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259" r:id="rId3"/>
    <p:sldId id="260" r:id="rId4"/>
    <p:sldId id="264" r:id="rId5"/>
    <p:sldId id="261" r:id="rId6"/>
    <p:sldId id="265" r:id="rId7"/>
    <p:sldId id="272" r:id="rId8"/>
    <p:sldId id="473" r:id="rId9"/>
    <p:sldId id="482" r:id="rId10"/>
    <p:sldId id="274" r:id="rId11"/>
    <p:sldId id="443" r:id="rId12"/>
    <p:sldId id="267" r:id="rId13"/>
    <p:sldId id="327" r:id="rId14"/>
    <p:sldId id="497" r:id="rId15"/>
    <p:sldId id="295" r:id="rId16"/>
    <p:sldId id="271" r:id="rId17"/>
    <p:sldId id="278" r:id="rId18"/>
    <p:sldId id="281" r:id="rId19"/>
    <p:sldId id="282" r:id="rId20"/>
    <p:sldId id="268" r:id="rId21"/>
    <p:sldId id="269" r:id="rId22"/>
    <p:sldId id="266" r:id="rId23"/>
    <p:sldId id="283" r:id="rId24"/>
    <p:sldId id="284" r:id="rId25"/>
    <p:sldId id="285" r:id="rId26"/>
    <p:sldId id="270" r:id="rId27"/>
    <p:sldId id="291" r:id="rId28"/>
    <p:sldId id="292" r:id="rId29"/>
    <p:sldId id="316" r:id="rId30"/>
    <p:sldId id="320" r:id="rId31"/>
    <p:sldId id="321" r:id="rId32"/>
    <p:sldId id="322" r:id="rId33"/>
    <p:sldId id="323" r:id="rId34"/>
    <p:sldId id="454" r:id="rId35"/>
    <p:sldId id="324" r:id="rId36"/>
    <p:sldId id="325" r:id="rId37"/>
    <p:sldId id="326" r:id="rId38"/>
    <p:sldId id="294" r:id="rId39"/>
    <p:sldId id="311" r:id="rId40"/>
    <p:sldId id="475" r:id="rId41"/>
    <p:sldId id="476" r:id="rId42"/>
    <p:sldId id="477" r:id="rId43"/>
    <p:sldId id="486" r:id="rId44"/>
    <p:sldId id="314" r:id="rId45"/>
    <p:sldId id="335" r:id="rId46"/>
    <p:sldId id="336" r:id="rId47"/>
    <p:sldId id="337" r:id="rId48"/>
    <p:sldId id="315" r:id="rId49"/>
    <p:sldId id="345" r:id="rId50"/>
    <p:sldId id="348" r:id="rId51"/>
    <p:sldId id="421" r:id="rId52"/>
    <p:sldId id="422" r:id="rId53"/>
    <p:sldId id="349" r:id="rId54"/>
    <p:sldId id="350" r:id="rId55"/>
    <p:sldId id="352" r:id="rId56"/>
    <p:sldId id="353" r:id="rId57"/>
    <p:sldId id="356" r:id="rId58"/>
    <p:sldId id="489" r:id="rId59"/>
    <p:sldId id="491" r:id="rId60"/>
    <p:sldId id="492" r:id="rId61"/>
    <p:sldId id="493" r:id="rId62"/>
    <p:sldId id="495" r:id="rId63"/>
    <p:sldId id="498" r:id="rId64"/>
    <p:sldId id="390" r:id="rId65"/>
    <p:sldId id="355"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6A9B61E5-1ADC-4073-960B-3C157E6D3132}">
          <p14:sldIdLst>
            <p14:sldId id="256"/>
            <p14:sldId id="259"/>
            <p14:sldId id="260"/>
            <p14:sldId id="264"/>
            <p14:sldId id="261"/>
            <p14:sldId id="265"/>
            <p14:sldId id="272"/>
            <p14:sldId id="473"/>
            <p14:sldId id="482"/>
            <p14:sldId id="274"/>
            <p14:sldId id="443"/>
            <p14:sldId id="267"/>
            <p14:sldId id="327"/>
            <p14:sldId id="497"/>
            <p14:sldId id="295"/>
            <p14:sldId id="271"/>
            <p14:sldId id="278"/>
            <p14:sldId id="281"/>
            <p14:sldId id="282"/>
            <p14:sldId id="268"/>
          </p14:sldIdLst>
        </p14:section>
        <p14:section name="No-Signaling Definition" id="{E792EE34-0DCF-4154-B7F3-435B35F38C60}">
          <p14:sldIdLst>
            <p14:sldId id="269"/>
            <p14:sldId id="266"/>
            <p14:sldId id="283"/>
            <p14:sldId id="284"/>
            <p14:sldId id="285"/>
            <p14:sldId id="270"/>
            <p14:sldId id="291"/>
          </p14:sldIdLst>
        </p14:section>
        <p14:section name="Adaptive Definition" id="{E3193696-7AFD-48ED-A54C-586079337879}">
          <p14:sldIdLst>
            <p14:sldId id="292"/>
            <p14:sldId id="316"/>
            <p14:sldId id="320"/>
            <p14:sldId id="321"/>
            <p14:sldId id="322"/>
            <p14:sldId id="323"/>
            <p14:sldId id="454"/>
            <p14:sldId id="324"/>
            <p14:sldId id="325"/>
            <p14:sldId id="326"/>
            <p14:sldId id="294"/>
          </p14:sldIdLst>
        </p14:section>
        <p14:section name="Adaptive Construction" id="{C7DE28D7-32F4-49C1-83BC-2B06A269FAF2}">
          <p14:sldIdLst>
            <p14:sldId id="311"/>
            <p14:sldId id="475"/>
            <p14:sldId id="476"/>
            <p14:sldId id="477"/>
            <p14:sldId id="486"/>
            <p14:sldId id="314"/>
            <p14:sldId id="335"/>
            <p14:sldId id="336"/>
            <p14:sldId id="337"/>
            <p14:sldId id="315"/>
            <p14:sldId id="345"/>
            <p14:sldId id="348"/>
            <p14:sldId id="421"/>
            <p14:sldId id="422"/>
            <p14:sldId id="349"/>
            <p14:sldId id="350"/>
            <p14:sldId id="352"/>
            <p14:sldId id="353"/>
          </p14:sldIdLst>
        </p14:section>
        <p14:section name="Adaptive Security Proof" id="{D8A04476-BF3C-4463-82B2-67002F919CED}">
          <p14:sldIdLst>
            <p14:sldId id="356"/>
            <p14:sldId id="489"/>
            <p14:sldId id="491"/>
            <p14:sldId id="492"/>
            <p14:sldId id="493"/>
            <p14:sldId id="495"/>
            <p14:sldId id="498"/>
            <p14:sldId id="390"/>
          </p14:sldIdLst>
        </p14:section>
        <p14:section name="Open Questions" id="{BF03EFD2-EA22-4819-92A3-254A06F9C08D}">
          <p14:sldIdLst>
            <p14:sldId id="35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5353"/>
    <a:srgbClr val="F78585"/>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22F648-3A03-403A-BD99-0F39516BD883}" v="3745" dt="2024-02-29T18:22:45.2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642" autoAdjust="0"/>
  </p:normalViewPr>
  <p:slideViewPr>
    <p:cSldViewPr snapToGrid="0">
      <p:cViewPr varScale="1">
        <p:scale>
          <a:sx n="62" d="100"/>
          <a:sy n="62" d="100"/>
        </p:scale>
        <p:origin x="26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149"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150"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 Raizes" userId="e6d0262345e4ce0a" providerId="LiveId" clId="{E922F648-3A03-403A-BD99-0F39516BD883}"/>
    <pc:docChg chg="undo redo custSel addSld delSld modSld sldOrd addSection modSection">
      <pc:chgData name="Justin Raizes" userId="e6d0262345e4ce0a" providerId="LiveId" clId="{E922F648-3A03-403A-BD99-0F39516BD883}" dt="2024-02-29T18:23:32.653" v="29501" actId="20577"/>
      <pc:docMkLst>
        <pc:docMk/>
      </pc:docMkLst>
      <pc:sldChg chg="addSp modSp">
        <pc:chgData name="Justin Raizes" userId="e6d0262345e4ce0a" providerId="LiveId" clId="{E922F648-3A03-403A-BD99-0F39516BD883}" dt="2024-02-29T16:40:16.634" v="20463"/>
        <pc:sldMkLst>
          <pc:docMk/>
          <pc:sldMk cId="2989302648" sldId="260"/>
        </pc:sldMkLst>
        <pc:spChg chg="add mod">
          <ac:chgData name="Justin Raizes" userId="e6d0262345e4ce0a" providerId="LiveId" clId="{E922F648-3A03-403A-BD99-0F39516BD883}" dt="2024-02-29T16:40:16.634" v="20463"/>
          <ac:spMkLst>
            <pc:docMk/>
            <pc:sldMk cId="2989302648" sldId="260"/>
            <ac:spMk id="2" creationId="{92FEFB0A-825E-1B73-BA40-6CD33D273743}"/>
          </ac:spMkLst>
        </pc:spChg>
        <pc:spChg chg="add mod">
          <ac:chgData name="Justin Raizes" userId="e6d0262345e4ce0a" providerId="LiveId" clId="{E922F648-3A03-403A-BD99-0F39516BD883}" dt="2024-02-29T16:40:16.634" v="20463"/>
          <ac:spMkLst>
            <pc:docMk/>
            <pc:sldMk cId="2989302648" sldId="260"/>
            <ac:spMk id="3" creationId="{70B82C7F-32DB-47C1-FBE8-C6A6ECAECE1D}"/>
          </ac:spMkLst>
        </pc:spChg>
        <pc:spChg chg="add mod">
          <ac:chgData name="Justin Raizes" userId="e6d0262345e4ce0a" providerId="LiveId" clId="{E922F648-3A03-403A-BD99-0F39516BD883}" dt="2024-02-29T16:40:16.634" v="20463"/>
          <ac:spMkLst>
            <pc:docMk/>
            <pc:sldMk cId="2989302648" sldId="260"/>
            <ac:spMk id="64" creationId="{706B42AD-3FF0-E682-B345-B2BFC6F09C8B}"/>
          </ac:spMkLst>
        </pc:spChg>
        <pc:spChg chg="add mod">
          <ac:chgData name="Justin Raizes" userId="e6d0262345e4ce0a" providerId="LiveId" clId="{E922F648-3A03-403A-BD99-0F39516BD883}" dt="2024-02-29T16:40:16.634" v="20463"/>
          <ac:spMkLst>
            <pc:docMk/>
            <pc:sldMk cId="2989302648" sldId="260"/>
            <ac:spMk id="67" creationId="{4B868830-52E7-9CDB-21A9-DE9568B7B72A}"/>
          </ac:spMkLst>
        </pc:spChg>
      </pc:sldChg>
      <pc:sldChg chg="modSp">
        <pc:chgData name="Justin Raizes" userId="e6d0262345e4ce0a" providerId="LiveId" clId="{E922F648-3A03-403A-BD99-0F39516BD883}" dt="2024-02-26T16:37:12.304" v="963" actId="20577"/>
        <pc:sldMkLst>
          <pc:docMk/>
          <pc:sldMk cId="3145790161" sldId="266"/>
        </pc:sldMkLst>
        <pc:spChg chg="mod">
          <ac:chgData name="Justin Raizes" userId="e6d0262345e4ce0a" providerId="LiveId" clId="{E922F648-3A03-403A-BD99-0F39516BD883}" dt="2024-02-26T16:37:12.304" v="963" actId="20577"/>
          <ac:spMkLst>
            <pc:docMk/>
            <pc:sldMk cId="3145790161" sldId="266"/>
            <ac:spMk id="43" creationId="{00000000-0000-0000-0000-000000000000}"/>
          </ac:spMkLst>
        </pc:spChg>
        <pc:spChg chg="mod">
          <ac:chgData name="Justin Raizes" userId="e6d0262345e4ce0a" providerId="LiveId" clId="{E922F648-3A03-403A-BD99-0F39516BD883}" dt="2024-02-26T16:37:09.686" v="961" actId="20577"/>
          <ac:spMkLst>
            <pc:docMk/>
            <pc:sldMk cId="3145790161" sldId="266"/>
            <ac:spMk id="44" creationId="{00000000-0000-0000-0000-000000000000}"/>
          </ac:spMkLst>
        </pc:spChg>
      </pc:sldChg>
      <pc:sldChg chg="addSp modSp mod">
        <pc:chgData name="Justin Raizes" userId="e6d0262345e4ce0a" providerId="LiveId" clId="{E922F648-3A03-403A-BD99-0F39516BD883}" dt="2024-02-27T15:45:29.241" v="2413" actId="20577"/>
        <pc:sldMkLst>
          <pc:docMk/>
          <pc:sldMk cId="882856947" sldId="268"/>
        </pc:sldMkLst>
        <pc:spChg chg="mod">
          <ac:chgData name="Justin Raizes" userId="e6d0262345e4ce0a" providerId="LiveId" clId="{E922F648-3A03-403A-BD99-0F39516BD883}" dt="2024-02-27T15:44:05.321" v="2318"/>
          <ac:spMkLst>
            <pc:docMk/>
            <pc:sldMk cId="882856947" sldId="268"/>
            <ac:spMk id="5" creationId="{9B18E7C6-EF56-BE51-43E1-58DA6B592E64}"/>
          </ac:spMkLst>
        </pc:spChg>
        <pc:spChg chg="add mod">
          <ac:chgData name="Justin Raizes" userId="e6d0262345e4ce0a" providerId="LiveId" clId="{E922F648-3A03-403A-BD99-0F39516BD883}" dt="2024-02-27T15:45:29.241" v="2413" actId="20577"/>
          <ac:spMkLst>
            <pc:docMk/>
            <pc:sldMk cId="882856947" sldId="268"/>
            <ac:spMk id="9" creationId="{5A57E243-0AB7-B27D-EAC7-6F726E471699}"/>
          </ac:spMkLst>
        </pc:spChg>
        <pc:grpChg chg="add mod">
          <ac:chgData name="Justin Raizes" userId="e6d0262345e4ce0a" providerId="LiveId" clId="{E922F648-3A03-403A-BD99-0F39516BD883}" dt="2024-02-27T15:44:08.396" v="2319" actId="164"/>
          <ac:grpSpMkLst>
            <pc:docMk/>
            <pc:sldMk cId="882856947" sldId="268"/>
            <ac:grpSpMk id="3" creationId="{3A4EDC82-7024-50C7-9765-6EE2975C9F40}"/>
          </ac:grpSpMkLst>
        </pc:grpChg>
        <pc:grpChg chg="add mod">
          <ac:chgData name="Justin Raizes" userId="e6d0262345e4ce0a" providerId="LiveId" clId="{E922F648-3A03-403A-BD99-0F39516BD883}" dt="2024-02-27T15:45:03.918" v="2404" actId="1076"/>
          <ac:grpSpMkLst>
            <pc:docMk/>
            <pc:sldMk cId="882856947" sldId="268"/>
            <ac:grpSpMk id="8" creationId="{FAE7640A-5623-BF17-7E5A-C545707148AE}"/>
          </ac:grpSpMkLst>
        </pc:grpChg>
        <pc:picChg chg="add mod">
          <ac:chgData name="Justin Raizes" userId="e6d0262345e4ce0a" providerId="LiveId" clId="{E922F648-3A03-403A-BD99-0F39516BD883}" dt="2024-02-27T15:44:44.764" v="2368" actId="1076"/>
          <ac:picMkLst>
            <pc:docMk/>
            <pc:sldMk cId="882856947" sldId="268"/>
            <ac:picMk id="2" creationId="{98A098A4-771B-6486-10DF-68BBA47F498D}"/>
          </ac:picMkLst>
        </pc:picChg>
        <pc:picChg chg="mod">
          <ac:chgData name="Justin Raizes" userId="e6d0262345e4ce0a" providerId="LiveId" clId="{E922F648-3A03-403A-BD99-0F39516BD883}" dt="2024-02-27T15:44:05.321" v="2318"/>
          <ac:picMkLst>
            <pc:docMk/>
            <pc:sldMk cId="882856947" sldId="268"/>
            <ac:picMk id="4" creationId="{E636C5C4-AEDF-668C-B0AA-9DB4EB009868}"/>
          </ac:picMkLst>
        </pc:picChg>
        <pc:picChg chg="add mod">
          <ac:chgData name="Justin Raizes" userId="e6d0262345e4ce0a" providerId="LiveId" clId="{E922F648-3A03-403A-BD99-0F39516BD883}" dt="2024-02-27T15:44:08.396" v="2319" actId="164"/>
          <ac:picMkLst>
            <pc:docMk/>
            <pc:sldMk cId="882856947" sldId="268"/>
            <ac:picMk id="6" creationId="{F776AB9C-14C9-F900-A390-ABAD8EBEE15A}"/>
          </ac:picMkLst>
        </pc:picChg>
        <pc:picChg chg="add mod">
          <ac:chgData name="Justin Raizes" userId="e6d0262345e4ce0a" providerId="LiveId" clId="{E922F648-3A03-403A-BD99-0F39516BD883}" dt="2024-02-27T15:44:08.396" v="2319" actId="164"/>
          <ac:picMkLst>
            <pc:docMk/>
            <pc:sldMk cId="882856947" sldId="268"/>
            <ac:picMk id="7" creationId="{B0F70142-F8B5-DF89-4D35-E8F6553C9545}"/>
          </ac:picMkLst>
        </pc:picChg>
      </pc:sldChg>
      <pc:sldChg chg="modSp mod">
        <pc:chgData name="Justin Raizes" userId="e6d0262345e4ce0a" providerId="LiveId" clId="{E922F648-3A03-403A-BD99-0F39516BD883}" dt="2024-02-26T16:38:19.308" v="995" actId="167"/>
        <pc:sldMkLst>
          <pc:docMk/>
          <pc:sldMk cId="3248989047" sldId="270"/>
        </pc:sldMkLst>
        <pc:spChg chg="mod">
          <ac:chgData name="Justin Raizes" userId="e6d0262345e4ce0a" providerId="LiveId" clId="{E922F648-3A03-403A-BD99-0F39516BD883}" dt="2024-02-26T16:38:05.518" v="987" actId="20577"/>
          <ac:spMkLst>
            <pc:docMk/>
            <pc:sldMk cId="3248989047" sldId="270"/>
            <ac:spMk id="7" creationId="{00000000-0000-0000-0000-000000000000}"/>
          </ac:spMkLst>
        </pc:spChg>
        <pc:spChg chg="mod ord">
          <ac:chgData name="Justin Raizes" userId="e6d0262345e4ce0a" providerId="LiveId" clId="{E922F648-3A03-403A-BD99-0F39516BD883}" dt="2024-02-26T16:38:19.308" v="995" actId="167"/>
          <ac:spMkLst>
            <pc:docMk/>
            <pc:sldMk cId="3248989047" sldId="270"/>
            <ac:spMk id="8" creationId="{00000000-0000-0000-0000-000000000000}"/>
          </ac:spMkLst>
        </pc:spChg>
        <pc:spChg chg="ord">
          <ac:chgData name="Justin Raizes" userId="e6d0262345e4ce0a" providerId="LiveId" clId="{E922F648-3A03-403A-BD99-0F39516BD883}" dt="2024-02-26T16:37:59.606" v="982" actId="167"/>
          <ac:spMkLst>
            <pc:docMk/>
            <pc:sldMk cId="3248989047" sldId="270"/>
            <ac:spMk id="72" creationId="{00000000-0000-0000-0000-000000000000}"/>
          </ac:spMkLst>
        </pc:spChg>
        <pc:spChg chg="mod">
          <ac:chgData name="Justin Raizes" userId="e6d0262345e4ce0a" providerId="LiveId" clId="{E922F648-3A03-403A-BD99-0F39516BD883}" dt="2024-02-26T16:38:11.310" v="991" actId="20577"/>
          <ac:spMkLst>
            <pc:docMk/>
            <pc:sldMk cId="3248989047" sldId="270"/>
            <ac:spMk id="78" creationId="{00000000-0000-0000-0000-000000000000}"/>
          </ac:spMkLst>
        </pc:spChg>
        <pc:spChg chg="mod ord">
          <ac:chgData name="Justin Raizes" userId="e6d0262345e4ce0a" providerId="LiveId" clId="{E922F648-3A03-403A-BD99-0F39516BD883}" dt="2024-02-26T16:38:16.845" v="994" actId="167"/>
          <ac:spMkLst>
            <pc:docMk/>
            <pc:sldMk cId="3248989047" sldId="270"/>
            <ac:spMk id="79" creationId="{00000000-0000-0000-0000-000000000000}"/>
          </ac:spMkLst>
        </pc:spChg>
        <pc:spChg chg="ord">
          <ac:chgData name="Justin Raizes" userId="e6d0262345e4ce0a" providerId="LiveId" clId="{E922F648-3A03-403A-BD99-0F39516BD883}" dt="2024-02-26T16:38:01.673" v="983" actId="167"/>
          <ac:spMkLst>
            <pc:docMk/>
            <pc:sldMk cId="3248989047" sldId="270"/>
            <ac:spMk id="143" creationId="{00000000-0000-0000-0000-000000000000}"/>
          </ac:spMkLst>
        </pc:spChg>
      </pc:sldChg>
      <pc:sldChg chg="addSp delSp modSp mod">
        <pc:chgData name="Justin Raizes" userId="e6d0262345e4ce0a" providerId="LiveId" clId="{E922F648-3A03-403A-BD99-0F39516BD883}" dt="2024-02-27T15:33:35.722" v="2143" actId="1076"/>
        <pc:sldMkLst>
          <pc:docMk/>
          <pc:sldMk cId="4008511748" sldId="272"/>
        </pc:sldMkLst>
        <pc:spChg chg="add del">
          <ac:chgData name="Justin Raizes" userId="e6d0262345e4ce0a" providerId="LiveId" clId="{E922F648-3A03-403A-BD99-0F39516BD883}" dt="2024-02-27T15:30:49.378" v="2096" actId="22"/>
          <ac:spMkLst>
            <pc:docMk/>
            <pc:sldMk cId="4008511748" sldId="272"/>
            <ac:spMk id="3" creationId="{10AE1374-5437-FBF6-A574-D2CDED75E5CF}"/>
          </ac:spMkLst>
        </pc:spChg>
        <pc:spChg chg="add mod">
          <ac:chgData name="Justin Raizes" userId="e6d0262345e4ce0a" providerId="LiveId" clId="{E922F648-3A03-403A-BD99-0F39516BD883}" dt="2024-02-27T15:33:35.722" v="2143" actId="1076"/>
          <ac:spMkLst>
            <pc:docMk/>
            <pc:sldMk cId="4008511748" sldId="272"/>
            <ac:spMk id="5" creationId="{10D43E78-437E-4CE0-B098-098C51D4043E}"/>
          </ac:spMkLst>
        </pc:spChg>
        <pc:picChg chg="add mod">
          <ac:chgData name="Justin Raizes" userId="e6d0262345e4ce0a" providerId="LiveId" clId="{E922F648-3A03-403A-BD99-0F39516BD883}" dt="2024-02-27T15:31:48.462" v="2105" actId="14100"/>
          <ac:picMkLst>
            <pc:docMk/>
            <pc:sldMk cId="4008511748" sldId="272"/>
            <ac:picMk id="1026" creationId="{ACF7F61A-E570-C6CD-C0B2-7F804965E968}"/>
          </ac:picMkLst>
        </pc:picChg>
      </pc:sldChg>
      <pc:sldChg chg="modSp">
        <pc:chgData name="Justin Raizes" userId="e6d0262345e4ce0a" providerId="LiveId" clId="{E922F648-3A03-403A-BD99-0F39516BD883}" dt="2024-02-26T16:37:18.396" v="967" actId="20577"/>
        <pc:sldMkLst>
          <pc:docMk/>
          <pc:sldMk cId="3674443373" sldId="283"/>
        </pc:sldMkLst>
        <pc:spChg chg="mod">
          <ac:chgData name="Justin Raizes" userId="e6d0262345e4ce0a" providerId="LiveId" clId="{E922F648-3A03-403A-BD99-0F39516BD883}" dt="2024-02-26T16:37:18.396" v="967" actId="20577"/>
          <ac:spMkLst>
            <pc:docMk/>
            <pc:sldMk cId="3674443373" sldId="283"/>
            <ac:spMk id="43" creationId="{00000000-0000-0000-0000-000000000000}"/>
          </ac:spMkLst>
        </pc:spChg>
        <pc:spChg chg="mod">
          <ac:chgData name="Justin Raizes" userId="e6d0262345e4ce0a" providerId="LiveId" clId="{E922F648-3A03-403A-BD99-0F39516BD883}" dt="2024-02-26T16:37:16.315" v="965" actId="20577"/>
          <ac:spMkLst>
            <pc:docMk/>
            <pc:sldMk cId="3674443373" sldId="283"/>
            <ac:spMk id="44" creationId="{00000000-0000-0000-0000-000000000000}"/>
          </ac:spMkLst>
        </pc:spChg>
      </pc:sldChg>
      <pc:sldChg chg="modSp mod">
        <pc:chgData name="Justin Raizes" userId="e6d0262345e4ce0a" providerId="LiveId" clId="{E922F648-3A03-403A-BD99-0F39516BD883}" dt="2024-02-26T16:37:42.162" v="975" actId="167"/>
        <pc:sldMkLst>
          <pc:docMk/>
          <pc:sldMk cId="3968606986" sldId="284"/>
        </pc:sldMkLst>
        <pc:spChg chg="mod">
          <ac:chgData name="Justin Raizes" userId="e6d0262345e4ce0a" providerId="LiveId" clId="{E922F648-3A03-403A-BD99-0F39516BD883}" dt="2024-02-26T16:37:36.120" v="974" actId="20577"/>
          <ac:spMkLst>
            <pc:docMk/>
            <pc:sldMk cId="3968606986" sldId="284"/>
            <ac:spMk id="43" creationId="{00000000-0000-0000-0000-000000000000}"/>
          </ac:spMkLst>
        </pc:spChg>
        <pc:spChg chg="mod ord">
          <ac:chgData name="Justin Raizes" userId="e6d0262345e4ce0a" providerId="LiveId" clId="{E922F648-3A03-403A-BD99-0F39516BD883}" dt="2024-02-26T16:37:42.162" v="975" actId="167"/>
          <ac:spMkLst>
            <pc:docMk/>
            <pc:sldMk cId="3968606986" sldId="284"/>
            <ac:spMk id="44" creationId="{00000000-0000-0000-0000-000000000000}"/>
          </ac:spMkLst>
        </pc:spChg>
        <pc:spChg chg="ord">
          <ac:chgData name="Justin Raizes" userId="e6d0262345e4ce0a" providerId="LiveId" clId="{E922F648-3A03-403A-BD99-0F39516BD883}" dt="2024-02-26T16:37:29.041" v="970" actId="167"/>
          <ac:spMkLst>
            <pc:docMk/>
            <pc:sldMk cId="3968606986" sldId="284"/>
            <ac:spMk id="119" creationId="{00000000-0000-0000-0000-000000000000}"/>
          </ac:spMkLst>
        </pc:spChg>
      </pc:sldChg>
      <pc:sldChg chg="modSp mod">
        <pc:chgData name="Justin Raizes" userId="e6d0262345e4ce0a" providerId="LiveId" clId="{E922F648-3A03-403A-BD99-0F39516BD883}" dt="2024-02-26T16:37:54.902" v="981" actId="167"/>
        <pc:sldMkLst>
          <pc:docMk/>
          <pc:sldMk cId="1085555274" sldId="285"/>
        </pc:sldMkLst>
        <pc:spChg chg="mod">
          <ac:chgData name="Justin Raizes" userId="e6d0262345e4ce0a" providerId="LiveId" clId="{E922F648-3A03-403A-BD99-0F39516BD883}" dt="2024-02-26T16:37:51.797" v="980" actId="20577"/>
          <ac:spMkLst>
            <pc:docMk/>
            <pc:sldMk cId="1085555274" sldId="285"/>
            <ac:spMk id="43" creationId="{00000000-0000-0000-0000-000000000000}"/>
          </ac:spMkLst>
        </pc:spChg>
        <pc:spChg chg="mod ord">
          <ac:chgData name="Justin Raizes" userId="e6d0262345e4ce0a" providerId="LiveId" clId="{E922F648-3A03-403A-BD99-0F39516BD883}" dt="2024-02-26T16:37:54.902" v="981" actId="167"/>
          <ac:spMkLst>
            <pc:docMk/>
            <pc:sldMk cId="1085555274" sldId="285"/>
            <ac:spMk id="44" creationId="{00000000-0000-0000-0000-000000000000}"/>
          </ac:spMkLst>
        </pc:spChg>
        <pc:spChg chg="ord">
          <ac:chgData name="Justin Raizes" userId="e6d0262345e4ce0a" providerId="LiveId" clId="{E922F648-3A03-403A-BD99-0F39516BD883}" dt="2024-02-26T16:37:46.670" v="976" actId="167"/>
          <ac:spMkLst>
            <pc:docMk/>
            <pc:sldMk cId="1085555274" sldId="285"/>
            <ac:spMk id="119" creationId="{00000000-0000-0000-0000-000000000000}"/>
          </ac:spMkLst>
        </pc:spChg>
      </pc:sldChg>
      <pc:sldChg chg="ord">
        <pc:chgData name="Justin Raizes" userId="e6d0262345e4ce0a" providerId="LiveId" clId="{E922F648-3A03-403A-BD99-0F39516BD883}" dt="2024-02-27T15:46:09.869" v="2415"/>
        <pc:sldMkLst>
          <pc:docMk/>
          <pc:sldMk cId="3508156046" sldId="292"/>
        </pc:sldMkLst>
      </pc:sldChg>
      <pc:sldChg chg="del">
        <pc:chgData name="Justin Raizes" userId="e6d0262345e4ce0a" providerId="LiveId" clId="{E922F648-3A03-403A-BD99-0F39516BD883}" dt="2024-02-26T16:41:06.392" v="1011" actId="47"/>
        <pc:sldMkLst>
          <pc:docMk/>
          <pc:sldMk cId="2647575094" sldId="293"/>
        </pc:sldMkLst>
      </pc:sldChg>
      <pc:sldChg chg="addSp modSp mod ord modNotesTx">
        <pc:chgData name="Justin Raizes" userId="e6d0262345e4ce0a" providerId="LiveId" clId="{E922F648-3A03-403A-BD99-0F39516BD883}" dt="2024-02-29T17:52:54.749" v="28130" actId="20577"/>
        <pc:sldMkLst>
          <pc:docMk/>
          <pc:sldMk cId="4273395636" sldId="294"/>
        </pc:sldMkLst>
        <pc:spChg chg="mod">
          <ac:chgData name="Justin Raizes" userId="e6d0262345e4ce0a" providerId="LiveId" clId="{E922F648-3A03-403A-BD99-0F39516BD883}" dt="2024-02-26T17:02:46.799" v="2075" actId="20577"/>
          <ac:spMkLst>
            <pc:docMk/>
            <pc:sldMk cId="4273395636" sldId="294"/>
            <ac:spMk id="3" creationId="{00000000-0000-0000-0000-000000000000}"/>
          </ac:spMkLst>
        </pc:spChg>
        <pc:spChg chg="add mod">
          <ac:chgData name="Justin Raizes" userId="e6d0262345e4ce0a" providerId="LiveId" clId="{E922F648-3A03-403A-BD99-0F39516BD883}" dt="2024-02-29T17:50:26.289" v="27661" actId="1076"/>
          <ac:spMkLst>
            <pc:docMk/>
            <pc:sldMk cId="4273395636" sldId="294"/>
            <ac:spMk id="5" creationId="{EB11B84D-E381-478E-F17C-FC9A88E5532C}"/>
          </ac:spMkLst>
        </pc:spChg>
      </pc:sldChg>
      <pc:sldChg chg="modNotesTx">
        <pc:chgData name="Justin Raizes" userId="e6d0262345e4ce0a" providerId="LiveId" clId="{E922F648-3A03-403A-BD99-0F39516BD883}" dt="2024-02-26T16:09:04.835" v="34" actId="20577"/>
        <pc:sldMkLst>
          <pc:docMk/>
          <pc:sldMk cId="2586285200" sldId="300"/>
        </pc:sldMkLst>
      </pc:sldChg>
      <pc:sldChg chg="modNotesTx">
        <pc:chgData name="Justin Raizes" userId="e6d0262345e4ce0a" providerId="LiveId" clId="{E922F648-3A03-403A-BD99-0F39516BD883}" dt="2024-02-26T16:10:20.397" v="214" actId="20577"/>
        <pc:sldMkLst>
          <pc:docMk/>
          <pc:sldMk cId="4166865299" sldId="302"/>
        </pc:sldMkLst>
      </pc:sldChg>
      <pc:sldChg chg="addSp delSp modSp mod modNotesTx">
        <pc:chgData name="Justin Raizes" userId="e6d0262345e4ce0a" providerId="LiveId" clId="{E922F648-3A03-403A-BD99-0F39516BD883}" dt="2024-02-27T15:53:30.531" v="2697" actId="20577"/>
        <pc:sldMkLst>
          <pc:docMk/>
          <pc:sldMk cId="303227815" sldId="311"/>
        </pc:sldMkLst>
        <pc:spChg chg="mod">
          <ac:chgData name="Justin Raizes" userId="e6d0262345e4ce0a" providerId="LiveId" clId="{E922F648-3A03-403A-BD99-0F39516BD883}" dt="2024-02-27T15:53:04.801" v="2639" actId="20577"/>
          <ac:spMkLst>
            <pc:docMk/>
            <pc:sldMk cId="303227815" sldId="311"/>
            <ac:spMk id="4" creationId="{00000000-0000-0000-0000-000000000000}"/>
          </ac:spMkLst>
        </pc:spChg>
        <pc:spChg chg="add del mod">
          <ac:chgData name="Justin Raizes" userId="e6d0262345e4ce0a" providerId="LiveId" clId="{E922F648-3A03-403A-BD99-0F39516BD883}" dt="2024-02-27T15:52:45.479" v="2555" actId="478"/>
          <ac:spMkLst>
            <pc:docMk/>
            <pc:sldMk cId="303227815" sldId="311"/>
            <ac:spMk id="5" creationId="{832DD2D4-3C6E-33E9-E6BF-DF777D5576A7}"/>
          </ac:spMkLst>
        </pc:spChg>
      </pc:sldChg>
      <pc:sldChg chg="del">
        <pc:chgData name="Justin Raizes" userId="e6d0262345e4ce0a" providerId="LiveId" clId="{E922F648-3A03-403A-BD99-0F39516BD883}" dt="2024-02-26T16:11:08.986" v="215" actId="2696"/>
        <pc:sldMkLst>
          <pc:docMk/>
          <pc:sldMk cId="841671657" sldId="312"/>
        </pc:sldMkLst>
      </pc:sldChg>
      <pc:sldChg chg="add mod ord modShow">
        <pc:chgData name="Justin Raizes" userId="e6d0262345e4ce0a" providerId="LiveId" clId="{E922F648-3A03-403A-BD99-0F39516BD883}" dt="2024-02-29T17:49:27.148" v="27604" actId="729"/>
        <pc:sldMkLst>
          <pc:docMk/>
          <pc:sldMk cId="2174927077" sldId="312"/>
        </pc:sldMkLst>
      </pc:sldChg>
      <pc:sldChg chg="del">
        <pc:chgData name="Justin Raizes" userId="e6d0262345e4ce0a" providerId="LiveId" clId="{E922F648-3A03-403A-BD99-0F39516BD883}" dt="2024-02-27T15:48:38.284" v="2456" actId="47"/>
        <pc:sldMkLst>
          <pc:docMk/>
          <pc:sldMk cId="452593161" sldId="313"/>
        </pc:sldMkLst>
      </pc:sldChg>
      <pc:sldChg chg="addSp delSp modSp mod modNotesTx">
        <pc:chgData name="Justin Raizes" userId="e6d0262345e4ce0a" providerId="LiveId" clId="{E922F648-3A03-403A-BD99-0F39516BD883}" dt="2024-02-29T17:17:23.499" v="24602" actId="14100"/>
        <pc:sldMkLst>
          <pc:docMk/>
          <pc:sldMk cId="948029431" sldId="314"/>
        </pc:sldMkLst>
        <pc:spChg chg="add mod">
          <ac:chgData name="Justin Raizes" userId="e6d0262345e4ce0a" providerId="LiveId" clId="{E922F648-3A03-403A-BD99-0F39516BD883}" dt="2024-02-27T16:17:21.876" v="4349" actId="20577"/>
          <ac:spMkLst>
            <pc:docMk/>
            <pc:sldMk cId="948029431" sldId="314"/>
            <ac:spMk id="4" creationId="{CC488A88-297B-75EB-49E6-37C737BF97ED}"/>
          </ac:spMkLst>
        </pc:spChg>
        <pc:spChg chg="mod">
          <ac:chgData name="Justin Raizes" userId="e6d0262345e4ce0a" providerId="LiveId" clId="{E922F648-3A03-403A-BD99-0F39516BD883}" dt="2024-02-27T16:16:27.362" v="4340"/>
          <ac:spMkLst>
            <pc:docMk/>
            <pc:sldMk cId="948029431" sldId="314"/>
            <ac:spMk id="6" creationId="{5F666329-F355-67C5-FA23-AF93B16D6E98}"/>
          </ac:spMkLst>
        </pc:spChg>
        <pc:spChg chg="mod">
          <ac:chgData name="Justin Raizes" userId="e6d0262345e4ce0a" providerId="LiveId" clId="{E922F648-3A03-403A-BD99-0F39516BD883}" dt="2024-02-27T16:16:27.362" v="4340"/>
          <ac:spMkLst>
            <pc:docMk/>
            <pc:sldMk cId="948029431" sldId="314"/>
            <ac:spMk id="7" creationId="{C05D1531-9195-AD9B-6442-33ED38C5C457}"/>
          </ac:spMkLst>
        </pc:spChg>
        <pc:spChg chg="mod">
          <ac:chgData name="Justin Raizes" userId="e6d0262345e4ce0a" providerId="LiveId" clId="{E922F648-3A03-403A-BD99-0F39516BD883}" dt="2024-02-27T16:16:27.362" v="4340"/>
          <ac:spMkLst>
            <pc:docMk/>
            <pc:sldMk cId="948029431" sldId="314"/>
            <ac:spMk id="8" creationId="{A8D7B192-E9AF-80C2-28EA-D24B38DB3126}"/>
          </ac:spMkLst>
        </pc:spChg>
        <pc:spChg chg="mod">
          <ac:chgData name="Justin Raizes" userId="e6d0262345e4ce0a" providerId="LiveId" clId="{E922F648-3A03-403A-BD99-0F39516BD883}" dt="2024-02-27T16:16:27.362" v="4340"/>
          <ac:spMkLst>
            <pc:docMk/>
            <pc:sldMk cId="948029431" sldId="314"/>
            <ac:spMk id="9" creationId="{4F20E138-FD47-DC72-C287-29D769A4BD6A}"/>
          </ac:spMkLst>
        </pc:spChg>
        <pc:spChg chg="add mod">
          <ac:chgData name="Justin Raizes" userId="e6d0262345e4ce0a" providerId="LiveId" clId="{E922F648-3A03-403A-BD99-0F39516BD883}" dt="2024-02-27T16:17:25.287" v="4353" actId="20577"/>
          <ac:spMkLst>
            <pc:docMk/>
            <pc:sldMk cId="948029431" sldId="314"/>
            <ac:spMk id="10" creationId="{759EC7D1-5E9C-6997-3A3C-2E249E5B8D42}"/>
          </ac:spMkLst>
        </pc:spChg>
        <pc:spChg chg="add mod">
          <ac:chgData name="Justin Raizes" userId="e6d0262345e4ce0a" providerId="LiveId" clId="{E922F648-3A03-403A-BD99-0F39516BD883}" dt="2024-02-29T17:17:23.499" v="24602" actId="14100"/>
          <ac:spMkLst>
            <pc:docMk/>
            <pc:sldMk cId="948029431" sldId="314"/>
            <ac:spMk id="11" creationId="{B08987D3-C499-7335-5CA9-F674626661B3}"/>
          </ac:spMkLst>
        </pc:spChg>
        <pc:spChg chg="add mod">
          <ac:chgData name="Justin Raizes" userId="e6d0262345e4ce0a" providerId="LiveId" clId="{E922F648-3A03-403A-BD99-0F39516BD883}" dt="2024-02-29T17:17:08.803" v="24594"/>
          <ac:spMkLst>
            <pc:docMk/>
            <pc:sldMk cId="948029431" sldId="314"/>
            <ac:spMk id="15" creationId="{1371E0F2-7053-C509-A64C-A73F6493D53A}"/>
          </ac:spMkLst>
        </pc:spChg>
        <pc:spChg chg="mod">
          <ac:chgData name="Justin Raizes" userId="e6d0262345e4ce0a" providerId="LiveId" clId="{E922F648-3A03-403A-BD99-0F39516BD883}" dt="2024-02-27T16:18:06.683" v="4360"/>
          <ac:spMkLst>
            <pc:docMk/>
            <pc:sldMk cId="948029431" sldId="314"/>
            <ac:spMk id="17" creationId="{37A98BCE-FBCB-164D-AD90-400438D4E504}"/>
          </ac:spMkLst>
        </pc:spChg>
        <pc:spChg chg="mod">
          <ac:chgData name="Justin Raizes" userId="e6d0262345e4ce0a" providerId="LiveId" clId="{E922F648-3A03-403A-BD99-0F39516BD883}" dt="2024-02-27T16:18:06.683" v="4360"/>
          <ac:spMkLst>
            <pc:docMk/>
            <pc:sldMk cId="948029431" sldId="314"/>
            <ac:spMk id="18" creationId="{8083261C-33D3-3055-60FF-83D9C09069A7}"/>
          </ac:spMkLst>
        </pc:spChg>
        <pc:spChg chg="mod">
          <ac:chgData name="Justin Raizes" userId="e6d0262345e4ce0a" providerId="LiveId" clId="{E922F648-3A03-403A-BD99-0F39516BD883}" dt="2024-02-27T16:18:06.683" v="4360"/>
          <ac:spMkLst>
            <pc:docMk/>
            <pc:sldMk cId="948029431" sldId="314"/>
            <ac:spMk id="19" creationId="{CC68E7CD-045C-108C-F07D-202D0DCEAA83}"/>
          </ac:spMkLst>
        </pc:spChg>
        <pc:spChg chg="mod">
          <ac:chgData name="Justin Raizes" userId="e6d0262345e4ce0a" providerId="LiveId" clId="{E922F648-3A03-403A-BD99-0F39516BD883}" dt="2024-02-27T16:18:06.683" v="4360"/>
          <ac:spMkLst>
            <pc:docMk/>
            <pc:sldMk cId="948029431" sldId="314"/>
            <ac:spMk id="20" creationId="{74D22E42-A462-4E13-CC43-DD09FBEB357B}"/>
          </ac:spMkLst>
        </pc:spChg>
        <pc:spChg chg="mod">
          <ac:chgData name="Justin Raizes" userId="e6d0262345e4ce0a" providerId="LiveId" clId="{E922F648-3A03-403A-BD99-0F39516BD883}" dt="2024-02-27T16:18:19.577" v="4362"/>
          <ac:spMkLst>
            <pc:docMk/>
            <pc:sldMk cId="948029431" sldId="314"/>
            <ac:spMk id="22" creationId="{F8670A91-9951-9CE2-B32A-D1D4CC9D4619}"/>
          </ac:spMkLst>
        </pc:spChg>
        <pc:spChg chg="mod">
          <ac:chgData name="Justin Raizes" userId="e6d0262345e4ce0a" providerId="LiveId" clId="{E922F648-3A03-403A-BD99-0F39516BD883}" dt="2024-02-27T16:18:19.577" v="4362"/>
          <ac:spMkLst>
            <pc:docMk/>
            <pc:sldMk cId="948029431" sldId="314"/>
            <ac:spMk id="23" creationId="{745482D0-3759-FC8D-6D61-42A725FB2859}"/>
          </ac:spMkLst>
        </pc:spChg>
        <pc:spChg chg="mod">
          <ac:chgData name="Justin Raizes" userId="e6d0262345e4ce0a" providerId="LiveId" clId="{E922F648-3A03-403A-BD99-0F39516BD883}" dt="2024-02-27T16:18:19.577" v="4362"/>
          <ac:spMkLst>
            <pc:docMk/>
            <pc:sldMk cId="948029431" sldId="314"/>
            <ac:spMk id="24" creationId="{4BE0CA43-D376-7BE0-A488-39A2910AB287}"/>
          </ac:spMkLst>
        </pc:spChg>
        <pc:spChg chg="mod">
          <ac:chgData name="Justin Raizes" userId="e6d0262345e4ce0a" providerId="LiveId" clId="{E922F648-3A03-403A-BD99-0F39516BD883}" dt="2024-02-27T16:18:19.577" v="4362"/>
          <ac:spMkLst>
            <pc:docMk/>
            <pc:sldMk cId="948029431" sldId="314"/>
            <ac:spMk id="25" creationId="{1ED4DDFB-09A9-7A36-026A-5B8A634DDA90}"/>
          </ac:spMkLst>
        </pc:spChg>
        <pc:spChg chg="mod">
          <ac:chgData name="Justin Raizes" userId="e6d0262345e4ce0a" providerId="LiveId" clId="{E922F648-3A03-403A-BD99-0F39516BD883}" dt="2024-02-27T16:18:24.163" v="4366"/>
          <ac:spMkLst>
            <pc:docMk/>
            <pc:sldMk cId="948029431" sldId="314"/>
            <ac:spMk id="27" creationId="{6BFB1119-F9E1-A6FA-6316-7AE3D1277DE7}"/>
          </ac:spMkLst>
        </pc:spChg>
        <pc:spChg chg="mod">
          <ac:chgData name="Justin Raizes" userId="e6d0262345e4ce0a" providerId="LiveId" clId="{E922F648-3A03-403A-BD99-0F39516BD883}" dt="2024-02-27T16:18:24.163" v="4366"/>
          <ac:spMkLst>
            <pc:docMk/>
            <pc:sldMk cId="948029431" sldId="314"/>
            <ac:spMk id="28" creationId="{E1FACB0E-7E2B-E27C-697F-54A3FF6F4689}"/>
          </ac:spMkLst>
        </pc:spChg>
        <pc:spChg chg="mod">
          <ac:chgData name="Justin Raizes" userId="e6d0262345e4ce0a" providerId="LiveId" clId="{E922F648-3A03-403A-BD99-0F39516BD883}" dt="2024-02-27T16:18:24.163" v="4366"/>
          <ac:spMkLst>
            <pc:docMk/>
            <pc:sldMk cId="948029431" sldId="314"/>
            <ac:spMk id="29" creationId="{5E86AE71-EFFB-D8E1-B9E8-5E0F8BB321EF}"/>
          </ac:spMkLst>
        </pc:spChg>
        <pc:spChg chg="mod">
          <ac:chgData name="Justin Raizes" userId="e6d0262345e4ce0a" providerId="LiveId" clId="{E922F648-3A03-403A-BD99-0F39516BD883}" dt="2024-02-27T16:18:24.163" v="4366"/>
          <ac:spMkLst>
            <pc:docMk/>
            <pc:sldMk cId="948029431" sldId="314"/>
            <ac:spMk id="30" creationId="{93508552-C2E4-5165-3DEF-24A98002D134}"/>
          </ac:spMkLst>
        </pc:spChg>
        <pc:spChg chg="mod">
          <ac:chgData name="Justin Raizes" userId="e6d0262345e4ce0a" providerId="LiveId" clId="{E922F648-3A03-403A-BD99-0F39516BD883}" dt="2024-02-27T16:18:27.525" v="4368"/>
          <ac:spMkLst>
            <pc:docMk/>
            <pc:sldMk cId="948029431" sldId="314"/>
            <ac:spMk id="32" creationId="{86DB797A-B749-8D4E-AF18-5DD3EA2E6CE8}"/>
          </ac:spMkLst>
        </pc:spChg>
        <pc:spChg chg="mod">
          <ac:chgData name="Justin Raizes" userId="e6d0262345e4ce0a" providerId="LiveId" clId="{E922F648-3A03-403A-BD99-0F39516BD883}" dt="2024-02-27T16:18:27.525" v="4368"/>
          <ac:spMkLst>
            <pc:docMk/>
            <pc:sldMk cId="948029431" sldId="314"/>
            <ac:spMk id="33" creationId="{9D76D860-D39B-599D-0DA6-3C478E7FBADF}"/>
          </ac:spMkLst>
        </pc:spChg>
        <pc:spChg chg="mod">
          <ac:chgData name="Justin Raizes" userId="e6d0262345e4ce0a" providerId="LiveId" clId="{E922F648-3A03-403A-BD99-0F39516BD883}" dt="2024-02-27T16:18:27.525" v="4368"/>
          <ac:spMkLst>
            <pc:docMk/>
            <pc:sldMk cId="948029431" sldId="314"/>
            <ac:spMk id="34" creationId="{00E52DF0-FDE4-87A9-068C-8C3C80D55C23}"/>
          </ac:spMkLst>
        </pc:spChg>
        <pc:spChg chg="mod">
          <ac:chgData name="Justin Raizes" userId="e6d0262345e4ce0a" providerId="LiveId" clId="{E922F648-3A03-403A-BD99-0F39516BD883}" dt="2024-02-27T16:18:27.525" v="4368"/>
          <ac:spMkLst>
            <pc:docMk/>
            <pc:sldMk cId="948029431" sldId="314"/>
            <ac:spMk id="35" creationId="{A3EAF380-D52F-2AF5-A9A4-5043C80F0231}"/>
          </ac:spMkLst>
        </pc:spChg>
        <pc:spChg chg="mod">
          <ac:chgData name="Justin Raizes" userId="e6d0262345e4ce0a" providerId="LiveId" clId="{E922F648-3A03-403A-BD99-0F39516BD883}" dt="2024-02-27T16:18:29.592" v="4370"/>
          <ac:spMkLst>
            <pc:docMk/>
            <pc:sldMk cId="948029431" sldId="314"/>
            <ac:spMk id="37" creationId="{369A60A7-D6F0-E7F7-8DA2-4AC28DA56A7F}"/>
          </ac:spMkLst>
        </pc:spChg>
        <pc:spChg chg="mod">
          <ac:chgData name="Justin Raizes" userId="e6d0262345e4ce0a" providerId="LiveId" clId="{E922F648-3A03-403A-BD99-0F39516BD883}" dt="2024-02-27T16:18:29.592" v="4370"/>
          <ac:spMkLst>
            <pc:docMk/>
            <pc:sldMk cId="948029431" sldId="314"/>
            <ac:spMk id="38" creationId="{DF16D287-E1D8-4A0E-3724-70848A1B6D33}"/>
          </ac:spMkLst>
        </pc:spChg>
        <pc:spChg chg="mod">
          <ac:chgData name="Justin Raizes" userId="e6d0262345e4ce0a" providerId="LiveId" clId="{E922F648-3A03-403A-BD99-0F39516BD883}" dt="2024-02-27T16:18:29.592" v="4370"/>
          <ac:spMkLst>
            <pc:docMk/>
            <pc:sldMk cId="948029431" sldId="314"/>
            <ac:spMk id="39" creationId="{8600D6BD-365E-68CA-90FC-48C7FCD64FAB}"/>
          </ac:spMkLst>
        </pc:spChg>
        <pc:spChg chg="mod">
          <ac:chgData name="Justin Raizes" userId="e6d0262345e4ce0a" providerId="LiveId" clId="{E922F648-3A03-403A-BD99-0F39516BD883}" dt="2024-02-27T16:18:29.592" v="4370"/>
          <ac:spMkLst>
            <pc:docMk/>
            <pc:sldMk cId="948029431" sldId="314"/>
            <ac:spMk id="40" creationId="{C43FACE2-3C76-C50D-2A8D-C2A9F7D5B78B}"/>
          </ac:spMkLst>
        </pc:spChg>
        <pc:spChg chg="mod">
          <ac:chgData name="Justin Raizes" userId="e6d0262345e4ce0a" providerId="LiveId" clId="{E922F648-3A03-403A-BD99-0F39516BD883}" dt="2024-02-27T16:18:45.741" v="4374"/>
          <ac:spMkLst>
            <pc:docMk/>
            <pc:sldMk cId="948029431" sldId="314"/>
            <ac:spMk id="42" creationId="{A39B3C1F-2E32-B46A-8F07-3B0D7B41D5A1}"/>
          </ac:spMkLst>
        </pc:spChg>
        <pc:spChg chg="mod">
          <ac:chgData name="Justin Raizes" userId="e6d0262345e4ce0a" providerId="LiveId" clId="{E922F648-3A03-403A-BD99-0F39516BD883}" dt="2024-02-27T16:18:45.741" v="4374"/>
          <ac:spMkLst>
            <pc:docMk/>
            <pc:sldMk cId="948029431" sldId="314"/>
            <ac:spMk id="43" creationId="{D85A50D5-F21F-E1DC-A1DF-074BBBF6D054}"/>
          </ac:spMkLst>
        </pc:spChg>
        <pc:spChg chg="mod">
          <ac:chgData name="Justin Raizes" userId="e6d0262345e4ce0a" providerId="LiveId" clId="{E922F648-3A03-403A-BD99-0F39516BD883}" dt="2024-02-27T16:18:45.741" v="4374"/>
          <ac:spMkLst>
            <pc:docMk/>
            <pc:sldMk cId="948029431" sldId="314"/>
            <ac:spMk id="44" creationId="{EB38E824-2EAF-2699-4E16-BD9590736F54}"/>
          </ac:spMkLst>
        </pc:spChg>
        <pc:spChg chg="mod">
          <ac:chgData name="Justin Raizes" userId="e6d0262345e4ce0a" providerId="LiveId" clId="{E922F648-3A03-403A-BD99-0F39516BD883}" dt="2024-02-27T16:18:45.741" v="4374"/>
          <ac:spMkLst>
            <pc:docMk/>
            <pc:sldMk cId="948029431" sldId="314"/>
            <ac:spMk id="45" creationId="{BAFBE989-0203-60F1-A145-25DE3F063C94}"/>
          </ac:spMkLst>
        </pc:spChg>
        <pc:spChg chg="add mod">
          <ac:chgData name="Justin Raizes" userId="e6d0262345e4ce0a" providerId="LiveId" clId="{E922F648-3A03-403A-BD99-0F39516BD883}" dt="2024-02-27T16:20:38.336" v="4463" actId="20577"/>
          <ac:spMkLst>
            <pc:docMk/>
            <pc:sldMk cId="948029431" sldId="314"/>
            <ac:spMk id="46" creationId="{1E06A3E0-CA55-9FD0-44DE-62DF35BE0BE8}"/>
          </ac:spMkLst>
        </pc:spChg>
        <pc:spChg chg="add del mod">
          <ac:chgData name="Justin Raizes" userId="e6d0262345e4ce0a" providerId="LiveId" clId="{E922F648-3A03-403A-BD99-0F39516BD883}" dt="2024-02-27T16:23:06.362" v="4910" actId="478"/>
          <ac:spMkLst>
            <pc:docMk/>
            <pc:sldMk cId="948029431" sldId="314"/>
            <ac:spMk id="47" creationId="{6FA9F36B-E54E-D503-30DC-9228B8FA1CAF}"/>
          </ac:spMkLst>
        </pc:spChg>
        <pc:grpChg chg="add mod">
          <ac:chgData name="Justin Raizes" userId="e6d0262345e4ce0a" providerId="LiveId" clId="{E922F648-3A03-403A-BD99-0F39516BD883}" dt="2024-02-27T16:17:17.368" v="4345" actId="1076"/>
          <ac:grpSpMkLst>
            <pc:docMk/>
            <pc:sldMk cId="948029431" sldId="314"/>
            <ac:grpSpMk id="5" creationId="{5EF82E65-62F3-8301-1C5D-B30AD457A9B4}"/>
          </ac:grpSpMkLst>
        </pc:grpChg>
        <pc:grpChg chg="add mod">
          <ac:chgData name="Justin Raizes" userId="e6d0262345e4ce0a" providerId="LiveId" clId="{E922F648-3A03-403A-BD99-0F39516BD883}" dt="2024-02-27T16:18:56.018" v="4378" actId="1076"/>
          <ac:grpSpMkLst>
            <pc:docMk/>
            <pc:sldMk cId="948029431" sldId="314"/>
            <ac:grpSpMk id="16" creationId="{5D421359-CA30-150E-138D-00E371AE2C3C}"/>
          </ac:grpSpMkLst>
        </pc:grpChg>
        <pc:grpChg chg="add mod">
          <ac:chgData name="Justin Raizes" userId="e6d0262345e4ce0a" providerId="LiveId" clId="{E922F648-3A03-403A-BD99-0F39516BD883}" dt="2024-02-27T16:18:57.863" v="4379" actId="1076"/>
          <ac:grpSpMkLst>
            <pc:docMk/>
            <pc:sldMk cId="948029431" sldId="314"/>
            <ac:grpSpMk id="21" creationId="{3689C91B-5248-C9C8-6C33-5ECA30DF1522}"/>
          </ac:grpSpMkLst>
        </pc:grpChg>
        <pc:grpChg chg="add mod">
          <ac:chgData name="Justin Raizes" userId="e6d0262345e4ce0a" providerId="LiveId" clId="{E922F648-3A03-403A-BD99-0F39516BD883}" dt="2024-02-27T16:19:02.390" v="4380" actId="1076"/>
          <ac:grpSpMkLst>
            <pc:docMk/>
            <pc:sldMk cId="948029431" sldId="314"/>
            <ac:grpSpMk id="26" creationId="{097E86DC-87F3-B921-C04C-DAD5455E5CCA}"/>
          </ac:grpSpMkLst>
        </pc:grpChg>
        <pc:grpChg chg="add mod">
          <ac:chgData name="Justin Raizes" userId="e6d0262345e4ce0a" providerId="LiveId" clId="{E922F648-3A03-403A-BD99-0F39516BD883}" dt="2024-02-27T16:18:54.069" v="4377" actId="1076"/>
          <ac:grpSpMkLst>
            <pc:docMk/>
            <pc:sldMk cId="948029431" sldId="314"/>
            <ac:grpSpMk id="31" creationId="{F409E2D5-3103-3462-799A-C208C8F0959A}"/>
          </ac:grpSpMkLst>
        </pc:grpChg>
        <pc:grpChg chg="add mod">
          <ac:chgData name="Justin Raizes" userId="e6d0262345e4ce0a" providerId="LiveId" clId="{E922F648-3A03-403A-BD99-0F39516BD883}" dt="2024-02-27T16:18:52.389" v="4376" actId="1076"/>
          <ac:grpSpMkLst>
            <pc:docMk/>
            <pc:sldMk cId="948029431" sldId="314"/>
            <ac:grpSpMk id="36" creationId="{3CAE84A3-165F-01F3-C5EC-104420262AE5}"/>
          </ac:grpSpMkLst>
        </pc:grpChg>
        <pc:grpChg chg="add mod">
          <ac:chgData name="Justin Raizes" userId="e6d0262345e4ce0a" providerId="LiveId" clId="{E922F648-3A03-403A-BD99-0F39516BD883}" dt="2024-02-27T16:19:06.959" v="4381" actId="1076"/>
          <ac:grpSpMkLst>
            <pc:docMk/>
            <pc:sldMk cId="948029431" sldId="314"/>
            <ac:grpSpMk id="41" creationId="{E30DE4C7-E472-5A30-4875-4EB0D1952994}"/>
          </ac:grpSpMkLst>
        </pc:grpChg>
        <pc:picChg chg="add mod">
          <ac:chgData name="Justin Raizes" userId="e6d0262345e4ce0a" providerId="LiveId" clId="{E922F648-3A03-403A-BD99-0F39516BD883}" dt="2024-02-27T16:17:17.368" v="4345" actId="1076"/>
          <ac:picMkLst>
            <pc:docMk/>
            <pc:sldMk cId="948029431" sldId="314"/>
            <ac:picMk id="3" creationId="{1837BDF1-D1FB-4476-B843-B8C726DA84FD}"/>
          </ac:picMkLst>
        </pc:picChg>
        <pc:cxnChg chg="add mod">
          <ac:chgData name="Justin Raizes" userId="e6d0262345e4ce0a" providerId="LiveId" clId="{E922F648-3A03-403A-BD99-0F39516BD883}" dt="2024-02-27T16:17:57.171" v="4359" actId="1076"/>
          <ac:cxnSpMkLst>
            <pc:docMk/>
            <pc:sldMk cId="948029431" sldId="314"/>
            <ac:cxnSpMk id="12" creationId="{1861AA3F-4C96-5E23-46F8-EDF200C48A46}"/>
          </ac:cxnSpMkLst>
        </pc:cxnChg>
        <pc:cxnChg chg="add mod">
          <ac:chgData name="Justin Raizes" userId="e6d0262345e4ce0a" providerId="LiveId" clId="{E922F648-3A03-403A-BD99-0F39516BD883}" dt="2024-02-27T16:17:53.495" v="4358" actId="1076"/>
          <ac:cxnSpMkLst>
            <pc:docMk/>
            <pc:sldMk cId="948029431" sldId="314"/>
            <ac:cxnSpMk id="13" creationId="{4ADD865C-8ACC-7BDD-1E2D-94D266DBDF83}"/>
          </ac:cxnSpMkLst>
        </pc:cxnChg>
        <pc:cxnChg chg="add mod">
          <ac:chgData name="Justin Raizes" userId="e6d0262345e4ce0a" providerId="LiveId" clId="{E922F648-3A03-403A-BD99-0F39516BD883}" dt="2024-02-29T17:17:23.499" v="24602" actId="14100"/>
          <ac:cxnSpMkLst>
            <pc:docMk/>
            <pc:sldMk cId="948029431" sldId="314"/>
            <ac:cxnSpMk id="14" creationId="{7C27C3D7-095F-5791-D6C5-9C7E786F0504}"/>
          </ac:cxnSpMkLst>
        </pc:cxnChg>
      </pc:sldChg>
      <pc:sldChg chg="addSp delSp modSp mod modClrScheme chgLayout modNotesTx">
        <pc:chgData name="Justin Raizes" userId="e6d0262345e4ce0a" providerId="LiveId" clId="{E922F648-3A03-403A-BD99-0F39516BD883}" dt="2024-02-27T18:14:37.271" v="7097" actId="20577"/>
        <pc:sldMkLst>
          <pc:docMk/>
          <pc:sldMk cId="2614737788" sldId="315"/>
        </pc:sldMkLst>
        <pc:spChg chg="del mod ord">
          <ac:chgData name="Justin Raizes" userId="e6d0262345e4ce0a" providerId="LiveId" clId="{E922F648-3A03-403A-BD99-0F39516BD883}" dt="2024-02-27T16:58:37.563" v="5489" actId="478"/>
          <ac:spMkLst>
            <pc:docMk/>
            <pc:sldMk cId="2614737788" sldId="315"/>
            <ac:spMk id="2" creationId="{00000000-0000-0000-0000-000000000000}"/>
          </ac:spMkLst>
        </pc:spChg>
        <pc:spChg chg="add mod">
          <ac:chgData name="Justin Raizes" userId="e6d0262345e4ce0a" providerId="LiveId" clId="{E922F648-3A03-403A-BD99-0F39516BD883}" dt="2024-02-27T16:59:50.567" v="5570" actId="1076"/>
          <ac:spMkLst>
            <pc:docMk/>
            <pc:sldMk cId="2614737788" sldId="315"/>
            <ac:spMk id="5" creationId="{E8866D45-9B44-551C-D00D-0A8695F9D478}"/>
          </ac:spMkLst>
        </pc:spChg>
        <pc:spChg chg="add mod">
          <ac:chgData name="Justin Raizes" userId="e6d0262345e4ce0a" providerId="LiveId" clId="{E922F648-3A03-403A-BD99-0F39516BD883}" dt="2024-02-27T16:59:50.567" v="5570" actId="1076"/>
          <ac:spMkLst>
            <pc:docMk/>
            <pc:sldMk cId="2614737788" sldId="315"/>
            <ac:spMk id="6" creationId="{055278BD-8C88-0B52-BBB8-3B54ECACED25}"/>
          </ac:spMkLst>
        </pc:spChg>
        <pc:picChg chg="add del mod">
          <ac:chgData name="Justin Raizes" userId="e6d0262345e4ce0a" providerId="LiveId" clId="{E922F648-3A03-403A-BD99-0F39516BD883}" dt="2024-02-27T16:58:01.057" v="5483" actId="478"/>
          <ac:picMkLst>
            <pc:docMk/>
            <pc:sldMk cId="2614737788" sldId="315"/>
            <ac:picMk id="4" creationId="{DB23A41F-E825-1596-7570-44F3A644FD85}"/>
          </ac:picMkLst>
        </pc:picChg>
      </pc:sldChg>
      <pc:sldChg chg="addSp modSp add mod ord modAnim modNotesTx">
        <pc:chgData name="Justin Raizes" userId="e6d0262345e4ce0a" providerId="LiveId" clId="{E922F648-3A03-403A-BD99-0F39516BD883}" dt="2024-02-27T15:46:09.869" v="2415"/>
        <pc:sldMkLst>
          <pc:docMk/>
          <pc:sldMk cId="3643276147" sldId="316"/>
        </pc:sldMkLst>
        <pc:spChg chg="add mod">
          <ac:chgData name="Justin Raizes" userId="e6d0262345e4ce0a" providerId="LiveId" clId="{E922F648-3A03-403A-BD99-0F39516BD883}" dt="2024-02-26T16:15:10.284" v="329" actId="20577"/>
          <ac:spMkLst>
            <pc:docMk/>
            <pc:sldMk cId="3643276147" sldId="316"/>
            <ac:spMk id="2" creationId="{1A245D7D-12A3-E692-B21F-815A7E7FCC31}"/>
          </ac:spMkLst>
        </pc:spChg>
        <pc:spChg chg="add mod">
          <ac:chgData name="Justin Raizes" userId="e6d0262345e4ce0a" providerId="LiveId" clId="{E922F648-3A03-403A-BD99-0F39516BD883}" dt="2024-02-26T16:15:30.762" v="336" actId="1076"/>
          <ac:spMkLst>
            <pc:docMk/>
            <pc:sldMk cId="3643276147" sldId="316"/>
            <ac:spMk id="3" creationId="{C52B9858-A845-ACAE-3955-6AFCA4C765C5}"/>
          </ac:spMkLst>
        </pc:spChg>
        <pc:spChg chg="mod">
          <ac:chgData name="Justin Raizes" userId="e6d0262345e4ce0a" providerId="LiveId" clId="{E922F648-3A03-403A-BD99-0F39516BD883}" dt="2024-02-26T16:27:03.242" v="448"/>
          <ac:spMkLst>
            <pc:docMk/>
            <pc:sldMk cId="3643276147" sldId="316"/>
            <ac:spMk id="13" creationId="{6DCFB3A2-4B4B-3A6A-3002-01EA0C25C449}"/>
          </ac:spMkLst>
        </pc:spChg>
        <pc:spChg chg="mod">
          <ac:chgData name="Justin Raizes" userId="e6d0262345e4ce0a" providerId="LiveId" clId="{E922F648-3A03-403A-BD99-0F39516BD883}" dt="2024-02-26T16:27:03.242" v="448"/>
          <ac:spMkLst>
            <pc:docMk/>
            <pc:sldMk cId="3643276147" sldId="316"/>
            <ac:spMk id="14" creationId="{0FEB16A1-D919-DC90-A2C5-60A1224A65CC}"/>
          </ac:spMkLst>
        </pc:spChg>
        <pc:spChg chg="mod">
          <ac:chgData name="Justin Raizes" userId="e6d0262345e4ce0a" providerId="LiveId" clId="{E922F648-3A03-403A-BD99-0F39516BD883}" dt="2024-02-26T16:27:03.242" v="448"/>
          <ac:spMkLst>
            <pc:docMk/>
            <pc:sldMk cId="3643276147" sldId="316"/>
            <ac:spMk id="15" creationId="{503FF9AA-0BA8-23B1-BB85-8668C6C1222F}"/>
          </ac:spMkLst>
        </pc:spChg>
        <pc:spChg chg="mod">
          <ac:chgData name="Justin Raizes" userId="e6d0262345e4ce0a" providerId="LiveId" clId="{E922F648-3A03-403A-BD99-0F39516BD883}" dt="2024-02-26T16:27:03.242" v="448"/>
          <ac:spMkLst>
            <pc:docMk/>
            <pc:sldMk cId="3643276147" sldId="316"/>
            <ac:spMk id="16" creationId="{8846F607-7816-8273-071B-1907164798C3}"/>
          </ac:spMkLst>
        </pc:spChg>
        <pc:spChg chg="mod">
          <ac:chgData name="Justin Raizes" userId="e6d0262345e4ce0a" providerId="LiveId" clId="{E922F648-3A03-403A-BD99-0F39516BD883}" dt="2024-02-26T16:27:03.242" v="448"/>
          <ac:spMkLst>
            <pc:docMk/>
            <pc:sldMk cId="3643276147" sldId="316"/>
            <ac:spMk id="17" creationId="{48786FBD-349F-EA3F-189A-B59CACBED041}"/>
          </ac:spMkLst>
        </pc:spChg>
        <pc:spChg chg="mod">
          <ac:chgData name="Justin Raizes" userId="e6d0262345e4ce0a" providerId="LiveId" clId="{E922F648-3A03-403A-BD99-0F39516BD883}" dt="2024-02-26T16:27:03.242" v="448"/>
          <ac:spMkLst>
            <pc:docMk/>
            <pc:sldMk cId="3643276147" sldId="316"/>
            <ac:spMk id="18" creationId="{2AA36FEF-208F-CB95-C8DA-E5CB30101A78}"/>
          </ac:spMkLst>
        </pc:spChg>
        <pc:spChg chg="mod">
          <ac:chgData name="Justin Raizes" userId="e6d0262345e4ce0a" providerId="LiveId" clId="{E922F648-3A03-403A-BD99-0F39516BD883}" dt="2024-02-26T16:27:03.242" v="448"/>
          <ac:spMkLst>
            <pc:docMk/>
            <pc:sldMk cId="3643276147" sldId="316"/>
            <ac:spMk id="19" creationId="{A6EF783E-2696-145A-D1BB-67DB3006392E}"/>
          </ac:spMkLst>
        </pc:spChg>
        <pc:spChg chg="mod">
          <ac:chgData name="Justin Raizes" userId="e6d0262345e4ce0a" providerId="LiveId" clId="{E922F648-3A03-403A-BD99-0F39516BD883}" dt="2024-02-26T16:26:39.178" v="443" actId="1076"/>
          <ac:spMkLst>
            <pc:docMk/>
            <pc:sldMk cId="3643276147" sldId="316"/>
            <ac:spMk id="39" creationId="{2ABE8AD1-B7A4-7F2F-6A6D-D19AD1A34BD5}"/>
          </ac:spMkLst>
        </pc:spChg>
        <pc:spChg chg="mod">
          <ac:chgData name="Justin Raizes" userId="e6d0262345e4ce0a" providerId="LiveId" clId="{E922F648-3A03-403A-BD99-0F39516BD883}" dt="2024-02-26T16:26:50.552" v="444" actId="1076"/>
          <ac:spMkLst>
            <pc:docMk/>
            <pc:sldMk cId="3643276147" sldId="316"/>
            <ac:spMk id="41" creationId="{94DA4E7E-32F5-13BA-4218-9F44471CF187}"/>
          </ac:spMkLst>
        </pc:spChg>
        <pc:spChg chg="mod">
          <ac:chgData name="Justin Raizes" userId="e6d0262345e4ce0a" providerId="LiveId" clId="{E922F648-3A03-403A-BD99-0F39516BD883}" dt="2024-02-26T16:26:39.178" v="443" actId="1076"/>
          <ac:spMkLst>
            <pc:docMk/>
            <pc:sldMk cId="3643276147" sldId="316"/>
            <ac:spMk id="42" creationId="{3073838A-EF6B-472A-322F-7AE7FCC485CD}"/>
          </ac:spMkLst>
        </pc:spChg>
        <pc:spChg chg="mod">
          <ac:chgData name="Justin Raizes" userId="e6d0262345e4ce0a" providerId="LiveId" clId="{E922F648-3A03-403A-BD99-0F39516BD883}" dt="2024-02-26T16:26:23.662" v="439" actId="1076"/>
          <ac:spMkLst>
            <pc:docMk/>
            <pc:sldMk cId="3643276147" sldId="316"/>
            <ac:spMk id="43" creationId="{1EE17F62-C006-3CE2-FEC5-7A494BBE4F5D}"/>
          </ac:spMkLst>
        </pc:spChg>
        <pc:spChg chg="mod">
          <ac:chgData name="Justin Raizes" userId="e6d0262345e4ce0a" providerId="LiveId" clId="{E922F648-3A03-403A-BD99-0F39516BD883}" dt="2024-02-26T16:26:39.178" v="443" actId="1076"/>
          <ac:spMkLst>
            <pc:docMk/>
            <pc:sldMk cId="3643276147" sldId="316"/>
            <ac:spMk id="44" creationId="{95EED44A-06C5-EAF7-D07D-EA2CB8AB3B2B}"/>
          </ac:spMkLst>
        </pc:spChg>
        <pc:spChg chg="mod">
          <ac:chgData name="Justin Raizes" userId="e6d0262345e4ce0a" providerId="LiveId" clId="{E922F648-3A03-403A-BD99-0F39516BD883}" dt="2024-02-26T16:26:39.178" v="443" actId="1076"/>
          <ac:spMkLst>
            <pc:docMk/>
            <pc:sldMk cId="3643276147" sldId="316"/>
            <ac:spMk id="45" creationId="{3FA36323-C115-2A0F-228D-7393C822E417}"/>
          </ac:spMkLst>
        </pc:spChg>
        <pc:grpChg chg="add mod">
          <ac:chgData name="Justin Raizes" userId="e6d0262345e4ce0a" providerId="LiveId" clId="{E922F648-3A03-403A-BD99-0F39516BD883}" dt="2024-02-26T16:27:05.796" v="449" actId="1076"/>
          <ac:grpSpMkLst>
            <pc:docMk/>
            <pc:sldMk cId="3643276147" sldId="316"/>
            <ac:grpSpMk id="5" creationId="{B49FBC3C-C108-88B9-318F-FAF3C4123D89}"/>
          </ac:grpSpMkLst>
        </pc:grpChg>
        <pc:grpChg chg="mod">
          <ac:chgData name="Justin Raizes" userId="e6d0262345e4ce0a" providerId="LiveId" clId="{E922F648-3A03-403A-BD99-0F39516BD883}" dt="2024-02-26T16:27:03.242" v="448"/>
          <ac:grpSpMkLst>
            <pc:docMk/>
            <pc:sldMk cId="3643276147" sldId="316"/>
            <ac:grpSpMk id="6" creationId="{9877F287-3920-221E-2C68-21D8ADA5657D}"/>
          </ac:grpSpMkLst>
        </pc:grpChg>
        <pc:grpChg chg="mod">
          <ac:chgData name="Justin Raizes" userId="e6d0262345e4ce0a" providerId="LiveId" clId="{E922F648-3A03-403A-BD99-0F39516BD883}" dt="2024-02-26T16:27:03.242" v="448"/>
          <ac:grpSpMkLst>
            <pc:docMk/>
            <pc:sldMk cId="3643276147" sldId="316"/>
            <ac:grpSpMk id="7" creationId="{83760939-ED1C-3C85-A0BC-F6C21FC65D57}"/>
          </ac:grpSpMkLst>
        </pc:grpChg>
        <pc:grpChg chg="mod">
          <ac:chgData name="Justin Raizes" userId="e6d0262345e4ce0a" providerId="LiveId" clId="{E922F648-3A03-403A-BD99-0F39516BD883}" dt="2024-02-26T16:27:03.242" v="448"/>
          <ac:grpSpMkLst>
            <pc:docMk/>
            <pc:sldMk cId="3643276147" sldId="316"/>
            <ac:grpSpMk id="10" creationId="{F27394F3-4357-7705-D6C3-882714D941A6}"/>
          </ac:grpSpMkLst>
        </pc:grpChg>
        <pc:picChg chg="add mod">
          <ac:chgData name="Justin Raizes" userId="e6d0262345e4ce0a" providerId="LiveId" clId="{E922F648-3A03-403A-BD99-0F39516BD883}" dt="2024-02-26T16:27:27.307" v="454" actId="14100"/>
          <ac:picMkLst>
            <pc:docMk/>
            <pc:sldMk cId="3643276147" sldId="316"/>
            <ac:picMk id="4" creationId="{C68CD4AA-A702-DDBF-ADB3-653D26722B50}"/>
          </ac:picMkLst>
        </pc:picChg>
        <pc:cxnChg chg="mod">
          <ac:chgData name="Justin Raizes" userId="e6d0262345e4ce0a" providerId="LiveId" clId="{E922F648-3A03-403A-BD99-0F39516BD883}" dt="2024-02-26T16:27:03.242" v="448"/>
          <ac:cxnSpMkLst>
            <pc:docMk/>
            <pc:sldMk cId="3643276147" sldId="316"/>
            <ac:cxnSpMk id="8" creationId="{E401198F-D60A-029F-C836-0238C69D24BC}"/>
          </ac:cxnSpMkLst>
        </pc:cxnChg>
        <pc:cxnChg chg="mod">
          <ac:chgData name="Justin Raizes" userId="e6d0262345e4ce0a" providerId="LiveId" clId="{E922F648-3A03-403A-BD99-0F39516BD883}" dt="2024-02-26T16:27:03.242" v="448"/>
          <ac:cxnSpMkLst>
            <pc:docMk/>
            <pc:sldMk cId="3643276147" sldId="316"/>
            <ac:cxnSpMk id="9" creationId="{4B2AC375-1D0D-6EB3-B4C8-B23B30DCD73A}"/>
          </ac:cxnSpMkLst>
        </pc:cxnChg>
        <pc:cxnChg chg="mod">
          <ac:chgData name="Justin Raizes" userId="e6d0262345e4ce0a" providerId="LiveId" clId="{E922F648-3A03-403A-BD99-0F39516BD883}" dt="2024-02-26T16:27:03.242" v="448"/>
          <ac:cxnSpMkLst>
            <pc:docMk/>
            <pc:sldMk cId="3643276147" sldId="316"/>
            <ac:cxnSpMk id="11" creationId="{F7740E1F-645C-A37B-D85C-BA8432699372}"/>
          </ac:cxnSpMkLst>
        </pc:cxnChg>
        <pc:cxnChg chg="mod">
          <ac:chgData name="Justin Raizes" userId="e6d0262345e4ce0a" providerId="LiveId" clId="{E922F648-3A03-403A-BD99-0F39516BD883}" dt="2024-02-26T16:27:03.242" v="448"/>
          <ac:cxnSpMkLst>
            <pc:docMk/>
            <pc:sldMk cId="3643276147" sldId="316"/>
            <ac:cxnSpMk id="12" creationId="{EE632230-C150-781E-4E57-5734C02A58F2}"/>
          </ac:cxnSpMkLst>
        </pc:cxnChg>
      </pc:sldChg>
      <pc:sldChg chg="addSp delSp modSp add del mod modAnim">
        <pc:chgData name="Justin Raizes" userId="e6d0262345e4ce0a" providerId="LiveId" clId="{E922F648-3A03-403A-BD99-0F39516BD883}" dt="2024-02-26T16:36:31.914" v="896" actId="47"/>
        <pc:sldMkLst>
          <pc:docMk/>
          <pc:sldMk cId="3445185117" sldId="317"/>
        </pc:sldMkLst>
        <pc:spChg chg="add mod">
          <ac:chgData name="Justin Raizes" userId="e6d0262345e4ce0a" providerId="LiveId" clId="{E922F648-3A03-403A-BD99-0F39516BD883}" dt="2024-02-26T16:15:46.766" v="337"/>
          <ac:spMkLst>
            <pc:docMk/>
            <pc:sldMk cId="3445185117" sldId="317"/>
            <ac:spMk id="2" creationId="{CB3EF2E2-E117-338C-5C19-0D31575119E6}"/>
          </ac:spMkLst>
        </pc:spChg>
        <pc:spChg chg="add mod">
          <ac:chgData name="Justin Raizes" userId="e6d0262345e4ce0a" providerId="LiveId" clId="{E922F648-3A03-403A-BD99-0F39516BD883}" dt="2024-02-26T16:15:50.015" v="339" actId="20577"/>
          <ac:spMkLst>
            <pc:docMk/>
            <pc:sldMk cId="3445185117" sldId="317"/>
            <ac:spMk id="3" creationId="{D9198BF9-3843-B098-2B57-E6DDC69D9674}"/>
          </ac:spMkLst>
        </pc:spChg>
        <pc:spChg chg="add mod ord">
          <ac:chgData name="Justin Raizes" userId="e6d0262345e4ce0a" providerId="LiveId" clId="{E922F648-3A03-403A-BD99-0F39516BD883}" dt="2024-02-26T16:18:03.930" v="348" actId="164"/>
          <ac:spMkLst>
            <pc:docMk/>
            <pc:sldMk cId="3445185117" sldId="317"/>
            <ac:spMk id="4" creationId="{E01B7A44-9C7E-6D37-A32C-48A868C3A8DA}"/>
          </ac:spMkLst>
        </pc:spChg>
        <pc:spChg chg="add mod ord">
          <ac:chgData name="Justin Raizes" userId="e6d0262345e4ce0a" providerId="LiveId" clId="{E922F648-3A03-403A-BD99-0F39516BD883}" dt="2024-02-26T16:18:03.930" v="348" actId="164"/>
          <ac:spMkLst>
            <pc:docMk/>
            <pc:sldMk cId="3445185117" sldId="317"/>
            <ac:spMk id="5" creationId="{CB8909EB-0B50-5279-F154-ACD2B85953D2}"/>
          </ac:spMkLst>
        </pc:spChg>
        <pc:spChg chg="mod">
          <ac:chgData name="Justin Raizes" userId="e6d0262345e4ce0a" providerId="LiveId" clId="{E922F648-3A03-403A-BD99-0F39516BD883}" dt="2024-02-26T16:18:14.181" v="349" actId="207"/>
          <ac:spMkLst>
            <pc:docMk/>
            <pc:sldMk cId="3445185117" sldId="317"/>
            <ac:spMk id="45" creationId="{D17FD97D-F09D-4625-41D0-EED4BBF67EC4}"/>
          </ac:spMkLst>
        </pc:spChg>
        <pc:grpChg chg="add del mod">
          <ac:chgData name="Justin Raizes" userId="e6d0262345e4ce0a" providerId="LiveId" clId="{E922F648-3A03-403A-BD99-0F39516BD883}" dt="2024-02-26T16:18:20.265" v="350" actId="478"/>
          <ac:grpSpMkLst>
            <pc:docMk/>
            <pc:sldMk cId="3445185117" sldId="317"/>
            <ac:grpSpMk id="6" creationId="{8D8477FF-E2DD-F79D-6714-A32AED0E79A5}"/>
          </ac:grpSpMkLst>
        </pc:grpChg>
      </pc:sldChg>
      <pc:sldChg chg="add del">
        <pc:chgData name="Justin Raizes" userId="e6d0262345e4ce0a" providerId="LiveId" clId="{E922F648-3A03-403A-BD99-0F39516BD883}" dt="2024-02-26T16:18:28.557" v="352" actId="47"/>
        <pc:sldMkLst>
          <pc:docMk/>
          <pc:sldMk cId="2895229775" sldId="318"/>
        </pc:sldMkLst>
      </pc:sldChg>
      <pc:sldChg chg="modSp add del modAnim">
        <pc:chgData name="Justin Raizes" userId="e6d0262345e4ce0a" providerId="LiveId" clId="{E922F648-3A03-403A-BD99-0F39516BD883}" dt="2024-02-26T16:36:30.455" v="895" actId="47"/>
        <pc:sldMkLst>
          <pc:docMk/>
          <pc:sldMk cId="1560205496" sldId="319"/>
        </pc:sldMkLst>
        <pc:spChg chg="mod">
          <ac:chgData name="Justin Raizes" userId="e6d0262345e4ce0a" providerId="LiveId" clId="{E922F648-3A03-403A-BD99-0F39516BD883}" dt="2024-02-26T16:18:32.105" v="354" actId="20577"/>
          <ac:spMkLst>
            <pc:docMk/>
            <pc:sldMk cId="1560205496" sldId="319"/>
            <ac:spMk id="3" creationId="{2EFAA54B-7BD7-65E5-F52D-C14A896A7E07}"/>
          </ac:spMkLst>
        </pc:spChg>
      </pc:sldChg>
      <pc:sldChg chg="addSp delSp modSp add mod ord modAnim modNotesTx">
        <pc:chgData name="Justin Raizes" userId="e6d0262345e4ce0a" providerId="LiveId" clId="{E922F648-3A03-403A-BD99-0F39516BD883}" dt="2024-02-27T15:46:09.869" v="2415"/>
        <pc:sldMkLst>
          <pc:docMk/>
          <pc:sldMk cId="153450484" sldId="320"/>
        </pc:sldMkLst>
        <pc:spChg chg="mod">
          <ac:chgData name="Justin Raizes" userId="e6d0262345e4ce0a" providerId="LiveId" clId="{E922F648-3A03-403A-BD99-0F39516BD883}" dt="2024-02-26T16:27:48.452" v="457" actId="20577"/>
          <ac:spMkLst>
            <pc:docMk/>
            <pc:sldMk cId="153450484" sldId="320"/>
            <ac:spMk id="3" creationId="{F1C30AE3-71DD-621D-D770-A94082CEF525}"/>
          </ac:spMkLst>
        </pc:spChg>
        <pc:spChg chg="add mod">
          <ac:chgData name="Justin Raizes" userId="e6d0262345e4ce0a" providerId="LiveId" clId="{E922F648-3A03-403A-BD99-0F39516BD883}" dt="2024-02-26T16:31:24.146" v="638" actId="207"/>
          <ac:spMkLst>
            <pc:docMk/>
            <pc:sldMk cId="153450484" sldId="320"/>
            <ac:spMk id="20" creationId="{3FEAB960-BA67-18A8-FA1C-A2D4794A82FC}"/>
          </ac:spMkLst>
        </pc:spChg>
        <pc:spChg chg="add del mod">
          <ac:chgData name="Justin Raizes" userId="e6d0262345e4ce0a" providerId="LiveId" clId="{E922F648-3A03-403A-BD99-0F39516BD883}" dt="2024-02-26T16:40:23.483" v="1005" actId="478"/>
          <ac:spMkLst>
            <pc:docMk/>
            <pc:sldMk cId="153450484" sldId="320"/>
            <ac:spMk id="21" creationId="{A7CFA634-9CA2-7672-B6BA-E30EA102D8FE}"/>
          </ac:spMkLst>
        </pc:spChg>
      </pc:sldChg>
      <pc:sldChg chg="addSp delSp modSp add mod ord delAnim modAnim modNotesTx">
        <pc:chgData name="Justin Raizes" userId="e6d0262345e4ce0a" providerId="LiveId" clId="{E922F648-3A03-403A-BD99-0F39516BD883}" dt="2024-02-27T15:46:09.869" v="2415"/>
        <pc:sldMkLst>
          <pc:docMk/>
          <pc:sldMk cId="466542564" sldId="321"/>
        </pc:sldMkLst>
        <pc:spChg chg="mod">
          <ac:chgData name="Justin Raizes" userId="e6d0262345e4ce0a" providerId="LiveId" clId="{E922F648-3A03-403A-BD99-0F39516BD883}" dt="2024-02-26T16:38:35.568" v="997" actId="20577"/>
          <ac:spMkLst>
            <pc:docMk/>
            <pc:sldMk cId="466542564" sldId="321"/>
            <ac:spMk id="3" creationId="{E54C0A1A-6B91-10B1-A11B-59726C3FFB51}"/>
          </ac:spMkLst>
        </pc:spChg>
        <pc:spChg chg="mod">
          <ac:chgData name="Justin Raizes" userId="e6d0262345e4ce0a" providerId="LiveId" clId="{E922F648-3A03-403A-BD99-0F39516BD883}" dt="2024-02-26T16:33:17.560" v="713" actId="113"/>
          <ac:spMkLst>
            <pc:docMk/>
            <pc:sldMk cId="466542564" sldId="321"/>
            <ac:spMk id="20" creationId="{0533574E-426A-39B4-37EE-4BACFE57A67D}"/>
          </ac:spMkLst>
        </pc:spChg>
        <pc:spChg chg="add mod">
          <ac:chgData name="Justin Raizes" userId="e6d0262345e4ce0a" providerId="LiveId" clId="{E922F648-3A03-403A-BD99-0F39516BD883}" dt="2024-02-26T16:33:57.174" v="719" actId="1076"/>
          <ac:spMkLst>
            <pc:docMk/>
            <pc:sldMk cId="466542564" sldId="321"/>
            <ac:spMk id="21" creationId="{9D07CF8F-28A1-4D11-1B88-13C9584A7B29}"/>
          </ac:spMkLst>
        </pc:spChg>
        <pc:spChg chg="add mod">
          <ac:chgData name="Justin Raizes" userId="e6d0262345e4ce0a" providerId="LiveId" clId="{E922F648-3A03-403A-BD99-0F39516BD883}" dt="2024-02-26T16:35:08.558" v="727"/>
          <ac:spMkLst>
            <pc:docMk/>
            <pc:sldMk cId="466542564" sldId="321"/>
            <ac:spMk id="22" creationId="{066A9A4D-6BBF-CF1D-C3A3-206534B5EAA8}"/>
          </ac:spMkLst>
        </pc:spChg>
        <pc:spChg chg="add mod">
          <ac:chgData name="Justin Raizes" userId="e6d0262345e4ce0a" providerId="LiveId" clId="{E922F648-3A03-403A-BD99-0F39516BD883}" dt="2024-02-26T16:35:37.610" v="738" actId="1076"/>
          <ac:spMkLst>
            <pc:docMk/>
            <pc:sldMk cId="466542564" sldId="321"/>
            <ac:spMk id="23" creationId="{E22CF891-9A8A-9C1D-9B66-FA65C42B6075}"/>
          </ac:spMkLst>
        </pc:spChg>
        <pc:spChg chg="del">
          <ac:chgData name="Justin Raizes" userId="e6d0262345e4ce0a" providerId="LiveId" clId="{E922F648-3A03-403A-BD99-0F39516BD883}" dt="2024-02-26T16:35:17.430" v="729" actId="478"/>
          <ac:spMkLst>
            <pc:docMk/>
            <pc:sldMk cId="466542564" sldId="321"/>
            <ac:spMk id="39" creationId="{EC662FA0-6568-004A-F14E-E6F10801AADE}"/>
          </ac:spMkLst>
        </pc:spChg>
      </pc:sldChg>
      <pc:sldChg chg="addSp delSp modSp add mod ord modAnim modNotesTx">
        <pc:chgData name="Justin Raizes" userId="e6d0262345e4ce0a" providerId="LiveId" clId="{E922F648-3A03-403A-BD99-0F39516BD883}" dt="2024-02-27T15:46:09.869" v="2415"/>
        <pc:sldMkLst>
          <pc:docMk/>
          <pc:sldMk cId="2369021975" sldId="322"/>
        </pc:sldMkLst>
        <pc:spChg chg="mod">
          <ac:chgData name="Justin Raizes" userId="e6d0262345e4ce0a" providerId="LiveId" clId="{E922F648-3A03-403A-BD99-0F39516BD883}" dt="2024-02-26T16:46:51.730" v="1429" actId="20577"/>
          <ac:spMkLst>
            <pc:docMk/>
            <pc:sldMk cId="2369021975" sldId="322"/>
            <ac:spMk id="3" creationId="{328673EA-EA6E-8F4C-BED6-278549982E9A}"/>
          </ac:spMkLst>
        </pc:spChg>
        <pc:spChg chg="del">
          <ac:chgData name="Justin Raizes" userId="e6d0262345e4ce0a" providerId="LiveId" clId="{E922F648-3A03-403A-BD99-0F39516BD883}" dt="2024-02-26T16:36:49.753" v="956" actId="478"/>
          <ac:spMkLst>
            <pc:docMk/>
            <pc:sldMk cId="2369021975" sldId="322"/>
            <ac:spMk id="20" creationId="{7AA03C0F-F3DF-D944-6796-BCCA8F53E12B}"/>
          </ac:spMkLst>
        </pc:spChg>
        <pc:spChg chg="add mod">
          <ac:chgData name="Justin Raizes" userId="e6d0262345e4ce0a" providerId="LiveId" clId="{E922F648-3A03-403A-BD99-0F39516BD883}" dt="2024-02-26T16:36:54.745" v="959" actId="20577"/>
          <ac:spMkLst>
            <pc:docMk/>
            <pc:sldMk cId="2369021975" sldId="322"/>
            <ac:spMk id="22" creationId="{896BF76A-4C63-455C-FD42-76860884FB50}"/>
          </ac:spMkLst>
        </pc:spChg>
      </pc:sldChg>
      <pc:sldChg chg="addSp delSp modSp add mod ord modAnim modNotesTx">
        <pc:chgData name="Justin Raizes" userId="e6d0262345e4ce0a" providerId="LiveId" clId="{E922F648-3A03-403A-BD99-0F39516BD883}" dt="2024-02-27T15:46:09.869" v="2415"/>
        <pc:sldMkLst>
          <pc:docMk/>
          <pc:sldMk cId="4202710415" sldId="323"/>
        </pc:sldMkLst>
        <pc:spChg chg="mod">
          <ac:chgData name="Justin Raizes" userId="e6d0262345e4ce0a" providerId="LiveId" clId="{E922F648-3A03-403A-BD99-0F39516BD883}" dt="2024-02-26T16:47:39.777" v="1437" actId="20577"/>
          <ac:spMkLst>
            <pc:docMk/>
            <pc:sldMk cId="4202710415" sldId="323"/>
            <ac:spMk id="3" creationId="{861BBF77-B4A7-0266-B41D-B92F721027B1}"/>
          </ac:spMkLst>
        </pc:spChg>
        <pc:spChg chg="add mod">
          <ac:chgData name="Justin Raizes" userId="e6d0262345e4ce0a" providerId="LiveId" clId="{E922F648-3A03-403A-BD99-0F39516BD883}" dt="2024-02-26T16:42:57.438" v="1412" actId="1076"/>
          <ac:spMkLst>
            <pc:docMk/>
            <pc:sldMk cId="4202710415" sldId="323"/>
            <ac:spMk id="20" creationId="{4A428C2A-AB74-B66D-9E7B-B494B155E4FD}"/>
          </ac:spMkLst>
        </pc:spChg>
        <pc:spChg chg="mod">
          <ac:chgData name="Justin Raizes" userId="e6d0262345e4ce0a" providerId="LiveId" clId="{E922F648-3A03-403A-BD99-0F39516BD883}" dt="2024-02-26T16:41:15.722" v="1013" actId="20577"/>
          <ac:spMkLst>
            <pc:docMk/>
            <pc:sldMk cId="4202710415" sldId="323"/>
            <ac:spMk id="22" creationId="{16E0E09F-3EAF-AEF1-71B1-5C4C604AEBB7}"/>
          </ac:spMkLst>
        </pc:spChg>
        <pc:spChg chg="add del mod">
          <ac:chgData name="Justin Raizes" userId="e6d0262345e4ce0a" providerId="LiveId" clId="{E922F648-3A03-403A-BD99-0F39516BD883}" dt="2024-02-26T16:50:15.930" v="1455" actId="478"/>
          <ac:spMkLst>
            <pc:docMk/>
            <pc:sldMk cId="4202710415" sldId="323"/>
            <ac:spMk id="24" creationId="{8482D48D-3ED2-DA07-8168-52C989FC074F}"/>
          </ac:spMkLst>
        </pc:spChg>
        <pc:spChg chg="mod">
          <ac:chgData name="Justin Raizes" userId="e6d0262345e4ce0a" providerId="LiveId" clId="{E922F648-3A03-403A-BD99-0F39516BD883}" dt="2024-02-26T16:46:10.559" v="1422" actId="1076"/>
          <ac:spMkLst>
            <pc:docMk/>
            <pc:sldMk cId="4202710415" sldId="323"/>
            <ac:spMk id="44" creationId="{05D87D56-CA42-2F2D-BB4E-06F780B15014}"/>
          </ac:spMkLst>
        </pc:spChg>
      </pc:sldChg>
      <pc:sldChg chg="addSp delSp modSp add mod ord modAnim">
        <pc:chgData name="Justin Raizes" userId="e6d0262345e4ce0a" providerId="LiveId" clId="{E922F648-3A03-403A-BD99-0F39516BD883}" dt="2024-02-27T15:46:09.869" v="2415"/>
        <pc:sldMkLst>
          <pc:docMk/>
          <pc:sldMk cId="2916318685" sldId="324"/>
        </pc:sldMkLst>
        <pc:spChg chg="mod">
          <ac:chgData name="Justin Raizes" userId="e6d0262345e4ce0a" providerId="LiveId" clId="{E922F648-3A03-403A-BD99-0F39516BD883}" dt="2024-02-26T16:53:22.567" v="1643" actId="20577"/>
          <ac:spMkLst>
            <pc:docMk/>
            <pc:sldMk cId="2916318685" sldId="324"/>
            <ac:spMk id="3" creationId="{6991A413-1C4B-C7F1-55F6-A176E7330B6C}"/>
          </ac:spMkLst>
        </pc:spChg>
        <pc:spChg chg="add mod">
          <ac:chgData name="Justin Raizes" userId="e6d0262345e4ce0a" providerId="LiveId" clId="{E922F648-3A03-403A-BD99-0F39516BD883}" dt="2024-02-26T16:50:03.559" v="1453"/>
          <ac:spMkLst>
            <pc:docMk/>
            <pc:sldMk cId="2916318685" sldId="324"/>
            <ac:spMk id="20" creationId="{C75DFFA5-C13F-92EB-465E-F198D1A8B7D9}"/>
          </ac:spMkLst>
        </pc:spChg>
        <pc:spChg chg="del">
          <ac:chgData name="Justin Raizes" userId="e6d0262345e4ce0a" providerId="LiveId" clId="{E922F648-3A03-403A-BD99-0F39516BD883}" dt="2024-02-26T16:50:32.468" v="1456" actId="478"/>
          <ac:spMkLst>
            <pc:docMk/>
            <pc:sldMk cId="2916318685" sldId="324"/>
            <ac:spMk id="22" creationId="{1F9824EB-6323-C188-B852-CC9570FE127C}"/>
          </ac:spMkLst>
        </pc:spChg>
        <pc:spChg chg="add mod">
          <ac:chgData name="Justin Raizes" userId="e6d0262345e4ce0a" providerId="LiveId" clId="{E922F648-3A03-403A-BD99-0F39516BD883}" dt="2024-02-26T16:50:36.386" v="1459" actId="20577"/>
          <ac:spMkLst>
            <pc:docMk/>
            <pc:sldMk cId="2916318685" sldId="324"/>
            <ac:spMk id="24" creationId="{B1507C0D-5336-E869-789F-28F90415A667}"/>
          </ac:spMkLst>
        </pc:spChg>
        <pc:spChg chg="add mod">
          <ac:chgData name="Justin Raizes" userId="e6d0262345e4ce0a" providerId="LiveId" clId="{E922F648-3A03-403A-BD99-0F39516BD883}" dt="2024-02-26T16:50:45.431" v="1461" actId="1076"/>
          <ac:spMkLst>
            <pc:docMk/>
            <pc:sldMk cId="2916318685" sldId="324"/>
            <ac:spMk id="25" creationId="{01A232C5-8EA4-9464-C21B-FACD26E935AF}"/>
          </ac:spMkLst>
        </pc:spChg>
        <pc:spChg chg="del mod">
          <ac:chgData name="Justin Raizes" userId="e6d0262345e4ce0a" providerId="LiveId" clId="{E922F648-3A03-403A-BD99-0F39516BD883}" dt="2024-02-26T16:50:03.304" v="1452" actId="478"/>
          <ac:spMkLst>
            <pc:docMk/>
            <pc:sldMk cId="2916318685" sldId="324"/>
            <ac:spMk id="43" creationId="{D2599B01-001F-1FDA-6173-84C708751ED5}"/>
          </ac:spMkLst>
        </pc:spChg>
      </pc:sldChg>
      <pc:sldChg chg="addSp modSp add mod ord modAnim modNotesTx">
        <pc:chgData name="Justin Raizes" userId="e6d0262345e4ce0a" providerId="LiveId" clId="{E922F648-3A03-403A-BD99-0F39516BD883}" dt="2024-02-27T15:46:09.869" v="2415"/>
        <pc:sldMkLst>
          <pc:docMk/>
          <pc:sldMk cId="3792142905" sldId="325"/>
        </pc:sldMkLst>
        <pc:spChg chg="mod">
          <ac:chgData name="Justin Raizes" userId="e6d0262345e4ce0a" providerId="LiveId" clId="{E922F648-3A03-403A-BD99-0F39516BD883}" dt="2024-02-26T16:53:27" v="1645" actId="20577"/>
          <ac:spMkLst>
            <pc:docMk/>
            <pc:sldMk cId="3792142905" sldId="325"/>
            <ac:spMk id="3" creationId="{A894381C-1369-3899-079C-5B3E0C624B82}"/>
          </ac:spMkLst>
        </pc:spChg>
        <pc:spChg chg="add mod">
          <ac:chgData name="Justin Raizes" userId="e6d0262345e4ce0a" providerId="LiveId" clId="{E922F648-3A03-403A-BD99-0F39516BD883}" dt="2024-02-26T16:54:20.032" v="1660" actId="1076"/>
          <ac:spMkLst>
            <pc:docMk/>
            <pc:sldMk cId="3792142905" sldId="325"/>
            <ac:spMk id="22" creationId="{290BC9A7-8F3D-C140-E150-466C03961ECE}"/>
          </ac:spMkLst>
        </pc:spChg>
        <pc:spChg chg="mod">
          <ac:chgData name="Justin Raizes" userId="e6d0262345e4ce0a" providerId="LiveId" clId="{E922F648-3A03-403A-BD99-0F39516BD883}" dt="2024-02-26T16:54:56.528" v="1674" actId="14100"/>
          <ac:spMkLst>
            <pc:docMk/>
            <pc:sldMk cId="3792142905" sldId="325"/>
            <ac:spMk id="24" creationId="{291E6903-FC49-44D7-E036-403AFA783698}"/>
          </ac:spMkLst>
        </pc:spChg>
        <pc:spChg chg="add mod">
          <ac:chgData name="Justin Raizes" userId="e6d0262345e4ce0a" providerId="LiveId" clId="{E922F648-3A03-403A-BD99-0F39516BD883}" dt="2024-02-26T16:54:31.511" v="1663" actId="1076"/>
          <ac:spMkLst>
            <pc:docMk/>
            <pc:sldMk cId="3792142905" sldId="325"/>
            <ac:spMk id="26" creationId="{B41EC445-3E04-FAB0-83CC-A396CD0254C3}"/>
          </ac:spMkLst>
        </pc:spChg>
        <pc:spChg chg="mod">
          <ac:chgData name="Justin Raizes" userId="e6d0262345e4ce0a" providerId="LiveId" clId="{E922F648-3A03-403A-BD99-0F39516BD883}" dt="2024-02-26T16:54:02.610" v="1656" actId="1076"/>
          <ac:spMkLst>
            <pc:docMk/>
            <pc:sldMk cId="3792142905" sldId="325"/>
            <ac:spMk id="41" creationId="{6DCAB3B5-AA91-2CE3-ADE4-5D43CC339E94}"/>
          </ac:spMkLst>
        </pc:spChg>
        <pc:spChg chg="mod">
          <ac:chgData name="Justin Raizes" userId="e6d0262345e4ce0a" providerId="LiveId" clId="{E922F648-3A03-403A-BD99-0F39516BD883}" dt="2024-02-26T16:54:08.172" v="1657" actId="1076"/>
          <ac:spMkLst>
            <pc:docMk/>
            <pc:sldMk cId="3792142905" sldId="325"/>
            <ac:spMk id="42" creationId="{AF09CD23-4409-10F1-3B25-D95C9C71AEC7}"/>
          </ac:spMkLst>
        </pc:spChg>
        <pc:spChg chg="mod">
          <ac:chgData name="Justin Raizes" userId="e6d0262345e4ce0a" providerId="LiveId" clId="{E922F648-3A03-403A-BD99-0F39516BD883}" dt="2024-02-26T16:54:14.905" v="1658" actId="1076"/>
          <ac:spMkLst>
            <pc:docMk/>
            <pc:sldMk cId="3792142905" sldId="325"/>
            <ac:spMk id="45" creationId="{E53328C5-FDE1-10B5-22CB-FAF655889108}"/>
          </ac:spMkLst>
        </pc:spChg>
        <pc:picChg chg="mod">
          <ac:chgData name="Justin Raizes" userId="e6d0262345e4ce0a" providerId="LiveId" clId="{E922F648-3A03-403A-BD99-0F39516BD883}" dt="2024-02-26T16:53:50.019" v="1654" actId="1076"/>
          <ac:picMkLst>
            <pc:docMk/>
            <pc:sldMk cId="3792142905" sldId="325"/>
            <ac:picMk id="4" creationId="{C939FCDD-37FA-FCB7-EF64-BDDD652C4F04}"/>
          </ac:picMkLst>
        </pc:picChg>
      </pc:sldChg>
      <pc:sldChg chg="addSp delSp modSp add mod ord modNotesTx">
        <pc:chgData name="Justin Raizes" userId="e6d0262345e4ce0a" providerId="LiveId" clId="{E922F648-3A03-403A-BD99-0F39516BD883}" dt="2024-02-27T15:46:09.869" v="2415"/>
        <pc:sldMkLst>
          <pc:docMk/>
          <pc:sldMk cId="3294041655" sldId="326"/>
        </pc:sldMkLst>
        <pc:spChg chg="del">
          <ac:chgData name="Justin Raizes" userId="e6d0262345e4ce0a" providerId="LiveId" clId="{E922F648-3A03-403A-BD99-0F39516BD883}" dt="2024-02-26T16:57:17.565" v="1974" actId="478"/>
          <ac:spMkLst>
            <pc:docMk/>
            <pc:sldMk cId="3294041655" sldId="326"/>
            <ac:spMk id="2" creationId="{E9C5D843-3766-C4EB-64C1-30968F9C1A27}"/>
          </ac:spMkLst>
        </pc:spChg>
        <pc:spChg chg="del">
          <ac:chgData name="Justin Raizes" userId="e6d0262345e4ce0a" providerId="LiveId" clId="{E922F648-3A03-403A-BD99-0F39516BD883}" dt="2024-02-26T16:56:33.247" v="1968" actId="478"/>
          <ac:spMkLst>
            <pc:docMk/>
            <pc:sldMk cId="3294041655" sldId="326"/>
            <ac:spMk id="3" creationId="{6D8E7F1B-CB78-875F-8992-8AB07710AC43}"/>
          </ac:spMkLst>
        </pc:spChg>
        <pc:spChg chg="add mod">
          <ac:chgData name="Justin Raizes" userId="e6d0262345e4ce0a" providerId="LiveId" clId="{E922F648-3A03-403A-BD99-0F39516BD883}" dt="2024-02-26T16:56:43.282" v="1970" actId="1076"/>
          <ac:spMkLst>
            <pc:docMk/>
            <pc:sldMk cId="3294041655" sldId="326"/>
            <ac:spMk id="27" creationId="{986E6535-C905-5CD0-8A4C-BCAD14862142}"/>
          </ac:spMkLst>
        </pc:spChg>
        <pc:spChg chg="add mod">
          <ac:chgData name="Justin Raizes" userId="e6d0262345e4ce0a" providerId="LiveId" clId="{E922F648-3A03-403A-BD99-0F39516BD883}" dt="2024-02-26T16:56:43.282" v="1970" actId="1076"/>
          <ac:spMkLst>
            <pc:docMk/>
            <pc:sldMk cId="3294041655" sldId="326"/>
            <ac:spMk id="28" creationId="{DE0A74B0-498A-B04A-3C99-D6EFFE6A6BAF}"/>
          </ac:spMkLst>
        </pc:spChg>
        <pc:spChg chg="add mod">
          <ac:chgData name="Justin Raizes" userId="e6d0262345e4ce0a" providerId="LiveId" clId="{E922F648-3A03-403A-BD99-0F39516BD883}" dt="2024-02-26T16:56:43.282" v="1970" actId="1076"/>
          <ac:spMkLst>
            <pc:docMk/>
            <pc:sldMk cId="3294041655" sldId="326"/>
            <ac:spMk id="29" creationId="{4B88089C-A5AF-5DC8-26B0-923B47044235}"/>
          </ac:spMkLst>
        </pc:spChg>
        <pc:spChg chg="add mod">
          <ac:chgData name="Justin Raizes" userId="e6d0262345e4ce0a" providerId="LiveId" clId="{E922F648-3A03-403A-BD99-0F39516BD883}" dt="2024-02-26T16:56:43.282" v="1970" actId="1076"/>
          <ac:spMkLst>
            <pc:docMk/>
            <pc:sldMk cId="3294041655" sldId="326"/>
            <ac:spMk id="30" creationId="{8D8A9EF0-6C76-F60C-5F47-6A5FE19EF994}"/>
          </ac:spMkLst>
        </pc:spChg>
        <pc:spChg chg="mod">
          <ac:chgData name="Justin Raizes" userId="e6d0262345e4ce0a" providerId="LiveId" clId="{E922F648-3A03-403A-BD99-0F39516BD883}" dt="2024-02-26T16:56:36.889" v="1969"/>
          <ac:spMkLst>
            <pc:docMk/>
            <pc:sldMk cId="3294041655" sldId="326"/>
            <ac:spMk id="39" creationId="{DBA1D33C-9F53-3DEB-CF26-6F3FA4C3C3C1}"/>
          </ac:spMkLst>
        </pc:spChg>
        <pc:spChg chg="mod">
          <ac:chgData name="Justin Raizes" userId="e6d0262345e4ce0a" providerId="LiveId" clId="{E922F648-3A03-403A-BD99-0F39516BD883}" dt="2024-02-26T16:56:36.889" v="1969"/>
          <ac:spMkLst>
            <pc:docMk/>
            <pc:sldMk cId="3294041655" sldId="326"/>
            <ac:spMk id="40" creationId="{42D4F737-D0AA-D34E-1492-A475D2C1BEC1}"/>
          </ac:spMkLst>
        </pc:spChg>
        <pc:spChg chg="mod">
          <ac:chgData name="Justin Raizes" userId="e6d0262345e4ce0a" providerId="LiveId" clId="{E922F648-3A03-403A-BD99-0F39516BD883}" dt="2024-02-26T16:56:36.889" v="1969"/>
          <ac:spMkLst>
            <pc:docMk/>
            <pc:sldMk cId="3294041655" sldId="326"/>
            <ac:spMk id="43" creationId="{CFB68060-9754-3CA5-A34D-539DEDAE7D67}"/>
          </ac:spMkLst>
        </pc:spChg>
        <pc:spChg chg="mod">
          <ac:chgData name="Justin Raizes" userId="e6d0262345e4ce0a" providerId="LiveId" clId="{E922F648-3A03-403A-BD99-0F39516BD883}" dt="2024-02-26T16:56:36.889" v="1969"/>
          <ac:spMkLst>
            <pc:docMk/>
            <pc:sldMk cId="3294041655" sldId="326"/>
            <ac:spMk id="46" creationId="{D38B6DDB-AECC-DBB1-C27C-20D850526BCD}"/>
          </ac:spMkLst>
        </pc:spChg>
        <pc:spChg chg="del">
          <ac:chgData name="Justin Raizes" userId="e6d0262345e4ce0a" providerId="LiveId" clId="{E922F648-3A03-403A-BD99-0F39516BD883}" dt="2024-02-26T16:57:22.115" v="1975" actId="478"/>
          <ac:spMkLst>
            <pc:docMk/>
            <pc:sldMk cId="3294041655" sldId="326"/>
            <ac:spMk id="47" creationId="{C2CD479B-6CA2-ABA8-001F-BDB711406AF6}"/>
          </ac:spMkLst>
        </pc:spChg>
        <pc:spChg chg="mod">
          <ac:chgData name="Justin Raizes" userId="e6d0262345e4ce0a" providerId="LiveId" clId="{E922F648-3A03-403A-BD99-0F39516BD883}" dt="2024-02-26T16:56:36.889" v="1969"/>
          <ac:spMkLst>
            <pc:docMk/>
            <pc:sldMk cId="3294041655" sldId="326"/>
            <ac:spMk id="48" creationId="{C2ECEF5A-E1BC-D575-D0BE-7FA10EE18F7D}"/>
          </ac:spMkLst>
        </pc:spChg>
        <pc:spChg chg="mod">
          <ac:chgData name="Justin Raizes" userId="e6d0262345e4ce0a" providerId="LiveId" clId="{E922F648-3A03-403A-BD99-0F39516BD883}" dt="2024-02-26T16:56:36.889" v="1969"/>
          <ac:spMkLst>
            <pc:docMk/>
            <pc:sldMk cId="3294041655" sldId="326"/>
            <ac:spMk id="49" creationId="{66007227-CDA8-1C40-9B2A-D7959D7927AA}"/>
          </ac:spMkLst>
        </pc:spChg>
        <pc:spChg chg="mod">
          <ac:chgData name="Justin Raizes" userId="e6d0262345e4ce0a" providerId="LiveId" clId="{E922F648-3A03-403A-BD99-0F39516BD883}" dt="2024-02-26T16:56:36.889" v="1969"/>
          <ac:spMkLst>
            <pc:docMk/>
            <pc:sldMk cId="3294041655" sldId="326"/>
            <ac:spMk id="50" creationId="{BB3B3F0C-DE9C-014D-E5E9-2118D189701E}"/>
          </ac:spMkLst>
        </pc:spChg>
        <pc:spChg chg="add mod">
          <ac:chgData name="Justin Raizes" userId="e6d0262345e4ce0a" providerId="LiveId" clId="{E922F648-3A03-403A-BD99-0F39516BD883}" dt="2024-02-26T16:56:43.282" v="1970" actId="1076"/>
          <ac:spMkLst>
            <pc:docMk/>
            <pc:sldMk cId="3294041655" sldId="326"/>
            <ac:spMk id="51" creationId="{FBD17500-1788-47A9-B018-582831D0F01A}"/>
          </ac:spMkLst>
        </pc:spChg>
        <pc:spChg chg="add mod">
          <ac:chgData name="Justin Raizes" userId="e6d0262345e4ce0a" providerId="LiveId" clId="{E922F648-3A03-403A-BD99-0F39516BD883}" dt="2024-02-26T16:56:43.282" v="1970" actId="1076"/>
          <ac:spMkLst>
            <pc:docMk/>
            <pc:sldMk cId="3294041655" sldId="326"/>
            <ac:spMk id="52" creationId="{2BA76746-EB25-D72E-329E-6F373F909D2D}"/>
          </ac:spMkLst>
        </pc:spChg>
        <pc:spChg chg="add mod">
          <ac:chgData name="Justin Raizes" userId="e6d0262345e4ce0a" providerId="LiveId" clId="{E922F648-3A03-403A-BD99-0F39516BD883}" dt="2024-02-26T16:56:43.282" v="1970" actId="1076"/>
          <ac:spMkLst>
            <pc:docMk/>
            <pc:sldMk cId="3294041655" sldId="326"/>
            <ac:spMk id="53" creationId="{7C0CE360-439F-82CD-B2C9-45DA804D73DE}"/>
          </ac:spMkLst>
        </pc:spChg>
        <pc:spChg chg="add mod">
          <ac:chgData name="Justin Raizes" userId="e6d0262345e4ce0a" providerId="LiveId" clId="{E922F648-3A03-403A-BD99-0F39516BD883}" dt="2024-02-26T16:56:43.282" v="1970" actId="1076"/>
          <ac:spMkLst>
            <pc:docMk/>
            <pc:sldMk cId="3294041655" sldId="326"/>
            <ac:spMk id="54" creationId="{487BE889-871C-AAC3-7D2B-5E46DD25392F}"/>
          </ac:spMkLst>
        </pc:spChg>
        <pc:spChg chg="add mod">
          <ac:chgData name="Justin Raizes" userId="e6d0262345e4ce0a" providerId="LiveId" clId="{E922F648-3A03-403A-BD99-0F39516BD883}" dt="2024-02-26T16:56:43.282" v="1970" actId="1076"/>
          <ac:spMkLst>
            <pc:docMk/>
            <pc:sldMk cId="3294041655" sldId="326"/>
            <ac:spMk id="55" creationId="{B5367970-E42D-40D8-3C37-A2828BED5383}"/>
          </ac:spMkLst>
        </pc:spChg>
        <pc:spChg chg="add mod">
          <ac:chgData name="Justin Raizes" userId="e6d0262345e4ce0a" providerId="LiveId" clId="{E922F648-3A03-403A-BD99-0F39516BD883}" dt="2024-02-26T16:56:43.282" v="1970" actId="1076"/>
          <ac:spMkLst>
            <pc:docMk/>
            <pc:sldMk cId="3294041655" sldId="326"/>
            <ac:spMk id="56" creationId="{ECAC2117-99CA-D1FE-AC0D-6198E515F85C}"/>
          </ac:spMkLst>
        </pc:spChg>
        <pc:spChg chg="add mod">
          <ac:chgData name="Justin Raizes" userId="e6d0262345e4ce0a" providerId="LiveId" clId="{E922F648-3A03-403A-BD99-0F39516BD883}" dt="2024-02-26T16:56:43.282" v="1970" actId="1076"/>
          <ac:spMkLst>
            <pc:docMk/>
            <pc:sldMk cId="3294041655" sldId="326"/>
            <ac:spMk id="57" creationId="{0CD5F460-4BC7-1802-15A8-4D504C5AE6B2}"/>
          </ac:spMkLst>
        </pc:spChg>
        <pc:spChg chg="add mod">
          <ac:chgData name="Justin Raizes" userId="e6d0262345e4ce0a" providerId="LiveId" clId="{E922F648-3A03-403A-BD99-0F39516BD883}" dt="2024-02-26T16:57:02.571" v="1971"/>
          <ac:spMkLst>
            <pc:docMk/>
            <pc:sldMk cId="3294041655" sldId="326"/>
            <ac:spMk id="60" creationId="{DE7FA7F2-C593-3578-A90B-E4D24795D54C}"/>
          </ac:spMkLst>
        </pc:spChg>
        <pc:spChg chg="add mod">
          <ac:chgData name="Justin Raizes" userId="e6d0262345e4ce0a" providerId="LiveId" clId="{E922F648-3A03-403A-BD99-0F39516BD883}" dt="2024-02-26T16:57:06.541" v="1972" actId="1076"/>
          <ac:spMkLst>
            <pc:docMk/>
            <pc:sldMk cId="3294041655" sldId="326"/>
            <ac:spMk id="61" creationId="{CEBE5C97-3B5D-A52F-5317-DDEFBE8204C6}"/>
          </ac:spMkLst>
        </pc:spChg>
        <pc:spChg chg="add mod">
          <ac:chgData name="Justin Raizes" userId="e6d0262345e4ce0a" providerId="LiveId" clId="{E922F648-3A03-403A-BD99-0F39516BD883}" dt="2024-02-26T16:57:15.242" v="1973" actId="1076"/>
          <ac:spMkLst>
            <pc:docMk/>
            <pc:sldMk cId="3294041655" sldId="326"/>
            <ac:spMk id="62" creationId="{821C7866-394D-3089-C02A-BB49AE68CBB0}"/>
          </ac:spMkLst>
        </pc:spChg>
        <pc:grpChg chg="add mod">
          <ac:chgData name="Justin Raizes" userId="e6d0262345e4ce0a" providerId="LiveId" clId="{E922F648-3A03-403A-BD99-0F39516BD883}" dt="2024-02-26T16:56:43.282" v="1970" actId="1076"/>
          <ac:grpSpMkLst>
            <pc:docMk/>
            <pc:sldMk cId="3294041655" sldId="326"/>
            <ac:grpSpMk id="31" creationId="{531B1984-F555-2FB5-CBCB-C393092C9A64}"/>
          </ac:grpSpMkLst>
        </pc:grpChg>
        <pc:grpChg chg="mod">
          <ac:chgData name="Justin Raizes" userId="e6d0262345e4ce0a" providerId="LiveId" clId="{E922F648-3A03-403A-BD99-0F39516BD883}" dt="2024-02-26T16:56:36.889" v="1969"/>
          <ac:grpSpMkLst>
            <pc:docMk/>
            <pc:sldMk cId="3294041655" sldId="326"/>
            <ac:grpSpMk id="32" creationId="{605C8C7E-9280-431C-CBC0-E2B4053B9AE3}"/>
          </ac:grpSpMkLst>
        </pc:grpChg>
        <pc:grpChg chg="mod">
          <ac:chgData name="Justin Raizes" userId="e6d0262345e4ce0a" providerId="LiveId" clId="{E922F648-3A03-403A-BD99-0F39516BD883}" dt="2024-02-26T16:56:36.889" v="1969"/>
          <ac:grpSpMkLst>
            <pc:docMk/>
            <pc:sldMk cId="3294041655" sldId="326"/>
            <ac:grpSpMk id="33" creationId="{61DB1782-2592-136C-1D3C-11A1DC5B87CE}"/>
          </ac:grpSpMkLst>
        </pc:grpChg>
        <pc:grpChg chg="mod">
          <ac:chgData name="Justin Raizes" userId="e6d0262345e4ce0a" providerId="LiveId" clId="{E922F648-3A03-403A-BD99-0F39516BD883}" dt="2024-02-26T16:56:36.889" v="1969"/>
          <ac:grpSpMkLst>
            <pc:docMk/>
            <pc:sldMk cId="3294041655" sldId="326"/>
            <ac:grpSpMk id="36" creationId="{49ED841F-64F1-934F-0795-F91B9D2138A3}"/>
          </ac:grpSpMkLst>
        </pc:grpChg>
        <pc:picChg chg="del">
          <ac:chgData name="Justin Raizes" userId="e6d0262345e4ce0a" providerId="LiveId" clId="{E922F648-3A03-403A-BD99-0F39516BD883}" dt="2024-02-26T16:56:29.371" v="1967" actId="478"/>
          <ac:picMkLst>
            <pc:docMk/>
            <pc:sldMk cId="3294041655" sldId="326"/>
            <ac:picMk id="4" creationId="{27BB94A3-023C-F930-2AD3-82D060210C5C}"/>
          </ac:picMkLst>
        </pc:picChg>
        <pc:cxnChg chg="mod">
          <ac:chgData name="Justin Raizes" userId="e6d0262345e4ce0a" providerId="LiveId" clId="{E922F648-3A03-403A-BD99-0F39516BD883}" dt="2024-02-26T16:56:36.889" v="1969"/>
          <ac:cxnSpMkLst>
            <pc:docMk/>
            <pc:sldMk cId="3294041655" sldId="326"/>
            <ac:cxnSpMk id="34" creationId="{A55FE369-3590-565A-3B2E-3C93ED0E7A87}"/>
          </ac:cxnSpMkLst>
        </pc:cxnChg>
        <pc:cxnChg chg="mod">
          <ac:chgData name="Justin Raizes" userId="e6d0262345e4ce0a" providerId="LiveId" clId="{E922F648-3A03-403A-BD99-0F39516BD883}" dt="2024-02-26T16:56:36.889" v="1969"/>
          <ac:cxnSpMkLst>
            <pc:docMk/>
            <pc:sldMk cId="3294041655" sldId="326"/>
            <ac:cxnSpMk id="35" creationId="{43EE053F-EEFA-6235-2417-0673111FEB72}"/>
          </ac:cxnSpMkLst>
        </pc:cxnChg>
        <pc:cxnChg chg="mod">
          <ac:chgData name="Justin Raizes" userId="e6d0262345e4ce0a" providerId="LiveId" clId="{E922F648-3A03-403A-BD99-0F39516BD883}" dt="2024-02-26T16:56:36.889" v="1969"/>
          <ac:cxnSpMkLst>
            <pc:docMk/>
            <pc:sldMk cId="3294041655" sldId="326"/>
            <ac:cxnSpMk id="37" creationId="{802AC03F-3C5B-907E-F1BF-FA0DE2F7DC42}"/>
          </ac:cxnSpMkLst>
        </pc:cxnChg>
        <pc:cxnChg chg="mod">
          <ac:chgData name="Justin Raizes" userId="e6d0262345e4ce0a" providerId="LiveId" clId="{E922F648-3A03-403A-BD99-0F39516BD883}" dt="2024-02-26T16:56:36.889" v="1969"/>
          <ac:cxnSpMkLst>
            <pc:docMk/>
            <pc:sldMk cId="3294041655" sldId="326"/>
            <ac:cxnSpMk id="38" creationId="{5EE1DF85-53E5-D70B-38BF-A03E192E5B79}"/>
          </ac:cxnSpMkLst>
        </pc:cxnChg>
        <pc:cxnChg chg="add mod">
          <ac:chgData name="Justin Raizes" userId="e6d0262345e4ce0a" providerId="LiveId" clId="{E922F648-3A03-403A-BD99-0F39516BD883}" dt="2024-02-26T16:57:02.571" v="1971"/>
          <ac:cxnSpMkLst>
            <pc:docMk/>
            <pc:sldMk cId="3294041655" sldId="326"/>
            <ac:cxnSpMk id="58" creationId="{DF6E138B-86AF-2CDE-EF82-8935EA748BCC}"/>
          </ac:cxnSpMkLst>
        </pc:cxnChg>
        <pc:cxnChg chg="add mod">
          <ac:chgData name="Justin Raizes" userId="e6d0262345e4ce0a" providerId="LiveId" clId="{E922F648-3A03-403A-BD99-0F39516BD883}" dt="2024-02-26T16:57:02.571" v="1971"/>
          <ac:cxnSpMkLst>
            <pc:docMk/>
            <pc:sldMk cId="3294041655" sldId="326"/>
            <ac:cxnSpMk id="59" creationId="{2FBA2A33-F5CC-8D79-D0FC-A713097D6B65}"/>
          </ac:cxnSpMkLst>
        </pc:cxnChg>
      </pc:sldChg>
      <pc:sldChg chg="addSp modSp new mod modNotesTx">
        <pc:chgData name="Justin Raizes" userId="e6d0262345e4ce0a" providerId="LiveId" clId="{E922F648-3A03-403A-BD99-0F39516BD883}" dt="2024-02-27T15:42:06.479" v="2315" actId="1076"/>
        <pc:sldMkLst>
          <pc:docMk/>
          <pc:sldMk cId="2201652063" sldId="327"/>
        </pc:sldMkLst>
        <pc:spChg chg="mod">
          <ac:chgData name="Justin Raizes" userId="e6d0262345e4ce0a" providerId="LiveId" clId="{E922F648-3A03-403A-BD99-0F39516BD883}" dt="2024-02-27T15:35:01.511" v="2158" actId="20577"/>
          <ac:spMkLst>
            <pc:docMk/>
            <pc:sldMk cId="2201652063" sldId="327"/>
            <ac:spMk id="2" creationId="{F720C106-5AF9-319A-5E56-CA9C60D1091E}"/>
          </ac:spMkLst>
        </pc:spChg>
        <pc:spChg chg="add mod">
          <ac:chgData name="Justin Raizes" userId="e6d0262345e4ce0a" providerId="LiveId" clId="{E922F648-3A03-403A-BD99-0F39516BD883}" dt="2024-02-27T15:39:21.416" v="2195" actId="1076"/>
          <ac:spMkLst>
            <pc:docMk/>
            <pc:sldMk cId="2201652063" sldId="327"/>
            <ac:spMk id="3" creationId="{9660405F-E8A0-2E1F-D828-2743CC9EC55A}"/>
          </ac:spMkLst>
        </pc:spChg>
        <pc:spChg chg="add mod">
          <ac:chgData name="Justin Raizes" userId="e6d0262345e4ce0a" providerId="LiveId" clId="{E922F648-3A03-403A-BD99-0F39516BD883}" dt="2024-02-27T15:42:00.692" v="2314" actId="1076"/>
          <ac:spMkLst>
            <pc:docMk/>
            <pc:sldMk cId="2201652063" sldId="327"/>
            <ac:spMk id="4" creationId="{D27AC357-9A53-AB5C-CE80-48EEFFFDCD36}"/>
          </ac:spMkLst>
        </pc:spChg>
        <pc:spChg chg="add mod">
          <ac:chgData name="Justin Raizes" userId="e6d0262345e4ce0a" providerId="LiveId" clId="{E922F648-3A03-403A-BD99-0F39516BD883}" dt="2024-02-27T15:41:48.642" v="2313" actId="20577"/>
          <ac:spMkLst>
            <pc:docMk/>
            <pc:sldMk cId="2201652063" sldId="327"/>
            <ac:spMk id="5" creationId="{33A26399-8780-8529-DD74-448DB3B59A53}"/>
          </ac:spMkLst>
        </pc:spChg>
        <pc:picChg chg="add mod">
          <ac:chgData name="Justin Raizes" userId="e6d0262345e4ce0a" providerId="LiveId" clId="{E922F648-3A03-403A-BD99-0F39516BD883}" dt="2024-02-27T15:39:21.416" v="2195" actId="1076"/>
          <ac:picMkLst>
            <pc:docMk/>
            <pc:sldMk cId="2201652063" sldId="327"/>
            <ac:picMk id="2050" creationId="{383105F4-A543-D492-F4B3-C987FCA65A7C}"/>
          </ac:picMkLst>
        </pc:picChg>
        <pc:picChg chg="add mod">
          <ac:chgData name="Justin Raizes" userId="e6d0262345e4ce0a" providerId="LiveId" clId="{E922F648-3A03-403A-BD99-0F39516BD883}" dt="2024-02-27T15:39:27.839" v="2197" actId="1076"/>
          <ac:picMkLst>
            <pc:docMk/>
            <pc:sldMk cId="2201652063" sldId="327"/>
            <ac:picMk id="2052" creationId="{3B0FFFE1-4353-3346-72B1-F8396C32CA21}"/>
          </ac:picMkLst>
        </pc:picChg>
        <pc:picChg chg="add mod">
          <ac:chgData name="Justin Raizes" userId="e6d0262345e4ce0a" providerId="LiveId" clId="{E922F648-3A03-403A-BD99-0F39516BD883}" dt="2024-02-27T15:42:06.479" v="2315" actId="1076"/>
          <ac:picMkLst>
            <pc:docMk/>
            <pc:sldMk cId="2201652063" sldId="327"/>
            <ac:picMk id="2054" creationId="{96D7C384-1F51-AFDD-BA2D-FECE07BFB1A0}"/>
          </ac:picMkLst>
        </pc:picChg>
      </pc:sldChg>
      <pc:sldChg chg="new del modNotesTx">
        <pc:chgData name="Justin Raizes" userId="e6d0262345e4ce0a" providerId="LiveId" clId="{E922F648-3A03-403A-BD99-0F39516BD883}" dt="2024-02-29T01:32:11.335" v="9439" actId="47"/>
        <pc:sldMkLst>
          <pc:docMk/>
          <pc:sldMk cId="442648638" sldId="328"/>
        </pc:sldMkLst>
      </pc:sldChg>
      <pc:sldChg chg="addSp delSp modSp add mod modNotesTx">
        <pc:chgData name="Justin Raizes" userId="e6d0262345e4ce0a" providerId="LiveId" clId="{E922F648-3A03-403A-BD99-0F39516BD883}" dt="2024-02-27T16:05:22.812" v="3411" actId="20577"/>
        <pc:sldMkLst>
          <pc:docMk/>
          <pc:sldMk cId="655565470" sldId="329"/>
        </pc:sldMkLst>
        <pc:spChg chg="mod">
          <ac:chgData name="Justin Raizes" userId="e6d0262345e4ce0a" providerId="LiveId" clId="{E922F648-3A03-403A-BD99-0F39516BD883}" dt="2024-02-27T15:48:35.856" v="2455" actId="20577"/>
          <ac:spMkLst>
            <pc:docMk/>
            <pc:sldMk cId="655565470" sldId="329"/>
            <ac:spMk id="2" creationId="{00EFABC7-2F56-309F-2129-849729A04342}"/>
          </ac:spMkLst>
        </pc:spChg>
        <pc:spChg chg="add mod">
          <ac:chgData name="Justin Raizes" userId="e6d0262345e4ce0a" providerId="LiveId" clId="{E922F648-3A03-403A-BD99-0F39516BD883}" dt="2024-02-27T15:50:12.126" v="2493" actId="208"/>
          <ac:spMkLst>
            <pc:docMk/>
            <pc:sldMk cId="655565470" sldId="329"/>
            <ac:spMk id="10" creationId="{58977C01-2DE1-2A41-716D-2D10114E990F}"/>
          </ac:spMkLst>
        </pc:spChg>
        <pc:spChg chg="del">
          <ac:chgData name="Justin Raizes" userId="e6d0262345e4ce0a" providerId="LiveId" clId="{E922F648-3A03-403A-BD99-0F39516BD883}" dt="2024-02-27T15:50:04.423" v="2491" actId="478"/>
          <ac:spMkLst>
            <pc:docMk/>
            <pc:sldMk cId="655565470" sldId="329"/>
            <ac:spMk id="17" creationId="{5927AF69-958F-D4E8-5AB0-D3D009EA3337}"/>
          </ac:spMkLst>
        </pc:spChg>
        <pc:spChg chg="add mod">
          <ac:chgData name="Justin Raizes" userId="e6d0262345e4ce0a" providerId="LiveId" clId="{E922F648-3A03-403A-BD99-0F39516BD883}" dt="2024-02-27T15:50:09.112" v="2492" actId="207"/>
          <ac:spMkLst>
            <pc:docMk/>
            <pc:sldMk cId="655565470" sldId="329"/>
            <ac:spMk id="23" creationId="{EC77D45D-9EFF-7B44-EBB3-79441566ECDE}"/>
          </ac:spMkLst>
        </pc:spChg>
        <pc:spChg chg="del">
          <ac:chgData name="Justin Raizes" userId="e6d0262345e4ce0a" providerId="LiveId" clId="{E922F648-3A03-403A-BD99-0F39516BD883}" dt="2024-02-27T15:50:02.780" v="2490" actId="478"/>
          <ac:spMkLst>
            <pc:docMk/>
            <pc:sldMk cId="655565470" sldId="329"/>
            <ac:spMk id="72" creationId="{D4E79D3C-7B3D-85B1-ABA8-365FC7AFBFA7}"/>
          </ac:spMkLst>
        </pc:spChg>
        <pc:cxnChg chg="add mod">
          <ac:chgData name="Justin Raizes" userId="e6d0262345e4ce0a" providerId="LiveId" clId="{E922F648-3A03-403A-BD99-0F39516BD883}" dt="2024-02-27T15:50:22.541" v="2495" actId="208"/>
          <ac:cxnSpMkLst>
            <pc:docMk/>
            <pc:sldMk cId="655565470" sldId="329"/>
            <ac:cxnSpMk id="21" creationId="{3CA84960-651C-1DBE-FF4D-F3BC415B0688}"/>
          </ac:cxnSpMkLst>
        </pc:cxnChg>
      </pc:sldChg>
      <pc:sldChg chg="addSp delSp modSp add mod modNotesTx">
        <pc:chgData name="Justin Raizes" userId="e6d0262345e4ce0a" providerId="LiveId" clId="{E922F648-3A03-403A-BD99-0F39516BD883}" dt="2024-02-27T16:06:01.435" v="3544" actId="20577"/>
        <pc:sldMkLst>
          <pc:docMk/>
          <pc:sldMk cId="2905535323" sldId="330"/>
        </pc:sldMkLst>
        <pc:spChg chg="del">
          <ac:chgData name="Justin Raizes" userId="e6d0262345e4ce0a" providerId="LiveId" clId="{E922F648-3A03-403A-BD99-0F39516BD883}" dt="2024-02-27T15:51:03.776" v="2501" actId="478"/>
          <ac:spMkLst>
            <pc:docMk/>
            <pc:sldMk cId="2905535323" sldId="330"/>
            <ac:spMk id="10" creationId="{61E1E928-5F2B-5017-B3E5-5ABF23F4A272}"/>
          </ac:spMkLst>
        </pc:spChg>
        <pc:spChg chg="del">
          <ac:chgData name="Justin Raizes" userId="e6d0262345e4ce0a" providerId="LiveId" clId="{E922F648-3A03-403A-BD99-0F39516BD883}" dt="2024-02-27T15:51:10.685" v="2503" actId="478"/>
          <ac:spMkLst>
            <pc:docMk/>
            <pc:sldMk cId="2905535323" sldId="330"/>
            <ac:spMk id="18" creationId="{59C7509B-8967-127C-DEA1-094215045BDC}"/>
          </ac:spMkLst>
        </pc:spChg>
        <pc:spChg chg="del">
          <ac:chgData name="Justin Raizes" userId="e6d0262345e4ce0a" providerId="LiveId" clId="{E922F648-3A03-403A-BD99-0F39516BD883}" dt="2024-02-27T15:51:01.885" v="2500" actId="478"/>
          <ac:spMkLst>
            <pc:docMk/>
            <pc:sldMk cId="2905535323" sldId="330"/>
            <ac:spMk id="19" creationId="{716A1C47-4732-92D4-44B1-6E1915526FE8}"/>
          </ac:spMkLst>
        </pc:spChg>
        <pc:spChg chg="add del mod">
          <ac:chgData name="Justin Raizes" userId="e6d0262345e4ce0a" providerId="LiveId" clId="{E922F648-3A03-403A-BD99-0F39516BD883}" dt="2024-02-27T16:00:46.591" v="2870" actId="478"/>
          <ac:spMkLst>
            <pc:docMk/>
            <pc:sldMk cId="2905535323" sldId="330"/>
            <ac:spMk id="20" creationId="{E8D1071A-01DD-6D94-B4AC-739FAFF5B38E}"/>
          </ac:spMkLst>
        </pc:spChg>
        <pc:spChg chg="del">
          <ac:chgData name="Justin Raizes" userId="e6d0262345e4ce0a" providerId="LiveId" clId="{E922F648-3A03-403A-BD99-0F39516BD883}" dt="2024-02-27T15:51:13.380" v="2504" actId="478"/>
          <ac:spMkLst>
            <pc:docMk/>
            <pc:sldMk cId="2905535323" sldId="330"/>
            <ac:spMk id="23" creationId="{853B9733-B1A7-1933-2FB7-1BD3627227E1}"/>
          </ac:spMkLst>
        </pc:spChg>
        <pc:spChg chg="add del mod">
          <ac:chgData name="Justin Raizes" userId="e6d0262345e4ce0a" providerId="LiveId" clId="{E922F648-3A03-403A-BD99-0F39516BD883}" dt="2024-02-27T15:57:53.661" v="2771" actId="478"/>
          <ac:spMkLst>
            <pc:docMk/>
            <pc:sldMk cId="2905535323" sldId="330"/>
            <ac:spMk id="36" creationId="{F432B968-905F-7B75-21F4-5966B4DA07C3}"/>
          </ac:spMkLst>
        </pc:spChg>
        <pc:spChg chg="add del mod">
          <ac:chgData name="Justin Raizes" userId="e6d0262345e4ce0a" providerId="LiveId" clId="{E922F648-3A03-403A-BD99-0F39516BD883}" dt="2024-02-27T15:57:51.695" v="2770" actId="478"/>
          <ac:spMkLst>
            <pc:docMk/>
            <pc:sldMk cId="2905535323" sldId="330"/>
            <ac:spMk id="37" creationId="{76B95EF4-499B-BC64-2CF0-2FFB2AE82802}"/>
          </ac:spMkLst>
        </pc:spChg>
        <pc:spChg chg="add del mod">
          <ac:chgData name="Justin Raizes" userId="e6d0262345e4ce0a" providerId="LiveId" clId="{E922F648-3A03-403A-BD99-0F39516BD883}" dt="2024-02-27T15:57:53.661" v="2771" actId="478"/>
          <ac:spMkLst>
            <pc:docMk/>
            <pc:sldMk cId="2905535323" sldId="330"/>
            <ac:spMk id="38" creationId="{8173A0A4-92D2-F521-C299-F5E29D58E0F8}"/>
          </ac:spMkLst>
        </pc:spChg>
        <pc:spChg chg="add mod">
          <ac:chgData name="Justin Raizes" userId="e6d0262345e4ce0a" providerId="LiveId" clId="{E922F648-3A03-403A-BD99-0F39516BD883}" dt="2024-02-27T16:04:03.447" v="2972" actId="1076"/>
          <ac:spMkLst>
            <pc:docMk/>
            <pc:sldMk cId="2905535323" sldId="330"/>
            <ac:spMk id="39" creationId="{007B0651-CD26-A360-0F9D-D238282F2DF3}"/>
          </ac:spMkLst>
        </pc:spChg>
        <pc:spChg chg="del">
          <ac:chgData name="Justin Raizes" userId="e6d0262345e4ce0a" providerId="LiveId" clId="{E922F648-3A03-403A-BD99-0F39516BD883}" dt="2024-02-27T15:51:08.675" v="2502" actId="478"/>
          <ac:spMkLst>
            <pc:docMk/>
            <pc:sldMk cId="2905535323" sldId="330"/>
            <ac:spMk id="46" creationId="{3A45D335-2537-74A6-E0BE-8C9069C8DFC4}"/>
          </ac:spMkLst>
        </pc:spChg>
        <pc:spChg chg="add del mod">
          <ac:chgData name="Justin Raizes" userId="e6d0262345e4ce0a" providerId="LiveId" clId="{E922F648-3A03-403A-BD99-0F39516BD883}" dt="2024-02-27T16:00:26.565" v="2865" actId="478"/>
          <ac:spMkLst>
            <pc:docMk/>
            <pc:sldMk cId="2905535323" sldId="330"/>
            <ac:spMk id="47" creationId="{9BF2A1B8-749B-F6BC-7D2B-82D95625F4C6}"/>
          </ac:spMkLst>
        </pc:spChg>
        <pc:spChg chg="mod">
          <ac:chgData name="Justin Raizes" userId="e6d0262345e4ce0a" providerId="LiveId" clId="{E922F648-3A03-403A-BD99-0F39516BD883}" dt="2024-02-27T15:59:21.216" v="2836"/>
          <ac:spMkLst>
            <pc:docMk/>
            <pc:sldMk cId="2905535323" sldId="330"/>
            <ac:spMk id="55" creationId="{7DBDA284-FFF8-01A9-7B2C-2393BCD96212}"/>
          </ac:spMkLst>
        </pc:spChg>
        <pc:spChg chg="mod">
          <ac:chgData name="Justin Raizes" userId="e6d0262345e4ce0a" providerId="LiveId" clId="{E922F648-3A03-403A-BD99-0F39516BD883}" dt="2024-02-27T15:59:21.216" v="2836"/>
          <ac:spMkLst>
            <pc:docMk/>
            <pc:sldMk cId="2905535323" sldId="330"/>
            <ac:spMk id="56" creationId="{93D85D84-729A-3D6E-0E25-BDF6635D7538}"/>
          </ac:spMkLst>
        </pc:spChg>
        <pc:spChg chg="mod">
          <ac:chgData name="Justin Raizes" userId="e6d0262345e4ce0a" providerId="LiveId" clId="{E922F648-3A03-403A-BD99-0F39516BD883}" dt="2024-02-27T15:59:21.216" v="2836"/>
          <ac:spMkLst>
            <pc:docMk/>
            <pc:sldMk cId="2905535323" sldId="330"/>
            <ac:spMk id="57" creationId="{D58D7FAF-F4AE-EE88-D9BD-6AFFD6406A60}"/>
          </ac:spMkLst>
        </pc:spChg>
        <pc:spChg chg="mod">
          <ac:chgData name="Justin Raizes" userId="e6d0262345e4ce0a" providerId="LiveId" clId="{E922F648-3A03-403A-BD99-0F39516BD883}" dt="2024-02-27T15:59:21.216" v="2836"/>
          <ac:spMkLst>
            <pc:docMk/>
            <pc:sldMk cId="2905535323" sldId="330"/>
            <ac:spMk id="58" creationId="{54DFB6F4-0934-EC4E-28C9-47FF64A6E0B3}"/>
          </ac:spMkLst>
        </pc:spChg>
        <pc:spChg chg="add mod">
          <ac:chgData name="Justin Raizes" userId="e6d0262345e4ce0a" providerId="LiveId" clId="{E922F648-3A03-403A-BD99-0F39516BD883}" dt="2024-02-27T16:00:28.917" v="2866"/>
          <ac:spMkLst>
            <pc:docMk/>
            <pc:sldMk cId="2905535323" sldId="330"/>
            <ac:spMk id="59" creationId="{67F4BEFE-437A-1C98-6EC7-233B6272CDD7}"/>
          </ac:spMkLst>
        </pc:spChg>
        <pc:spChg chg="add mod">
          <ac:chgData name="Justin Raizes" userId="e6d0262345e4ce0a" providerId="LiveId" clId="{E922F648-3A03-403A-BD99-0F39516BD883}" dt="2024-02-27T16:01:48.227" v="2913" actId="20577"/>
          <ac:spMkLst>
            <pc:docMk/>
            <pc:sldMk cId="2905535323" sldId="330"/>
            <ac:spMk id="60" creationId="{F27167FD-310C-B3C7-2F3E-30C149C438AD}"/>
          </ac:spMkLst>
        </pc:spChg>
        <pc:spChg chg="add mod">
          <ac:chgData name="Justin Raizes" userId="e6d0262345e4ce0a" providerId="LiveId" clId="{E922F648-3A03-403A-BD99-0F39516BD883}" dt="2024-02-27T16:01:36.018" v="2901" actId="20577"/>
          <ac:spMkLst>
            <pc:docMk/>
            <pc:sldMk cId="2905535323" sldId="330"/>
            <ac:spMk id="61" creationId="{B50F9AE7-B40E-C5FC-C94D-60922FA9219B}"/>
          </ac:spMkLst>
        </pc:spChg>
        <pc:spChg chg="mod">
          <ac:chgData name="Justin Raizes" userId="e6d0262345e4ce0a" providerId="LiveId" clId="{E922F648-3A03-403A-BD99-0F39516BD883}" dt="2024-02-27T16:00:54.564" v="2874"/>
          <ac:spMkLst>
            <pc:docMk/>
            <pc:sldMk cId="2905535323" sldId="330"/>
            <ac:spMk id="63" creationId="{E2379588-D4F5-DA81-A3C7-97A15D401B5D}"/>
          </ac:spMkLst>
        </pc:spChg>
        <pc:spChg chg="mod">
          <ac:chgData name="Justin Raizes" userId="e6d0262345e4ce0a" providerId="LiveId" clId="{E922F648-3A03-403A-BD99-0F39516BD883}" dt="2024-02-27T16:00:54.564" v="2874"/>
          <ac:spMkLst>
            <pc:docMk/>
            <pc:sldMk cId="2905535323" sldId="330"/>
            <ac:spMk id="64" creationId="{645A7417-8687-5BFD-D8DD-7EC1412B462D}"/>
          </ac:spMkLst>
        </pc:spChg>
        <pc:spChg chg="mod">
          <ac:chgData name="Justin Raizes" userId="e6d0262345e4ce0a" providerId="LiveId" clId="{E922F648-3A03-403A-BD99-0F39516BD883}" dt="2024-02-27T16:00:54.564" v="2874"/>
          <ac:spMkLst>
            <pc:docMk/>
            <pc:sldMk cId="2905535323" sldId="330"/>
            <ac:spMk id="65" creationId="{199421F8-1896-246C-45CF-48938D9D69AF}"/>
          </ac:spMkLst>
        </pc:spChg>
        <pc:spChg chg="mod">
          <ac:chgData name="Justin Raizes" userId="e6d0262345e4ce0a" providerId="LiveId" clId="{E922F648-3A03-403A-BD99-0F39516BD883}" dt="2024-02-27T16:00:54.564" v="2874"/>
          <ac:spMkLst>
            <pc:docMk/>
            <pc:sldMk cId="2905535323" sldId="330"/>
            <ac:spMk id="66" creationId="{DE3BF7BA-8CC4-3443-C5B9-1394D0111A6C}"/>
          </ac:spMkLst>
        </pc:spChg>
        <pc:spChg chg="mod">
          <ac:chgData name="Justin Raizes" userId="e6d0262345e4ce0a" providerId="LiveId" clId="{E922F648-3A03-403A-BD99-0F39516BD883}" dt="2024-02-27T16:01:08.207" v="2880"/>
          <ac:spMkLst>
            <pc:docMk/>
            <pc:sldMk cId="2905535323" sldId="330"/>
            <ac:spMk id="68" creationId="{9F569088-6B35-1E29-BDD2-B94D3E1A457B}"/>
          </ac:spMkLst>
        </pc:spChg>
        <pc:spChg chg="mod">
          <ac:chgData name="Justin Raizes" userId="e6d0262345e4ce0a" providerId="LiveId" clId="{E922F648-3A03-403A-BD99-0F39516BD883}" dt="2024-02-27T16:01:08.207" v="2880"/>
          <ac:spMkLst>
            <pc:docMk/>
            <pc:sldMk cId="2905535323" sldId="330"/>
            <ac:spMk id="69" creationId="{BFB53508-CEBB-4D77-0866-BB8541D0296E}"/>
          </ac:spMkLst>
        </pc:spChg>
        <pc:spChg chg="mod">
          <ac:chgData name="Justin Raizes" userId="e6d0262345e4ce0a" providerId="LiveId" clId="{E922F648-3A03-403A-BD99-0F39516BD883}" dt="2024-02-27T16:01:08.207" v="2880"/>
          <ac:spMkLst>
            <pc:docMk/>
            <pc:sldMk cId="2905535323" sldId="330"/>
            <ac:spMk id="70" creationId="{5431FB9A-54BE-8CB7-9CAB-2D94EDCD2F23}"/>
          </ac:spMkLst>
        </pc:spChg>
        <pc:spChg chg="mod">
          <ac:chgData name="Justin Raizes" userId="e6d0262345e4ce0a" providerId="LiveId" clId="{E922F648-3A03-403A-BD99-0F39516BD883}" dt="2024-02-27T16:01:08.207" v="2880"/>
          <ac:spMkLst>
            <pc:docMk/>
            <pc:sldMk cId="2905535323" sldId="330"/>
            <ac:spMk id="71" creationId="{A74401BD-2BEF-90C4-A837-41E2D37CAFBB}"/>
          </ac:spMkLst>
        </pc:spChg>
        <pc:spChg chg="add mod">
          <ac:chgData name="Justin Raizes" userId="e6d0262345e4ce0a" providerId="LiveId" clId="{E922F648-3A03-403A-BD99-0F39516BD883}" dt="2024-02-27T16:02:16.601" v="2916" actId="1076"/>
          <ac:spMkLst>
            <pc:docMk/>
            <pc:sldMk cId="2905535323" sldId="330"/>
            <ac:spMk id="72" creationId="{2DFDC96C-FED7-1F95-AAA5-D134F72ACC8B}"/>
          </ac:spMkLst>
        </pc:spChg>
        <pc:spChg chg="mod">
          <ac:chgData name="Justin Raizes" userId="e6d0262345e4ce0a" providerId="LiveId" clId="{E922F648-3A03-403A-BD99-0F39516BD883}" dt="2024-02-27T16:02:04.216" v="2914" actId="1076"/>
          <ac:spMkLst>
            <pc:docMk/>
            <pc:sldMk cId="2905535323" sldId="330"/>
            <ac:spMk id="74" creationId="{FE687F40-9002-F82B-B21C-349BB561E721}"/>
          </ac:spMkLst>
        </pc:spChg>
        <pc:spChg chg="add mod">
          <ac:chgData name="Justin Raizes" userId="e6d0262345e4ce0a" providerId="LiveId" clId="{E922F648-3A03-403A-BD99-0F39516BD883}" dt="2024-02-27T16:02:19.945" v="2918" actId="1076"/>
          <ac:spMkLst>
            <pc:docMk/>
            <pc:sldMk cId="2905535323" sldId="330"/>
            <ac:spMk id="81" creationId="{79799E9B-5EE1-0544-4952-995DDB8A27CC}"/>
          </ac:spMkLst>
        </pc:spChg>
        <pc:spChg chg="add mod">
          <ac:chgData name="Justin Raizes" userId="e6d0262345e4ce0a" providerId="LiveId" clId="{E922F648-3A03-403A-BD99-0F39516BD883}" dt="2024-02-27T16:02:25.332" v="2920" actId="1076"/>
          <ac:spMkLst>
            <pc:docMk/>
            <pc:sldMk cId="2905535323" sldId="330"/>
            <ac:spMk id="82" creationId="{B901BD69-05A1-6374-88D0-00797F7ED8B9}"/>
          </ac:spMkLst>
        </pc:spChg>
        <pc:spChg chg="add del mod">
          <ac:chgData name="Justin Raizes" userId="e6d0262345e4ce0a" providerId="LiveId" clId="{E922F648-3A03-403A-BD99-0F39516BD883}" dt="2024-02-27T16:02:53.852" v="2923" actId="478"/>
          <ac:spMkLst>
            <pc:docMk/>
            <pc:sldMk cId="2905535323" sldId="330"/>
            <ac:spMk id="83" creationId="{36212A02-CEA7-7F7E-6A3B-53B4FA905D3B}"/>
          </ac:spMkLst>
        </pc:spChg>
        <pc:spChg chg="add mod">
          <ac:chgData name="Justin Raizes" userId="e6d0262345e4ce0a" providerId="LiveId" clId="{E922F648-3A03-403A-BD99-0F39516BD883}" dt="2024-02-27T16:03:14.366" v="2929" actId="1076"/>
          <ac:spMkLst>
            <pc:docMk/>
            <pc:sldMk cId="2905535323" sldId="330"/>
            <ac:spMk id="84" creationId="{43E8EE21-0D2D-ACA5-7C45-5BC3EE665C75}"/>
          </ac:spMkLst>
        </pc:spChg>
        <pc:spChg chg="add mod">
          <ac:chgData name="Justin Raizes" userId="e6d0262345e4ce0a" providerId="LiveId" clId="{E922F648-3A03-403A-BD99-0F39516BD883}" dt="2024-02-27T16:03:15.243" v="2930"/>
          <ac:spMkLst>
            <pc:docMk/>
            <pc:sldMk cId="2905535323" sldId="330"/>
            <ac:spMk id="85" creationId="{17F96604-8F94-8C58-9D38-A163B723B52B}"/>
          </ac:spMkLst>
        </pc:spChg>
        <pc:spChg chg="add mod">
          <ac:chgData name="Justin Raizes" userId="e6d0262345e4ce0a" providerId="LiveId" clId="{E922F648-3A03-403A-BD99-0F39516BD883}" dt="2024-02-27T16:03:21.506" v="2932" actId="1076"/>
          <ac:spMkLst>
            <pc:docMk/>
            <pc:sldMk cId="2905535323" sldId="330"/>
            <ac:spMk id="86" creationId="{F2AA0B3E-226F-59F1-A826-85D21C296EA4}"/>
          </ac:spMkLst>
        </pc:spChg>
        <pc:spChg chg="add mod">
          <ac:chgData name="Justin Raizes" userId="e6d0262345e4ce0a" providerId="LiveId" clId="{E922F648-3A03-403A-BD99-0F39516BD883}" dt="2024-02-27T16:03:26.933" v="2934" actId="1076"/>
          <ac:spMkLst>
            <pc:docMk/>
            <pc:sldMk cId="2905535323" sldId="330"/>
            <ac:spMk id="87" creationId="{84FAB830-6178-1DE8-3CEB-7071360E76BB}"/>
          </ac:spMkLst>
        </pc:spChg>
        <pc:spChg chg="add mod">
          <ac:chgData name="Justin Raizes" userId="e6d0262345e4ce0a" providerId="LiveId" clId="{E922F648-3A03-403A-BD99-0F39516BD883}" dt="2024-02-27T16:03:45.912" v="2940" actId="1076"/>
          <ac:spMkLst>
            <pc:docMk/>
            <pc:sldMk cId="2905535323" sldId="330"/>
            <ac:spMk id="88" creationId="{1C0D5B78-6802-FD95-C640-400C1DA0BE23}"/>
          </ac:spMkLst>
        </pc:spChg>
        <pc:grpChg chg="del">
          <ac:chgData name="Justin Raizes" userId="e6d0262345e4ce0a" providerId="LiveId" clId="{E922F648-3A03-403A-BD99-0F39516BD883}" dt="2024-02-27T15:50:51.048" v="2497" actId="478"/>
          <ac:grpSpMkLst>
            <pc:docMk/>
            <pc:sldMk cId="2905535323" sldId="330"/>
            <ac:grpSpMk id="26" creationId="{A9975174-8894-F28E-C9BD-EB36971834C6}"/>
          </ac:grpSpMkLst>
        </pc:grpChg>
        <pc:grpChg chg="add mod">
          <ac:chgData name="Justin Raizes" userId="e6d0262345e4ce0a" providerId="LiveId" clId="{E922F648-3A03-403A-BD99-0F39516BD883}" dt="2024-02-27T16:02:04.216" v="2914" actId="1076"/>
          <ac:grpSpMkLst>
            <pc:docMk/>
            <pc:sldMk cId="2905535323" sldId="330"/>
            <ac:grpSpMk id="54" creationId="{BD27852A-0614-4A4F-1B65-2A45600A3B59}"/>
          </ac:grpSpMkLst>
        </pc:grpChg>
        <pc:grpChg chg="add mod">
          <ac:chgData name="Justin Raizes" userId="e6d0262345e4ce0a" providerId="LiveId" clId="{E922F648-3A03-403A-BD99-0F39516BD883}" dt="2024-02-27T16:01:07.861" v="2879" actId="1076"/>
          <ac:grpSpMkLst>
            <pc:docMk/>
            <pc:sldMk cId="2905535323" sldId="330"/>
            <ac:grpSpMk id="62" creationId="{6F8423EA-086D-FD37-E651-A98EE39EBE91}"/>
          </ac:grpSpMkLst>
        </pc:grpChg>
        <pc:grpChg chg="add mod">
          <ac:chgData name="Justin Raizes" userId="e6d0262345e4ce0a" providerId="LiveId" clId="{E922F648-3A03-403A-BD99-0F39516BD883}" dt="2024-02-27T16:01:11.850" v="2881" actId="1076"/>
          <ac:grpSpMkLst>
            <pc:docMk/>
            <pc:sldMk cId="2905535323" sldId="330"/>
            <ac:grpSpMk id="67" creationId="{F69F86DF-AA39-B536-FEDD-CFAD23B9B75A}"/>
          </ac:grpSpMkLst>
        </pc:grpChg>
        <pc:picChg chg="del">
          <ac:chgData name="Justin Raizes" userId="e6d0262345e4ce0a" providerId="LiveId" clId="{E922F648-3A03-403A-BD99-0F39516BD883}" dt="2024-02-27T15:51:08.675" v="2502" actId="478"/>
          <ac:picMkLst>
            <pc:docMk/>
            <pc:sldMk cId="2905535323" sldId="330"/>
            <ac:picMk id="11" creationId="{E50EAA7F-3B0E-F522-334E-DDFA4EBB7514}"/>
          </ac:picMkLst>
        </pc:picChg>
        <pc:picChg chg="del">
          <ac:chgData name="Justin Raizes" userId="e6d0262345e4ce0a" providerId="LiveId" clId="{E922F648-3A03-403A-BD99-0F39516BD883}" dt="2024-02-27T15:51:08.675" v="2502" actId="478"/>
          <ac:picMkLst>
            <pc:docMk/>
            <pc:sldMk cId="2905535323" sldId="330"/>
            <ac:picMk id="12" creationId="{61191070-28F2-DE67-6CD1-54F14783400A}"/>
          </ac:picMkLst>
        </pc:picChg>
        <pc:picChg chg="del">
          <ac:chgData name="Justin Raizes" userId="e6d0262345e4ce0a" providerId="LiveId" clId="{E922F648-3A03-403A-BD99-0F39516BD883}" dt="2024-02-27T15:51:08.675" v="2502" actId="478"/>
          <ac:picMkLst>
            <pc:docMk/>
            <pc:sldMk cId="2905535323" sldId="330"/>
            <ac:picMk id="13" creationId="{DA96E5A3-D4CD-96DC-0EFD-5B3A3DC4ACE4}"/>
          </ac:picMkLst>
        </pc:picChg>
        <pc:picChg chg="del">
          <ac:chgData name="Justin Raizes" userId="e6d0262345e4ce0a" providerId="LiveId" clId="{E922F648-3A03-403A-BD99-0F39516BD883}" dt="2024-02-27T15:51:08.675" v="2502" actId="478"/>
          <ac:picMkLst>
            <pc:docMk/>
            <pc:sldMk cId="2905535323" sldId="330"/>
            <ac:picMk id="14" creationId="{E2E6D7FB-8DD5-4F72-86A8-78D8D382E61D}"/>
          </ac:picMkLst>
        </pc:picChg>
        <pc:picChg chg="del">
          <ac:chgData name="Justin Raizes" userId="e6d0262345e4ce0a" providerId="LiveId" clId="{E922F648-3A03-403A-BD99-0F39516BD883}" dt="2024-02-27T15:51:08.675" v="2502" actId="478"/>
          <ac:picMkLst>
            <pc:docMk/>
            <pc:sldMk cId="2905535323" sldId="330"/>
            <ac:picMk id="15" creationId="{D7619A90-23D6-0DE4-9648-D44050D33BAA}"/>
          </ac:picMkLst>
        </pc:picChg>
        <pc:picChg chg="del">
          <ac:chgData name="Justin Raizes" userId="e6d0262345e4ce0a" providerId="LiveId" clId="{E922F648-3A03-403A-BD99-0F39516BD883}" dt="2024-02-27T15:51:08.675" v="2502" actId="478"/>
          <ac:picMkLst>
            <pc:docMk/>
            <pc:sldMk cId="2905535323" sldId="330"/>
            <ac:picMk id="16" creationId="{4E3A9242-0084-69FA-5299-31F88CD9527B}"/>
          </ac:picMkLst>
        </pc:picChg>
        <pc:picChg chg="add mod">
          <ac:chgData name="Justin Raizes" userId="e6d0262345e4ce0a" providerId="LiveId" clId="{E922F648-3A03-403A-BD99-0F39516BD883}" dt="2024-02-27T15:58:40.847" v="2803" actId="1076"/>
          <ac:picMkLst>
            <pc:docMk/>
            <pc:sldMk cId="2905535323" sldId="330"/>
            <ac:picMk id="22" creationId="{A36AE976-7C80-F424-A56B-0D9BCF23AC96}"/>
          </ac:picMkLst>
        </pc:picChg>
        <pc:picChg chg="add mod">
          <ac:chgData name="Justin Raizes" userId="e6d0262345e4ce0a" providerId="LiveId" clId="{E922F648-3A03-403A-BD99-0F39516BD883}" dt="2024-02-27T15:58:40.847" v="2803" actId="1076"/>
          <ac:picMkLst>
            <pc:docMk/>
            <pc:sldMk cId="2905535323" sldId="330"/>
            <ac:picMk id="24" creationId="{401F098E-536E-C776-7396-6376B449BCA4}"/>
          </ac:picMkLst>
        </pc:picChg>
        <pc:picChg chg="add mod">
          <ac:chgData name="Justin Raizes" userId="e6d0262345e4ce0a" providerId="LiveId" clId="{E922F648-3A03-403A-BD99-0F39516BD883}" dt="2024-02-27T15:58:40.847" v="2803" actId="1076"/>
          <ac:picMkLst>
            <pc:docMk/>
            <pc:sldMk cId="2905535323" sldId="330"/>
            <ac:picMk id="25" creationId="{33B1EA07-EECB-77F8-474F-4B39366DF7C3}"/>
          </ac:picMkLst>
        </pc:picChg>
        <pc:picChg chg="add mod">
          <ac:chgData name="Justin Raizes" userId="e6d0262345e4ce0a" providerId="LiveId" clId="{E922F648-3A03-403A-BD99-0F39516BD883}" dt="2024-02-27T15:58:40.847" v="2803" actId="1076"/>
          <ac:picMkLst>
            <pc:docMk/>
            <pc:sldMk cId="2905535323" sldId="330"/>
            <ac:picMk id="31" creationId="{C41DE2E5-F8DC-B605-70F8-28609EE78CE5}"/>
          </ac:picMkLst>
        </pc:picChg>
        <pc:picChg chg="add mod">
          <ac:chgData name="Justin Raizes" userId="e6d0262345e4ce0a" providerId="LiveId" clId="{E922F648-3A03-403A-BD99-0F39516BD883}" dt="2024-02-27T15:58:40.847" v="2803" actId="1076"/>
          <ac:picMkLst>
            <pc:docMk/>
            <pc:sldMk cId="2905535323" sldId="330"/>
            <ac:picMk id="32" creationId="{867FFAA1-30D9-92B1-0019-9BA4E3C3037D}"/>
          </ac:picMkLst>
        </pc:picChg>
        <pc:picChg chg="add mod">
          <ac:chgData name="Justin Raizes" userId="e6d0262345e4ce0a" providerId="LiveId" clId="{E922F648-3A03-403A-BD99-0F39516BD883}" dt="2024-02-27T15:58:40.847" v="2803" actId="1076"/>
          <ac:picMkLst>
            <pc:docMk/>
            <pc:sldMk cId="2905535323" sldId="330"/>
            <ac:picMk id="35" creationId="{D387EEB5-7E02-34AA-8E68-FC8A69FB6DEF}"/>
          </ac:picMkLst>
        </pc:picChg>
        <pc:picChg chg="add mod">
          <ac:chgData name="Justin Raizes" userId="e6d0262345e4ce0a" providerId="LiveId" clId="{E922F648-3A03-403A-BD99-0F39516BD883}" dt="2024-02-27T15:58:44.722" v="2804" actId="1076"/>
          <ac:picMkLst>
            <pc:docMk/>
            <pc:sldMk cId="2905535323" sldId="330"/>
            <ac:picMk id="48" creationId="{01B63BE6-A8C7-02A7-3A84-4904B16F3C60}"/>
          </ac:picMkLst>
        </pc:picChg>
        <pc:picChg chg="add mod">
          <ac:chgData name="Justin Raizes" userId="e6d0262345e4ce0a" providerId="LiveId" clId="{E922F648-3A03-403A-BD99-0F39516BD883}" dt="2024-02-27T15:58:44.722" v="2804" actId="1076"/>
          <ac:picMkLst>
            <pc:docMk/>
            <pc:sldMk cId="2905535323" sldId="330"/>
            <ac:picMk id="49" creationId="{649F1BE6-0DBD-6E30-6B16-CD612AC822C8}"/>
          </ac:picMkLst>
        </pc:picChg>
        <pc:picChg chg="add mod">
          <ac:chgData name="Justin Raizes" userId="e6d0262345e4ce0a" providerId="LiveId" clId="{E922F648-3A03-403A-BD99-0F39516BD883}" dt="2024-02-27T15:58:44.722" v="2804" actId="1076"/>
          <ac:picMkLst>
            <pc:docMk/>
            <pc:sldMk cId="2905535323" sldId="330"/>
            <ac:picMk id="50" creationId="{04BCF0D0-AEB7-5687-2A8C-92A61897845D}"/>
          </ac:picMkLst>
        </pc:picChg>
        <pc:picChg chg="add mod">
          <ac:chgData name="Justin Raizes" userId="e6d0262345e4ce0a" providerId="LiveId" clId="{E922F648-3A03-403A-BD99-0F39516BD883}" dt="2024-02-27T15:58:44.722" v="2804" actId="1076"/>
          <ac:picMkLst>
            <pc:docMk/>
            <pc:sldMk cId="2905535323" sldId="330"/>
            <ac:picMk id="51" creationId="{DF999EEB-9643-9AF7-E2BE-104D624E12D5}"/>
          </ac:picMkLst>
        </pc:picChg>
        <pc:picChg chg="add mod">
          <ac:chgData name="Justin Raizes" userId="e6d0262345e4ce0a" providerId="LiveId" clId="{E922F648-3A03-403A-BD99-0F39516BD883}" dt="2024-02-27T15:58:44.722" v="2804" actId="1076"/>
          <ac:picMkLst>
            <pc:docMk/>
            <pc:sldMk cId="2905535323" sldId="330"/>
            <ac:picMk id="52" creationId="{0308A7AE-006A-D451-3116-FD51227CE5A1}"/>
          </ac:picMkLst>
        </pc:picChg>
        <pc:picChg chg="add mod">
          <ac:chgData name="Justin Raizes" userId="e6d0262345e4ce0a" providerId="LiveId" clId="{E922F648-3A03-403A-BD99-0F39516BD883}" dt="2024-02-27T15:58:44.722" v="2804" actId="1076"/>
          <ac:picMkLst>
            <pc:docMk/>
            <pc:sldMk cId="2905535323" sldId="330"/>
            <ac:picMk id="53" creationId="{3E7A77E8-471E-1A43-6EA7-6AED77FC1DE4}"/>
          </ac:picMkLst>
        </pc:picChg>
        <pc:picChg chg="mod">
          <ac:chgData name="Justin Raizes" userId="e6d0262345e4ce0a" providerId="LiveId" clId="{E922F648-3A03-403A-BD99-0F39516BD883}" dt="2024-02-27T16:02:04.216" v="2914" actId="1076"/>
          <ac:picMkLst>
            <pc:docMk/>
            <pc:sldMk cId="2905535323" sldId="330"/>
            <ac:picMk id="75" creationId="{AABC5732-CCD0-C473-5678-A478416B59B3}"/>
          </ac:picMkLst>
        </pc:picChg>
        <pc:picChg chg="mod">
          <ac:chgData name="Justin Raizes" userId="e6d0262345e4ce0a" providerId="LiveId" clId="{E922F648-3A03-403A-BD99-0F39516BD883}" dt="2024-02-27T16:02:04.216" v="2914" actId="1076"/>
          <ac:picMkLst>
            <pc:docMk/>
            <pc:sldMk cId="2905535323" sldId="330"/>
            <ac:picMk id="76" creationId="{5EDB897F-EEB0-798A-2A04-95170AA8B12F}"/>
          </ac:picMkLst>
        </pc:picChg>
        <pc:picChg chg="mod">
          <ac:chgData name="Justin Raizes" userId="e6d0262345e4ce0a" providerId="LiveId" clId="{E922F648-3A03-403A-BD99-0F39516BD883}" dt="2024-02-27T16:02:04.216" v="2914" actId="1076"/>
          <ac:picMkLst>
            <pc:docMk/>
            <pc:sldMk cId="2905535323" sldId="330"/>
            <ac:picMk id="77" creationId="{C10B1DA1-F8C0-9A0C-F7E9-F24058B05F92}"/>
          </ac:picMkLst>
        </pc:picChg>
        <pc:picChg chg="mod">
          <ac:chgData name="Justin Raizes" userId="e6d0262345e4ce0a" providerId="LiveId" clId="{E922F648-3A03-403A-BD99-0F39516BD883}" dt="2024-02-27T16:02:04.216" v="2914" actId="1076"/>
          <ac:picMkLst>
            <pc:docMk/>
            <pc:sldMk cId="2905535323" sldId="330"/>
            <ac:picMk id="78" creationId="{6553FCA2-8BC0-F545-14F0-CAACCA1324A5}"/>
          </ac:picMkLst>
        </pc:picChg>
        <pc:picChg chg="mod">
          <ac:chgData name="Justin Raizes" userId="e6d0262345e4ce0a" providerId="LiveId" clId="{E922F648-3A03-403A-BD99-0F39516BD883}" dt="2024-02-27T16:02:04.216" v="2914" actId="1076"/>
          <ac:picMkLst>
            <pc:docMk/>
            <pc:sldMk cId="2905535323" sldId="330"/>
            <ac:picMk id="79" creationId="{3AE6A7CC-0281-34DF-A9BD-720B51DCB52F}"/>
          </ac:picMkLst>
        </pc:picChg>
        <pc:picChg chg="mod">
          <ac:chgData name="Justin Raizes" userId="e6d0262345e4ce0a" providerId="LiveId" clId="{E922F648-3A03-403A-BD99-0F39516BD883}" dt="2024-02-27T16:02:04.216" v="2914" actId="1076"/>
          <ac:picMkLst>
            <pc:docMk/>
            <pc:sldMk cId="2905535323" sldId="330"/>
            <ac:picMk id="80" creationId="{1D434852-FA74-2CAB-1919-0520DCED17AD}"/>
          </ac:picMkLst>
        </pc:picChg>
        <pc:cxnChg chg="del">
          <ac:chgData name="Justin Raizes" userId="e6d0262345e4ce0a" providerId="LiveId" clId="{E922F648-3A03-403A-BD99-0F39516BD883}" dt="2024-02-27T15:51:08.675" v="2502" actId="478"/>
          <ac:cxnSpMkLst>
            <pc:docMk/>
            <pc:sldMk cId="2905535323" sldId="330"/>
            <ac:cxnSpMk id="3" creationId="{AD1118F2-0397-EECF-294E-CBC3CBF784F8}"/>
          </ac:cxnSpMkLst>
        </pc:cxnChg>
        <pc:cxnChg chg="del">
          <ac:chgData name="Justin Raizes" userId="e6d0262345e4ce0a" providerId="LiveId" clId="{E922F648-3A03-403A-BD99-0F39516BD883}" dt="2024-02-27T15:51:08.675" v="2502" actId="478"/>
          <ac:cxnSpMkLst>
            <pc:docMk/>
            <pc:sldMk cId="2905535323" sldId="330"/>
            <ac:cxnSpMk id="4" creationId="{A8A94B72-869E-8C7A-787A-06A5718872CD}"/>
          </ac:cxnSpMkLst>
        </pc:cxnChg>
        <pc:cxnChg chg="del">
          <ac:chgData name="Justin Raizes" userId="e6d0262345e4ce0a" providerId="LiveId" clId="{E922F648-3A03-403A-BD99-0F39516BD883}" dt="2024-02-27T15:51:08.675" v="2502" actId="478"/>
          <ac:cxnSpMkLst>
            <pc:docMk/>
            <pc:sldMk cId="2905535323" sldId="330"/>
            <ac:cxnSpMk id="5" creationId="{FD6E668C-67B6-4750-DE72-A48D3B5E254B}"/>
          </ac:cxnSpMkLst>
        </pc:cxnChg>
        <pc:cxnChg chg="del">
          <ac:chgData name="Justin Raizes" userId="e6d0262345e4ce0a" providerId="LiveId" clId="{E922F648-3A03-403A-BD99-0F39516BD883}" dt="2024-02-27T15:51:08.675" v="2502" actId="478"/>
          <ac:cxnSpMkLst>
            <pc:docMk/>
            <pc:sldMk cId="2905535323" sldId="330"/>
            <ac:cxnSpMk id="6" creationId="{FF874D13-69AB-9210-22E9-BB8A2631A0F2}"/>
          </ac:cxnSpMkLst>
        </pc:cxnChg>
        <pc:cxnChg chg="del">
          <ac:chgData name="Justin Raizes" userId="e6d0262345e4ce0a" providerId="LiveId" clId="{E922F648-3A03-403A-BD99-0F39516BD883}" dt="2024-02-27T15:51:08.675" v="2502" actId="478"/>
          <ac:cxnSpMkLst>
            <pc:docMk/>
            <pc:sldMk cId="2905535323" sldId="330"/>
            <ac:cxnSpMk id="7" creationId="{3B1A9A33-B9A3-FD5E-C611-1918402CDAF2}"/>
          </ac:cxnSpMkLst>
        </pc:cxnChg>
        <pc:cxnChg chg="del">
          <ac:chgData name="Justin Raizes" userId="e6d0262345e4ce0a" providerId="LiveId" clId="{E922F648-3A03-403A-BD99-0F39516BD883}" dt="2024-02-27T15:51:08.675" v="2502" actId="478"/>
          <ac:cxnSpMkLst>
            <pc:docMk/>
            <pc:sldMk cId="2905535323" sldId="330"/>
            <ac:cxnSpMk id="8" creationId="{F3A7AF3F-363B-16AB-05A9-9DBB0E7776F7}"/>
          </ac:cxnSpMkLst>
        </pc:cxnChg>
        <pc:cxnChg chg="del">
          <ac:chgData name="Justin Raizes" userId="e6d0262345e4ce0a" providerId="LiveId" clId="{E922F648-3A03-403A-BD99-0F39516BD883}" dt="2024-02-27T15:51:08.675" v="2502" actId="478"/>
          <ac:cxnSpMkLst>
            <pc:docMk/>
            <pc:sldMk cId="2905535323" sldId="330"/>
            <ac:cxnSpMk id="9" creationId="{7AF2DA44-38D6-3E0F-288E-D27D9723A843}"/>
          </ac:cxnSpMkLst>
        </pc:cxnChg>
        <pc:cxnChg chg="add mod">
          <ac:chgData name="Justin Raizes" userId="e6d0262345e4ce0a" providerId="LiveId" clId="{E922F648-3A03-403A-BD99-0F39516BD883}" dt="2024-02-27T15:58:40.847" v="2803" actId="1076"/>
          <ac:cxnSpMkLst>
            <pc:docMk/>
            <pc:sldMk cId="2905535323" sldId="330"/>
            <ac:cxnSpMk id="17" creationId="{59B7638F-2FCC-5AF3-FFE9-2FB85CA1994A}"/>
          </ac:cxnSpMkLst>
        </pc:cxnChg>
        <pc:cxnChg chg="del mod">
          <ac:chgData name="Justin Raizes" userId="e6d0262345e4ce0a" providerId="LiveId" clId="{E922F648-3A03-403A-BD99-0F39516BD883}" dt="2024-02-27T15:51:14.329" v="2505" actId="478"/>
          <ac:cxnSpMkLst>
            <pc:docMk/>
            <pc:sldMk cId="2905535323" sldId="330"/>
            <ac:cxnSpMk id="21" creationId="{2E85D796-C2C2-B20C-E6DB-BC71DAD2C042}"/>
          </ac:cxnSpMkLst>
        </pc:cxnChg>
        <pc:cxnChg chg="del">
          <ac:chgData name="Justin Raizes" userId="e6d0262345e4ce0a" providerId="LiveId" clId="{E922F648-3A03-403A-BD99-0F39516BD883}" dt="2024-02-27T15:51:08.675" v="2502" actId="478"/>
          <ac:cxnSpMkLst>
            <pc:docMk/>
            <pc:sldMk cId="2905535323" sldId="330"/>
            <ac:cxnSpMk id="33" creationId="{84DF37D5-DFA7-07BE-FB36-A4370513C191}"/>
          </ac:cxnSpMkLst>
        </pc:cxnChg>
        <pc:cxnChg chg="del">
          <ac:chgData name="Justin Raizes" userId="e6d0262345e4ce0a" providerId="LiveId" clId="{E922F648-3A03-403A-BD99-0F39516BD883}" dt="2024-02-27T15:51:08.675" v="2502" actId="478"/>
          <ac:cxnSpMkLst>
            <pc:docMk/>
            <pc:sldMk cId="2905535323" sldId="330"/>
            <ac:cxnSpMk id="34" creationId="{711A6683-E43C-2195-9DDC-B5DD9EB1EB8D}"/>
          </ac:cxnSpMkLst>
        </pc:cxnChg>
        <pc:cxnChg chg="del">
          <ac:chgData name="Justin Raizes" userId="e6d0262345e4ce0a" providerId="LiveId" clId="{E922F648-3A03-403A-BD99-0F39516BD883}" dt="2024-02-27T15:51:08.675" v="2502" actId="478"/>
          <ac:cxnSpMkLst>
            <pc:docMk/>
            <pc:sldMk cId="2905535323" sldId="330"/>
            <ac:cxnSpMk id="40" creationId="{5E1099DF-6F66-550B-01C5-F029308E1CB8}"/>
          </ac:cxnSpMkLst>
        </pc:cxnChg>
        <pc:cxnChg chg="del">
          <ac:chgData name="Justin Raizes" userId="e6d0262345e4ce0a" providerId="LiveId" clId="{E922F648-3A03-403A-BD99-0F39516BD883}" dt="2024-02-27T15:51:08.675" v="2502" actId="478"/>
          <ac:cxnSpMkLst>
            <pc:docMk/>
            <pc:sldMk cId="2905535323" sldId="330"/>
            <ac:cxnSpMk id="41" creationId="{877B6267-73CA-6D11-C638-D9E0D25CE441}"/>
          </ac:cxnSpMkLst>
        </pc:cxnChg>
        <pc:cxnChg chg="del">
          <ac:chgData name="Justin Raizes" userId="e6d0262345e4ce0a" providerId="LiveId" clId="{E922F648-3A03-403A-BD99-0F39516BD883}" dt="2024-02-27T15:51:08.675" v="2502" actId="478"/>
          <ac:cxnSpMkLst>
            <pc:docMk/>
            <pc:sldMk cId="2905535323" sldId="330"/>
            <ac:cxnSpMk id="42" creationId="{18299BA9-519D-353A-4F8F-A79971E7E1DF}"/>
          </ac:cxnSpMkLst>
        </pc:cxnChg>
        <pc:cxnChg chg="del">
          <ac:chgData name="Justin Raizes" userId="e6d0262345e4ce0a" providerId="LiveId" clId="{E922F648-3A03-403A-BD99-0F39516BD883}" dt="2024-02-27T15:51:08.675" v="2502" actId="478"/>
          <ac:cxnSpMkLst>
            <pc:docMk/>
            <pc:sldMk cId="2905535323" sldId="330"/>
            <ac:cxnSpMk id="43" creationId="{6D34D1A4-278D-E23F-9E78-7EBDBB803F2B}"/>
          </ac:cxnSpMkLst>
        </pc:cxnChg>
        <pc:cxnChg chg="del">
          <ac:chgData name="Justin Raizes" userId="e6d0262345e4ce0a" providerId="LiveId" clId="{E922F648-3A03-403A-BD99-0F39516BD883}" dt="2024-02-27T15:51:08.675" v="2502" actId="478"/>
          <ac:cxnSpMkLst>
            <pc:docMk/>
            <pc:sldMk cId="2905535323" sldId="330"/>
            <ac:cxnSpMk id="44" creationId="{69B15761-DB7E-F5B5-0215-E68291B611EE}"/>
          </ac:cxnSpMkLst>
        </pc:cxnChg>
        <pc:cxnChg chg="add mod">
          <ac:chgData name="Justin Raizes" userId="e6d0262345e4ce0a" providerId="LiveId" clId="{E922F648-3A03-403A-BD99-0F39516BD883}" dt="2024-02-27T15:58:44.722" v="2804" actId="1076"/>
          <ac:cxnSpMkLst>
            <pc:docMk/>
            <pc:sldMk cId="2905535323" sldId="330"/>
            <ac:cxnSpMk id="45" creationId="{FD7A0A00-0D67-DFB2-99E0-B294331EBB2A}"/>
          </ac:cxnSpMkLst>
        </pc:cxnChg>
        <pc:cxnChg chg="mod">
          <ac:chgData name="Justin Raizes" userId="e6d0262345e4ce0a" providerId="LiveId" clId="{E922F648-3A03-403A-BD99-0F39516BD883}" dt="2024-02-27T16:02:04.216" v="2914" actId="1076"/>
          <ac:cxnSpMkLst>
            <pc:docMk/>
            <pc:sldMk cId="2905535323" sldId="330"/>
            <ac:cxnSpMk id="73" creationId="{B2B8EA76-C711-1CEE-0174-00EE380251C8}"/>
          </ac:cxnSpMkLst>
        </pc:cxnChg>
      </pc:sldChg>
      <pc:sldChg chg="addSp delSp modSp new del mod modClrScheme chgLayout">
        <pc:chgData name="Justin Raizes" userId="e6d0262345e4ce0a" providerId="LiveId" clId="{E922F648-3A03-403A-BD99-0F39516BD883}" dt="2024-02-27T15:52:32.708" v="2550" actId="47"/>
        <pc:sldMkLst>
          <pc:docMk/>
          <pc:sldMk cId="1500776998" sldId="331"/>
        </pc:sldMkLst>
        <pc:spChg chg="del">
          <ac:chgData name="Justin Raizes" userId="e6d0262345e4ce0a" providerId="LiveId" clId="{E922F648-3A03-403A-BD99-0F39516BD883}" dt="2024-02-27T15:51:42.183" v="2510" actId="700"/>
          <ac:spMkLst>
            <pc:docMk/>
            <pc:sldMk cId="1500776998" sldId="331"/>
            <ac:spMk id="2" creationId="{5C8CE4CE-AF42-EC3A-24FA-05918E093AF3}"/>
          </ac:spMkLst>
        </pc:spChg>
        <pc:spChg chg="del">
          <ac:chgData name="Justin Raizes" userId="e6d0262345e4ce0a" providerId="LiveId" clId="{E922F648-3A03-403A-BD99-0F39516BD883}" dt="2024-02-27T15:51:42.183" v="2510" actId="700"/>
          <ac:spMkLst>
            <pc:docMk/>
            <pc:sldMk cId="1500776998" sldId="331"/>
            <ac:spMk id="3" creationId="{655B0DF8-C354-6A6D-1F9C-6AE1363F8C70}"/>
          </ac:spMkLst>
        </pc:spChg>
        <pc:spChg chg="add mod">
          <ac:chgData name="Justin Raizes" userId="e6d0262345e4ce0a" providerId="LiveId" clId="{E922F648-3A03-403A-BD99-0F39516BD883}" dt="2024-02-27T15:52:26.904" v="2549" actId="20577"/>
          <ac:spMkLst>
            <pc:docMk/>
            <pc:sldMk cId="1500776998" sldId="331"/>
            <ac:spMk id="4" creationId="{A0197B1D-A3D9-54A8-73F9-50A0151E213E}"/>
          </ac:spMkLst>
        </pc:spChg>
      </pc:sldChg>
      <pc:sldChg chg="addSp modSp add mod modNotesTx">
        <pc:chgData name="Justin Raizes" userId="e6d0262345e4ce0a" providerId="LiveId" clId="{E922F648-3A03-403A-BD99-0F39516BD883}" dt="2024-02-27T16:08:36.726" v="3750" actId="20577"/>
        <pc:sldMkLst>
          <pc:docMk/>
          <pc:sldMk cId="3395168269" sldId="331"/>
        </pc:sldMkLst>
        <pc:spChg chg="add mod">
          <ac:chgData name="Justin Raizes" userId="e6d0262345e4ce0a" providerId="LiveId" clId="{E922F648-3A03-403A-BD99-0F39516BD883}" dt="2024-02-27T16:06:34.247" v="3551" actId="1076"/>
          <ac:spMkLst>
            <pc:docMk/>
            <pc:sldMk cId="3395168269" sldId="331"/>
            <ac:spMk id="3" creationId="{4B187BBE-CD90-216B-28F8-6F1AD6240B6E}"/>
          </ac:spMkLst>
        </pc:spChg>
        <pc:spChg chg="add mod">
          <ac:chgData name="Justin Raizes" userId="e6d0262345e4ce0a" providerId="LiveId" clId="{E922F648-3A03-403A-BD99-0F39516BD883}" dt="2024-02-27T16:07:18.495" v="3564" actId="1076"/>
          <ac:spMkLst>
            <pc:docMk/>
            <pc:sldMk cId="3395168269" sldId="331"/>
            <ac:spMk id="8" creationId="{3CCF43B6-2EFE-006C-D647-865EF0C15A7B}"/>
          </ac:spMkLst>
        </pc:spChg>
        <pc:spChg chg="add mod">
          <ac:chgData name="Justin Raizes" userId="e6d0262345e4ce0a" providerId="LiveId" clId="{E922F648-3A03-403A-BD99-0F39516BD883}" dt="2024-02-27T16:07:44.800" v="3569" actId="1076"/>
          <ac:spMkLst>
            <pc:docMk/>
            <pc:sldMk cId="3395168269" sldId="331"/>
            <ac:spMk id="9" creationId="{D95AAD67-C772-6695-D5AC-290AEB429469}"/>
          </ac:spMkLst>
        </pc:spChg>
        <pc:spChg chg="add mod">
          <ac:chgData name="Justin Raizes" userId="e6d0262345e4ce0a" providerId="LiveId" clId="{E922F648-3A03-403A-BD99-0F39516BD883}" dt="2024-02-27T16:07:50.279" v="3571" actId="20577"/>
          <ac:spMkLst>
            <pc:docMk/>
            <pc:sldMk cId="3395168269" sldId="331"/>
            <ac:spMk id="12" creationId="{35977F77-375B-D858-8DBA-B985AD295840}"/>
          </ac:spMkLst>
        </pc:spChg>
        <pc:spChg chg="add mod">
          <ac:chgData name="Justin Raizes" userId="e6d0262345e4ce0a" providerId="LiveId" clId="{E922F648-3A03-403A-BD99-0F39516BD883}" dt="2024-02-27T16:07:35.568" v="3568" actId="1076"/>
          <ac:spMkLst>
            <pc:docMk/>
            <pc:sldMk cId="3395168269" sldId="331"/>
            <ac:spMk id="13" creationId="{C2C63ED4-A5C1-4B2C-A3DE-005A027B8820}"/>
          </ac:spMkLst>
        </pc:spChg>
        <pc:spChg chg="add mod">
          <ac:chgData name="Justin Raizes" userId="e6d0262345e4ce0a" providerId="LiveId" clId="{E922F648-3A03-403A-BD99-0F39516BD883}" dt="2024-02-27T16:07:52.651" v="3573" actId="20577"/>
          <ac:spMkLst>
            <pc:docMk/>
            <pc:sldMk cId="3395168269" sldId="331"/>
            <ac:spMk id="16" creationId="{819DFF6F-F242-F699-5E8E-EA64E6829B89}"/>
          </ac:spMkLst>
        </pc:spChg>
        <pc:picChg chg="add mod">
          <ac:chgData name="Justin Raizes" userId="e6d0262345e4ce0a" providerId="LiveId" clId="{E922F648-3A03-403A-BD99-0F39516BD883}" dt="2024-02-27T16:06:55.134" v="3556" actId="1076"/>
          <ac:picMkLst>
            <pc:docMk/>
            <pc:sldMk cId="3395168269" sldId="331"/>
            <ac:picMk id="6" creationId="{122CE653-EE1D-D0C0-3C32-D2E160A5AB2C}"/>
          </ac:picMkLst>
        </pc:picChg>
        <pc:picChg chg="add mod">
          <ac:chgData name="Justin Raizes" userId="e6d0262345e4ce0a" providerId="LiveId" clId="{E922F648-3A03-403A-BD99-0F39516BD883}" dt="2024-02-27T16:07:44.800" v="3569" actId="1076"/>
          <ac:picMkLst>
            <pc:docMk/>
            <pc:sldMk cId="3395168269" sldId="331"/>
            <ac:picMk id="11" creationId="{88D594F8-FA27-5054-1D2E-230C7FFCC515}"/>
          </ac:picMkLst>
        </pc:picChg>
        <pc:picChg chg="add mod">
          <ac:chgData name="Justin Raizes" userId="e6d0262345e4ce0a" providerId="LiveId" clId="{E922F648-3A03-403A-BD99-0F39516BD883}" dt="2024-02-27T16:07:35.568" v="3568" actId="1076"/>
          <ac:picMkLst>
            <pc:docMk/>
            <pc:sldMk cId="3395168269" sldId="331"/>
            <ac:picMk id="15" creationId="{BE516416-F182-C443-DA45-CDBACAECD2CE}"/>
          </ac:picMkLst>
        </pc:picChg>
        <pc:cxnChg chg="add mod">
          <ac:chgData name="Justin Raizes" userId="e6d0262345e4ce0a" providerId="LiveId" clId="{E922F648-3A03-403A-BD99-0F39516BD883}" dt="2024-02-27T16:06:49.020" v="3554" actId="1582"/>
          <ac:cxnSpMkLst>
            <pc:docMk/>
            <pc:sldMk cId="3395168269" sldId="331"/>
            <ac:cxnSpMk id="5" creationId="{BC161C73-A075-D917-04C8-4F91F08EE0CF}"/>
          </ac:cxnSpMkLst>
        </pc:cxnChg>
        <pc:cxnChg chg="add mod">
          <ac:chgData name="Justin Raizes" userId="e6d0262345e4ce0a" providerId="LiveId" clId="{E922F648-3A03-403A-BD99-0F39516BD883}" dt="2024-02-27T16:07:44.800" v="3569" actId="1076"/>
          <ac:cxnSpMkLst>
            <pc:docMk/>
            <pc:sldMk cId="3395168269" sldId="331"/>
            <ac:cxnSpMk id="10" creationId="{6A2A1915-789D-A9C5-9D7E-3AFE5352ADB9}"/>
          </ac:cxnSpMkLst>
        </pc:cxnChg>
        <pc:cxnChg chg="add mod">
          <ac:chgData name="Justin Raizes" userId="e6d0262345e4ce0a" providerId="LiveId" clId="{E922F648-3A03-403A-BD99-0F39516BD883}" dt="2024-02-27T16:07:35.568" v="3568" actId="1076"/>
          <ac:cxnSpMkLst>
            <pc:docMk/>
            <pc:sldMk cId="3395168269" sldId="331"/>
            <ac:cxnSpMk id="14" creationId="{68D355B9-2F63-FF68-6073-DE9AE83AA55B}"/>
          </ac:cxnSpMkLst>
        </pc:cxnChg>
      </pc:sldChg>
      <pc:sldChg chg="addSp delSp modSp add mod modNotesTx">
        <pc:chgData name="Justin Raizes" userId="e6d0262345e4ce0a" providerId="LiveId" clId="{E922F648-3A03-403A-BD99-0F39516BD883}" dt="2024-02-27T16:12:48.463" v="4032" actId="20577"/>
        <pc:sldMkLst>
          <pc:docMk/>
          <pc:sldMk cId="325768593" sldId="332"/>
        </pc:sldMkLst>
        <pc:spChg chg="del">
          <ac:chgData name="Justin Raizes" userId="e6d0262345e4ce0a" providerId="LiveId" clId="{E922F648-3A03-403A-BD99-0F39516BD883}" dt="2024-02-27T16:08:45.714" v="3751" actId="478"/>
          <ac:spMkLst>
            <pc:docMk/>
            <pc:sldMk cId="325768593" sldId="332"/>
            <ac:spMk id="3" creationId="{C6DAD098-3DE9-E24E-BC29-AEB48895C49A}"/>
          </ac:spMkLst>
        </pc:spChg>
        <pc:spChg chg="mod">
          <ac:chgData name="Justin Raizes" userId="e6d0262345e4ce0a" providerId="LiveId" clId="{E922F648-3A03-403A-BD99-0F39516BD883}" dt="2024-02-27T16:09:20.869" v="3754"/>
          <ac:spMkLst>
            <pc:docMk/>
            <pc:sldMk cId="325768593" sldId="332"/>
            <ac:spMk id="7" creationId="{1C1734FE-D50B-0665-E611-88CF7D4FC9EF}"/>
          </ac:spMkLst>
        </pc:spChg>
        <pc:spChg chg="del">
          <ac:chgData name="Justin Raizes" userId="e6d0262345e4ce0a" providerId="LiveId" clId="{E922F648-3A03-403A-BD99-0F39516BD883}" dt="2024-02-27T16:08:45.714" v="3751" actId="478"/>
          <ac:spMkLst>
            <pc:docMk/>
            <pc:sldMk cId="325768593" sldId="332"/>
            <ac:spMk id="9" creationId="{4F745277-4137-CD0D-EE2F-9916D8BAC5D4}"/>
          </ac:spMkLst>
        </pc:spChg>
        <pc:spChg chg="del">
          <ac:chgData name="Justin Raizes" userId="e6d0262345e4ce0a" providerId="LiveId" clId="{E922F648-3A03-403A-BD99-0F39516BD883}" dt="2024-02-27T16:08:45.714" v="3751" actId="478"/>
          <ac:spMkLst>
            <pc:docMk/>
            <pc:sldMk cId="325768593" sldId="332"/>
            <ac:spMk id="13" creationId="{7E59DA60-809A-F8FB-DFFA-517F0593C453}"/>
          </ac:spMkLst>
        </pc:spChg>
        <pc:spChg chg="mod">
          <ac:chgData name="Justin Raizes" userId="e6d0262345e4ce0a" providerId="LiveId" clId="{E922F648-3A03-403A-BD99-0F39516BD883}" dt="2024-02-27T16:09:20.869" v="3754"/>
          <ac:spMkLst>
            <pc:docMk/>
            <pc:sldMk cId="325768593" sldId="332"/>
            <ac:spMk id="18" creationId="{B7318773-35C2-2B6B-0FD4-DBB899E31843}"/>
          </ac:spMkLst>
        </pc:spChg>
        <pc:spChg chg="mod">
          <ac:chgData name="Justin Raizes" userId="e6d0262345e4ce0a" providerId="LiveId" clId="{E922F648-3A03-403A-BD99-0F39516BD883}" dt="2024-02-27T16:09:20.869" v="3754"/>
          <ac:spMkLst>
            <pc:docMk/>
            <pc:sldMk cId="325768593" sldId="332"/>
            <ac:spMk id="19" creationId="{3FA680A4-398A-996C-43A0-0DB3B837253F}"/>
          </ac:spMkLst>
        </pc:spChg>
        <pc:spChg chg="mod">
          <ac:chgData name="Justin Raizes" userId="e6d0262345e4ce0a" providerId="LiveId" clId="{E922F648-3A03-403A-BD99-0F39516BD883}" dt="2024-02-27T16:09:20.869" v="3754"/>
          <ac:spMkLst>
            <pc:docMk/>
            <pc:sldMk cId="325768593" sldId="332"/>
            <ac:spMk id="20" creationId="{15753470-F460-8733-0533-CC33FB7CD4D4}"/>
          </ac:spMkLst>
        </pc:spChg>
        <pc:spChg chg="add mod">
          <ac:chgData name="Justin Raizes" userId="e6d0262345e4ce0a" providerId="LiveId" clId="{E922F648-3A03-403A-BD99-0F39516BD883}" dt="2024-02-27T16:10:07.825" v="3798" actId="14100"/>
          <ac:spMkLst>
            <pc:docMk/>
            <pc:sldMk cId="325768593" sldId="332"/>
            <ac:spMk id="21" creationId="{84532376-6465-396F-30B0-27866E33F5CE}"/>
          </ac:spMkLst>
        </pc:spChg>
        <pc:spChg chg="mod">
          <ac:chgData name="Justin Raizes" userId="e6d0262345e4ce0a" providerId="LiveId" clId="{E922F648-3A03-403A-BD99-0F39516BD883}" dt="2024-02-27T16:10:12.610" v="3799"/>
          <ac:spMkLst>
            <pc:docMk/>
            <pc:sldMk cId="325768593" sldId="332"/>
            <ac:spMk id="26" creationId="{2EE383F8-F65B-0DAD-8152-DE95F4899D06}"/>
          </ac:spMkLst>
        </pc:spChg>
        <pc:spChg chg="mod">
          <ac:chgData name="Justin Raizes" userId="e6d0262345e4ce0a" providerId="LiveId" clId="{E922F648-3A03-403A-BD99-0F39516BD883}" dt="2024-02-27T16:10:12.610" v="3799"/>
          <ac:spMkLst>
            <pc:docMk/>
            <pc:sldMk cId="325768593" sldId="332"/>
            <ac:spMk id="27" creationId="{FA4C3F5E-FF4C-3747-E9A3-FD9E8B9308DA}"/>
          </ac:spMkLst>
        </pc:spChg>
        <pc:spChg chg="mod">
          <ac:chgData name="Justin Raizes" userId="e6d0262345e4ce0a" providerId="LiveId" clId="{E922F648-3A03-403A-BD99-0F39516BD883}" dt="2024-02-27T16:10:12.610" v="3799"/>
          <ac:spMkLst>
            <pc:docMk/>
            <pc:sldMk cId="325768593" sldId="332"/>
            <ac:spMk id="28" creationId="{6632C300-AB02-E2EF-2567-D852C25F7325}"/>
          </ac:spMkLst>
        </pc:spChg>
        <pc:spChg chg="mod">
          <ac:chgData name="Justin Raizes" userId="e6d0262345e4ce0a" providerId="LiveId" clId="{E922F648-3A03-403A-BD99-0F39516BD883}" dt="2024-02-27T16:10:12.610" v="3799"/>
          <ac:spMkLst>
            <pc:docMk/>
            <pc:sldMk cId="325768593" sldId="332"/>
            <ac:spMk id="29" creationId="{23DAE4E1-CF42-D72E-6AFC-B75E9B864935}"/>
          </ac:spMkLst>
        </pc:spChg>
        <pc:spChg chg="add del mod">
          <ac:chgData name="Justin Raizes" userId="e6d0262345e4ce0a" providerId="LiveId" clId="{E922F648-3A03-403A-BD99-0F39516BD883}" dt="2024-02-27T16:10:28.732" v="3807" actId="478"/>
          <ac:spMkLst>
            <pc:docMk/>
            <pc:sldMk cId="325768593" sldId="332"/>
            <ac:spMk id="30" creationId="{AFEB1EAA-53E6-3F85-208C-E7D7B7FACD6A}"/>
          </ac:spMkLst>
        </pc:spChg>
        <pc:spChg chg="mod">
          <ac:chgData name="Justin Raizes" userId="e6d0262345e4ce0a" providerId="LiveId" clId="{E922F648-3A03-403A-BD99-0F39516BD883}" dt="2024-02-27T16:10:15.919" v="3801"/>
          <ac:spMkLst>
            <pc:docMk/>
            <pc:sldMk cId="325768593" sldId="332"/>
            <ac:spMk id="34" creationId="{57E351E1-A528-57EC-C6E3-00EE6E9FF49B}"/>
          </ac:spMkLst>
        </pc:spChg>
        <pc:spChg chg="mod">
          <ac:chgData name="Justin Raizes" userId="e6d0262345e4ce0a" providerId="LiveId" clId="{E922F648-3A03-403A-BD99-0F39516BD883}" dt="2024-02-27T16:10:15.919" v="3801"/>
          <ac:spMkLst>
            <pc:docMk/>
            <pc:sldMk cId="325768593" sldId="332"/>
            <ac:spMk id="36" creationId="{BD45D66A-ED02-28AF-3E98-329224EFDCD2}"/>
          </ac:spMkLst>
        </pc:spChg>
        <pc:spChg chg="mod">
          <ac:chgData name="Justin Raizes" userId="e6d0262345e4ce0a" providerId="LiveId" clId="{E922F648-3A03-403A-BD99-0F39516BD883}" dt="2024-02-27T16:10:15.919" v="3801"/>
          <ac:spMkLst>
            <pc:docMk/>
            <pc:sldMk cId="325768593" sldId="332"/>
            <ac:spMk id="37" creationId="{2C743350-6B81-E318-BF1D-67EFAA2DD029}"/>
          </ac:spMkLst>
        </pc:spChg>
        <pc:spChg chg="mod">
          <ac:chgData name="Justin Raizes" userId="e6d0262345e4ce0a" providerId="LiveId" clId="{E922F648-3A03-403A-BD99-0F39516BD883}" dt="2024-02-27T16:10:15.919" v="3801"/>
          <ac:spMkLst>
            <pc:docMk/>
            <pc:sldMk cId="325768593" sldId="332"/>
            <ac:spMk id="38" creationId="{D563C130-3ECF-867D-30AF-E0E5A36D83E0}"/>
          </ac:spMkLst>
        </pc:spChg>
        <pc:spChg chg="mod">
          <ac:chgData name="Justin Raizes" userId="e6d0262345e4ce0a" providerId="LiveId" clId="{E922F648-3A03-403A-BD99-0F39516BD883}" dt="2024-02-27T16:09:00.921" v="3753" actId="20577"/>
          <ac:spMkLst>
            <pc:docMk/>
            <pc:sldMk cId="325768593" sldId="332"/>
            <ac:spMk id="39" creationId="{C82A1D65-B952-8E30-3B13-D1F8B561436C}"/>
          </ac:spMkLst>
        </pc:spChg>
        <pc:spChg chg="add del mod">
          <ac:chgData name="Justin Raizes" userId="e6d0262345e4ce0a" providerId="LiveId" clId="{E922F648-3A03-403A-BD99-0F39516BD883}" dt="2024-02-27T16:10:28.732" v="3807" actId="478"/>
          <ac:spMkLst>
            <pc:docMk/>
            <pc:sldMk cId="325768593" sldId="332"/>
            <ac:spMk id="40" creationId="{8B1DA414-DF85-B169-923E-15DCD524E542}"/>
          </ac:spMkLst>
        </pc:spChg>
        <pc:spChg chg="add mod">
          <ac:chgData name="Justin Raizes" userId="e6d0262345e4ce0a" providerId="LiveId" clId="{E922F648-3A03-403A-BD99-0F39516BD883}" dt="2024-02-27T16:10:54.944" v="3837" actId="1076"/>
          <ac:spMkLst>
            <pc:docMk/>
            <pc:sldMk cId="325768593" sldId="332"/>
            <ac:spMk id="41" creationId="{5A73802F-987A-0AA9-9DA5-CC3B064EA18E}"/>
          </ac:spMkLst>
        </pc:spChg>
        <pc:spChg chg="add mod">
          <ac:chgData name="Justin Raizes" userId="e6d0262345e4ce0a" providerId="LiveId" clId="{E922F648-3A03-403A-BD99-0F39516BD883}" dt="2024-02-27T16:11:33.953" v="3847" actId="1076"/>
          <ac:spMkLst>
            <pc:docMk/>
            <pc:sldMk cId="325768593" sldId="332"/>
            <ac:spMk id="42" creationId="{0A2E0015-63E3-7298-7725-901C0C88A25A}"/>
          </ac:spMkLst>
        </pc:spChg>
        <pc:spChg chg="add mod">
          <ac:chgData name="Justin Raizes" userId="e6d0262345e4ce0a" providerId="LiveId" clId="{E922F648-3A03-403A-BD99-0F39516BD883}" dt="2024-02-27T16:11:50.060" v="3853" actId="1076"/>
          <ac:spMkLst>
            <pc:docMk/>
            <pc:sldMk cId="325768593" sldId="332"/>
            <ac:spMk id="47" creationId="{F39835BD-3738-595E-6F6E-12A65833DDED}"/>
          </ac:spMkLst>
        </pc:spChg>
        <pc:spChg chg="del">
          <ac:chgData name="Justin Raizes" userId="e6d0262345e4ce0a" providerId="LiveId" clId="{E922F648-3A03-403A-BD99-0F39516BD883}" dt="2024-02-27T16:08:45.714" v="3751" actId="478"/>
          <ac:spMkLst>
            <pc:docMk/>
            <pc:sldMk cId="325768593" sldId="332"/>
            <ac:spMk id="60" creationId="{C2DCD692-B0BE-F8CF-163D-1E48AA3419D2}"/>
          </ac:spMkLst>
        </pc:spChg>
        <pc:spChg chg="del">
          <ac:chgData name="Justin Raizes" userId="e6d0262345e4ce0a" providerId="LiveId" clId="{E922F648-3A03-403A-BD99-0F39516BD883}" dt="2024-02-27T16:08:45.714" v="3751" actId="478"/>
          <ac:spMkLst>
            <pc:docMk/>
            <pc:sldMk cId="325768593" sldId="332"/>
            <ac:spMk id="61" creationId="{08B20CA2-C476-8B86-FA88-CDC211391996}"/>
          </ac:spMkLst>
        </pc:spChg>
        <pc:spChg chg="del">
          <ac:chgData name="Justin Raizes" userId="e6d0262345e4ce0a" providerId="LiveId" clId="{E922F648-3A03-403A-BD99-0F39516BD883}" dt="2024-02-27T16:08:45.714" v="3751" actId="478"/>
          <ac:spMkLst>
            <pc:docMk/>
            <pc:sldMk cId="325768593" sldId="332"/>
            <ac:spMk id="72" creationId="{8B15051D-EE7E-C536-5E6B-1F92CE03A062}"/>
          </ac:spMkLst>
        </pc:spChg>
        <pc:spChg chg="del">
          <ac:chgData name="Justin Raizes" userId="e6d0262345e4ce0a" providerId="LiveId" clId="{E922F648-3A03-403A-BD99-0F39516BD883}" dt="2024-02-27T16:08:45.714" v="3751" actId="478"/>
          <ac:spMkLst>
            <pc:docMk/>
            <pc:sldMk cId="325768593" sldId="332"/>
            <ac:spMk id="74" creationId="{66D2A3BE-09D8-B950-E562-F95E819910ED}"/>
          </ac:spMkLst>
        </pc:spChg>
        <pc:spChg chg="del">
          <ac:chgData name="Justin Raizes" userId="e6d0262345e4ce0a" providerId="LiveId" clId="{E922F648-3A03-403A-BD99-0F39516BD883}" dt="2024-02-27T16:08:45.714" v="3751" actId="478"/>
          <ac:spMkLst>
            <pc:docMk/>
            <pc:sldMk cId="325768593" sldId="332"/>
            <ac:spMk id="81" creationId="{3CABDF80-440F-D0C5-4292-D93FCEF13DAF}"/>
          </ac:spMkLst>
        </pc:spChg>
        <pc:spChg chg="del">
          <ac:chgData name="Justin Raizes" userId="e6d0262345e4ce0a" providerId="LiveId" clId="{E922F648-3A03-403A-BD99-0F39516BD883}" dt="2024-02-27T16:08:45.714" v="3751" actId="478"/>
          <ac:spMkLst>
            <pc:docMk/>
            <pc:sldMk cId="325768593" sldId="332"/>
            <ac:spMk id="82" creationId="{BE873FAA-FF7F-06DF-E5DB-FCBD36A84D3D}"/>
          </ac:spMkLst>
        </pc:spChg>
        <pc:spChg chg="del">
          <ac:chgData name="Justin Raizes" userId="e6d0262345e4ce0a" providerId="LiveId" clId="{E922F648-3A03-403A-BD99-0F39516BD883}" dt="2024-02-27T16:08:49.817" v="3752" actId="478"/>
          <ac:spMkLst>
            <pc:docMk/>
            <pc:sldMk cId="325768593" sldId="332"/>
            <ac:spMk id="84" creationId="{A66D385F-4CCD-F328-13AA-38042D1607E8}"/>
          </ac:spMkLst>
        </pc:spChg>
        <pc:spChg chg="del">
          <ac:chgData name="Justin Raizes" userId="e6d0262345e4ce0a" providerId="LiveId" clId="{E922F648-3A03-403A-BD99-0F39516BD883}" dt="2024-02-27T16:08:49.817" v="3752" actId="478"/>
          <ac:spMkLst>
            <pc:docMk/>
            <pc:sldMk cId="325768593" sldId="332"/>
            <ac:spMk id="86" creationId="{CCFB0652-891D-8D01-DB2F-85C0DFDFE021}"/>
          </ac:spMkLst>
        </pc:spChg>
        <pc:spChg chg="del">
          <ac:chgData name="Justin Raizes" userId="e6d0262345e4ce0a" providerId="LiveId" clId="{E922F648-3A03-403A-BD99-0F39516BD883}" dt="2024-02-27T16:08:49.817" v="3752" actId="478"/>
          <ac:spMkLst>
            <pc:docMk/>
            <pc:sldMk cId="325768593" sldId="332"/>
            <ac:spMk id="87" creationId="{4C3A9EA4-44A3-C1BD-15A1-DB3CA1577E48}"/>
          </ac:spMkLst>
        </pc:spChg>
        <pc:grpChg chg="add mod">
          <ac:chgData name="Justin Raizes" userId="e6d0262345e4ce0a" providerId="LiveId" clId="{E922F648-3A03-403A-BD99-0F39516BD883}" dt="2024-02-27T16:09:36.087" v="3756" actId="1076"/>
          <ac:grpSpMkLst>
            <pc:docMk/>
            <pc:sldMk cId="325768593" sldId="332"/>
            <ac:grpSpMk id="4" creationId="{3958A138-3495-E14D-1E1E-154BE0A331E4}"/>
          </ac:grpSpMkLst>
        </pc:grpChg>
        <pc:grpChg chg="add del mod">
          <ac:chgData name="Justin Raizes" userId="e6d0262345e4ce0a" providerId="LiveId" clId="{E922F648-3A03-403A-BD99-0F39516BD883}" dt="2024-02-27T16:10:28.732" v="3807" actId="478"/>
          <ac:grpSpMkLst>
            <pc:docMk/>
            <pc:sldMk cId="325768593" sldId="332"/>
            <ac:grpSpMk id="23" creationId="{0DD2BFC0-C6BE-827C-A7A7-C974FAB93FA4}"/>
          </ac:grpSpMkLst>
        </pc:grpChg>
        <pc:grpChg chg="add del mod">
          <ac:chgData name="Justin Raizes" userId="e6d0262345e4ce0a" providerId="LiveId" clId="{E922F648-3A03-403A-BD99-0F39516BD883}" dt="2024-02-27T16:10:28.732" v="3807" actId="478"/>
          <ac:grpSpMkLst>
            <pc:docMk/>
            <pc:sldMk cId="325768593" sldId="332"/>
            <ac:grpSpMk id="33" creationId="{B62C66B4-9500-4D77-E6D1-72E04746395D}"/>
          </ac:grpSpMkLst>
        </pc:grpChg>
        <pc:grpChg chg="del">
          <ac:chgData name="Justin Raizes" userId="e6d0262345e4ce0a" providerId="LiveId" clId="{E922F648-3A03-403A-BD99-0F39516BD883}" dt="2024-02-27T16:08:45.714" v="3751" actId="478"/>
          <ac:grpSpMkLst>
            <pc:docMk/>
            <pc:sldMk cId="325768593" sldId="332"/>
            <ac:grpSpMk id="54" creationId="{7DB724D5-519D-97BF-37F8-29BD3363800B}"/>
          </ac:grpSpMkLst>
        </pc:grpChg>
        <pc:grpChg chg="del">
          <ac:chgData name="Justin Raizes" userId="e6d0262345e4ce0a" providerId="LiveId" clId="{E922F648-3A03-403A-BD99-0F39516BD883}" dt="2024-02-27T16:08:45.714" v="3751" actId="478"/>
          <ac:grpSpMkLst>
            <pc:docMk/>
            <pc:sldMk cId="325768593" sldId="332"/>
            <ac:grpSpMk id="62" creationId="{972FBEE5-A419-2F09-564A-064415B765FD}"/>
          </ac:grpSpMkLst>
        </pc:grpChg>
        <pc:grpChg chg="del">
          <ac:chgData name="Justin Raizes" userId="e6d0262345e4ce0a" providerId="LiveId" clId="{E922F648-3A03-403A-BD99-0F39516BD883}" dt="2024-02-27T16:08:45.714" v="3751" actId="478"/>
          <ac:grpSpMkLst>
            <pc:docMk/>
            <pc:sldMk cId="325768593" sldId="332"/>
            <ac:grpSpMk id="67" creationId="{2DFBAFFB-0CC9-AFF9-D3E4-EEB087DD60B0}"/>
          </ac:grpSpMkLst>
        </pc:grpChg>
        <pc:picChg chg="del">
          <ac:chgData name="Justin Raizes" userId="e6d0262345e4ce0a" providerId="LiveId" clId="{E922F648-3A03-403A-BD99-0F39516BD883}" dt="2024-02-27T16:08:45.714" v="3751" actId="478"/>
          <ac:picMkLst>
            <pc:docMk/>
            <pc:sldMk cId="325768593" sldId="332"/>
            <ac:picMk id="22" creationId="{E1BCE927-7E64-2983-9873-356CBF4A5429}"/>
          </ac:picMkLst>
        </pc:picChg>
        <pc:picChg chg="del">
          <ac:chgData name="Justin Raizes" userId="e6d0262345e4ce0a" providerId="LiveId" clId="{E922F648-3A03-403A-BD99-0F39516BD883}" dt="2024-02-27T16:08:45.714" v="3751" actId="478"/>
          <ac:picMkLst>
            <pc:docMk/>
            <pc:sldMk cId="325768593" sldId="332"/>
            <ac:picMk id="24" creationId="{2328B083-834F-2C21-38B9-1DE3994A467B}"/>
          </ac:picMkLst>
        </pc:picChg>
        <pc:picChg chg="del">
          <ac:chgData name="Justin Raizes" userId="e6d0262345e4ce0a" providerId="LiveId" clId="{E922F648-3A03-403A-BD99-0F39516BD883}" dt="2024-02-27T16:08:45.714" v="3751" actId="478"/>
          <ac:picMkLst>
            <pc:docMk/>
            <pc:sldMk cId="325768593" sldId="332"/>
            <ac:picMk id="25" creationId="{41489C8E-871F-B8A5-2120-D98EC456FBA5}"/>
          </ac:picMkLst>
        </pc:picChg>
        <pc:picChg chg="del">
          <ac:chgData name="Justin Raizes" userId="e6d0262345e4ce0a" providerId="LiveId" clId="{E922F648-3A03-403A-BD99-0F39516BD883}" dt="2024-02-27T16:08:45.714" v="3751" actId="478"/>
          <ac:picMkLst>
            <pc:docMk/>
            <pc:sldMk cId="325768593" sldId="332"/>
            <ac:picMk id="31" creationId="{04146A2C-BAA4-B295-53F5-AAA754A4448D}"/>
          </ac:picMkLst>
        </pc:picChg>
        <pc:picChg chg="del">
          <ac:chgData name="Justin Raizes" userId="e6d0262345e4ce0a" providerId="LiveId" clId="{E922F648-3A03-403A-BD99-0F39516BD883}" dt="2024-02-27T16:08:45.714" v="3751" actId="478"/>
          <ac:picMkLst>
            <pc:docMk/>
            <pc:sldMk cId="325768593" sldId="332"/>
            <ac:picMk id="32" creationId="{B2FB56C4-6401-8FDB-8FC7-EE1E56025875}"/>
          </ac:picMkLst>
        </pc:picChg>
        <pc:picChg chg="del">
          <ac:chgData name="Justin Raizes" userId="e6d0262345e4ce0a" providerId="LiveId" clId="{E922F648-3A03-403A-BD99-0F39516BD883}" dt="2024-02-27T16:08:45.714" v="3751" actId="478"/>
          <ac:picMkLst>
            <pc:docMk/>
            <pc:sldMk cId="325768593" sldId="332"/>
            <ac:picMk id="35" creationId="{A53FABB4-FD60-30DB-96EA-210FD8184A89}"/>
          </ac:picMkLst>
        </pc:picChg>
        <pc:picChg chg="add mod">
          <ac:chgData name="Justin Raizes" userId="e6d0262345e4ce0a" providerId="LiveId" clId="{E922F648-3A03-403A-BD99-0F39516BD883}" dt="2024-02-27T16:11:43.185" v="3850" actId="1076"/>
          <ac:picMkLst>
            <pc:docMk/>
            <pc:sldMk cId="325768593" sldId="332"/>
            <ac:picMk id="46" creationId="{7958F25A-733E-2A09-FFF3-CCC75202F8BB}"/>
          </ac:picMkLst>
        </pc:picChg>
        <pc:picChg chg="del">
          <ac:chgData name="Justin Raizes" userId="e6d0262345e4ce0a" providerId="LiveId" clId="{E922F648-3A03-403A-BD99-0F39516BD883}" dt="2024-02-27T16:08:45.714" v="3751" actId="478"/>
          <ac:picMkLst>
            <pc:docMk/>
            <pc:sldMk cId="325768593" sldId="332"/>
            <ac:picMk id="48" creationId="{050A5757-D6F0-A43B-237F-DC4F862A0235}"/>
          </ac:picMkLst>
        </pc:picChg>
        <pc:picChg chg="del">
          <ac:chgData name="Justin Raizes" userId="e6d0262345e4ce0a" providerId="LiveId" clId="{E922F648-3A03-403A-BD99-0F39516BD883}" dt="2024-02-27T16:08:45.714" v="3751" actId="478"/>
          <ac:picMkLst>
            <pc:docMk/>
            <pc:sldMk cId="325768593" sldId="332"/>
            <ac:picMk id="49" creationId="{E38365EC-9D7F-4F55-B806-4A3787FD718D}"/>
          </ac:picMkLst>
        </pc:picChg>
        <pc:picChg chg="del">
          <ac:chgData name="Justin Raizes" userId="e6d0262345e4ce0a" providerId="LiveId" clId="{E922F648-3A03-403A-BD99-0F39516BD883}" dt="2024-02-27T16:08:45.714" v="3751" actId="478"/>
          <ac:picMkLst>
            <pc:docMk/>
            <pc:sldMk cId="325768593" sldId="332"/>
            <ac:picMk id="50" creationId="{5414E3E8-BD48-656C-D97B-0851901A61BC}"/>
          </ac:picMkLst>
        </pc:picChg>
        <pc:picChg chg="del">
          <ac:chgData name="Justin Raizes" userId="e6d0262345e4ce0a" providerId="LiveId" clId="{E922F648-3A03-403A-BD99-0F39516BD883}" dt="2024-02-27T16:08:45.714" v="3751" actId="478"/>
          <ac:picMkLst>
            <pc:docMk/>
            <pc:sldMk cId="325768593" sldId="332"/>
            <ac:picMk id="51" creationId="{81022BD9-2B89-043A-D46E-9CAFC028A7EE}"/>
          </ac:picMkLst>
        </pc:picChg>
        <pc:picChg chg="del">
          <ac:chgData name="Justin Raizes" userId="e6d0262345e4ce0a" providerId="LiveId" clId="{E922F648-3A03-403A-BD99-0F39516BD883}" dt="2024-02-27T16:08:45.714" v="3751" actId="478"/>
          <ac:picMkLst>
            <pc:docMk/>
            <pc:sldMk cId="325768593" sldId="332"/>
            <ac:picMk id="52" creationId="{6DFF91C1-C109-72D8-010E-16A9CCB03AC4}"/>
          </ac:picMkLst>
        </pc:picChg>
        <pc:picChg chg="del">
          <ac:chgData name="Justin Raizes" userId="e6d0262345e4ce0a" providerId="LiveId" clId="{E922F648-3A03-403A-BD99-0F39516BD883}" dt="2024-02-27T16:08:45.714" v="3751" actId="478"/>
          <ac:picMkLst>
            <pc:docMk/>
            <pc:sldMk cId="325768593" sldId="332"/>
            <ac:picMk id="53" creationId="{09DAE369-5087-2693-6672-19DC4D3B87EA}"/>
          </ac:picMkLst>
        </pc:picChg>
        <pc:picChg chg="del">
          <ac:chgData name="Justin Raizes" userId="e6d0262345e4ce0a" providerId="LiveId" clId="{E922F648-3A03-403A-BD99-0F39516BD883}" dt="2024-02-27T16:08:45.714" v="3751" actId="478"/>
          <ac:picMkLst>
            <pc:docMk/>
            <pc:sldMk cId="325768593" sldId="332"/>
            <ac:picMk id="75" creationId="{EE705E80-7FF0-F35A-44E7-670266773AE6}"/>
          </ac:picMkLst>
        </pc:picChg>
        <pc:picChg chg="del">
          <ac:chgData name="Justin Raizes" userId="e6d0262345e4ce0a" providerId="LiveId" clId="{E922F648-3A03-403A-BD99-0F39516BD883}" dt="2024-02-27T16:08:45.714" v="3751" actId="478"/>
          <ac:picMkLst>
            <pc:docMk/>
            <pc:sldMk cId="325768593" sldId="332"/>
            <ac:picMk id="76" creationId="{F1104A9F-0993-4ECC-51D2-07CD5152F9B8}"/>
          </ac:picMkLst>
        </pc:picChg>
        <pc:picChg chg="del">
          <ac:chgData name="Justin Raizes" userId="e6d0262345e4ce0a" providerId="LiveId" clId="{E922F648-3A03-403A-BD99-0F39516BD883}" dt="2024-02-27T16:08:45.714" v="3751" actId="478"/>
          <ac:picMkLst>
            <pc:docMk/>
            <pc:sldMk cId="325768593" sldId="332"/>
            <ac:picMk id="77" creationId="{9EBE213F-7E77-7550-8495-F0DF98BEB0E0}"/>
          </ac:picMkLst>
        </pc:picChg>
        <pc:picChg chg="del">
          <ac:chgData name="Justin Raizes" userId="e6d0262345e4ce0a" providerId="LiveId" clId="{E922F648-3A03-403A-BD99-0F39516BD883}" dt="2024-02-27T16:08:45.714" v="3751" actId="478"/>
          <ac:picMkLst>
            <pc:docMk/>
            <pc:sldMk cId="325768593" sldId="332"/>
            <ac:picMk id="78" creationId="{E4DCF793-FF01-5ACC-4895-E4F49A473FE7}"/>
          </ac:picMkLst>
        </pc:picChg>
        <pc:picChg chg="del">
          <ac:chgData name="Justin Raizes" userId="e6d0262345e4ce0a" providerId="LiveId" clId="{E922F648-3A03-403A-BD99-0F39516BD883}" dt="2024-02-27T16:08:45.714" v="3751" actId="478"/>
          <ac:picMkLst>
            <pc:docMk/>
            <pc:sldMk cId="325768593" sldId="332"/>
            <ac:picMk id="79" creationId="{9C80C8CD-39D2-6504-5414-E9AC352534A8}"/>
          </ac:picMkLst>
        </pc:picChg>
        <pc:picChg chg="del">
          <ac:chgData name="Justin Raizes" userId="e6d0262345e4ce0a" providerId="LiveId" clId="{E922F648-3A03-403A-BD99-0F39516BD883}" dt="2024-02-27T16:08:45.714" v="3751" actId="478"/>
          <ac:picMkLst>
            <pc:docMk/>
            <pc:sldMk cId="325768593" sldId="332"/>
            <ac:picMk id="80" creationId="{A84C084B-8256-3EAD-62DB-0FD92DD6EE0B}"/>
          </ac:picMkLst>
        </pc:picChg>
        <pc:cxnChg chg="del mod">
          <ac:chgData name="Justin Raizes" userId="e6d0262345e4ce0a" providerId="LiveId" clId="{E922F648-3A03-403A-BD99-0F39516BD883}" dt="2024-02-27T16:08:45.714" v="3751" actId="478"/>
          <ac:cxnSpMkLst>
            <pc:docMk/>
            <pc:sldMk cId="325768593" sldId="332"/>
            <ac:cxnSpMk id="5" creationId="{97B503EE-8B07-9874-AEAD-FEC9E27F75A0}"/>
          </ac:cxnSpMkLst>
        </pc:cxnChg>
        <pc:cxnChg chg="del mod">
          <ac:chgData name="Justin Raizes" userId="e6d0262345e4ce0a" providerId="LiveId" clId="{E922F648-3A03-403A-BD99-0F39516BD883}" dt="2024-02-27T16:08:45.714" v="3751" actId="478"/>
          <ac:cxnSpMkLst>
            <pc:docMk/>
            <pc:sldMk cId="325768593" sldId="332"/>
            <ac:cxnSpMk id="10" creationId="{E6396677-2D8A-6916-E15D-FADB84325376}"/>
          </ac:cxnSpMkLst>
        </pc:cxnChg>
        <pc:cxnChg chg="del mod">
          <ac:chgData name="Justin Raizes" userId="e6d0262345e4ce0a" providerId="LiveId" clId="{E922F648-3A03-403A-BD99-0F39516BD883}" dt="2024-02-27T16:08:45.714" v="3751" actId="478"/>
          <ac:cxnSpMkLst>
            <pc:docMk/>
            <pc:sldMk cId="325768593" sldId="332"/>
            <ac:cxnSpMk id="14" creationId="{82DF7B1A-0BAE-4440-D511-F35B1286D343}"/>
          </ac:cxnSpMkLst>
        </pc:cxnChg>
        <pc:cxnChg chg="del">
          <ac:chgData name="Justin Raizes" userId="e6d0262345e4ce0a" providerId="LiveId" clId="{E922F648-3A03-403A-BD99-0F39516BD883}" dt="2024-02-27T16:08:45.714" v="3751" actId="478"/>
          <ac:cxnSpMkLst>
            <pc:docMk/>
            <pc:sldMk cId="325768593" sldId="332"/>
            <ac:cxnSpMk id="17" creationId="{7D1318D5-7B25-93D2-5C7D-E6A0BDF6AA73}"/>
          </ac:cxnSpMkLst>
        </pc:cxnChg>
        <pc:cxnChg chg="add mod">
          <ac:chgData name="Justin Raizes" userId="e6d0262345e4ce0a" providerId="LiveId" clId="{E922F648-3A03-403A-BD99-0F39516BD883}" dt="2024-02-27T16:11:37.044" v="3848" actId="1076"/>
          <ac:cxnSpMkLst>
            <pc:docMk/>
            <pc:sldMk cId="325768593" sldId="332"/>
            <ac:cxnSpMk id="43" creationId="{2429EFDD-4B03-7F2C-8D35-64DE4C600C16}"/>
          </ac:cxnSpMkLst>
        </pc:cxnChg>
        <pc:cxnChg chg="del">
          <ac:chgData name="Justin Raizes" userId="e6d0262345e4ce0a" providerId="LiveId" clId="{E922F648-3A03-403A-BD99-0F39516BD883}" dt="2024-02-27T16:08:45.714" v="3751" actId="478"/>
          <ac:cxnSpMkLst>
            <pc:docMk/>
            <pc:sldMk cId="325768593" sldId="332"/>
            <ac:cxnSpMk id="45" creationId="{E92A6567-2E7E-7E91-9FDC-AF35B5A92C51}"/>
          </ac:cxnSpMkLst>
        </pc:cxnChg>
        <pc:cxnChg chg="del">
          <ac:chgData name="Justin Raizes" userId="e6d0262345e4ce0a" providerId="LiveId" clId="{E922F648-3A03-403A-BD99-0F39516BD883}" dt="2024-02-27T16:08:45.714" v="3751" actId="478"/>
          <ac:cxnSpMkLst>
            <pc:docMk/>
            <pc:sldMk cId="325768593" sldId="332"/>
            <ac:cxnSpMk id="73" creationId="{A20A3981-D59E-7647-73AF-C8FF0DDCC9D0}"/>
          </ac:cxnSpMkLst>
        </pc:cxnChg>
      </pc:sldChg>
      <pc:sldChg chg="addSp delSp modSp add mod modNotesTx">
        <pc:chgData name="Justin Raizes" userId="e6d0262345e4ce0a" providerId="LiveId" clId="{E922F648-3A03-403A-BD99-0F39516BD883}" dt="2024-02-27T16:13:12.822" v="4100" actId="20577"/>
        <pc:sldMkLst>
          <pc:docMk/>
          <pc:sldMk cId="1968961004" sldId="333"/>
        </pc:sldMkLst>
        <pc:spChg chg="add mod">
          <ac:chgData name="Justin Raizes" userId="e6d0262345e4ce0a" providerId="LiveId" clId="{E922F648-3A03-403A-BD99-0F39516BD883}" dt="2024-02-27T16:12:34.836" v="3942" actId="1076"/>
          <ac:spMkLst>
            <pc:docMk/>
            <pc:sldMk cId="1968961004" sldId="333"/>
            <ac:spMk id="3" creationId="{A1F14CD5-BBA7-F37E-A7EC-2C18BD5EC13B}"/>
          </ac:spMkLst>
        </pc:spChg>
        <pc:spChg chg="del">
          <ac:chgData name="Justin Raizes" userId="e6d0262345e4ce0a" providerId="LiveId" clId="{E922F648-3A03-403A-BD99-0F39516BD883}" dt="2024-02-27T16:12:27.849" v="3940" actId="478"/>
          <ac:spMkLst>
            <pc:docMk/>
            <pc:sldMk cId="1968961004" sldId="333"/>
            <ac:spMk id="41" creationId="{AD131138-FEC7-87E8-6071-A796DE11181C}"/>
          </ac:spMkLst>
        </pc:spChg>
        <pc:spChg chg="del">
          <ac:chgData name="Justin Raizes" userId="e6d0262345e4ce0a" providerId="LiveId" clId="{E922F648-3A03-403A-BD99-0F39516BD883}" dt="2024-02-27T16:12:17.763" v="3939" actId="478"/>
          <ac:spMkLst>
            <pc:docMk/>
            <pc:sldMk cId="1968961004" sldId="333"/>
            <ac:spMk id="42" creationId="{5FABD695-CD9F-CD4E-4D97-7938AA4287D0}"/>
          </ac:spMkLst>
        </pc:spChg>
        <pc:cxnChg chg="del">
          <ac:chgData name="Justin Raizes" userId="e6d0262345e4ce0a" providerId="LiveId" clId="{E922F648-3A03-403A-BD99-0F39516BD883}" dt="2024-02-27T16:12:56.313" v="4058" actId="478"/>
          <ac:cxnSpMkLst>
            <pc:docMk/>
            <pc:sldMk cId="1968961004" sldId="333"/>
            <ac:cxnSpMk id="43" creationId="{C0E99E17-9CF5-83BD-D05C-029B765135F9}"/>
          </ac:cxnSpMkLst>
        </pc:cxnChg>
      </pc:sldChg>
      <pc:sldChg chg="addSp delSp modSp add mod modNotesTx">
        <pc:chgData name="Justin Raizes" userId="e6d0262345e4ce0a" providerId="LiveId" clId="{E922F648-3A03-403A-BD99-0F39516BD883}" dt="2024-02-27T16:15:56.334" v="4339" actId="20577"/>
        <pc:sldMkLst>
          <pc:docMk/>
          <pc:sldMk cId="2936982648" sldId="334"/>
        </pc:sldMkLst>
        <pc:spChg chg="mod">
          <ac:chgData name="Justin Raizes" userId="e6d0262345e4ce0a" providerId="LiveId" clId="{E922F648-3A03-403A-BD99-0F39516BD883}" dt="2024-02-27T16:13:20.980" v="4116"/>
          <ac:spMkLst>
            <pc:docMk/>
            <pc:sldMk cId="2936982648" sldId="334"/>
            <ac:spMk id="9" creationId="{1814CCF4-1C65-8677-604B-CF34B8FDF811}"/>
          </ac:spMkLst>
        </pc:spChg>
        <pc:spChg chg="mod">
          <ac:chgData name="Justin Raizes" userId="e6d0262345e4ce0a" providerId="LiveId" clId="{E922F648-3A03-403A-BD99-0F39516BD883}" dt="2024-02-27T16:13:20.980" v="4116"/>
          <ac:spMkLst>
            <pc:docMk/>
            <pc:sldMk cId="2936982648" sldId="334"/>
            <ac:spMk id="10" creationId="{E6D4E743-CA02-8DA8-856F-F3B59E49B7C7}"/>
          </ac:spMkLst>
        </pc:spChg>
        <pc:spChg chg="mod">
          <ac:chgData name="Justin Raizes" userId="e6d0262345e4ce0a" providerId="LiveId" clId="{E922F648-3A03-403A-BD99-0F39516BD883}" dt="2024-02-27T16:13:20.980" v="4116"/>
          <ac:spMkLst>
            <pc:docMk/>
            <pc:sldMk cId="2936982648" sldId="334"/>
            <ac:spMk id="13" creationId="{529E3DEC-0448-71C2-2D5F-D5F78E9EADAB}"/>
          </ac:spMkLst>
        </pc:spChg>
        <pc:spChg chg="mod">
          <ac:chgData name="Justin Raizes" userId="e6d0262345e4ce0a" providerId="LiveId" clId="{E922F648-3A03-403A-BD99-0F39516BD883}" dt="2024-02-27T16:13:20.980" v="4116"/>
          <ac:spMkLst>
            <pc:docMk/>
            <pc:sldMk cId="2936982648" sldId="334"/>
            <ac:spMk id="14" creationId="{56B79B41-2678-68D6-D9F1-A9F47FD23122}"/>
          </ac:spMkLst>
        </pc:spChg>
        <pc:spChg chg="add mod">
          <ac:chgData name="Justin Raizes" userId="e6d0262345e4ce0a" providerId="LiveId" clId="{E922F648-3A03-403A-BD99-0F39516BD883}" dt="2024-02-27T16:13:44.073" v="4129" actId="20577"/>
          <ac:spMkLst>
            <pc:docMk/>
            <pc:sldMk cId="2936982648" sldId="334"/>
            <ac:spMk id="17" creationId="{BCC01AD1-8FC2-B249-E9B2-D5157CFED0A7}"/>
          </ac:spMkLst>
        </pc:spChg>
        <pc:spChg chg="add mod">
          <ac:chgData name="Justin Raizes" userId="e6d0262345e4ce0a" providerId="LiveId" clId="{E922F648-3A03-403A-BD99-0F39516BD883}" dt="2024-02-27T16:13:49.955" v="4130" actId="1076"/>
          <ac:spMkLst>
            <pc:docMk/>
            <pc:sldMk cId="2936982648" sldId="334"/>
            <ac:spMk id="23" creationId="{D416DB9C-9BE7-0A6A-4451-D14DFC6D1C29}"/>
          </ac:spMkLst>
        </pc:spChg>
        <pc:spChg chg="add mod">
          <ac:chgData name="Justin Raizes" userId="e6d0262345e4ce0a" providerId="LiveId" clId="{E922F648-3A03-403A-BD99-0F39516BD883}" dt="2024-02-27T16:13:24.418" v="4117" actId="1076"/>
          <ac:spMkLst>
            <pc:docMk/>
            <pc:sldMk cId="2936982648" sldId="334"/>
            <ac:spMk id="24" creationId="{9099E4F8-825F-FB4A-B0D8-8D4943EE2998}"/>
          </ac:spMkLst>
        </pc:spChg>
        <pc:spChg chg="mod">
          <ac:chgData name="Justin Raizes" userId="e6d0262345e4ce0a" providerId="LiveId" clId="{E922F648-3A03-403A-BD99-0F39516BD883}" dt="2024-02-27T16:13:24.719" v="4118"/>
          <ac:spMkLst>
            <pc:docMk/>
            <pc:sldMk cId="2936982648" sldId="334"/>
            <ac:spMk id="26" creationId="{29E56A18-0E7D-EFB6-68D3-64EE78B5DA93}"/>
          </ac:spMkLst>
        </pc:spChg>
        <pc:spChg chg="mod">
          <ac:chgData name="Justin Raizes" userId="e6d0262345e4ce0a" providerId="LiveId" clId="{E922F648-3A03-403A-BD99-0F39516BD883}" dt="2024-02-27T16:13:24.719" v="4118"/>
          <ac:spMkLst>
            <pc:docMk/>
            <pc:sldMk cId="2936982648" sldId="334"/>
            <ac:spMk id="27" creationId="{EEB8D1AF-CB41-B38B-CC7D-EF49C1CE5DC7}"/>
          </ac:spMkLst>
        </pc:spChg>
        <pc:spChg chg="mod">
          <ac:chgData name="Justin Raizes" userId="e6d0262345e4ce0a" providerId="LiveId" clId="{E922F648-3A03-403A-BD99-0F39516BD883}" dt="2024-02-27T16:13:24.719" v="4118"/>
          <ac:spMkLst>
            <pc:docMk/>
            <pc:sldMk cId="2936982648" sldId="334"/>
            <ac:spMk id="28" creationId="{CB9C1295-299E-837F-0342-BE7C2E38D3D6}"/>
          </ac:spMkLst>
        </pc:spChg>
        <pc:spChg chg="mod">
          <ac:chgData name="Justin Raizes" userId="e6d0262345e4ce0a" providerId="LiveId" clId="{E922F648-3A03-403A-BD99-0F39516BD883}" dt="2024-02-27T16:13:24.719" v="4118"/>
          <ac:spMkLst>
            <pc:docMk/>
            <pc:sldMk cId="2936982648" sldId="334"/>
            <ac:spMk id="29" creationId="{1E4986E7-1AEF-AB8A-FEBB-3F29753C84BE}"/>
          </ac:spMkLst>
        </pc:spChg>
        <pc:spChg chg="add mod">
          <ac:chgData name="Justin Raizes" userId="e6d0262345e4ce0a" providerId="LiveId" clId="{E922F648-3A03-403A-BD99-0F39516BD883}" dt="2024-02-27T16:13:41.765" v="4127" actId="20577"/>
          <ac:spMkLst>
            <pc:docMk/>
            <pc:sldMk cId="2936982648" sldId="334"/>
            <ac:spMk id="30" creationId="{3CE7DC1E-4DDD-2481-DE3E-19BBC32AC139}"/>
          </ac:spMkLst>
        </pc:spChg>
        <pc:spChg chg="add mod">
          <ac:chgData name="Justin Raizes" userId="e6d0262345e4ce0a" providerId="LiveId" clId="{E922F648-3A03-403A-BD99-0F39516BD883}" dt="2024-02-27T16:13:49.955" v="4130" actId="1076"/>
          <ac:spMkLst>
            <pc:docMk/>
            <pc:sldMk cId="2936982648" sldId="334"/>
            <ac:spMk id="32" creationId="{EEEB195E-FC6E-0DE5-AD31-3AD3AE0D1E63}"/>
          </ac:spMkLst>
        </pc:spChg>
        <pc:spChg chg="add mod">
          <ac:chgData name="Justin Raizes" userId="e6d0262345e4ce0a" providerId="LiveId" clId="{E922F648-3A03-403A-BD99-0F39516BD883}" dt="2024-02-27T16:13:29.539" v="4119" actId="1076"/>
          <ac:spMkLst>
            <pc:docMk/>
            <pc:sldMk cId="2936982648" sldId="334"/>
            <ac:spMk id="33" creationId="{8916360D-7421-4941-A54C-125BFEF86607}"/>
          </ac:spMkLst>
        </pc:spChg>
        <pc:spChg chg="add mod">
          <ac:chgData name="Justin Raizes" userId="e6d0262345e4ce0a" providerId="LiveId" clId="{E922F648-3A03-403A-BD99-0F39516BD883}" dt="2024-02-27T16:14:40.130" v="4158" actId="1076"/>
          <ac:spMkLst>
            <pc:docMk/>
            <pc:sldMk cId="2936982648" sldId="334"/>
            <ac:spMk id="45" creationId="{714A8649-FE8F-F392-4A1E-B7A360B73213}"/>
          </ac:spMkLst>
        </pc:spChg>
        <pc:spChg chg="mod">
          <ac:chgData name="Justin Raizes" userId="e6d0262345e4ce0a" providerId="LiveId" clId="{E922F648-3A03-403A-BD99-0F39516BD883}" dt="2024-02-27T16:13:49.955" v="4130" actId="1076"/>
          <ac:spMkLst>
            <pc:docMk/>
            <pc:sldMk cId="2936982648" sldId="334"/>
            <ac:spMk id="47" creationId="{A88567D6-E4F3-AF54-381C-4CD18A160DE1}"/>
          </ac:spMkLst>
        </pc:spChg>
        <pc:grpChg chg="add mod">
          <ac:chgData name="Justin Raizes" userId="e6d0262345e4ce0a" providerId="LiveId" clId="{E922F648-3A03-403A-BD99-0F39516BD883}" dt="2024-02-27T16:13:24.418" v="4117" actId="1076"/>
          <ac:grpSpMkLst>
            <pc:docMk/>
            <pc:sldMk cId="2936982648" sldId="334"/>
            <ac:grpSpMk id="5" creationId="{71CEEA4C-9E1E-529B-109A-A412699F61D6}"/>
          </ac:grpSpMkLst>
        </pc:grpChg>
        <pc:grpChg chg="add mod">
          <ac:chgData name="Justin Raizes" userId="e6d0262345e4ce0a" providerId="LiveId" clId="{E922F648-3A03-403A-BD99-0F39516BD883}" dt="2024-02-27T16:13:29.539" v="4119" actId="1076"/>
          <ac:grpSpMkLst>
            <pc:docMk/>
            <pc:sldMk cId="2936982648" sldId="334"/>
            <ac:grpSpMk id="25" creationId="{3FD79E86-2FA2-3CAC-9963-E55D7D451C09}"/>
          </ac:grpSpMkLst>
        </pc:grpChg>
        <pc:picChg chg="add mod">
          <ac:chgData name="Justin Raizes" userId="e6d0262345e4ce0a" providerId="LiveId" clId="{E922F648-3A03-403A-BD99-0F39516BD883}" dt="2024-02-27T16:13:49.955" v="4130" actId="1076"/>
          <ac:picMkLst>
            <pc:docMk/>
            <pc:sldMk cId="2936982648" sldId="334"/>
            <ac:picMk id="22" creationId="{EBD265F4-BEC9-32E0-4397-9C8AB47FC584}"/>
          </ac:picMkLst>
        </pc:picChg>
        <pc:picChg chg="add mod">
          <ac:chgData name="Justin Raizes" userId="e6d0262345e4ce0a" providerId="LiveId" clId="{E922F648-3A03-403A-BD99-0F39516BD883}" dt="2024-02-27T16:13:49.955" v="4130" actId="1076"/>
          <ac:picMkLst>
            <pc:docMk/>
            <pc:sldMk cId="2936982648" sldId="334"/>
            <ac:picMk id="31" creationId="{ED049CD2-2FD0-268D-11B6-809D4C3C9B2D}"/>
          </ac:picMkLst>
        </pc:picChg>
        <pc:picChg chg="add del mod">
          <ac:chgData name="Justin Raizes" userId="e6d0262345e4ce0a" providerId="LiveId" clId="{E922F648-3A03-403A-BD99-0F39516BD883}" dt="2024-02-27T16:14:26.862" v="4141" actId="478"/>
          <ac:picMkLst>
            <pc:docMk/>
            <pc:sldMk cId="2936982648" sldId="334"/>
            <ac:picMk id="44" creationId="{AEB80F3E-34B0-FAE0-5D35-83AB90031F0F}"/>
          </ac:picMkLst>
        </pc:picChg>
        <pc:picChg chg="mod">
          <ac:chgData name="Justin Raizes" userId="e6d0262345e4ce0a" providerId="LiveId" clId="{E922F648-3A03-403A-BD99-0F39516BD883}" dt="2024-02-27T16:13:49.955" v="4130" actId="1076"/>
          <ac:picMkLst>
            <pc:docMk/>
            <pc:sldMk cId="2936982648" sldId="334"/>
            <ac:picMk id="46" creationId="{91DA9FB1-5524-5CC5-86D0-B994543D2D91}"/>
          </ac:picMkLst>
        </pc:picChg>
        <pc:cxnChg chg="add mod">
          <ac:chgData name="Justin Raizes" userId="e6d0262345e4ce0a" providerId="LiveId" clId="{E922F648-3A03-403A-BD99-0F39516BD883}" dt="2024-02-27T16:15:08.313" v="4159" actId="1582"/>
          <ac:cxnSpMkLst>
            <pc:docMk/>
            <pc:sldMk cId="2936982648" sldId="334"/>
            <ac:cxnSpMk id="35" creationId="{B160035F-EDB6-DDD0-8A5A-230868D16833}"/>
          </ac:cxnSpMkLst>
        </pc:cxnChg>
        <pc:cxnChg chg="add mod">
          <ac:chgData name="Justin Raizes" userId="e6d0262345e4ce0a" providerId="LiveId" clId="{E922F648-3A03-403A-BD99-0F39516BD883}" dt="2024-02-27T16:15:08.313" v="4159" actId="1582"/>
          <ac:cxnSpMkLst>
            <pc:docMk/>
            <pc:sldMk cId="2936982648" sldId="334"/>
            <ac:cxnSpMk id="36" creationId="{E1A6881B-5992-EA88-9C0E-223E596BF8BC}"/>
          </ac:cxnSpMkLst>
        </pc:cxnChg>
        <pc:cxnChg chg="add mod">
          <ac:chgData name="Justin Raizes" userId="e6d0262345e4ce0a" providerId="LiveId" clId="{E922F648-3A03-403A-BD99-0F39516BD883}" dt="2024-02-27T16:15:08.313" v="4159" actId="1582"/>
          <ac:cxnSpMkLst>
            <pc:docMk/>
            <pc:sldMk cId="2936982648" sldId="334"/>
            <ac:cxnSpMk id="41" creationId="{37B43519-810D-B397-74AE-BD3B23F9BDFF}"/>
          </ac:cxnSpMkLst>
        </pc:cxnChg>
      </pc:sldChg>
      <pc:sldChg chg="addSp modSp add mod modNotesTx">
        <pc:chgData name="Justin Raizes" userId="e6d0262345e4ce0a" providerId="LiveId" clId="{E922F648-3A03-403A-BD99-0F39516BD883}" dt="2024-02-27T16:24:50.572" v="4928"/>
        <pc:sldMkLst>
          <pc:docMk/>
          <pc:sldMk cId="1968444092" sldId="335"/>
        </pc:sldMkLst>
        <pc:spChg chg="add mod">
          <ac:chgData name="Justin Raizes" userId="e6d0262345e4ce0a" providerId="LiveId" clId="{E922F648-3A03-403A-BD99-0F39516BD883}" dt="2024-02-27T16:23:26.208" v="4916" actId="1076"/>
          <ac:spMkLst>
            <pc:docMk/>
            <pc:sldMk cId="1968444092" sldId="335"/>
            <ac:spMk id="11" creationId="{F3EAFAB0-6F22-6F98-7929-5FFB31989911}"/>
          </ac:spMkLst>
        </pc:spChg>
        <pc:spChg chg="add mod">
          <ac:chgData name="Justin Raizes" userId="e6d0262345e4ce0a" providerId="LiveId" clId="{E922F648-3A03-403A-BD99-0F39516BD883}" dt="2024-02-27T16:24:13.875" v="4924" actId="5793"/>
          <ac:spMkLst>
            <pc:docMk/>
            <pc:sldMk cId="1968444092" sldId="335"/>
            <ac:spMk id="14" creationId="{DFD633C5-2A32-FA8F-552F-67D3B2DADB5F}"/>
          </ac:spMkLst>
        </pc:spChg>
        <pc:spChg chg="add mod">
          <ac:chgData name="Justin Raizes" userId="e6d0262345e4ce0a" providerId="LiveId" clId="{E922F648-3A03-403A-BD99-0F39516BD883}" dt="2024-02-27T16:24:50.572" v="4928"/>
          <ac:spMkLst>
            <pc:docMk/>
            <pc:sldMk cId="1968444092" sldId="335"/>
            <ac:spMk id="15" creationId="{ED92E9F1-4EA3-09C8-A5D4-53C6878348A9}"/>
          </ac:spMkLst>
        </pc:spChg>
      </pc:sldChg>
      <pc:sldChg chg="addSp modSp add mod">
        <pc:chgData name="Justin Raizes" userId="e6d0262345e4ce0a" providerId="LiveId" clId="{E922F648-3A03-403A-BD99-0F39516BD883}" dt="2024-02-27T16:27:56.719" v="5108" actId="20577"/>
        <pc:sldMkLst>
          <pc:docMk/>
          <pc:sldMk cId="3396111625" sldId="336"/>
        </pc:sldMkLst>
        <pc:spChg chg="mod">
          <ac:chgData name="Justin Raizes" userId="e6d0262345e4ce0a" providerId="LiveId" clId="{E922F648-3A03-403A-BD99-0F39516BD883}" dt="2024-02-27T16:27:56.719" v="5108" actId="20577"/>
          <ac:spMkLst>
            <pc:docMk/>
            <pc:sldMk cId="3396111625" sldId="336"/>
            <ac:spMk id="14" creationId="{69AC46E9-C56F-5E7E-7B4D-F5776F7BC0A2}"/>
          </ac:spMkLst>
        </pc:spChg>
        <pc:spChg chg="add mod">
          <ac:chgData name="Justin Raizes" userId="e6d0262345e4ce0a" providerId="LiveId" clId="{E922F648-3A03-403A-BD99-0F39516BD883}" dt="2024-02-27T16:25:21.011" v="4934" actId="207"/>
          <ac:spMkLst>
            <pc:docMk/>
            <pc:sldMk cId="3396111625" sldId="336"/>
            <ac:spMk id="15" creationId="{1702BCF7-624F-8FB5-4694-6108B4FA9738}"/>
          </ac:spMkLst>
        </pc:spChg>
        <pc:spChg chg="add mod">
          <ac:chgData name="Justin Raizes" userId="e6d0262345e4ce0a" providerId="LiveId" clId="{E922F648-3A03-403A-BD99-0F39516BD883}" dt="2024-02-27T16:26:19.987" v="4989" actId="20577"/>
          <ac:spMkLst>
            <pc:docMk/>
            <pc:sldMk cId="3396111625" sldId="336"/>
            <ac:spMk id="49" creationId="{A6BFEDCA-DF4D-4223-9F07-363B09B81AC7}"/>
          </ac:spMkLst>
        </pc:spChg>
        <pc:cxnChg chg="add mod">
          <ac:chgData name="Justin Raizes" userId="e6d0262345e4ce0a" providerId="LiveId" clId="{E922F648-3A03-403A-BD99-0F39516BD883}" dt="2024-02-27T16:25:31.643" v="4937" actId="1582"/>
          <ac:cxnSpMkLst>
            <pc:docMk/>
            <pc:sldMk cId="3396111625" sldId="336"/>
            <ac:cxnSpMk id="48" creationId="{C080C096-1781-E9E3-14CA-183247394ABF}"/>
          </ac:cxnSpMkLst>
        </pc:cxnChg>
      </pc:sldChg>
      <pc:sldChg chg="addSp delSp modSp new mod modClrScheme chgLayout modNotesTx">
        <pc:chgData name="Justin Raizes" userId="e6d0262345e4ce0a" providerId="LiveId" clId="{E922F648-3A03-403A-BD99-0F39516BD883}" dt="2024-02-27T16:31:51.093" v="5403" actId="20577"/>
        <pc:sldMkLst>
          <pc:docMk/>
          <pc:sldMk cId="3892092791" sldId="337"/>
        </pc:sldMkLst>
        <pc:spChg chg="del">
          <ac:chgData name="Justin Raizes" userId="e6d0262345e4ce0a" providerId="LiveId" clId="{E922F648-3A03-403A-BD99-0F39516BD883}" dt="2024-02-27T16:27:13.510" v="4991" actId="700"/>
          <ac:spMkLst>
            <pc:docMk/>
            <pc:sldMk cId="3892092791" sldId="337"/>
            <ac:spMk id="2" creationId="{9EAB8D6A-408B-8DE5-3946-82CD2905D34F}"/>
          </ac:spMkLst>
        </pc:spChg>
        <pc:spChg chg="add mod">
          <ac:chgData name="Justin Raizes" userId="e6d0262345e4ce0a" providerId="LiveId" clId="{E922F648-3A03-403A-BD99-0F39516BD883}" dt="2024-02-27T16:30:59.384" v="5245" actId="20577"/>
          <ac:spMkLst>
            <pc:docMk/>
            <pc:sldMk cId="3892092791" sldId="337"/>
            <ac:spMk id="3" creationId="{69A86F43-E268-B810-2541-BD9337E2F8A4}"/>
          </ac:spMkLst>
        </pc:spChg>
        <pc:spChg chg="add mod">
          <ac:chgData name="Justin Raizes" userId="e6d0262345e4ce0a" providerId="LiveId" clId="{E922F648-3A03-403A-BD99-0F39516BD883}" dt="2024-02-27T16:31:04.286" v="5247" actId="14100"/>
          <ac:spMkLst>
            <pc:docMk/>
            <pc:sldMk cId="3892092791" sldId="337"/>
            <ac:spMk id="4" creationId="{195411E1-52D2-997A-AA69-2F0E64E8A612}"/>
          </ac:spMkLst>
        </pc:spChg>
        <pc:spChg chg="add mod">
          <ac:chgData name="Justin Raizes" userId="e6d0262345e4ce0a" providerId="LiveId" clId="{E922F648-3A03-403A-BD99-0F39516BD883}" dt="2024-02-27T16:31:17.549" v="5250" actId="1076"/>
          <ac:spMkLst>
            <pc:docMk/>
            <pc:sldMk cId="3892092791" sldId="337"/>
            <ac:spMk id="5" creationId="{2A6A6FC9-AB97-4251-5C16-D21742EE1700}"/>
          </ac:spMkLst>
        </pc:spChg>
      </pc:sldChg>
      <pc:sldChg chg="addSp delSp new del mod modClrScheme modShow chgLayout modNotesTx">
        <pc:chgData name="Justin Raizes" userId="e6d0262345e4ce0a" providerId="LiveId" clId="{E922F648-3A03-403A-BD99-0F39516BD883}" dt="2024-02-29T00:30:42.696" v="8753" actId="47"/>
        <pc:sldMkLst>
          <pc:docMk/>
          <pc:sldMk cId="2542601962" sldId="338"/>
        </pc:sldMkLst>
        <pc:spChg chg="del">
          <ac:chgData name="Justin Raizes" userId="e6d0262345e4ce0a" providerId="LiveId" clId="{E922F648-3A03-403A-BD99-0F39516BD883}" dt="2024-02-27T16:57:57.682" v="5481" actId="700"/>
          <ac:spMkLst>
            <pc:docMk/>
            <pc:sldMk cId="2542601962" sldId="338"/>
            <ac:spMk id="2" creationId="{17BA1C75-08B3-2F38-92A3-165FAB412E72}"/>
          </ac:spMkLst>
        </pc:spChg>
        <pc:picChg chg="add">
          <ac:chgData name="Justin Raizes" userId="e6d0262345e4ce0a" providerId="LiveId" clId="{E922F648-3A03-403A-BD99-0F39516BD883}" dt="2024-02-27T16:57:58.241" v="5482" actId="22"/>
          <ac:picMkLst>
            <pc:docMk/>
            <pc:sldMk cId="2542601962" sldId="338"/>
            <ac:picMk id="4" creationId="{E2E72EE2-87C7-5E79-30DF-82D69A0F3078}"/>
          </ac:picMkLst>
        </pc:picChg>
      </pc:sldChg>
      <pc:sldChg chg="addSp delSp new del mod ord modShow modNotesTx">
        <pc:chgData name="Justin Raizes" userId="e6d0262345e4ce0a" providerId="LiveId" clId="{E922F648-3A03-403A-BD99-0F39516BD883}" dt="2024-02-29T00:30:42.696" v="8753" actId="47"/>
        <pc:sldMkLst>
          <pc:docMk/>
          <pc:sldMk cId="2951724213" sldId="339"/>
        </pc:sldMkLst>
        <pc:picChg chg="add del">
          <ac:chgData name="Justin Raizes" userId="e6d0262345e4ce0a" providerId="LiveId" clId="{E922F648-3A03-403A-BD99-0F39516BD883}" dt="2024-02-27T17:01:07.739" v="5575" actId="478"/>
          <ac:picMkLst>
            <pc:docMk/>
            <pc:sldMk cId="2951724213" sldId="339"/>
            <ac:picMk id="3" creationId="{9C956243-6CF3-08B2-6D63-E0EA65300C6C}"/>
          </ac:picMkLst>
        </pc:picChg>
        <pc:picChg chg="add">
          <ac:chgData name="Justin Raizes" userId="e6d0262345e4ce0a" providerId="LiveId" clId="{E922F648-3A03-403A-BD99-0F39516BD883}" dt="2024-02-27T17:01:08.299" v="5576" actId="22"/>
          <ac:picMkLst>
            <pc:docMk/>
            <pc:sldMk cId="2951724213" sldId="339"/>
            <ac:picMk id="5" creationId="{B1E51C65-93FD-5E0E-5E13-0F14F10395AF}"/>
          </ac:picMkLst>
        </pc:picChg>
      </pc:sldChg>
      <pc:sldChg chg="addSp modSp add del mod modShow">
        <pc:chgData name="Justin Raizes" userId="e6d0262345e4ce0a" providerId="LiveId" clId="{E922F648-3A03-403A-BD99-0F39516BD883}" dt="2024-02-29T00:30:42.696" v="8753" actId="47"/>
        <pc:sldMkLst>
          <pc:docMk/>
          <pc:sldMk cId="4088544920" sldId="340"/>
        </pc:sldMkLst>
        <pc:spChg chg="add mod">
          <ac:chgData name="Justin Raizes" userId="e6d0262345e4ce0a" providerId="LiveId" clId="{E922F648-3A03-403A-BD99-0F39516BD883}" dt="2024-02-27T17:03:48.603" v="5967" actId="1076"/>
          <ac:spMkLst>
            <pc:docMk/>
            <pc:sldMk cId="4088544920" sldId="340"/>
            <ac:spMk id="2" creationId="{FDDA5A7D-F2C4-6B5E-C9FD-CA794F8FD7E5}"/>
          </ac:spMkLst>
        </pc:spChg>
      </pc:sldChg>
      <pc:sldChg chg="addSp delSp modSp new del mod setBg modClrScheme chgLayout modNotesTx">
        <pc:chgData name="Justin Raizes" userId="e6d0262345e4ce0a" providerId="LiveId" clId="{E922F648-3A03-403A-BD99-0F39516BD883}" dt="2024-02-27T18:32:29.387" v="8014" actId="47"/>
        <pc:sldMkLst>
          <pc:docMk/>
          <pc:sldMk cId="3463057021" sldId="341"/>
        </pc:sldMkLst>
        <pc:spChg chg="add mod ord">
          <ac:chgData name="Justin Raizes" userId="e6d0262345e4ce0a" providerId="LiveId" clId="{E922F648-3A03-403A-BD99-0F39516BD883}" dt="2024-02-27T17:13:46.365" v="6061" actId="26606"/>
          <ac:spMkLst>
            <pc:docMk/>
            <pc:sldMk cId="3463057021" sldId="341"/>
            <ac:spMk id="4" creationId="{CBC3D738-F2F7-FFB6-EFD6-CE09F5E78DFA}"/>
          </ac:spMkLst>
        </pc:spChg>
        <pc:spChg chg="add del">
          <ac:chgData name="Justin Raizes" userId="e6d0262345e4ce0a" providerId="LiveId" clId="{E922F648-3A03-403A-BD99-0F39516BD883}" dt="2024-02-27T17:13:46.365" v="6061" actId="26606"/>
          <ac:spMkLst>
            <pc:docMk/>
            <pc:sldMk cId="3463057021" sldId="341"/>
            <ac:spMk id="11" creationId="{19D32F93-50AC-4C46-A5DB-291C60DDB7BD}"/>
          </ac:spMkLst>
        </pc:spChg>
        <pc:spChg chg="add del">
          <ac:chgData name="Justin Raizes" userId="e6d0262345e4ce0a" providerId="LiveId" clId="{E922F648-3A03-403A-BD99-0F39516BD883}" dt="2024-02-27T17:13:46.365" v="6061" actId="26606"/>
          <ac:spMkLst>
            <pc:docMk/>
            <pc:sldMk cId="3463057021" sldId="341"/>
            <ac:spMk id="13" creationId="{827DC2C4-B485-428A-BF4A-472D2967F47F}"/>
          </ac:spMkLst>
        </pc:spChg>
        <pc:spChg chg="add del">
          <ac:chgData name="Justin Raizes" userId="e6d0262345e4ce0a" providerId="LiveId" clId="{E922F648-3A03-403A-BD99-0F39516BD883}" dt="2024-02-27T17:13:46.365" v="6061" actId="26606"/>
          <ac:spMkLst>
            <pc:docMk/>
            <pc:sldMk cId="3463057021" sldId="341"/>
            <ac:spMk id="15" creationId="{EE04B5EB-F158-4507-90DD-BD23620C7CC9}"/>
          </ac:spMkLst>
        </pc:spChg>
        <pc:spChg chg="add mod">
          <ac:chgData name="Justin Raizes" userId="e6d0262345e4ce0a" providerId="LiveId" clId="{E922F648-3A03-403A-BD99-0F39516BD883}" dt="2024-02-27T17:15:46.554" v="6298" actId="1076"/>
          <ac:spMkLst>
            <pc:docMk/>
            <pc:sldMk cId="3463057021" sldId="341"/>
            <ac:spMk id="22" creationId="{3DAC666A-6C5A-C755-619B-1C3A28EB7124}"/>
          </ac:spMkLst>
        </pc:spChg>
        <pc:spChg chg="add del mod">
          <ac:chgData name="Justin Raizes" userId="e6d0262345e4ce0a" providerId="LiveId" clId="{E922F648-3A03-403A-BD99-0F39516BD883}" dt="2024-02-27T17:17:27.878" v="6431" actId="478"/>
          <ac:spMkLst>
            <pc:docMk/>
            <pc:sldMk cId="3463057021" sldId="341"/>
            <ac:spMk id="31" creationId="{EF3D061C-08ED-DA0B-EE49-E22F1A73F12D}"/>
          </ac:spMkLst>
        </pc:spChg>
        <pc:spChg chg="add mod">
          <ac:chgData name="Justin Raizes" userId="e6d0262345e4ce0a" providerId="LiveId" clId="{E922F648-3A03-403A-BD99-0F39516BD883}" dt="2024-02-27T17:16:57.970" v="6318"/>
          <ac:spMkLst>
            <pc:docMk/>
            <pc:sldMk cId="3463057021" sldId="341"/>
            <ac:spMk id="32" creationId="{64BBF728-A217-896F-ABA8-263C62804879}"/>
          </ac:spMkLst>
        </pc:spChg>
        <pc:spChg chg="add mod">
          <ac:chgData name="Justin Raizes" userId="e6d0262345e4ce0a" providerId="LiveId" clId="{E922F648-3A03-403A-BD99-0F39516BD883}" dt="2024-02-27T17:17:46.205" v="6437" actId="208"/>
          <ac:spMkLst>
            <pc:docMk/>
            <pc:sldMk cId="3463057021" sldId="341"/>
            <ac:spMk id="33" creationId="{7BB4A1F7-37CA-742F-5BC3-F07DA3477407}"/>
          </ac:spMkLst>
        </pc:spChg>
        <pc:spChg chg="add mod">
          <ac:chgData name="Justin Raizes" userId="e6d0262345e4ce0a" providerId="LiveId" clId="{E922F648-3A03-403A-BD99-0F39516BD883}" dt="2024-02-27T17:17:50.284" v="6439" actId="1076"/>
          <ac:spMkLst>
            <pc:docMk/>
            <pc:sldMk cId="3463057021" sldId="341"/>
            <ac:spMk id="34" creationId="{F1FB44CB-7380-32A8-3286-6E1E8F663186}"/>
          </ac:spMkLst>
        </pc:spChg>
        <pc:spChg chg="add mod ord">
          <ac:chgData name="Justin Raizes" userId="e6d0262345e4ce0a" providerId="LiveId" clId="{E922F648-3A03-403A-BD99-0F39516BD883}" dt="2024-02-27T17:20:03.148" v="6569" actId="20577"/>
          <ac:spMkLst>
            <pc:docMk/>
            <pc:sldMk cId="3463057021" sldId="341"/>
            <ac:spMk id="41" creationId="{F46E4042-FB42-9D09-E9E9-BBA93B5266C6}"/>
          </ac:spMkLst>
        </pc:spChg>
        <pc:picChg chg="add del mod">
          <ac:chgData name="Justin Raizes" userId="e6d0262345e4ce0a" providerId="LiveId" clId="{E922F648-3A03-403A-BD99-0F39516BD883}" dt="2024-02-27T17:13:21.065" v="6057" actId="478"/>
          <ac:picMkLst>
            <pc:docMk/>
            <pc:sldMk cId="3463057021" sldId="341"/>
            <ac:picMk id="3" creationId="{CB3ED347-D097-6CF4-4E13-7C9C879FAAD7}"/>
          </ac:picMkLst>
        </pc:picChg>
        <pc:picChg chg="add mod">
          <ac:chgData name="Justin Raizes" userId="e6d0262345e4ce0a" providerId="LiveId" clId="{E922F648-3A03-403A-BD99-0F39516BD883}" dt="2024-02-27T17:14:10.086" v="6062" actId="1076"/>
          <ac:picMkLst>
            <pc:docMk/>
            <pc:sldMk cId="3463057021" sldId="341"/>
            <ac:picMk id="6" creationId="{0C439BD7-BBCF-BAE5-4B18-3E9A03CC8504}"/>
          </ac:picMkLst>
        </pc:picChg>
        <pc:cxnChg chg="add del mod">
          <ac:chgData name="Justin Raizes" userId="e6d0262345e4ce0a" providerId="LiveId" clId="{E922F648-3A03-403A-BD99-0F39516BD883}" dt="2024-02-27T17:18:30.347" v="6447" actId="478"/>
          <ac:cxnSpMkLst>
            <pc:docMk/>
            <pc:sldMk cId="3463057021" sldId="341"/>
            <ac:cxnSpMk id="8" creationId="{6C481F2C-C502-3DF5-6D1F-F55A780CEBC0}"/>
          </ac:cxnSpMkLst>
        </pc:cxnChg>
        <pc:cxnChg chg="add mod">
          <ac:chgData name="Justin Raizes" userId="e6d0262345e4ce0a" providerId="LiveId" clId="{E922F648-3A03-403A-BD99-0F39516BD883}" dt="2024-02-27T17:18:35.430" v="6449" actId="14100"/>
          <ac:cxnSpMkLst>
            <pc:docMk/>
            <pc:sldMk cId="3463057021" sldId="341"/>
            <ac:cxnSpMk id="9" creationId="{B9A44BD7-F8D7-7716-22F0-51DB8B7946D7}"/>
          </ac:cxnSpMkLst>
        </pc:cxnChg>
        <pc:cxnChg chg="add mod">
          <ac:chgData name="Justin Raizes" userId="e6d0262345e4ce0a" providerId="LiveId" clId="{E922F648-3A03-403A-BD99-0F39516BD883}" dt="2024-02-27T17:18:12.042" v="6443" actId="14100"/>
          <ac:cxnSpMkLst>
            <pc:docMk/>
            <pc:sldMk cId="3463057021" sldId="341"/>
            <ac:cxnSpMk id="14" creationId="{C5580FDA-5AC9-7C46-537B-90C7A697A40A}"/>
          </ac:cxnSpMkLst>
        </pc:cxnChg>
        <pc:cxnChg chg="add del mod">
          <ac:chgData name="Justin Raizes" userId="e6d0262345e4ce0a" providerId="LiveId" clId="{E922F648-3A03-403A-BD99-0F39516BD883}" dt="2024-02-27T17:17:30.007" v="6433" actId="478"/>
          <ac:cxnSpMkLst>
            <pc:docMk/>
            <pc:sldMk cId="3463057021" sldId="341"/>
            <ac:cxnSpMk id="24" creationId="{BE9C1582-8E5C-5280-E1B8-B4361CD5951C}"/>
          </ac:cxnSpMkLst>
        </pc:cxnChg>
        <pc:cxnChg chg="add del mod">
          <ac:chgData name="Justin Raizes" userId="e6d0262345e4ce0a" providerId="LiveId" clId="{E922F648-3A03-403A-BD99-0F39516BD883}" dt="2024-02-27T17:17:28.853" v="6432" actId="478"/>
          <ac:cxnSpMkLst>
            <pc:docMk/>
            <pc:sldMk cId="3463057021" sldId="341"/>
            <ac:cxnSpMk id="27" creationId="{F1FE8EA4-A3CB-7EEF-D8F2-0079B3AF8564}"/>
          </ac:cxnSpMkLst>
        </pc:cxnChg>
        <pc:cxnChg chg="add mod">
          <ac:chgData name="Justin Raizes" userId="e6d0262345e4ce0a" providerId="LiveId" clId="{E922F648-3A03-403A-BD99-0F39516BD883}" dt="2024-02-27T17:18:30.608" v="6448"/>
          <ac:cxnSpMkLst>
            <pc:docMk/>
            <pc:sldMk cId="3463057021" sldId="341"/>
            <ac:cxnSpMk id="39" creationId="{4D7BF648-4454-B41F-969E-D93B0C820800}"/>
          </ac:cxnSpMkLst>
        </pc:cxnChg>
      </pc:sldChg>
      <pc:sldChg chg="addSp delSp modSp add del mod modClrScheme chgLayout modNotesTx">
        <pc:chgData name="Justin Raizes" userId="e6d0262345e4ce0a" providerId="LiveId" clId="{E922F648-3A03-403A-BD99-0F39516BD883}" dt="2024-02-27T18:30:01.331" v="7825" actId="47"/>
        <pc:sldMkLst>
          <pc:docMk/>
          <pc:sldMk cId="3837553004" sldId="342"/>
        </pc:sldMkLst>
        <pc:spChg chg="add del mod">
          <ac:chgData name="Justin Raizes" userId="e6d0262345e4ce0a" providerId="LiveId" clId="{E922F648-3A03-403A-BD99-0F39516BD883}" dt="2024-02-27T17:20:12.311" v="6571" actId="478"/>
          <ac:spMkLst>
            <pc:docMk/>
            <pc:sldMk cId="3837553004" sldId="342"/>
            <ac:spMk id="11" creationId="{585298BD-B0DB-27E4-14D8-E1F75DCDA121}"/>
          </ac:spMkLst>
        </pc:spChg>
        <pc:spChg chg="add mod ord">
          <ac:chgData name="Justin Raizes" userId="e6d0262345e4ce0a" providerId="LiveId" clId="{E922F648-3A03-403A-BD99-0F39516BD883}" dt="2024-02-27T17:20:18.279" v="6590" actId="20577"/>
          <ac:spMkLst>
            <pc:docMk/>
            <pc:sldMk cId="3837553004" sldId="342"/>
            <ac:spMk id="12" creationId="{1F639A38-BD63-E21B-E41B-12E8EA55D76A}"/>
          </ac:spMkLst>
        </pc:spChg>
        <pc:cxnChg chg="add mod">
          <ac:chgData name="Justin Raizes" userId="e6d0262345e4ce0a" providerId="LiveId" clId="{E922F648-3A03-403A-BD99-0F39516BD883}" dt="2024-02-27T17:18:26.914" v="6446" actId="14100"/>
          <ac:cxnSpMkLst>
            <pc:docMk/>
            <pc:sldMk cId="3837553004" sldId="342"/>
            <ac:cxnSpMk id="2" creationId="{62666EFD-7E14-8689-0FAA-8695BF8297F2}"/>
          </ac:cxnSpMkLst>
        </pc:cxnChg>
        <pc:cxnChg chg="add del mod">
          <ac:chgData name="Justin Raizes" userId="e6d0262345e4ce0a" providerId="LiveId" clId="{E922F648-3A03-403A-BD99-0F39516BD883}" dt="2024-02-27T17:18:38.552" v="6450" actId="478"/>
          <ac:cxnSpMkLst>
            <pc:docMk/>
            <pc:sldMk cId="3837553004" sldId="342"/>
            <ac:cxnSpMk id="3" creationId="{C7007FC9-A481-8811-7818-10697A8D4AFA}"/>
          </ac:cxnSpMkLst>
        </pc:cxnChg>
        <pc:cxnChg chg="add mod">
          <ac:chgData name="Justin Raizes" userId="e6d0262345e4ce0a" providerId="LiveId" clId="{E922F648-3A03-403A-BD99-0F39516BD883}" dt="2024-02-27T17:18:21.554" v="6445"/>
          <ac:cxnSpMkLst>
            <pc:docMk/>
            <pc:sldMk cId="3837553004" sldId="342"/>
            <ac:cxnSpMk id="5" creationId="{CDB2E59E-655C-65FF-A3ED-3B21B711A968}"/>
          </ac:cxnSpMkLst>
        </pc:cxnChg>
        <pc:cxnChg chg="del">
          <ac:chgData name="Justin Raizes" userId="e6d0262345e4ce0a" providerId="LiveId" clId="{E922F648-3A03-403A-BD99-0F39516BD883}" dt="2024-02-27T17:18:21.149" v="6444" actId="478"/>
          <ac:cxnSpMkLst>
            <pc:docMk/>
            <pc:sldMk cId="3837553004" sldId="342"/>
            <ac:cxnSpMk id="8" creationId="{386D83DA-BC4F-F1D6-4F4D-4691DA277937}"/>
          </ac:cxnSpMkLst>
        </pc:cxnChg>
        <pc:cxnChg chg="del">
          <ac:chgData name="Justin Raizes" userId="e6d0262345e4ce0a" providerId="LiveId" clId="{E922F648-3A03-403A-BD99-0F39516BD883}" dt="2024-02-27T17:18:21.149" v="6444" actId="478"/>
          <ac:cxnSpMkLst>
            <pc:docMk/>
            <pc:sldMk cId="3837553004" sldId="342"/>
            <ac:cxnSpMk id="9" creationId="{ED9E78B0-24E4-6A51-F60A-D0EE15029566}"/>
          </ac:cxnSpMkLst>
        </pc:cxnChg>
        <pc:cxnChg chg="add mod">
          <ac:chgData name="Justin Raizes" userId="e6d0262345e4ce0a" providerId="LiveId" clId="{E922F648-3A03-403A-BD99-0F39516BD883}" dt="2024-02-27T17:18:38.728" v="6451"/>
          <ac:cxnSpMkLst>
            <pc:docMk/>
            <pc:sldMk cId="3837553004" sldId="342"/>
            <ac:cxnSpMk id="10" creationId="{D32E93D0-924E-7093-5599-096004B52124}"/>
          </ac:cxnSpMkLst>
        </pc:cxnChg>
        <pc:cxnChg chg="del">
          <ac:chgData name="Justin Raizes" userId="e6d0262345e4ce0a" providerId="LiveId" clId="{E922F648-3A03-403A-BD99-0F39516BD883}" dt="2024-02-27T17:18:21.149" v="6444" actId="478"/>
          <ac:cxnSpMkLst>
            <pc:docMk/>
            <pc:sldMk cId="3837553004" sldId="342"/>
            <ac:cxnSpMk id="14" creationId="{ABE7DB9D-4CA8-F8CC-9DF6-BE092A6FF574}"/>
          </ac:cxnSpMkLst>
        </pc:cxnChg>
      </pc:sldChg>
      <pc:sldChg chg="addSp modSp add del mod modClrScheme chgLayout modNotesTx">
        <pc:chgData name="Justin Raizes" userId="e6d0262345e4ce0a" providerId="LiveId" clId="{E922F648-3A03-403A-BD99-0F39516BD883}" dt="2024-02-27T18:30:03.394" v="7826" actId="47"/>
        <pc:sldMkLst>
          <pc:docMk/>
          <pc:sldMk cId="3784704499" sldId="343"/>
        </pc:sldMkLst>
        <pc:spChg chg="add mod ord">
          <ac:chgData name="Justin Raizes" userId="e6d0262345e4ce0a" providerId="LiveId" clId="{E922F648-3A03-403A-BD99-0F39516BD883}" dt="2024-02-27T17:20:23.544" v="6599" actId="20577"/>
          <ac:spMkLst>
            <pc:docMk/>
            <pc:sldMk cId="3784704499" sldId="343"/>
            <ac:spMk id="3" creationId="{E302D322-8921-C3E3-2732-E6DC95F060B6}"/>
          </ac:spMkLst>
        </pc:spChg>
        <pc:spChg chg="add mod">
          <ac:chgData name="Justin Raizes" userId="e6d0262345e4ce0a" providerId="LiveId" clId="{E922F648-3A03-403A-BD99-0F39516BD883}" dt="2024-02-27T17:21:57.956" v="6727" actId="20577"/>
          <ac:spMkLst>
            <pc:docMk/>
            <pc:sldMk cId="3784704499" sldId="343"/>
            <ac:spMk id="7" creationId="{4FA541D1-30CB-D6A7-445A-4053BD2177BE}"/>
          </ac:spMkLst>
        </pc:spChg>
        <pc:spChg chg="add mod">
          <ac:chgData name="Justin Raizes" userId="e6d0262345e4ce0a" providerId="LiveId" clId="{E922F648-3A03-403A-BD99-0F39516BD883}" dt="2024-02-27T17:22:17.091" v="6731" actId="1582"/>
          <ac:spMkLst>
            <pc:docMk/>
            <pc:sldMk cId="3784704499" sldId="343"/>
            <ac:spMk id="8" creationId="{D5D86F6E-FB47-42D0-4ACC-35052A0A7954}"/>
          </ac:spMkLst>
        </pc:spChg>
        <pc:spChg chg="add mod">
          <ac:chgData name="Justin Raizes" userId="e6d0262345e4ce0a" providerId="LiveId" clId="{E922F648-3A03-403A-BD99-0F39516BD883}" dt="2024-02-27T17:22:23.569" v="6733" actId="1076"/>
          <ac:spMkLst>
            <pc:docMk/>
            <pc:sldMk cId="3784704499" sldId="343"/>
            <ac:spMk id="9" creationId="{71B6A103-F01C-26E1-9FB3-0D259FE9FDD3}"/>
          </ac:spMkLst>
        </pc:spChg>
      </pc:sldChg>
      <pc:sldChg chg="modSp add del mod modNotesTx">
        <pc:chgData name="Justin Raizes" userId="e6d0262345e4ce0a" providerId="LiveId" clId="{E922F648-3A03-403A-BD99-0F39516BD883}" dt="2024-02-27T18:21:07.346" v="7553" actId="47"/>
        <pc:sldMkLst>
          <pc:docMk/>
          <pc:sldMk cId="2250393522" sldId="344"/>
        </pc:sldMkLst>
        <pc:spChg chg="mod">
          <ac:chgData name="Justin Raizes" userId="e6d0262345e4ce0a" providerId="LiveId" clId="{E922F648-3A03-403A-BD99-0F39516BD883}" dt="2024-02-27T17:22:39.195" v="6749" actId="20577"/>
          <ac:spMkLst>
            <pc:docMk/>
            <pc:sldMk cId="2250393522" sldId="344"/>
            <ac:spMk id="12" creationId="{619439B8-D8CA-7467-4577-8D6B5A08E518}"/>
          </ac:spMkLst>
        </pc:spChg>
      </pc:sldChg>
      <pc:sldChg chg="addSp delSp modSp new mod modNotesTx">
        <pc:chgData name="Justin Raizes" userId="e6d0262345e4ce0a" providerId="LiveId" clId="{E922F648-3A03-403A-BD99-0F39516BD883}" dt="2024-02-27T18:33:02.148" v="8052" actId="20577"/>
        <pc:sldMkLst>
          <pc:docMk/>
          <pc:sldMk cId="2275444195" sldId="345"/>
        </pc:sldMkLst>
        <pc:spChg chg="mod">
          <ac:chgData name="Justin Raizes" userId="e6d0262345e4ce0a" providerId="LiveId" clId="{E922F648-3A03-403A-BD99-0F39516BD883}" dt="2024-02-27T18:19:28.581" v="7532" actId="20577"/>
          <ac:spMkLst>
            <pc:docMk/>
            <pc:sldMk cId="2275444195" sldId="345"/>
            <ac:spMk id="2" creationId="{B8295B13-8360-A8EF-6F35-0E26AB6795B1}"/>
          </ac:spMkLst>
        </pc:spChg>
        <pc:spChg chg="add mod">
          <ac:chgData name="Justin Raizes" userId="e6d0262345e4ce0a" providerId="LiveId" clId="{E922F648-3A03-403A-BD99-0F39516BD883}" dt="2024-02-27T18:32:41.703" v="8049" actId="1036"/>
          <ac:spMkLst>
            <pc:docMk/>
            <pc:sldMk cId="2275444195" sldId="345"/>
            <ac:spMk id="3" creationId="{C991B5F8-10E0-16A2-24CA-33B6911E72DA}"/>
          </ac:spMkLst>
        </pc:spChg>
        <pc:spChg chg="add mod">
          <ac:chgData name="Justin Raizes" userId="e6d0262345e4ce0a" providerId="LiveId" clId="{E922F648-3A03-403A-BD99-0F39516BD883}" dt="2024-02-27T18:32:41.703" v="8049" actId="1036"/>
          <ac:spMkLst>
            <pc:docMk/>
            <pc:sldMk cId="2275444195" sldId="345"/>
            <ac:spMk id="4" creationId="{1A0B7225-DD1A-1CBA-E8FC-D7E95D484D59}"/>
          </ac:spMkLst>
        </pc:spChg>
        <pc:spChg chg="add mod">
          <ac:chgData name="Justin Raizes" userId="e6d0262345e4ce0a" providerId="LiveId" clId="{E922F648-3A03-403A-BD99-0F39516BD883}" dt="2024-02-27T18:32:41.703" v="8049" actId="1036"/>
          <ac:spMkLst>
            <pc:docMk/>
            <pc:sldMk cId="2275444195" sldId="345"/>
            <ac:spMk id="5" creationId="{B0139200-A4FC-EE54-0335-35F1B7A2040C}"/>
          </ac:spMkLst>
        </pc:spChg>
        <pc:spChg chg="add mod">
          <ac:chgData name="Justin Raizes" userId="e6d0262345e4ce0a" providerId="LiveId" clId="{E922F648-3A03-403A-BD99-0F39516BD883}" dt="2024-02-27T18:32:41.703" v="8049" actId="1036"/>
          <ac:spMkLst>
            <pc:docMk/>
            <pc:sldMk cId="2275444195" sldId="345"/>
            <ac:spMk id="6" creationId="{E3D890EC-6F1D-AFAB-61F1-1A1AA957E0CB}"/>
          </ac:spMkLst>
        </pc:spChg>
        <pc:spChg chg="add mod">
          <ac:chgData name="Justin Raizes" userId="e6d0262345e4ce0a" providerId="LiveId" clId="{E922F648-3A03-403A-BD99-0F39516BD883}" dt="2024-02-27T18:32:41.703" v="8049" actId="1036"/>
          <ac:spMkLst>
            <pc:docMk/>
            <pc:sldMk cId="2275444195" sldId="345"/>
            <ac:spMk id="9" creationId="{65ED673A-BF68-4CDC-7563-CA1029275D7F}"/>
          </ac:spMkLst>
        </pc:spChg>
        <pc:spChg chg="add del mod">
          <ac:chgData name="Justin Raizes" userId="e6d0262345e4ce0a" providerId="LiveId" clId="{E922F648-3A03-403A-BD99-0F39516BD883}" dt="2024-02-27T18:32:53.329" v="8050" actId="478"/>
          <ac:spMkLst>
            <pc:docMk/>
            <pc:sldMk cId="2275444195" sldId="345"/>
            <ac:spMk id="29" creationId="{EAA8A1F3-604C-054F-DAF2-AF48464E6BC8}"/>
          </ac:spMkLst>
        </pc:spChg>
        <pc:spChg chg="add mod">
          <ac:chgData name="Justin Raizes" userId="e6d0262345e4ce0a" providerId="LiveId" clId="{E922F648-3A03-403A-BD99-0F39516BD883}" dt="2024-02-27T18:33:02.148" v="8052" actId="20577"/>
          <ac:spMkLst>
            <pc:docMk/>
            <pc:sldMk cId="2275444195" sldId="345"/>
            <ac:spMk id="30" creationId="{9E5BD0A8-0B6E-B209-4D6B-C1162F695755}"/>
          </ac:spMkLst>
        </pc:spChg>
        <pc:cxnChg chg="add mod">
          <ac:chgData name="Justin Raizes" userId="e6d0262345e4ce0a" providerId="LiveId" clId="{E922F648-3A03-403A-BD99-0F39516BD883}" dt="2024-02-27T18:32:41.703" v="8049" actId="1036"/>
          <ac:cxnSpMkLst>
            <pc:docMk/>
            <pc:sldMk cId="2275444195" sldId="345"/>
            <ac:cxnSpMk id="7" creationId="{76A28B6F-8555-8E79-2643-222CB7F26983}"/>
          </ac:cxnSpMkLst>
        </pc:cxnChg>
        <pc:cxnChg chg="add mod">
          <ac:chgData name="Justin Raizes" userId="e6d0262345e4ce0a" providerId="LiveId" clId="{E922F648-3A03-403A-BD99-0F39516BD883}" dt="2024-02-27T18:32:41.703" v="8049" actId="1036"/>
          <ac:cxnSpMkLst>
            <pc:docMk/>
            <pc:sldMk cId="2275444195" sldId="345"/>
            <ac:cxnSpMk id="8" creationId="{1060C2FF-8A42-0385-AC36-E15D20694517}"/>
          </ac:cxnSpMkLst>
        </pc:cxnChg>
        <pc:cxnChg chg="add mod">
          <ac:chgData name="Justin Raizes" userId="e6d0262345e4ce0a" providerId="LiveId" clId="{E922F648-3A03-403A-BD99-0F39516BD883}" dt="2024-02-27T18:32:41.703" v="8049" actId="1036"/>
          <ac:cxnSpMkLst>
            <pc:docMk/>
            <pc:sldMk cId="2275444195" sldId="345"/>
            <ac:cxnSpMk id="10" creationId="{36C6C4EE-0D39-7833-B7E4-1E78619DFAED}"/>
          </ac:cxnSpMkLst>
        </pc:cxnChg>
      </pc:sldChg>
      <pc:sldChg chg="add del">
        <pc:chgData name="Justin Raizes" userId="e6d0262345e4ce0a" providerId="LiveId" clId="{E922F648-3A03-403A-BD99-0F39516BD883}" dt="2024-02-27T18:20:20.155" v="7545" actId="47"/>
        <pc:sldMkLst>
          <pc:docMk/>
          <pc:sldMk cId="186340625" sldId="346"/>
        </pc:sldMkLst>
      </pc:sldChg>
      <pc:sldChg chg="addSp modSp add del mod">
        <pc:chgData name="Justin Raizes" userId="e6d0262345e4ce0a" providerId="LiveId" clId="{E922F648-3A03-403A-BD99-0F39516BD883}" dt="2024-02-29T00:31:07.715" v="8754" actId="47"/>
        <pc:sldMkLst>
          <pc:docMk/>
          <pc:sldMk cId="663215368" sldId="347"/>
        </pc:sldMkLst>
        <pc:spChg chg="mod">
          <ac:chgData name="Justin Raizes" userId="e6d0262345e4ce0a" providerId="LiveId" clId="{E922F648-3A03-403A-BD99-0F39516BD883}" dt="2024-02-27T18:32:23.716" v="8013" actId="1036"/>
          <ac:spMkLst>
            <pc:docMk/>
            <pc:sldMk cId="663215368" sldId="347"/>
            <ac:spMk id="3" creationId="{AF5687EF-536A-BEA1-14DC-4C4D93CC7305}"/>
          </ac:spMkLst>
        </pc:spChg>
        <pc:spChg chg="mod">
          <ac:chgData name="Justin Raizes" userId="e6d0262345e4ce0a" providerId="LiveId" clId="{E922F648-3A03-403A-BD99-0F39516BD883}" dt="2024-02-27T18:32:23.716" v="8013" actId="1036"/>
          <ac:spMkLst>
            <pc:docMk/>
            <pc:sldMk cId="663215368" sldId="347"/>
            <ac:spMk id="4" creationId="{5BAE12EB-6AB9-60BD-8BD8-BA547413EE13}"/>
          </ac:spMkLst>
        </pc:spChg>
        <pc:spChg chg="mod">
          <ac:chgData name="Justin Raizes" userId="e6d0262345e4ce0a" providerId="LiveId" clId="{E922F648-3A03-403A-BD99-0F39516BD883}" dt="2024-02-27T18:32:23.716" v="8013" actId="1036"/>
          <ac:spMkLst>
            <pc:docMk/>
            <pc:sldMk cId="663215368" sldId="347"/>
            <ac:spMk id="5" creationId="{CDC29564-64C1-E417-A1B7-81A604C20ABD}"/>
          </ac:spMkLst>
        </pc:spChg>
        <pc:spChg chg="mod">
          <ac:chgData name="Justin Raizes" userId="e6d0262345e4ce0a" providerId="LiveId" clId="{E922F648-3A03-403A-BD99-0F39516BD883}" dt="2024-02-27T18:32:23.716" v="8013" actId="1036"/>
          <ac:spMkLst>
            <pc:docMk/>
            <pc:sldMk cId="663215368" sldId="347"/>
            <ac:spMk id="6" creationId="{C07C9F6E-2B18-63E6-A3D5-636F3EC6F21A}"/>
          </ac:spMkLst>
        </pc:spChg>
        <pc:spChg chg="mod">
          <ac:chgData name="Justin Raizes" userId="e6d0262345e4ce0a" providerId="LiveId" clId="{E922F648-3A03-403A-BD99-0F39516BD883}" dt="2024-02-27T18:32:23.716" v="8013" actId="1036"/>
          <ac:spMkLst>
            <pc:docMk/>
            <pc:sldMk cId="663215368" sldId="347"/>
            <ac:spMk id="9" creationId="{009ADB08-7655-95CF-4702-D194CE10A2FF}"/>
          </ac:spMkLst>
        </pc:spChg>
        <pc:spChg chg="add mod">
          <ac:chgData name="Justin Raizes" userId="e6d0262345e4ce0a" providerId="LiveId" clId="{E922F648-3A03-403A-BD99-0F39516BD883}" dt="2024-02-27T18:32:23.716" v="8013" actId="1036"/>
          <ac:spMkLst>
            <pc:docMk/>
            <pc:sldMk cId="663215368" sldId="347"/>
            <ac:spMk id="13" creationId="{E1D2D1CF-44B8-57A2-5BA3-5291F63C6610}"/>
          </ac:spMkLst>
        </pc:spChg>
        <pc:spChg chg="mod">
          <ac:chgData name="Justin Raizes" userId="e6d0262345e4ce0a" providerId="LiveId" clId="{E922F648-3A03-403A-BD99-0F39516BD883}" dt="2024-02-27T18:31:12.770" v="7904" actId="20577"/>
          <ac:spMkLst>
            <pc:docMk/>
            <pc:sldMk cId="663215368" sldId="347"/>
            <ac:spMk id="29" creationId="{C7CBE95F-3E28-A1E8-F5F9-3C514E5D7972}"/>
          </ac:spMkLst>
        </pc:spChg>
        <pc:cxnChg chg="mod">
          <ac:chgData name="Justin Raizes" userId="e6d0262345e4ce0a" providerId="LiveId" clId="{E922F648-3A03-403A-BD99-0F39516BD883}" dt="2024-02-27T18:32:23.716" v="8013" actId="1036"/>
          <ac:cxnSpMkLst>
            <pc:docMk/>
            <pc:sldMk cId="663215368" sldId="347"/>
            <ac:cxnSpMk id="7" creationId="{B84CB8A1-E9F2-7E4C-3937-CD5E2C268FC7}"/>
          </ac:cxnSpMkLst>
        </pc:cxnChg>
        <pc:cxnChg chg="mod">
          <ac:chgData name="Justin Raizes" userId="e6d0262345e4ce0a" providerId="LiveId" clId="{E922F648-3A03-403A-BD99-0F39516BD883}" dt="2024-02-27T18:32:23.716" v="8013" actId="1036"/>
          <ac:cxnSpMkLst>
            <pc:docMk/>
            <pc:sldMk cId="663215368" sldId="347"/>
            <ac:cxnSpMk id="8" creationId="{ED6809BC-9E6D-2FA9-3690-729E37754D8B}"/>
          </ac:cxnSpMkLst>
        </pc:cxnChg>
        <pc:cxnChg chg="mod">
          <ac:chgData name="Justin Raizes" userId="e6d0262345e4ce0a" providerId="LiveId" clId="{E922F648-3A03-403A-BD99-0F39516BD883}" dt="2024-02-27T18:32:23.716" v="8013" actId="1036"/>
          <ac:cxnSpMkLst>
            <pc:docMk/>
            <pc:sldMk cId="663215368" sldId="347"/>
            <ac:cxnSpMk id="10" creationId="{B969F7D1-C115-FF3B-6E55-8B2D03210AE9}"/>
          </ac:cxnSpMkLst>
        </pc:cxnChg>
        <pc:cxnChg chg="add mod">
          <ac:chgData name="Justin Raizes" userId="e6d0262345e4ce0a" providerId="LiveId" clId="{E922F648-3A03-403A-BD99-0F39516BD883}" dt="2024-02-27T18:32:23.716" v="8013" actId="1036"/>
          <ac:cxnSpMkLst>
            <pc:docMk/>
            <pc:sldMk cId="663215368" sldId="347"/>
            <ac:cxnSpMk id="11" creationId="{81959267-5245-0E57-8229-D464DAA4314B}"/>
          </ac:cxnSpMkLst>
        </pc:cxnChg>
        <pc:cxnChg chg="add mod">
          <ac:chgData name="Justin Raizes" userId="e6d0262345e4ce0a" providerId="LiveId" clId="{E922F648-3A03-403A-BD99-0F39516BD883}" dt="2024-02-27T18:32:23.716" v="8013" actId="1036"/>
          <ac:cxnSpMkLst>
            <pc:docMk/>
            <pc:sldMk cId="663215368" sldId="347"/>
            <ac:cxnSpMk id="12" creationId="{555039F7-AE66-DAB7-3A3F-426A334E6C76}"/>
          </ac:cxnSpMkLst>
        </pc:cxnChg>
      </pc:sldChg>
      <pc:sldChg chg="addSp delSp modSp add mod modNotesTx">
        <pc:chgData name="Justin Raizes" userId="e6d0262345e4ce0a" providerId="LiveId" clId="{E922F648-3A03-403A-BD99-0F39516BD883}" dt="2024-02-29T00:31:52.672" v="8758"/>
        <pc:sldMkLst>
          <pc:docMk/>
          <pc:sldMk cId="432056627" sldId="348"/>
        </pc:sldMkLst>
        <pc:spChg chg="del mod">
          <ac:chgData name="Justin Raizes" userId="e6d0262345e4ce0a" providerId="LiveId" clId="{E922F648-3A03-403A-BD99-0F39516BD883}" dt="2024-02-29T00:31:52.349" v="8757" actId="478"/>
          <ac:spMkLst>
            <pc:docMk/>
            <pc:sldMk cId="432056627" sldId="348"/>
            <ac:spMk id="3" creationId="{E60B819A-1D8C-2C48-178A-86F432720DB8}"/>
          </ac:spMkLst>
        </pc:spChg>
        <pc:spChg chg="mod">
          <ac:chgData name="Justin Raizes" userId="e6d0262345e4ce0a" providerId="LiveId" clId="{E922F648-3A03-403A-BD99-0F39516BD883}" dt="2024-02-27T18:33:24.151" v="8058" actId="20577"/>
          <ac:spMkLst>
            <pc:docMk/>
            <pc:sldMk cId="432056627" sldId="348"/>
            <ac:spMk id="4" creationId="{C3A423DA-B698-8D64-5B20-EDC10DFA330C}"/>
          </ac:spMkLst>
        </pc:spChg>
        <pc:spChg chg="mod">
          <ac:chgData name="Justin Raizes" userId="e6d0262345e4ce0a" providerId="LiveId" clId="{E922F648-3A03-403A-BD99-0F39516BD883}" dt="2024-02-27T18:32:07.946" v="7978" actId="1036"/>
          <ac:spMkLst>
            <pc:docMk/>
            <pc:sldMk cId="432056627" sldId="348"/>
            <ac:spMk id="5" creationId="{6D182E0E-DDC8-D1D6-B53B-2B11DFCE38D8}"/>
          </ac:spMkLst>
        </pc:spChg>
        <pc:spChg chg="mod">
          <ac:chgData name="Justin Raizes" userId="e6d0262345e4ce0a" providerId="LiveId" clId="{E922F648-3A03-403A-BD99-0F39516BD883}" dt="2024-02-27T18:32:07.946" v="7978" actId="1036"/>
          <ac:spMkLst>
            <pc:docMk/>
            <pc:sldMk cId="432056627" sldId="348"/>
            <ac:spMk id="6" creationId="{7970BCBA-9351-ED02-D483-7989799692A4}"/>
          </ac:spMkLst>
        </pc:spChg>
        <pc:spChg chg="mod">
          <ac:chgData name="Justin Raizes" userId="e6d0262345e4ce0a" providerId="LiveId" clId="{E922F648-3A03-403A-BD99-0F39516BD883}" dt="2024-02-27T18:32:07.946" v="7978" actId="1036"/>
          <ac:spMkLst>
            <pc:docMk/>
            <pc:sldMk cId="432056627" sldId="348"/>
            <ac:spMk id="9" creationId="{0FC93DF7-4963-BEED-C09E-42C7E7235851}"/>
          </ac:spMkLst>
        </pc:spChg>
        <pc:spChg chg="mod">
          <ac:chgData name="Justin Raizes" userId="e6d0262345e4ce0a" providerId="LiveId" clId="{E922F648-3A03-403A-BD99-0F39516BD883}" dt="2024-02-27T18:32:07.946" v="7978" actId="1036"/>
          <ac:spMkLst>
            <pc:docMk/>
            <pc:sldMk cId="432056627" sldId="348"/>
            <ac:spMk id="13" creationId="{9B5BE9FE-803C-92B8-A6D1-C90043BB7ECB}"/>
          </ac:spMkLst>
        </pc:spChg>
        <pc:spChg chg="add mod">
          <ac:chgData name="Justin Raizes" userId="e6d0262345e4ce0a" providerId="LiveId" clId="{E922F648-3A03-403A-BD99-0F39516BD883}" dt="2024-02-27T18:31:19.138" v="7906"/>
          <ac:spMkLst>
            <pc:docMk/>
            <pc:sldMk cId="432056627" sldId="348"/>
            <ac:spMk id="14" creationId="{DA1B6536-4946-F6DC-8754-1BE80D0128C3}"/>
          </ac:spMkLst>
        </pc:spChg>
        <pc:spChg chg="add mod">
          <ac:chgData name="Justin Raizes" userId="e6d0262345e4ce0a" providerId="LiveId" clId="{E922F648-3A03-403A-BD99-0F39516BD883}" dt="2024-02-29T00:31:52.672" v="8758"/>
          <ac:spMkLst>
            <pc:docMk/>
            <pc:sldMk cId="432056627" sldId="348"/>
            <ac:spMk id="15" creationId="{03EC52D2-3B4D-202B-B6CE-FCD88AB28B65}"/>
          </ac:spMkLst>
        </pc:spChg>
        <pc:spChg chg="del">
          <ac:chgData name="Justin Raizes" userId="e6d0262345e4ce0a" providerId="LiveId" clId="{E922F648-3A03-403A-BD99-0F39516BD883}" dt="2024-02-27T18:31:18.904" v="7905" actId="478"/>
          <ac:spMkLst>
            <pc:docMk/>
            <pc:sldMk cId="432056627" sldId="348"/>
            <ac:spMk id="29" creationId="{C0DC42B1-B8DB-0208-1E09-9475E057646B}"/>
          </ac:spMkLst>
        </pc:spChg>
        <pc:cxnChg chg="mod">
          <ac:chgData name="Justin Raizes" userId="e6d0262345e4ce0a" providerId="LiveId" clId="{E922F648-3A03-403A-BD99-0F39516BD883}" dt="2024-02-27T18:32:07.946" v="7978" actId="1036"/>
          <ac:cxnSpMkLst>
            <pc:docMk/>
            <pc:sldMk cId="432056627" sldId="348"/>
            <ac:cxnSpMk id="7" creationId="{98F5A4CD-64A8-77AB-8C18-F0E93C0A18BF}"/>
          </ac:cxnSpMkLst>
        </pc:cxnChg>
        <pc:cxnChg chg="mod">
          <ac:chgData name="Justin Raizes" userId="e6d0262345e4ce0a" providerId="LiveId" clId="{E922F648-3A03-403A-BD99-0F39516BD883}" dt="2024-02-27T18:32:07.946" v="7978" actId="1036"/>
          <ac:cxnSpMkLst>
            <pc:docMk/>
            <pc:sldMk cId="432056627" sldId="348"/>
            <ac:cxnSpMk id="8" creationId="{6B1743AE-0D18-81D7-5A3B-50C15ECEDED1}"/>
          </ac:cxnSpMkLst>
        </pc:cxnChg>
        <pc:cxnChg chg="mod">
          <ac:chgData name="Justin Raizes" userId="e6d0262345e4ce0a" providerId="LiveId" clId="{E922F648-3A03-403A-BD99-0F39516BD883}" dt="2024-02-27T18:32:07.946" v="7978" actId="1036"/>
          <ac:cxnSpMkLst>
            <pc:docMk/>
            <pc:sldMk cId="432056627" sldId="348"/>
            <ac:cxnSpMk id="10" creationId="{51D5C1FD-D561-D088-2341-800EB8BD596D}"/>
          </ac:cxnSpMkLst>
        </pc:cxnChg>
        <pc:cxnChg chg="mod">
          <ac:chgData name="Justin Raizes" userId="e6d0262345e4ce0a" providerId="LiveId" clId="{E922F648-3A03-403A-BD99-0F39516BD883}" dt="2024-02-27T18:32:07.946" v="7978" actId="1036"/>
          <ac:cxnSpMkLst>
            <pc:docMk/>
            <pc:sldMk cId="432056627" sldId="348"/>
            <ac:cxnSpMk id="11" creationId="{EEFE32AD-25C7-B2BB-9A8B-453831509DB3}"/>
          </ac:cxnSpMkLst>
        </pc:cxnChg>
        <pc:cxnChg chg="mod">
          <ac:chgData name="Justin Raizes" userId="e6d0262345e4ce0a" providerId="LiveId" clId="{E922F648-3A03-403A-BD99-0F39516BD883}" dt="2024-02-27T18:32:07.946" v="7978" actId="1036"/>
          <ac:cxnSpMkLst>
            <pc:docMk/>
            <pc:sldMk cId="432056627" sldId="348"/>
            <ac:cxnSpMk id="12" creationId="{B344E143-4714-63A0-9550-7FBEDD3A490B}"/>
          </ac:cxnSpMkLst>
        </pc:cxnChg>
      </pc:sldChg>
      <pc:sldChg chg="addSp delSp modSp add mod modNotesTx">
        <pc:chgData name="Justin Raizes" userId="e6d0262345e4ce0a" providerId="LiveId" clId="{E922F648-3A03-403A-BD99-0F39516BD883}" dt="2024-02-27T18:33:41.099" v="8071" actId="20577"/>
        <pc:sldMkLst>
          <pc:docMk/>
          <pc:sldMk cId="4038068131" sldId="349"/>
        </pc:sldMkLst>
        <pc:spChg chg="mod">
          <ac:chgData name="Justin Raizes" userId="e6d0262345e4ce0a" providerId="LiveId" clId="{E922F648-3A03-403A-BD99-0F39516BD883}" dt="2024-02-27T18:23:36.012" v="7695" actId="20577"/>
          <ac:spMkLst>
            <pc:docMk/>
            <pc:sldMk cId="4038068131" sldId="349"/>
            <ac:spMk id="2" creationId="{2ECC357A-BBFD-79DA-CCC7-21F74EB03089}"/>
          </ac:spMkLst>
        </pc:spChg>
        <pc:spChg chg="mod">
          <ac:chgData name="Justin Raizes" userId="e6d0262345e4ce0a" providerId="LiveId" clId="{E922F648-3A03-403A-BD99-0F39516BD883}" dt="2024-02-27T18:33:41.099" v="8071" actId="20577"/>
          <ac:spMkLst>
            <pc:docMk/>
            <pc:sldMk cId="4038068131" sldId="349"/>
            <ac:spMk id="3" creationId="{7278183F-AA51-DBB4-2DE4-3D0FE95DCD47}"/>
          </ac:spMkLst>
        </pc:spChg>
        <pc:spChg chg="mod">
          <ac:chgData name="Justin Raizes" userId="e6d0262345e4ce0a" providerId="LiveId" clId="{E922F648-3A03-403A-BD99-0F39516BD883}" dt="2024-02-27T18:33:38.942" v="8069" actId="20577"/>
          <ac:spMkLst>
            <pc:docMk/>
            <pc:sldMk cId="4038068131" sldId="349"/>
            <ac:spMk id="4" creationId="{2E593B33-A66D-DF41-1A1F-F3EC18E53869}"/>
          </ac:spMkLst>
        </pc:spChg>
        <pc:spChg chg="mod">
          <ac:chgData name="Justin Raizes" userId="e6d0262345e4ce0a" providerId="LiveId" clId="{E922F648-3A03-403A-BD99-0F39516BD883}" dt="2024-02-27T18:31:54.812" v="7943" actId="1036"/>
          <ac:spMkLst>
            <pc:docMk/>
            <pc:sldMk cId="4038068131" sldId="349"/>
            <ac:spMk id="5" creationId="{38CC5134-E45D-DFE3-1447-2B8005ED28F4}"/>
          </ac:spMkLst>
        </pc:spChg>
        <pc:spChg chg="mod">
          <ac:chgData name="Justin Raizes" userId="e6d0262345e4ce0a" providerId="LiveId" clId="{E922F648-3A03-403A-BD99-0F39516BD883}" dt="2024-02-27T18:31:54.812" v="7943" actId="1036"/>
          <ac:spMkLst>
            <pc:docMk/>
            <pc:sldMk cId="4038068131" sldId="349"/>
            <ac:spMk id="6" creationId="{583DB5A7-1B5A-F64C-E422-721A346FE106}"/>
          </ac:spMkLst>
        </pc:spChg>
        <pc:spChg chg="mod">
          <ac:chgData name="Justin Raizes" userId="e6d0262345e4ce0a" providerId="LiveId" clId="{E922F648-3A03-403A-BD99-0F39516BD883}" dt="2024-02-27T18:31:54.812" v="7943" actId="1036"/>
          <ac:spMkLst>
            <pc:docMk/>
            <pc:sldMk cId="4038068131" sldId="349"/>
            <ac:spMk id="9" creationId="{14570BCC-1294-FFDA-FBC4-CF0EE3B03728}"/>
          </ac:spMkLst>
        </pc:spChg>
        <pc:spChg chg="mod">
          <ac:chgData name="Justin Raizes" userId="e6d0262345e4ce0a" providerId="LiveId" clId="{E922F648-3A03-403A-BD99-0F39516BD883}" dt="2024-02-27T18:31:54.812" v="7943" actId="1036"/>
          <ac:spMkLst>
            <pc:docMk/>
            <pc:sldMk cId="4038068131" sldId="349"/>
            <ac:spMk id="13" creationId="{AA276EF9-8D30-AD93-F289-7C8C86540E85}"/>
          </ac:spMkLst>
        </pc:spChg>
        <pc:spChg chg="add mod">
          <ac:chgData name="Justin Raizes" userId="e6d0262345e4ce0a" providerId="LiveId" clId="{E922F648-3A03-403A-BD99-0F39516BD883}" dt="2024-02-27T18:31:54.812" v="7943" actId="1036"/>
          <ac:spMkLst>
            <pc:docMk/>
            <pc:sldMk cId="4038068131" sldId="349"/>
            <ac:spMk id="14" creationId="{1491FBE6-17AD-25C7-5E91-0D96A6B58C84}"/>
          </ac:spMkLst>
        </pc:spChg>
        <pc:spChg chg="add mod">
          <ac:chgData name="Justin Raizes" userId="e6d0262345e4ce0a" providerId="LiveId" clId="{E922F648-3A03-403A-BD99-0F39516BD883}" dt="2024-02-27T18:31:54.812" v="7943" actId="1036"/>
          <ac:spMkLst>
            <pc:docMk/>
            <pc:sldMk cId="4038068131" sldId="349"/>
            <ac:spMk id="15" creationId="{A68D830D-3D3D-F00D-CEC6-A27DBC5A7AA3}"/>
          </ac:spMkLst>
        </pc:spChg>
        <pc:spChg chg="add mod">
          <ac:chgData name="Justin Raizes" userId="e6d0262345e4ce0a" providerId="LiveId" clId="{E922F648-3A03-403A-BD99-0F39516BD883}" dt="2024-02-27T18:31:54.812" v="7943" actId="1036"/>
          <ac:spMkLst>
            <pc:docMk/>
            <pc:sldMk cId="4038068131" sldId="349"/>
            <ac:spMk id="16" creationId="{D05D8E36-FD5A-299C-D4D0-6F1571519FDC}"/>
          </ac:spMkLst>
        </pc:spChg>
        <pc:spChg chg="add mod">
          <ac:chgData name="Justin Raizes" userId="e6d0262345e4ce0a" providerId="LiveId" clId="{E922F648-3A03-403A-BD99-0F39516BD883}" dt="2024-02-27T18:31:22.468" v="7908"/>
          <ac:spMkLst>
            <pc:docMk/>
            <pc:sldMk cId="4038068131" sldId="349"/>
            <ac:spMk id="17" creationId="{E6A65C00-28E4-F881-A035-EC032F07531C}"/>
          </ac:spMkLst>
        </pc:spChg>
        <pc:spChg chg="del">
          <ac:chgData name="Justin Raizes" userId="e6d0262345e4ce0a" providerId="LiveId" clId="{E922F648-3A03-403A-BD99-0F39516BD883}" dt="2024-02-27T18:31:22.213" v="7907" actId="478"/>
          <ac:spMkLst>
            <pc:docMk/>
            <pc:sldMk cId="4038068131" sldId="349"/>
            <ac:spMk id="29" creationId="{FAC9B7CB-7283-8BA0-DBDE-EB355DA9372A}"/>
          </ac:spMkLst>
        </pc:spChg>
        <pc:cxnChg chg="mod">
          <ac:chgData name="Justin Raizes" userId="e6d0262345e4ce0a" providerId="LiveId" clId="{E922F648-3A03-403A-BD99-0F39516BD883}" dt="2024-02-27T18:31:54.812" v="7943" actId="1036"/>
          <ac:cxnSpMkLst>
            <pc:docMk/>
            <pc:sldMk cId="4038068131" sldId="349"/>
            <ac:cxnSpMk id="7" creationId="{B46D9A45-BDEA-7303-D36F-D86338C1C442}"/>
          </ac:cxnSpMkLst>
        </pc:cxnChg>
        <pc:cxnChg chg="mod">
          <ac:chgData name="Justin Raizes" userId="e6d0262345e4ce0a" providerId="LiveId" clId="{E922F648-3A03-403A-BD99-0F39516BD883}" dt="2024-02-27T18:31:54.812" v="7943" actId="1036"/>
          <ac:cxnSpMkLst>
            <pc:docMk/>
            <pc:sldMk cId="4038068131" sldId="349"/>
            <ac:cxnSpMk id="8" creationId="{83A802D6-9CA3-2A1D-2E22-0813CFC7F038}"/>
          </ac:cxnSpMkLst>
        </pc:cxnChg>
        <pc:cxnChg chg="mod">
          <ac:chgData name="Justin Raizes" userId="e6d0262345e4ce0a" providerId="LiveId" clId="{E922F648-3A03-403A-BD99-0F39516BD883}" dt="2024-02-27T18:31:54.812" v="7943" actId="1036"/>
          <ac:cxnSpMkLst>
            <pc:docMk/>
            <pc:sldMk cId="4038068131" sldId="349"/>
            <ac:cxnSpMk id="10" creationId="{22B6D217-0F70-E6B5-BE52-9A91F860FA56}"/>
          </ac:cxnSpMkLst>
        </pc:cxnChg>
        <pc:cxnChg chg="mod">
          <ac:chgData name="Justin Raizes" userId="e6d0262345e4ce0a" providerId="LiveId" clId="{E922F648-3A03-403A-BD99-0F39516BD883}" dt="2024-02-27T18:31:54.812" v="7943" actId="1036"/>
          <ac:cxnSpMkLst>
            <pc:docMk/>
            <pc:sldMk cId="4038068131" sldId="349"/>
            <ac:cxnSpMk id="11" creationId="{BFB8AA41-CC58-5DCA-370F-5A0BE136283D}"/>
          </ac:cxnSpMkLst>
        </pc:cxnChg>
        <pc:cxnChg chg="mod">
          <ac:chgData name="Justin Raizes" userId="e6d0262345e4ce0a" providerId="LiveId" clId="{E922F648-3A03-403A-BD99-0F39516BD883}" dt="2024-02-27T18:31:54.812" v="7943" actId="1036"/>
          <ac:cxnSpMkLst>
            <pc:docMk/>
            <pc:sldMk cId="4038068131" sldId="349"/>
            <ac:cxnSpMk id="12" creationId="{367472C9-5A61-2F7E-0103-EB39D8F51AF0}"/>
          </ac:cxnSpMkLst>
        </pc:cxnChg>
      </pc:sldChg>
      <pc:sldChg chg="addSp delSp modSp add mod modNotesTx">
        <pc:chgData name="Justin Raizes" userId="e6d0262345e4ce0a" providerId="LiveId" clId="{E922F648-3A03-403A-BD99-0F39516BD883}" dt="2024-02-28T23:09:03.269" v="8588" actId="20577"/>
        <pc:sldMkLst>
          <pc:docMk/>
          <pc:sldMk cId="3788626516" sldId="350"/>
        </pc:sldMkLst>
        <pc:spChg chg="mod">
          <ac:chgData name="Justin Raizes" userId="e6d0262345e4ce0a" providerId="LiveId" clId="{E922F648-3A03-403A-BD99-0F39516BD883}" dt="2024-02-27T18:23:45.222" v="7710" actId="20577"/>
          <ac:spMkLst>
            <pc:docMk/>
            <pc:sldMk cId="3788626516" sldId="350"/>
            <ac:spMk id="2" creationId="{F101D883-2E74-6262-C1AE-2768BC9AFCF1}"/>
          </ac:spMkLst>
        </pc:spChg>
        <pc:spChg chg="mod">
          <ac:chgData name="Justin Raizes" userId="e6d0262345e4ce0a" providerId="LiveId" clId="{E922F648-3A03-403A-BD99-0F39516BD883}" dt="2024-02-28T23:05:36.500" v="8253" actId="20577"/>
          <ac:spMkLst>
            <pc:docMk/>
            <pc:sldMk cId="3788626516" sldId="350"/>
            <ac:spMk id="3" creationId="{7324F4AB-2ECB-1ECC-5DC8-8E112279A910}"/>
          </ac:spMkLst>
        </pc:spChg>
        <pc:spChg chg="add mod">
          <ac:chgData name="Justin Raizes" userId="e6d0262345e4ce0a" providerId="LiveId" clId="{E922F648-3A03-403A-BD99-0F39516BD883}" dt="2024-02-28T23:05:13.591" v="8241" actId="1076"/>
          <ac:spMkLst>
            <pc:docMk/>
            <pc:sldMk cId="3788626516" sldId="350"/>
            <ac:spMk id="4" creationId="{9C53F35C-9102-55B9-4684-73C876801018}"/>
          </ac:spMkLst>
        </pc:spChg>
        <pc:spChg chg="del">
          <ac:chgData name="Justin Raizes" userId="e6d0262345e4ce0a" providerId="LiveId" clId="{E922F648-3A03-403A-BD99-0F39516BD883}" dt="2024-02-27T18:25:16.546" v="7725" actId="478"/>
          <ac:spMkLst>
            <pc:docMk/>
            <pc:sldMk cId="3788626516" sldId="350"/>
            <ac:spMk id="4" creationId="{D3EFD35E-E33C-BB3D-F6A4-7F66BA50BFCA}"/>
          </ac:spMkLst>
        </pc:spChg>
        <pc:spChg chg="add mod">
          <ac:chgData name="Justin Raizes" userId="e6d0262345e4ce0a" providerId="LiveId" clId="{E922F648-3A03-403A-BD99-0F39516BD883}" dt="2024-02-28T23:05:17.478" v="8243" actId="1076"/>
          <ac:spMkLst>
            <pc:docMk/>
            <pc:sldMk cId="3788626516" sldId="350"/>
            <ac:spMk id="6" creationId="{24C8B15F-D016-647D-8ACA-497F614C9468}"/>
          </ac:spMkLst>
        </pc:spChg>
        <pc:spChg chg="del">
          <ac:chgData name="Justin Raizes" userId="e6d0262345e4ce0a" providerId="LiveId" clId="{E922F648-3A03-403A-BD99-0F39516BD883}" dt="2024-02-27T18:25:16.546" v="7725" actId="478"/>
          <ac:spMkLst>
            <pc:docMk/>
            <pc:sldMk cId="3788626516" sldId="350"/>
            <ac:spMk id="6" creationId="{52D80BCC-C975-F826-83E6-B8CE03213730}"/>
          </ac:spMkLst>
        </pc:spChg>
        <pc:spChg chg="add mod">
          <ac:chgData name="Justin Raizes" userId="e6d0262345e4ce0a" providerId="LiveId" clId="{E922F648-3A03-403A-BD99-0F39516BD883}" dt="2024-02-28T23:05:54.628" v="8263" actId="1076"/>
          <ac:spMkLst>
            <pc:docMk/>
            <pc:sldMk cId="3788626516" sldId="350"/>
            <ac:spMk id="7" creationId="{AED3E278-2B7B-B148-1186-CF8BC62A7550}"/>
          </ac:spMkLst>
        </pc:spChg>
        <pc:spChg chg="add mod">
          <ac:chgData name="Justin Raizes" userId="e6d0262345e4ce0a" providerId="LiveId" clId="{E922F648-3A03-403A-BD99-0F39516BD883}" dt="2024-02-28T23:05:58.853" v="8265" actId="1076"/>
          <ac:spMkLst>
            <pc:docMk/>
            <pc:sldMk cId="3788626516" sldId="350"/>
            <ac:spMk id="8" creationId="{5F28B0C4-7670-55E6-EA43-5411E986FB3A}"/>
          </ac:spMkLst>
        </pc:spChg>
        <pc:spChg chg="add mod">
          <ac:chgData name="Justin Raizes" userId="e6d0262345e4ce0a" providerId="LiveId" clId="{E922F648-3A03-403A-BD99-0F39516BD883}" dt="2024-02-28T23:06:02.421" v="8267" actId="1076"/>
          <ac:spMkLst>
            <pc:docMk/>
            <pc:sldMk cId="3788626516" sldId="350"/>
            <ac:spMk id="9" creationId="{44CFEFFA-F1F0-A75A-9BFB-C91D8640E3F5}"/>
          </ac:spMkLst>
        </pc:spChg>
        <pc:spChg chg="del">
          <ac:chgData name="Justin Raizes" userId="e6d0262345e4ce0a" providerId="LiveId" clId="{E922F648-3A03-403A-BD99-0F39516BD883}" dt="2024-02-27T18:25:16.546" v="7725" actId="478"/>
          <ac:spMkLst>
            <pc:docMk/>
            <pc:sldMk cId="3788626516" sldId="350"/>
            <ac:spMk id="9" creationId="{C2366489-B999-4D60-3FC7-5F118E6BCAE1}"/>
          </ac:spMkLst>
        </pc:spChg>
        <pc:spChg chg="add mod">
          <ac:chgData name="Justin Raizes" userId="e6d0262345e4ce0a" providerId="LiveId" clId="{E922F648-3A03-403A-BD99-0F39516BD883}" dt="2024-02-28T23:06:05.235" v="8269" actId="1076"/>
          <ac:spMkLst>
            <pc:docMk/>
            <pc:sldMk cId="3788626516" sldId="350"/>
            <ac:spMk id="10" creationId="{C0913442-0EB1-E488-9461-0D47E14435A0}"/>
          </ac:spMkLst>
        </pc:spChg>
        <pc:spChg chg="add mod">
          <ac:chgData name="Justin Raizes" userId="e6d0262345e4ce0a" providerId="LiveId" clId="{E922F648-3A03-403A-BD99-0F39516BD883}" dt="2024-02-28T23:07:58.993" v="8500"/>
          <ac:spMkLst>
            <pc:docMk/>
            <pc:sldMk cId="3788626516" sldId="350"/>
            <ac:spMk id="11" creationId="{EE4E2A2B-CCC7-FA4D-4858-E29610CE744C}"/>
          </ac:spMkLst>
        </pc:spChg>
        <pc:spChg chg="del">
          <ac:chgData name="Justin Raizes" userId="e6d0262345e4ce0a" providerId="LiveId" clId="{E922F648-3A03-403A-BD99-0F39516BD883}" dt="2024-02-27T18:25:16.546" v="7725" actId="478"/>
          <ac:spMkLst>
            <pc:docMk/>
            <pc:sldMk cId="3788626516" sldId="350"/>
            <ac:spMk id="13" creationId="{32F76ED9-DC18-6654-3EFA-C54AC4F91781}"/>
          </ac:spMkLst>
        </pc:spChg>
        <pc:spChg chg="add del mod">
          <ac:chgData name="Justin Raizes" userId="e6d0262345e4ce0a" providerId="LiveId" clId="{E922F648-3A03-403A-BD99-0F39516BD883}" dt="2024-02-28T23:02:28.768" v="8094" actId="478"/>
          <ac:spMkLst>
            <pc:docMk/>
            <pc:sldMk cId="3788626516" sldId="350"/>
            <ac:spMk id="14" creationId="{26BAEDBF-118F-F34F-BCF1-B3160DBAC9E2}"/>
          </ac:spMkLst>
        </pc:spChg>
        <pc:spChg chg="add del mod">
          <ac:chgData name="Justin Raizes" userId="e6d0262345e4ce0a" providerId="LiveId" clId="{E922F648-3A03-403A-BD99-0F39516BD883}" dt="2024-02-28T23:02:30.862" v="8095" actId="478"/>
          <ac:spMkLst>
            <pc:docMk/>
            <pc:sldMk cId="3788626516" sldId="350"/>
            <ac:spMk id="15" creationId="{6866FE74-8C07-C1BB-78E6-25D519B22DC4}"/>
          </ac:spMkLst>
        </pc:spChg>
        <pc:spChg chg="add mod">
          <ac:chgData name="Justin Raizes" userId="e6d0262345e4ce0a" providerId="LiveId" clId="{E922F648-3A03-403A-BD99-0F39516BD883}" dt="2024-02-28T23:05:40.164" v="8255" actId="20577"/>
          <ac:spMkLst>
            <pc:docMk/>
            <pc:sldMk cId="3788626516" sldId="350"/>
            <ac:spMk id="16" creationId="{B5DC0634-398F-C87C-EB45-E6F8BC2DFC99}"/>
          </ac:spMkLst>
        </pc:spChg>
        <pc:spChg chg="add mod">
          <ac:chgData name="Justin Raizes" userId="e6d0262345e4ce0a" providerId="LiveId" clId="{E922F648-3A03-403A-BD99-0F39516BD883}" dt="2024-02-27T18:25:26.087" v="7727" actId="1076"/>
          <ac:spMkLst>
            <pc:docMk/>
            <pc:sldMk cId="3788626516" sldId="350"/>
            <ac:spMk id="17" creationId="{6D5807D7-927A-9BB4-29F5-664781A7C595}"/>
          </ac:spMkLst>
        </pc:spChg>
        <pc:spChg chg="add del mod">
          <ac:chgData name="Justin Raizes" userId="e6d0262345e4ce0a" providerId="LiveId" clId="{E922F648-3A03-403A-BD99-0F39516BD883}" dt="2024-02-27T18:26:09.936" v="7749" actId="478"/>
          <ac:spMkLst>
            <pc:docMk/>
            <pc:sldMk cId="3788626516" sldId="350"/>
            <ac:spMk id="18" creationId="{4B6A1982-E877-8756-2A1D-EA828C8EA1A6}"/>
          </ac:spMkLst>
        </pc:spChg>
        <pc:spChg chg="add del mod">
          <ac:chgData name="Justin Raizes" userId="e6d0262345e4ce0a" providerId="LiveId" clId="{E922F648-3A03-403A-BD99-0F39516BD883}" dt="2024-02-28T23:02:32.319" v="8096" actId="478"/>
          <ac:spMkLst>
            <pc:docMk/>
            <pc:sldMk cId="3788626516" sldId="350"/>
            <ac:spMk id="19" creationId="{1BCD4FFE-27B6-CF4F-9598-CAC94647AF0E}"/>
          </ac:spMkLst>
        </pc:spChg>
        <pc:spChg chg="add mod">
          <ac:chgData name="Justin Raizes" userId="e6d0262345e4ce0a" providerId="LiveId" clId="{E922F648-3A03-403A-BD99-0F39516BD883}" dt="2024-02-28T23:09:03.269" v="8588" actId="20577"/>
          <ac:spMkLst>
            <pc:docMk/>
            <pc:sldMk cId="3788626516" sldId="350"/>
            <ac:spMk id="20" creationId="{B36D796F-C6E4-A84C-5858-1D2426358DEE}"/>
          </ac:spMkLst>
        </pc:spChg>
        <pc:spChg chg="add mod">
          <ac:chgData name="Justin Raizes" userId="e6d0262345e4ce0a" providerId="LiveId" clId="{E922F648-3A03-403A-BD99-0F39516BD883}" dt="2024-02-27T18:25:30.195" v="7729" actId="1076"/>
          <ac:spMkLst>
            <pc:docMk/>
            <pc:sldMk cId="3788626516" sldId="350"/>
            <ac:spMk id="21" creationId="{0DAF09F8-29D9-43CB-D157-E35EBC26F3BB}"/>
          </ac:spMkLst>
        </pc:spChg>
        <pc:spChg chg="add del mod">
          <ac:chgData name="Justin Raizes" userId="e6d0262345e4ce0a" providerId="LiveId" clId="{E922F648-3A03-403A-BD99-0F39516BD883}" dt="2024-02-27T18:26:08.308" v="7748" actId="478"/>
          <ac:spMkLst>
            <pc:docMk/>
            <pc:sldMk cId="3788626516" sldId="350"/>
            <ac:spMk id="22" creationId="{C1048F8D-8D48-307F-7259-5E79122B43C6}"/>
          </ac:spMkLst>
        </pc:spChg>
        <pc:spChg chg="add del mod">
          <ac:chgData name="Justin Raizes" userId="e6d0262345e4ce0a" providerId="LiveId" clId="{E922F648-3A03-403A-BD99-0F39516BD883}" dt="2024-02-28T23:02:33.497" v="8097" actId="478"/>
          <ac:spMkLst>
            <pc:docMk/>
            <pc:sldMk cId="3788626516" sldId="350"/>
            <ac:spMk id="23" creationId="{71332E7B-7112-DD3F-3D29-9438846D103B}"/>
          </ac:spMkLst>
        </pc:spChg>
        <pc:spChg chg="add del mod">
          <ac:chgData name="Justin Raizes" userId="e6d0262345e4ce0a" providerId="LiveId" clId="{E922F648-3A03-403A-BD99-0F39516BD883}" dt="2024-02-28T23:06:12.685" v="8271" actId="478"/>
          <ac:spMkLst>
            <pc:docMk/>
            <pc:sldMk cId="3788626516" sldId="350"/>
            <ac:spMk id="24" creationId="{84CD9C71-7F84-581E-CDD2-A08B59546B7A}"/>
          </ac:spMkLst>
        </pc:spChg>
        <pc:spChg chg="add del mod">
          <ac:chgData name="Justin Raizes" userId="e6d0262345e4ce0a" providerId="LiveId" clId="{E922F648-3A03-403A-BD99-0F39516BD883}" dt="2024-02-27T18:28:32.193" v="7806" actId="478"/>
          <ac:spMkLst>
            <pc:docMk/>
            <pc:sldMk cId="3788626516" sldId="350"/>
            <ac:spMk id="26" creationId="{B36029CA-BE03-0932-BA2B-8883B24E9B08}"/>
          </ac:spMkLst>
        </pc:spChg>
        <pc:spChg chg="add mod">
          <ac:chgData name="Justin Raizes" userId="e6d0262345e4ce0a" providerId="LiveId" clId="{E922F648-3A03-403A-BD99-0F39516BD883}" dt="2024-02-27T18:29:14.211" v="7816" actId="1076"/>
          <ac:spMkLst>
            <pc:docMk/>
            <pc:sldMk cId="3788626516" sldId="350"/>
            <ac:spMk id="27" creationId="{04F88DBC-E49F-9AAE-AAF6-1C019A2C6781}"/>
          </ac:spMkLst>
        </pc:spChg>
        <pc:spChg chg="add mod">
          <ac:chgData name="Justin Raizes" userId="e6d0262345e4ce0a" providerId="LiveId" clId="{E922F648-3A03-403A-BD99-0F39516BD883}" dt="2024-02-27T18:29:22.919" v="7819" actId="1076"/>
          <ac:spMkLst>
            <pc:docMk/>
            <pc:sldMk cId="3788626516" sldId="350"/>
            <ac:spMk id="28" creationId="{EE4BEA01-3310-F565-8A59-555E2B55C7D9}"/>
          </ac:spMkLst>
        </pc:spChg>
        <pc:spChg chg="del">
          <ac:chgData name="Justin Raizes" userId="e6d0262345e4ce0a" providerId="LiveId" clId="{E922F648-3A03-403A-BD99-0F39516BD883}" dt="2024-02-28T23:07:58.596" v="8499" actId="478"/>
          <ac:spMkLst>
            <pc:docMk/>
            <pc:sldMk cId="3788626516" sldId="350"/>
            <ac:spMk id="29" creationId="{5A4B611A-7E54-63FB-CC7A-BFBCB16C524F}"/>
          </ac:spMkLst>
        </pc:spChg>
        <pc:spChg chg="add mod">
          <ac:chgData name="Justin Raizes" userId="e6d0262345e4ce0a" providerId="LiveId" clId="{E922F648-3A03-403A-BD99-0F39516BD883}" dt="2024-02-27T18:29:14.211" v="7816" actId="1076"/>
          <ac:spMkLst>
            <pc:docMk/>
            <pc:sldMk cId="3788626516" sldId="350"/>
            <ac:spMk id="30" creationId="{A87EC303-3ADA-ECF1-0786-AC29AB7424EC}"/>
          </ac:spMkLst>
        </pc:spChg>
        <pc:cxnChg chg="del">
          <ac:chgData name="Justin Raizes" userId="e6d0262345e4ce0a" providerId="LiveId" clId="{E922F648-3A03-403A-BD99-0F39516BD883}" dt="2024-02-27T18:25:16.546" v="7725" actId="478"/>
          <ac:cxnSpMkLst>
            <pc:docMk/>
            <pc:sldMk cId="3788626516" sldId="350"/>
            <ac:cxnSpMk id="7" creationId="{16343ADE-99BE-87F4-9E08-70CD7DF5DC68}"/>
          </ac:cxnSpMkLst>
        </pc:cxnChg>
        <pc:cxnChg chg="del">
          <ac:chgData name="Justin Raizes" userId="e6d0262345e4ce0a" providerId="LiveId" clId="{E922F648-3A03-403A-BD99-0F39516BD883}" dt="2024-02-27T18:25:16.546" v="7725" actId="478"/>
          <ac:cxnSpMkLst>
            <pc:docMk/>
            <pc:sldMk cId="3788626516" sldId="350"/>
            <ac:cxnSpMk id="8" creationId="{53FB086B-158C-BF22-4335-628D44E68FBB}"/>
          </ac:cxnSpMkLst>
        </pc:cxnChg>
        <pc:cxnChg chg="del">
          <ac:chgData name="Justin Raizes" userId="e6d0262345e4ce0a" providerId="LiveId" clId="{E922F648-3A03-403A-BD99-0F39516BD883}" dt="2024-02-27T18:25:16.546" v="7725" actId="478"/>
          <ac:cxnSpMkLst>
            <pc:docMk/>
            <pc:sldMk cId="3788626516" sldId="350"/>
            <ac:cxnSpMk id="10" creationId="{38787C76-DFCA-297A-EC94-6F1821793F6F}"/>
          </ac:cxnSpMkLst>
        </pc:cxnChg>
        <pc:cxnChg chg="del">
          <ac:chgData name="Justin Raizes" userId="e6d0262345e4ce0a" providerId="LiveId" clId="{E922F648-3A03-403A-BD99-0F39516BD883}" dt="2024-02-27T18:25:16.546" v="7725" actId="478"/>
          <ac:cxnSpMkLst>
            <pc:docMk/>
            <pc:sldMk cId="3788626516" sldId="350"/>
            <ac:cxnSpMk id="11" creationId="{C8783BAD-7BBB-A2D6-0EBE-8ED547B969EF}"/>
          </ac:cxnSpMkLst>
        </pc:cxnChg>
        <pc:cxnChg chg="del">
          <ac:chgData name="Justin Raizes" userId="e6d0262345e4ce0a" providerId="LiveId" clId="{E922F648-3A03-403A-BD99-0F39516BD883}" dt="2024-02-27T18:25:16.546" v="7725" actId="478"/>
          <ac:cxnSpMkLst>
            <pc:docMk/>
            <pc:sldMk cId="3788626516" sldId="350"/>
            <ac:cxnSpMk id="12" creationId="{58DECE87-1122-39F2-4099-EE676BDFDBFF}"/>
          </ac:cxnSpMkLst>
        </pc:cxnChg>
      </pc:sldChg>
      <pc:sldChg chg="add del">
        <pc:chgData name="Justin Raizes" userId="e6d0262345e4ce0a" providerId="LiveId" clId="{E922F648-3A03-403A-BD99-0F39516BD883}" dt="2024-02-28T23:09:38.932" v="8628" actId="47"/>
        <pc:sldMkLst>
          <pc:docMk/>
          <pc:sldMk cId="722876333" sldId="351"/>
        </pc:sldMkLst>
      </pc:sldChg>
      <pc:sldChg chg="addSp delSp modSp add mod modNotesTx">
        <pc:chgData name="Justin Raizes" userId="e6d0262345e4ce0a" providerId="LiveId" clId="{E922F648-3A03-403A-BD99-0F39516BD883}" dt="2024-02-28T23:09:18.235" v="8626" actId="20577"/>
        <pc:sldMkLst>
          <pc:docMk/>
          <pc:sldMk cId="2998965920" sldId="352"/>
        </pc:sldMkLst>
        <pc:spChg chg="del">
          <ac:chgData name="Justin Raizes" userId="e6d0262345e4ce0a" providerId="LiveId" clId="{E922F648-3A03-403A-BD99-0F39516BD883}" dt="2024-02-28T23:06:19.277" v="8273" actId="478"/>
          <ac:spMkLst>
            <pc:docMk/>
            <pc:sldMk cId="2998965920" sldId="352"/>
            <ac:spMk id="4" creationId="{2CF8C82B-8959-3D61-5B53-5E523F6FD068}"/>
          </ac:spMkLst>
        </pc:spChg>
        <pc:spChg chg="del">
          <ac:chgData name="Justin Raizes" userId="e6d0262345e4ce0a" providerId="LiveId" clId="{E922F648-3A03-403A-BD99-0F39516BD883}" dt="2024-02-28T23:06:27.026" v="8277" actId="478"/>
          <ac:spMkLst>
            <pc:docMk/>
            <pc:sldMk cId="2998965920" sldId="352"/>
            <ac:spMk id="6" creationId="{D4D2D6C1-7C4C-4EA0-0840-B4E9FF711919}"/>
          </ac:spMkLst>
        </pc:spChg>
        <pc:spChg chg="del">
          <ac:chgData name="Justin Raizes" userId="e6d0262345e4ce0a" providerId="LiveId" clId="{E922F648-3A03-403A-BD99-0F39516BD883}" dt="2024-02-28T23:06:33.020" v="8279" actId="478"/>
          <ac:spMkLst>
            <pc:docMk/>
            <pc:sldMk cId="2998965920" sldId="352"/>
            <ac:spMk id="7" creationId="{BF23DB22-1A26-DE2F-8F4F-94C7CE23C620}"/>
          </ac:spMkLst>
        </pc:spChg>
        <pc:spChg chg="del">
          <ac:chgData name="Justin Raizes" userId="e6d0262345e4ce0a" providerId="LiveId" clId="{E922F648-3A03-403A-BD99-0F39516BD883}" dt="2024-02-28T23:06:56.197" v="8289" actId="478"/>
          <ac:spMkLst>
            <pc:docMk/>
            <pc:sldMk cId="2998965920" sldId="352"/>
            <ac:spMk id="8" creationId="{96192CF6-16D0-7E1B-130C-C06F37F80F21}"/>
          </ac:spMkLst>
        </pc:spChg>
        <pc:spChg chg="del">
          <ac:chgData name="Justin Raizes" userId="e6d0262345e4ce0a" providerId="LiveId" clId="{E922F648-3A03-403A-BD99-0F39516BD883}" dt="2024-02-28T23:06:48.345" v="8286" actId="478"/>
          <ac:spMkLst>
            <pc:docMk/>
            <pc:sldMk cId="2998965920" sldId="352"/>
            <ac:spMk id="9" creationId="{9DCDCB4E-2238-D8DE-9DCF-5094B7E03F89}"/>
          </ac:spMkLst>
        </pc:spChg>
        <pc:spChg chg="del">
          <ac:chgData name="Justin Raizes" userId="e6d0262345e4ce0a" providerId="LiveId" clId="{E922F648-3A03-403A-BD99-0F39516BD883}" dt="2024-02-28T23:06:43.473" v="8284" actId="478"/>
          <ac:spMkLst>
            <pc:docMk/>
            <pc:sldMk cId="2998965920" sldId="352"/>
            <ac:spMk id="10" creationId="{2DC77E19-FF47-5507-588A-790F5A250232}"/>
          </ac:spMkLst>
        </pc:spChg>
        <pc:spChg chg="add mod">
          <ac:chgData name="Justin Raizes" userId="e6d0262345e4ce0a" providerId="LiveId" clId="{E922F648-3A03-403A-BD99-0F39516BD883}" dt="2024-02-28T23:06:31.038" v="8278" actId="1076"/>
          <ac:spMkLst>
            <pc:docMk/>
            <pc:sldMk cId="2998965920" sldId="352"/>
            <ac:spMk id="11" creationId="{9C035E78-7B00-4E09-CE25-E84938D2D469}"/>
          </ac:spMkLst>
        </pc:spChg>
        <pc:spChg chg="add mod">
          <ac:chgData name="Justin Raizes" userId="e6d0262345e4ce0a" providerId="LiveId" clId="{E922F648-3A03-403A-BD99-0F39516BD883}" dt="2024-02-28T23:06:37.003" v="8281" actId="1076"/>
          <ac:spMkLst>
            <pc:docMk/>
            <pc:sldMk cId="2998965920" sldId="352"/>
            <ac:spMk id="12" creationId="{5343606F-3D14-B74B-5E6C-88F2D4F538B7}"/>
          </ac:spMkLst>
        </pc:spChg>
        <pc:spChg chg="add mod">
          <ac:chgData name="Justin Raizes" userId="e6d0262345e4ce0a" providerId="LiveId" clId="{E922F648-3A03-403A-BD99-0F39516BD883}" dt="2024-02-28T23:06:46.729" v="8285" actId="1076"/>
          <ac:spMkLst>
            <pc:docMk/>
            <pc:sldMk cId="2998965920" sldId="352"/>
            <ac:spMk id="13" creationId="{C9D2657E-CC57-4C4D-4165-322A9FA90024}"/>
          </ac:spMkLst>
        </pc:spChg>
        <pc:spChg chg="add mod">
          <ac:chgData name="Justin Raizes" userId="e6d0262345e4ce0a" providerId="LiveId" clId="{E922F648-3A03-403A-BD99-0F39516BD883}" dt="2024-02-28T23:06:53.828" v="8288" actId="1076"/>
          <ac:spMkLst>
            <pc:docMk/>
            <pc:sldMk cId="2998965920" sldId="352"/>
            <ac:spMk id="14" creationId="{BC2FD1AD-BF3B-BFF2-FA34-625E631FEAF3}"/>
          </ac:spMkLst>
        </pc:spChg>
        <pc:spChg chg="add mod">
          <ac:chgData name="Justin Raizes" userId="e6d0262345e4ce0a" providerId="LiveId" clId="{E922F648-3A03-403A-BD99-0F39516BD883}" dt="2024-02-28T23:07:03.765" v="8291" actId="1076"/>
          <ac:spMkLst>
            <pc:docMk/>
            <pc:sldMk cId="2998965920" sldId="352"/>
            <ac:spMk id="15" creationId="{42EB2C1A-6D7F-CA7B-BC48-6C8E7F430E9F}"/>
          </ac:spMkLst>
        </pc:spChg>
        <pc:spChg chg="add mod">
          <ac:chgData name="Justin Raizes" userId="e6d0262345e4ce0a" providerId="LiveId" clId="{E922F648-3A03-403A-BD99-0F39516BD883}" dt="2024-02-28T23:08:02.287" v="8502"/>
          <ac:spMkLst>
            <pc:docMk/>
            <pc:sldMk cId="2998965920" sldId="352"/>
            <ac:spMk id="18" creationId="{6369E3D5-446D-8435-F43A-27C8A5F364B5}"/>
          </ac:spMkLst>
        </pc:spChg>
        <pc:spChg chg="mod">
          <ac:chgData name="Justin Raizes" userId="e6d0262345e4ce0a" providerId="LiveId" clId="{E922F648-3A03-403A-BD99-0F39516BD883}" dt="2024-02-28T23:09:00.666" v="8586" actId="20577"/>
          <ac:spMkLst>
            <pc:docMk/>
            <pc:sldMk cId="2998965920" sldId="352"/>
            <ac:spMk id="20" creationId="{E73E9722-0137-886F-7E64-96CE1CABE126}"/>
          </ac:spMkLst>
        </pc:spChg>
        <pc:spChg chg="mod">
          <ac:chgData name="Justin Raizes" userId="e6d0262345e4ce0a" providerId="LiveId" clId="{E922F648-3A03-403A-BD99-0F39516BD883}" dt="2024-02-28T23:06:24.591" v="8275" actId="1076"/>
          <ac:spMkLst>
            <pc:docMk/>
            <pc:sldMk cId="2998965920" sldId="352"/>
            <ac:spMk id="24" creationId="{BF62B3F1-278C-0DD2-63B5-132CC56187C4}"/>
          </ac:spMkLst>
        </pc:spChg>
        <pc:spChg chg="del">
          <ac:chgData name="Justin Raizes" userId="e6d0262345e4ce0a" providerId="LiveId" clId="{E922F648-3A03-403A-BD99-0F39516BD883}" dt="2024-02-28T23:08:02.047" v="8501" actId="478"/>
          <ac:spMkLst>
            <pc:docMk/>
            <pc:sldMk cId="2998965920" sldId="352"/>
            <ac:spMk id="29" creationId="{47817722-F570-9C01-450C-157C4873681F}"/>
          </ac:spMkLst>
        </pc:spChg>
      </pc:sldChg>
      <pc:sldChg chg="addSp modSp add mod modNotesTx">
        <pc:chgData name="Justin Raizes" userId="e6d0262345e4ce0a" providerId="LiveId" clId="{E922F648-3A03-403A-BD99-0F39516BD883}" dt="2024-02-29T00:33:55.538" v="9011" actId="20577"/>
        <pc:sldMkLst>
          <pc:docMk/>
          <pc:sldMk cId="3302386065" sldId="353"/>
        </pc:sldMkLst>
        <pc:spChg chg="add mod">
          <ac:chgData name="Justin Raizes" userId="e6d0262345e4ce0a" providerId="LiveId" clId="{E922F648-3A03-403A-BD99-0F39516BD883}" dt="2024-02-29T00:33:23.032" v="8860" actId="20577"/>
          <ac:spMkLst>
            <pc:docMk/>
            <pc:sldMk cId="3302386065" sldId="353"/>
            <ac:spMk id="4" creationId="{EDAAB4CC-E83F-432A-B406-587050250279}"/>
          </ac:spMkLst>
        </pc:spChg>
      </pc:sldChg>
      <pc:sldChg chg="modSp new del mod">
        <pc:chgData name="Justin Raizes" userId="e6d0262345e4ce0a" providerId="LiveId" clId="{E922F648-3A03-403A-BD99-0F39516BD883}" dt="2024-02-29T01:30:23.997" v="9410" actId="47"/>
        <pc:sldMkLst>
          <pc:docMk/>
          <pc:sldMk cId="3499122846" sldId="354"/>
        </pc:sldMkLst>
        <pc:spChg chg="mod">
          <ac:chgData name="Justin Raizes" userId="e6d0262345e4ce0a" providerId="LiveId" clId="{E922F648-3A03-403A-BD99-0F39516BD883}" dt="2024-02-29T00:34:04.801" v="9027" actId="20577"/>
          <ac:spMkLst>
            <pc:docMk/>
            <pc:sldMk cId="3499122846" sldId="354"/>
            <ac:spMk id="2" creationId="{1E5ECB9F-3849-5580-3DF5-538277FE19A0}"/>
          </ac:spMkLst>
        </pc:spChg>
      </pc:sldChg>
      <pc:sldChg chg="addSp modSp new mod modClrScheme chgLayout modNotesTx">
        <pc:chgData name="Justin Raizes" userId="e6d0262345e4ce0a" providerId="LiveId" clId="{E922F648-3A03-403A-BD99-0F39516BD883}" dt="2024-02-29T00:40:02.049" v="9405" actId="20577"/>
        <pc:sldMkLst>
          <pc:docMk/>
          <pc:sldMk cId="609487874" sldId="355"/>
        </pc:sldMkLst>
        <pc:spChg chg="mod ord">
          <ac:chgData name="Justin Raizes" userId="e6d0262345e4ce0a" providerId="LiveId" clId="{E922F648-3A03-403A-BD99-0F39516BD883}" dt="2024-02-29T00:38:15.747" v="9045" actId="700"/>
          <ac:spMkLst>
            <pc:docMk/>
            <pc:sldMk cId="609487874" sldId="355"/>
            <ac:spMk id="2" creationId="{DBDE23CF-0021-F6C6-E815-9B75331E28EB}"/>
          </ac:spMkLst>
        </pc:spChg>
        <pc:spChg chg="add mod ord">
          <ac:chgData name="Justin Raizes" userId="e6d0262345e4ce0a" providerId="LiveId" clId="{E922F648-3A03-403A-BD99-0F39516BD883}" dt="2024-02-29T00:40:02.049" v="9405" actId="20577"/>
          <ac:spMkLst>
            <pc:docMk/>
            <pc:sldMk cId="609487874" sldId="355"/>
            <ac:spMk id="3" creationId="{1E188C40-66B1-82A7-6F29-FEE2DE012EDF}"/>
          </ac:spMkLst>
        </pc:spChg>
      </pc:sldChg>
      <pc:sldChg chg="modSp add mod">
        <pc:chgData name="Justin Raizes" userId="e6d0262345e4ce0a" providerId="LiveId" clId="{E922F648-3A03-403A-BD99-0F39516BD883}" dt="2024-02-29T01:30:29.005" v="9424" actId="20577"/>
        <pc:sldMkLst>
          <pc:docMk/>
          <pc:sldMk cId="867380202" sldId="356"/>
        </pc:sldMkLst>
        <pc:spChg chg="mod">
          <ac:chgData name="Justin Raizes" userId="e6d0262345e4ce0a" providerId="LiveId" clId="{E922F648-3A03-403A-BD99-0F39516BD883}" dt="2024-02-29T01:30:29.005" v="9424" actId="20577"/>
          <ac:spMkLst>
            <pc:docMk/>
            <pc:sldMk cId="867380202" sldId="356"/>
            <ac:spMk id="4" creationId="{BBD0CD8C-B82D-6763-F376-621AA8DF750A}"/>
          </ac:spMkLst>
        </pc:spChg>
      </pc:sldChg>
      <pc:sldChg chg="addSp delSp modSp new mod modClrScheme chgLayout modNotesTx">
        <pc:chgData name="Justin Raizes" userId="e6d0262345e4ce0a" providerId="LiveId" clId="{E922F648-3A03-403A-BD99-0F39516BD883}" dt="2024-02-29T01:42:26.079" v="10160" actId="20577"/>
        <pc:sldMkLst>
          <pc:docMk/>
          <pc:sldMk cId="920250925" sldId="357"/>
        </pc:sldMkLst>
        <pc:spChg chg="del mod ord">
          <ac:chgData name="Justin Raizes" userId="e6d0262345e4ce0a" providerId="LiveId" clId="{E922F648-3A03-403A-BD99-0F39516BD883}" dt="2024-02-29T01:31:14.006" v="9426" actId="700"/>
          <ac:spMkLst>
            <pc:docMk/>
            <pc:sldMk cId="920250925" sldId="357"/>
            <ac:spMk id="2" creationId="{C1729B53-60CD-8717-8FB1-C7CA84947904}"/>
          </ac:spMkLst>
        </pc:spChg>
        <pc:spChg chg="del">
          <ac:chgData name="Justin Raizes" userId="e6d0262345e4ce0a" providerId="LiveId" clId="{E922F648-3A03-403A-BD99-0F39516BD883}" dt="2024-02-29T01:31:14.006" v="9426" actId="700"/>
          <ac:spMkLst>
            <pc:docMk/>
            <pc:sldMk cId="920250925" sldId="357"/>
            <ac:spMk id="3" creationId="{0FA593E2-C3B2-ED11-F49C-43AB0387A9F2}"/>
          </ac:spMkLst>
        </pc:spChg>
        <pc:spChg chg="add mod ord">
          <ac:chgData name="Justin Raizes" userId="e6d0262345e4ce0a" providerId="LiveId" clId="{E922F648-3A03-403A-BD99-0F39516BD883}" dt="2024-02-29T01:37:45.713" v="9654" actId="20577"/>
          <ac:spMkLst>
            <pc:docMk/>
            <pc:sldMk cId="920250925" sldId="357"/>
            <ac:spMk id="4" creationId="{0A7301C6-408E-736C-C180-DB554036F4E2}"/>
          </ac:spMkLst>
        </pc:spChg>
        <pc:spChg chg="mod">
          <ac:chgData name="Justin Raizes" userId="e6d0262345e4ce0a" providerId="LiveId" clId="{E922F648-3A03-403A-BD99-0F39516BD883}" dt="2024-02-29T01:32:35.536" v="9440"/>
          <ac:spMkLst>
            <pc:docMk/>
            <pc:sldMk cId="920250925" sldId="357"/>
            <ac:spMk id="7" creationId="{A470383C-EB4B-F7BB-F535-132C77CC916D}"/>
          </ac:spMkLst>
        </pc:spChg>
        <pc:spChg chg="mod">
          <ac:chgData name="Justin Raizes" userId="e6d0262345e4ce0a" providerId="LiveId" clId="{E922F648-3A03-403A-BD99-0F39516BD883}" dt="2024-02-29T01:33:04.989" v="9450" actId="1076"/>
          <ac:spMkLst>
            <pc:docMk/>
            <pc:sldMk cId="920250925" sldId="357"/>
            <ac:spMk id="8" creationId="{0AC5BAD8-927F-9599-9155-B56CACE6EBC3}"/>
          </ac:spMkLst>
        </pc:spChg>
        <pc:spChg chg="mod">
          <ac:chgData name="Justin Raizes" userId="e6d0262345e4ce0a" providerId="LiveId" clId="{E922F648-3A03-403A-BD99-0F39516BD883}" dt="2024-02-29T01:32:35.536" v="9440"/>
          <ac:spMkLst>
            <pc:docMk/>
            <pc:sldMk cId="920250925" sldId="357"/>
            <ac:spMk id="9" creationId="{60E70A8A-49F1-6141-D076-7EB461E64D7A}"/>
          </ac:spMkLst>
        </pc:spChg>
        <pc:spChg chg="mod">
          <ac:chgData name="Justin Raizes" userId="e6d0262345e4ce0a" providerId="LiveId" clId="{E922F648-3A03-403A-BD99-0F39516BD883}" dt="2024-02-29T01:32:35.536" v="9440"/>
          <ac:spMkLst>
            <pc:docMk/>
            <pc:sldMk cId="920250925" sldId="357"/>
            <ac:spMk id="10" creationId="{B9C1E076-50E8-B61A-B6C4-F1D412D98BCC}"/>
          </ac:spMkLst>
        </pc:spChg>
        <pc:spChg chg="add del mod">
          <ac:chgData name="Justin Raizes" userId="e6d0262345e4ce0a" providerId="LiveId" clId="{E922F648-3A03-403A-BD99-0F39516BD883}" dt="2024-02-29T01:33:12.199" v="9453" actId="478"/>
          <ac:spMkLst>
            <pc:docMk/>
            <pc:sldMk cId="920250925" sldId="357"/>
            <ac:spMk id="11" creationId="{89745A38-51AB-EF24-FA85-77E032FF5617}"/>
          </ac:spMkLst>
        </pc:spChg>
        <pc:spChg chg="add mod">
          <ac:chgData name="Justin Raizes" userId="e6d0262345e4ce0a" providerId="LiveId" clId="{E922F648-3A03-403A-BD99-0F39516BD883}" dt="2024-02-29T01:37:15.553" v="9616" actId="1076"/>
          <ac:spMkLst>
            <pc:docMk/>
            <pc:sldMk cId="920250925" sldId="357"/>
            <ac:spMk id="12" creationId="{DBD7DF33-7AA0-D3E0-B85C-DFB9E1502A67}"/>
          </ac:spMkLst>
        </pc:spChg>
        <pc:spChg chg="add mod">
          <ac:chgData name="Justin Raizes" userId="e6d0262345e4ce0a" providerId="LiveId" clId="{E922F648-3A03-403A-BD99-0F39516BD883}" dt="2024-02-29T01:37:15.553" v="9616" actId="1076"/>
          <ac:spMkLst>
            <pc:docMk/>
            <pc:sldMk cId="920250925" sldId="357"/>
            <ac:spMk id="23" creationId="{4BBD4D68-90A6-1D86-006A-6281A0CE987F}"/>
          </ac:spMkLst>
        </pc:spChg>
        <pc:spChg chg="add mod">
          <ac:chgData name="Justin Raizes" userId="e6d0262345e4ce0a" providerId="LiveId" clId="{E922F648-3A03-403A-BD99-0F39516BD883}" dt="2024-02-29T01:40:47.075" v="9760" actId="20577"/>
          <ac:spMkLst>
            <pc:docMk/>
            <pc:sldMk cId="920250925" sldId="357"/>
            <ac:spMk id="24" creationId="{FF4D4FFC-F378-8A81-68C5-6E3C01165316}"/>
          </ac:spMkLst>
        </pc:spChg>
        <pc:spChg chg="add mod">
          <ac:chgData name="Justin Raizes" userId="e6d0262345e4ce0a" providerId="LiveId" clId="{E922F648-3A03-403A-BD99-0F39516BD883}" dt="2024-02-29T01:37:19.495" v="9617" actId="1076"/>
          <ac:spMkLst>
            <pc:docMk/>
            <pc:sldMk cId="920250925" sldId="357"/>
            <ac:spMk id="25" creationId="{91D38052-048F-BD33-53E7-53434A37E263}"/>
          </ac:spMkLst>
        </pc:spChg>
        <pc:grpChg chg="add mod">
          <ac:chgData name="Justin Raizes" userId="e6d0262345e4ce0a" providerId="LiveId" clId="{E922F648-3A03-403A-BD99-0F39516BD883}" dt="2024-02-29T01:37:15.553" v="9616" actId="1076"/>
          <ac:grpSpMkLst>
            <pc:docMk/>
            <pc:sldMk cId="920250925" sldId="357"/>
            <ac:grpSpMk id="6" creationId="{6A1F183A-D527-8F83-38B3-150A549353E9}"/>
          </ac:grpSpMkLst>
        </pc:grpChg>
        <pc:picChg chg="add mod">
          <ac:chgData name="Justin Raizes" userId="e6d0262345e4ce0a" providerId="LiveId" clId="{E922F648-3A03-403A-BD99-0F39516BD883}" dt="2024-02-29T01:37:15.553" v="9616" actId="1076"/>
          <ac:picMkLst>
            <pc:docMk/>
            <pc:sldMk cId="920250925" sldId="357"/>
            <ac:picMk id="5" creationId="{7BF77B0E-DE78-5F84-FC1A-335BB3201D8D}"/>
          </ac:picMkLst>
        </pc:picChg>
        <pc:cxnChg chg="add mod">
          <ac:chgData name="Justin Raizes" userId="e6d0262345e4ce0a" providerId="LiveId" clId="{E922F648-3A03-403A-BD99-0F39516BD883}" dt="2024-02-29T01:37:15.553" v="9616" actId="1076"/>
          <ac:cxnSpMkLst>
            <pc:docMk/>
            <pc:sldMk cId="920250925" sldId="357"/>
            <ac:cxnSpMk id="13" creationId="{48677729-5F1F-FEFA-1146-29C81EE05F57}"/>
          </ac:cxnSpMkLst>
        </pc:cxnChg>
        <pc:cxnChg chg="add mod">
          <ac:chgData name="Justin Raizes" userId="e6d0262345e4ce0a" providerId="LiveId" clId="{E922F648-3A03-403A-BD99-0F39516BD883}" dt="2024-02-29T01:37:15.553" v="9616" actId="1076"/>
          <ac:cxnSpMkLst>
            <pc:docMk/>
            <pc:sldMk cId="920250925" sldId="357"/>
            <ac:cxnSpMk id="14" creationId="{D9146B5E-AC00-7E94-402A-4DE1D273B7A4}"/>
          </ac:cxnSpMkLst>
        </pc:cxnChg>
      </pc:sldChg>
      <pc:sldChg chg="addSp modSp add mod">
        <pc:chgData name="Justin Raizes" userId="e6d0262345e4ce0a" providerId="LiveId" clId="{E922F648-3A03-403A-BD99-0F39516BD883}" dt="2024-02-29T01:47:52.087" v="10286" actId="1076"/>
        <pc:sldMkLst>
          <pc:docMk/>
          <pc:sldMk cId="2406334583" sldId="358"/>
        </pc:sldMkLst>
        <pc:spChg chg="add mod">
          <ac:chgData name="Justin Raizes" userId="e6d0262345e4ce0a" providerId="LiveId" clId="{E922F648-3A03-403A-BD99-0F39516BD883}" dt="2024-02-29T01:46:26.807" v="10246" actId="20577"/>
          <ac:spMkLst>
            <pc:docMk/>
            <pc:sldMk cId="2406334583" sldId="358"/>
            <ac:spMk id="3" creationId="{67A909FF-9C53-4C38-6A79-CC89AE0B74E9}"/>
          </ac:spMkLst>
        </pc:spChg>
        <pc:spChg chg="mod">
          <ac:chgData name="Justin Raizes" userId="e6d0262345e4ce0a" providerId="LiveId" clId="{E922F648-3A03-403A-BD99-0F39516BD883}" dt="2024-02-29T01:39:26.049" v="9718" actId="20577"/>
          <ac:spMkLst>
            <pc:docMk/>
            <pc:sldMk cId="2406334583" sldId="358"/>
            <ac:spMk id="4" creationId="{CBB000A6-2822-F629-442C-8B34CA143DEA}"/>
          </ac:spMkLst>
        </pc:spChg>
        <pc:spChg chg="add mod">
          <ac:chgData name="Justin Raizes" userId="e6d0262345e4ce0a" providerId="LiveId" clId="{E922F648-3A03-403A-BD99-0F39516BD883}" dt="2024-02-29T01:46:55.531" v="10254" actId="1582"/>
          <ac:spMkLst>
            <pc:docMk/>
            <pc:sldMk cId="2406334583" sldId="358"/>
            <ac:spMk id="11" creationId="{F6826FBB-B08F-EDEB-1577-83A28AA19C02}"/>
          </ac:spMkLst>
        </pc:spChg>
        <pc:spChg chg="add mod">
          <ac:chgData name="Justin Raizes" userId="e6d0262345e4ce0a" providerId="LiveId" clId="{E922F648-3A03-403A-BD99-0F39516BD883}" dt="2024-02-29T01:47:27.862" v="10261" actId="208"/>
          <ac:spMkLst>
            <pc:docMk/>
            <pc:sldMk cId="2406334583" sldId="358"/>
            <ac:spMk id="18" creationId="{6408B1BF-EE42-6B97-B377-2D1372158F3D}"/>
          </ac:spMkLst>
        </pc:spChg>
        <pc:spChg chg="add mod">
          <ac:chgData name="Justin Raizes" userId="e6d0262345e4ce0a" providerId="LiveId" clId="{E922F648-3A03-403A-BD99-0F39516BD883}" dt="2024-02-29T01:47:52.087" v="10286" actId="1076"/>
          <ac:spMkLst>
            <pc:docMk/>
            <pc:sldMk cId="2406334583" sldId="358"/>
            <ac:spMk id="21" creationId="{E95FAACE-DA37-FD26-D5A7-3C1A794EE07E}"/>
          </ac:spMkLst>
        </pc:spChg>
        <pc:spChg chg="mod">
          <ac:chgData name="Justin Raizes" userId="e6d0262345e4ce0a" providerId="LiveId" clId="{E922F648-3A03-403A-BD99-0F39516BD883}" dt="2024-02-29T01:43:46.356" v="10177" actId="20577"/>
          <ac:spMkLst>
            <pc:docMk/>
            <pc:sldMk cId="2406334583" sldId="358"/>
            <ac:spMk id="23" creationId="{6EA44B3A-3E9C-DB29-089E-09E6FC1908FF}"/>
          </ac:spMkLst>
        </pc:spChg>
        <pc:spChg chg="mod">
          <ac:chgData name="Justin Raizes" userId="e6d0262345e4ce0a" providerId="LiveId" clId="{E922F648-3A03-403A-BD99-0F39516BD883}" dt="2024-02-29T01:42:44.063" v="10163" actId="14100"/>
          <ac:spMkLst>
            <pc:docMk/>
            <pc:sldMk cId="2406334583" sldId="358"/>
            <ac:spMk id="24" creationId="{03628FEE-EF0D-9730-FE71-C7F14A0B56F6}"/>
          </ac:spMkLst>
        </pc:spChg>
        <pc:cxnChg chg="add mod">
          <ac:chgData name="Justin Raizes" userId="e6d0262345e4ce0a" providerId="LiveId" clId="{E922F648-3A03-403A-BD99-0F39516BD883}" dt="2024-02-29T01:47:14.102" v="10258" actId="14100"/>
          <ac:cxnSpMkLst>
            <pc:docMk/>
            <pc:sldMk cId="2406334583" sldId="358"/>
            <ac:cxnSpMk id="16" creationId="{84F4104B-F903-73D7-BCB5-E9E7D69EA5F8}"/>
          </ac:cxnSpMkLst>
        </pc:cxnChg>
        <pc:cxnChg chg="add mod">
          <ac:chgData name="Justin Raizes" userId="e6d0262345e4ce0a" providerId="LiveId" clId="{E922F648-3A03-403A-BD99-0F39516BD883}" dt="2024-02-29T01:47:38.647" v="10263" actId="1582"/>
          <ac:cxnSpMkLst>
            <pc:docMk/>
            <pc:sldMk cId="2406334583" sldId="358"/>
            <ac:cxnSpMk id="20" creationId="{7C4FBCB4-3AE0-D231-18D3-B184F9BDD333}"/>
          </ac:cxnSpMkLst>
        </pc:cxnChg>
      </pc:sldChg>
      <pc:sldChg chg="modSp add del mod">
        <pc:chgData name="Justin Raizes" userId="e6d0262345e4ce0a" providerId="LiveId" clId="{E922F648-3A03-403A-BD99-0F39516BD883}" dt="2024-02-29T01:51:33.024" v="10381" actId="47"/>
        <pc:sldMkLst>
          <pc:docMk/>
          <pc:sldMk cId="2046829083" sldId="359"/>
        </pc:sldMkLst>
        <pc:spChg chg="mod">
          <ac:chgData name="Justin Raizes" userId="e6d0262345e4ce0a" providerId="LiveId" clId="{E922F648-3A03-403A-BD99-0F39516BD883}" dt="2024-02-29T01:39:15.226" v="9710" actId="20577"/>
          <ac:spMkLst>
            <pc:docMk/>
            <pc:sldMk cId="2046829083" sldId="359"/>
            <ac:spMk id="4" creationId="{35C5AF40-D670-92DC-4EE9-B9E72C8BED8B}"/>
          </ac:spMkLst>
        </pc:spChg>
        <pc:spChg chg="mod">
          <ac:chgData name="Justin Raizes" userId="e6d0262345e4ce0a" providerId="LiveId" clId="{E922F648-3A03-403A-BD99-0F39516BD883}" dt="2024-02-29T01:40:08.664" v="9738" actId="20577"/>
          <ac:spMkLst>
            <pc:docMk/>
            <pc:sldMk cId="2046829083" sldId="359"/>
            <ac:spMk id="24" creationId="{4B124437-170E-3B14-D1B9-738576102713}"/>
          </ac:spMkLst>
        </pc:spChg>
      </pc:sldChg>
      <pc:sldChg chg="modSp add del mod">
        <pc:chgData name="Justin Raizes" userId="e6d0262345e4ce0a" providerId="LiveId" clId="{E922F648-3A03-403A-BD99-0F39516BD883}" dt="2024-02-29T02:06:34.691" v="12058" actId="47"/>
        <pc:sldMkLst>
          <pc:docMk/>
          <pc:sldMk cId="974935932" sldId="360"/>
        </pc:sldMkLst>
        <pc:spChg chg="mod">
          <ac:chgData name="Justin Raizes" userId="e6d0262345e4ce0a" providerId="LiveId" clId="{E922F648-3A03-403A-BD99-0F39516BD883}" dt="2024-02-29T01:39:32.444" v="9734" actId="5793"/>
          <ac:spMkLst>
            <pc:docMk/>
            <pc:sldMk cId="974935932" sldId="360"/>
            <ac:spMk id="4" creationId="{F7C6022F-934F-572C-292A-788953B2D197}"/>
          </ac:spMkLst>
        </pc:spChg>
        <pc:spChg chg="mod">
          <ac:chgData name="Justin Raizes" userId="e6d0262345e4ce0a" providerId="LiveId" clId="{E922F648-3A03-403A-BD99-0F39516BD883}" dt="2024-02-29T01:40:10.837" v="9740" actId="20577"/>
          <ac:spMkLst>
            <pc:docMk/>
            <pc:sldMk cId="974935932" sldId="360"/>
            <ac:spMk id="24" creationId="{34BF13E2-C64B-61B6-6F51-7FBCF989FF01}"/>
          </ac:spMkLst>
        </pc:spChg>
      </pc:sldChg>
      <pc:sldChg chg="addSp delSp modSp add del mod">
        <pc:chgData name="Justin Raizes" userId="e6d0262345e4ce0a" providerId="LiveId" clId="{E922F648-3A03-403A-BD99-0F39516BD883}" dt="2024-02-29T01:51:27.655" v="10380" actId="47"/>
        <pc:sldMkLst>
          <pc:docMk/>
          <pc:sldMk cId="3297614741" sldId="361"/>
        </pc:sldMkLst>
        <pc:spChg chg="add mod">
          <ac:chgData name="Justin Raizes" userId="e6d0262345e4ce0a" providerId="LiveId" clId="{E922F648-3A03-403A-BD99-0F39516BD883}" dt="2024-02-29T01:50:35.996" v="10354" actId="208"/>
          <ac:spMkLst>
            <pc:docMk/>
            <pc:sldMk cId="3297614741" sldId="361"/>
            <ac:spMk id="2" creationId="{A7CBDE57-96F8-AE47-2FE4-6D1616EE90E2}"/>
          </ac:spMkLst>
        </pc:spChg>
        <pc:spChg chg="mod">
          <ac:chgData name="Justin Raizes" userId="e6d0262345e4ce0a" providerId="LiveId" clId="{E922F648-3A03-403A-BD99-0F39516BD883}" dt="2024-02-29T01:49:34.828" v="10296" actId="1076"/>
          <ac:spMkLst>
            <pc:docMk/>
            <pc:sldMk cId="3297614741" sldId="361"/>
            <ac:spMk id="24" creationId="{34B423F5-E42D-597B-A461-CE5DA0793EF1}"/>
          </ac:spMkLst>
        </pc:spChg>
        <pc:spChg chg="add del mod">
          <ac:chgData name="Justin Raizes" userId="e6d0262345e4ce0a" providerId="LiveId" clId="{E922F648-3A03-403A-BD99-0F39516BD883}" dt="2024-02-29T01:50:05.293" v="10307"/>
          <ac:spMkLst>
            <pc:docMk/>
            <pc:sldMk cId="3297614741" sldId="361"/>
            <ac:spMk id="29" creationId="{D32F3041-9C41-CA78-4C8B-9F2A37CC775A}"/>
          </ac:spMkLst>
        </pc:spChg>
        <pc:spChg chg="add mod">
          <ac:chgData name="Justin Raizes" userId="e6d0262345e4ce0a" providerId="LiveId" clId="{E922F648-3A03-403A-BD99-0F39516BD883}" dt="2024-02-29T01:50:27.956" v="10353" actId="207"/>
          <ac:spMkLst>
            <pc:docMk/>
            <pc:sldMk cId="3297614741" sldId="361"/>
            <ac:spMk id="30" creationId="{58E3DA13-B854-55BC-EDAA-14B800E99C4F}"/>
          </ac:spMkLst>
        </pc:spChg>
        <pc:cxnChg chg="add mod">
          <ac:chgData name="Justin Raizes" userId="e6d0262345e4ce0a" providerId="LiveId" clId="{E922F648-3A03-403A-BD99-0F39516BD883}" dt="2024-02-29T01:50:35.996" v="10354" actId="208"/>
          <ac:cxnSpMkLst>
            <pc:docMk/>
            <pc:sldMk cId="3297614741" sldId="361"/>
            <ac:cxnSpMk id="15" creationId="{C8252AEC-E44B-E79B-7F3D-F1B91667EFE3}"/>
          </ac:cxnSpMkLst>
        </pc:cxnChg>
        <pc:cxnChg chg="add mod">
          <ac:chgData name="Justin Raizes" userId="e6d0262345e4ce0a" providerId="LiveId" clId="{E922F648-3A03-403A-BD99-0F39516BD883}" dt="2024-02-29T01:50:35.996" v="10354" actId="208"/>
          <ac:cxnSpMkLst>
            <pc:docMk/>
            <pc:sldMk cId="3297614741" sldId="361"/>
            <ac:cxnSpMk id="22" creationId="{2A47B055-3707-2996-0DFC-103BB5578EED}"/>
          </ac:cxnSpMkLst>
        </pc:cxnChg>
      </pc:sldChg>
      <pc:sldChg chg="modSp add del mod">
        <pc:chgData name="Justin Raizes" userId="e6d0262345e4ce0a" providerId="LiveId" clId="{E922F648-3A03-403A-BD99-0F39516BD883}" dt="2024-02-29T01:55:30.044" v="11039" actId="47"/>
        <pc:sldMkLst>
          <pc:docMk/>
          <pc:sldMk cId="2226189206" sldId="362"/>
        </pc:sldMkLst>
        <pc:spChg chg="mod">
          <ac:chgData name="Justin Raizes" userId="e6d0262345e4ce0a" providerId="LiveId" clId="{E922F648-3A03-403A-BD99-0F39516BD883}" dt="2024-02-29T01:51:27.295" v="10379" actId="20577"/>
          <ac:spMkLst>
            <pc:docMk/>
            <pc:sldMk cId="2226189206" sldId="362"/>
            <ac:spMk id="4" creationId="{127754D9-C0AC-FE9D-51F0-ED0CF5291433}"/>
          </ac:spMkLst>
        </pc:spChg>
      </pc:sldChg>
      <pc:sldChg chg="addSp delSp modSp add mod modNotesTx">
        <pc:chgData name="Justin Raizes" userId="e6d0262345e4ce0a" providerId="LiveId" clId="{E922F648-3A03-403A-BD99-0F39516BD883}" dt="2024-02-29T02:12:07.641" v="12497" actId="478"/>
        <pc:sldMkLst>
          <pc:docMk/>
          <pc:sldMk cId="2327378131" sldId="363"/>
        </pc:sldMkLst>
        <pc:spChg chg="del">
          <ac:chgData name="Justin Raizes" userId="e6d0262345e4ce0a" providerId="LiveId" clId="{E922F648-3A03-403A-BD99-0F39516BD883}" dt="2024-02-29T01:51:44.575" v="10401" actId="478"/>
          <ac:spMkLst>
            <pc:docMk/>
            <pc:sldMk cId="2327378131" sldId="363"/>
            <ac:spMk id="2" creationId="{1420C7E7-5A1C-9D10-E4AC-74F6855EB5BC}"/>
          </ac:spMkLst>
        </pc:spChg>
        <pc:spChg chg="mod">
          <ac:chgData name="Justin Raizes" userId="e6d0262345e4ce0a" providerId="LiveId" clId="{E922F648-3A03-403A-BD99-0F39516BD883}" dt="2024-02-29T01:53:07.117" v="10642" actId="20577"/>
          <ac:spMkLst>
            <pc:docMk/>
            <pc:sldMk cId="2327378131" sldId="363"/>
            <ac:spMk id="4" creationId="{B2837D70-B068-72CC-8CA8-CD88974111E5}"/>
          </ac:spMkLst>
        </pc:spChg>
        <pc:spChg chg="add del">
          <ac:chgData name="Justin Raizes" userId="e6d0262345e4ce0a" providerId="LiveId" clId="{E922F648-3A03-403A-BD99-0F39516BD883}" dt="2024-02-29T02:12:07.641" v="12497" actId="478"/>
          <ac:spMkLst>
            <pc:docMk/>
            <pc:sldMk cId="2327378131" sldId="363"/>
            <ac:spMk id="24" creationId="{B5614A5D-192D-C617-9FCB-EA57D8BBB744}"/>
          </ac:spMkLst>
        </pc:spChg>
        <pc:spChg chg="mod">
          <ac:chgData name="Justin Raizes" userId="e6d0262345e4ce0a" providerId="LiveId" clId="{E922F648-3A03-403A-BD99-0F39516BD883}" dt="2024-02-29T02:11:58.490" v="12493" actId="20577"/>
          <ac:spMkLst>
            <pc:docMk/>
            <pc:sldMk cId="2327378131" sldId="363"/>
            <ac:spMk id="30" creationId="{3EF850C5-9EAC-2B7B-1BDE-E44DB7C85605}"/>
          </ac:spMkLst>
        </pc:spChg>
        <pc:cxnChg chg="mod">
          <ac:chgData name="Justin Raizes" userId="e6d0262345e4ce0a" providerId="LiveId" clId="{E922F648-3A03-403A-BD99-0F39516BD883}" dt="2024-02-29T01:52:58.442" v="10640" actId="14100"/>
          <ac:cxnSpMkLst>
            <pc:docMk/>
            <pc:sldMk cId="2327378131" sldId="363"/>
            <ac:cxnSpMk id="15" creationId="{FC268A1C-EB72-F53F-204E-68120CD93B5F}"/>
          </ac:cxnSpMkLst>
        </pc:cxnChg>
        <pc:cxnChg chg="del mod">
          <ac:chgData name="Justin Raizes" userId="e6d0262345e4ce0a" providerId="LiveId" clId="{E922F648-3A03-403A-BD99-0F39516BD883}" dt="2024-02-29T01:51:46.211" v="10402" actId="478"/>
          <ac:cxnSpMkLst>
            <pc:docMk/>
            <pc:sldMk cId="2327378131" sldId="363"/>
            <ac:cxnSpMk id="22" creationId="{74D27E9A-A845-B2A7-0414-DC0953CD9A61}"/>
          </ac:cxnSpMkLst>
        </pc:cxnChg>
        <pc:cxnChg chg="add del mod">
          <ac:chgData name="Justin Raizes" userId="e6d0262345e4ce0a" providerId="LiveId" clId="{E922F648-3A03-403A-BD99-0F39516BD883}" dt="2024-02-29T02:12:04.410" v="12495" actId="478"/>
          <ac:cxnSpMkLst>
            <pc:docMk/>
            <pc:sldMk cId="2327378131" sldId="363"/>
            <ac:cxnSpMk id="29" creationId="{75240874-BA49-349C-1040-E8A3F8E8B9FF}"/>
          </ac:cxnSpMkLst>
        </pc:cxnChg>
      </pc:sldChg>
      <pc:sldChg chg="addSp delSp modSp add mod modNotesTx">
        <pc:chgData name="Justin Raizes" userId="e6d0262345e4ce0a" providerId="LiveId" clId="{E922F648-3A03-403A-BD99-0F39516BD883}" dt="2024-02-29T02:19:31.056" v="12751" actId="20577"/>
        <pc:sldMkLst>
          <pc:docMk/>
          <pc:sldMk cId="904025539" sldId="364"/>
        </pc:sldMkLst>
        <pc:spChg chg="add del mod">
          <ac:chgData name="Justin Raizes" userId="e6d0262345e4ce0a" providerId="LiveId" clId="{E922F648-3A03-403A-BD99-0F39516BD883}" dt="2024-02-29T01:58:43.557" v="11118" actId="478"/>
          <ac:spMkLst>
            <pc:docMk/>
            <pc:sldMk cId="904025539" sldId="364"/>
            <ac:spMk id="2" creationId="{0A768439-4B0C-8947-E576-A78BC7E47EF8}"/>
          </ac:spMkLst>
        </pc:spChg>
        <pc:spChg chg="mod">
          <ac:chgData name="Justin Raizes" userId="e6d0262345e4ce0a" providerId="LiveId" clId="{E922F648-3A03-403A-BD99-0F39516BD883}" dt="2024-02-29T01:54:49.877" v="11036" actId="20577"/>
          <ac:spMkLst>
            <pc:docMk/>
            <pc:sldMk cId="904025539" sldId="364"/>
            <ac:spMk id="4" creationId="{BC93C481-BA7B-34A6-6168-A133989A3F23}"/>
          </ac:spMkLst>
        </pc:spChg>
        <pc:spChg chg="add del mod">
          <ac:chgData name="Justin Raizes" userId="e6d0262345e4ce0a" providerId="LiveId" clId="{E922F648-3A03-403A-BD99-0F39516BD883}" dt="2024-02-29T02:19:27.538" v="12749" actId="478"/>
          <ac:spMkLst>
            <pc:docMk/>
            <pc:sldMk cId="904025539" sldId="364"/>
            <ac:spMk id="22" creationId="{B2882C41-5210-A254-3D44-571B7B584334}"/>
          </ac:spMkLst>
        </pc:spChg>
        <pc:spChg chg="add del mod">
          <ac:chgData name="Justin Raizes" userId="e6d0262345e4ce0a" providerId="LiveId" clId="{E922F648-3A03-403A-BD99-0F39516BD883}" dt="2024-02-29T01:58:47.975" v="11119" actId="478"/>
          <ac:spMkLst>
            <pc:docMk/>
            <pc:sldMk cId="904025539" sldId="364"/>
            <ac:spMk id="29" creationId="{EA7A0029-6A6F-A52B-1E04-7476206794B6}"/>
          </ac:spMkLst>
        </pc:spChg>
        <pc:spChg chg="del">
          <ac:chgData name="Justin Raizes" userId="e6d0262345e4ce0a" providerId="LiveId" clId="{E922F648-3A03-403A-BD99-0F39516BD883}" dt="2024-02-29T01:55:13.173" v="11037" actId="478"/>
          <ac:spMkLst>
            <pc:docMk/>
            <pc:sldMk cId="904025539" sldId="364"/>
            <ac:spMk id="30" creationId="{A0AA1744-715C-3447-1B6A-C4C853008274}"/>
          </ac:spMkLst>
        </pc:spChg>
        <pc:cxnChg chg="del mod">
          <ac:chgData name="Justin Raizes" userId="e6d0262345e4ce0a" providerId="LiveId" clId="{E922F648-3A03-403A-BD99-0F39516BD883}" dt="2024-02-29T01:55:13.173" v="11037" actId="478"/>
          <ac:cxnSpMkLst>
            <pc:docMk/>
            <pc:sldMk cId="904025539" sldId="364"/>
            <ac:cxnSpMk id="15" creationId="{F131C5A7-1788-5820-549D-3D2F59561E12}"/>
          </ac:cxnSpMkLst>
        </pc:cxnChg>
        <pc:cxnChg chg="add del mod">
          <ac:chgData name="Justin Raizes" userId="e6d0262345e4ce0a" providerId="LiveId" clId="{E922F648-3A03-403A-BD99-0F39516BD883}" dt="2024-02-29T02:19:28.844" v="12750" actId="478"/>
          <ac:cxnSpMkLst>
            <pc:docMk/>
            <pc:sldMk cId="904025539" sldId="364"/>
            <ac:cxnSpMk id="17" creationId="{8D4DD884-295C-3ACB-36E6-4EF5F95A7829}"/>
          </ac:cxnSpMkLst>
        </pc:cxnChg>
        <pc:cxnChg chg="add del mod">
          <ac:chgData name="Justin Raizes" userId="e6d0262345e4ce0a" providerId="LiveId" clId="{E922F648-3A03-403A-BD99-0F39516BD883}" dt="2024-02-29T01:58:47.975" v="11119" actId="478"/>
          <ac:cxnSpMkLst>
            <pc:docMk/>
            <pc:sldMk cId="904025539" sldId="364"/>
            <ac:cxnSpMk id="19" creationId="{854C4750-62AC-5875-008C-2113488CC233}"/>
          </ac:cxnSpMkLst>
        </pc:cxnChg>
        <pc:cxnChg chg="add del mod">
          <ac:chgData name="Justin Raizes" userId="e6d0262345e4ce0a" providerId="LiveId" clId="{E922F648-3A03-403A-BD99-0F39516BD883}" dt="2024-02-29T01:58:47.975" v="11119" actId="478"/>
          <ac:cxnSpMkLst>
            <pc:docMk/>
            <pc:sldMk cId="904025539" sldId="364"/>
            <ac:cxnSpMk id="32" creationId="{A437DC43-A298-4D87-10AE-3FD7EDCEF1B8}"/>
          </ac:cxnSpMkLst>
        </pc:cxnChg>
      </pc:sldChg>
      <pc:sldChg chg="addSp delSp modSp add mod modNotesTx">
        <pc:chgData name="Justin Raizes" userId="e6d0262345e4ce0a" providerId="LiveId" clId="{E922F648-3A03-403A-BD99-0F39516BD883}" dt="2024-02-29T02:19:57.438" v="12756" actId="20577"/>
        <pc:sldMkLst>
          <pc:docMk/>
          <pc:sldMk cId="19813559" sldId="365"/>
        </pc:sldMkLst>
        <pc:spChg chg="add del mod">
          <ac:chgData name="Justin Raizes" userId="e6d0262345e4ce0a" providerId="LiveId" clId="{E922F648-3A03-403A-BD99-0F39516BD883}" dt="2024-02-29T02:19:52.467" v="12755" actId="478"/>
          <ac:spMkLst>
            <pc:docMk/>
            <pc:sldMk cId="19813559" sldId="365"/>
            <ac:spMk id="15" creationId="{719F473D-61FE-0551-CEBC-453426D9841C}"/>
          </ac:spMkLst>
        </pc:spChg>
        <pc:spChg chg="mod">
          <ac:chgData name="Justin Raizes" userId="e6d0262345e4ce0a" providerId="LiveId" clId="{E922F648-3A03-403A-BD99-0F39516BD883}" dt="2024-02-29T02:02:20.650" v="11548" actId="1076"/>
          <ac:spMkLst>
            <pc:docMk/>
            <pc:sldMk cId="19813559" sldId="365"/>
            <ac:spMk id="29" creationId="{C613952A-DC00-67A4-A98D-13256B3255E8}"/>
          </ac:spMkLst>
        </pc:spChg>
        <pc:cxnChg chg="mod">
          <ac:chgData name="Justin Raizes" userId="e6d0262345e4ce0a" providerId="LiveId" clId="{E922F648-3A03-403A-BD99-0F39516BD883}" dt="2024-02-29T02:03:04.821" v="11587" actId="14100"/>
          <ac:cxnSpMkLst>
            <pc:docMk/>
            <pc:sldMk cId="19813559" sldId="365"/>
            <ac:cxnSpMk id="19" creationId="{1E3CD6F0-4182-81A4-C3B0-74D63CB249FA}"/>
          </ac:cxnSpMkLst>
        </pc:cxnChg>
        <pc:cxnChg chg="mod">
          <ac:chgData name="Justin Raizes" userId="e6d0262345e4ce0a" providerId="LiveId" clId="{E922F648-3A03-403A-BD99-0F39516BD883}" dt="2024-02-29T02:03:03.151" v="11586" actId="14100"/>
          <ac:cxnSpMkLst>
            <pc:docMk/>
            <pc:sldMk cId="19813559" sldId="365"/>
            <ac:cxnSpMk id="32" creationId="{D6A65229-109E-8541-141C-EA8A8BE388A1}"/>
          </ac:cxnSpMkLst>
        </pc:cxnChg>
      </pc:sldChg>
      <pc:sldChg chg="addSp delSp modSp new mod modNotesTx">
        <pc:chgData name="Justin Raizes" userId="e6d0262345e4ce0a" providerId="LiveId" clId="{E922F648-3A03-403A-BD99-0F39516BD883}" dt="2024-02-29T03:11:16.614" v="15355"/>
        <pc:sldMkLst>
          <pc:docMk/>
          <pc:sldMk cId="3051241288" sldId="366"/>
        </pc:sldMkLst>
        <pc:spChg chg="mod">
          <ac:chgData name="Justin Raizes" userId="e6d0262345e4ce0a" providerId="LiveId" clId="{E922F648-3A03-403A-BD99-0F39516BD883}" dt="2024-02-29T02:20:11.927" v="12773" actId="20577"/>
          <ac:spMkLst>
            <pc:docMk/>
            <pc:sldMk cId="3051241288" sldId="366"/>
            <ac:spMk id="2" creationId="{3C77271F-EE02-6DB8-EE45-8AECF92F4719}"/>
          </ac:spMkLst>
        </pc:spChg>
        <pc:spChg chg="add del mod">
          <ac:chgData name="Justin Raizes" userId="e6d0262345e4ce0a" providerId="LiveId" clId="{E922F648-3A03-403A-BD99-0F39516BD883}" dt="2024-02-29T03:11:16.244" v="15354" actId="478"/>
          <ac:spMkLst>
            <pc:docMk/>
            <pc:sldMk cId="3051241288" sldId="366"/>
            <ac:spMk id="3" creationId="{E4637E02-0434-BB1F-B219-DED85570F4A6}"/>
          </ac:spMkLst>
        </pc:spChg>
        <pc:spChg chg="add del mod">
          <ac:chgData name="Justin Raizes" userId="e6d0262345e4ce0a" providerId="LiveId" clId="{E922F648-3A03-403A-BD99-0F39516BD883}" dt="2024-02-29T02:21:06.392" v="12787" actId="478"/>
          <ac:spMkLst>
            <pc:docMk/>
            <pc:sldMk cId="3051241288" sldId="366"/>
            <ac:spMk id="4" creationId="{7EAB3878-844C-B4C5-1800-7B4B49F5991C}"/>
          </ac:spMkLst>
        </pc:spChg>
        <pc:spChg chg="add del mod">
          <ac:chgData name="Justin Raizes" userId="e6d0262345e4ce0a" providerId="LiveId" clId="{E922F648-3A03-403A-BD99-0F39516BD883}" dt="2024-02-29T03:11:16.244" v="15354" actId="478"/>
          <ac:spMkLst>
            <pc:docMk/>
            <pc:sldMk cId="3051241288" sldId="366"/>
            <ac:spMk id="5" creationId="{570EF099-1A24-593C-C371-47D401746AAA}"/>
          </ac:spMkLst>
        </pc:spChg>
        <pc:spChg chg="add del mod">
          <ac:chgData name="Justin Raizes" userId="e6d0262345e4ce0a" providerId="LiveId" clId="{E922F648-3A03-403A-BD99-0F39516BD883}" dt="2024-02-29T02:22:09.640" v="12813" actId="478"/>
          <ac:spMkLst>
            <pc:docMk/>
            <pc:sldMk cId="3051241288" sldId="366"/>
            <ac:spMk id="6" creationId="{B20FB29D-6B96-CBED-23FE-AF6DC7783EF3}"/>
          </ac:spMkLst>
        </pc:spChg>
        <pc:spChg chg="add del mod">
          <ac:chgData name="Justin Raizes" userId="e6d0262345e4ce0a" providerId="LiveId" clId="{E922F648-3A03-403A-BD99-0F39516BD883}" dt="2024-02-29T02:21:58.332" v="12810" actId="478"/>
          <ac:spMkLst>
            <pc:docMk/>
            <pc:sldMk cId="3051241288" sldId="366"/>
            <ac:spMk id="7" creationId="{5CE00C2D-1480-A9D3-12A4-E7004AAE3FE0}"/>
          </ac:spMkLst>
        </pc:spChg>
        <pc:spChg chg="add del mod">
          <ac:chgData name="Justin Raizes" userId="e6d0262345e4ce0a" providerId="LiveId" clId="{E922F648-3A03-403A-BD99-0F39516BD883}" dt="2024-02-29T02:21:59.685" v="12811" actId="478"/>
          <ac:spMkLst>
            <pc:docMk/>
            <pc:sldMk cId="3051241288" sldId="366"/>
            <ac:spMk id="8" creationId="{2857D9BA-433F-7AD2-0B45-179E2EA7978A}"/>
          </ac:spMkLst>
        </pc:spChg>
        <pc:spChg chg="add del mod">
          <ac:chgData name="Justin Raizes" userId="e6d0262345e4ce0a" providerId="LiveId" clId="{E922F648-3A03-403A-BD99-0F39516BD883}" dt="2024-02-29T02:22:01.040" v="12812" actId="478"/>
          <ac:spMkLst>
            <pc:docMk/>
            <pc:sldMk cId="3051241288" sldId="366"/>
            <ac:spMk id="9" creationId="{B38FEEE3-F7B1-D42B-3748-10C96CDA696A}"/>
          </ac:spMkLst>
        </pc:spChg>
        <pc:spChg chg="add del mod">
          <ac:chgData name="Justin Raizes" userId="e6d0262345e4ce0a" providerId="LiveId" clId="{E922F648-3A03-403A-BD99-0F39516BD883}" dt="2024-02-29T02:59:35.733" v="15038" actId="478"/>
          <ac:spMkLst>
            <pc:docMk/>
            <pc:sldMk cId="3051241288" sldId="366"/>
            <ac:spMk id="10" creationId="{D8CB219A-4538-ADFF-B1D7-311CF9BF9FFB}"/>
          </ac:spMkLst>
        </pc:spChg>
        <pc:spChg chg="add del mod">
          <ac:chgData name="Justin Raizes" userId="e6d0262345e4ce0a" providerId="LiveId" clId="{E922F648-3A03-403A-BD99-0F39516BD883}" dt="2024-02-29T02:47:55.177" v="14134" actId="478"/>
          <ac:spMkLst>
            <pc:docMk/>
            <pc:sldMk cId="3051241288" sldId="366"/>
            <ac:spMk id="20" creationId="{393A1D46-C054-782C-362C-2FB17896A911}"/>
          </ac:spMkLst>
        </pc:spChg>
        <pc:spChg chg="add del mod">
          <ac:chgData name="Justin Raizes" userId="e6d0262345e4ce0a" providerId="LiveId" clId="{E922F648-3A03-403A-BD99-0F39516BD883}" dt="2024-02-29T02:24:52.693" v="13173" actId="478"/>
          <ac:spMkLst>
            <pc:docMk/>
            <pc:sldMk cId="3051241288" sldId="366"/>
            <ac:spMk id="21" creationId="{50E350BC-87CB-9363-60DC-8D33668837CD}"/>
          </ac:spMkLst>
        </pc:spChg>
        <pc:spChg chg="add del mod">
          <ac:chgData name="Justin Raizes" userId="e6d0262345e4ce0a" providerId="LiveId" clId="{E922F648-3A03-403A-BD99-0F39516BD883}" dt="2024-02-29T03:11:16.244" v="15354" actId="478"/>
          <ac:spMkLst>
            <pc:docMk/>
            <pc:sldMk cId="3051241288" sldId="366"/>
            <ac:spMk id="26" creationId="{ABD447F2-8CFB-C574-22AC-9C6C83C96BD3}"/>
          </ac:spMkLst>
        </pc:spChg>
        <pc:spChg chg="add del mod">
          <ac:chgData name="Justin Raizes" userId="e6d0262345e4ce0a" providerId="LiveId" clId="{E922F648-3A03-403A-BD99-0F39516BD883}" dt="2024-02-29T03:11:16.244" v="15354" actId="478"/>
          <ac:spMkLst>
            <pc:docMk/>
            <pc:sldMk cId="3051241288" sldId="366"/>
            <ac:spMk id="27" creationId="{3E2B351E-DFEB-4F35-64CF-57C6F31A5ACC}"/>
          </ac:spMkLst>
        </pc:spChg>
        <pc:spChg chg="add del mod">
          <ac:chgData name="Justin Raizes" userId="e6d0262345e4ce0a" providerId="LiveId" clId="{E922F648-3A03-403A-BD99-0F39516BD883}" dt="2024-02-29T02:40:33.346" v="13760"/>
          <ac:spMkLst>
            <pc:docMk/>
            <pc:sldMk cId="3051241288" sldId="366"/>
            <ac:spMk id="28" creationId="{4AA9327D-58BE-E8AC-E24B-126C7036082D}"/>
          </ac:spMkLst>
        </pc:spChg>
        <pc:spChg chg="add mod">
          <ac:chgData name="Justin Raizes" userId="e6d0262345e4ce0a" providerId="LiveId" clId="{E922F648-3A03-403A-BD99-0F39516BD883}" dt="2024-02-29T02:46:16.282" v="14112" actId="1076"/>
          <ac:spMkLst>
            <pc:docMk/>
            <pc:sldMk cId="3051241288" sldId="366"/>
            <ac:spMk id="29" creationId="{8C731FFC-B980-583A-AB85-2E22764CBA71}"/>
          </ac:spMkLst>
        </pc:spChg>
        <pc:spChg chg="add mod">
          <ac:chgData name="Justin Raizes" userId="e6d0262345e4ce0a" providerId="LiveId" clId="{E922F648-3A03-403A-BD99-0F39516BD883}" dt="2024-02-29T02:46:16.282" v="14112" actId="1076"/>
          <ac:spMkLst>
            <pc:docMk/>
            <pc:sldMk cId="3051241288" sldId="366"/>
            <ac:spMk id="30" creationId="{6D55FF09-577C-454D-9548-4C00193E0ACB}"/>
          </ac:spMkLst>
        </pc:spChg>
        <pc:spChg chg="add del mod">
          <ac:chgData name="Justin Raizes" userId="e6d0262345e4ce0a" providerId="LiveId" clId="{E922F648-3A03-403A-BD99-0F39516BD883}" dt="2024-02-29T03:11:16.244" v="15354" actId="478"/>
          <ac:spMkLst>
            <pc:docMk/>
            <pc:sldMk cId="3051241288" sldId="366"/>
            <ac:spMk id="35" creationId="{C0C36776-84EE-9A42-2652-69917209DF19}"/>
          </ac:spMkLst>
        </pc:spChg>
        <pc:spChg chg="add del mod">
          <ac:chgData name="Justin Raizes" userId="e6d0262345e4ce0a" providerId="LiveId" clId="{E922F648-3A03-403A-BD99-0F39516BD883}" dt="2024-02-29T03:11:16.244" v="15354" actId="478"/>
          <ac:spMkLst>
            <pc:docMk/>
            <pc:sldMk cId="3051241288" sldId="366"/>
            <ac:spMk id="42" creationId="{AA129C74-1067-3748-051D-DB17E618CAA3}"/>
          </ac:spMkLst>
        </pc:spChg>
        <pc:spChg chg="add del mod">
          <ac:chgData name="Justin Raizes" userId="e6d0262345e4ce0a" providerId="LiveId" clId="{E922F648-3A03-403A-BD99-0F39516BD883}" dt="2024-02-29T03:10:53.786" v="15352" actId="478"/>
          <ac:spMkLst>
            <pc:docMk/>
            <pc:sldMk cId="3051241288" sldId="366"/>
            <ac:spMk id="43" creationId="{F662CABF-4009-3422-54B2-B70DD4AE272F}"/>
          </ac:spMkLst>
        </pc:spChg>
        <pc:spChg chg="add mod">
          <ac:chgData name="Justin Raizes" userId="e6d0262345e4ce0a" providerId="LiveId" clId="{E922F648-3A03-403A-BD99-0F39516BD883}" dt="2024-02-29T03:10:54.033" v="15353"/>
          <ac:spMkLst>
            <pc:docMk/>
            <pc:sldMk cId="3051241288" sldId="366"/>
            <ac:spMk id="44" creationId="{3EF5033A-EEFA-0FF2-1081-69E85FA793CF}"/>
          </ac:spMkLst>
        </pc:spChg>
        <pc:spChg chg="add mod">
          <ac:chgData name="Justin Raizes" userId="e6d0262345e4ce0a" providerId="LiveId" clId="{E922F648-3A03-403A-BD99-0F39516BD883}" dt="2024-02-29T03:11:16.614" v="15355"/>
          <ac:spMkLst>
            <pc:docMk/>
            <pc:sldMk cId="3051241288" sldId="366"/>
            <ac:spMk id="45" creationId="{7854F573-7179-95D5-FAB8-F2578116AE15}"/>
          </ac:spMkLst>
        </pc:spChg>
        <pc:spChg chg="add mod">
          <ac:chgData name="Justin Raizes" userId="e6d0262345e4ce0a" providerId="LiveId" clId="{E922F648-3A03-403A-BD99-0F39516BD883}" dt="2024-02-29T03:11:16.614" v="15355"/>
          <ac:spMkLst>
            <pc:docMk/>
            <pc:sldMk cId="3051241288" sldId="366"/>
            <ac:spMk id="46" creationId="{E01076E1-C2A2-7768-9549-C2C175AD518A}"/>
          </ac:spMkLst>
        </pc:spChg>
        <pc:spChg chg="add mod">
          <ac:chgData name="Justin Raizes" userId="e6d0262345e4ce0a" providerId="LiveId" clId="{E922F648-3A03-403A-BD99-0F39516BD883}" dt="2024-02-29T03:11:16.614" v="15355"/>
          <ac:spMkLst>
            <pc:docMk/>
            <pc:sldMk cId="3051241288" sldId="366"/>
            <ac:spMk id="47" creationId="{A2D6FBBB-998A-18BA-6446-5FCFA6B5B161}"/>
          </ac:spMkLst>
        </pc:spChg>
        <pc:spChg chg="add mod">
          <ac:chgData name="Justin Raizes" userId="e6d0262345e4ce0a" providerId="LiveId" clId="{E922F648-3A03-403A-BD99-0F39516BD883}" dt="2024-02-29T03:11:16.614" v="15355"/>
          <ac:spMkLst>
            <pc:docMk/>
            <pc:sldMk cId="3051241288" sldId="366"/>
            <ac:spMk id="48" creationId="{5257ACDA-E39E-2F3F-92E6-99005F5666C3}"/>
          </ac:spMkLst>
        </pc:spChg>
        <pc:spChg chg="add mod">
          <ac:chgData name="Justin Raizes" userId="e6d0262345e4ce0a" providerId="LiveId" clId="{E922F648-3A03-403A-BD99-0F39516BD883}" dt="2024-02-29T03:11:16.614" v="15355"/>
          <ac:spMkLst>
            <pc:docMk/>
            <pc:sldMk cId="3051241288" sldId="366"/>
            <ac:spMk id="49" creationId="{115C27BC-9F23-2B4E-5E09-6D9DA2BD266C}"/>
          </ac:spMkLst>
        </pc:spChg>
        <pc:spChg chg="add mod">
          <ac:chgData name="Justin Raizes" userId="e6d0262345e4ce0a" providerId="LiveId" clId="{E922F648-3A03-403A-BD99-0F39516BD883}" dt="2024-02-29T03:11:16.614" v="15355"/>
          <ac:spMkLst>
            <pc:docMk/>
            <pc:sldMk cId="3051241288" sldId="366"/>
            <ac:spMk id="54" creationId="{DA76D5C6-2BE4-28AD-DAEC-22DD56870C14}"/>
          </ac:spMkLst>
        </pc:spChg>
        <pc:cxnChg chg="add del mod">
          <ac:chgData name="Justin Raizes" userId="e6d0262345e4ce0a" providerId="LiveId" clId="{E922F648-3A03-403A-BD99-0F39516BD883}" dt="2024-02-29T02:47:55.177" v="14134" actId="478"/>
          <ac:cxnSpMkLst>
            <pc:docMk/>
            <pc:sldMk cId="3051241288" sldId="366"/>
            <ac:cxnSpMk id="12" creationId="{12710A81-9CEE-6946-8ABB-FE339AA7EE52}"/>
          </ac:cxnSpMkLst>
        </pc:cxnChg>
        <pc:cxnChg chg="add del mod">
          <ac:chgData name="Justin Raizes" userId="e6d0262345e4ce0a" providerId="LiveId" clId="{E922F648-3A03-403A-BD99-0F39516BD883}" dt="2024-02-29T02:47:55.177" v="14134" actId="478"/>
          <ac:cxnSpMkLst>
            <pc:docMk/>
            <pc:sldMk cId="3051241288" sldId="366"/>
            <ac:cxnSpMk id="17" creationId="{D0B9573F-05EF-EF7F-E3DA-73813321EAC4}"/>
          </ac:cxnSpMkLst>
        </pc:cxnChg>
        <pc:cxnChg chg="add del mod">
          <ac:chgData name="Justin Raizes" userId="e6d0262345e4ce0a" providerId="LiveId" clId="{E922F648-3A03-403A-BD99-0F39516BD883}" dt="2024-02-29T03:11:16.244" v="15354" actId="478"/>
          <ac:cxnSpMkLst>
            <pc:docMk/>
            <pc:sldMk cId="3051241288" sldId="366"/>
            <ac:cxnSpMk id="36" creationId="{B999DE4E-2E38-5BD0-EF63-0228524B6D20}"/>
          </ac:cxnSpMkLst>
        </pc:cxnChg>
        <pc:cxnChg chg="add del mod">
          <ac:chgData name="Justin Raizes" userId="e6d0262345e4ce0a" providerId="LiveId" clId="{E922F648-3A03-403A-BD99-0F39516BD883}" dt="2024-02-29T03:11:16.244" v="15354" actId="478"/>
          <ac:cxnSpMkLst>
            <pc:docMk/>
            <pc:sldMk cId="3051241288" sldId="366"/>
            <ac:cxnSpMk id="39" creationId="{15455810-4055-0F3C-8153-F518F2037819}"/>
          </ac:cxnSpMkLst>
        </pc:cxnChg>
        <pc:cxnChg chg="add del mod">
          <ac:chgData name="Justin Raizes" userId="e6d0262345e4ce0a" providerId="LiveId" clId="{E922F648-3A03-403A-BD99-0F39516BD883}" dt="2024-02-29T03:11:16.244" v="15354" actId="478"/>
          <ac:cxnSpMkLst>
            <pc:docMk/>
            <pc:sldMk cId="3051241288" sldId="366"/>
            <ac:cxnSpMk id="40" creationId="{DA2847B7-0D64-30B6-21E6-79952A9EDD25}"/>
          </ac:cxnSpMkLst>
        </pc:cxnChg>
        <pc:cxnChg chg="add del mod">
          <ac:chgData name="Justin Raizes" userId="e6d0262345e4ce0a" providerId="LiveId" clId="{E922F648-3A03-403A-BD99-0F39516BD883}" dt="2024-02-29T03:11:16.244" v="15354" actId="478"/>
          <ac:cxnSpMkLst>
            <pc:docMk/>
            <pc:sldMk cId="3051241288" sldId="366"/>
            <ac:cxnSpMk id="41" creationId="{0272DBE6-2281-9609-8731-654047CA1B68}"/>
          </ac:cxnSpMkLst>
        </pc:cxnChg>
        <pc:cxnChg chg="add mod">
          <ac:chgData name="Justin Raizes" userId="e6d0262345e4ce0a" providerId="LiveId" clId="{E922F648-3A03-403A-BD99-0F39516BD883}" dt="2024-02-29T03:11:16.614" v="15355"/>
          <ac:cxnSpMkLst>
            <pc:docMk/>
            <pc:sldMk cId="3051241288" sldId="366"/>
            <ac:cxnSpMk id="50" creationId="{E1901A1A-791B-4E7E-B0B6-FD0B1D41AE70}"/>
          </ac:cxnSpMkLst>
        </pc:cxnChg>
        <pc:cxnChg chg="add mod">
          <ac:chgData name="Justin Raizes" userId="e6d0262345e4ce0a" providerId="LiveId" clId="{E922F648-3A03-403A-BD99-0F39516BD883}" dt="2024-02-29T03:11:16.614" v="15355"/>
          <ac:cxnSpMkLst>
            <pc:docMk/>
            <pc:sldMk cId="3051241288" sldId="366"/>
            <ac:cxnSpMk id="51" creationId="{02C5ABD8-5E87-192B-1C24-0EBD1E0145A3}"/>
          </ac:cxnSpMkLst>
        </pc:cxnChg>
        <pc:cxnChg chg="add mod">
          <ac:chgData name="Justin Raizes" userId="e6d0262345e4ce0a" providerId="LiveId" clId="{E922F648-3A03-403A-BD99-0F39516BD883}" dt="2024-02-29T03:11:16.614" v="15355"/>
          <ac:cxnSpMkLst>
            <pc:docMk/>
            <pc:sldMk cId="3051241288" sldId="366"/>
            <ac:cxnSpMk id="52" creationId="{F35E9485-3344-4269-852B-51C781E1CBE9}"/>
          </ac:cxnSpMkLst>
        </pc:cxnChg>
        <pc:cxnChg chg="add mod">
          <ac:chgData name="Justin Raizes" userId="e6d0262345e4ce0a" providerId="LiveId" clId="{E922F648-3A03-403A-BD99-0F39516BD883}" dt="2024-02-29T03:11:16.614" v="15355"/>
          <ac:cxnSpMkLst>
            <pc:docMk/>
            <pc:sldMk cId="3051241288" sldId="366"/>
            <ac:cxnSpMk id="53" creationId="{6DE91630-3DA4-0368-0F60-0E621A767D4F}"/>
          </ac:cxnSpMkLst>
        </pc:cxnChg>
      </pc:sldChg>
      <pc:sldChg chg="add del">
        <pc:chgData name="Justin Raizes" userId="e6d0262345e4ce0a" providerId="LiveId" clId="{E922F648-3A03-403A-BD99-0F39516BD883}" dt="2024-02-29T02:06:32.721" v="12057" actId="47"/>
        <pc:sldMkLst>
          <pc:docMk/>
          <pc:sldMk cId="3112376139" sldId="366"/>
        </pc:sldMkLst>
      </pc:sldChg>
      <pc:sldChg chg="add del">
        <pc:chgData name="Justin Raizes" userId="e6d0262345e4ce0a" providerId="LiveId" clId="{E922F648-3A03-403A-BD99-0F39516BD883}" dt="2024-02-29T02:00:41.814" v="11245" actId="47"/>
        <pc:sldMkLst>
          <pc:docMk/>
          <pc:sldMk cId="3130202096" sldId="366"/>
        </pc:sldMkLst>
      </pc:sldChg>
      <pc:sldChg chg="addSp delSp modSp new mod modClrScheme chgLayout">
        <pc:chgData name="Justin Raizes" userId="e6d0262345e4ce0a" providerId="LiveId" clId="{E922F648-3A03-403A-BD99-0F39516BD883}" dt="2024-02-29T02:08:18.225" v="12281" actId="1076"/>
        <pc:sldMkLst>
          <pc:docMk/>
          <pc:sldMk cId="2638264772" sldId="367"/>
        </pc:sldMkLst>
        <pc:spChg chg="del">
          <ac:chgData name="Justin Raizes" userId="e6d0262345e4ce0a" providerId="LiveId" clId="{E922F648-3A03-403A-BD99-0F39516BD883}" dt="2024-02-29T02:07:13.758" v="12105" actId="700"/>
          <ac:spMkLst>
            <pc:docMk/>
            <pc:sldMk cId="2638264772" sldId="367"/>
            <ac:spMk id="2" creationId="{01E9F0F6-7C8A-AC0C-2286-2B9B26CF63A8}"/>
          </ac:spMkLst>
        </pc:spChg>
        <pc:spChg chg="del">
          <ac:chgData name="Justin Raizes" userId="e6d0262345e4ce0a" providerId="LiveId" clId="{E922F648-3A03-403A-BD99-0F39516BD883}" dt="2024-02-29T02:07:13.758" v="12105" actId="700"/>
          <ac:spMkLst>
            <pc:docMk/>
            <pc:sldMk cId="2638264772" sldId="367"/>
            <ac:spMk id="3" creationId="{767DC74D-7F06-C09F-149D-E41E8C6C35EE}"/>
          </ac:spMkLst>
        </pc:spChg>
        <pc:spChg chg="add mod">
          <ac:chgData name="Justin Raizes" userId="e6d0262345e4ce0a" providerId="LiveId" clId="{E922F648-3A03-403A-BD99-0F39516BD883}" dt="2024-02-29T02:08:18.225" v="12281" actId="1076"/>
          <ac:spMkLst>
            <pc:docMk/>
            <pc:sldMk cId="2638264772" sldId="367"/>
            <ac:spMk id="4" creationId="{55FE22DD-F4E3-8230-F62D-7D53349F3DA1}"/>
          </ac:spMkLst>
        </pc:spChg>
      </pc:sldChg>
      <pc:sldChg chg="new del">
        <pc:chgData name="Justin Raizes" userId="e6d0262345e4ce0a" providerId="LiveId" clId="{E922F648-3A03-403A-BD99-0F39516BD883}" dt="2024-02-29T02:07:17.186" v="12107" actId="47"/>
        <pc:sldMkLst>
          <pc:docMk/>
          <pc:sldMk cId="3965913222" sldId="368"/>
        </pc:sldMkLst>
      </pc:sldChg>
      <pc:sldChg chg="addSp modSp new mod modClrScheme chgLayout">
        <pc:chgData name="Justin Raizes" userId="e6d0262345e4ce0a" providerId="LiveId" clId="{E922F648-3A03-403A-BD99-0F39516BD883}" dt="2024-02-29T02:10:12.870" v="12491" actId="20577"/>
        <pc:sldMkLst>
          <pc:docMk/>
          <pc:sldMk cId="4200040825" sldId="368"/>
        </pc:sldMkLst>
        <pc:spChg chg="add mod">
          <ac:chgData name="Justin Raizes" userId="e6d0262345e4ce0a" providerId="LiveId" clId="{E922F648-3A03-403A-BD99-0F39516BD883}" dt="2024-02-29T02:08:51.270" v="12291" actId="20577"/>
          <ac:spMkLst>
            <pc:docMk/>
            <pc:sldMk cId="4200040825" sldId="368"/>
            <ac:spMk id="2" creationId="{23E0DE35-4AE3-2127-3259-9D70BBE8A8F8}"/>
          </ac:spMkLst>
        </pc:spChg>
        <pc:spChg chg="add mod">
          <ac:chgData name="Justin Raizes" userId="e6d0262345e4ce0a" providerId="LiveId" clId="{E922F648-3A03-403A-BD99-0F39516BD883}" dt="2024-02-29T02:10:12.870" v="12491" actId="20577"/>
          <ac:spMkLst>
            <pc:docMk/>
            <pc:sldMk cId="4200040825" sldId="368"/>
            <ac:spMk id="3" creationId="{8BA4C85C-30E6-84C9-D035-D904E34C101D}"/>
          </ac:spMkLst>
        </pc:spChg>
      </pc:sldChg>
      <pc:sldChg chg="addSp delSp modSp add mod">
        <pc:chgData name="Justin Raizes" userId="e6d0262345e4ce0a" providerId="LiveId" clId="{E922F648-3A03-403A-BD99-0F39516BD883}" dt="2024-02-29T02:19:05.448" v="12747" actId="2711"/>
        <pc:sldMkLst>
          <pc:docMk/>
          <pc:sldMk cId="96812522" sldId="369"/>
        </pc:sldMkLst>
        <pc:spChg chg="add mod">
          <ac:chgData name="Justin Raizes" userId="e6d0262345e4ce0a" providerId="LiveId" clId="{E922F648-3A03-403A-BD99-0F39516BD883}" dt="2024-02-29T02:12:38.248" v="12503" actId="1076"/>
          <ac:spMkLst>
            <pc:docMk/>
            <pc:sldMk cId="96812522" sldId="369"/>
            <ac:spMk id="2" creationId="{EEA8256D-F899-531C-8F4D-252376171152}"/>
          </ac:spMkLst>
        </pc:spChg>
        <pc:spChg chg="add mod">
          <ac:chgData name="Justin Raizes" userId="e6d0262345e4ce0a" providerId="LiveId" clId="{E922F648-3A03-403A-BD99-0F39516BD883}" dt="2024-02-29T02:12:47.389" v="12508" actId="1076"/>
          <ac:spMkLst>
            <pc:docMk/>
            <pc:sldMk cId="96812522" sldId="369"/>
            <ac:spMk id="17" creationId="{C3833854-3569-305D-83F5-6FEF6E06EE75}"/>
          </ac:spMkLst>
        </pc:spChg>
        <pc:spChg chg="add mod">
          <ac:chgData name="Justin Raizes" userId="e6d0262345e4ce0a" providerId="LiveId" clId="{E922F648-3A03-403A-BD99-0F39516BD883}" dt="2024-02-29T02:12:55.605" v="12513"/>
          <ac:spMkLst>
            <pc:docMk/>
            <pc:sldMk cId="96812522" sldId="369"/>
            <ac:spMk id="19" creationId="{677D7951-5B5B-5392-A010-8AF2127C61FB}"/>
          </ac:spMkLst>
        </pc:spChg>
        <pc:spChg chg="del">
          <ac:chgData name="Justin Raizes" userId="e6d0262345e4ce0a" providerId="LiveId" clId="{E922F648-3A03-403A-BD99-0F39516BD883}" dt="2024-02-29T02:12:10.898" v="12498" actId="478"/>
          <ac:spMkLst>
            <pc:docMk/>
            <pc:sldMk cId="96812522" sldId="369"/>
            <ac:spMk id="24" creationId="{77ED624E-76CC-DD1A-41A7-3EAACB65C070}"/>
          </ac:spMkLst>
        </pc:spChg>
        <pc:spChg chg="mod">
          <ac:chgData name="Justin Raizes" userId="e6d0262345e4ce0a" providerId="LiveId" clId="{E922F648-3A03-403A-BD99-0F39516BD883}" dt="2024-02-29T02:13:16.891" v="12522" actId="20577"/>
          <ac:spMkLst>
            <pc:docMk/>
            <pc:sldMk cId="96812522" sldId="369"/>
            <ac:spMk id="25" creationId="{4F986921-823A-6A82-0AB2-3A7730A64538}"/>
          </ac:spMkLst>
        </pc:spChg>
        <pc:spChg chg="add del">
          <ac:chgData name="Justin Raizes" userId="e6d0262345e4ce0a" providerId="LiveId" clId="{E922F648-3A03-403A-BD99-0F39516BD883}" dt="2024-02-29T02:13:05.979" v="12517" actId="22"/>
          <ac:spMkLst>
            <pc:docMk/>
            <pc:sldMk cId="96812522" sldId="369"/>
            <ac:spMk id="26" creationId="{F36DBE83-941B-0C58-B077-D8349C4BDACB}"/>
          </ac:spMkLst>
        </pc:spChg>
        <pc:spChg chg="add mod">
          <ac:chgData name="Justin Raizes" userId="e6d0262345e4ce0a" providerId="LiveId" clId="{E922F648-3A03-403A-BD99-0F39516BD883}" dt="2024-02-29T02:13:21.261" v="12523" actId="1076"/>
          <ac:spMkLst>
            <pc:docMk/>
            <pc:sldMk cId="96812522" sldId="369"/>
            <ac:spMk id="27" creationId="{E0609B0D-1583-5982-5294-CBB6C93AD0DF}"/>
          </ac:spMkLst>
        </pc:spChg>
        <pc:spChg chg="add del">
          <ac:chgData name="Justin Raizes" userId="e6d0262345e4ce0a" providerId="LiveId" clId="{E922F648-3A03-403A-BD99-0F39516BD883}" dt="2024-02-29T02:13:39.567" v="12525" actId="478"/>
          <ac:spMkLst>
            <pc:docMk/>
            <pc:sldMk cId="96812522" sldId="369"/>
            <ac:spMk id="28" creationId="{A42BC822-5C1A-3DC0-B295-28493340B0FB}"/>
          </ac:spMkLst>
        </pc:spChg>
        <pc:spChg chg="add del mod">
          <ac:chgData name="Justin Raizes" userId="e6d0262345e4ce0a" providerId="LiveId" clId="{E922F648-3A03-403A-BD99-0F39516BD883}" dt="2024-02-29T02:13:57.372" v="12530"/>
          <ac:spMkLst>
            <pc:docMk/>
            <pc:sldMk cId="96812522" sldId="369"/>
            <ac:spMk id="29" creationId="{4814F288-36D9-F721-F4BC-EB705E29D582}"/>
          </ac:spMkLst>
        </pc:spChg>
        <pc:spChg chg="mod">
          <ac:chgData name="Justin Raizes" userId="e6d0262345e4ce0a" providerId="LiveId" clId="{E922F648-3A03-403A-BD99-0F39516BD883}" dt="2024-02-29T02:14:55.509" v="12629" actId="20577"/>
          <ac:spMkLst>
            <pc:docMk/>
            <pc:sldMk cId="96812522" sldId="369"/>
            <ac:spMk id="30" creationId="{E54D8EB3-1B90-8C78-30CD-8C9A0A974AC9}"/>
          </ac:spMkLst>
        </pc:spChg>
        <pc:spChg chg="add mod">
          <ac:chgData name="Justin Raizes" userId="e6d0262345e4ce0a" providerId="LiveId" clId="{E922F648-3A03-403A-BD99-0F39516BD883}" dt="2024-02-29T02:19:05.448" v="12747" actId="2711"/>
          <ac:spMkLst>
            <pc:docMk/>
            <pc:sldMk cId="96812522" sldId="369"/>
            <ac:spMk id="32" creationId="{441CC51D-BFB2-59E2-239F-767CA77D41AD}"/>
          </ac:spMkLst>
        </pc:spChg>
        <pc:picChg chg="add del">
          <ac:chgData name="Justin Raizes" userId="e6d0262345e4ce0a" providerId="LiveId" clId="{E922F648-3A03-403A-BD99-0F39516BD883}" dt="2024-02-29T02:12:42.587" v="12506" actId="478"/>
          <ac:picMkLst>
            <pc:docMk/>
            <pc:sldMk cId="96812522" sldId="369"/>
            <ac:picMk id="5" creationId="{32B5E07E-8AE5-C1E4-DBDD-7DDF9F9D23D2}"/>
          </ac:picMkLst>
        </pc:picChg>
      </pc:sldChg>
      <pc:sldChg chg="add modNotesTx">
        <pc:chgData name="Justin Raizes" userId="e6d0262345e4ce0a" providerId="LiveId" clId="{E922F648-3A03-403A-BD99-0F39516BD883}" dt="2024-02-29T02:19:34.659" v="12752" actId="20577"/>
        <pc:sldMkLst>
          <pc:docMk/>
          <pc:sldMk cId="1302010378" sldId="370"/>
        </pc:sldMkLst>
      </pc:sldChg>
      <pc:sldChg chg="add modNotesTx">
        <pc:chgData name="Justin Raizes" userId="e6d0262345e4ce0a" providerId="LiveId" clId="{E922F648-3A03-403A-BD99-0F39516BD883}" dt="2024-02-29T02:19:48.551" v="12754" actId="20577"/>
        <pc:sldMkLst>
          <pc:docMk/>
          <pc:sldMk cId="463259190" sldId="371"/>
        </pc:sldMkLst>
      </pc:sldChg>
      <pc:sldChg chg="addSp modSp add del mod modNotesTx">
        <pc:chgData name="Justin Raizes" userId="e6d0262345e4ce0a" providerId="LiveId" clId="{E922F648-3A03-403A-BD99-0F39516BD883}" dt="2024-02-29T02:46:40.717" v="14119" actId="47"/>
        <pc:sldMkLst>
          <pc:docMk/>
          <pc:sldMk cId="545660146" sldId="372"/>
        </pc:sldMkLst>
        <pc:spChg chg="add mod">
          <ac:chgData name="Justin Raizes" userId="e6d0262345e4ce0a" providerId="LiveId" clId="{E922F648-3A03-403A-BD99-0F39516BD883}" dt="2024-02-29T02:25:56.434" v="13201" actId="1076"/>
          <ac:spMkLst>
            <pc:docMk/>
            <pc:sldMk cId="545660146" sldId="372"/>
            <ac:spMk id="4" creationId="{3F208B7B-8D04-62D7-A4B6-F9DE0BFB0CBF}"/>
          </ac:spMkLst>
        </pc:spChg>
      </pc:sldChg>
      <pc:sldChg chg="new del">
        <pc:chgData name="Justin Raizes" userId="e6d0262345e4ce0a" providerId="LiveId" clId="{E922F648-3A03-403A-BD99-0F39516BD883}" dt="2024-02-29T02:26:26.698" v="13279" actId="47"/>
        <pc:sldMkLst>
          <pc:docMk/>
          <pc:sldMk cId="857774182" sldId="373"/>
        </pc:sldMkLst>
      </pc:sldChg>
      <pc:sldChg chg="addSp delSp modSp add del mod modNotesTx">
        <pc:chgData name="Justin Raizes" userId="e6d0262345e4ce0a" providerId="LiveId" clId="{E922F648-3A03-403A-BD99-0F39516BD883}" dt="2024-02-29T02:50:34.794" v="14167" actId="47"/>
        <pc:sldMkLst>
          <pc:docMk/>
          <pc:sldMk cId="876854012" sldId="374"/>
        </pc:sldMkLst>
        <pc:spChg chg="add mod">
          <ac:chgData name="Justin Raizes" userId="e6d0262345e4ce0a" providerId="LiveId" clId="{E922F648-3A03-403A-BD99-0F39516BD883}" dt="2024-02-29T02:26:36.248" v="13285" actId="20577"/>
          <ac:spMkLst>
            <pc:docMk/>
            <pc:sldMk cId="876854012" sldId="374"/>
            <ac:spMk id="6" creationId="{207EF53D-8BC7-7629-292E-959A84ED10C4}"/>
          </ac:spMkLst>
        </pc:spChg>
        <pc:spChg chg="add mod">
          <ac:chgData name="Justin Raizes" userId="e6d0262345e4ce0a" providerId="LiveId" clId="{E922F648-3A03-403A-BD99-0F39516BD883}" dt="2024-02-29T02:29:01.295" v="13301" actId="206"/>
          <ac:spMkLst>
            <pc:docMk/>
            <pc:sldMk cId="876854012" sldId="374"/>
            <ac:spMk id="7" creationId="{C43968A9-370F-4EDD-B650-8784F6C2CADD}"/>
          </ac:spMkLst>
        </pc:spChg>
        <pc:spChg chg="add del mod">
          <ac:chgData name="Justin Raizes" userId="e6d0262345e4ce0a" providerId="LiveId" clId="{E922F648-3A03-403A-BD99-0F39516BD883}" dt="2024-02-29T02:29:58.671" v="13313" actId="478"/>
          <ac:spMkLst>
            <pc:docMk/>
            <pc:sldMk cId="876854012" sldId="374"/>
            <ac:spMk id="8" creationId="{F5C01BBE-56BF-CCD8-904F-144BD6EDC1AA}"/>
          </ac:spMkLst>
        </pc:spChg>
        <pc:spChg chg="add mod">
          <ac:chgData name="Justin Raizes" userId="e6d0262345e4ce0a" providerId="LiveId" clId="{E922F648-3A03-403A-BD99-0F39516BD883}" dt="2024-02-29T02:30:20.718" v="13316" actId="1582"/>
          <ac:spMkLst>
            <pc:docMk/>
            <pc:sldMk cId="876854012" sldId="374"/>
            <ac:spMk id="9" creationId="{5488D435-5699-DFBD-22E0-CAA2FEF1D9EA}"/>
          </ac:spMkLst>
        </pc:spChg>
        <pc:spChg chg="add mod">
          <ac:chgData name="Justin Raizes" userId="e6d0262345e4ce0a" providerId="LiveId" clId="{E922F648-3A03-403A-BD99-0F39516BD883}" dt="2024-02-29T02:30:39.679" v="13343" actId="1076"/>
          <ac:spMkLst>
            <pc:docMk/>
            <pc:sldMk cId="876854012" sldId="374"/>
            <ac:spMk id="11" creationId="{66043675-3E02-5E73-BF42-EE5793619777}"/>
          </ac:spMkLst>
        </pc:spChg>
      </pc:sldChg>
      <pc:sldChg chg="add del">
        <pc:chgData name="Justin Raizes" userId="e6d0262345e4ce0a" providerId="LiveId" clId="{E922F648-3A03-403A-BD99-0F39516BD883}" dt="2024-02-29T02:50:33.777" v="14166" actId="47"/>
        <pc:sldMkLst>
          <pc:docMk/>
          <pc:sldMk cId="3905035428" sldId="375"/>
        </pc:sldMkLst>
      </pc:sldChg>
      <pc:sldChg chg="addSp modSp add del mod modNotesTx">
        <pc:chgData name="Justin Raizes" userId="e6d0262345e4ce0a" providerId="LiveId" clId="{E922F648-3A03-403A-BD99-0F39516BD883}" dt="2024-02-29T02:46:29.173" v="14116" actId="47"/>
        <pc:sldMkLst>
          <pc:docMk/>
          <pc:sldMk cId="967285449" sldId="376"/>
        </pc:sldMkLst>
        <pc:spChg chg="add mod">
          <ac:chgData name="Justin Raizes" userId="e6d0262345e4ce0a" providerId="LiveId" clId="{E922F648-3A03-403A-BD99-0F39516BD883}" dt="2024-02-29T02:45:23.841" v="14107" actId="1076"/>
          <ac:spMkLst>
            <pc:docMk/>
            <pc:sldMk cId="967285449" sldId="376"/>
            <ac:spMk id="4" creationId="{EB813A92-93F2-3B67-3F87-B50D0558F156}"/>
          </ac:spMkLst>
        </pc:spChg>
      </pc:sldChg>
      <pc:sldChg chg="addSp modSp add del">
        <pc:chgData name="Justin Raizes" userId="e6d0262345e4ce0a" providerId="LiveId" clId="{E922F648-3A03-403A-BD99-0F39516BD883}" dt="2024-02-29T02:50:36.400" v="14168" actId="47"/>
        <pc:sldMkLst>
          <pc:docMk/>
          <pc:sldMk cId="837125397" sldId="377"/>
        </pc:sldMkLst>
        <pc:spChg chg="add mod">
          <ac:chgData name="Justin Raizes" userId="e6d0262345e4ce0a" providerId="LiveId" clId="{E922F648-3A03-403A-BD99-0F39516BD883}" dt="2024-02-29T02:45:50.649" v="14110"/>
          <ac:spMkLst>
            <pc:docMk/>
            <pc:sldMk cId="837125397" sldId="377"/>
            <ac:spMk id="6" creationId="{1A2B8209-8049-020E-374E-6DD5458CF329}"/>
          </ac:spMkLst>
        </pc:spChg>
        <pc:spChg chg="add mod">
          <ac:chgData name="Justin Raizes" userId="e6d0262345e4ce0a" providerId="LiveId" clId="{E922F648-3A03-403A-BD99-0F39516BD883}" dt="2024-02-29T02:45:50.649" v="14110"/>
          <ac:spMkLst>
            <pc:docMk/>
            <pc:sldMk cId="837125397" sldId="377"/>
            <ac:spMk id="7" creationId="{4089BD1D-5AA8-0733-2306-B6C9751073F1}"/>
          </ac:spMkLst>
        </pc:spChg>
      </pc:sldChg>
      <pc:sldChg chg="addSp delSp modSp add mod modNotesTx">
        <pc:chgData name="Justin Raizes" userId="e6d0262345e4ce0a" providerId="LiveId" clId="{E922F648-3A03-403A-BD99-0F39516BD883}" dt="2024-02-29T16:39:11.632" v="20452" actId="20577"/>
        <pc:sldMkLst>
          <pc:docMk/>
          <pc:sldMk cId="2512040630" sldId="378"/>
        </pc:sldMkLst>
        <pc:spChg chg="mod">
          <ac:chgData name="Justin Raizes" userId="e6d0262345e4ce0a" providerId="LiveId" clId="{E922F648-3A03-403A-BD99-0F39516BD883}" dt="2024-02-29T03:08:34.673" v="15329" actId="207"/>
          <ac:spMkLst>
            <pc:docMk/>
            <pc:sldMk cId="2512040630" sldId="378"/>
            <ac:spMk id="3" creationId="{1B613275-C995-16F1-5B78-941CB3999F0D}"/>
          </ac:spMkLst>
        </pc:spChg>
        <pc:spChg chg="add mod">
          <ac:chgData name="Justin Raizes" userId="e6d0262345e4ce0a" providerId="LiveId" clId="{E922F648-3A03-403A-BD99-0F39516BD883}" dt="2024-02-29T02:46:33.302" v="14118" actId="1076"/>
          <ac:spMkLst>
            <pc:docMk/>
            <pc:sldMk cId="2512040630" sldId="378"/>
            <ac:spMk id="4" creationId="{FD44FA5C-2C98-6DC8-5A6E-E5A05C0B71B8}"/>
          </ac:spMkLst>
        </pc:spChg>
        <pc:spChg chg="mod">
          <ac:chgData name="Justin Raizes" userId="e6d0262345e4ce0a" providerId="LiveId" clId="{E922F648-3A03-403A-BD99-0F39516BD883}" dt="2024-02-29T03:08:34.673" v="15329" actId="207"/>
          <ac:spMkLst>
            <pc:docMk/>
            <pc:sldMk cId="2512040630" sldId="378"/>
            <ac:spMk id="5" creationId="{D09D3674-C1E6-5292-A02F-C0FBF03F8313}"/>
          </ac:spMkLst>
        </pc:spChg>
        <pc:spChg chg="add del mod">
          <ac:chgData name="Justin Raizes" userId="e6d0262345e4ce0a" providerId="LiveId" clId="{E922F648-3A03-403A-BD99-0F39516BD883}" dt="2024-02-29T16:39:07.612" v="20449" actId="478"/>
          <ac:spMkLst>
            <pc:docMk/>
            <pc:sldMk cId="2512040630" sldId="378"/>
            <ac:spMk id="8" creationId="{D1A4FBFA-D70E-2012-3EBC-3BBE1AFE0126}"/>
          </ac:spMkLst>
        </pc:spChg>
        <pc:spChg chg="add mod">
          <ac:chgData name="Justin Raizes" userId="e6d0262345e4ce0a" providerId="LiveId" clId="{E922F648-3A03-403A-BD99-0F39516BD883}" dt="2024-02-29T03:10:41.429" v="15345" actId="1076"/>
          <ac:spMkLst>
            <pc:docMk/>
            <pc:sldMk cId="2512040630" sldId="378"/>
            <ac:spMk id="9" creationId="{40FA40E3-2395-A7C2-0EB6-9BE49D464E88}"/>
          </ac:spMkLst>
        </pc:spChg>
        <pc:spChg chg="del">
          <ac:chgData name="Justin Raizes" userId="e6d0262345e4ce0a" providerId="LiveId" clId="{E922F648-3A03-403A-BD99-0F39516BD883}" dt="2024-02-29T02:59:32.879" v="15036" actId="478"/>
          <ac:spMkLst>
            <pc:docMk/>
            <pc:sldMk cId="2512040630" sldId="378"/>
            <ac:spMk id="10" creationId="{26DA8539-4844-F0F7-EEBB-057BFD8C65B8}"/>
          </ac:spMkLst>
        </pc:spChg>
        <pc:spChg chg="add mod">
          <ac:chgData name="Justin Raizes" userId="e6d0262345e4ce0a" providerId="LiveId" clId="{E922F648-3A03-403A-BD99-0F39516BD883}" dt="2024-02-29T16:09:09.389" v="18822"/>
          <ac:spMkLst>
            <pc:docMk/>
            <pc:sldMk cId="2512040630" sldId="378"/>
            <ac:spMk id="10" creationId="{82D7F091-B888-B5D9-C252-B27E22151132}"/>
          </ac:spMkLst>
        </pc:spChg>
        <pc:spChg chg="add mod">
          <ac:chgData name="Justin Raizes" userId="e6d0262345e4ce0a" providerId="LiveId" clId="{E922F648-3A03-403A-BD99-0F39516BD883}" dt="2024-02-29T16:09:29.147" v="18823"/>
          <ac:spMkLst>
            <pc:docMk/>
            <pc:sldMk cId="2512040630" sldId="378"/>
            <ac:spMk id="11" creationId="{3BFA7273-C207-8575-1B27-96D143C18390}"/>
          </ac:spMkLst>
        </pc:spChg>
        <pc:spChg chg="add mod">
          <ac:chgData name="Justin Raizes" userId="e6d0262345e4ce0a" providerId="LiveId" clId="{E922F648-3A03-403A-BD99-0F39516BD883}" dt="2024-02-29T16:09:43.849" v="18824"/>
          <ac:spMkLst>
            <pc:docMk/>
            <pc:sldMk cId="2512040630" sldId="378"/>
            <ac:spMk id="12" creationId="{817AE14A-5363-97DA-422E-A6774EA48674}"/>
          </ac:spMkLst>
        </pc:spChg>
        <pc:spChg chg="add del mod">
          <ac:chgData name="Justin Raizes" userId="e6d0262345e4ce0a" providerId="LiveId" clId="{E922F648-3A03-403A-BD99-0F39516BD883}" dt="2024-02-29T16:10:00.208" v="18827" actId="478"/>
          <ac:spMkLst>
            <pc:docMk/>
            <pc:sldMk cId="2512040630" sldId="378"/>
            <ac:spMk id="13" creationId="{5A3C0FD5-C3C3-8691-7BA7-5D8F3DAADE48}"/>
          </ac:spMkLst>
        </pc:spChg>
        <pc:spChg chg="add mod">
          <ac:chgData name="Justin Raizes" userId="e6d0262345e4ce0a" providerId="LiveId" clId="{E922F648-3A03-403A-BD99-0F39516BD883}" dt="2024-02-29T16:39:11.632" v="20452" actId="20577"/>
          <ac:spMkLst>
            <pc:docMk/>
            <pc:sldMk cId="2512040630" sldId="378"/>
            <ac:spMk id="14" creationId="{35D0C48C-ADC3-2949-A579-775CD38CB5CC}"/>
          </ac:spMkLst>
        </pc:spChg>
        <pc:spChg chg="del">
          <ac:chgData name="Justin Raizes" userId="e6d0262345e4ce0a" providerId="LiveId" clId="{E922F648-3A03-403A-BD99-0F39516BD883}" dt="2024-02-29T02:47:40.596" v="14132" actId="478"/>
          <ac:spMkLst>
            <pc:docMk/>
            <pc:sldMk cId="2512040630" sldId="378"/>
            <ac:spMk id="20" creationId="{FC8C5AF4-1B56-035E-E201-A47CD1E34EC8}"/>
          </ac:spMkLst>
        </pc:spChg>
        <pc:spChg chg="mod">
          <ac:chgData name="Justin Raizes" userId="e6d0262345e4ce0a" providerId="LiveId" clId="{E922F648-3A03-403A-BD99-0F39516BD883}" dt="2024-02-29T03:08:34.673" v="15329" actId="207"/>
          <ac:spMkLst>
            <pc:docMk/>
            <pc:sldMk cId="2512040630" sldId="378"/>
            <ac:spMk id="26" creationId="{069A4CFE-B89C-6F36-F75E-01ED55875285}"/>
          </ac:spMkLst>
        </pc:spChg>
        <pc:spChg chg="mod">
          <ac:chgData name="Justin Raizes" userId="e6d0262345e4ce0a" providerId="LiveId" clId="{E922F648-3A03-403A-BD99-0F39516BD883}" dt="2024-02-29T03:08:34.673" v="15329" actId="207"/>
          <ac:spMkLst>
            <pc:docMk/>
            <pc:sldMk cId="2512040630" sldId="378"/>
            <ac:spMk id="27" creationId="{F17189BF-72E3-182B-9E98-58259DF6DF2B}"/>
          </ac:spMkLst>
        </pc:spChg>
        <pc:spChg chg="mod">
          <ac:chgData name="Justin Raizes" userId="e6d0262345e4ce0a" providerId="LiveId" clId="{E922F648-3A03-403A-BD99-0F39516BD883}" dt="2024-02-29T03:07:33.090" v="15325" actId="207"/>
          <ac:spMkLst>
            <pc:docMk/>
            <pc:sldMk cId="2512040630" sldId="378"/>
            <ac:spMk id="35" creationId="{7A4EEC5D-A311-FFD1-D4F2-7F51A13C755C}"/>
          </ac:spMkLst>
        </pc:spChg>
        <pc:cxnChg chg="add del mod">
          <ac:chgData name="Justin Raizes" userId="e6d0262345e4ce0a" providerId="LiveId" clId="{E922F648-3A03-403A-BD99-0F39516BD883}" dt="2024-02-29T16:39:09.354" v="20450" actId="478"/>
          <ac:cxnSpMkLst>
            <pc:docMk/>
            <pc:sldMk cId="2512040630" sldId="378"/>
            <ac:cxnSpMk id="6" creationId="{DD714878-E09F-3CF6-94B9-ADE98E019F12}"/>
          </ac:cxnSpMkLst>
        </pc:cxnChg>
        <pc:cxnChg chg="add del mod">
          <ac:chgData name="Justin Raizes" userId="e6d0262345e4ce0a" providerId="LiveId" clId="{E922F648-3A03-403A-BD99-0F39516BD883}" dt="2024-02-29T16:39:09.354" v="20450" actId="478"/>
          <ac:cxnSpMkLst>
            <pc:docMk/>
            <pc:sldMk cId="2512040630" sldId="378"/>
            <ac:cxnSpMk id="7" creationId="{73480DCE-302F-BC78-0BBC-EB1630AC4AB9}"/>
          </ac:cxnSpMkLst>
        </pc:cxnChg>
        <pc:cxnChg chg="del">
          <ac:chgData name="Justin Raizes" userId="e6d0262345e4ce0a" providerId="LiveId" clId="{E922F648-3A03-403A-BD99-0F39516BD883}" dt="2024-02-29T02:47:40.596" v="14132" actId="478"/>
          <ac:cxnSpMkLst>
            <pc:docMk/>
            <pc:sldMk cId="2512040630" sldId="378"/>
            <ac:cxnSpMk id="12" creationId="{080D13E8-A755-BB71-CF79-63143CFDA0EA}"/>
          </ac:cxnSpMkLst>
        </pc:cxnChg>
        <pc:cxnChg chg="del mod">
          <ac:chgData name="Justin Raizes" userId="e6d0262345e4ce0a" providerId="LiveId" clId="{E922F648-3A03-403A-BD99-0F39516BD883}" dt="2024-02-29T02:47:40.596" v="14132" actId="478"/>
          <ac:cxnSpMkLst>
            <pc:docMk/>
            <pc:sldMk cId="2512040630" sldId="378"/>
            <ac:cxnSpMk id="17" creationId="{FA44CC05-CDB7-FEEE-CE16-7803183B534B}"/>
          </ac:cxnSpMkLst>
        </pc:cxnChg>
        <pc:cxnChg chg="mod">
          <ac:chgData name="Justin Raizes" userId="e6d0262345e4ce0a" providerId="LiveId" clId="{E922F648-3A03-403A-BD99-0F39516BD883}" dt="2024-02-29T03:07:23.422" v="15324" actId="208"/>
          <ac:cxnSpMkLst>
            <pc:docMk/>
            <pc:sldMk cId="2512040630" sldId="378"/>
            <ac:cxnSpMk id="36" creationId="{3C93829B-C719-D253-CC1C-D405B1E5614F}"/>
          </ac:cxnSpMkLst>
        </pc:cxnChg>
        <pc:cxnChg chg="mod">
          <ac:chgData name="Justin Raizes" userId="e6d0262345e4ce0a" providerId="LiveId" clId="{E922F648-3A03-403A-BD99-0F39516BD883}" dt="2024-02-29T03:07:23.422" v="15324" actId="208"/>
          <ac:cxnSpMkLst>
            <pc:docMk/>
            <pc:sldMk cId="2512040630" sldId="378"/>
            <ac:cxnSpMk id="39" creationId="{F042CC14-D825-8EC5-35F6-B680822EC652}"/>
          </ac:cxnSpMkLst>
        </pc:cxnChg>
      </pc:sldChg>
      <pc:sldChg chg="addSp delSp modSp add mod modNotesTx">
        <pc:chgData name="Justin Raizes" userId="e6d0262345e4ce0a" providerId="LiveId" clId="{E922F648-3A03-403A-BD99-0F39516BD883}" dt="2024-02-29T16:38:58.883" v="20448" actId="1076"/>
        <pc:sldMkLst>
          <pc:docMk/>
          <pc:sldMk cId="1605179754" sldId="379"/>
        </pc:sldMkLst>
        <pc:spChg chg="add del mod">
          <ac:chgData name="Justin Raizes" userId="e6d0262345e4ce0a" providerId="LiveId" clId="{E922F648-3A03-403A-BD99-0F39516BD883}" dt="2024-02-29T16:01:46.270" v="18677" actId="478"/>
          <ac:spMkLst>
            <pc:docMk/>
            <pc:sldMk cId="1605179754" sldId="379"/>
            <ac:spMk id="3" creationId="{B2A898B2-1A66-8C20-4A38-E82BBB1EB92B}"/>
          </ac:spMkLst>
        </pc:spChg>
        <pc:spChg chg="del mod">
          <ac:chgData name="Justin Raizes" userId="e6d0262345e4ce0a" providerId="LiveId" clId="{E922F648-3A03-403A-BD99-0F39516BD883}" dt="2024-02-29T03:09:19.282" v="15332" actId="478"/>
          <ac:spMkLst>
            <pc:docMk/>
            <pc:sldMk cId="1605179754" sldId="379"/>
            <ac:spMk id="3" creationId="{FCB8F50D-7F85-5131-FED2-77A4F36B867E}"/>
          </ac:spMkLst>
        </pc:spChg>
        <pc:spChg chg="add mod">
          <ac:chgData name="Justin Raizes" userId="e6d0262345e4ce0a" providerId="LiveId" clId="{E922F648-3A03-403A-BD99-0F39516BD883}" dt="2024-02-29T02:48:17.710" v="14138" actId="1076"/>
          <ac:spMkLst>
            <pc:docMk/>
            <pc:sldMk cId="1605179754" sldId="379"/>
            <ac:spMk id="4" creationId="{6C241D9F-52F5-F751-11C7-C95335F30525}"/>
          </ac:spMkLst>
        </pc:spChg>
        <pc:spChg chg="mod">
          <ac:chgData name="Justin Raizes" userId="e6d0262345e4ce0a" providerId="LiveId" clId="{E922F648-3A03-403A-BD99-0F39516BD883}" dt="2024-02-29T02:52:08.724" v="14307" actId="207"/>
          <ac:spMkLst>
            <pc:docMk/>
            <pc:sldMk cId="1605179754" sldId="379"/>
            <ac:spMk id="5" creationId="{899C0EAD-8F54-4185-A4B0-55FB696DF57C}"/>
          </ac:spMkLst>
        </pc:spChg>
        <pc:spChg chg="add mod">
          <ac:chgData name="Justin Raizes" userId="e6d0262345e4ce0a" providerId="LiveId" clId="{E922F648-3A03-403A-BD99-0F39516BD883}" dt="2024-02-29T02:49:37.173" v="14155" actId="206"/>
          <ac:spMkLst>
            <pc:docMk/>
            <pc:sldMk cId="1605179754" sldId="379"/>
            <ac:spMk id="6" creationId="{CFD44366-6650-C0B0-B26A-A11123B1BEED}"/>
          </ac:spMkLst>
        </pc:spChg>
        <pc:spChg chg="add mod">
          <ac:chgData name="Justin Raizes" userId="e6d0262345e4ce0a" providerId="LiveId" clId="{E922F648-3A03-403A-BD99-0F39516BD883}" dt="2024-02-29T16:38:58.883" v="20448" actId="1076"/>
          <ac:spMkLst>
            <pc:docMk/>
            <pc:sldMk cId="1605179754" sldId="379"/>
            <ac:spMk id="7" creationId="{A172EB99-B700-BC5D-6038-14B40793659A}"/>
          </ac:spMkLst>
        </pc:spChg>
        <pc:spChg chg="add mod">
          <ac:chgData name="Justin Raizes" userId="e6d0262345e4ce0a" providerId="LiveId" clId="{E922F648-3A03-403A-BD99-0F39516BD883}" dt="2024-02-29T16:04:40.547" v="18721" actId="164"/>
          <ac:spMkLst>
            <pc:docMk/>
            <pc:sldMk cId="1605179754" sldId="379"/>
            <ac:spMk id="8" creationId="{B20FD3A8-3F2C-4974-6997-270E90D47DFC}"/>
          </ac:spMkLst>
        </pc:spChg>
        <pc:spChg chg="add mod">
          <ac:chgData name="Justin Raizes" userId="e6d0262345e4ce0a" providerId="LiveId" clId="{E922F648-3A03-403A-BD99-0F39516BD883}" dt="2024-02-29T16:04:40.547" v="18721" actId="164"/>
          <ac:spMkLst>
            <pc:docMk/>
            <pc:sldMk cId="1605179754" sldId="379"/>
            <ac:spMk id="10" creationId="{2BD1E38C-5C3D-E7FA-1A92-ADEDD348B599}"/>
          </ac:spMkLst>
        </pc:spChg>
        <pc:spChg chg="del">
          <ac:chgData name="Justin Raizes" userId="e6d0262345e4ce0a" providerId="LiveId" clId="{E922F648-3A03-403A-BD99-0F39516BD883}" dt="2024-02-29T02:59:30.191" v="15034" actId="478"/>
          <ac:spMkLst>
            <pc:docMk/>
            <pc:sldMk cId="1605179754" sldId="379"/>
            <ac:spMk id="10" creationId="{CA403CC7-4E8D-066F-69DB-4CE7C206CC4C}"/>
          </ac:spMkLst>
        </pc:spChg>
        <pc:spChg chg="add mod">
          <ac:chgData name="Justin Raizes" userId="e6d0262345e4ce0a" providerId="LiveId" clId="{E922F648-3A03-403A-BD99-0F39516BD883}" dt="2024-02-29T16:05:27.772" v="18723"/>
          <ac:spMkLst>
            <pc:docMk/>
            <pc:sldMk cId="1605179754" sldId="379"/>
            <ac:spMk id="12" creationId="{DD1A9602-5DD7-2F2A-F8AF-5329852457FE}"/>
          </ac:spMkLst>
        </pc:spChg>
        <pc:spChg chg="add mod">
          <ac:chgData name="Justin Raizes" userId="e6d0262345e4ce0a" providerId="LiveId" clId="{E922F648-3A03-403A-BD99-0F39516BD883}" dt="2024-02-29T16:05:27.772" v="18723"/>
          <ac:spMkLst>
            <pc:docMk/>
            <pc:sldMk cId="1605179754" sldId="379"/>
            <ac:spMk id="14" creationId="{37882959-CE96-79F5-73DC-2BBA00518D35}"/>
          </ac:spMkLst>
        </pc:spChg>
        <pc:spChg chg="add mod">
          <ac:chgData name="Justin Raizes" userId="e6d0262345e4ce0a" providerId="LiveId" clId="{E922F648-3A03-403A-BD99-0F39516BD883}" dt="2024-02-29T02:47:32.290" v="14130"/>
          <ac:spMkLst>
            <pc:docMk/>
            <pc:sldMk cId="1605179754" sldId="379"/>
            <ac:spMk id="15" creationId="{D7348103-CC96-672D-4431-7D2315E82832}"/>
          </ac:spMkLst>
        </pc:spChg>
        <pc:spChg chg="add mod">
          <ac:chgData name="Justin Raizes" userId="e6d0262345e4ce0a" providerId="LiveId" clId="{E922F648-3A03-403A-BD99-0F39516BD883}" dt="2024-02-29T16:04:40.547" v="18721" actId="164"/>
          <ac:spMkLst>
            <pc:docMk/>
            <pc:sldMk cId="1605179754" sldId="379"/>
            <ac:spMk id="16" creationId="{750DD44D-DC9F-8364-0DDD-B33B083C5F12}"/>
          </ac:spMkLst>
        </pc:spChg>
        <pc:spChg chg="add del mod">
          <ac:chgData name="Justin Raizes" userId="e6d0262345e4ce0a" providerId="LiveId" clId="{E922F648-3A03-403A-BD99-0F39516BD883}" dt="2024-02-29T16:08:59.890" v="18821" actId="478"/>
          <ac:spMkLst>
            <pc:docMk/>
            <pc:sldMk cId="1605179754" sldId="379"/>
            <ac:spMk id="17" creationId="{8A6DA834-31B5-A807-71FC-44B5B6EE6116}"/>
          </ac:spMkLst>
        </pc:spChg>
        <pc:spChg chg="add mod">
          <ac:chgData name="Justin Raizes" userId="e6d0262345e4ce0a" providerId="LiveId" clId="{E922F648-3A03-403A-BD99-0F39516BD883}" dt="2024-02-29T16:07:40.759" v="18808" actId="20577"/>
          <ac:spMkLst>
            <pc:docMk/>
            <pc:sldMk cId="1605179754" sldId="379"/>
            <ac:spMk id="19" creationId="{A289F527-8C83-D515-8CCE-C14157F11F42}"/>
          </ac:spMkLst>
        </pc:spChg>
        <pc:spChg chg="del mod">
          <ac:chgData name="Justin Raizes" userId="e6d0262345e4ce0a" providerId="LiveId" clId="{E922F648-3A03-403A-BD99-0F39516BD883}" dt="2024-02-29T03:09:19.282" v="15332" actId="478"/>
          <ac:spMkLst>
            <pc:docMk/>
            <pc:sldMk cId="1605179754" sldId="379"/>
            <ac:spMk id="20" creationId="{9A4CC601-C2C6-9368-774A-38413CDBE0C9}"/>
          </ac:spMkLst>
        </pc:spChg>
        <pc:spChg chg="add del mod">
          <ac:chgData name="Justin Raizes" userId="e6d0262345e4ce0a" providerId="LiveId" clId="{E922F648-3A03-403A-BD99-0F39516BD883}" dt="2024-02-29T16:08:59.890" v="18821" actId="478"/>
          <ac:spMkLst>
            <pc:docMk/>
            <pc:sldMk cId="1605179754" sldId="379"/>
            <ac:spMk id="21" creationId="{416E842C-B8F3-C369-D929-6B174703E7A1}"/>
          </ac:spMkLst>
        </pc:spChg>
        <pc:spChg chg="add del mod">
          <ac:chgData name="Justin Raizes" userId="e6d0262345e4ce0a" providerId="LiveId" clId="{E922F648-3A03-403A-BD99-0F39516BD883}" dt="2024-02-29T03:10:45.268" v="15346" actId="478"/>
          <ac:spMkLst>
            <pc:docMk/>
            <pc:sldMk cId="1605179754" sldId="379"/>
            <ac:spMk id="21" creationId="{4DF4C7ED-A6FB-C880-75B6-A453EFB82321}"/>
          </ac:spMkLst>
        </pc:spChg>
        <pc:spChg chg="add mod">
          <ac:chgData name="Justin Raizes" userId="e6d0262345e4ce0a" providerId="LiveId" clId="{E922F648-3A03-403A-BD99-0F39516BD883}" dt="2024-02-29T03:09:19.581" v="15333"/>
          <ac:spMkLst>
            <pc:docMk/>
            <pc:sldMk cId="1605179754" sldId="379"/>
            <ac:spMk id="22" creationId="{1E6E4B4E-6411-0B95-7DAC-DAB586CE9496}"/>
          </ac:spMkLst>
        </pc:spChg>
        <pc:spChg chg="add mod">
          <ac:chgData name="Justin Raizes" userId="e6d0262345e4ce0a" providerId="LiveId" clId="{E922F648-3A03-403A-BD99-0F39516BD883}" dt="2024-02-29T03:09:19.581" v="15333"/>
          <ac:spMkLst>
            <pc:docMk/>
            <pc:sldMk cId="1605179754" sldId="379"/>
            <ac:spMk id="23" creationId="{866A32EB-DE13-81AE-1E73-F311424106AC}"/>
          </ac:spMkLst>
        </pc:spChg>
        <pc:spChg chg="add mod">
          <ac:chgData name="Justin Raizes" userId="e6d0262345e4ce0a" providerId="LiveId" clId="{E922F648-3A03-403A-BD99-0F39516BD883}" dt="2024-02-29T03:09:19.581" v="15333"/>
          <ac:spMkLst>
            <pc:docMk/>
            <pc:sldMk cId="1605179754" sldId="379"/>
            <ac:spMk id="24" creationId="{9F5B59E7-6138-2739-DD28-76A2CABFE7ED}"/>
          </ac:spMkLst>
        </pc:spChg>
        <pc:spChg chg="add mod">
          <ac:chgData name="Justin Raizes" userId="e6d0262345e4ce0a" providerId="LiveId" clId="{E922F648-3A03-403A-BD99-0F39516BD883}" dt="2024-02-29T03:09:19.581" v="15333"/>
          <ac:spMkLst>
            <pc:docMk/>
            <pc:sldMk cId="1605179754" sldId="379"/>
            <ac:spMk id="25" creationId="{DF7769AC-81D3-7080-A7E1-BC38A2CEB6BE}"/>
          </ac:spMkLst>
        </pc:spChg>
        <pc:spChg chg="add mod">
          <ac:chgData name="Justin Raizes" userId="e6d0262345e4ce0a" providerId="LiveId" clId="{E922F648-3A03-403A-BD99-0F39516BD883}" dt="2024-02-29T16:07:49.897" v="18809" actId="1076"/>
          <ac:spMkLst>
            <pc:docMk/>
            <pc:sldMk cId="1605179754" sldId="379"/>
            <ac:spMk id="26" creationId="{1D111389-861D-0827-0B57-E07241178DA3}"/>
          </ac:spMkLst>
        </pc:spChg>
        <pc:spChg chg="del mod">
          <ac:chgData name="Justin Raizes" userId="e6d0262345e4ce0a" providerId="LiveId" clId="{E922F648-3A03-403A-BD99-0F39516BD883}" dt="2024-02-29T03:09:19.282" v="15332" actId="478"/>
          <ac:spMkLst>
            <pc:docMk/>
            <pc:sldMk cId="1605179754" sldId="379"/>
            <ac:spMk id="26" creationId="{EF7EB153-6946-7B3D-B4A2-6F075559EF87}"/>
          </ac:spMkLst>
        </pc:spChg>
        <pc:spChg chg="del mod">
          <ac:chgData name="Justin Raizes" userId="e6d0262345e4ce0a" providerId="LiveId" clId="{E922F648-3A03-403A-BD99-0F39516BD883}" dt="2024-02-29T03:09:19.282" v="15332" actId="478"/>
          <ac:spMkLst>
            <pc:docMk/>
            <pc:sldMk cId="1605179754" sldId="379"/>
            <ac:spMk id="27" creationId="{7F32EF23-E322-F14D-3A62-2443EED78C5A}"/>
          </ac:spMkLst>
        </pc:spChg>
        <pc:spChg chg="add mod">
          <ac:chgData name="Justin Raizes" userId="e6d0262345e4ce0a" providerId="LiveId" clId="{E922F648-3A03-403A-BD99-0F39516BD883}" dt="2024-02-29T16:07:49.897" v="18809" actId="1076"/>
          <ac:spMkLst>
            <pc:docMk/>
            <pc:sldMk cId="1605179754" sldId="379"/>
            <ac:spMk id="27" creationId="{BBB538D8-E073-40D4-F99C-15A25110EC6B}"/>
          </ac:spMkLst>
        </pc:spChg>
        <pc:spChg chg="add mod">
          <ac:chgData name="Justin Raizes" userId="e6d0262345e4ce0a" providerId="LiveId" clId="{E922F648-3A03-403A-BD99-0F39516BD883}" dt="2024-02-29T03:09:19.581" v="15333"/>
          <ac:spMkLst>
            <pc:docMk/>
            <pc:sldMk cId="1605179754" sldId="379"/>
            <ac:spMk id="28" creationId="{6208E84E-E064-CB42-D1EE-BBB66D5A97C5}"/>
          </ac:spMkLst>
        </pc:spChg>
        <pc:spChg chg="add del mod">
          <ac:chgData name="Justin Raizes" userId="e6d0262345e4ce0a" providerId="LiveId" clId="{E922F648-3A03-403A-BD99-0F39516BD883}" dt="2024-02-29T16:38:53.382" v="20446" actId="478"/>
          <ac:spMkLst>
            <pc:docMk/>
            <pc:sldMk cId="1605179754" sldId="379"/>
            <ac:spMk id="33" creationId="{4DAF4589-F62E-7AE5-52DF-6ABF3AF84BB4}"/>
          </ac:spMkLst>
        </pc:spChg>
        <pc:spChg chg="add mod">
          <ac:chgData name="Justin Raizes" userId="e6d0262345e4ce0a" providerId="LiveId" clId="{E922F648-3A03-403A-BD99-0F39516BD883}" dt="2024-02-29T03:10:45.506" v="15347"/>
          <ac:spMkLst>
            <pc:docMk/>
            <pc:sldMk cId="1605179754" sldId="379"/>
            <ac:spMk id="34" creationId="{6FC849FC-9DFD-B647-DA7B-605D16E4FF39}"/>
          </ac:spMkLst>
        </pc:spChg>
        <pc:spChg chg="del">
          <ac:chgData name="Justin Raizes" userId="e6d0262345e4ce0a" providerId="LiveId" clId="{E922F648-3A03-403A-BD99-0F39516BD883}" dt="2024-02-29T03:09:19.282" v="15332" actId="478"/>
          <ac:spMkLst>
            <pc:docMk/>
            <pc:sldMk cId="1605179754" sldId="379"/>
            <ac:spMk id="35" creationId="{92091FB3-73F9-C12E-9482-EAC4A85D46FB}"/>
          </ac:spMkLst>
        </pc:spChg>
        <pc:spChg chg="add del mod">
          <ac:chgData name="Justin Raizes" userId="e6d0262345e4ce0a" providerId="LiveId" clId="{E922F648-3A03-403A-BD99-0F39516BD883}" dt="2024-02-29T16:08:27.034" v="18817" actId="478"/>
          <ac:spMkLst>
            <pc:docMk/>
            <pc:sldMk cId="1605179754" sldId="379"/>
            <ac:spMk id="35" creationId="{E8B4AEF5-CDFA-551D-B9C9-4E87DF953A87}"/>
          </ac:spMkLst>
        </pc:spChg>
        <pc:spChg chg="add mod">
          <ac:chgData name="Justin Raizes" userId="e6d0262345e4ce0a" providerId="LiveId" clId="{E922F648-3A03-403A-BD99-0F39516BD883}" dt="2024-02-29T16:08:52.309" v="18820" actId="1582"/>
          <ac:spMkLst>
            <pc:docMk/>
            <pc:sldMk cId="1605179754" sldId="379"/>
            <ac:spMk id="36" creationId="{23736FC4-AD19-8899-A244-AD18E162DC42}"/>
          </ac:spMkLst>
        </pc:spChg>
        <pc:spChg chg="add mod">
          <ac:chgData name="Justin Raizes" userId="e6d0262345e4ce0a" providerId="LiveId" clId="{E922F648-3A03-403A-BD99-0F39516BD883}" dt="2024-02-29T16:38:53.597" v="20447"/>
          <ac:spMkLst>
            <pc:docMk/>
            <pc:sldMk cId="1605179754" sldId="379"/>
            <ac:spMk id="37" creationId="{CAADC904-A828-4E54-7116-670F8E7249AE}"/>
          </ac:spMkLst>
        </pc:spChg>
        <pc:grpChg chg="add mod">
          <ac:chgData name="Justin Raizes" userId="e6d0262345e4ce0a" providerId="LiveId" clId="{E922F648-3A03-403A-BD99-0F39516BD883}" dt="2024-02-29T16:04:40.547" v="18721" actId="164"/>
          <ac:grpSpMkLst>
            <pc:docMk/>
            <pc:sldMk cId="1605179754" sldId="379"/>
            <ac:grpSpMk id="11" creationId="{33A91292-5AA1-15DA-4DB9-123926914CDB}"/>
          </ac:grpSpMkLst>
        </pc:grpChg>
        <pc:cxnChg chg="del mod">
          <ac:chgData name="Justin Raizes" userId="e6d0262345e4ce0a" providerId="LiveId" clId="{E922F648-3A03-403A-BD99-0F39516BD883}" dt="2024-02-29T03:09:19.282" v="15332" actId="478"/>
          <ac:cxnSpMkLst>
            <pc:docMk/>
            <pc:sldMk cId="1605179754" sldId="379"/>
            <ac:cxnSpMk id="12" creationId="{FC8CCA63-4611-1EE4-9D01-F28E733B8001}"/>
          </ac:cxnSpMkLst>
        </pc:cxnChg>
        <pc:cxnChg chg="add mod">
          <ac:chgData name="Justin Raizes" userId="e6d0262345e4ce0a" providerId="LiveId" clId="{E922F648-3A03-403A-BD99-0F39516BD883}" dt="2024-02-29T16:05:27.772" v="18723"/>
          <ac:cxnSpMkLst>
            <pc:docMk/>
            <pc:sldMk cId="1605179754" sldId="379"/>
            <ac:cxnSpMk id="13" creationId="{26E5358A-3684-1BA6-88F1-758FFFCE643B}"/>
          </ac:cxnSpMkLst>
        </pc:cxnChg>
        <pc:cxnChg chg="del mod">
          <ac:chgData name="Justin Raizes" userId="e6d0262345e4ce0a" providerId="LiveId" clId="{E922F648-3A03-403A-BD99-0F39516BD883}" dt="2024-02-29T03:09:19.282" v="15332" actId="478"/>
          <ac:cxnSpMkLst>
            <pc:docMk/>
            <pc:sldMk cId="1605179754" sldId="379"/>
            <ac:cxnSpMk id="17" creationId="{C4BC6FB3-A7FF-8D81-F9E1-B53C3F806C5B}"/>
          </ac:cxnSpMkLst>
        </pc:cxnChg>
        <pc:cxnChg chg="add mod">
          <ac:chgData name="Justin Raizes" userId="e6d0262345e4ce0a" providerId="LiveId" clId="{E922F648-3A03-403A-BD99-0F39516BD883}" dt="2024-02-29T03:09:59.948" v="15339" actId="208"/>
          <ac:cxnSpMkLst>
            <pc:docMk/>
            <pc:sldMk cId="1605179754" sldId="379"/>
            <ac:cxnSpMk id="18" creationId="{DF181308-B855-C371-A694-5F6EDDE6C801}"/>
          </ac:cxnSpMkLst>
        </pc:cxnChg>
        <pc:cxnChg chg="add del mod">
          <ac:chgData name="Justin Raizes" userId="e6d0262345e4ce0a" providerId="LiveId" clId="{E922F648-3A03-403A-BD99-0F39516BD883}" dt="2024-02-29T16:08:59.890" v="18821" actId="478"/>
          <ac:cxnSpMkLst>
            <pc:docMk/>
            <pc:sldMk cId="1605179754" sldId="379"/>
            <ac:cxnSpMk id="20" creationId="{DFCCF0BF-57E9-341D-C1CC-7337BBE81245}"/>
          </ac:cxnSpMkLst>
        </pc:cxnChg>
        <pc:cxnChg chg="add mod">
          <ac:chgData name="Justin Raizes" userId="e6d0262345e4ce0a" providerId="LiveId" clId="{E922F648-3A03-403A-BD99-0F39516BD883}" dt="2024-02-29T03:09:19.581" v="15333"/>
          <ac:cxnSpMkLst>
            <pc:docMk/>
            <pc:sldMk cId="1605179754" sldId="379"/>
            <ac:cxnSpMk id="31" creationId="{FE48BEC3-F3B9-48D3-8438-4A8748066B11}"/>
          </ac:cxnSpMkLst>
        </pc:cxnChg>
        <pc:cxnChg chg="add mod">
          <ac:chgData name="Justin Raizes" userId="e6d0262345e4ce0a" providerId="LiveId" clId="{E922F648-3A03-403A-BD99-0F39516BD883}" dt="2024-02-29T03:09:19.581" v="15333"/>
          <ac:cxnSpMkLst>
            <pc:docMk/>
            <pc:sldMk cId="1605179754" sldId="379"/>
            <ac:cxnSpMk id="32" creationId="{6E75B232-8ABE-DC1E-6BBD-9E9F10A5D690}"/>
          </ac:cxnSpMkLst>
        </pc:cxnChg>
        <pc:cxnChg chg="del mod">
          <ac:chgData name="Justin Raizes" userId="e6d0262345e4ce0a" providerId="LiveId" clId="{E922F648-3A03-403A-BD99-0F39516BD883}" dt="2024-02-29T03:09:19.282" v="15332" actId="478"/>
          <ac:cxnSpMkLst>
            <pc:docMk/>
            <pc:sldMk cId="1605179754" sldId="379"/>
            <ac:cxnSpMk id="36" creationId="{A91E848E-1BF5-443E-66D5-1093489A9C6C}"/>
          </ac:cxnSpMkLst>
        </pc:cxnChg>
        <pc:cxnChg chg="del">
          <ac:chgData name="Justin Raizes" userId="e6d0262345e4ce0a" providerId="LiveId" clId="{E922F648-3A03-403A-BD99-0F39516BD883}" dt="2024-02-29T03:09:19.282" v="15332" actId="478"/>
          <ac:cxnSpMkLst>
            <pc:docMk/>
            <pc:sldMk cId="1605179754" sldId="379"/>
            <ac:cxnSpMk id="39" creationId="{8120103A-22B9-D6D2-FE74-671966C091C0}"/>
          </ac:cxnSpMkLst>
        </pc:cxnChg>
      </pc:sldChg>
      <pc:sldChg chg="addSp delSp modSp add mod modNotesTx">
        <pc:chgData name="Justin Raizes" userId="e6d0262345e4ce0a" providerId="LiveId" clId="{E922F648-3A03-403A-BD99-0F39516BD883}" dt="2024-02-29T16:38:41.833" v="20443"/>
        <pc:sldMkLst>
          <pc:docMk/>
          <pc:sldMk cId="3900341593" sldId="380"/>
        </pc:sldMkLst>
        <pc:spChg chg="del mod">
          <ac:chgData name="Justin Raizes" userId="e6d0262345e4ce0a" providerId="LiveId" clId="{E922F648-3A03-403A-BD99-0F39516BD883}" dt="2024-02-29T03:09:33.818" v="15336" actId="478"/>
          <ac:spMkLst>
            <pc:docMk/>
            <pc:sldMk cId="3900341593" sldId="380"/>
            <ac:spMk id="3" creationId="{15F5B5C6-3866-35C6-242B-AB943C92291E}"/>
          </ac:spMkLst>
        </pc:spChg>
        <pc:spChg chg="add mod">
          <ac:chgData name="Justin Raizes" userId="e6d0262345e4ce0a" providerId="LiveId" clId="{E922F648-3A03-403A-BD99-0F39516BD883}" dt="2024-02-29T16:05:47.372" v="18727"/>
          <ac:spMkLst>
            <pc:docMk/>
            <pc:sldMk cId="3900341593" sldId="380"/>
            <ac:spMk id="3" creationId="{CFDE6B02-2804-9FBD-C9DB-E04F84BBD4AC}"/>
          </ac:spMkLst>
        </pc:spChg>
        <pc:spChg chg="mod">
          <ac:chgData name="Justin Raizes" userId="e6d0262345e4ce0a" providerId="LiveId" clId="{E922F648-3A03-403A-BD99-0F39516BD883}" dt="2024-02-29T02:55:33.707" v="14416" actId="206"/>
          <ac:spMkLst>
            <pc:docMk/>
            <pc:sldMk cId="3900341593" sldId="380"/>
            <ac:spMk id="4" creationId="{5D8A5AAE-8EDB-EC5E-3773-08747DECB40C}"/>
          </ac:spMkLst>
        </pc:spChg>
        <pc:spChg chg="add mod">
          <ac:chgData name="Justin Raizes" userId="e6d0262345e4ce0a" providerId="LiveId" clId="{E922F648-3A03-403A-BD99-0F39516BD883}" dt="2024-02-29T16:11:33.596" v="18956"/>
          <ac:spMkLst>
            <pc:docMk/>
            <pc:sldMk cId="3900341593" sldId="380"/>
            <ac:spMk id="5" creationId="{29F91C6C-E8A6-851E-63B5-593408D61A12}"/>
          </ac:spMkLst>
        </pc:spChg>
        <pc:spChg chg="del mod">
          <ac:chgData name="Justin Raizes" userId="e6d0262345e4ce0a" providerId="LiveId" clId="{E922F648-3A03-403A-BD99-0F39516BD883}" dt="2024-02-29T03:09:30.984" v="15334" actId="478"/>
          <ac:spMkLst>
            <pc:docMk/>
            <pc:sldMk cId="3900341593" sldId="380"/>
            <ac:spMk id="5" creationId="{E7E5DD8E-B0D2-F2E7-9485-ACD94370EBCA}"/>
          </ac:spMkLst>
        </pc:spChg>
        <pc:spChg chg="mod">
          <ac:chgData name="Justin Raizes" userId="e6d0262345e4ce0a" providerId="LiveId" clId="{E922F648-3A03-403A-BD99-0F39516BD883}" dt="2024-02-29T02:54:46.782" v="14409" actId="1076"/>
          <ac:spMkLst>
            <pc:docMk/>
            <pc:sldMk cId="3900341593" sldId="380"/>
            <ac:spMk id="6" creationId="{CE199770-4DFE-DA7E-D05F-E5B5A070B52F}"/>
          </ac:spMkLst>
        </pc:spChg>
        <pc:spChg chg="mod">
          <ac:chgData name="Justin Raizes" userId="e6d0262345e4ce0a" providerId="LiveId" clId="{E922F648-3A03-403A-BD99-0F39516BD883}" dt="2024-02-29T02:54:50.368" v="14410" actId="1076"/>
          <ac:spMkLst>
            <pc:docMk/>
            <pc:sldMk cId="3900341593" sldId="380"/>
            <ac:spMk id="7" creationId="{F62AB0C4-ABE4-813E-C051-8C5089A1FEE9}"/>
          </ac:spMkLst>
        </pc:spChg>
        <pc:spChg chg="add mod">
          <ac:chgData name="Justin Raizes" userId="e6d0262345e4ce0a" providerId="LiveId" clId="{E922F648-3A03-403A-BD99-0F39516BD883}" dt="2024-02-29T02:52:54.307" v="14320" actId="20577"/>
          <ac:spMkLst>
            <pc:docMk/>
            <pc:sldMk cId="3900341593" sldId="380"/>
            <ac:spMk id="8" creationId="{0CFCAF4C-6E43-10EC-6462-4A46DA2872C4}"/>
          </ac:spMkLst>
        </pc:spChg>
        <pc:spChg chg="add mod">
          <ac:chgData name="Justin Raizes" userId="e6d0262345e4ce0a" providerId="LiveId" clId="{E922F648-3A03-403A-BD99-0F39516BD883}" dt="2024-02-29T16:11:33.596" v="18956"/>
          <ac:spMkLst>
            <pc:docMk/>
            <pc:sldMk cId="3900341593" sldId="380"/>
            <ac:spMk id="10" creationId="{3A2092A7-6329-1EBA-FBD6-0FC549E5899F}"/>
          </ac:spMkLst>
        </pc:spChg>
        <pc:spChg chg="del">
          <ac:chgData name="Justin Raizes" userId="e6d0262345e4ce0a" providerId="LiveId" clId="{E922F648-3A03-403A-BD99-0F39516BD883}" dt="2024-02-29T02:59:27.393" v="15032" actId="478"/>
          <ac:spMkLst>
            <pc:docMk/>
            <pc:sldMk cId="3900341593" sldId="380"/>
            <ac:spMk id="10" creationId="{BBB76AD5-058D-9628-F340-AAEFD72CF366}"/>
          </ac:spMkLst>
        </pc:spChg>
        <pc:spChg chg="add mod">
          <ac:chgData name="Justin Raizes" userId="e6d0262345e4ce0a" providerId="LiveId" clId="{E922F648-3A03-403A-BD99-0F39516BD883}" dt="2024-02-29T02:52:56.326" v="14322" actId="20577"/>
          <ac:spMkLst>
            <pc:docMk/>
            <pc:sldMk cId="3900341593" sldId="380"/>
            <ac:spMk id="11" creationId="{CFBE1007-7FE4-55A2-536B-DDD3C77E78E7}"/>
          </ac:spMkLst>
        </pc:spChg>
        <pc:spChg chg="add mod">
          <ac:chgData name="Justin Raizes" userId="e6d0262345e4ce0a" providerId="LiveId" clId="{E922F648-3A03-403A-BD99-0F39516BD883}" dt="2024-02-29T16:11:36.085" v="18958"/>
          <ac:spMkLst>
            <pc:docMk/>
            <pc:sldMk cId="3900341593" sldId="380"/>
            <ac:spMk id="12" creationId="{E15BF280-54FE-EBCE-2B86-9AE0F20A0D8D}"/>
          </ac:spMkLst>
        </pc:spChg>
        <pc:spChg chg="add mod">
          <ac:chgData name="Justin Raizes" userId="e6d0262345e4ce0a" providerId="LiveId" clId="{E922F648-3A03-403A-BD99-0F39516BD883}" dt="2024-02-29T02:52:58.191" v="14324" actId="20577"/>
          <ac:spMkLst>
            <pc:docMk/>
            <pc:sldMk cId="3900341593" sldId="380"/>
            <ac:spMk id="13" creationId="{63E93772-4A32-4E59-16A5-51F726CA707D}"/>
          </ac:spMkLst>
        </pc:spChg>
        <pc:spChg chg="mod">
          <ac:chgData name="Justin Raizes" userId="e6d0262345e4ce0a" providerId="LiveId" clId="{E922F648-3A03-403A-BD99-0F39516BD883}" dt="2024-02-29T16:11:42.193" v="18959" actId="20577"/>
          <ac:spMkLst>
            <pc:docMk/>
            <pc:sldMk cId="3900341593" sldId="380"/>
            <ac:spMk id="16" creationId="{B5892DC5-E47E-F9AD-2EAE-55E9D6DE8955}"/>
          </ac:spMkLst>
        </pc:spChg>
        <pc:spChg chg="add mod">
          <ac:chgData name="Justin Raizes" userId="e6d0262345e4ce0a" providerId="LiveId" clId="{E922F648-3A03-403A-BD99-0F39516BD883}" dt="2024-02-29T16:11:36.085" v="18958"/>
          <ac:spMkLst>
            <pc:docMk/>
            <pc:sldMk cId="3900341593" sldId="380"/>
            <ac:spMk id="17" creationId="{5CC634DB-5931-0E0D-8146-4999E900CA9A}"/>
          </ac:spMkLst>
        </pc:spChg>
        <pc:spChg chg="mod">
          <ac:chgData name="Justin Raizes" userId="e6d0262345e4ce0a" providerId="LiveId" clId="{E922F648-3A03-403A-BD99-0F39516BD883}" dt="2024-02-29T16:11:35.758" v="18957" actId="20577"/>
          <ac:spMkLst>
            <pc:docMk/>
            <pc:sldMk cId="3900341593" sldId="380"/>
            <ac:spMk id="19" creationId="{9848823B-BE41-22C6-A46B-CEBFCC857E61}"/>
          </ac:spMkLst>
        </pc:spChg>
        <pc:spChg chg="add mod">
          <ac:chgData name="Justin Raizes" userId="e6d0262345e4ce0a" providerId="LiveId" clId="{E922F648-3A03-403A-BD99-0F39516BD883}" dt="2024-02-29T16:11:42.478" v="18960"/>
          <ac:spMkLst>
            <pc:docMk/>
            <pc:sldMk cId="3900341593" sldId="380"/>
            <ac:spMk id="20" creationId="{0916A6CE-FA18-279B-803E-1F6839FC1160}"/>
          </ac:spMkLst>
        </pc:spChg>
        <pc:spChg chg="del">
          <ac:chgData name="Justin Raizes" userId="e6d0262345e4ce0a" providerId="LiveId" clId="{E922F648-3A03-403A-BD99-0F39516BD883}" dt="2024-02-29T03:09:30.984" v="15334" actId="478"/>
          <ac:spMkLst>
            <pc:docMk/>
            <pc:sldMk cId="3900341593" sldId="380"/>
            <ac:spMk id="20" creationId="{48FB5AD2-FF72-AE1F-AFB4-DB8397874F8D}"/>
          </ac:spMkLst>
        </pc:spChg>
        <pc:spChg chg="add mod">
          <ac:chgData name="Justin Raizes" userId="e6d0262345e4ce0a" providerId="LiveId" clId="{E922F648-3A03-403A-BD99-0F39516BD883}" dt="2024-02-29T02:52:59.946" v="14326" actId="20577"/>
          <ac:spMkLst>
            <pc:docMk/>
            <pc:sldMk cId="3900341593" sldId="380"/>
            <ac:spMk id="21" creationId="{26526231-EF25-2F0F-3A25-5C2AB202C75D}"/>
          </ac:spMkLst>
        </pc:spChg>
        <pc:spChg chg="add mod">
          <ac:chgData name="Justin Raizes" userId="e6d0262345e4ce0a" providerId="LiveId" clId="{E922F648-3A03-403A-BD99-0F39516BD883}" dt="2024-02-29T02:53:04.148" v="14328" actId="20577"/>
          <ac:spMkLst>
            <pc:docMk/>
            <pc:sldMk cId="3900341593" sldId="380"/>
            <ac:spMk id="22" creationId="{E2BCF3F7-3C73-431D-B933-16528EDE02F1}"/>
          </ac:spMkLst>
        </pc:spChg>
        <pc:spChg chg="add mod">
          <ac:chgData name="Justin Raizes" userId="e6d0262345e4ce0a" providerId="LiveId" clId="{E922F648-3A03-403A-BD99-0F39516BD883}" dt="2024-02-29T02:53:06.510" v="14330" actId="20577"/>
          <ac:spMkLst>
            <pc:docMk/>
            <pc:sldMk cId="3900341593" sldId="380"/>
            <ac:spMk id="24" creationId="{A92BD703-9EBC-8F7E-3E03-E329F0F4E448}"/>
          </ac:spMkLst>
        </pc:spChg>
        <pc:spChg chg="add mod">
          <ac:chgData name="Justin Raizes" userId="e6d0262345e4ce0a" providerId="LiveId" clId="{E922F648-3A03-403A-BD99-0F39516BD883}" dt="2024-02-29T02:54:03.947" v="14370" actId="20577"/>
          <ac:spMkLst>
            <pc:docMk/>
            <pc:sldMk cId="3900341593" sldId="380"/>
            <ac:spMk id="25" creationId="{C3FD4B59-C203-A0F9-7A60-0F33C42C06EF}"/>
          </ac:spMkLst>
        </pc:spChg>
        <pc:spChg chg="add mod">
          <ac:chgData name="Justin Raizes" userId="e6d0262345e4ce0a" providerId="LiveId" clId="{E922F648-3A03-403A-BD99-0F39516BD883}" dt="2024-02-29T16:11:59.654" v="18961"/>
          <ac:spMkLst>
            <pc:docMk/>
            <pc:sldMk cId="3900341593" sldId="380"/>
            <ac:spMk id="26" creationId="{53FBBB09-FA26-C0CE-2920-276D99C11503}"/>
          </ac:spMkLst>
        </pc:spChg>
        <pc:spChg chg="del mod">
          <ac:chgData name="Justin Raizes" userId="e6d0262345e4ce0a" providerId="LiveId" clId="{E922F648-3A03-403A-BD99-0F39516BD883}" dt="2024-02-29T03:09:30.984" v="15334" actId="478"/>
          <ac:spMkLst>
            <pc:docMk/>
            <pc:sldMk cId="3900341593" sldId="380"/>
            <ac:spMk id="26" creationId="{B6BCC4C5-90C5-09B7-109E-5718176F5C53}"/>
          </ac:spMkLst>
        </pc:spChg>
        <pc:spChg chg="add mod">
          <ac:chgData name="Justin Raizes" userId="e6d0262345e4ce0a" providerId="LiveId" clId="{E922F648-3A03-403A-BD99-0F39516BD883}" dt="2024-02-29T16:11:59.654" v="18961"/>
          <ac:spMkLst>
            <pc:docMk/>
            <pc:sldMk cId="3900341593" sldId="380"/>
            <ac:spMk id="27" creationId="{AF321761-3326-2C9F-CE19-A78246C34719}"/>
          </ac:spMkLst>
        </pc:spChg>
        <pc:spChg chg="del mod">
          <ac:chgData name="Justin Raizes" userId="e6d0262345e4ce0a" providerId="LiveId" clId="{E922F648-3A03-403A-BD99-0F39516BD883}" dt="2024-02-29T03:09:30.984" v="15334" actId="478"/>
          <ac:spMkLst>
            <pc:docMk/>
            <pc:sldMk cId="3900341593" sldId="380"/>
            <ac:spMk id="27" creationId="{D50B5935-B06D-7A95-B766-E493870D8ABC}"/>
          </ac:spMkLst>
        </pc:spChg>
        <pc:spChg chg="add mod">
          <ac:chgData name="Justin Raizes" userId="e6d0262345e4ce0a" providerId="LiveId" clId="{E922F648-3A03-403A-BD99-0F39516BD883}" dt="2024-02-29T02:54:09.990" v="14374" actId="20577"/>
          <ac:spMkLst>
            <pc:docMk/>
            <pc:sldMk cId="3900341593" sldId="380"/>
            <ac:spMk id="28" creationId="{6713AD53-8698-41FC-4726-82B4F29EF639}"/>
          </ac:spMkLst>
        </pc:spChg>
        <pc:spChg chg="add mod">
          <ac:chgData name="Justin Raizes" userId="e6d0262345e4ce0a" providerId="LiveId" clId="{E922F648-3A03-403A-BD99-0F39516BD883}" dt="2024-02-29T02:54:16.671" v="14378" actId="20577"/>
          <ac:spMkLst>
            <pc:docMk/>
            <pc:sldMk cId="3900341593" sldId="380"/>
            <ac:spMk id="31" creationId="{9BF4AC62-85A7-0058-0520-AF700495BF61}"/>
          </ac:spMkLst>
        </pc:spChg>
        <pc:spChg chg="add mod">
          <ac:chgData name="Justin Raizes" userId="e6d0262345e4ce0a" providerId="LiveId" clId="{E922F648-3A03-403A-BD99-0F39516BD883}" dt="2024-02-29T16:14:00.616" v="18986" actId="206"/>
          <ac:spMkLst>
            <pc:docMk/>
            <pc:sldMk cId="3900341593" sldId="380"/>
            <ac:spMk id="32" creationId="{68919441-88C5-09B6-EAF3-8CC0ABF1798F}"/>
          </ac:spMkLst>
        </pc:spChg>
        <pc:spChg chg="add del mod">
          <ac:chgData name="Justin Raizes" userId="e6d0262345e4ce0a" providerId="LiveId" clId="{E922F648-3A03-403A-BD99-0F39516BD883}" dt="2024-02-29T03:10:47.864" v="15348" actId="478"/>
          <ac:spMkLst>
            <pc:docMk/>
            <pc:sldMk cId="3900341593" sldId="380"/>
            <ac:spMk id="32" creationId="{9D88E23D-E34F-82B1-79FB-450610F46485}"/>
          </ac:spMkLst>
        </pc:spChg>
        <pc:spChg chg="add mod">
          <ac:chgData name="Justin Raizes" userId="e6d0262345e4ce0a" providerId="LiveId" clId="{E922F648-3A03-403A-BD99-0F39516BD883}" dt="2024-02-29T03:09:34.199" v="15337"/>
          <ac:spMkLst>
            <pc:docMk/>
            <pc:sldMk cId="3900341593" sldId="380"/>
            <ac:spMk id="33" creationId="{C98EAC54-3411-A394-6168-B0FF0B9225FD}"/>
          </ac:spMkLst>
        </pc:spChg>
        <pc:spChg chg="add mod">
          <ac:chgData name="Justin Raizes" userId="e6d0262345e4ce0a" providerId="LiveId" clId="{E922F648-3A03-403A-BD99-0F39516BD883}" dt="2024-02-29T03:09:34.199" v="15337"/>
          <ac:spMkLst>
            <pc:docMk/>
            <pc:sldMk cId="3900341593" sldId="380"/>
            <ac:spMk id="34" creationId="{55675818-18D3-813F-CE84-7E76B1AD4A57}"/>
          </ac:spMkLst>
        </pc:spChg>
        <pc:spChg chg="del">
          <ac:chgData name="Justin Raizes" userId="e6d0262345e4ce0a" providerId="LiveId" clId="{E922F648-3A03-403A-BD99-0F39516BD883}" dt="2024-02-29T03:09:30.984" v="15334" actId="478"/>
          <ac:spMkLst>
            <pc:docMk/>
            <pc:sldMk cId="3900341593" sldId="380"/>
            <ac:spMk id="35" creationId="{09E65657-365B-133C-B766-4327F85F467E}"/>
          </ac:spMkLst>
        </pc:spChg>
        <pc:spChg chg="add mod">
          <ac:chgData name="Justin Raizes" userId="e6d0262345e4ce0a" providerId="LiveId" clId="{E922F648-3A03-403A-BD99-0F39516BD883}" dt="2024-02-29T03:09:34.199" v="15337"/>
          <ac:spMkLst>
            <pc:docMk/>
            <pc:sldMk cId="3900341593" sldId="380"/>
            <ac:spMk id="37" creationId="{FCCC2CC4-9176-A307-A9BD-5F5447E1F5B6}"/>
          </ac:spMkLst>
        </pc:spChg>
        <pc:spChg chg="add mod">
          <ac:chgData name="Justin Raizes" userId="e6d0262345e4ce0a" providerId="LiveId" clId="{E922F648-3A03-403A-BD99-0F39516BD883}" dt="2024-02-29T03:09:34.199" v="15337"/>
          <ac:spMkLst>
            <pc:docMk/>
            <pc:sldMk cId="3900341593" sldId="380"/>
            <ac:spMk id="38" creationId="{00642544-F88C-7372-0B1F-4FC38152C1D4}"/>
          </ac:spMkLst>
        </pc:spChg>
        <pc:spChg chg="add mod">
          <ac:chgData name="Justin Raizes" userId="e6d0262345e4ce0a" providerId="LiveId" clId="{E922F648-3A03-403A-BD99-0F39516BD883}" dt="2024-02-29T03:09:34.199" v="15337"/>
          <ac:spMkLst>
            <pc:docMk/>
            <pc:sldMk cId="3900341593" sldId="380"/>
            <ac:spMk id="40" creationId="{F581D749-2ACD-4362-5879-CECC4F505BB1}"/>
          </ac:spMkLst>
        </pc:spChg>
        <pc:spChg chg="add del mod">
          <ac:chgData name="Justin Raizes" userId="e6d0262345e4ce0a" providerId="LiveId" clId="{E922F648-3A03-403A-BD99-0F39516BD883}" dt="2024-02-29T16:38:41.657" v="20442" actId="478"/>
          <ac:spMkLst>
            <pc:docMk/>
            <pc:sldMk cId="3900341593" sldId="380"/>
            <ac:spMk id="43" creationId="{A1066E95-C1C7-446E-621C-EBD07A7675FB}"/>
          </ac:spMkLst>
        </pc:spChg>
        <pc:spChg chg="add mod">
          <ac:chgData name="Justin Raizes" userId="e6d0262345e4ce0a" providerId="LiveId" clId="{E922F648-3A03-403A-BD99-0F39516BD883}" dt="2024-02-29T03:10:48.091" v="15349"/>
          <ac:spMkLst>
            <pc:docMk/>
            <pc:sldMk cId="3900341593" sldId="380"/>
            <ac:spMk id="44" creationId="{CE4FF9FC-B251-68A5-B4B0-4F4FF5BF7CC6}"/>
          </ac:spMkLst>
        </pc:spChg>
        <pc:spChg chg="add mod">
          <ac:chgData name="Justin Raizes" userId="e6d0262345e4ce0a" providerId="LiveId" clId="{E922F648-3A03-403A-BD99-0F39516BD883}" dt="2024-02-29T16:38:41.833" v="20443"/>
          <ac:spMkLst>
            <pc:docMk/>
            <pc:sldMk cId="3900341593" sldId="380"/>
            <ac:spMk id="50" creationId="{DA882126-4B82-82FD-95A2-90235A56037B}"/>
          </ac:spMkLst>
        </pc:spChg>
        <pc:grpChg chg="add mod">
          <ac:chgData name="Justin Raizes" userId="e6d0262345e4ce0a" providerId="LiveId" clId="{E922F648-3A03-403A-BD99-0F39516BD883}" dt="2024-02-29T16:15:50.894" v="18999" actId="164"/>
          <ac:grpSpMkLst>
            <pc:docMk/>
            <pc:sldMk cId="3900341593" sldId="380"/>
            <ac:grpSpMk id="49" creationId="{DA540824-3D2B-9F61-BF27-BB704586BF45}"/>
          </ac:grpSpMkLst>
        </pc:grpChg>
        <pc:cxnChg chg="add mod">
          <ac:chgData name="Justin Raizes" userId="e6d0262345e4ce0a" providerId="LiveId" clId="{E922F648-3A03-403A-BD99-0F39516BD883}" dt="2024-02-29T03:09:44.194" v="15338" actId="208"/>
          <ac:cxnSpMkLst>
            <pc:docMk/>
            <pc:sldMk cId="3900341593" sldId="380"/>
            <ac:cxnSpMk id="9" creationId="{50701715-2F70-B3C3-FF92-4F340478D7E4}"/>
          </ac:cxnSpMkLst>
        </pc:cxnChg>
        <pc:cxnChg chg="del">
          <ac:chgData name="Justin Raizes" userId="e6d0262345e4ce0a" providerId="LiveId" clId="{E922F648-3A03-403A-BD99-0F39516BD883}" dt="2024-02-29T03:09:32.211" v="15335" actId="478"/>
          <ac:cxnSpMkLst>
            <pc:docMk/>
            <pc:sldMk cId="3900341593" sldId="380"/>
            <ac:cxnSpMk id="12" creationId="{246BE5AE-A977-2D89-B515-6C9B405138CD}"/>
          </ac:cxnSpMkLst>
        </pc:cxnChg>
        <pc:cxnChg chg="add mod">
          <ac:chgData name="Justin Raizes" userId="e6d0262345e4ce0a" providerId="LiveId" clId="{E922F648-3A03-403A-BD99-0F39516BD883}" dt="2024-02-29T03:09:44.194" v="15338" actId="208"/>
          <ac:cxnSpMkLst>
            <pc:docMk/>
            <pc:sldMk cId="3900341593" sldId="380"/>
            <ac:cxnSpMk id="14" creationId="{B71A47CD-4BCA-AAD0-E965-9D25C6106775}"/>
          </ac:cxnSpMkLst>
        </pc:cxnChg>
        <pc:cxnChg chg="del mod">
          <ac:chgData name="Justin Raizes" userId="e6d0262345e4ce0a" providerId="LiveId" clId="{E922F648-3A03-403A-BD99-0F39516BD883}" dt="2024-02-29T03:09:30.984" v="15334" actId="478"/>
          <ac:cxnSpMkLst>
            <pc:docMk/>
            <pc:sldMk cId="3900341593" sldId="380"/>
            <ac:cxnSpMk id="17" creationId="{7E03DC9C-8A06-5686-E951-16BBA4EA616E}"/>
          </ac:cxnSpMkLst>
        </pc:cxnChg>
        <pc:cxnChg chg="mod">
          <ac:chgData name="Justin Raizes" userId="e6d0262345e4ce0a" providerId="LiveId" clId="{E922F648-3A03-403A-BD99-0F39516BD883}" dt="2024-02-29T03:09:44.194" v="15338" actId="208"/>
          <ac:cxnSpMkLst>
            <pc:docMk/>
            <pc:sldMk cId="3900341593" sldId="380"/>
            <ac:cxnSpMk id="18" creationId="{1377885B-7BDA-3C38-50F9-5A5E31324B8E}"/>
          </ac:cxnSpMkLst>
        </pc:cxnChg>
        <pc:cxnChg chg="add mod">
          <ac:chgData name="Justin Raizes" userId="e6d0262345e4ce0a" providerId="LiveId" clId="{E922F648-3A03-403A-BD99-0F39516BD883}" dt="2024-02-29T03:09:44.194" v="15338" actId="208"/>
          <ac:cxnSpMkLst>
            <pc:docMk/>
            <pc:sldMk cId="3900341593" sldId="380"/>
            <ac:cxnSpMk id="23" creationId="{45210FCD-C8AF-1DE9-A7BB-0F696EB0E1E9}"/>
          </ac:cxnSpMkLst>
        </pc:cxnChg>
        <pc:cxnChg chg="del mod">
          <ac:chgData name="Justin Raizes" userId="e6d0262345e4ce0a" providerId="LiveId" clId="{E922F648-3A03-403A-BD99-0F39516BD883}" dt="2024-02-29T03:09:30.984" v="15334" actId="478"/>
          <ac:cxnSpMkLst>
            <pc:docMk/>
            <pc:sldMk cId="3900341593" sldId="380"/>
            <ac:cxnSpMk id="36" creationId="{2D7E3A49-5F89-65C1-CD7E-BB8B32A653A9}"/>
          </ac:cxnSpMkLst>
        </pc:cxnChg>
        <pc:cxnChg chg="add mod">
          <ac:chgData name="Justin Raizes" userId="e6d0262345e4ce0a" providerId="LiveId" clId="{E922F648-3A03-403A-BD99-0F39516BD883}" dt="2024-02-29T16:15:50.894" v="18999" actId="164"/>
          <ac:cxnSpMkLst>
            <pc:docMk/>
            <pc:sldMk cId="3900341593" sldId="380"/>
            <ac:cxnSpMk id="36" creationId="{F788AF54-4BCA-0537-36DF-B1C49E6AB3BC}"/>
          </ac:cxnSpMkLst>
        </pc:cxnChg>
        <pc:cxnChg chg="add mod">
          <ac:chgData name="Justin Raizes" userId="e6d0262345e4ce0a" providerId="LiveId" clId="{E922F648-3A03-403A-BD99-0F39516BD883}" dt="2024-02-29T16:15:50.894" v="18999" actId="164"/>
          <ac:cxnSpMkLst>
            <pc:docMk/>
            <pc:sldMk cId="3900341593" sldId="380"/>
            <ac:cxnSpMk id="39" creationId="{566832D7-807C-E86A-F15C-9B5D282D19EF}"/>
          </ac:cxnSpMkLst>
        </pc:cxnChg>
        <pc:cxnChg chg="del">
          <ac:chgData name="Justin Raizes" userId="e6d0262345e4ce0a" providerId="LiveId" clId="{E922F648-3A03-403A-BD99-0F39516BD883}" dt="2024-02-29T03:09:30.984" v="15334" actId="478"/>
          <ac:cxnSpMkLst>
            <pc:docMk/>
            <pc:sldMk cId="3900341593" sldId="380"/>
            <ac:cxnSpMk id="39" creationId="{B6334A6F-12C5-7B40-4559-20E594606C1C}"/>
          </ac:cxnSpMkLst>
        </pc:cxnChg>
        <pc:cxnChg chg="add mod">
          <ac:chgData name="Justin Raizes" userId="e6d0262345e4ce0a" providerId="LiveId" clId="{E922F648-3A03-403A-BD99-0F39516BD883}" dt="2024-02-29T03:09:34.199" v="15337"/>
          <ac:cxnSpMkLst>
            <pc:docMk/>
            <pc:sldMk cId="3900341593" sldId="380"/>
            <ac:cxnSpMk id="41" creationId="{1BB2C607-2B2F-97BE-5430-53B4202B2C50}"/>
          </ac:cxnSpMkLst>
        </pc:cxnChg>
        <pc:cxnChg chg="add mod">
          <ac:chgData name="Justin Raizes" userId="e6d0262345e4ce0a" providerId="LiveId" clId="{E922F648-3A03-403A-BD99-0F39516BD883}" dt="2024-02-29T03:09:34.199" v="15337"/>
          <ac:cxnSpMkLst>
            <pc:docMk/>
            <pc:sldMk cId="3900341593" sldId="380"/>
            <ac:cxnSpMk id="42" creationId="{C4B7E4A7-DD5B-08F6-CF53-26DF4EB8A713}"/>
          </ac:cxnSpMkLst>
        </pc:cxnChg>
        <pc:cxnChg chg="add mod">
          <ac:chgData name="Justin Raizes" userId="e6d0262345e4ce0a" providerId="LiveId" clId="{E922F648-3A03-403A-BD99-0F39516BD883}" dt="2024-02-29T16:13:35.487" v="18979"/>
          <ac:cxnSpMkLst>
            <pc:docMk/>
            <pc:sldMk cId="3900341593" sldId="380"/>
            <ac:cxnSpMk id="46" creationId="{8B3DFA44-068E-DC09-A99A-643369BCF7D0}"/>
          </ac:cxnSpMkLst>
        </pc:cxnChg>
        <pc:cxnChg chg="add mod">
          <ac:chgData name="Justin Raizes" userId="e6d0262345e4ce0a" providerId="LiveId" clId="{E922F648-3A03-403A-BD99-0F39516BD883}" dt="2024-02-29T16:15:50.894" v="18999" actId="164"/>
          <ac:cxnSpMkLst>
            <pc:docMk/>
            <pc:sldMk cId="3900341593" sldId="380"/>
            <ac:cxnSpMk id="47" creationId="{6F64B8A6-3C5F-5BFC-59D3-666B6F40023B}"/>
          </ac:cxnSpMkLst>
        </pc:cxnChg>
        <pc:cxnChg chg="add mod">
          <ac:chgData name="Justin Raizes" userId="e6d0262345e4ce0a" providerId="LiveId" clId="{E922F648-3A03-403A-BD99-0F39516BD883}" dt="2024-02-29T16:15:50.894" v="18999" actId="164"/>
          <ac:cxnSpMkLst>
            <pc:docMk/>
            <pc:sldMk cId="3900341593" sldId="380"/>
            <ac:cxnSpMk id="48" creationId="{9D47D755-DB8E-C96A-7E5A-CF735357FEBA}"/>
          </ac:cxnSpMkLst>
        </pc:cxnChg>
      </pc:sldChg>
      <pc:sldChg chg="addSp modSp add del mod modNotesTx">
        <pc:chgData name="Justin Raizes" userId="e6d0262345e4ce0a" providerId="LiveId" clId="{E922F648-3A03-403A-BD99-0F39516BD883}" dt="2024-02-29T02:55:55.490" v="14435" actId="47"/>
        <pc:sldMkLst>
          <pc:docMk/>
          <pc:sldMk cId="3381984499" sldId="381"/>
        </pc:sldMkLst>
        <pc:spChg chg="add mod">
          <ac:chgData name="Justin Raizes" userId="e6d0262345e4ce0a" providerId="LiveId" clId="{E922F648-3A03-403A-BD99-0F39516BD883}" dt="2024-02-29T02:53:48.445" v="14366" actId="1076"/>
          <ac:spMkLst>
            <pc:docMk/>
            <pc:sldMk cId="3381984499" sldId="381"/>
            <ac:spMk id="25" creationId="{E5E08311-8718-2784-3429-25615F304FE7}"/>
          </ac:spMkLst>
        </pc:spChg>
      </pc:sldChg>
      <pc:sldChg chg="addSp delSp modSp add del mod modNotesTx">
        <pc:chgData name="Justin Raizes" userId="e6d0262345e4ce0a" providerId="LiveId" clId="{E922F648-3A03-403A-BD99-0F39516BD883}" dt="2024-02-29T03:10:21.280" v="15342" actId="47"/>
        <pc:sldMkLst>
          <pc:docMk/>
          <pc:sldMk cId="512311053" sldId="382"/>
        </pc:sldMkLst>
        <pc:spChg chg="del">
          <ac:chgData name="Justin Raizes" userId="e6d0262345e4ce0a" providerId="LiveId" clId="{E922F648-3A03-403A-BD99-0F39516BD883}" dt="2024-02-29T02:59:24.334" v="15030" actId="478"/>
          <ac:spMkLst>
            <pc:docMk/>
            <pc:sldMk cId="512311053" sldId="382"/>
            <ac:spMk id="10" creationId="{73907A77-D319-8082-B9F4-64B78A0EF73A}"/>
          </ac:spMkLst>
        </pc:spChg>
        <pc:spChg chg="add mod">
          <ac:chgData name="Justin Raizes" userId="e6d0262345e4ce0a" providerId="LiveId" clId="{E922F648-3A03-403A-BD99-0F39516BD883}" dt="2024-02-29T02:56:51.725" v="14516" actId="20577"/>
          <ac:spMkLst>
            <pc:docMk/>
            <pc:sldMk cId="512311053" sldId="382"/>
            <ac:spMk id="32" creationId="{06F5422C-ACEC-DB03-42F7-C6C3D4FCCD1E}"/>
          </ac:spMkLst>
        </pc:spChg>
        <pc:spChg chg="add mod">
          <ac:chgData name="Justin Raizes" userId="e6d0262345e4ce0a" providerId="LiveId" clId="{E922F648-3A03-403A-BD99-0F39516BD883}" dt="2024-02-29T02:56:40.234" v="14506"/>
          <ac:spMkLst>
            <pc:docMk/>
            <pc:sldMk cId="512311053" sldId="382"/>
            <ac:spMk id="33" creationId="{A272FD78-859A-AD89-2385-D60D3EBC10D0}"/>
          </ac:spMkLst>
        </pc:spChg>
        <pc:spChg chg="add mod">
          <ac:chgData name="Justin Raizes" userId="e6d0262345e4ce0a" providerId="LiveId" clId="{E922F648-3A03-403A-BD99-0F39516BD883}" dt="2024-02-29T02:59:24.559" v="15031"/>
          <ac:spMkLst>
            <pc:docMk/>
            <pc:sldMk cId="512311053" sldId="382"/>
            <ac:spMk id="34" creationId="{61CEEF0E-87DD-BFD0-5E61-7431AF126657}"/>
          </ac:spMkLst>
        </pc:spChg>
      </pc:sldChg>
      <pc:sldChg chg="addSp delSp modSp add del mod modNotesTx">
        <pc:chgData name="Justin Raizes" userId="e6d0262345e4ce0a" providerId="LiveId" clId="{E922F648-3A03-403A-BD99-0F39516BD883}" dt="2024-02-29T03:11:54.347" v="15376" actId="47"/>
        <pc:sldMkLst>
          <pc:docMk/>
          <pc:sldMk cId="1593364072" sldId="383"/>
        </pc:sldMkLst>
        <pc:spChg chg="mod">
          <ac:chgData name="Justin Raizes" userId="e6d0262345e4ce0a" providerId="LiveId" clId="{E922F648-3A03-403A-BD99-0F39516BD883}" dt="2024-02-29T02:59:48.461" v="15041" actId="20577"/>
          <ac:spMkLst>
            <pc:docMk/>
            <pc:sldMk cId="1593364072" sldId="383"/>
            <ac:spMk id="2" creationId="{B431BF01-9D9E-FB61-3388-241607C5E316}"/>
          </ac:spMkLst>
        </pc:spChg>
        <pc:spChg chg="del">
          <ac:chgData name="Justin Raizes" userId="e6d0262345e4ce0a" providerId="LiveId" clId="{E922F648-3A03-403A-BD99-0F39516BD883}" dt="2024-02-29T03:00:39.021" v="15043" actId="478"/>
          <ac:spMkLst>
            <pc:docMk/>
            <pc:sldMk cId="1593364072" sldId="383"/>
            <ac:spMk id="3" creationId="{98C04594-77BE-8783-7B68-37FF2CD9D93F}"/>
          </ac:spMkLst>
        </pc:spChg>
        <pc:spChg chg="del">
          <ac:chgData name="Justin Raizes" userId="e6d0262345e4ce0a" providerId="LiveId" clId="{E922F648-3A03-403A-BD99-0F39516BD883}" dt="2024-02-29T03:00:39.021" v="15043" actId="478"/>
          <ac:spMkLst>
            <pc:docMk/>
            <pc:sldMk cId="1593364072" sldId="383"/>
            <ac:spMk id="4" creationId="{5C1F58F3-5016-DDB8-8831-35D8B1D592AE}"/>
          </ac:spMkLst>
        </pc:spChg>
        <pc:spChg chg="del">
          <ac:chgData name="Justin Raizes" userId="e6d0262345e4ce0a" providerId="LiveId" clId="{E922F648-3A03-403A-BD99-0F39516BD883}" dt="2024-02-29T03:00:39.021" v="15043" actId="478"/>
          <ac:spMkLst>
            <pc:docMk/>
            <pc:sldMk cId="1593364072" sldId="383"/>
            <ac:spMk id="5" creationId="{FE1350D3-B6BA-2DE3-9EAE-5E87F866CA02}"/>
          </ac:spMkLst>
        </pc:spChg>
        <pc:spChg chg="del">
          <ac:chgData name="Justin Raizes" userId="e6d0262345e4ce0a" providerId="LiveId" clId="{E922F648-3A03-403A-BD99-0F39516BD883}" dt="2024-02-29T03:00:39.021" v="15043" actId="478"/>
          <ac:spMkLst>
            <pc:docMk/>
            <pc:sldMk cId="1593364072" sldId="383"/>
            <ac:spMk id="6" creationId="{63B0B652-440E-717E-CB1A-ED0CC4CB53E8}"/>
          </ac:spMkLst>
        </pc:spChg>
        <pc:spChg chg="del">
          <ac:chgData name="Justin Raizes" userId="e6d0262345e4ce0a" providerId="LiveId" clId="{E922F648-3A03-403A-BD99-0F39516BD883}" dt="2024-02-29T03:00:39.021" v="15043" actId="478"/>
          <ac:spMkLst>
            <pc:docMk/>
            <pc:sldMk cId="1593364072" sldId="383"/>
            <ac:spMk id="7" creationId="{BE419F35-63BD-479A-8AB8-C79FA7853F5F}"/>
          </ac:spMkLst>
        </pc:spChg>
        <pc:spChg chg="del">
          <ac:chgData name="Justin Raizes" userId="e6d0262345e4ce0a" providerId="LiveId" clId="{E922F648-3A03-403A-BD99-0F39516BD883}" dt="2024-02-29T03:00:39.021" v="15043" actId="478"/>
          <ac:spMkLst>
            <pc:docMk/>
            <pc:sldMk cId="1593364072" sldId="383"/>
            <ac:spMk id="8" creationId="{482B8B9C-8C88-EF4B-60FB-DE110CBEF217}"/>
          </ac:spMkLst>
        </pc:spChg>
        <pc:spChg chg="mod">
          <ac:chgData name="Justin Raizes" userId="e6d0262345e4ce0a" providerId="LiveId" clId="{E922F648-3A03-403A-BD99-0F39516BD883}" dt="2024-02-29T02:59:20.795" v="15029" actId="1076"/>
          <ac:spMkLst>
            <pc:docMk/>
            <pc:sldMk cId="1593364072" sldId="383"/>
            <ac:spMk id="10" creationId="{6F8536D7-D573-1D16-C67B-963F609038E1}"/>
          </ac:spMkLst>
        </pc:spChg>
        <pc:spChg chg="del">
          <ac:chgData name="Justin Raizes" userId="e6d0262345e4ce0a" providerId="LiveId" clId="{E922F648-3A03-403A-BD99-0F39516BD883}" dt="2024-02-29T03:00:39.021" v="15043" actId="478"/>
          <ac:spMkLst>
            <pc:docMk/>
            <pc:sldMk cId="1593364072" sldId="383"/>
            <ac:spMk id="11" creationId="{69E74E76-C1EC-5F9C-6460-4C9685007482}"/>
          </ac:spMkLst>
        </pc:spChg>
        <pc:spChg chg="del">
          <ac:chgData name="Justin Raizes" userId="e6d0262345e4ce0a" providerId="LiveId" clId="{E922F648-3A03-403A-BD99-0F39516BD883}" dt="2024-02-29T03:00:39.021" v="15043" actId="478"/>
          <ac:spMkLst>
            <pc:docMk/>
            <pc:sldMk cId="1593364072" sldId="383"/>
            <ac:spMk id="13" creationId="{F0CE6E7F-37BD-5371-0BA9-F6574FBAD637}"/>
          </ac:spMkLst>
        </pc:spChg>
        <pc:spChg chg="del">
          <ac:chgData name="Justin Raizes" userId="e6d0262345e4ce0a" providerId="LiveId" clId="{E922F648-3A03-403A-BD99-0F39516BD883}" dt="2024-02-29T03:00:39.021" v="15043" actId="478"/>
          <ac:spMkLst>
            <pc:docMk/>
            <pc:sldMk cId="1593364072" sldId="383"/>
            <ac:spMk id="15" creationId="{0EB37C0D-84E4-0B29-3044-20329CE2B08A}"/>
          </ac:spMkLst>
        </pc:spChg>
        <pc:spChg chg="del">
          <ac:chgData name="Justin Raizes" userId="e6d0262345e4ce0a" providerId="LiveId" clId="{E922F648-3A03-403A-BD99-0F39516BD883}" dt="2024-02-29T03:00:39.021" v="15043" actId="478"/>
          <ac:spMkLst>
            <pc:docMk/>
            <pc:sldMk cId="1593364072" sldId="383"/>
            <ac:spMk id="16" creationId="{2E70DD29-7ED9-9CED-8A76-A5885E97AF87}"/>
          </ac:spMkLst>
        </pc:spChg>
        <pc:spChg chg="del">
          <ac:chgData name="Justin Raizes" userId="e6d0262345e4ce0a" providerId="LiveId" clId="{E922F648-3A03-403A-BD99-0F39516BD883}" dt="2024-02-29T03:00:39.021" v="15043" actId="478"/>
          <ac:spMkLst>
            <pc:docMk/>
            <pc:sldMk cId="1593364072" sldId="383"/>
            <ac:spMk id="19" creationId="{A74F6BD2-51A9-D152-AABE-C371A5AC3BB0}"/>
          </ac:spMkLst>
        </pc:spChg>
        <pc:spChg chg="del">
          <ac:chgData name="Justin Raizes" userId="e6d0262345e4ce0a" providerId="LiveId" clId="{E922F648-3A03-403A-BD99-0F39516BD883}" dt="2024-02-29T03:00:39.021" v="15043" actId="478"/>
          <ac:spMkLst>
            <pc:docMk/>
            <pc:sldMk cId="1593364072" sldId="383"/>
            <ac:spMk id="20" creationId="{8913E351-19FA-37BC-6584-205B5A522874}"/>
          </ac:spMkLst>
        </pc:spChg>
        <pc:spChg chg="del">
          <ac:chgData name="Justin Raizes" userId="e6d0262345e4ce0a" providerId="LiveId" clId="{E922F648-3A03-403A-BD99-0F39516BD883}" dt="2024-02-29T03:00:39.021" v="15043" actId="478"/>
          <ac:spMkLst>
            <pc:docMk/>
            <pc:sldMk cId="1593364072" sldId="383"/>
            <ac:spMk id="21" creationId="{92B394B2-2621-57CE-07D4-B0AC979C0894}"/>
          </ac:spMkLst>
        </pc:spChg>
        <pc:spChg chg="del">
          <ac:chgData name="Justin Raizes" userId="e6d0262345e4ce0a" providerId="LiveId" clId="{E922F648-3A03-403A-BD99-0F39516BD883}" dt="2024-02-29T03:00:39.021" v="15043" actId="478"/>
          <ac:spMkLst>
            <pc:docMk/>
            <pc:sldMk cId="1593364072" sldId="383"/>
            <ac:spMk id="22" creationId="{90C1E1AD-8258-15C8-0205-09132B959235}"/>
          </ac:spMkLst>
        </pc:spChg>
        <pc:spChg chg="del">
          <ac:chgData name="Justin Raizes" userId="e6d0262345e4ce0a" providerId="LiveId" clId="{E922F648-3A03-403A-BD99-0F39516BD883}" dt="2024-02-29T03:00:39.021" v="15043" actId="478"/>
          <ac:spMkLst>
            <pc:docMk/>
            <pc:sldMk cId="1593364072" sldId="383"/>
            <ac:spMk id="24" creationId="{0BDBF296-8E33-C153-E2E9-5E08E3BD2B00}"/>
          </ac:spMkLst>
        </pc:spChg>
        <pc:spChg chg="del">
          <ac:chgData name="Justin Raizes" userId="e6d0262345e4ce0a" providerId="LiveId" clId="{E922F648-3A03-403A-BD99-0F39516BD883}" dt="2024-02-29T03:00:39.021" v="15043" actId="478"/>
          <ac:spMkLst>
            <pc:docMk/>
            <pc:sldMk cId="1593364072" sldId="383"/>
            <ac:spMk id="25" creationId="{A99D6669-B3CE-92A2-19A3-3657E5563B8C}"/>
          </ac:spMkLst>
        </pc:spChg>
        <pc:spChg chg="del">
          <ac:chgData name="Justin Raizes" userId="e6d0262345e4ce0a" providerId="LiveId" clId="{E922F648-3A03-403A-BD99-0F39516BD883}" dt="2024-02-29T03:00:39.021" v="15043" actId="478"/>
          <ac:spMkLst>
            <pc:docMk/>
            <pc:sldMk cId="1593364072" sldId="383"/>
            <ac:spMk id="26" creationId="{C0451230-CFFE-676C-58D7-45A98C296474}"/>
          </ac:spMkLst>
        </pc:spChg>
        <pc:spChg chg="del">
          <ac:chgData name="Justin Raizes" userId="e6d0262345e4ce0a" providerId="LiveId" clId="{E922F648-3A03-403A-BD99-0F39516BD883}" dt="2024-02-29T03:00:39.021" v="15043" actId="478"/>
          <ac:spMkLst>
            <pc:docMk/>
            <pc:sldMk cId="1593364072" sldId="383"/>
            <ac:spMk id="27" creationId="{9B5D92A1-BE56-2789-CF39-901F470AB57A}"/>
          </ac:spMkLst>
        </pc:spChg>
        <pc:spChg chg="del">
          <ac:chgData name="Justin Raizes" userId="e6d0262345e4ce0a" providerId="LiveId" clId="{E922F648-3A03-403A-BD99-0F39516BD883}" dt="2024-02-29T03:00:39.021" v="15043" actId="478"/>
          <ac:spMkLst>
            <pc:docMk/>
            <pc:sldMk cId="1593364072" sldId="383"/>
            <ac:spMk id="28" creationId="{00AB5142-E98C-048A-D245-93FE270F4655}"/>
          </ac:spMkLst>
        </pc:spChg>
        <pc:spChg chg="del">
          <ac:chgData name="Justin Raizes" userId="e6d0262345e4ce0a" providerId="LiveId" clId="{E922F648-3A03-403A-BD99-0F39516BD883}" dt="2024-02-29T03:00:39.021" v="15043" actId="478"/>
          <ac:spMkLst>
            <pc:docMk/>
            <pc:sldMk cId="1593364072" sldId="383"/>
            <ac:spMk id="29" creationId="{0981253F-0C88-615E-7582-A3BF96EF8DDB}"/>
          </ac:spMkLst>
        </pc:spChg>
        <pc:spChg chg="del">
          <ac:chgData name="Justin Raizes" userId="e6d0262345e4ce0a" providerId="LiveId" clId="{E922F648-3A03-403A-BD99-0F39516BD883}" dt="2024-02-29T03:00:39.021" v="15043" actId="478"/>
          <ac:spMkLst>
            <pc:docMk/>
            <pc:sldMk cId="1593364072" sldId="383"/>
            <ac:spMk id="30" creationId="{7E0BB960-AC2A-87AE-D936-AEB191BE4C74}"/>
          </ac:spMkLst>
        </pc:spChg>
        <pc:spChg chg="del">
          <ac:chgData name="Justin Raizes" userId="e6d0262345e4ce0a" providerId="LiveId" clId="{E922F648-3A03-403A-BD99-0F39516BD883}" dt="2024-02-29T03:00:39.021" v="15043" actId="478"/>
          <ac:spMkLst>
            <pc:docMk/>
            <pc:sldMk cId="1593364072" sldId="383"/>
            <ac:spMk id="31" creationId="{1F509282-AA54-14F4-0069-18D65F295ECC}"/>
          </ac:spMkLst>
        </pc:spChg>
        <pc:spChg chg="del">
          <ac:chgData name="Justin Raizes" userId="e6d0262345e4ce0a" providerId="LiveId" clId="{E922F648-3A03-403A-BD99-0F39516BD883}" dt="2024-02-29T03:00:34.585" v="15042" actId="478"/>
          <ac:spMkLst>
            <pc:docMk/>
            <pc:sldMk cId="1593364072" sldId="383"/>
            <ac:spMk id="32" creationId="{48122842-403F-EDB8-D447-1D050BC9A02E}"/>
          </ac:spMkLst>
        </pc:spChg>
        <pc:spChg chg="add mod">
          <ac:chgData name="Justin Raizes" userId="e6d0262345e4ce0a" providerId="LiveId" clId="{E922F648-3A03-403A-BD99-0F39516BD883}" dt="2024-02-29T03:00:51.121" v="15044"/>
          <ac:spMkLst>
            <pc:docMk/>
            <pc:sldMk cId="1593364072" sldId="383"/>
            <ac:spMk id="33" creationId="{B0438713-C1B9-3EE4-C846-A89CBA59F1FD}"/>
          </ac:spMkLst>
        </pc:spChg>
        <pc:spChg chg="add mod">
          <ac:chgData name="Justin Raizes" userId="e6d0262345e4ce0a" providerId="LiveId" clId="{E922F648-3A03-403A-BD99-0F39516BD883}" dt="2024-02-29T03:00:51.121" v="15044"/>
          <ac:spMkLst>
            <pc:docMk/>
            <pc:sldMk cId="1593364072" sldId="383"/>
            <ac:spMk id="34" creationId="{6C2258A5-E8FE-0CB1-445E-E85723C911B8}"/>
          </ac:spMkLst>
        </pc:spChg>
        <pc:spChg chg="del">
          <ac:chgData name="Justin Raizes" userId="e6d0262345e4ce0a" providerId="LiveId" clId="{E922F648-3A03-403A-BD99-0F39516BD883}" dt="2024-02-29T03:00:39.021" v="15043" actId="478"/>
          <ac:spMkLst>
            <pc:docMk/>
            <pc:sldMk cId="1593364072" sldId="383"/>
            <ac:spMk id="35" creationId="{D432D582-FDE4-C5CE-7627-5994581E5032}"/>
          </ac:spMkLst>
        </pc:spChg>
        <pc:spChg chg="add mod">
          <ac:chgData name="Justin Raizes" userId="e6d0262345e4ce0a" providerId="LiveId" clId="{E922F648-3A03-403A-BD99-0F39516BD883}" dt="2024-02-29T03:00:51.121" v="15044"/>
          <ac:spMkLst>
            <pc:docMk/>
            <pc:sldMk cId="1593364072" sldId="383"/>
            <ac:spMk id="37" creationId="{7AC16DEE-2AE2-C672-29B4-7B3E5CFF80E6}"/>
          </ac:spMkLst>
        </pc:spChg>
        <pc:spChg chg="add mod">
          <ac:chgData name="Justin Raizes" userId="e6d0262345e4ce0a" providerId="LiveId" clId="{E922F648-3A03-403A-BD99-0F39516BD883}" dt="2024-02-29T03:00:51.121" v="15044"/>
          <ac:spMkLst>
            <pc:docMk/>
            <pc:sldMk cId="1593364072" sldId="383"/>
            <ac:spMk id="38" creationId="{5A05BC87-8ABC-1594-2513-1B0763D04FD0}"/>
          </ac:spMkLst>
        </pc:spChg>
        <pc:spChg chg="add mod">
          <ac:chgData name="Justin Raizes" userId="e6d0262345e4ce0a" providerId="LiveId" clId="{E922F648-3A03-403A-BD99-0F39516BD883}" dt="2024-02-29T03:00:51.121" v="15044"/>
          <ac:spMkLst>
            <pc:docMk/>
            <pc:sldMk cId="1593364072" sldId="383"/>
            <ac:spMk id="40" creationId="{F6B29CEE-81AF-5AEC-6CF9-6E8480A022E1}"/>
          </ac:spMkLst>
        </pc:spChg>
        <pc:spChg chg="add mod">
          <ac:chgData name="Justin Raizes" userId="e6d0262345e4ce0a" providerId="LiveId" clId="{E922F648-3A03-403A-BD99-0F39516BD883}" dt="2024-02-29T03:00:51.121" v="15044"/>
          <ac:spMkLst>
            <pc:docMk/>
            <pc:sldMk cId="1593364072" sldId="383"/>
            <ac:spMk id="41" creationId="{714A023A-CDA6-8643-1AC9-F71A6AB2909F}"/>
          </ac:spMkLst>
        </pc:spChg>
        <pc:spChg chg="add mod">
          <ac:chgData name="Justin Raizes" userId="e6d0262345e4ce0a" providerId="LiveId" clId="{E922F648-3A03-403A-BD99-0F39516BD883}" dt="2024-02-29T03:00:51.121" v="15044"/>
          <ac:spMkLst>
            <pc:docMk/>
            <pc:sldMk cId="1593364072" sldId="383"/>
            <ac:spMk id="42" creationId="{0DA6E134-3D27-1EA1-48C9-2831106EA625}"/>
          </ac:spMkLst>
        </pc:spChg>
        <pc:spChg chg="add mod">
          <ac:chgData name="Justin Raizes" userId="e6d0262345e4ce0a" providerId="LiveId" clId="{E922F648-3A03-403A-BD99-0F39516BD883}" dt="2024-02-29T03:00:51.121" v="15044"/>
          <ac:spMkLst>
            <pc:docMk/>
            <pc:sldMk cId="1593364072" sldId="383"/>
            <ac:spMk id="45" creationId="{FB1B2B33-BD6E-F288-FB13-F9BC0A101DA9}"/>
          </ac:spMkLst>
        </pc:spChg>
        <pc:spChg chg="add mod">
          <ac:chgData name="Justin Raizes" userId="e6d0262345e4ce0a" providerId="LiveId" clId="{E922F648-3A03-403A-BD99-0F39516BD883}" dt="2024-02-29T03:00:51.121" v="15044"/>
          <ac:spMkLst>
            <pc:docMk/>
            <pc:sldMk cId="1593364072" sldId="383"/>
            <ac:spMk id="48" creationId="{C8608D57-3C2C-FAE3-9555-0AB219F15F76}"/>
          </ac:spMkLst>
        </pc:spChg>
        <pc:spChg chg="add mod">
          <ac:chgData name="Justin Raizes" userId="e6d0262345e4ce0a" providerId="LiveId" clId="{E922F648-3A03-403A-BD99-0F39516BD883}" dt="2024-02-29T03:06:19.523" v="15322" actId="208"/>
          <ac:spMkLst>
            <pc:docMk/>
            <pc:sldMk cId="1593364072" sldId="383"/>
            <ac:spMk id="49" creationId="{B52819A2-9CDC-1416-D8FF-CFFCFEE5AF59}"/>
          </ac:spMkLst>
        </pc:spChg>
        <pc:cxnChg chg="del">
          <ac:chgData name="Justin Raizes" userId="e6d0262345e4ce0a" providerId="LiveId" clId="{E922F648-3A03-403A-BD99-0F39516BD883}" dt="2024-02-29T03:00:39.021" v="15043" actId="478"/>
          <ac:cxnSpMkLst>
            <pc:docMk/>
            <pc:sldMk cId="1593364072" sldId="383"/>
            <ac:cxnSpMk id="9" creationId="{DEE24DC3-57F5-55B7-38C4-A34AA76F1014}"/>
          </ac:cxnSpMkLst>
        </pc:cxnChg>
        <pc:cxnChg chg="del">
          <ac:chgData name="Justin Raizes" userId="e6d0262345e4ce0a" providerId="LiveId" clId="{E922F648-3A03-403A-BD99-0F39516BD883}" dt="2024-02-29T03:00:39.021" v="15043" actId="478"/>
          <ac:cxnSpMkLst>
            <pc:docMk/>
            <pc:sldMk cId="1593364072" sldId="383"/>
            <ac:cxnSpMk id="12" creationId="{25E79AFD-4D0B-7258-70ED-0B61095544BE}"/>
          </ac:cxnSpMkLst>
        </pc:cxnChg>
        <pc:cxnChg chg="del">
          <ac:chgData name="Justin Raizes" userId="e6d0262345e4ce0a" providerId="LiveId" clId="{E922F648-3A03-403A-BD99-0F39516BD883}" dt="2024-02-29T03:00:39.021" v="15043" actId="478"/>
          <ac:cxnSpMkLst>
            <pc:docMk/>
            <pc:sldMk cId="1593364072" sldId="383"/>
            <ac:cxnSpMk id="14" creationId="{9CCAAE7D-0EFA-44F1-E922-D6B5922D36FF}"/>
          </ac:cxnSpMkLst>
        </pc:cxnChg>
        <pc:cxnChg chg="del mod">
          <ac:chgData name="Justin Raizes" userId="e6d0262345e4ce0a" providerId="LiveId" clId="{E922F648-3A03-403A-BD99-0F39516BD883}" dt="2024-02-29T03:00:39.021" v="15043" actId="478"/>
          <ac:cxnSpMkLst>
            <pc:docMk/>
            <pc:sldMk cId="1593364072" sldId="383"/>
            <ac:cxnSpMk id="17" creationId="{D568A276-AD38-FBF4-86CF-289977C5BF9F}"/>
          </ac:cxnSpMkLst>
        </pc:cxnChg>
        <pc:cxnChg chg="del">
          <ac:chgData name="Justin Raizes" userId="e6d0262345e4ce0a" providerId="LiveId" clId="{E922F648-3A03-403A-BD99-0F39516BD883}" dt="2024-02-29T03:00:39.021" v="15043" actId="478"/>
          <ac:cxnSpMkLst>
            <pc:docMk/>
            <pc:sldMk cId="1593364072" sldId="383"/>
            <ac:cxnSpMk id="18" creationId="{EBFD9D19-4625-DFEF-49B4-1CA5ACE447B2}"/>
          </ac:cxnSpMkLst>
        </pc:cxnChg>
        <pc:cxnChg chg="del">
          <ac:chgData name="Justin Raizes" userId="e6d0262345e4ce0a" providerId="LiveId" clId="{E922F648-3A03-403A-BD99-0F39516BD883}" dt="2024-02-29T03:00:39.021" v="15043" actId="478"/>
          <ac:cxnSpMkLst>
            <pc:docMk/>
            <pc:sldMk cId="1593364072" sldId="383"/>
            <ac:cxnSpMk id="23" creationId="{533B1499-310D-C4A2-8C90-FB6D44C0427C}"/>
          </ac:cxnSpMkLst>
        </pc:cxnChg>
        <pc:cxnChg chg="del mod">
          <ac:chgData name="Justin Raizes" userId="e6d0262345e4ce0a" providerId="LiveId" clId="{E922F648-3A03-403A-BD99-0F39516BD883}" dt="2024-02-29T03:00:39.021" v="15043" actId="478"/>
          <ac:cxnSpMkLst>
            <pc:docMk/>
            <pc:sldMk cId="1593364072" sldId="383"/>
            <ac:cxnSpMk id="36" creationId="{557DDA52-D4C7-3E28-10AD-056CBCD9CEC8}"/>
          </ac:cxnSpMkLst>
        </pc:cxnChg>
        <pc:cxnChg chg="del">
          <ac:chgData name="Justin Raizes" userId="e6d0262345e4ce0a" providerId="LiveId" clId="{E922F648-3A03-403A-BD99-0F39516BD883}" dt="2024-02-29T03:00:39.021" v="15043" actId="478"/>
          <ac:cxnSpMkLst>
            <pc:docMk/>
            <pc:sldMk cId="1593364072" sldId="383"/>
            <ac:cxnSpMk id="39" creationId="{EBA45E02-DAF9-A246-26B7-72F837FBBF4C}"/>
          </ac:cxnSpMkLst>
        </pc:cxnChg>
        <pc:cxnChg chg="add mod">
          <ac:chgData name="Justin Raizes" userId="e6d0262345e4ce0a" providerId="LiveId" clId="{E922F648-3A03-403A-BD99-0F39516BD883}" dt="2024-02-29T03:00:51.121" v="15044"/>
          <ac:cxnSpMkLst>
            <pc:docMk/>
            <pc:sldMk cId="1593364072" sldId="383"/>
            <ac:cxnSpMk id="43" creationId="{68A580AA-4674-7D2E-016B-E10EE2BAB547}"/>
          </ac:cxnSpMkLst>
        </pc:cxnChg>
        <pc:cxnChg chg="add mod">
          <ac:chgData name="Justin Raizes" userId="e6d0262345e4ce0a" providerId="LiveId" clId="{E922F648-3A03-403A-BD99-0F39516BD883}" dt="2024-02-29T03:00:51.121" v="15044"/>
          <ac:cxnSpMkLst>
            <pc:docMk/>
            <pc:sldMk cId="1593364072" sldId="383"/>
            <ac:cxnSpMk id="44" creationId="{A1842F5E-FAD6-545F-88D9-66A5F1CBA188}"/>
          </ac:cxnSpMkLst>
        </pc:cxnChg>
        <pc:cxnChg chg="add mod">
          <ac:chgData name="Justin Raizes" userId="e6d0262345e4ce0a" providerId="LiveId" clId="{E922F648-3A03-403A-BD99-0F39516BD883}" dt="2024-02-29T03:00:51.121" v="15044"/>
          <ac:cxnSpMkLst>
            <pc:docMk/>
            <pc:sldMk cId="1593364072" sldId="383"/>
            <ac:cxnSpMk id="46" creationId="{764F9596-04A9-3365-009D-70298583E0A7}"/>
          </ac:cxnSpMkLst>
        </pc:cxnChg>
        <pc:cxnChg chg="add mod">
          <ac:chgData name="Justin Raizes" userId="e6d0262345e4ce0a" providerId="LiveId" clId="{E922F648-3A03-403A-BD99-0F39516BD883}" dt="2024-02-29T03:00:51.121" v="15044"/>
          <ac:cxnSpMkLst>
            <pc:docMk/>
            <pc:sldMk cId="1593364072" sldId="383"/>
            <ac:cxnSpMk id="47" creationId="{992B4373-1E80-AAA1-602F-C2B81E2EB6A2}"/>
          </ac:cxnSpMkLst>
        </pc:cxnChg>
      </pc:sldChg>
      <pc:sldChg chg="addSp delSp modSp new mod modNotesTx">
        <pc:chgData name="Justin Raizes" userId="e6d0262345e4ce0a" providerId="LiveId" clId="{E922F648-3A03-403A-BD99-0F39516BD883}" dt="2024-02-29T03:02:43.814" v="15294" actId="20577"/>
        <pc:sldMkLst>
          <pc:docMk/>
          <pc:sldMk cId="3926579042" sldId="384"/>
        </pc:sldMkLst>
        <pc:spChg chg="del">
          <ac:chgData name="Justin Raizes" userId="e6d0262345e4ce0a" providerId="LiveId" clId="{E922F648-3A03-403A-BD99-0F39516BD883}" dt="2024-02-29T03:01:21.648" v="15046" actId="478"/>
          <ac:spMkLst>
            <pc:docMk/>
            <pc:sldMk cId="3926579042" sldId="384"/>
            <ac:spMk id="2" creationId="{E5B1BB83-1797-554C-9BD0-8BA55EAD4DBF}"/>
          </ac:spMkLst>
        </pc:spChg>
        <pc:spChg chg="add mod">
          <ac:chgData name="Justin Raizes" userId="e6d0262345e4ce0a" providerId="LiveId" clId="{E922F648-3A03-403A-BD99-0F39516BD883}" dt="2024-02-29T03:02:12.997" v="15136" actId="1076"/>
          <ac:spMkLst>
            <pc:docMk/>
            <pc:sldMk cId="3926579042" sldId="384"/>
            <ac:spMk id="3" creationId="{1FF241E1-281E-6D86-AA4D-55C51522F041}"/>
          </ac:spMkLst>
        </pc:spChg>
      </pc:sldChg>
      <pc:sldChg chg="addSp delSp modSp add mod modNotesTx">
        <pc:chgData name="Justin Raizes" userId="e6d0262345e4ce0a" providerId="LiveId" clId="{E922F648-3A03-403A-BD99-0F39516BD883}" dt="2024-02-29T16:38:38.742" v="20441"/>
        <pc:sldMkLst>
          <pc:docMk/>
          <pc:sldMk cId="1008118064" sldId="385"/>
        </pc:sldMkLst>
        <pc:spChg chg="add mod ord">
          <ac:chgData name="Justin Raizes" userId="e6d0262345e4ce0a" providerId="LiveId" clId="{E922F648-3A03-403A-BD99-0F39516BD883}" dt="2024-02-29T16:12:22.249" v="18967" actId="1076"/>
          <ac:spMkLst>
            <pc:docMk/>
            <pc:sldMk cId="1008118064" sldId="385"/>
            <ac:spMk id="3" creationId="{029CD883-7870-D173-2034-689800422E2C}"/>
          </ac:spMkLst>
        </pc:spChg>
        <pc:spChg chg="add mod">
          <ac:chgData name="Justin Raizes" userId="e6d0262345e4ce0a" providerId="LiveId" clId="{E922F648-3A03-403A-BD99-0F39516BD883}" dt="2024-02-29T03:10:50.611" v="15351"/>
          <ac:spMkLst>
            <pc:docMk/>
            <pc:sldMk cId="1008118064" sldId="385"/>
            <ac:spMk id="5" creationId="{DCE56EC4-118C-7760-1F3F-4F5659BAB80E}"/>
          </ac:spMkLst>
        </pc:spChg>
        <pc:spChg chg="add mod">
          <ac:chgData name="Justin Raizes" userId="e6d0262345e4ce0a" providerId="LiveId" clId="{E922F648-3A03-403A-BD99-0F39516BD883}" dt="2024-02-29T16:12:15.582" v="18964"/>
          <ac:spMkLst>
            <pc:docMk/>
            <pc:sldMk cId="1008118064" sldId="385"/>
            <ac:spMk id="10" creationId="{9328AC3A-D28E-3189-5CCC-63D14D97308D}"/>
          </ac:spMkLst>
        </pc:spChg>
        <pc:spChg chg="del">
          <ac:chgData name="Justin Raizes" userId="e6d0262345e4ce0a" providerId="LiveId" clId="{E922F648-3A03-403A-BD99-0F39516BD883}" dt="2024-02-29T16:12:15.286" v="18963" actId="478"/>
          <ac:spMkLst>
            <pc:docMk/>
            <pc:sldMk cId="1008118064" sldId="385"/>
            <ac:spMk id="16" creationId="{B7D8446C-9BBE-073B-23CF-56E83BF9EFC5}"/>
          </ac:spMkLst>
        </pc:spChg>
        <pc:spChg chg="add mod">
          <ac:chgData name="Justin Raizes" userId="e6d0262345e4ce0a" providerId="LiveId" clId="{E922F648-3A03-403A-BD99-0F39516BD883}" dt="2024-02-29T16:12:15.582" v="18964"/>
          <ac:spMkLst>
            <pc:docMk/>
            <pc:sldMk cId="1008118064" sldId="385"/>
            <ac:spMk id="17" creationId="{7B516B31-3F17-E452-CB25-459106414318}"/>
          </ac:spMkLst>
        </pc:spChg>
        <pc:spChg chg="del">
          <ac:chgData name="Justin Raizes" userId="e6d0262345e4ce0a" providerId="LiveId" clId="{E922F648-3A03-403A-BD99-0F39516BD883}" dt="2024-02-29T16:12:15.286" v="18963" actId="478"/>
          <ac:spMkLst>
            <pc:docMk/>
            <pc:sldMk cId="1008118064" sldId="385"/>
            <ac:spMk id="19" creationId="{805A470C-C2ED-D736-5801-829A0CC8DA5C}"/>
          </ac:spMkLst>
        </pc:spChg>
        <pc:spChg chg="add mod">
          <ac:chgData name="Justin Raizes" userId="e6d0262345e4ce0a" providerId="LiveId" clId="{E922F648-3A03-403A-BD99-0F39516BD883}" dt="2024-02-29T16:12:15.582" v="18964"/>
          <ac:spMkLst>
            <pc:docMk/>
            <pc:sldMk cId="1008118064" sldId="385"/>
            <ac:spMk id="20" creationId="{F1AE1A4D-B032-3863-DD05-F6141681CF47}"/>
          </ac:spMkLst>
        </pc:spChg>
        <pc:spChg chg="add mod">
          <ac:chgData name="Justin Raizes" userId="e6d0262345e4ce0a" providerId="LiveId" clId="{E922F648-3A03-403A-BD99-0F39516BD883}" dt="2024-02-29T16:12:15.582" v="18964"/>
          <ac:spMkLst>
            <pc:docMk/>
            <pc:sldMk cId="1008118064" sldId="385"/>
            <ac:spMk id="26" creationId="{3FBFD25E-1B3A-A001-F2EE-D99CC164834D}"/>
          </ac:spMkLst>
        </pc:spChg>
        <pc:spChg chg="add mod">
          <ac:chgData name="Justin Raizes" userId="e6d0262345e4ce0a" providerId="LiveId" clId="{E922F648-3A03-403A-BD99-0F39516BD883}" dt="2024-02-29T16:12:15.582" v="18964"/>
          <ac:spMkLst>
            <pc:docMk/>
            <pc:sldMk cId="1008118064" sldId="385"/>
            <ac:spMk id="27" creationId="{B8E16BDD-8177-3807-F5DE-B9FA773AC91D}"/>
          </ac:spMkLst>
        </pc:spChg>
        <pc:spChg chg="add mod">
          <ac:chgData name="Justin Raizes" userId="e6d0262345e4ce0a" providerId="LiveId" clId="{E922F648-3A03-403A-BD99-0F39516BD883}" dt="2024-02-29T16:12:15.582" v="18964"/>
          <ac:spMkLst>
            <pc:docMk/>
            <pc:sldMk cId="1008118064" sldId="385"/>
            <ac:spMk id="32" creationId="{6A6C233B-4C91-068E-9AAC-FA8F4A31CED5}"/>
          </ac:spMkLst>
        </pc:spChg>
        <pc:spChg chg="del">
          <ac:chgData name="Justin Raizes" userId="e6d0262345e4ce0a" providerId="LiveId" clId="{E922F648-3A03-403A-BD99-0F39516BD883}" dt="2024-02-29T03:10:50.379" v="15350" actId="478"/>
          <ac:spMkLst>
            <pc:docMk/>
            <pc:sldMk cId="1008118064" sldId="385"/>
            <ac:spMk id="32" creationId="{95E43DE9-E0A1-DB59-ABF7-265D51630540}"/>
          </ac:spMkLst>
        </pc:spChg>
        <pc:spChg chg="add mod">
          <ac:chgData name="Justin Raizes" userId="e6d0262345e4ce0a" providerId="LiveId" clId="{E922F648-3A03-403A-BD99-0F39516BD883}" dt="2024-02-29T16:38:38.742" v="20441"/>
          <ac:spMkLst>
            <pc:docMk/>
            <pc:sldMk cId="1008118064" sldId="385"/>
            <ac:spMk id="35" creationId="{94B3F777-1294-9461-D219-34B763829B6C}"/>
          </ac:spMkLst>
        </pc:spChg>
        <pc:spChg chg="del">
          <ac:chgData name="Justin Raizes" userId="e6d0262345e4ce0a" providerId="LiveId" clId="{E922F648-3A03-403A-BD99-0F39516BD883}" dt="2024-02-29T16:38:38.515" v="20440" actId="478"/>
          <ac:spMkLst>
            <pc:docMk/>
            <pc:sldMk cId="1008118064" sldId="385"/>
            <ac:spMk id="43" creationId="{B7901746-6D63-EC81-84D2-7E66AB26F9EA}"/>
          </ac:spMkLst>
        </pc:spChg>
        <pc:cxnChg chg="add mod">
          <ac:chgData name="Justin Raizes" userId="e6d0262345e4ce0a" providerId="LiveId" clId="{E922F648-3A03-403A-BD99-0F39516BD883}" dt="2024-02-29T16:12:15.582" v="18964"/>
          <ac:cxnSpMkLst>
            <pc:docMk/>
            <pc:sldMk cId="1008118064" sldId="385"/>
            <ac:cxnSpMk id="12" creationId="{99275251-CE3E-D363-140F-B17D88320F12}"/>
          </ac:cxnSpMkLst>
        </pc:cxnChg>
        <pc:cxnChg chg="del">
          <ac:chgData name="Justin Raizes" userId="e6d0262345e4ce0a" providerId="LiveId" clId="{E922F648-3A03-403A-BD99-0F39516BD883}" dt="2024-02-29T16:12:15.286" v="18963" actId="478"/>
          <ac:cxnSpMkLst>
            <pc:docMk/>
            <pc:sldMk cId="1008118064" sldId="385"/>
            <ac:cxnSpMk id="18" creationId="{8DC9AB69-11A2-75D6-9B78-80ED8315E789}"/>
          </ac:cxnSpMkLst>
        </pc:cxnChg>
      </pc:sldChg>
      <pc:sldChg chg="addSp delSp modSp add mod modNotesTx">
        <pc:chgData name="Justin Raizes" userId="e6d0262345e4ce0a" providerId="LiveId" clId="{E922F648-3A03-403A-BD99-0F39516BD883}" dt="2024-02-29T16:38:34.811" v="20439"/>
        <pc:sldMkLst>
          <pc:docMk/>
          <pc:sldMk cId="1069107671" sldId="386"/>
        </pc:sldMkLst>
        <pc:spChg chg="mod">
          <ac:chgData name="Justin Raizes" userId="e6d0262345e4ce0a" providerId="LiveId" clId="{E922F648-3A03-403A-BD99-0F39516BD883}" dt="2024-02-29T03:13:10.540" v="15381" actId="20577"/>
          <ac:spMkLst>
            <pc:docMk/>
            <pc:sldMk cId="1069107671" sldId="386"/>
            <ac:spMk id="2" creationId="{68E52311-3858-77DE-EED9-A73A0EF26D5F}"/>
          </ac:spMkLst>
        </pc:spChg>
        <pc:spChg chg="add mod">
          <ac:chgData name="Justin Raizes" userId="e6d0262345e4ce0a" providerId="LiveId" clId="{E922F648-3A03-403A-BD99-0F39516BD883}" dt="2024-02-29T03:12:09.718" v="15379"/>
          <ac:spMkLst>
            <pc:docMk/>
            <pc:sldMk cId="1069107671" sldId="386"/>
            <ac:spMk id="3" creationId="{F91B4623-F2C6-9EA4-4C34-5C67352125CD}"/>
          </ac:spMkLst>
        </pc:spChg>
        <pc:spChg chg="add mod">
          <ac:chgData name="Justin Raizes" userId="e6d0262345e4ce0a" providerId="LiveId" clId="{E922F648-3A03-403A-BD99-0F39516BD883}" dt="2024-02-29T03:13:34.425" v="15387" actId="1582"/>
          <ac:spMkLst>
            <pc:docMk/>
            <pc:sldMk cId="1069107671" sldId="386"/>
            <ac:spMk id="4" creationId="{8351933B-FC7C-0110-D7D6-06717518E06F}"/>
          </ac:spMkLst>
        </pc:spChg>
        <pc:spChg chg="add mod">
          <ac:chgData name="Justin Raizes" userId="e6d0262345e4ce0a" providerId="LiveId" clId="{E922F648-3A03-403A-BD99-0F39516BD883}" dt="2024-02-29T16:38:34.811" v="20439"/>
          <ac:spMkLst>
            <pc:docMk/>
            <pc:sldMk cId="1069107671" sldId="386"/>
            <ac:spMk id="6" creationId="{DF0187B6-9233-5E07-D933-9882A072FD7D}"/>
          </ac:spMkLst>
        </pc:spChg>
        <pc:spChg chg="add mod">
          <ac:chgData name="Justin Raizes" userId="e6d0262345e4ce0a" providerId="LiveId" clId="{E922F648-3A03-403A-BD99-0F39516BD883}" dt="2024-02-29T03:14:10.666" v="15447" actId="1076"/>
          <ac:spMkLst>
            <pc:docMk/>
            <pc:sldMk cId="1069107671" sldId="386"/>
            <ac:spMk id="8" creationId="{A9FD56E5-F5AB-BBCB-D672-90E2CD768C52}"/>
          </ac:spMkLst>
        </pc:spChg>
        <pc:spChg chg="mod">
          <ac:chgData name="Justin Raizes" userId="e6d0262345e4ce0a" providerId="LiveId" clId="{E922F648-3A03-403A-BD99-0F39516BD883}" dt="2024-02-29T03:11:47.498" v="15375" actId="1076"/>
          <ac:spMkLst>
            <pc:docMk/>
            <pc:sldMk cId="1069107671" sldId="386"/>
            <ac:spMk id="44" creationId="{52E4310F-A276-88B4-E1FE-C87D846C71D2}"/>
          </ac:spMkLst>
        </pc:spChg>
        <pc:spChg chg="del">
          <ac:chgData name="Justin Raizes" userId="e6d0262345e4ce0a" providerId="LiveId" clId="{E922F648-3A03-403A-BD99-0F39516BD883}" dt="2024-02-29T16:38:34.555" v="20438" actId="478"/>
          <ac:spMkLst>
            <pc:docMk/>
            <pc:sldMk cId="1069107671" sldId="386"/>
            <ac:spMk id="54" creationId="{C59C13BD-9F41-A6BF-CC97-2CEE1DFAF88F}"/>
          </ac:spMkLst>
        </pc:spChg>
        <pc:cxnChg chg="add mod">
          <ac:chgData name="Justin Raizes" userId="e6d0262345e4ce0a" providerId="LiveId" clId="{E922F648-3A03-403A-BD99-0F39516BD883}" dt="2024-02-29T03:13:46.228" v="15391" actId="208"/>
          <ac:cxnSpMkLst>
            <pc:docMk/>
            <pc:sldMk cId="1069107671" sldId="386"/>
            <ac:cxnSpMk id="5" creationId="{87BEC431-CD56-7653-9400-AEBB7FD2811E}"/>
          </ac:cxnSpMkLst>
        </pc:cxnChg>
        <pc:cxnChg chg="del">
          <ac:chgData name="Justin Raizes" userId="e6d0262345e4ce0a" providerId="LiveId" clId="{E922F648-3A03-403A-BD99-0F39516BD883}" dt="2024-02-29T16:38:34.555" v="20438" actId="478"/>
          <ac:cxnSpMkLst>
            <pc:docMk/>
            <pc:sldMk cId="1069107671" sldId="386"/>
            <ac:cxnSpMk id="52" creationId="{226CF6EE-8310-9C9B-399F-659C67A1BB0E}"/>
          </ac:cxnSpMkLst>
        </pc:cxnChg>
        <pc:cxnChg chg="del">
          <ac:chgData name="Justin Raizes" userId="e6d0262345e4ce0a" providerId="LiveId" clId="{E922F648-3A03-403A-BD99-0F39516BD883}" dt="2024-02-29T16:38:34.555" v="20438" actId="478"/>
          <ac:cxnSpMkLst>
            <pc:docMk/>
            <pc:sldMk cId="1069107671" sldId="386"/>
            <ac:cxnSpMk id="53" creationId="{F25298F2-11D6-AD31-3362-63921ECDF077}"/>
          </ac:cxnSpMkLst>
        </pc:cxnChg>
      </pc:sldChg>
      <pc:sldChg chg="addSp delSp modSp add mod modNotesTx">
        <pc:chgData name="Justin Raizes" userId="e6d0262345e4ce0a" providerId="LiveId" clId="{E922F648-3A03-403A-BD99-0F39516BD883}" dt="2024-02-29T16:38:30.713" v="20437"/>
        <pc:sldMkLst>
          <pc:docMk/>
          <pc:sldMk cId="3854795387" sldId="387"/>
        </pc:sldMkLst>
        <pc:spChg chg="add mod">
          <ac:chgData name="Justin Raizes" userId="e6d0262345e4ce0a" providerId="LiveId" clId="{E922F648-3A03-403A-BD99-0F39516BD883}" dt="2024-02-29T16:38:30.713" v="20437"/>
          <ac:spMkLst>
            <pc:docMk/>
            <pc:sldMk cId="3854795387" sldId="387"/>
            <ac:spMk id="6" creationId="{6790F348-FC46-1F92-E33F-A79ADE3895CC}"/>
          </ac:spMkLst>
        </pc:spChg>
        <pc:spChg chg="mod">
          <ac:chgData name="Justin Raizes" userId="e6d0262345e4ce0a" providerId="LiveId" clId="{E922F648-3A03-403A-BD99-0F39516BD883}" dt="2024-02-29T03:15:51.105" v="15603" actId="20577"/>
          <ac:spMkLst>
            <pc:docMk/>
            <pc:sldMk cId="3854795387" sldId="387"/>
            <ac:spMk id="8" creationId="{3E4D1DDA-F2F0-316A-2938-A479AF0424AE}"/>
          </ac:spMkLst>
        </pc:spChg>
        <pc:spChg chg="del">
          <ac:chgData name="Justin Raizes" userId="e6d0262345e4ce0a" providerId="LiveId" clId="{E922F648-3A03-403A-BD99-0F39516BD883}" dt="2024-02-29T16:38:30.316" v="20436" actId="478"/>
          <ac:spMkLst>
            <pc:docMk/>
            <pc:sldMk cId="3854795387" sldId="387"/>
            <ac:spMk id="54" creationId="{838A401B-B108-1936-F4E6-205AD2953BA5}"/>
          </ac:spMkLst>
        </pc:spChg>
        <pc:cxnChg chg="del">
          <ac:chgData name="Justin Raizes" userId="e6d0262345e4ce0a" providerId="LiveId" clId="{E922F648-3A03-403A-BD99-0F39516BD883}" dt="2024-02-29T16:38:30.316" v="20436" actId="478"/>
          <ac:cxnSpMkLst>
            <pc:docMk/>
            <pc:sldMk cId="3854795387" sldId="387"/>
            <ac:cxnSpMk id="52" creationId="{A008F421-E5D7-041F-5580-2CDCD46D2E1C}"/>
          </ac:cxnSpMkLst>
        </pc:cxnChg>
        <pc:cxnChg chg="del">
          <ac:chgData name="Justin Raizes" userId="e6d0262345e4ce0a" providerId="LiveId" clId="{E922F648-3A03-403A-BD99-0F39516BD883}" dt="2024-02-29T16:38:30.316" v="20436" actId="478"/>
          <ac:cxnSpMkLst>
            <pc:docMk/>
            <pc:sldMk cId="3854795387" sldId="387"/>
            <ac:cxnSpMk id="53" creationId="{BF3A312D-AE89-535E-FC22-BB47E53BCDAB}"/>
          </ac:cxnSpMkLst>
        </pc:cxnChg>
      </pc:sldChg>
      <pc:sldChg chg="addSp delSp modSp add mod modNotesTx">
        <pc:chgData name="Justin Raizes" userId="e6d0262345e4ce0a" providerId="LiveId" clId="{E922F648-3A03-403A-BD99-0F39516BD883}" dt="2024-02-29T16:38:26.550" v="20435"/>
        <pc:sldMkLst>
          <pc:docMk/>
          <pc:sldMk cId="3624049720" sldId="388"/>
        </pc:sldMkLst>
        <pc:spChg chg="mod">
          <ac:chgData name="Justin Raizes" userId="e6d0262345e4ce0a" providerId="LiveId" clId="{E922F648-3A03-403A-BD99-0F39516BD883}" dt="2024-02-29T03:17:16.697" v="15824" actId="1076"/>
          <ac:spMkLst>
            <pc:docMk/>
            <pc:sldMk cId="3624049720" sldId="388"/>
            <ac:spMk id="4" creationId="{6F5D3C3D-FDA4-2563-0E6F-41A870F35BC2}"/>
          </ac:spMkLst>
        </pc:spChg>
        <pc:spChg chg="add del mod">
          <ac:chgData name="Justin Raizes" userId="e6d0262345e4ce0a" providerId="LiveId" clId="{E922F648-3A03-403A-BD99-0F39516BD883}" dt="2024-02-29T16:14:42.238" v="18989" actId="478"/>
          <ac:spMkLst>
            <pc:docMk/>
            <pc:sldMk cId="3624049720" sldId="388"/>
            <ac:spMk id="6" creationId="{8E6FD664-5664-AED9-CE91-9C889387656E}"/>
          </ac:spMkLst>
        </pc:spChg>
        <pc:spChg chg="mod">
          <ac:chgData name="Justin Raizes" userId="e6d0262345e4ce0a" providerId="LiveId" clId="{E922F648-3A03-403A-BD99-0F39516BD883}" dt="2024-02-29T03:18:02.485" v="15861" actId="20577"/>
          <ac:spMkLst>
            <pc:docMk/>
            <pc:sldMk cId="3624049720" sldId="388"/>
            <ac:spMk id="8" creationId="{54222026-2280-6DF6-18C9-FA223FE79B27}"/>
          </ac:spMkLst>
        </pc:spChg>
        <pc:spChg chg="add del mod">
          <ac:chgData name="Justin Raizes" userId="e6d0262345e4ce0a" providerId="LiveId" clId="{E922F648-3A03-403A-BD99-0F39516BD883}" dt="2024-02-29T16:14:42.238" v="18989" actId="478"/>
          <ac:spMkLst>
            <pc:docMk/>
            <pc:sldMk cId="3624049720" sldId="388"/>
            <ac:spMk id="9" creationId="{4B52EE78-3510-798C-24AC-1403122ED8FB}"/>
          </ac:spMkLst>
        </pc:spChg>
        <pc:spChg chg="add mod">
          <ac:chgData name="Justin Raizes" userId="e6d0262345e4ce0a" providerId="LiveId" clId="{E922F648-3A03-403A-BD99-0F39516BD883}" dt="2024-02-29T03:17:13.853" v="15823" actId="1076"/>
          <ac:spMkLst>
            <pc:docMk/>
            <pc:sldMk cId="3624049720" sldId="388"/>
            <ac:spMk id="10" creationId="{30637782-36CE-467B-1CA2-BE9120E3B771}"/>
          </ac:spMkLst>
        </pc:spChg>
        <pc:spChg chg="add mod">
          <ac:chgData name="Justin Raizes" userId="e6d0262345e4ce0a" providerId="LiveId" clId="{E922F648-3A03-403A-BD99-0F39516BD883}" dt="2024-02-29T16:14:42.448" v="18990"/>
          <ac:spMkLst>
            <pc:docMk/>
            <pc:sldMk cId="3624049720" sldId="388"/>
            <ac:spMk id="11" creationId="{E01BFC82-F1F7-49D0-0F50-4986811D2046}"/>
          </ac:spMkLst>
        </pc:spChg>
        <pc:spChg chg="add mod">
          <ac:chgData name="Justin Raizes" userId="e6d0262345e4ce0a" providerId="LiveId" clId="{E922F648-3A03-403A-BD99-0F39516BD883}" dt="2024-02-29T03:17:31.348" v="15829"/>
          <ac:spMkLst>
            <pc:docMk/>
            <pc:sldMk cId="3624049720" sldId="388"/>
            <ac:spMk id="12" creationId="{C53F5BF1-689A-5549-4AE9-4CFC8B6FDB04}"/>
          </ac:spMkLst>
        </pc:spChg>
        <pc:spChg chg="add mod">
          <ac:chgData name="Justin Raizes" userId="e6d0262345e4ce0a" providerId="LiveId" clId="{E922F648-3A03-403A-BD99-0F39516BD883}" dt="2024-02-29T16:14:42.448" v="18990"/>
          <ac:spMkLst>
            <pc:docMk/>
            <pc:sldMk cId="3624049720" sldId="388"/>
            <ac:spMk id="13" creationId="{9F7B10C8-9644-3754-DFC0-884019DA120F}"/>
          </ac:spMkLst>
        </pc:spChg>
        <pc:spChg chg="add mod">
          <ac:chgData name="Justin Raizes" userId="e6d0262345e4ce0a" providerId="LiveId" clId="{E922F648-3A03-403A-BD99-0F39516BD883}" dt="2024-02-29T03:17:31.348" v="15829"/>
          <ac:spMkLst>
            <pc:docMk/>
            <pc:sldMk cId="3624049720" sldId="388"/>
            <ac:spMk id="14" creationId="{1D2AB0E8-D1AE-5CF3-C1AE-9BEEED517CFE}"/>
          </ac:spMkLst>
        </pc:spChg>
        <pc:spChg chg="add mod">
          <ac:chgData name="Justin Raizes" userId="e6d0262345e4ce0a" providerId="LiveId" clId="{E922F648-3A03-403A-BD99-0F39516BD883}" dt="2024-02-29T16:14:42.448" v="18990"/>
          <ac:spMkLst>
            <pc:docMk/>
            <pc:sldMk cId="3624049720" sldId="388"/>
            <ac:spMk id="14" creationId="{BC076D4C-C175-4029-26A6-4EE1FF27616C}"/>
          </ac:spMkLst>
        </pc:spChg>
        <pc:spChg chg="add mod">
          <ac:chgData name="Justin Raizes" userId="e6d0262345e4ce0a" providerId="LiveId" clId="{E922F648-3A03-403A-BD99-0F39516BD883}" dt="2024-02-29T16:14:42.448" v="18990"/>
          <ac:spMkLst>
            <pc:docMk/>
            <pc:sldMk cId="3624049720" sldId="388"/>
            <ac:spMk id="15" creationId="{4556D675-FA9A-CDDC-3264-69BD9217B934}"/>
          </ac:spMkLst>
        </pc:spChg>
        <pc:spChg chg="add mod">
          <ac:chgData name="Justin Raizes" userId="e6d0262345e4ce0a" providerId="LiveId" clId="{E922F648-3A03-403A-BD99-0F39516BD883}" dt="2024-02-29T03:17:31.348" v="15829"/>
          <ac:spMkLst>
            <pc:docMk/>
            <pc:sldMk cId="3624049720" sldId="388"/>
            <ac:spMk id="15" creationId="{6825D013-A6C5-EC85-883B-CAEDEB651883}"/>
          </ac:spMkLst>
        </pc:spChg>
        <pc:spChg chg="add mod">
          <ac:chgData name="Justin Raizes" userId="e6d0262345e4ce0a" providerId="LiveId" clId="{E922F648-3A03-403A-BD99-0F39516BD883}" dt="2024-02-29T03:20:51.626" v="16172" actId="113"/>
          <ac:spMkLst>
            <pc:docMk/>
            <pc:sldMk cId="3624049720" sldId="388"/>
            <ac:spMk id="16" creationId="{B6321DEB-C634-A5D2-BB0C-8585814513A4}"/>
          </ac:spMkLst>
        </pc:spChg>
        <pc:spChg chg="add mod">
          <ac:chgData name="Justin Raizes" userId="e6d0262345e4ce0a" providerId="LiveId" clId="{E922F648-3A03-403A-BD99-0F39516BD883}" dt="2024-02-29T16:14:42.448" v="18990"/>
          <ac:spMkLst>
            <pc:docMk/>
            <pc:sldMk cId="3624049720" sldId="388"/>
            <ac:spMk id="17" creationId="{E6D444C0-09EE-B87A-D7C7-A335379A1335}"/>
          </ac:spMkLst>
        </pc:spChg>
        <pc:spChg chg="add mod">
          <ac:chgData name="Justin Raizes" userId="e6d0262345e4ce0a" providerId="LiveId" clId="{E922F648-3A03-403A-BD99-0F39516BD883}" dt="2024-02-29T16:14:42.448" v="18990"/>
          <ac:spMkLst>
            <pc:docMk/>
            <pc:sldMk cId="3624049720" sldId="388"/>
            <ac:spMk id="18" creationId="{0D449D3F-8BB2-9141-7CD9-214CB6E939E1}"/>
          </ac:spMkLst>
        </pc:spChg>
        <pc:spChg chg="add mod">
          <ac:chgData name="Justin Raizes" userId="e6d0262345e4ce0a" providerId="LiveId" clId="{E922F648-3A03-403A-BD99-0F39516BD883}" dt="2024-02-29T16:38:26.550" v="20435"/>
          <ac:spMkLst>
            <pc:docMk/>
            <pc:sldMk cId="3624049720" sldId="388"/>
            <ac:spMk id="19" creationId="{ABFAD4E9-7A76-3CC4-52FB-5346A1BCE5C9}"/>
          </ac:spMkLst>
        </pc:spChg>
        <pc:spChg chg="del">
          <ac:chgData name="Justin Raizes" userId="e6d0262345e4ce0a" providerId="LiveId" clId="{E922F648-3A03-403A-BD99-0F39516BD883}" dt="2024-02-29T16:38:26.279" v="20434" actId="478"/>
          <ac:spMkLst>
            <pc:docMk/>
            <pc:sldMk cId="3624049720" sldId="388"/>
            <ac:spMk id="54" creationId="{C621B4BB-B4D3-56BE-4074-622128B4321B}"/>
          </ac:spMkLst>
        </pc:spChg>
        <pc:cxnChg chg="mod">
          <ac:chgData name="Justin Raizes" userId="e6d0262345e4ce0a" providerId="LiveId" clId="{E922F648-3A03-403A-BD99-0F39516BD883}" dt="2024-02-29T03:17:21.167" v="15826" actId="14100"/>
          <ac:cxnSpMkLst>
            <pc:docMk/>
            <pc:sldMk cId="3624049720" sldId="388"/>
            <ac:cxnSpMk id="5" creationId="{EDAD0910-BBE4-9905-954C-2369E08CAC39}"/>
          </ac:cxnSpMkLst>
        </pc:cxnChg>
        <pc:cxnChg chg="add del mod">
          <ac:chgData name="Justin Raizes" userId="e6d0262345e4ce0a" providerId="LiveId" clId="{E922F648-3A03-403A-BD99-0F39516BD883}" dt="2024-02-29T16:14:42.238" v="18989" actId="478"/>
          <ac:cxnSpMkLst>
            <pc:docMk/>
            <pc:sldMk cId="3624049720" sldId="388"/>
            <ac:cxnSpMk id="7" creationId="{1D7A06B1-5FBD-427A-40A1-961CC39B945F}"/>
          </ac:cxnSpMkLst>
        </pc:cxnChg>
        <pc:cxnChg chg="add mod">
          <ac:chgData name="Justin Raizes" userId="e6d0262345e4ce0a" providerId="LiveId" clId="{E922F648-3A03-403A-BD99-0F39516BD883}" dt="2024-02-29T16:14:42.448" v="18990"/>
          <ac:cxnSpMkLst>
            <pc:docMk/>
            <pc:sldMk cId="3624049720" sldId="388"/>
            <ac:cxnSpMk id="12" creationId="{A5875DCA-9769-52BC-398F-1707A6CD082D}"/>
          </ac:cxnSpMkLst>
        </pc:cxnChg>
        <pc:cxnChg chg="add mod">
          <ac:chgData name="Justin Raizes" userId="e6d0262345e4ce0a" providerId="LiveId" clId="{E922F648-3A03-403A-BD99-0F39516BD883}" dt="2024-02-29T03:17:31.348" v="15829"/>
          <ac:cxnSpMkLst>
            <pc:docMk/>
            <pc:sldMk cId="3624049720" sldId="388"/>
            <ac:cxnSpMk id="13" creationId="{41A77FB1-44B1-8DF3-C629-7ED6FA071FEB}"/>
          </ac:cxnSpMkLst>
        </pc:cxnChg>
        <pc:cxnChg chg="del">
          <ac:chgData name="Justin Raizes" userId="e6d0262345e4ce0a" providerId="LiveId" clId="{E922F648-3A03-403A-BD99-0F39516BD883}" dt="2024-02-29T16:38:26.279" v="20434" actId="478"/>
          <ac:cxnSpMkLst>
            <pc:docMk/>
            <pc:sldMk cId="3624049720" sldId="388"/>
            <ac:cxnSpMk id="52" creationId="{EDACA006-5329-EFEE-92ED-9CD1BC2F2F01}"/>
          </ac:cxnSpMkLst>
        </pc:cxnChg>
        <pc:cxnChg chg="del">
          <ac:chgData name="Justin Raizes" userId="e6d0262345e4ce0a" providerId="LiveId" clId="{E922F648-3A03-403A-BD99-0F39516BD883}" dt="2024-02-29T16:38:26.279" v="20434" actId="478"/>
          <ac:cxnSpMkLst>
            <pc:docMk/>
            <pc:sldMk cId="3624049720" sldId="388"/>
            <ac:cxnSpMk id="53" creationId="{91F85287-0EFB-C564-7C83-65D1C1835D1C}"/>
          </ac:cxnSpMkLst>
        </pc:cxnChg>
      </pc:sldChg>
      <pc:sldChg chg="addSp delSp modSp add mod modNotesTx">
        <pc:chgData name="Justin Raizes" userId="e6d0262345e4ce0a" providerId="LiveId" clId="{E922F648-3A03-403A-BD99-0F39516BD883}" dt="2024-02-29T16:39:28.326" v="20456"/>
        <pc:sldMkLst>
          <pc:docMk/>
          <pc:sldMk cId="3425153550" sldId="389"/>
        </pc:sldMkLst>
        <pc:spChg chg="mod">
          <ac:chgData name="Justin Raizes" userId="e6d0262345e4ce0a" providerId="LiveId" clId="{E922F648-3A03-403A-BD99-0F39516BD883}" dt="2024-02-29T15:37:00.961" v="16779" actId="20577"/>
          <ac:spMkLst>
            <pc:docMk/>
            <pc:sldMk cId="3425153550" sldId="389"/>
            <ac:spMk id="2" creationId="{6D449559-0848-1DE7-823E-2D5C4EC3F979}"/>
          </ac:spMkLst>
        </pc:spChg>
        <pc:spChg chg="add del mod">
          <ac:chgData name="Justin Raizes" userId="e6d0262345e4ce0a" providerId="LiveId" clId="{E922F648-3A03-403A-BD99-0F39516BD883}" dt="2024-02-29T03:21:31.248" v="16190" actId="478"/>
          <ac:spMkLst>
            <pc:docMk/>
            <pc:sldMk cId="3425153550" sldId="389"/>
            <ac:spMk id="3" creationId="{320834D9-157A-B005-CB7B-FA5D7DD3264A}"/>
          </ac:spMkLst>
        </pc:spChg>
        <pc:spChg chg="add mod">
          <ac:chgData name="Justin Raizes" userId="e6d0262345e4ce0a" providerId="LiveId" clId="{E922F648-3A03-403A-BD99-0F39516BD883}" dt="2024-02-29T16:14:55.596" v="18993"/>
          <ac:spMkLst>
            <pc:docMk/>
            <pc:sldMk cId="3425153550" sldId="389"/>
            <ac:spMk id="3" creationId="{76E44AF7-9A67-E3A1-7C6F-2ACE3107783B}"/>
          </ac:spMkLst>
        </pc:spChg>
        <pc:spChg chg="del">
          <ac:chgData name="Justin Raizes" userId="e6d0262345e4ce0a" providerId="LiveId" clId="{E922F648-3A03-403A-BD99-0F39516BD883}" dt="2024-02-29T16:39:28.147" v="20455" actId="478"/>
          <ac:spMkLst>
            <pc:docMk/>
            <pc:sldMk cId="3425153550" sldId="389"/>
            <ac:spMk id="7" creationId="{C81295A3-DBD6-A20C-5128-36A2440DA4EA}"/>
          </ac:spMkLst>
        </pc:spChg>
        <pc:spChg chg="add mod">
          <ac:chgData name="Justin Raizes" userId="e6d0262345e4ce0a" providerId="LiveId" clId="{E922F648-3A03-403A-BD99-0F39516BD883}" dt="2024-02-29T16:15:04.369" v="18996"/>
          <ac:spMkLst>
            <pc:docMk/>
            <pc:sldMk cId="3425153550" sldId="389"/>
            <ac:spMk id="8" creationId="{076805B5-1569-B781-7A1A-F62B75F1F3FA}"/>
          </ac:spMkLst>
        </pc:spChg>
        <pc:spChg chg="add mod">
          <ac:chgData name="Justin Raizes" userId="e6d0262345e4ce0a" providerId="LiveId" clId="{E922F648-3A03-403A-BD99-0F39516BD883}" dt="2024-02-29T16:15:04.369" v="18996"/>
          <ac:spMkLst>
            <pc:docMk/>
            <pc:sldMk cId="3425153550" sldId="389"/>
            <ac:spMk id="10" creationId="{57157B48-54DC-527F-C2E3-F3816B2230EA}"/>
          </ac:spMkLst>
        </pc:spChg>
        <pc:spChg chg="add mod">
          <ac:chgData name="Justin Raizes" userId="e6d0262345e4ce0a" providerId="LiveId" clId="{E922F648-3A03-403A-BD99-0F39516BD883}" dt="2024-02-29T16:15:04.369" v="18996"/>
          <ac:spMkLst>
            <pc:docMk/>
            <pc:sldMk cId="3425153550" sldId="389"/>
            <ac:spMk id="11" creationId="{84779E5B-56EB-BC65-2913-07B4E4E36A97}"/>
          </ac:spMkLst>
        </pc:spChg>
        <pc:spChg chg="add mod">
          <ac:chgData name="Justin Raizes" userId="e6d0262345e4ce0a" providerId="LiveId" clId="{E922F648-3A03-403A-BD99-0F39516BD883}" dt="2024-02-29T16:15:04.369" v="18996"/>
          <ac:spMkLst>
            <pc:docMk/>
            <pc:sldMk cId="3425153550" sldId="389"/>
            <ac:spMk id="12" creationId="{6864EBE8-790C-1733-745E-20A5679A8B2D}"/>
          </ac:spMkLst>
        </pc:spChg>
        <pc:spChg chg="add mod">
          <ac:chgData name="Justin Raizes" userId="e6d0262345e4ce0a" providerId="LiveId" clId="{E922F648-3A03-403A-BD99-0F39516BD883}" dt="2024-02-29T16:15:04.369" v="18996"/>
          <ac:spMkLst>
            <pc:docMk/>
            <pc:sldMk cId="3425153550" sldId="389"/>
            <ac:spMk id="13" creationId="{93E87BAF-1808-F6AD-213B-AEFE4ADC534A}"/>
          </ac:spMkLst>
        </pc:spChg>
        <pc:spChg chg="add mod">
          <ac:chgData name="Justin Raizes" userId="e6d0262345e4ce0a" providerId="LiveId" clId="{E922F648-3A03-403A-BD99-0F39516BD883}" dt="2024-02-29T16:15:04.369" v="18996"/>
          <ac:spMkLst>
            <pc:docMk/>
            <pc:sldMk cId="3425153550" sldId="389"/>
            <ac:spMk id="14" creationId="{AE92D449-20AF-8867-CB06-00B67F52E219}"/>
          </ac:spMkLst>
        </pc:spChg>
        <pc:spChg chg="del">
          <ac:chgData name="Justin Raizes" userId="e6d0262345e4ce0a" providerId="LiveId" clId="{E922F648-3A03-403A-BD99-0F39516BD883}" dt="2024-02-29T16:15:04.154" v="18995" actId="478"/>
          <ac:spMkLst>
            <pc:docMk/>
            <pc:sldMk cId="3425153550" sldId="389"/>
            <ac:spMk id="16" creationId="{7CF0781C-13E4-BFA2-040E-0DF9AEECD609}"/>
          </ac:spMkLst>
        </pc:spChg>
        <pc:spChg chg="add mod">
          <ac:chgData name="Justin Raizes" userId="e6d0262345e4ce0a" providerId="LiveId" clId="{E922F648-3A03-403A-BD99-0F39516BD883}" dt="2024-02-29T16:38:22.367" v="20433"/>
          <ac:spMkLst>
            <pc:docMk/>
            <pc:sldMk cId="3425153550" sldId="389"/>
            <ac:spMk id="17" creationId="{E86967D8-EC88-EDC3-8339-4D7181D10BDF}"/>
          </ac:spMkLst>
        </pc:spChg>
        <pc:spChg chg="del">
          <ac:chgData name="Justin Raizes" userId="e6d0262345e4ce0a" providerId="LiveId" clId="{E922F648-3A03-403A-BD99-0F39516BD883}" dt="2024-02-29T16:15:04.154" v="18995" actId="478"/>
          <ac:spMkLst>
            <pc:docMk/>
            <pc:sldMk cId="3425153550" sldId="389"/>
            <ac:spMk id="19" creationId="{1CDAF28D-667D-F129-EE85-E0C2F4DD2D6D}"/>
          </ac:spMkLst>
        </pc:spChg>
        <pc:spChg chg="add mod">
          <ac:chgData name="Justin Raizes" userId="e6d0262345e4ce0a" providerId="LiveId" clId="{E922F648-3A03-403A-BD99-0F39516BD883}" dt="2024-02-29T16:39:28.326" v="20456"/>
          <ac:spMkLst>
            <pc:docMk/>
            <pc:sldMk cId="3425153550" sldId="389"/>
            <ac:spMk id="20" creationId="{F5188612-8CE5-8F57-DED5-47EADCBFC753}"/>
          </ac:spMkLst>
        </pc:spChg>
        <pc:spChg chg="del">
          <ac:chgData name="Justin Raizes" userId="e6d0262345e4ce0a" providerId="LiveId" clId="{E922F648-3A03-403A-BD99-0F39516BD883}" dt="2024-02-29T16:38:22.066" v="20432" actId="478"/>
          <ac:spMkLst>
            <pc:docMk/>
            <pc:sldMk cId="3425153550" sldId="389"/>
            <ac:spMk id="33" creationId="{30AC5727-38C0-B9CF-7F7A-DBF5320A3885}"/>
          </ac:spMkLst>
        </pc:spChg>
        <pc:cxnChg chg="add mod">
          <ac:chgData name="Justin Raizes" userId="e6d0262345e4ce0a" providerId="LiveId" clId="{E922F648-3A03-403A-BD99-0F39516BD883}" dt="2024-02-29T16:15:04.369" v="18996"/>
          <ac:cxnSpMkLst>
            <pc:docMk/>
            <pc:sldMk cId="3425153550" sldId="389"/>
            <ac:cxnSpMk id="9" creationId="{921FBB00-7445-4A52-7551-B878F0572E9D}"/>
          </ac:cxnSpMkLst>
        </pc:cxnChg>
        <pc:cxnChg chg="del">
          <ac:chgData name="Justin Raizes" userId="e6d0262345e4ce0a" providerId="LiveId" clId="{E922F648-3A03-403A-BD99-0F39516BD883}" dt="2024-02-29T16:15:04.154" v="18995" actId="478"/>
          <ac:cxnSpMkLst>
            <pc:docMk/>
            <pc:sldMk cId="3425153550" sldId="389"/>
            <ac:cxnSpMk id="18" creationId="{C5E1F0D6-846C-AC54-A5AE-C9AFA34A5C8D}"/>
          </ac:cxnSpMkLst>
        </pc:cxnChg>
      </pc:sldChg>
      <pc:sldChg chg="addSp delSp modSp add mod">
        <pc:chgData name="Justin Raizes" userId="e6d0262345e4ce0a" providerId="LiveId" clId="{E922F648-3A03-403A-BD99-0F39516BD883}" dt="2024-02-29T16:39:30.992" v="20458"/>
        <pc:sldMkLst>
          <pc:docMk/>
          <pc:sldMk cId="4025879212" sldId="390"/>
        </pc:sldMkLst>
        <pc:spChg chg="mod">
          <ac:chgData name="Justin Raizes" userId="e6d0262345e4ce0a" providerId="LiveId" clId="{E922F648-3A03-403A-BD99-0F39516BD883}" dt="2024-02-29T03:24:41.836" v="16433" actId="20577"/>
          <ac:spMkLst>
            <pc:docMk/>
            <pc:sldMk cId="4025879212" sldId="390"/>
            <ac:spMk id="2" creationId="{583B3C79-BA43-D16D-569B-A421C969F7EA}"/>
          </ac:spMkLst>
        </pc:spChg>
        <pc:spChg chg="mod">
          <ac:chgData name="Justin Raizes" userId="e6d0262345e4ce0a" providerId="LiveId" clId="{E922F648-3A03-403A-BD99-0F39516BD883}" dt="2024-02-29T03:21:37.382" v="16192" actId="1076"/>
          <ac:spMkLst>
            <pc:docMk/>
            <pc:sldMk cId="4025879212" sldId="390"/>
            <ac:spMk id="3" creationId="{9B087AD6-97AE-BE15-610C-A3E89FAEAF81}"/>
          </ac:spMkLst>
        </pc:spChg>
        <pc:spChg chg="del">
          <ac:chgData name="Justin Raizes" userId="e6d0262345e4ce0a" providerId="LiveId" clId="{E922F648-3A03-403A-BD99-0F39516BD883}" dt="2024-02-29T16:39:30.778" v="20457" actId="478"/>
          <ac:spMkLst>
            <pc:docMk/>
            <pc:sldMk cId="4025879212" sldId="390"/>
            <ac:spMk id="7" creationId="{7712568D-79D8-23ED-15D0-6197BE177D82}"/>
          </ac:spMkLst>
        </pc:spChg>
        <pc:spChg chg="add mod">
          <ac:chgData name="Justin Raizes" userId="e6d0262345e4ce0a" providerId="LiveId" clId="{E922F648-3A03-403A-BD99-0F39516BD883}" dt="2024-02-29T16:14:48.934" v="18992"/>
          <ac:spMkLst>
            <pc:docMk/>
            <pc:sldMk cId="4025879212" sldId="390"/>
            <ac:spMk id="8" creationId="{F83273C3-DE26-2507-C6B6-4953C1CC2C0C}"/>
          </ac:spMkLst>
        </pc:spChg>
        <pc:spChg chg="add mod">
          <ac:chgData name="Justin Raizes" userId="e6d0262345e4ce0a" providerId="LiveId" clId="{E922F648-3A03-403A-BD99-0F39516BD883}" dt="2024-02-29T16:14:48.934" v="18992"/>
          <ac:spMkLst>
            <pc:docMk/>
            <pc:sldMk cId="4025879212" sldId="390"/>
            <ac:spMk id="10" creationId="{775D4D93-814B-DE88-1DB0-E264E2A20E32}"/>
          </ac:spMkLst>
        </pc:spChg>
        <pc:spChg chg="add mod">
          <ac:chgData name="Justin Raizes" userId="e6d0262345e4ce0a" providerId="LiveId" clId="{E922F648-3A03-403A-BD99-0F39516BD883}" dt="2024-02-29T16:14:48.934" v="18992"/>
          <ac:spMkLst>
            <pc:docMk/>
            <pc:sldMk cId="4025879212" sldId="390"/>
            <ac:spMk id="11" creationId="{C7D94CA5-1889-0217-D413-E62AFD2C3F11}"/>
          </ac:spMkLst>
        </pc:spChg>
        <pc:spChg chg="add mod">
          <ac:chgData name="Justin Raizes" userId="e6d0262345e4ce0a" providerId="LiveId" clId="{E922F648-3A03-403A-BD99-0F39516BD883}" dt="2024-02-29T16:14:48.934" v="18992"/>
          <ac:spMkLst>
            <pc:docMk/>
            <pc:sldMk cId="4025879212" sldId="390"/>
            <ac:spMk id="12" creationId="{92AE03E4-BBFF-BED8-0DB9-736791810937}"/>
          </ac:spMkLst>
        </pc:spChg>
        <pc:spChg chg="add mod">
          <ac:chgData name="Justin Raizes" userId="e6d0262345e4ce0a" providerId="LiveId" clId="{E922F648-3A03-403A-BD99-0F39516BD883}" dt="2024-02-29T16:14:48.934" v="18992"/>
          <ac:spMkLst>
            <pc:docMk/>
            <pc:sldMk cId="4025879212" sldId="390"/>
            <ac:spMk id="13" creationId="{EC904310-F2D3-C975-62EC-8702B397BED0}"/>
          </ac:spMkLst>
        </pc:spChg>
        <pc:spChg chg="add mod">
          <ac:chgData name="Justin Raizes" userId="e6d0262345e4ce0a" providerId="LiveId" clId="{E922F648-3A03-403A-BD99-0F39516BD883}" dt="2024-02-29T16:14:48.934" v="18992"/>
          <ac:spMkLst>
            <pc:docMk/>
            <pc:sldMk cId="4025879212" sldId="390"/>
            <ac:spMk id="14" creationId="{628DD9E0-B540-3912-1B51-9DA7377AB18B}"/>
          </ac:spMkLst>
        </pc:spChg>
        <pc:spChg chg="del">
          <ac:chgData name="Justin Raizes" userId="e6d0262345e4ce0a" providerId="LiveId" clId="{E922F648-3A03-403A-BD99-0F39516BD883}" dt="2024-02-29T16:14:48.571" v="18991" actId="478"/>
          <ac:spMkLst>
            <pc:docMk/>
            <pc:sldMk cId="4025879212" sldId="390"/>
            <ac:spMk id="16" creationId="{024CC156-9CE3-7906-EFC0-B5E5608B2BC5}"/>
          </ac:spMkLst>
        </pc:spChg>
        <pc:spChg chg="add mod">
          <ac:chgData name="Justin Raizes" userId="e6d0262345e4ce0a" providerId="LiveId" clId="{E922F648-3A03-403A-BD99-0F39516BD883}" dt="2024-02-29T16:14:58.770" v="18994"/>
          <ac:spMkLst>
            <pc:docMk/>
            <pc:sldMk cId="4025879212" sldId="390"/>
            <ac:spMk id="17" creationId="{B7CDC054-7A8D-E368-57CF-9620893DA576}"/>
          </ac:spMkLst>
        </pc:spChg>
        <pc:spChg chg="del">
          <ac:chgData name="Justin Raizes" userId="e6d0262345e4ce0a" providerId="LiveId" clId="{E922F648-3A03-403A-BD99-0F39516BD883}" dt="2024-02-29T16:14:48.571" v="18991" actId="478"/>
          <ac:spMkLst>
            <pc:docMk/>
            <pc:sldMk cId="4025879212" sldId="390"/>
            <ac:spMk id="19" creationId="{08BF8EB6-4814-6B25-F7BE-C7704D256250}"/>
          </ac:spMkLst>
        </pc:spChg>
        <pc:spChg chg="add mod">
          <ac:chgData name="Justin Raizes" userId="e6d0262345e4ce0a" providerId="LiveId" clId="{E922F648-3A03-403A-BD99-0F39516BD883}" dt="2024-02-29T16:38:16.287" v="20431"/>
          <ac:spMkLst>
            <pc:docMk/>
            <pc:sldMk cId="4025879212" sldId="390"/>
            <ac:spMk id="20" creationId="{FB59EFE8-2B91-B721-31C5-0AA610331E86}"/>
          </ac:spMkLst>
        </pc:spChg>
        <pc:spChg chg="add mod">
          <ac:chgData name="Justin Raizes" userId="e6d0262345e4ce0a" providerId="LiveId" clId="{E922F648-3A03-403A-BD99-0F39516BD883}" dt="2024-02-29T16:39:30.992" v="20458"/>
          <ac:spMkLst>
            <pc:docMk/>
            <pc:sldMk cId="4025879212" sldId="390"/>
            <ac:spMk id="21" creationId="{BEF7CD01-432A-45FC-2E8E-BC4B9D19F239}"/>
          </ac:spMkLst>
        </pc:spChg>
        <pc:spChg chg="del">
          <ac:chgData name="Justin Raizes" userId="e6d0262345e4ce0a" providerId="LiveId" clId="{E922F648-3A03-403A-BD99-0F39516BD883}" dt="2024-02-29T16:38:16.042" v="20430" actId="478"/>
          <ac:spMkLst>
            <pc:docMk/>
            <pc:sldMk cId="4025879212" sldId="390"/>
            <ac:spMk id="33" creationId="{C340CA01-DE03-9DF9-E36D-8063FEAC2C97}"/>
          </ac:spMkLst>
        </pc:spChg>
        <pc:cxnChg chg="add mod">
          <ac:chgData name="Justin Raizes" userId="e6d0262345e4ce0a" providerId="LiveId" clId="{E922F648-3A03-403A-BD99-0F39516BD883}" dt="2024-02-29T16:14:48.934" v="18992"/>
          <ac:cxnSpMkLst>
            <pc:docMk/>
            <pc:sldMk cId="4025879212" sldId="390"/>
            <ac:cxnSpMk id="9" creationId="{875E035D-5A00-E6EA-DDC8-540A5FA81750}"/>
          </ac:cxnSpMkLst>
        </pc:cxnChg>
        <pc:cxnChg chg="del">
          <ac:chgData name="Justin Raizes" userId="e6d0262345e4ce0a" providerId="LiveId" clId="{E922F648-3A03-403A-BD99-0F39516BD883}" dt="2024-02-29T16:14:48.571" v="18991" actId="478"/>
          <ac:cxnSpMkLst>
            <pc:docMk/>
            <pc:sldMk cId="4025879212" sldId="390"/>
            <ac:cxnSpMk id="18" creationId="{C832626B-E653-347C-5630-C8450F430EF2}"/>
          </ac:cxnSpMkLst>
        </pc:cxnChg>
      </pc:sldChg>
      <pc:sldChg chg="addSp delSp modSp add mod modNotesTx">
        <pc:chgData name="Justin Raizes" userId="e6d0262345e4ce0a" providerId="LiveId" clId="{E922F648-3A03-403A-BD99-0F39516BD883}" dt="2024-02-29T16:39:37.981" v="20461" actId="166"/>
        <pc:sldMkLst>
          <pc:docMk/>
          <pc:sldMk cId="2028445002" sldId="391"/>
        </pc:sldMkLst>
        <pc:spChg chg="mod">
          <ac:chgData name="Justin Raizes" userId="e6d0262345e4ce0a" providerId="LiveId" clId="{E922F648-3A03-403A-BD99-0F39516BD883}" dt="2024-02-29T03:24:35.758" v="16424" actId="20577"/>
          <ac:spMkLst>
            <pc:docMk/>
            <pc:sldMk cId="2028445002" sldId="391"/>
            <ac:spMk id="2" creationId="{3F2ABF37-E569-D76D-5B6B-96D210FA2BE5}"/>
          </ac:spMkLst>
        </pc:spChg>
        <pc:spChg chg="del">
          <ac:chgData name="Justin Raizes" userId="e6d0262345e4ce0a" providerId="LiveId" clId="{E922F648-3A03-403A-BD99-0F39516BD883}" dt="2024-02-29T16:39:33.378" v="20459" actId="478"/>
          <ac:spMkLst>
            <pc:docMk/>
            <pc:sldMk cId="2028445002" sldId="391"/>
            <ac:spMk id="7" creationId="{AFE979B9-4505-A469-C98D-9A5320B288CF}"/>
          </ac:spMkLst>
        </pc:spChg>
        <pc:spChg chg="mod">
          <ac:chgData name="Justin Raizes" userId="e6d0262345e4ce0a" providerId="LiveId" clId="{E922F648-3A03-403A-BD99-0F39516BD883}" dt="2024-02-29T15:36:01.225" v="16770" actId="20577"/>
          <ac:spMkLst>
            <pc:docMk/>
            <pc:sldMk cId="2028445002" sldId="391"/>
            <ac:spMk id="9" creationId="{675B1D74-B683-048D-3968-11A79C57FA0B}"/>
          </ac:spMkLst>
        </pc:spChg>
        <pc:spChg chg="mod">
          <ac:chgData name="Justin Raizes" userId="e6d0262345e4ce0a" providerId="LiveId" clId="{E922F648-3A03-403A-BD99-0F39516BD883}" dt="2024-02-29T03:24:03.450" v="16406" actId="14100"/>
          <ac:spMkLst>
            <pc:docMk/>
            <pc:sldMk cId="2028445002" sldId="391"/>
            <ac:spMk id="10" creationId="{9AAD1FE7-A2D2-0751-3E5F-AB8B1F852DC5}"/>
          </ac:spMkLst>
        </pc:spChg>
        <pc:spChg chg="add mod">
          <ac:chgData name="Justin Raizes" userId="e6d0262345e4ce0a" providerId="LiveId" clId="{E922F648-3A03-403A-BD99-0F39516BD883}" dt="2024-02-29T16:02:05.147" v="18682" actId="1076"/>
          <ac:spMkLst>
            <pc:docMk/>
            <pc:sldMk cId="2028445002" sldId="391"/>
            <ac:spMk id="11" creationId="{5DB5168A-C8F1-DF45-D387-DF0E5CA5C61F}"/>
          </ac:spMkLst>
        </pc:spChg>
        <pc:spChg chg="add del mod">
          <ac:chgData name="Justin Raizes" userId="e6d0262345e4ce0a" providerId="LiveId" clId="{E922F648-3A03-403A-BD99-0F39516BD883}" dt="2024-02-29T16:02:30.020" v="18689" actId="478"/>
          <ac:spMkLst>
            <pc:docMk/>
            <pc:sldMk cId="2028445002" sldId="391"/>
            <ac:spMk id="12" creationId="{AE3D37D2-9FBA-C76F-600C-0895A9E3EE41}"/>
          </ac:spMkLst>
        </pc:spChg>
        <pc:spChg chg="add mod">
          <ac:chgData name="Justin Raizes" userId="e6d0262345e4ce0a" providerId="LiveId" clId="{E922F648-3A03-403A-BD99-0F39516BD883}" dt="2024-02-29T16:38:10.953" v="20428"/>
          <ac:spMkLst>
            <pc:docMk/>
            <pc:sldMk cId="2028445002" sldId="391"/>
            <ac:spMk id="13" creationId="{2926A067-A06F-9C23-5A3D-EB80DE6F2A80}"/>
          </ac:spMkLst>
        </pc:spChg>
        <pc:spChg chg="add mod">
          <ac:chgData name="Justin Raizes" userId="e6d0262345e4ce0a" providerId="LiveId" clId="{E922F648-3A03-403A-BD99-0F39516BD883}" dt="2024-02-29T16:39:33.644" v="20460"/>
          <ac:spMkLst>
            <pc:docMk/>
            <pc:sldMk cId="2028445002" sldId="391"/>
            <ac:spMk id="14" creationId="{EEF3D38F-A3A2-6D58-3450-3D92D87E8CEE}"/>
          </ac:spMkLst>
        </pc:spChg>
        <pc:spChg chg="del">
          <ac:chgData name="Justin Raizes" userId="e6d0262345e4ce0a" providerId="LiveId" clId="{E922F648-3A03-403A-BD99-0F39516BD883}" dt="2024-02-29T16:38:12.998" v="20429" actId="478"/>
          <ac:spMkLst>
            <pc:docMk/>
            <pc:sldMk cId="2028445002" sldId="391"/>
            <ac:spMk id="33" creationId="{80FE6E9E-DD3C-9CA7-DF82-281CDF2BEA1F}"/>
          </ac:spMkLst>
        </pc:spChg>
        <pc:grpChg chg="add mod ord">
          <ac:chgData name="Justin Raizes" userId="e6d0262345e4ce0a" providerId="LiveId" clId="{E922F648-3A03-403A-BD99-0F39516BD883}" dt="2024-02-29T16:39:37.981" v="20461" actId="166"/>
          <ac:grpSpMkLst>
            <pc:docMk/>
            <pc:sldMk cId="2028445002" sldId="391"/>
            <ac:grpSpMk id="8" creationId="{BE4775C2-41AB-EAD6-D50F-6CACC95B8468}"/>
          </ac:grpSpMkLst>
        </pc:grpChg>
      </pc:sldChg>
      <pc:sldChg chg="addSp delSp modSp new mod modNotesTx">
        <pc:chgData name="Justin Raizes" userId="e6d0262345e4ce0a" providerId="LiveId" clId="{E922F648-3A03-403A-BD99-0F39516BD883}" dt="2024-02-29T16:38:05.243" v="20427"/>
        <pc:sldMkLst>
          <pc:docMk/>
          <pc:sldMk cId="2378032458" sldId="392"/>
        </pc:sldMkLst>
        <pc:spChg chg="mod">
          <ac:chgData name="Justin Raizes" userId="e6d0262345e4ce0a" providerId="LiveId" clId="{E922F648-3A03-403A-BD99-0F39516BD883}" dt="2024-02-29T16:32:23.161" v="20003" actId="20577"/>
          <ac:spMkLst>
            <pc:docMk/>
            <pc:sldMk cId="2378032458" sldId="392"/>
            <ac:spMk id="2" creationId="{AD92424A-7F89-E0B6-1D0B-D4775E089175}"/>
          </ac:spMkLst>
        </pc:spChg>
        <pc:spChg chg="add del mod">
          <ac:chgData name="Justin Raizes" userId="e6d0262345e4ce0a" providerId="LiveId" clId="{E922F648-3A03-403A-BD99-0F39516BD883}" dt="2024-02-29T15:40:01.486" v="17074" actId="478"/>
          <ac:spMkLst>
            <pc:docMk/>
            <pc:sldMk cId="2378032458" sldId="392"/>
            <ac:spMk id="3" creationId="{1D0CF970-FEC7-5DB2-3759-4FD49A2730E7}"/>
          </ac:spMkLst>
        </pc:spChg>
        <pc:spChg chg="add del mod">
          <ac:chgData name="Justin Raizes" userId="e6d0262345e4ce0a" providerId="LiveId" clId="{E922F648-3A03-403A-BD99-0F39516BD883}" dt="2024-02-29T15:40:01.486" v="17074" actId="478"/>
          <ac:spMkLst>
            <pc:docMk/>
            <pc:sldMk cId="2378032458" sldId="392"/>
            <ac:spMk id="4" creationId="{140D2E98-8B8B-5223-62D2-B1C9A1906170}"/>
          </ac:spMkLst>
        </pc:spChg>
        <pc:spChg chg="add del mod">
          <ac:chgData name="Justin Raizes" userId="e6d0262345e4ce0a" providerId="LiveId" clId="{E922F648-3A03-403A-BD99-0F39516BD883}" dt="2024-02-29T15:40:01.486" v="17074" actId="478"/>
          <ac:spMkLst>
            <pc:docMk/>
            <pc:sldMk cId="2378032458" sldId="392"/>
            <ac:spMk id="5" creationId="{661753A9-4303-D636-084E-23E1EC9A4C37}"/>
          </ac:spMkLst>
        </pc:spChg>
        <pc:spChg chg="add del mod">
          <ac:chgData name="Justin Raizes" userId="e6d0262345e4ce0a" providerId="LiveId" clId="{E922F648-3A03-403A-BD99-0F39516BD883}" dt="2024-02-29T15:40:01.486" v="17074" actId="478"/>
          <ac:spMkLst>
            <pc:docMk/>
            <pc:sldMk cId="2378032458" sldId="392"/>
            <ac:spMk id="6" creationId="{93400BE4-1E74-176E-9DAC-8FDE06A78178}"/>
          </ac:spMkLst>
        </pc:spChg>
        <pc:spChg chg="add del mod">
          <ac:chgData name="Justin Raizes" userId="e6d0262345e4ce0a" providerId="LiveId" clId="{E922F648-3A03-403A-BD99-0F39516BD883}" dt="2024-02-29T15:40:01.486" v="17074" actId="478"/>
          <ac:spMkLst>
            <pc:docMk/>
            <pc:sldMk cId="2378032458" sldId="392"/>
            <ac:spMk id="7" creationId="{77146614-2802-D6CF-2D72-B3BBF16E01E6}"/>
          </ac:spMkLst>
        </pc:spChg>
        <pc:spChg chg="add del mod">
          <ac:chgData name="Justin Raizes" userId="e6d0262345e4ce0a" providerId="LiveId" clId="{E922F648-3A03-403A-BD99-0F39516BD883}" dt="2024-02-29T15:40:01.486" v="17074" actId="478"/>
          <ac:spMkLst>
            <pc:docMk/>
            <pc:sldMk cId="2378032458" sldId="392"/>
            <ac:spMk id="8" creationId="{B6247433-0693-4DF3-80A6-F894A8D9B75A}"/>
          </ac:spMkLst>
        </pc:spChg>
        <pc:spChg chg="add del mod">
          <ac:chgData name="Justin Raizes" userId="e6d0262345e4ce0a" providerId="LiveId" clId="{E922F648-3A03-403A-BD99-0F39516BD883}" dt="2024-02-29T15:40:01.486" v="17074" actId="478"/>
          <ac:spMkLst>
            <pc:docMk/>
            <pc:sldMk cId="2378032458" sldId="392"/>
            <ac:spMk id="9" creationId="{3992A1B5-11E3-48BF-148B-1473D8B62403}"/>
          </ac:spMkLst>
        </pc:spChg>
        <pc:spChg chg="add del mod">
          <ac:chgData name="Justin Raizes" userId="e6d0262345e4ce0a" providerId="LiveId" clId="{E922F648-3A03-403A-BD99-0F39516BD883}" dt="2024-02-29T15:40:01.486" v="17074" actId="478"/>
          <ac:spMkLst>
            <pc:docMk/>
            <pc:sldMk cId="2378032458" sldId="392"/>
            <ac:spMk id="14" creationId="{3EB316AD-1781-BAE6-9430-DC4350D9BC2D}"/>
          </ac:spMkLst>
        </pc:spChg>
        <pc:spChg chg="add del mod">
          <ac:chgData name="Justin Raizes" userId="e6d0262345e4ce0a" providerId="LiveId" clId="{E922F648-3A03-403A-BD99-0F39516BD883}" dt="2024-02-29T15:40:01.486" v="17074" actId="478"/>
          <ac:spMkLst>
            <pc:docMk/>
            <pc:sldMk cId="2378032458" sldId="392"/>
            <ac:spMk id="15" creationId="{F0FF9657-A504-95D1-B2B8-2A781AE60566}"/>
          </ac:spMkLst>
        </pc:spChg>
        <pc:spChg chg="add del mod">
          <ac:chgData name="Justin Raizes" userId="e6d0262345e4ce0a" providerId="LiveId" clId="{E922F648-3A03-403A-BD99-0F39516BD883}" dt="2024-02-29T15:40:01.486" v="17074" actId="478"/>
          <ac:spMkLst>
            <pc:docMk/>
            <pc:sldMk cId="2378032458" sldId="392"/>
            <ac:spMk id="16" creationId="{C638FFA1-705E-98E3-23C1-839FA5757225}"/>
          </ac:spMkLst>
        </pc:spChg>
        <pc:spChg chg="add del mod">
          <ac:chgData name="Justin Raizes" userId="e6d0262345e4ce0a" providerId="LiveId" clId="{E922F648-3A03-403A-BD99-0F39516BD883}" dt="2024-02-29T15:40:01.486" v="17074" actId="478"/>
          <ac:spMkLst>
            <pc:docMk/>
            <pc:sldMk cId="2378032458" sldId="392"/>
            <ac:spMk id="18" creationId="{E23B0CC6-B97A-9822-C9E1-9455B8D2BE50}"/>
          </ac:spMkLst>
        </pc:spChg>
        <pc:spChg chg="add mod">
          <ac:chgData name="Justin Raizes" userId="e6d0262345e4ce0a" providerId="LiveId" clId="{E922F648-3A03-403A-BD99-0F39516BD883}" dt="2024-02-29T15:40:01.809" v="17075"/>
          <ac:spMkLst>
            <pc:docMk/>
            <pc:sldMk cId="2378032458" sldId="392"/>
            <ac:spMk id="19" creationId="{C8223C07-9629-2613-1609-3427CDEB04DB}"/>
          </ac:spMkLst>
        </pc:spChg>
        <pc:spChg chg="add mod">
          <ac:chgData name="Justin Raizes" userId="e6d0262345e4ce0a" providerId="LiveId" clId="{E922F648-3A03-403A-BD99-0F39516BD883}" dt="2024-02-29T15:40:01.809" v="17075"/>
          <ac:spMkLst>
            <pc:docMk/>
            <pc:sldMk cId="2378032458" sldId="392"/>
            <ac:spMk id="20" creationId="{7E7674A5-6644-C40E-595A-F96A87D595D9}"/>
          </ac:spMkLst>
        </pc:spChg>
        <pc:spChg chg="add mod">
          <ac:chgData name="Justin Raizes" userId="e6d0262345e4ce0a" providerId="LiveId" clId="{E922F648-3A03-403A-BD99-0F39516BD883}" dt="2024-02-29T15:40:01.809" v="17075"/>
          <ac:spMkLst>
            <pc:docMk/>
            <pc:sldMk cId="2378032458" sldId="392"/>
            <ac:spMk id="21" creationId="{AFF7D781-7BDE-B514-6770-B21FFD4710C9}"/>
          </ac:spMkLst>
        </pc:spChg>
        <pc:spChg chg="add mod">
          <ac:chgData name="Justin Raizes" userId="e6d0262345e4ce0a" providerId="LiveId" clId="{E922F648-3A03-403A-BD99-0F39516BD883}" dt="2024-02-29T15:40:01.809" v="17075"/>
          <ac:spMkLst>
            <pc:docMk/>
            <pc:sldMk cId="2378032458" sldId="392"/>
            <ac:spMk id="22" creationId="{85548A34-3094-7866-1117-5481E685647C}"/>
          </ac:spMkLst>
        </pc:spChg>
        <pc:spChg chg="add mod">
          <ac:chgData name="Justin Raizes" userId="e6d0262345e4ce0a" providerId="LiveId" clId="{E922F648-3A03-403A-BD99-0F39516BD883}" dt="2024-02-29T15:40:01.809" v="17075"/>
          <ac:spMkLst>
            <pc:docMk/>
            <pc:sldMk cId="2378032458" sldId="392"/>
            <ac:spMk id="23" creationId="{CB7DD481-62D9-5F50-8A73-982936EDD5EE}"/>
          </ac:spMkLst>
        </pc:spChg>
        <pc:spChg chg="add mod">
          <ac:chgData name="Justin Raizes" userId="e6d0262345e4ce0a" providerId="LiveId" clId="{E922F648-3A03-403A-BD99-0F39516BD883}" dt="2024-02-29T15:40:01.809" v="17075"/>
          <ac:spMkLst>
            <pc:docMk/>
            <pc:sldMk cId="2378032458" sldId="392"/>
            <ac:spMk id="24" creationId="{79C842FA-98A4-85D4-6A4C-6D98AA1F6729}"/>
          </ac:spMkLst>
        </pc:spChg>
        <pc:spChg chg="add mod">
          <ac:chgData name="Justin Raizes" userId="e6d0262345e4ce0a" providerId="LiveId" clId="{E922F648-3A03-403A-BD99-0F39516BD883}" dt="2024-02-29T15:40:01.809" v="17075"/>
          <ac:spMkLst>
            <pc:docMk/>
            <pc:sldMk cId="2378032458" sldId="392"/>
            <ac:spMk id="25" creationId="{6C6B5E87-9779-3730-B861-F97FED1E624A}"/>
          </ac:spMkLst>
        </pc:spChg>
        <pc:spChg chg="add del mod">
          <ac:chgData name="Justin Raizes" userId="e6d0262345e4ce0a" providerId="LiveId" clId="{E922F648-3A03-403A-BD99-0F39516BD883}" dt="2024-02-29T16:38:04.983" v="20426" actId="478"/>
          <ac:spMkLst>
            <pc:docMk/>
            <pc:sldMk cId="2378032458" sldId="392"/>
            <ac:spMk id="30" creationId="{B1D2A8AA-0A78-C0EE-6C2C-B10C2E2B9B25}"/>
          </ac:spMkLst>
        </pc:spChg>
        <pc:spChg chg="add mod">
          <ac:chgData name="Justin Raizes" userId="e6d0262345e4ce0a" providerId="LiveId" clId="{E922F648-3A03-403A-BD99-0F39516BD883}" dt="2024-02-29T15:40:01.809" v="17075"/>
          <ac:spMkLst>
            <pc:docMk/>
            <pc:sldMk cId="2378032458" sldId="392"/>
            <ac:spMk id="31" creationId="{16E09C08-41A6-F66D-6B3D-F581A3D9381B}"/>
          </ac:spMkLst>
        </pc:spChg>
        <pc:spChg chg="add mod">
          <ac:chgData name="Justin Raizes" userId="e6d0262345e4ce0a" providerId="LiveId" clId="{E922F648-3A03-403A-BD99-0F39516BD883}" dt="2024-02-29T15:40:01.809" v="17075"/>
          <ac:spMkLst>
            <pc:docMk/>
            <pc:sldMk cId="2378032458" sldId="392"/>
            <ac:spMk id="32" creationId="{B8D4D380-4052-E66C-CA0D-57907FF8BAF1}"/>
          </ac:spMkLst>
        </pc:spChg>
        <pc:spChg chg="add mod">
          <ac:chgData name="Justin Raizes" userId="e6d0262345e4ce0a" providerId="LiveId" clId="{E922F648-3A03-403A-BD99-0F39516BD883}" dt="2024-02-29T15:40:01.809" v="17075"/>
          <ac:spMkLst>
            <pc:docMk/>
            <pc:sldMk cId="2378032458" sldId="392"/>
            <ac:spMk id="34" creationId="{4EE8DBC8-D6F3-F804-FB88-EF00E5031795}"/>
          </ac:spMkLst>
        </pc:spChg>
        <pc:spChg chg="add del mod">
          <ac:chgData name="Justin Raizes" userId="e6d0262345e4ce0a" providerId="LiveId" clId="{E922F648-3A03-403A-BD99-0F39516BD883}" dt="2024-02-29T16:15:17.737" v="18997" actId="478"/>
          <ac:spMkLst>
            <pc:docMk/>
            <pc:sldMk cId="2378032458" sldId="392"/>
            <ac:spMk id="35" creationId="{D300FCB9-53BA-2650-AA76-CA3B120973AC}"/>
          </ac:spMkLst>
        </pc:spChg>
        <pc:spChg chg="add del mod">
          <ac:chgData name="Justin Raizes" userId="e6d0262345e4ce0a" providerId="LiveId" clId="{E922F648-3A03-403A-BD99-0F39516BD883}" dt="2024-02-29T16:15:17.737" v="18997" actId="478"/>
          <ac:spMkLst>
            <pc:docMk/>
            <pc:sldMk cId="2378032458" sldId="392"/>
            <ac:spMk id="37" creationId="{4B6AE33C-CD68-090B-98EC-C81EF80FB354}"/>
          </ac:spMkLst>
        </pc:spChg>
        <pc:spChg chg="add mod">
          <ac:chgData name="Justin Raizes" userId="e6d0262345e4ce0a" providerId="LiveId" clId="{E922F648-3A03-403A-BD99-0F39516BD883}" dt="2024-02-29T15:40:01.809" v="17075"/>
          <ac:spMkLst>
            <pc:docMk/>
            <pc:sldMk cId="2378032458" sldId="392"/>
            <ac:spMk id="38" creationId="{650191CF-78BF-2536-FCA9-83EDC6C31A8D}"/>
          </ac:spMkLst>
        </pc:spChg>
        <pc:spChg chg="add mod">
          <ac:chgData name="Justin Raizes" userId="e6d0262345e4ce0a" providerId="LiveId" clId="{E922F648-3A03-403A-BD99-0F39516BD883}" dt="2024-02-29T15:40:01.809" v="17075"/>
          <ac:spMkLst>
            <pc:docMk/>
            <pc:sldMk cId="2378032458" sldId="392"/>
            <ac:spMk id="39" creationId="{4D462D83-D7C5-9721-6CFE-E973B4569456}"/>
          </ac:spMkLst>
        </pc:spChg>
        <pc:spChg chg="add mod">
          <ac:chgData name="Justin Raizes" userId="e6d0262345e4ce0a" providerId="LiveId" clId="{E922F648-3A03-403A-BD99-0F39516BD883}" dt="2024-02-29T16:15:17.988" v="18998"/>
          <ac:spMkLst>
            <pc:docMk/>
            <pc:sldMk cId="2378032458" sldId="392"/>
            <ac:spMk id="40" creationId="{3ADB1987-D430-3C24-DA2D-E46EF6CA4A52}"/>
          </ac:spMkLst>
        </pc:spChg>
        <pc:spChg chg="add mod">
          <ac:chgData name="Justin Raizes" userId="e6d0262345e4ce0a" providerId="LiveId" clId="{E922F648-3A03-403A-BD99-0F39516BD883}" dt="2024-02-29T16:15:17.988" v="18998"/>
          <ac:spMkLst>
            <pc:docMk/>
            <pc:sldMk cId="2378032458" sldId="392"/>
            <ac:spMk id="42" creationId="{9548D792-AD79-E1CC-9D9E-039E4045C5F9}"/>
          </ac:spMkLst>
        </pc:spChg>
        <pc:spChg chg="add mod">
          <ac:chgData name="Justin Raizes" userId="e6d0262345e4ce0a" providerId="LiveId" clId="{E922F648-3A03-403A-BD99-0F39516BD883}" dt="2024-02-29T16:15:17.988" v="18998"/>
          <ac:spMkLst>
            <pc:docMk/>
            <pc:sldMk cId="2378032458" sldId="392"/>
            <ac:spMk id="43" creationId="{D305C1BC-A7BE-BE65-8AF4-388EC50AE914}"/>
          </ac:spMkLst>
        </pc:spChg>
        <pc:spChg chg="add mod">
          <ac:chgData name="Justin Raizes" userId="e6d0262345e4ce0a" providerId="LiveId" clId="{E922F648-3A03-403A-BD99-0F39516BD883}" dt="2024-02-29T16:15:17.988" v="18998"/>
          <ac:spMkLst>
            <pc:docMk/>
            <pc:sldMk cId="2378032458" sldId="392"/>
            <ac:spMk id="44" creationId="{8E6B32A0-F2C3-EDCE-B4C4-49FF7E03B69F}"/>
          </ac:spMkLst>
        </pc:spChg>
        <pc:spChg chg="add mod">
          <ac:chgData name="Justin Raizes" userId="e6d0262345e4ce0a" providerId="LiveId" clId="{E922F648-3A03-403A-BD99-0F39516BD883}" dt="2024-02-29T16:15:17.988" v="18998"/>
          <ac:spMkLst>
            <pc:docMk/>
            <pc:sldMk cId="2378032458" sldId="392"/>
            <ac:spMk id="45" creationId="{BD3A0126-1FB7-77D1-FFF6-A619169BECDE}"/>
          </ac:spMkLst>
        </pc:spChg>
        <pc:spChg chg="add mod">
          <ac:chgData name="Justin Raizes" userId="e6d0262345e4ce0a" providerId="LiveId" clId="{E922F648-3A03-403A-BD99-0F39516BD883}" dt="2024-02-29T16:15:17.988" v="18998"/>
          <ac:spMkLst>
            <pc:docMk/>
            <pc:sldMk cId="2378032458" sldId="392"/>
            <ac:spMk id="46" creationId="{B19440B5-0B12-01BD-7931-B7C0FF70A28C}"/>
          </ac:spMkLst>
        </pc:spChg>
        <pc:spChg chg="add mod">
          <ac:chgData name="Justin Raizes" userId="e6d0262345e4ce0a" providerId="LiveId" clId="{E922F648-3A03-403A-BD99-0F39516BD883}" dt="2024-02-29T16:38:05.243" v="20427"/>
          <ac:spMkLst>
            <pc:docMk/>
            <pc:sldMk cId="2378032458" sldId="392"/>
            <ac:spMk id="47" creationId="{66723A3A-BF7F-E753-6F11-EBD1C4EDA694}"/>
          </ac:spMkLst>
        </pc:spChg>
        <pc:cxnChg chg="add del mod">
          <ac:chgData name="Justin Raizes" userId="e6d0262345e4ce0a" providerId="LiveId" clId="{E922F648-3A03-403A-BD99-0F39516BD883}" dt="2024-02-29T15:40:01.486" v="17074" actId="478"/>
          <ac:cxnSpMkLst>
            <pc:docMk/>
            <pc:sldMk cId="2378032458" sldId="392"/>
            <ac:cxnSpMk id="10" creationId="{CD5E05F5-E4D5-CF69-1465-F0BCEC9EEE8F}"/>
          </ac:cxnSpMkLst>
        </pc:cxnChg>
        <pc:cxnChg chg="add del mod">
          <ac:chgData name="Justin Raizes" userId="e6d0262345e4ce0a" providerId="LiveId" clId="{E922F648-3A03-403A-BD99-0F39516BD883}" dt="2024-02-29T15:40:01.486" v="17074" actId="478"/>
          <ac:cxnSpMkLst>
            <pc:docMk/>
            <pc:sldMk cId="2378032458" sldId="392"/>
            <ac:cxnSpMk id="11" creationId="{604C6C91-0272-7ED5-EBE6-3B2CA71CA7D3}"/>
          </ac:cxnSpMkLst>
        </pc:cxnChg>
        <pc:cxnChg chg="add del mod">
          <ac:chgData name="Justin Raizes" userId="e6d0262345e4ce0a" providerId="LiveId" clId="{E922F648-3A03-403A-BD99-0F39516BD883}" dt="2024-02-29T15:40:01.486" v="17074" actId="478"/>
          <ac:cxnSpMkLst>
            <pc:docMk/>
            <pc:sldMk cId="2378032458" sldId="392"/>
            <ac:cxnSpMk id="12" creationId="{FC2E87C1-0DF4-6187-8FED-F211C9860E69}"/>
          </ac:cxnSpMkLst>
        </pc:cxnChg>
        <pc:cxnChg chg="add del mod">
          <ac:chgData name="Justin Raizes" userId="e6d0262345e4ce0a" providerId="LiveId" clId="{E922F648-3A03-403A-BD99-0F39516BD883}" dt="2024-02-29T15:40:01.486" v="17074" actId="478"/>
          <ac:cxnSpMkLst>
            <pc:docMk/>
            <pc:sldMk cId="2378032458" sldId="392"/>
            <ac:cxnSpMk id="13" creationId="{8AB45021-5CAE-58D5-946D-0BCA16B3B167}"/>
          </ac:cxnSpMkLst>
        </pc:cxnChg>
        <pc:cxnChg chg="add del mod">
          <ac:chgData name="Justin Raizes" userId="e6d0262345e4ce0a" providerId="LiveId" clId="{E922F648-3A03-403A-BD99-0F39516BD883}" dt="2024-02-29T15:40:01.486" v="17074" actId="478"/>
          <ac:cxnSpMkLst>
            <pc:docMk/>
            <pc:sldMk cId="2378032458" sldId="392"/>
            <ac:cxnSpMk id="17" creationId="{51D970B6-6516-C5DD-38DE-267A67F169BF}"/>
          </ac:cxnSpMkLst>
        </pc:cxnChg>
        <pc:cxnChg chg="add mod">
          <ac:chgData name="Justin Raizes" userId="e6d0262345e4ce0a" providerId="LiveId" clId="{E922F648-3A03-403A-BD99-0F39516BD883}" dt="2024-02-29T15:40:01.809" v="17075"/>
          <ac:cxnSpMkLst>
            <pc:docMk/>
            <pc:sldMk cId="2378032458" sldId="392"/>
            <ac:cxnSpMk id="26" creationId="{E3AC65C0-5A6E-53C3-85F3-0C8446FE2398}"/>
          </ac:cxnSpMkLst>
        </pc:cxnChg>
        <pc:cxnChg chg="add mod">
          <ac:chgData name="Justin Raizes" userId="e6d0262345e4ce0a" providerId="LiveId" clId="{E922F648-3A03-403A-BD99-0F39516BD883}" dt="2024-02-29T15:40:01.809" v="17075"/>
          <ac:cxnSpMkLst>
            <pc:docMk/>
            <pc:sldMk cId="2378032458" sldId="392"/>
            <ac:cxnSpMk id="27" creationId="{591658C6-1079-EE90-9B01-89CB949DD0D2}"/>
          </ac:cxnSpMkLst>
        </pc:cxnChg>
        <pc:cxnChg chg="add del mod">
          <ac:chgData name="Justin Raizes" userId="e6d0262345e4ce0a" providerId="LiveId" clId="{E922F648-3A03-403A-BD99-0F39516BD883}" dt="2024-02-29T16:38:04.983" v="20426" actId="478"/>
          <ac:cxnSpMkLst>
            <pc:docMk/>
            <pc:sldMk cId="2378032458" sldId="392"/>
            <ac:cxnSpMk id="28" creationId="{325A8A07-120F-0857-965F-99C410E57313}"/>
          </ac:cxnSpMkLst>
        </pc:cxnChg>
        <pc:cxnChg chg="add del mod">
          <ac:chgData name="Justin Raizes" userId="e6d0262345e4ce0a" providerId="LiveId" clId="{E922F648-3A03-403A-BD99-0F39516BD883}" dt="2024-02-29T16:38:04.983" v="20426" actId="478"/>
          <ac:cxnSpMkLst>
            <pc:docMk/>
            <pc:sldMk cId="2378032458" sldId="392"/>
            <ac:cxnSpMk id="29" creationId="{BB8664EE-9BA7-5A5C-C5D5-613FD654A108}"/>
          </ac:cxnSpMkLst>
        </pc:cxnChg>
        <pc:cxnChg chg="add mod">
          <ac:chgData name="Justin Raizes" userId="e6d0262345e4ce0a" providerId="LiveId" clId="{E922F648-3A03-403A-BD99-0F39516BD883}" dt="2024-02-29T15:40:01.809" v="17075"/>
          <ac:cxnSpMkLst>
            <pc:docMk/>
            <pc:sldMk cId="2378032458" sldId="392"/>
            <ac:cxnSpMk id="33" creationId="{D9208DBB-8E86-AC51-2564-10FE06F44798}"/>
          </ac:cxnSpMkLst>
        </pc:cxnChg>
        <pc:cxnChg chg="add del mod">
          <ac:chgData name="Justin Raizes" userId="e6d0262345e4ce0a" providerId="LiveId" clId="{E922F648-3A03-403A-BD99-0F39516BD883}" dt="2024-02-29T16:15:17.737" v="18997" actId="478"/>
          <ac:cxnSpMkLst>
            <pc:docMk/>
            <pc:sldMk cId="2378032458" sldId="392"/>
            <ac:cxnSpMk id="36" creationId="{D9F09E70-2A60-1E72-B9DF-AEE81AAC4F57}"/>
          </ac:cxnSpMkLst>
        </pc:cxnChg>
        <pc:cxnChg chg="add mod">
          <ac:chgData name="Justin Raizes" userId="e6d0262345e4ce0a" providerId="LiveId" clId="{E922F648-3A03-403A-BD99-0F39516BD883}" dt="2024-02-29T16:15:17.988" v="18998"/>
          <ac:cxnSpMkLst>
            <pc:docMk/>
            <pc:sldMk cId="2378032458" sldId="392"/>
            <ac:cxnSpMk id="41" creationId="{7CE71DA1-D3DE-361F-A20F-BA1CF6AB9BA1}"/>
          </ac:cxnSpMkLst>
        </pc:cxnChg>
      </pc:sldChg>
      <pc:sldChg chg="addSp delSp modSp add mod modNotesTx">
        <pc:chgData name="Justin Raizes" userId="e6d0262345e4ce0a" providerId="LiveId" clId="{E922F648-3A03-403A-BD99-0F39516BD883}" dt="2024-02-29T16:38:02.035" v="20425"/>
        <pc:sldMkLst>
          <pc:docMk/>
          <pc:sldMk cId="3893734086" sldId="393"/>
        </pc:sldMkLst>
        <pc:spChg chg="mod">
          <ac:chgData name="Justin Raizes" userId="e6d0262345e4ce0a" providerId="LiveId" clId="{E922F648-3A03-403A-BD99-0F39516BD883}" dt="2024-02-29T16:32:19.643" v="20001" actId="20577"/>
          <ac:spMkLst>
            <pc:docMk/>
            <pc:sldMk cId="3893734086" sldId="393"/>
            <ac:spMk id="2" creationId="{99F6E029-3C0A-0A73-45A8-44E6DD4FDABC}"/>
          </ac:spMkLst>
        </pc:spChg>
        <pc:spChg chg="add mod">
          <ac:chgData name="Justin Raizes" userId="e6d0262345e4ce0a" providerId="LiveId" clId="{E922F648-3A03-403A-BD99-0F39516BD883}" dt="2024-02-29T16:17:45.406" v="19025" actId="20577"/>
          <ac:spMkLst>
            <pc:docMk/>
            <pc:sldMk cId="3893734086" sldId="393"/>
            <ac:spMk id="3" creationId="{0371ED12-93D0-E3C6-250A-3E4FB28C5F75}"/>
          </ac:spMkLst>
        </pc:spChg>
        <pc:spChg chg="add del mod">
          <ac:chgData name="Justin Raizes" userId="e6d0262345e4ce0a" providerId="LiveId" clId="{E922F648-3A03-403A-BD99-0F39516BD883}" dt="2024-02-29T15:47:40.738" v="17732" actId="478"/>
          <ac:spMkLst>
            <pc:docMk/>
            <pc:sldMk cId="3893734086" sldId="393"/>
            <ac:spMk id="4" creationId="{337F9415-D232-CA5B-92DC-0462377B41C0}"/>
          </ac:spMkLst>
        </pc:spChg>
        <pc:spChg chg="add mod">
          <ac:chgData name="Justin Raizes" userId="e6d0262345e4ce0a" providerId="LiveId" clId="{E922F648-3A03-403A-BD99-0F39516BD883}" dt="2024-02-29T15:47:36.382" v="17731"/>
          <ac:spMkLst>
            <pc:docMk/>
            <pc:sldMk cId="3893734086" sldId="393"/>
            <ac:spMk id="5" creationId="{289F90F0-3661-C7A6-8C86-8B8102FD63ED}"/>
          </ac:spMkLst>
        </pc:spChg>
        <pc:spChg chg="add del mod">
          <ac:chgData name="Justin Raizes" userId="e6d0262345e4ce0a" providerId="LiveId" clId="{E922F648-3A03-403A-BD99-0F39516BD883}" dt="2024-02-29T15:47:40.738" v="17732" actId="478"/>
          <ac:spMkLst>
            <pc:docMk/>
            <pc:sldMk cId="3893734086" sldId="393"/>
            <ac:spMk id="6" creationId="{FFF243D2-E253-5313-019F-77144EB1A97F}"/>
          </ac:spMkLst>
        </pc:spChg>
        <pc:spChg chg="add mod">
          <ac:chgData name="Justin Raizes" userId="e6d0262345e4ce0a" providerId="LiveId" clId="{E922F648-3A03-403A-BD99-0F39516BD883}" dt="2024-02-29T15:47:36.382" v="17731"/>
          <ac:spMkLst>
            <pc:docMk/>
            <pc:sldMk cId="3893734086" sldId="393"/>
            <ac:spMk id="7" creationId="{976ABBD2-5498-4833-11D7-2EAAC6A090B6}"/>
          </ac:spMkLst>
        </pc:spChg>
        <pc:spChg chg="add del mod">
          <ac:chgData name="Justin Raizes" userId="e6d0262345e4ce0a" providerId="LiveId" clId="{E922F648-3A03-403A-BD99-0F39516BD883}" dt="2024-02-29T15:47:40.738" v="17732" actId="478"/>
          <ac:spMkLst>
            <pc:docMk/>
            <pc:sldMk cId="3893734086" sldId="393"/>
            <ac:spMk id="9" creationId="{E5267EF0-B4CB-7B88-2881-3344AD928BD6}"/>
          </ac:spMkLst>
        </pc:spChg>
        <pc:spChg chg="add mod">
          <ac:chgData name="Justin Raizes" userId="e6d0262345e4ce0a" providerId="LiveId" clId="{E922F648-3A03-403A-BD99-0F39516BD883}" dt="2024-02-29T15:49:05.699" v="17754" actId="1076"/>
          <ac:spMkLst>
            <pc:docMk/>
            <pc:sldMk cId="3893734086" sldId="393"/>
            <ac:spMk id="10" creationId="{76E1F676-905F-1FCA-B4D0-A9B1D7AF428A}"/>
          </ac:spMkLst>
        </pc:spChg>
        <pc:spChg chg="add mod">
          <ac:chgData name="Justin Raizes" userId="e6d0262345e4ce0a" providerId="LiveId" clId="{E922F648-3A03-403A-BD99-0F39516BD883}" dt="2024-02-29T16:17:42.226" v="19024"/>
          <ac:spMkLst>
            <pc:docMk/>
            <pc:sldMk cId="3893734086" sldId="393"/>
            <ac:spMk id="11" creationId="{0CB155C2-ED28-32DE-C18E-0496D3285DA8}"/>
          </ac:spMkLst>
        </pc:spChg>
        <pc:spChg chg="add mod">
          <ac:chgData name="Justin Raizes" userId="e6d0262345e4ce0a" providerId="LiveId" clId="{E922F648-3A03-403A-BD99-0F39516BD883}" dt="2024-02-29T16:17:42.226" v="19024"/>
          <ac:spMkLst>
            <pc:docMk/>
            <pc:sldMk cId="3893734086" sldId="393"/>
            <ac:spMk id="12" creationId="{EE843154-A3B6-9CC1-D4DD-98D93837F6D1}"/>
          </ac:spMkLst>
        </pc:spChg>
        <pc:spChg chg="add mod">
          <ac:chgData name="Justin Raizes" userId="e6d0262345e4ce0a" providerId="LiveId" clId="{E922F648-3A03-403A-BD99-0F39516BD883}" dt="2024-02-29T16:18:10.692" v="19033" actId="14100"/>
          <ac:spMkLst>
            <pc:docMk/>
            <pc:sldMk cId="3893734086" sldId="393"/>
            <ac:spMk id="13" creationId="{84B28FC6-C194-19A8-11CC-DA3B9FA2021B}"/>
          </ac:spMkLst>
        </pc:spChg>
        <pc:spChg chg="add mod">
          <ac:chgData name="Justin Raizes" userId="e6d0262345e4ce0a" providerId="LiveId" clId="{E922F648-3A03-403A-BD99-0F39516BD883}" dt="2024-02-29T16:19:07.368" v="19106" actId="1076"/>
          <ac:spMkLst>
            <pc:docMk/>
            <pc:sldMk cId="3893734086" sldId="393"/>
            <ac:spMk id="14" creationId="{5A75B3BD-B9C4-E43B-FEDB-1C9239B8EB86}"/>
          </ac:spMkLst>
        </pc:spChg>
        <pc:spChg chg="del">
          <ac:chgData name="Justin Raizes" userId="e6d0262345e4ce0a" providerId="LiveId" clId="{E922F648-3A03-403A-BD99-0F39516BD883}" dt="2024-02-29T16:38:01.843" v="20424" actId="478"/>
          <ac:spMkLst>
            <pc:docMk/>
            <pc:sldMk cId="3893734086" sldId="393"/>
            <ac:spMk id="30" creationId="{409C8BEA-2106-7BB8-371F-9240A1CEE97C}"/>
          </ac:spMkLst>
        </pc:spChg>
        <pc:spChg chg="mod">
          <ac:chgData name="Justin Raizes" userId="e6d0262345e4ce0a" providerId="LiveId" clId="{E922F648-3A03-403A-BD99-0F39516BD883}" dt="2024-02-29T15:43:23.699" v="17394" actId="207"/>
          <ac:spMkLst>
            <pc:docMk/>
            <pc:sldMk cId="3893734086" sldId="393"/>
            <ac:spMk id="35" creationId="{9BC0E8F6-9C0B-82C2-9CB1-452510E70345}"/>
          </ac:spMkLst>
        </pc:spChg>
        <pc:spChg chg="mod">
          <ac:chgData name="Justin Raizes" userId="e6d0262345e4ce0a" providerId="LiveId" clId="{E922F648-3A03-403A-BD99-0F39516BD883}" dt="2024-02-29T15:43:26.090" v="17395" actId="207"/>
          <ac:spMkLst>
            <pc:docMk/>
            <pc:sldMk cId="3893734086" sldId="393"/>
            <ac:spMk id="37" creationId="{F4A0EA9D-71F1-A54B-0765-887AF774C87E}"/>
          </ac:spMkLst>
        </pc:spChg>
        <pc:spChg chg="del">
          <ac:chgData name="Justin Raizes" userId="e6d0262345e4ce0a" providerId="LiveId" clId="{E922F648-3A03-403A-BD99-0F39516BD883}" dt="2024-02-29T15:42:59.567" v="17393" actId="478"/>
          <ac:spMkLst>
            <pc:docMk/>
            <pc:sldMk cId="3893734086" sldId="393"/>
            <ac:spMk id="39" creationId="{10E0D30D-3797-4694-7172-AC080EF9FD85}"/>
          </ac:spMkLst>
        </pc:spChg>
        <pc:spChg chg="add mod">
          <ac:chgData name="Justin Raizes" userId="e6d0262345e4ce0a" providerId="LiveId" clId="{E922F648-3A03-403A-BD99-0F39516BD883}" dt="2024-02-29T16:20:31.041" v="19256" actId="313"/>
          <ac:spMkLst>
            <pc:docMk/>
            <pc:sldMk cId="3893734086" sldId="393"/>
            <ac:spMk id="41" creationId="{810E5061-FEE1-9F4E-BD2F-71F26DB9B488}"/>
          </ac:spMkLst>
        </pc:spChg>
        <pc:spChg chg="add mod">
          <ac:chgData name="Justin Raizes" userId="e6d0262345e4ce0a" providerId="LiveId" clId="{E922F648-3A03-403A-BD99-0F39516BD883}" dt="2024-02-29T16:38:02.035" v="20425"/>
          <ac:spMkLst>
            <pc:docMk/>
            <pc:sldMk cId="3893734086" sldId="393"/>
            <ac:spMk id="42" creationId="{C38830DE-607F-E3ED-4382-EFCEC70F452A}"/>
          </ac:spMkLst>
        </pc:spChg>
        <pc:cxnChg chg="add del mod">
          <ac:chgData name="Justin Raizes" userId="e6d0262345e4ce0a" providerId="LiveId" clId="{E922F648-3A03-403A-BD99-0F39516BD883}" dt="2024-02-29T15:47:40.738" v="17732" actId="478"/>
          <ac:cxnSpMkLst>
            <pc:docMk/>
            <pc:sldMk cId="3893734086" sldId="393"/>
            <ac:cxnSpMk id="8" creationId="{34CF0A06-9DD7-4879-0070-9A05CDA89D6D}"/>
          </ac:cxnSpMkLst>
        </pc:cxnChg>
        <pc:cxnChg chg="add mod">
          <ac:chgData name="Justin Raizes" userId="e6d0262345e4ce0a" providerId="LiveId" clId="{E922F648-3A03-403A-BD99-0F39516BD883}" dt="2024-02-29T16:18:48.289" v="19038" actId="1582"/>
          <ac:cxnSpMkLst>
            <pc:docMk/>
            <pc:sldMk cId="3893734086" sldId="393"/>
            <ac:cxnSpMk id="16" creationId="{70F4D1EA-7B23-39CB-BCBE-1524D0A45E00}"/>
          </ac:cxnSpMkLst>
        </pc:cxnChg>
        <pc:cxnChg chg="del">
          <ac:chgData name="Justin Raizes" userId="e6d0262345e4ce0a" providerId="LiveId" clId="{E922F648-3A03-403A-BD99-0F39516BD883}" dt="2024-02-29T16:38:01.843" v="20424" actId="478"/>
          <ac:cxnSpMkLst>
            <pc:docMk/>
            <pc:sldMk cId="3893734086" sldId="393"/>
            <ac:cxnSpMk id="28" creationId="{1C28079B-0181-712E-1A08-4504B92E233A}"/>
          </ac:cxnSpMkLst>
        </pc:cxnChg>
        <pc:cxnChg chg="del">
          <ac:chgData name="Justin Raizes" userId="e6d0262345e4ce0a" providerId="LiveId" clId="{E922F648-3A03-403A-BD99-0F39516BD883}" dt="2024-02-29T16:38:01.843" v="20424" actId="478"/>
          <ac:cxnSpMkLst>
            <pc:docMk/>
            <pc:sldMk cId="3893734086" sldId="393"/>
            <ac:cxnSpMk id="29" creationId="{54E6DE80-D66C-22D8-741D-1D75ACC744EE}"/>
          </ac:cxnSpMkLst>
        </pc:cxnChg>
      </pc:sldChg>
      <pc:sldChg chg="addSp delSp modSp add mod modNotesTx">
        <pc:chgData name="Justin Raizes" userId="e6d0262345e4ce0a" providerId="LiveId" clId="{E922F648-3A03-403A-BD99-0F39516BD883}" dt="2024-02-29T16:37:58.597" v="20423"/>
        <pc:sldMkLst>
          <pc:docMk/>
          <pc:sldMk cId="2758781129" sldId="394"/>
        </pc:sldMkLst>
        <pc:spChg chg="mod">
          <ac:chgData name="Justin Raizes" userId="e6d0262345e4ce0a" providerId="LiveId" clId="{E922F648-3A03-403A-BD99-0F39516BD883}" dt="2024-02-29T16:32:17.215" v="19999" actId="20577"/>
          <ac:spMkLst>
            <pc:docMk/>
            <pc:sldMk cId="2758781129" sldId="394"/>
            <ac:spMk id="2" creationId="{6F29AC17-EAB9-8373-1250-6966815B4D74}"/>
          </ac:spMkLst>
        </pc:spChg>
        <pc:spChg chg="add mod">
          <ac:chgData name="Justin Raizes" userId="e6d0262345e4ce0a" providerId="LiveId" clId="{E922F648-3A03-403A-BD99-0F39516BD883}" dt="2024-02-29T15:46:50.502" v="17670" actId="207"/>
          <ac:spMkLst>
            <pc:docMk/>
            <pc:sldMk cId="2758781129" sldId="394"/>
            <ac:spMk id="3" creationId="{C2EB5808-81D7-0C2B-E7D0-B097D41D13D9}"/>
          </ac:spMkLst>
        </pc:spChg>
        <pc:spChg chg="add mod">
          <ac:chgData name="Justin Raizes" userId="e6d0262345e4ce0a" providerId="LiveId" clId="{E922F648-3A03-403A-BD99-0F39516BD883}" dt="2024-02-29T15:46:50.502" v="17670" actId="207"/>
          <ac:spMkLst>
            <pc:docMk/>
            <pc:sldMk cId="2758781129" sldId="394"/>
            <ac:spMk id="5" creationId="{C83D1701-AEFC-729C-4A02-862FC6DD387A}"/>
          </ac:spMkLst>
        </pc:spChg>
        <pc:spChg chg="add mod ord">
          <ac:chgData name="Justin Raizes" userId="e6d0262345e4ce0a" providerId="LiveId" clId="{E922F648-3A03-403A-BD99-0F39516BD883}" dt="2024-02-29T15:47:58.264" v="17734" actId="167"/>
          <ac:spMkLst>
            <pc:docMk/>
            <pc:sldMk cId="2758781129" sldId="394"/>
            <ac:spMk id="6" creationId="{D0470616-C8EF-9E01-D02E-19FDC29CBD85}"/>
          </ac:spMkLst>
        </pc:spChg>
        <pc:spChg chg="add mod ord">
          <ac:chgData name="Justin Raizes" userId="e6d0262345e4ce0a" providerId="LiveId" clId="{E922F648-3A03-403A-BD99-0F39516BD883}" dt="2024-02-29T15:47:58.264" v="17734" actId="167"/>
          <ac:spMkLst>
            <pc:docMk/>
            <pc:sldMk cId="2758781129" sldId="394"/>
            <ac:spMk id="7" creationId="{A0A14560-4926-2464-22B2-0B833000BAEE}"/>
          </ac:spMkLst>
        </pc:spChg>
        <pc:spChg chg="add mod">
          <ac:chgData name="Justin Raizes" userId="e6d0262345e4ce0a" providerId="LiveId" clId="{E922F648-3A03-403A-BD99-0F39516BD883}" dt="2024-02-29T15:49:09.955" v="17757" actId="20577"/>
          <ac:spMkLst>
            <pc:docMk/>
            <pc:sldMk cId="2758781129" sldId="394"/>
            <ac:spMk id="8" creationId="{91FB5C2D-76BF-6F48-3402-44E2EFA9EF0A}"/>
          </ac:spMkLst>
        </pc:spChg>
        <pc:spChg chg="add mod">
          <ac:chgData name="Justin Raizes" userId="e6d0262345e4ce0a" providerId="LiveId" clId="{E922F648-3A03-403A-BD99-0F39516BD883}" dt="2024-02-29T16:21:05.419" v="19259" actId="14100"/>
          <ac:spMkLst>
            <pc:docMk/>
            <pc:sldMk cId="2758781129" sldId="394"/>
            <ac:spMk id="9" creationId="{06BF14E3-45CA-38A7-9503-E83854DE22CA}"/>
          </ac:spMkLst>
        </pc:spChg>
        <pc:spChg chg="add mod">
          <ac:chgData name="Justin Raizes" userId="e6d0262345e4ce0a" providerId="LiveId" clId="{E922F648-3A03-403A-BD99-0F39516BD883}" dt="2024-02-29T16:37:58.597" v="20423"/>
          <ac:spMkLst>
            <pc:docMk/>
            <pc:sldMk cId="2758781129" sldId="394"/>
            <ac:spMk id="10" creationId="{D7B81F69-887A-5FA7-29FF-980EE54A73A7}"/>
          </ac:spMkLst>
        </pc:spChg>
        <pc:spChg chg="del">
          <ac:chgData name="Justin Raizes" userId="e6d0262345e4ce0a" providerId="LiveId" clId="{E922F648-3A03-403A-BD99-0F39516BD883}" dt="2024-02-29T16:37:58.462" v="20422" actId="478"/>
          <ac:spMkLst>
            <pc:docMk/>
            <pc:sldMk cId="2758781129" sldId="394"/>
            <ac:spMk id="30" creationId="{91A9346F-7CD6-A8A5-EA93-E7DE065B244E}"/>
          </ac:spMkLst>
        </pc:spChg>
        <pc:spChg chg="mod">
          <ac:chgData name="Justin Raizes" userId="e6d0262345e4ce0a" providerId="LiveId" clId="{E922F648-3A03-403A-BD99-0F39516BD883}" dt="2024-02-29T15:48:07.082" v="17737" actId="20577"/>
          <ac:spMkLst>
            <pc:docMk/>
            <pc:sldMk cId="2758781129" sldId="394"/>
            <ac:spMk id="34" creationId="{824A402D-79C2-FFB7-12FC-353CAE42ADE4}"/>
          </ac:spMkLst>
        </pc:spChg>
        <pc:cxnChg chg="add mod">
          <ac:chgData name="Justin Raizes" userId="e6d0262345e4ce0a" providerId="LiveId" clId="{E922F648-3A03-403A-BD99-0F39516BD883}" dt="2024-02-29T15:44:12.036" v="17539"/>
          <ac:cxnSpMkLst>
            <pc:docMk/>
            <pc:sldMk cId="2758781129" sldId="394"/>
            <ac:cxnSpMk id="4" creationId="{739F1798-7214-4CBD-006C-7BDD934AC423}"/>
          </ac:cxnSpMkLst>
        </pc:cxnChg>
        <pc:cxnChg chg="del">
          <ac:chgData name="Justin Raizes" userId="e6d0262345e4ce0a" providerId="LiveId" clId="{E922F648-3A03-403A-BD99-0F39516BD883}" dt="2024-02-29T16:37:58.462" v="20422" actId="478"/>
          <ac:cxnSpMkLst>
            <pc:docMk/>
            <pc:sldMk cId="2758781129" sldId="394"/>
            <ac:cxnSpMk id="28" creationId="{653E2B3C-7C25-39B8-308C-9BB66A52E933}"/>
          </ac:cxnSpMkLst>
        </pc:cxnChg>
        <pc:cxnChg chg="del">
          <ac:chgData name="Justin Raizes" userId="e6d0262345e4ce0a" providerId="LiveId" clId="{E922F648-3A03-403A-BD99-0F39516BD883}" dt="2024-02-29T16:37:58.462" v="20422" actId="478"/>
          <ac:cxnSpMkLst>
            <pc:docMk/>
            <pc:sldMk cId="2758781129" sldId="394"/>
            <ac:cxnSpMk id="29" creationId="{E8831CEA-F619-8490-7C1D-7F8189DC35B0}"/>
          </ac:cxnSpMkLst>
        </pc:cxnChg>
      </pc:sldChg>
      <pc:sldChg chg="new del">
        <pc:chgData name="Justin Raizes" userId="e6d0262345e4ce0a" providerId="LiveId" clId="{E922F648-3A03-403A-BD99-0F39516BD883}" dt="2024-02-29T15:50:23.167" v="17830" actId="47"/>
        <pc:sldMkLst>
          <pc:docMk/>
          <pc:sldMk cId="2850415386" sldId="395"/>
        </pc:sldMkLst>
      </pc:sldChg>
      <pc:sldChg chg="addSp delSp modSp add mod modNotesTx">
        <pc:chgData name="Justin Raizes" userId="e6d0262345e4ce0a" providerId="LiveId" clId="{E922F648-3A03-403A-BD99-0F39516BD883}" dt="2024-02-29T16:37:53.603" v="20421"/>
        <pc:sldMkLst>
          <pc:docMk/>
          <pc:sldMk cId="1314598760" sldId="396"/>
        </pc:sldMkLst>
        <pc:spChg chg="mod">
          <ac:chgData name="Justin Raizes" userId="e6d0262345e4ce0a" providerId="LiveId" clId="{E922F648-3A03-403A-BD99-0F39516BD883}" dt="2024-02-29T16:32:15.123" v="19997" actId="20577"/>
          <ac:spMkLst>
            <pc:docMk/>
            <pc:sldMk cId="1314598760" sldId="396"/>
            <ac:spMk id="2" creationId="{7AB2E49C-61A1-05C2-6C55-DA9D818279C5}"/>
          </ac:spMkLst>
        </pc:spChg>
        <pc:spChg chg="mod">
          <ac:chgData name="Justin Raizes" userId="e6d0262345e4ce0a" providerId="LiveId" clId="{E922F648-3A03-403A-BD99-0F39516BD883}" dt="2024-02-29T15:50:57.557" v="17886" actId="207"/>
          <ac:spMkLst>
            <pc:docMk/>
            <pc:sldMk cId="1314598760" sldId="396"/>
            <ac:spMk id="3" creationId="{E0A34CDF-79D1-64A1-7C7D-2072B8D7F72A}"/>
          </ac:spMkLst>
        </pc:spChg>
        <pc:spChg chg="mod">
          <ac:chgData name="Justin Raizes" userId="e6d0262345e4ce0a" providerId="LiveId" clId="{E922F648-3A03-403A-BD99-0F39516BD883}" dt="2024-02-29T15:50:57.557" v="17886" actId="207"/>
          <ac:spMkLst>
            <pc:docMk/>
            <pc:sldMk cId="1314598760" sldId="396"/>
            <ac:spMk id="5" creationId="{4D4F9E1A-3042-C810-F12E-69D6BC37C376}"/>
          </ac:spMkLst>
        </pc:spChg>
        <pc:spChg chg="mod">
          <ac:chgData name="Justin Raizes" userId="e6d0262345e4ce0a" providerId="LiveId" clId="{E922F648-3A03-403A-BD99-0F39516BD883}" dt="2024-02-29T15:51:27.183" v="17908" actId="20577"/>
          <ac:spMkLst>
            <pc:docMk/>
            <pc:sldMk cId="1314598760" sldId="396"/>
            <ac:spMk id="8" creationId="{6968ADE8-E0B9-0BD3-AF03-D80B33B99BF2}"/>
          </ac:spMkLst>
        </pc:spChg>
        <pc:spChg chg="add mod">
          <ac:chgData name="Justin Raizes" userId="e6d0262345e4ce0a" providerId="LiveId" clId="{E922F648-3A03-403A-BD99-0F39516BD883}" dt="2024-02-29T15:52:26.379" v="17988" actId="206"/>
          <ac:spMkLst>
            <pc:docMk/>
            <pc:sldMk cId="1314598760" sldId="396"/>
            <ac:spMk id="9" creationId="{0AF9F5AC-7858-BE56-3C2A-51065C659890}"/>
          </ac:spMkLst>
        </pc:spChg>
        <pc:spChg chg="add mod">
          <ac:chgData name="Justin Raizes" userId="e6d0262345e4ce0a" providerId="LiveId" clId="{E922F648-3A03-403A-BD99-0F39516BD883}" dt="2024-02-29T15:52:02.559" v="17986" actId="1076"/>
          <ac:spMkLst>
            <pc:docMk/>
            <pc:sldMk cId="1314598760" sldId="396"/>
            <ac:spMk id="10" creationId="{7020D4A3-9E3A-2337-21F9-5FE92ECE1430}"/>
          </ac:spMkLst>
        </pc:spChg>
        <pc:spChg chg="add mod">
          <ac:chgData name="Justin Raizes" userId="e6d0262345e4ce0a" providerId="LiveId" clId="{E922F648-3A03-403A-BD99-0F39516BD883}" dt="2024-02-29T15:52:32.938" v="17989" actId="1076"/>
          <ac:spMkLst>
            <pc:docMk/>
            <pc:sldMk cId="1314598760" sldId="396"/>
            <ac:spMk id="11" creationId="{CBE2C8D8-0752-82B5-998A-6B2DA7A6B588}"/>
          </ac:spMkLst>
        </pc:spChg>
        <pc:spChg chg="add mod">
          <ac:chgData name="Justin Raizes" userId="e6d0262345e4ce0a" providerId="LiveId" clId="{E922F648-3A03-403A-BD99-0F39516BD883}" dt="2024-02-29T15:52:53.502" v="17994" actId="1582"/>
          <ac:spMkLst>
            <pc:docMk/>
            <pc:sldMk cId="1314598760" sldId="396"/>
            <ac:spMk id="12" creationId="{5633F7BB-210F-3011-BC3C-689C5420E091}"/>
          </ac:spMkLst>
        </pc:spChg>
        <pc:spChg chg="add mod">
          <ac:chgData name="Justin Raizes" userId="e6d0262345e4ce0a" providerId="LiveId" clId="{E922F648-3A03-403A-BD99-0F39516BD883}" dt="2024-02-29T15:58:34.232" v="18554" actId="1076"/>
          <ac:spMkLst>
            <pc:docMk/>
            <pc:sldMk cId="1314598760" sldId="396"/>
            <ac:spMk id="16" creationId="{C140D8EE-FCE8-EAF1-826B-88C8D399AF2B}"/>
          </ac:spMkLst>
        </pc:spChg>
        <pc:spChg chg="add mod">
          <ac:chgData name="Justin Raizes" userId="e6d0262345e4ce0a" providerId="LiveId" clId="{E922F648-3A03-403A-BD99-0F39516BD883}" dt="2024-02-29T16:16:37.379" v="19007" actId="14100"/>
          <ac:spMkLst>
            <pc:docMk/>
            <pc:sldMk cId="1314598760" sldId="396"/>
            <ac:spMk id="17" creationId="{4EC7C28A-FEC7-35B3-D203-1E7FD988A192}"/>
          </ac:spMkLst>
        </pc:spChg>
        <pc:spChg chg="del">
          <ac:chgData name="Justin Raizes" userId="e6d0262345e4ce0a" providerId="LiveId" clId="{E922F648-3A03-403A-BD99-0F39516BD883}" dt="2024-02-29T16:37:53.347" v="20420" actId="478"/>
          <ac:spMkLst>
            <pc:docMk/>
            <pc:sldMk cId="1314598760" sldId="396"/>
            <ac:spMk id="30" creationId="{CB3B8464-4EC6-0BC1-0D4A-E49C6958ABE4}"/>
          </ac:spMkLst>
        </pc:spChg>
        <pc:spChg chg="del">
          <ac:chgData name="Justin Raizes" userId="e6d0262345e4ce0a" providerId="LiveId" clId="{E922F648-3A03-403A-BD99-0F39516BD883}" dt="2024-02-29T15:51:25.460" v="17907" actId="478"/>
          <ac:spMkLst>
            <pc:docMk/>
            <pc:sldMk cId="1314598760" sldId="396"/>
            <ac:spMk id="32" creationId="{91D1BF07-AE0E-176E-3A56-146DF5B86F3B}"/>
          </ac:spMkLst>
        </pc:spChg>
        <pc:spChg chg="del">
          <ac:chgData name="Justin Raizes" userId="e6d0262345e4ce0a" providerId="LiveId" clId="{E922F648-3A03-403A-BD99-0F39516BD883}" dt="2024-02-29T15:51:22.004" v="17905" actId="478"/>
          <ac:spMkLst>
            <pc:docMk/>
            <pc:sldMk cId="1314598760" sldId="396"/>
            <ac:spMk id="34" creationId="{0BFD8E2A-7C69-521B-A7E1-5654990ACABE}"/>
          </ac:spMkLst>
        </pc:spChg>
        <pc:spChg chg="add mod">
          <ac:chgData name="Justin Raizes" userId="e6d0262345e4ce0a" providerId="LiveId" clId="{E922F648-3A03-403A-BD99-0F39516BD883}" dt="2024-02-29T16:21:42.946" v="19265" actId="14100"/>
          <ac:spMkLst>
            <pc:docMk/>
            <pc:sldMk cId="1314598760" sldId="396"/>
            <ac:spMk id="43" creationId="{E279A1F6-3305-A9AC-8048-CF0A13D4D736}"/>
          </ac:spMkLst>
        </pc:spChg>
        <pc:spChg chg="add mod">
          <ac:chgData name="Justin Raizes" userId="e6d0262345e4ce0a" providerId="LiveId" clId="{E922F648-3A03-403A-BD99-0F39516BD883}" dt="2024-02-29T16:21:36.959" v="19264" actId="14100"/>
          <ac:spMkLst>
            <pc:docMk/>
            <pc:sldMk cId="1314598760" sldId="396"/>
            <ac:spMk id="44" creationId="{ADB1EAEE-0477-3AAB-0BC2-1E5C857343FA}"/>
          </ac:spMkLst>
        </pc:spChg>
        <pc:spChg chg="add mod">
          <ac:chgData name="Justin Raizes" userId="e6d0262345e4ce0a" providerId="LiveId" clId="{E922F648-3A03-403A-BD99-0F39516BD883}" dt="2024-02-29T16:37:53.603" v="20421"/>
          <ac:spMkLst>
            <pc:docMk/>
            <pc:sldMk cId="1314598760" sldId="396"/>
            <ac:spMk id="45" creationId="{E6B3A638-E836-CB13-E9EC-A12E2D9C7F5D}"/>
          </ac:spMkLst>
        </pc:spChg>
        <pc:grpChg chg="add mod">
          <ac:chgData name="Justin Raizes" userId="e6d0262345e4ce0a" providerId="LiveId" clId="{E922F648-3A03-403A-BD99-0F39516BD883}" dt="2024-02-29T16:16:11.232" v="19003" actId="14100"/>
          <ac:grpSpMkLst>
            <pc:docMk/>
            <pc:sldMk cId="1314598760" sldId="396"/>
            <ac:grpSpMk id="18" creationId="{327E4F1E-BE8B-DEA7-9FA6-078DBFBCDAC8}"/>
          </ac:grpSpMkLst>
        </pc:grpChg>
        <pc:cxnChg chg="add mod">
          <ac:chgData name="Justin Raizes" userId="e6d0262345e4ce0a" providerId="LiveId" clId="{E922F648-3A03-403A-BD99-0F39516BD883}" dt="2024-02-29T15:53:07.772" v="17998" actId="14100"/>
          <ac:cxnSpMkLst>
            <pc:docMk/>
            <pc:sldMk cId="1314598760" sldId="396"/>
            <ac:cxnSpMk id="14" creationId="{B1ADA98E-7676-0EE9-E774-37FEE5BDA7EC}"/>
          </ac:cxnSpMkLst>
        </pc:cxnChg>
        <pc:cxnChg chg="del">
          <ac:chgData name="Justin Raizes" userId="e6d0262345e4ce0a" providerId="LiveId" clId="{E922F648-3A03-403A-BD99-0F39516BD883}" dt="2024-02-29T16:37:53.347" v="20420" actId="478"/>
          <ac:cxnSpMkLst>
            <pc:docMk/>
            <pc:sldMk cId="1314598760" sldId="396"/>
            <ac:cxnSpMk id="28" creationId="{4570B192-1A00-2D7A-D4E2-E38714549C8C}"/>
          </ac:cxnSpMkLst>
        </pc:cxnChg>
        <pc:cxnChg chg="del">
          <ac:chgData name="Justin Raizes" userId="e6d0262345e4ce0a" providerId="LiveId" clId="{E922F648-3A03-403A-BD99-0F39516BD883}" dt="2024-02-29T16:37:53.347" v="20420" actId="478"/>
          <ac:cxnSpMkLst>
            <pc:docMk/>
            <pc:sldMk cId="1314598760" sldId="396"/>
            <ac:cxnSpMk id="29" creationId="{78B9A925-5FDB-DAB2-D202-D9299E36A048}"/>
          </ac:cxnSpMkLst>
        </pc:cxnChg>
        <pc:cxnChg chg="del mod">
          <ac:chgData name="Justin Raizes" userId="e6d0262345e4ce0a" providerId="LiveId" clId="{E922F648-3A03-403A-BD99-0F39516BD883}" dt="2024-02-29T15:51:23.546" v="17906" actId="478"/>
          <ac:cxnSpMkLst>
            <pc:docMk/>
            <pc:sldMk cId="1314598760" sldId="396"/>
            <ac:cxnSpMk id="33" creationId="{96F232B2-6A9C-4AB0-E4D1-752DB9163017}"/>
          </ac:cxnSpMkLst>
        </pc:cxnChg>
        <pc:cxnChg chg="mod">
          <ac:chgData name="Justin Raizes" userId="e6d0262345e4ce0a" providerId="LiveId" clId="{E922F648-3A03-403A-BD99-0F39516BD883}" dt="2024-02-29T16:16:01.239" v="19000"/>
          <ac:cxnSpMkLst>
            <pc:docMk/>
            <pc:sldMk cId="1314598760" sldId="396"/>
            <ac:cxnSpMk id="39" creationId="{9BCE00A6-9A17-6C0C-3C58-D8A36EA4453E}"/>
          </ac:cxnSpMkLst>
        </pc:cxnChg>
        <pc:cxnChg chg="mod">
          <ac:chgData name="Justin Raizes" userId="e6d0262345e4ce0a" providerId="LiveId" clId="{E922F648-3A03-403A-BD99-0F39516BD883}" dt="2024-02-29T16:16:01.239" v="19000"/>
          <ac:cxnSpMkLst>
            <pc:docMk/>
            <pc:sldMk cId="1314598760" sldId="396"/>
            <ac:cxnSpMk id="40" creationId="{15892DC3-7856-FD1B-BE07-4F607B98A120}"/>
          </ac:cxnSpMkLst>
        </pc:cxnChg>
        <pc:cxnChg chg="mod">
          <ac:chgData name="Justin Raizes" userId="e6d0262345e4ce0a" providerId="LiveId" clId="{E922F648-3A03-403A-BD99-0F39516BD883}" dt="2024-02-29T16:16:01.239" v="19000"/>
          <ac:cxnSpMkLst>
            <pc:docMk/>
            <pc:sldMk cId="1314598760" sldId="396"/>
            <ac:cxnSpMk id="41" creationId="{E6E9A3D4-44B3-ECE4-E483-6D63DF1140FC}"/>
          </ac:cxnSpMkLst>
        </pc:cxnChg>
        <pc:cxnChg chg="mod">
          <ac:chgData name="Justin Raizes" userId="e6d0262345e4ce0a" providerId="LiveId" clId="{E922F648-3A03-403A-BD99-0F39516BD883}" dt="2024-02-29T16:16:01.239" v="19000"/>
          <ac:cxnSpMkLst>
            <pc:docMk/>
            <pc:sldMk cId="1314598760" sldId="396"/>
            <ac:cxnSpMk id="42" creationId="{714D8A5D-0BC1-3410-88EF-3261AC27A3F8}"/>
          </ac:cxnSpMkLst>
        </pc:cxnChg>
      </pc:sldChg>
      <pc:sldChg chg="addSp delSp modSp add mod modNotesTx">
        <pc:chgData name="Justin Raizes" userId="e6d0262345e4ce0a" providerId="LiveId" clId="{E922F648-3A03-403A-BD99-0F39516BD883}" dt="2024-02-29T16:37:49.766" v="20419"/>
        <pc:sldMkLst>
          <pc:docMk/>
          <pc:sldMk cId="1314175503" sldId="397"/>
        </pc:sldMkLst>
        <pc:spChg chg="mod">
          <ac:chgData name="Justin Raizes" userId="e6d0262345e4ce0a" providerId="LiveId" clId="{E922F648-3A03-403A-BD99-0F39516BD883}" dt="2024-02-29T16:32:12.796" v="19995" actId="20577"/>
          <ac:spMkLst>
            <pc:docMk/>
            <pc:sldMk cId="1314175503" sldId="397"/>
            <ac:spMk id="2" creationId="{8E564C34-B3E5-7EAE-4536-696355879C5C}"/>
          </ac:spMkLst>
        </pc:spChg>
        <pc:spChg chg="add del mod">
          <ac:chgData name="Justin Raizes" userId="e6d0262345e4ce0a" providerId="LiveId" clId="{E922F648-3A03-403A-BD99-0F39516BD883}" dt="2024-02-29T15:59:51.061" v="18619" actId="478"/>
          <ac:spMkLst>
            <pc:docMk/>
            <pc:sldMk cId="1314175503" sldId="397"/>
            <ac:spMk id="9" creationId="{90CEA74A-2D81-DC93-64F0-2D11CA3C65DB}"/>
          </ac:spMkLst>
        </pc:spChg>
        <pc:spChg chg="add del">
          <ac:chgData name="Justin Raizes" userId="e6d0262345e4ce0a" providerId="LiveId" clId="{E922F648-3A03-403A-BD99-0F39516BD883}" dt="2024-02-29T15:59:50.686" v="18618" actId="478"/>
          <ac:spMkLst>
            <pc:docMk/>
            <pc:sldMk cId="1314175503" sldId="397"/>
            <ac:spMk id="10" creationId="{033CD175-266C-6A48-217C-8108B4D64FAF}"/>
          </ac:spMkLst>
        </pc:spChg>
        <pc:spChg chg="add del mod">
          <ac:chgData name="Justin Raizes" userId="e6d0262345e4ce0a" providerId="LiveId" clId="{E922F648-3A03-403A-BD99-0F39516BD883}" dt="2024-02-29T15:59:54.824" v="18625" actId="20577"/>
          <ac:spMkLst>
            <pc:docMk/>
            <pc:sldMk cId="1314175503" sldId="397"/>
            <ac:spMk id="11" creationId="{479A4DDD-4F9A-D023-B5AB-5E674253FB0B}"/>
          </ac:spMkLst>
        </pc:spChg>
        <pc:spChg chg="del">
          <ac:chgData name="Justin Raizes" userId="e6d0262345e4ce0a" providerId="LiveId" clId="{E922F648-3A03-403A-BD99-0F39516BD883}" dt="2024-02-29T15:58:50.535" v="18559" actId="478"/>
          <ac:spMkLst>
            <pc:docMk/>
            <pc:sldMk cId="1314175503" sldId="397"/>
            <ac:spMk id="12" creationId="{1872A13B-A47C-D03C-EFB2-C5D8FC447B3D}"/>
          </ac:spMkLst>
        </pc:spChg>
        <pc:spChg chg="add mod">
          <ac:chgData name="Justin Raizes" userId="e6d0262345e4ce0a" providerId="LiveId" clId="{E922F648-3A03-403A-BD99-0F39516BD883}" dt="2024-02-29T16:22:01.129" v="19266"/>
          <ac:spMkLst>
            <pc:docMk/>
            <pc:sldMk cId="1314175503" sldId="397"/>
            <ac:spMk id="13" creationId="{99DBC7CC-17DB-9115-57E7-01F7E6F9C8C0}"/>
          </ac:spMkLst>
        </pc:spChg>
        <pc:spChg chg="add mod">
          <ac:chgData name="Justin Raizes" userId="e6d0262345e4ce0a" providerId="LiveId" clId="{E922F648-3A03-403A-BD99-0F39516BD883}" dt="2024-02-29T16:37:49.766" v="20419"/>
          <ac:spMkLst>
            <pc:docMk/>
            <pc:sldMk cId="1314175503" sldId="397"/>
            <ac:spMk id="15" creationId="{C5F76325-252B-E5D6-13D9-464288F0C515}"/>
          </ac:spMkLst>
        </pc:spChg>
        <pc:spChg chg="del">
          <ac:chgData name="Justin Raizes" userId="e6d0262345e4ce0a" providerId="LiveId" clId="{E922F648-3A03-403A-BD99-0F39516BD883}" dt="2024-02-29T15:58:45.496" v="18556" actId="478"/>
          <ac:spMkLst>
            <pc:docMk/>
            <pc:sldMk cId="1314175503" sldId="397"/>
            <ac:spMk id="16" creationId="{7F5DAF75-7BCF-E94D-ADB5-D6A56B50D67D}"/>
          </ac:spMkLst>
        </pc:spChg>
        <pc:spChg chg="del">
          <ac:chgData name="Justin Raizes" userId="e6d0262345e4ce0a" providerId="LiveId" clId="{E922F648-3A03-403A-BD99-0F39516BD883}" dt="2024-02-29T15:58:47.371" v="18557" actId="478"/>
          <ac:spMkLst>
            <pc:docMk/>
            <pc:sldMk cId="1314175503" sldId="397"/>
            <ac:spMk id="22" creationId="{711372D9-FE3D-AAFA-B88C-07A6BC835036}"/>
          </ac:spMkLst>
        </pc:spChg>
        <pc:spChg chg="del">
          <ac:chgData name="Justin Raizes" userId="e6d0262345e4ce0a" providerId="LiveId" clId="{E922F648-3A03-403A-BD99-0F39516BD883}" dt="2024-02-29T16:37:49.582" v="20418" actId="478"/>
          <ac:spMkLst>
            <pc:docMk/>
            <pc:sldMk cId="1314175503" sldId="397"/>
            <ac:spMk id="30" creationId="{A20BA83A-037B-F920-6449-1C24EFC7D372}"/>
          </ac:spMkLst>
        </pc:spChg>
        <pc:cxnChg chg="del">
          <ac:chgData name="Justin Raizes" userId="e6d0262345e4ce0a" providerId="LiveId" clId="{E922F648-3A03-403A-BD99-0F39516BD883}" dt="2024-02-29T15:58:51.772" v="18560" actId="478"/>
          <ac:cxnSpMkLst>
            <pc:docMk/>
            <pc:sldMk cId="1314175503" sldId="397"/>
            <ac:cxnSpMk id="14" creationId="{C9798144-7CC4-7D3D-ED8F-2B522F22026F}"/>
          </ac:cxnSpMkLst>
        </pc:cxnChg>
        <pc:cxnChg chg="del">
          <ac:chgData name="Justin Raizes" userId="e6d0262345e4ce0a" providerId="LiveId" clId="{E922F648-3A03-403A-BD99-0F39516BD883}" dt="2024-02-29T15:58:49.320" v="18558" actId="478"/>
          <ac:cxnSpMkLst>
            <pc:docMk/>
            <pc:sldMk cId="1314175503" sldId="397"/>
            <ac:cxnSpMk id="27" creationId="{88B9E300-0498-D543-E9C8-91334096F8D2}"/>
          </ac:cxnSpMkLst>
        </pc:cxnChg>
        <pc:cxnChg chg="del">
          <ac:chgData name="Justin Raizes" userId="e6d0262345e4ce0a" providerId="LiveId" clId="{E922F648-3A03-403A-BD99-0F39516BD883}" dt="2024-02-29T16:37:49.582" v="20418" actId="478"/>
          <ac:cxnSpMkLst>
            <pc:docMk/>
            <pc:sldMk cId="1314175503" sldId="397"/>
            <ac:cxnSpMk id="28" creationId="{ACE3CD5C-A395-D5C0-E2C1-A3380DE228AE}"/>
          </ac:cxnSpMkLst>
        </pc:cxnChg>
        <pc:cxnChg chg="del">
          <ac:chgData name="Justin Raizes" userId="e6d0262345e4ce0a" providerId="LiveId" clId="{E922F648-3A03-403A-BD99-0F39516BD883}" dt="2024-02-29T15:58:53.250" v="18561" actId="478"/>
          <ac:cxnSpMkLst>
            <pc:docMk/>
            <pc:sldMk cId="1314175503" sldId="397"/>
            <ac:cxnSpMk id="29" creationId="{29532B95-0C76-7049-2882-58678680A4B9}"/>
          </ac:cxnSpMkLst>
        </pc:cxnChg>
      </pc:sldChg>
      <pc:sldChg chg="add del modNotesTx">
        <pc:chgData name="Justin Raizes" userId="e6d0262345e4ce0a" providerId="LiveId" clId="{E922F648-3A03-403A-BD99-0F39516BD883}" dt="2024-02-29T16:22:18.576" v="19269" actId="47"/>
        <pc:sldMkLst>
          <pc:docMk/>
          <pc:sldMk cId="1932853822" sldId="398"/>
        </pc:sldMkLst>
      </pc:sldChg>
      <pc:sldChg chg="new del">
        <pc:chgData name="Justin Raizes" userId="e6d0262345e4ce0a" providerId="LiveId" clId="{E922F648-3A03-403A-BD99-0F39516BD883}" dt="2024-02-29T16:14:21.531" v="18987" actId="47"/>
        <pc:sldMkLst>
          <pc:docMk/>
          <pc:sldMk cId="2108475849" sldId="399"/>
        </pc:sldMkLst>
      </pc:sldChg>
      <pc:sldChg chg="addSp delSp modSp add mod">
        <pc:chgData name="Justin Raizes" userId="e6d0262345e4ce0a" providerId="LiveId" clId="{E922F648-3A03-403A-BD99-0F39516BD883}" dt="2024-02-29T16:39:19.395" v="20454"/>
        <pc:sldMkLst>
          <pc:docMk/>
          <pc:sldMk cId="1343664488" sldId="400"/>
        </pc:sldMkLst>
        <pc:spChg chg="add mod">
          <ac:chgData name="Justin Raizes" userId="e6d0262345e4ce0a" providerId="LiveId" clId="{E922F648-3A03-403A-BD99-0F39516BD883}" dt="2024-02-29T16:11:30.839" v="18955"/>
          <ac:spMkLst>
            <pc:docMk/>
            <pc:sldMk cId="1343664488" sldId="400"/>
            <ac:spMk id="3" creationId="{BB853CBD-097D-84F7-C7A4-D8E036A55CFE}"/>
          </ac:spMkLst>
        </pc:spChg>
        <pc:spChg chg="del">
          <ac:chgData name="Justin Raizes" userId="e6d0262345e4ce0a" providerId="LiveId" clId="{E922F648-3A03-403A-BD99-0F39516BD883}" dt="2024-02-29T16:39:19.126" v="20453" actId="478"/>
          <ac:spMkLst>
            <pc:docMk/>
            <pc:sldMk cId="1343664488" sldId="400"/>
            <ac:spMk id="7" creationId="{FF90D5AC-28E3-D5DB-06C7-1621A3822F2D}"/>
          </ac:spMkLst>
        </pc:spChg>
        <pc:spChg chg="add mod">
          <ac:chgData name="Justin Raizes" userId="e6d0262345e4ce0a" providerId="LiveId" clId="{E922F648-3A03-403A-BD99-0F39516BD883}" dt="2024-02-29T16:11:30.839" v="18955"/>
          <ac:spMkLst>
            <pc:docMk/>
            <pc:sldMk cId="1343664488" sldId="400"/>
            <ac:spMk id="9" creationId="{57CF5FCC-9C20-95A9-DEAB-C1B0BAFDAE31}"/>
          </ac:spMkLst>
        </pc:spChg>
        <pc:spChg chg="add mod">
          <ac:chgData name="Justin Raizes" userId="e6d0262345e4ce0a" providerId="LiveId" clId="{E922F648-3A03-403A-BD99-0F39516BD883}" dt="2024-02-29T16:12:27.932" v="18968"/>
          <ac:spMkLst>
            <pc:docMk/>
            <pc:sldMk cId="1343664488" sldId="400"/>
            <ac:spMk id="12" creationId="{20F591A8-7A84-2888-67D7-47A4C68A92DB}"/>
          </ac:spMkLst>
        </pc:spChg>
        <pc:spChg chg="add mod">
          <ac:chgData name="Justin Raizes" userId="e6d0262345e4ce0a" providerId="LiveId" clId="{E922F648-3A03-403A-BD99-0F39516BD883}" dt="2024-02-29T16:38:46.296" v="20445"/>
          <ac:spMkLst>
            <pc:docMk/>
            <pc:sldMk cId="1343664488" sldId="400"/>
            <ac:spMk id="13" creationId="{B7510F4A-BE4D-5F70-2D07-DC2DE3359441}"/>
          </ac:spMkLst>
        </pc:spChg>
        <pc:spChg chg="add mod">
          <ac:chgData name="Justin Raizes" userId="e6d0262345e4ce0a" providerId="LiveId" clId="{E922F648-3A03-403A-BD99-0F39516BD883}" dt="2024-02-29T16:39:19.395" v="20454"/>
          <ac:spMkLst>
            <pc:docMk/>
            <pc:sldMk cId="1343664488" sldId="400"/>
            <ac:spMk id="14" creationId="{88EFF721-6BD7-7A8D-351B-06C44F1105BE}"/>
          </ac:spMkLst>
        </pc:spChg>
        <pc:spChg chg="del">
          <ac:chgData name="Justin Raizes" userId="e6d0262345e4ce0a" providerId="LiveId" clId="{E922F648-3A03-403A-BD99-0F39516BD883}" dt="2024-02-29T16:11:21.848" v="18953" actId="478"/>
          <ac:spMkLst>
            <pc:docMk/>
            <pc:sldMk cId="1343664488" sldId="400"/>
            <ac:spMk id="17" creationId="{BA227D3E-E652-611F-9234-60E39996585F}"/>
          </ac:spMkLst>
        </pc:spChg>
        <pc:spChg chg="mod">
          <ac:chgData name="Justin Raizes" userId="e6d0262345e4ce0a" providerId="LiveId" clId="{E922F648-3A03-403A-BD99-0F39516BD883}" dt="2024-02-29T16:11:30.485" v="18954" actId="20577"/>
          <ac:spMkLst>
            <pc:docMk/>
            <pc:sldMk cId="1343664488" sldId="400"/>
            <ac:spMk id="19" creationId="{DB7D5808-1DBE-8A78-3EB0-CB0BC0A66212}"/>
          </ac:spMkLst>
        </pc:spChg>
        <pc:spChg chg="del">
          <ac:chgData name="Justin Raizes" userId="e6d0262345e4ce0a" providerId="LiveId" clId="{E922F648-3A03-403A-BD99-0F39516BD883}" dt="2024-02-29T16:11:21.848" v="18953" actId="478"/>
          <ac:spMkLst>
            <pc:docMk/>
            <pc:sldMk cId="1343664488" sldId="400"/>
            <ac:spMk id="21" creationId="{B67EE88D-6A66-3B02-BBB0-E7A17479D3E4}"/>
          </ac:spMkLst>
        </pc:spChg>
        <pc:spChg chg="del">
          <ac:chgData name="Justin Raizes" userId="e6d0262345e4ce0a" providerId="LiveId" clId="{E922F648-3A03-403A-BD99-0F39516BD883}" dt="2024-02-29T16:38:45.771" v="20444" actId="478"/>
          <ac:spMkLst>
            <pc:docMk/>
            <pc:sldMk cId="1343664488" sldId="400"/>
            <ac:spMk id="33" creationId="{3CE2D116-6577-0704-10D9-6F2AC0A4A47C}"/>
          </ac:spMkLst>
        </pc:spChg>
        <pc:cxnChg chg="del">
          <ac:chgData name="Justin Raizes" userId="e6d0262345e4ce0a" providerId="LiveId" clId="{E922F648-3A03-403A-BD99-0F39516BD883}" dt="2024-02-29T16:11:21.848" v="18953" actId="478"/>
          <ac:cxnSpMkLst>
            <pc:docMk/>
            <pc:sldMk cId="1343664488" sldId="400"/>
            <ac:cxnSpMk id="20" creationId="{56290F30-C441-5DE4-3113-ED2CECD47366}"/>
          </ac:cxnSpMkLst>
        </pc:cxnChg>
      </pc:sldChg>
      <pc:sldChg chg="addSp delSp modSp add mod modNotesTx">
        <pc:chgData name="Justin Raizes" userId="e6d0262345e4ce0a" providerId="LiveId" clId="{E922F648-3A03-403A-BD99-0F39516BD883}" dt="2024-02-29T16:37:45.188" v="20417"/>
        <pc:sldMkLst>
          <pc:docMk/>
          <pc:sldMk cId="3779023314" sldId="401"/>
        </pc:sldMkLst>
        <pc:spChg chg="mod">
          <ac:chgData name="Justin Raizes" userId="e6d0262345e4ce0a" providerId="LiveId" clId="{E922F648-3A03-403A-BD99-0F39516BD883}" dt="2024-02-29T16:32:10.339" v="19993" actId="20577"/>
          <ac:spMkLst>
            <pc:docMk/>
            <pc:sldMk cId="3779023314" sldId="401"/>
            <ac:spMk id="2" creationId="{1DAC0489-1477-2C75-0173-2C111398FC37}"/>
          </ac:spMkLst>
        </pc:spChg>
        <pc:spChg chg="add mod">
          <ac:chgData name="Justin Raizes" userId="e6d0262345e4ce0a" providerId="LiveId" clId="{E922F648-3A03-403A-BD99-0F39516BD883}" dt="2024-02-29T16:23:23.004" v="19543" actId="14100"/>
          <ac:spMkLst>
            <pc:docMk/>
            <pc:sldMk cId="3779023314" sldId="401"/>
            <ac:spMk id="12" creationId="{C310A18F-1AB4-7680-B0A3-57FCAFC7ACFD}"/>
          </ac:spMkLst>
        </pc:spChg>
        <pc:spChg chg="add mod">
          <ac:chgData name="Justin Raizes" userId="e6d0262345e4ce0a" providerId="LiveId" clId="{E922F648-3A03-403A-BD99-0F39516BD883}" dt="2024-02-29T16:37:45.188" v="20417"/>
          <ac:spMkLst>
            <pc:docMk/>
            <pc:sldMk cId="3779023314" sldId="401"/>
            <ac:spMk id="14" creationId="{E5296DC0-D2D8-50EA-620C-25E4A0A34F8D}"/>
          </ac:spMkLst>
        </pc:spChg>
        <pc:spChg chg="del">
          <ac:chgData name="Justin Raizes" userId="e6d0262345e4ce0a" providerId="LiveId" clId="{E922F648-3A03-403A-BD99-0F39516BD883}" dt="2024-02-29T16:37:44.969" v="20416" actId="478"/>
          <ac:spMkLst>
            <pc:docMk/>
            <pc:sldMk cId="3779023314" sldId="401"/>
            <ac:spMk id="30" creationId="{F193DA8C-82F7-DF4B-AE5D-F5FE49107B0D}"/>
          </ac:spMkLst>
        </pc:spChg>
        <pc:cxnChg chg="del">
          <ac:chgData name="Justin Raizes" userId="e6d0262345e4ce0a" providerId="LiveId" clId="{E922F648-3A03-403A-BD99-0F39516BD883}" dt="2024-02-29T16:37:44.969" v="20416" actId="478"/>
          <ac:cxnSpMkLst>
            <pc:docMk/>
            <pc:sldMk cId="3779023314" sldId="401"/>
            <ac:cxnSpMk id="28" creationId="{FA9B5100-ECC6-B926-F5CF-E53F1D44687F}"/>
          </ac:cxnSpMkLst>
        </pc:cxnChg>
      </pc:sldChg>
      <pc:sldChg chg="addSp modSp add del mod ord modNotesTx">
        <pc:chgData name="Justin Raizes" userId="e6d0262345e4ce0a" providerId="LiveId" clId="{E922F648-3A03-403A-BD99-0F39516BD883}" dt="2024-02-29T16:14:26.569" v="18988" actId="47"/>
        <pc:sldMkLst>
          <pc:docMk/>
          <pc:sldMk cId="3862785237" sldId="401"/>
        </pc:sldMkLst>
        <pc:spChg chg="add mod">
          <ac:chgData name="Justin Raizes" userId="e6d0262345e4ce0a" providerId="LiveId" clId="{E922F648-3A03-403A-BD99-0F39516BD883}" dt="2024-02-29T16:06:15.614" v="18729"/>
          <ac:spMkLst>
            <pc:docMk/>
            <pc:sldMk cId="3862785237" sldId="401"/>
            <ac:spMk id="3" creationId="{B24EFE84-D9E2-7521-720F-C9DCF7EA1DC5}"/>
          </ac:spMkLst>
        </pc:spChg>
        <pc:spChg chg="add mod">
          <ac:chgData name="Justin Raizes" userId="e6d0262345e4ce0a" providerId="LiveId" clId="{E922F648-3A03-403A-BD99-0F39516BD883}" dt="2024-02-29T16:06:15.614" v="18729"/>
          <ac:spMkLst>
            <pc:docMk/>
            <pc:sldMk cId="3862785237" sldId="401"/>
            <ac:spMk id="5" creationId="{CAE00668-B3E3-6854-09F1-407DF8AE23CA}"/>
          </ac:spMkLst>
        </pc:spChg>
        <pc:spChg chg="add mod">
          <ac:chgData name="Justin Raizes" userId="e6d0262345e4ce0a" providerId="LiveId" clId="{E922F648-3A03-403A-BD99-0F39516BD883}" dt="2024-02-29T16:06:53.297" v="18743" actId="14100"/>
          <ac:spMkLst>
            <pc:docMk/>
            <pc:sldMk cId="3862785237" sldId="401"/>
            <ac:spMk id="10" creationId="{13678898-2392-1FAE-B29C-B606A3D5BD71}"/>
          </ac:spMkLst>
        </pc:spChg>
        <pc:spChg chg="add mod">
          <ac:chgData name="Justin Raizes" userId="e6d0262345e4ce0a" providerId="LiveId" clId="{E922F648-3A03-403A-BD99-0F39516BD883}" dt="2024-02-29T16:06:53.297" v="18743" actId="14100"/>
          <ac:spMkLst>
            <pc:docMk/>
            <pc:sldMk cId="3862785237" sldId="401"/>
            <ac:spMk id="12" creationId="{7F3BDD69-5C0A-276F-84F4-EE383943A75B}"/>
          </ac:spMkLst>
        </pc:spChg>
        <pc:spChg chg="mod">
          <ac:chgData name="Justin Raizes" userId="e6d0262345e4ce0a" providerId="LiveId" clId="{E922F648-3A03-403A-BD99-0F39516BD883}" dt="2024-02-29T16:06:25.420" v="18733" actId="20577"/>
          <ac:spMkLst>
            <pc:docMk/>
            <pc:sldMk cId="3862785237" sldId="401"/>
            <ac:spMk id="16" creationId="{7BBB4A4E-2EC0-D724-7CD4-B0770083444F}"/>
          </ac:spMkLst>
        </pc:spChg>
        <pc:spChg chg="mod">
          <ac:chgData name="Justin Raizes" userId="e6d0262345e4ce0a" providerId="LiveId" clId="{E922F648-3A03-403A-BD99-0F39516BD883}" dt="2024-02-29T16:06:34.664" v="18738" actId="20577"/>
          <ac:spMkLst>
            <pc:docMk/>
            <pc:sldMk cId="3862785237" sldId="401"/>
            <ac:spMk id="19" creationId="{442BB0D1-F8AF-5685-F191-D00A02601AE5}"/>
          </ac:spMkLst>
        </pc:spChg>
      </pc:sldChg>
      <pc:sldChg chg="addSp delSp modSp add mod modNotesTx">
        <pc:chgData name="Justin Raizes" userId="e6d0262345e4ce0a" providerId="LiveId" clId="{E922F648-3A03-403A-BD99-0F39516BD883}" dt="2024-02-29T16:37:37.324" v="20414"/>
        <pc:sldMkLst>
          <pc:docMk/>
          <pc:sldMk cId="2948004271" sldId="402"/>
        </pc:sldMkLst>
        <pc:spChg chg="mod">
          <ac:chgData name="Justin Raizes" userId="e6d0262345e4ce0a" providerId="LiveId" clId="{E922F648-3A03-403A-BD99-0F39516BD883}" dt="2024-02-29T16:32:07.770" v="19991" actId="20577"/>
          <ac:spMkLst>
            <pc:docMk/>
            <pc:sldMk cId="2948004271" sldId="402"/>
            <ac:spMk id="2" creationId="{9326FC8E-8B78-583E-896E-DEACA9A1D9F1}"/>
          </ac:spMkLst>
        </pc:spChg>
        <pc:spChg chg="add mod">
          <ac:chgData name="Justin Raizes" userId="e6d0262345e4ce0a" providerId="LiveId" clId="{E922F648-3A03-403A-BD99-0F39516BD883}" dt="2024-02-29T16:25:57.760" v="19989" actId="1076"/>
          <ac:spMkLst>
            <pc:docMk/>
            <pc:sldMk cId="2948004271" sldId="402"/>
            <ac:spMk id="16" creationId="{209B18E7-DD1F-0045-EEAB-C9D1E7AFCE4C}"/>
          </ac:spMkLst>
        </pc:spChg>
        <pc:spChg chg="add mod">
          <ac:chgData name="Justin Raizes" userId="e6d0262345e4ce0a" providerId="LiveId" clId="{E922F648-3A03-403A-BD99-0F39516BD883}" dt="2024-02-29T16:37:37.324" v="20414"/>
          <ac:spMkLst>
            <pc:docMk/>
            <pc:sldMk cId="2948004271" sldId="402"/>
            <ac:spMk id="17" creationId="{661DA9DF-BE79-0055-7C91-EE6C96ED4117}"/>
          </ac:spMkLst>
        </pc:spChg>
        <pc:spChg chg="del">
          <ac:chgData name="Justin Raizes" userId="e6d0262345e4ce0a" providerId="LiveId" clId="{E922F648-3A03-403A-BD99-0F39516BD883}" dt="2024-02-29T16:37:36.930" v="20413" actId="478"/>
          <ac:spMkLst>
            <pc:docMk/>
            <pc:sldMk cId="2948004271" sldId="402"/>
            <ac:spMk id="30" creationId="{35345D61-D41B-E84E-71D4-3648A4AF921F}"/>
          </ac:spMkLst>
        </pc:spChg>
        <pc:cxnChg chg="add mod">
          <ac:chgData name="Justin Raizes" userId="e6d0262345e4ce0a" providerId="LiveId" clId="{E922F648-3A03-403A-BD99-0F39516BD883}" dt="2024-02-29T16:25:44.659" v="19975" actId="1582"/>
          <ac:cxnSpMkLst>
            <pc:docMk/>
            <pc:sldMk cId="2948004271" sldId="402"/>
            <ac:cxnSpMk id="15" creationId="{24230F6F-57AA-1CAF-E36E-1C5F1719D604}"/>
          </ac:cxnSpMkLst>
        </pc:cxnChg>
        <pc:cxnChg chg="del">
          <ac:chgData name="Justin Raizes" userId="e6d0262345e4ce0a" providerId="LiveId" clId="{E922F648-3A03-403A-BD99-0F39516BD883}" dt="2024-02-29T16:37:35.318" v="20412" actId="478"/>
          <ac:cxnSpMkLst>
            <pc:docMk/>
            <pc:sldMk cId="2948004271" sldId="402"/>
            <ac:cxnSpMk id="28" creationId="{3B1E5F45-9BE2-CAF1-6255-BBD72872DCF6}"/>
          </ac:cxnSpMkLst>
        </pc:cxnChg>
      </pc:sldChg>
      <pc:sldChg chg="new del">
        <pc:chgData name="Justin Raizes" userId="e6d0262345e4ce0a" providerId="LiveId" clId="{E922F648-3A03-403A-BD99-0F39516BD883}" dt="2024-02-29T16:41:34.750" v="20478" actId="47"/>
        <pc:sldMkLst>
          <pc:docMk/>
          <pc:sldMk cId="3550275124" sldId="403"/>
        </pc:sldMkLst>
      </pc:sldChg>
      <pc:sldChg chg="addSp delSp modSp add mod modNotesTx">
        <pc:chgData name="Justin Raizes" userId="e6d0262345e4ce0a" providerId="LiveId" clId="{E922F648-3A03-403A-BD99-0F39516BD883}" dt="2024-02-29T16:40:35.130" v="20466" actId="207"/>
        <pc:sldMkLst>
          <pc:docMk/>
          <pc:sldMk cId="4079446539" sldId="404"/>
        </pc:sldMkLst>
        <pc:spChg chg="mod">
          <ac:chgData name="Justin Raizes" userId="e6d0262345e4ce0a" providerId="LiveId" clId="{E922F648-3A03-403A-BD99-0F39516BD883}" dt="2024-02-29T16:34:07.044" v="20097" actId="20577"/>
          <ac:spMkLst>
            <pc:docMk/>
            <pc:sldMk cId="4079446539" sldId="404"/>
            <ac:spMk id="2" creationId="{EA19E502-1D86-7DA0-3916-01F1069CF5FE}"/>
          </ac:spMkLst>
        </pc:spChg>
        <pc:spChg chg="del">
          <ac:chgData name="Justin Raizes" userId="e6d0262345e4ce0a" providerId="LiveId" clId="{E922F648-3A03-403A-BD99-0F39516BD883}" dt="2024-02-29T16:34:13.294" v="20098" actId="478"/>
          <ac:spMkLst>
            <pc:docMk/>
            <pc:sldMk cId="4079446539" sldId="404"/>
            <ac:spMk id="3" creationId="{110F73BB-537B-790C-D0EC-56F22F733347}"/>
          </ac:spMkLst>
        </pc:spChg>
        <pc:spChg chg="del">
          <ac:chgData name="Justin Raizes" userId="e6d0262345e4ce0a" providerId="LiveId" clId="{E922F648-3A03-403A-BD99-0F39516BD883}" dt="2024-02-29T16:34:13.294" v="20098" actId="478"/>
          <ac:spMkLst>
            <pc:docMk/>
            <pc:sldMk cId="4079446539" sldId="404"/>
            <ac:spMk id="5" creationId="{85F4D8B4-415B-2438-29F4-B852CF3B9601}"/>
          </ac:spMkLst>
        </pc:spChg>
        <pc:spChg chg="del">
          <ac:chgData name="Justin Raizes" userId="e6d0262345e4ce0a" providerId="LiveId" clId="{E922F648-3A03-403A-BD99-0F39516BD883}" dt="2024-02-29T16:34:13.294" v="20098" actId="478"/>
          <ac:spMkLst>
            <pc:docMk/>
            <pc:sldMk cId="4079446539" sldId="404"/>
            <ac:spMk id="6" creationId="{53B8EEFA-BA11-4244-600E-C007D1EE70CD}"/>
          </ac:spMkLst>
        </pc:spChg>
        <pc:spChg chg="del">
          <ac:chgData name="Justin Raizes" userId="e6d0262345e4ce0a" providerId="LiveId" clId="{E922F648-3A03-403A-BD99-0F39516BD883}" dt="2024-02-29T16:34:13.294" v="20098" actId="478"/>
          <ac:spMkLst>
            <pc:docMk/>
            <pc:sldMk cId="4079446539" sldId="404"/>
            <ac:spMk id="7" creationId="{77BB4578-820A-7299-9608-6BD73C03C1E9}"/>
          </ac:spMkLst>
        </pc:spChg>
        <pc:spChg chg="del">
          <ac:chgData name="Justin Raizes" userId="e6d0262345e4ce0a" providerId="LiveId" clId="{E922F648-3A03-403A-BD99-0F39516BD883}" dt="2024-02-29T16:34:17.359" v="20099" actId="478"/>
          <ac:spMkLst>
            <pc:docMk/>
            <pc:sldMk cId="4079446539" sldId="404"/>
            <ac:spMk id="8" creationId="{2FE7DF50-537A-B075-93D8-302E55E264C1}"/>
          </ac:spMkLst>
        </pc:spChg>
        <pc:spChg chg="del">
          <ac:chgData name="Justin Raizes" userId="e6d0262345e4ce0a" providerId="LiveId" clId="{E922F648-3A03-403A-BD99-0F39516BD883}" dt="2024-02-29T16:34:13.294" v="20098" actId="478"/>
          <ac:spMkLst>
            <pc:docMk/>
            <pc:sldMk cId="4079446539" sldId="404"/>
            <ac:spMk id="9" creationId="{22EF9FD8-005F-E1AE-94CB-817F6598E4EC}"/>
          </ac:spMkLst>
        </pc:spChg>
        <pc:spChg chg="del">
          <ac:chgData name="Justin Raizes" userId="e6d0262345e4ce0a" providerId="LiveId" clId="{E922F648-3A03-403A-BD99-0F39516BD883}" dt="2024-02-29T16:34:13.294" v="20098" actId="478"/>
          <ac:spMkLst>
            <pc:docMk/>
            <pc:sldMk cId="4079446539" sldId="404"/>
            <ac:spMk id="10" creationId="{19770577-C9D4-E0DA-7EB9-A8C6DB879E34}"/>
          </ac:spMkLst>
        </pc:spChg>
        <pc:spChg chg="del">
          <ac:chgData name="Justin Raizes" userId="e6d0262345e4ce0a" providerId="LiveId" clId="{E922F648-3A03-403A-BD99-0F39516BD883}" dt="2024-02-29T16:34:13.294" v="20098" actId="478"/>
          <ac:spMkLst>
            <pc:docMk/>
            <pc:sldMk cId="4079446539" sldId="404"/>
            <ac:spMk id="11" creationId="{5EB0C981-4FFC-80B1-0D46-6F76DAC20067}"/>
          </ac:spMkLst>
        </pc:spChg>
        <pc:spChg chg="del">
          <ac:chgData name="Justin Raizes" userId="e6d0262345e4ce0a" providerId="LiveId" clId="{E922F648-3A03-403A-BD99-0F39516BD883}" dt="2024-02-29T16:34:13.294" v="20098" actId="478"/>
          <ac:spMkLst>
            <pc:docMk/>
            <pc:sldMk cId="4079446539" sldId="404"/>
            <ac:spMk id="12" creationId="{B4AC41BA-DBC9-A490-623E-E15C8B0E0018}"/>
          </ac:spMkLst>
        </pc:spChg>
        <pc:spChg chg="del">
          <ac:chgData name="Justin Raizes" userId="e6d0262345e4ce0a" providerId="LiveId" clId="{E922F648-3A03-403A-BD99-0F39516BD883}" dt="2024-02-29T16:34:13.294" v="20098" actId="478"/>
          <ac:spMkLst>
            <pc:docMk/>
            <pc:sldMk cId="4079446539" sldId="404"/>
            <ac:spMk id="13" creationId="{1C98A2A6-788A-AAE0-2F85-0D434F6D71DB}"/>
          </ac:spMkLst>
        </pc:spChg>
        <pc:spChg chg="add mod">
          <ac:chgData name="Justin Raizes" userId="e6d0262345e4ce0a" providerId="LiveId" clId="{E922F648-3A03-403A-BD99-0F39516BD883}" dt="2024-02-29T16:34:29.581" v="20100"/>
          <ac:spMkLst>
            <pc:docMk/>
            <pc:sldMk cId="4079446539" sldId="404"/>
            <ac:spMk id="14" creationId="{F8BF7ACD-99BB-0F1E-08BB-51B937E4F843}"/>
          </ac:spMkLst>
        </pc:spChg>
        <pc:spChg chg="del">
          <ac:chgData name="Justin Raizes" userId="e6d0262345e4ce0a" providerId="LiveId" clId="{E922F648-3A03-403A-BD99-0F39516BD883}" dt="2024-02-29T16:34:13.294" v="20098" actId="478"/>
          <ac:spMkLst>
            <pc:docMk/>
            <pc:sldMk cId="4079446539" sldId="404"/>
            <ac:spMk id="16" creationId="{0FABA92A-0D95-E36E-1505-538637E2617A}"/>
          </ac:spMkLst>
        </pc:spChg>
        <pc:spChg chg="add mod">
          <ac:chgData name="Justin Raizes" userId="e6d0262345e4ce0a" providerId="LiveId" clId="{E922F648-3A03-403A-BD99-0F39516BD883}" dt="2024-02-29T16:34:29.581" v="20100"/>
          <ac:spMkLst>
            <pc:docMk/>
            <pc:sldMk cId="4079446539" sldId="404"/>
            <ac:spMk id="17" creationId="{8661038B-F681-63AB-C2B9-A76D3CAE1D53}"/>
          </ac:spMkLst>
        </pc:spChg>
        <pc:spChg chg="add mod">
          <ac:chgData name="Justin Raizes" userId="e6d0262345e4ce0a" providerId="LiveId" clId="{E922F648-3A03-403A-BD99-0F39516BD883}" dt="2024-02-29T16:34:29.581" v="20100"/>
          <ac:spMkLst>
            <pc:docMk/>
            <pc:sldMk cId="4079446539" sldId="404"/>
            <ac:spMk id="18" creationId="{8C38149F-DEFB-FD3C-F02A-74669F98CDF7}"/>
          </ac:spMkLst>
        </pc:spChg>
        <pc:spChg chg="del">
          <ac:chgData name="Justin Raizes" userId="e6d0262345e4ce0a" providerId="LiveId" clId="{E922F648-3A03-403A-BD99-0F39516BD883}" dt="2024-02-29T16:34:13.294" v="20098" actId="478"/>
          <ac:spMkLst>
            <pc:docMk/>
            <pc:sldMk cId="4079446539" sldId="404"/>
            <ac:spMk id="19" creationId="{DE792879-E71E-ACBB-AF7C-EAAC920AD3E5}"/>
          </ac:spMkLst>
        </pc:spChg>
        <pc:spChg chg="del">
          <ac:chgData name="Justin Raizes" userId="e6d0262345e4ce0a" providerId="LiveId" clId="{E922F648-3A03-403A-BD99-0F39516BD883}" dt="2024-02-29T16:34:13.294" v="20098" actId="478"/>
          <ac:spMkLst>
            <pc:docMk/>
            <pc:sldMk cId="4079446539" sldId="404"/>
            <ac:spMk id="20" creationId="{A1A00FD2-7EBC-4BE8-8349-CBBF71528458}"/>
          </ac:spMkLst>
        </pc:spChg>
        <pc:spChg chg="del">
          <ac:chgData name="Justin Raizes" userId="e6d0262345e4ce0a" providerId="LiveId" clId="{E922F648-3A03-403A-BD99-0F39516BD883}" dt="2024-02-29T16:34:13.294" v="20098" actId="478"/>
          <ac:spMkLst>
            <pc:docMk/>
            <pc:sldMk cId="4079446539" sldId="404"/>
            <ac:spMk id="21" creationId="{2C282345-99C4-6519-792C-1C758B095A4A}"/>
          </ac:spMkLst>
        </pc:spChg>
        <pc:spChg chg="add mod">
          <ac:chgData name="Justin Raizes" userId="e6d0262345e4ce0a" providerId="LiveId" clId="{E922F648-3A03-403A-BD99-0F39516BD883}" dt="2024-02-29T16:34:29.581" v="20100"/>
          <ac:spMkLst>
            <pc:docMk/>
            <pc:sldMk cId="4079446539" sldId="404"/>
            <ac:spMk id="22" creationId="{FDEFEBBA-82CE-A745-595C-76275526A062}"/>
          </ac:spMkLst>
        </pc:spChg>
        <pc:spChg chg="del">
          <ac:chgData name="Justin Raizes" userId="e6d0262345e4ce0a" providerId="LiveId" clId="{E922F648-3A03-403A-BD99-0F39516BD883}" dt="2024-02-29T16:34:13.294" v="20098" actId="478"/>
          <ac:spMkLst>
            <pc:docMk/>
            <pc:sldMk cId="4079446539" sldId="404"/>
            <ac:spMk id="23" creationId="{94833C7B-C7CE-AC37-47DA-C3CDC47F21EE}"/>
          </ac:spMkLst>
        </pc:spChg>
        <pc:spChg chg="del">
          <ac:chgData name="Justin Raizes" userId="e6d0262345e4ce0a" providerId="LiveId" clId="{E922F648-3A03-403A-BD99-0F39516BD883}" dt="2024-02-29T16:34:13.294" v="20098" actId="478"/>
          <ac:spMkLst>
            <pc:docMk/>
            <pc:sldMk cId="4079446539" sldId="404"/>
            <ac:spMk id="24" creationId="{ED108484-602C-6E08-1849-50E24278A5AE}"/>
          </ac:spMkLst>
        </pc:spChg>
        <pc:spChg chg="del">
          <ac:chgData name="Justin Raizes" userId="e6d0262345e4ce0a" providerId="LiveId" clId="{E922F648-3A03-403A-BD99-0F39516BD883}" dt="2024-02-29T16:34:13.294" v="20098" actId="478"/>
          <ac:spMkLst>
            <pc:docMk/>
            <pc:sldMk cId="4079446539" sldId="404"/>
            <ac:spMk id="25" creationId="{6E9608F7-AAF0-0BB9-D7A0-B84A96B64FCD}"/>
          </ac:spMkLst>
        </pc:spChg>
        <pc:spChg chg="add mod">
          <ac:chgData name="Justin Raizes" userId="e6d0262345e4ce0a" providerId="LiveId" clId="{E922F648-3A03-403A-BD99-0F39516BD883}" dt="2024-02-29T16:34:29.581" v="20100"/>
          <ac:spMkLst>
            <pc:docMk/>
            <pc:sldMk cId="4079446539" sldId="404"/>
            <ac:spMk id="29" creationId="{2D58A8E3-0BE1-391C-7818-2AA35CE55CFC}"/>
          </ac:spMkLst>
        </pc:spChg>
        <pc:spChg chg="del">
          <ac:chgData name="Justin Raizes" userId="e6d0262345e4ce0a" providerId="LiveId" clId="{E922F648-3A03-403A-BD99-0F39516BD883}" dt="2024-02-29T16:34:13.294" v="20098" actId="478"/>
          <ac:spMkLst>
            <pc:docMk/>
            <pc:sldMk cId="4079446539" sldId="404"/>
            <ac:spMk id="30" creationId="{82CE2D04-1BA7-2313-C84F-7AD7732B8D57}"/>
          </ac:spMkLst>
        </pc:spChg>
        <pc:spChg chg="del">
          <ac:chgData name="Justin Raizes" userId="e6d0262345e4ce0a" providerId="LiveId" clId="{E922F648-3A03-403A-BD99-0F39516BD883}" dt="2024-02-29T16:34:13.294" v="20098" actId="478"/>
          <ac:spMkLst>
            <pc:docMk/>
            <pc:sldMk cId="4079446539" sldId="404"/>
            <ac:spMk id="31" creationId="{041F6F7C-09C6-7C5C-F115-2AD8DDC6D6FF}"/>
          </ac:spMkLst>
        </pc:spChg>
        <pc:spChg chg="add mod">
          <ac:chgData name="Justin Raizes" userId="e6d0262345e4ce0a" providerId="LiveId" clId="{E922F648-3A03-403A-BD99-0F39516BD883}" dt="2024-02-29T16:34:29.581" v="20100"/>
          <ac:spMkLst>
            <pc:docMk/>
            <pc:sldMk cId="4079446539" sldId="404"/>
            <ac:spMk id="32" creationId="{D3D8B2C7-5C1D-D8DD-CC9F-63B84C4106B4}"/>
          </ac:spMkLst>
        </pc:spChg>
        <pc:spChg chg="add mod">
          <ac:chgData name="Justin Raizes" userId="e6d0262345e4ce0a" providerId="LiveId" clId="{E922F648-3A03-403A-BD99-0F39516BD883}" dt="2024-02-29T16:34:29.581" v="20100"/>
          <ac:spMkLst>
            <pc:docMk/>
            <pc:sldMk cId="4079446539" sldId="404"/>
            <ac:spMk id="34" creationId="{65C42925-5D81-1A5C-6356-0B3D95CFD1A8}"/>
          </ac:spMkLst>
        </pc:spChg>
        <pc:spChg chg="del">
          <ac:chgData name="Justin Raizes" userId="e6d0262345e4ce0a" providerId="LiveId" clId="{E922F648-3A03-403A-BD99-0F39516BD883}" dt="2024-02-29T16:34:13.294" v="20098" actId="478"/>
          <ac:spMkLst>
            <pc:docMk/>
            <pc:sldMk cId="4079446539" sldId="404"/>
            <ac:spMk id="35" creationId="{838AEDD5-9C3E-612F-74D3-4A388C97CD8E}"/>
          </ac:spMkLst>
        </pc:spChg>
        <pc:spChg chg="del">
          <ac:chgData name="Justin Raizes" userId="e6d0262345e4ce0a" providerId="LiveId" clId="{E922F648-3A03-403A-BD99-0F39516BD883}" dt="2024-02-29T16:34:13.294" v="20098" actId="478"/>
          <ac:spMkLst>
            <pc:docMk/>
            <pc:sldMk cId="4079446539" sldId="404"/>
            <ac:spMk id="37" creationId="{1147C63F-F312-E075-DBC9-8625A30AB7A4}"/>
          </ac:spMkLst>
        </pc:spChg>
        <pc:spChg chg="del">
          <ac:chgData name="Justin Raizes" userId="e6d0262345e4ce0a" providerId="LiveId" clId="{E922F648-3A03-403A-BD99-0F39516BD883}" dt="2024-02-29T16:34:13.294" v="20098" actId="478"/>
          <ac:spMkLst>
            <pc:docMk/>
            <pc:sldMk cId="4079446539" sldId="404"/>
            <ac:spMk id="38" creationId="{39D0D025-CBC5-216A-E176-AFC282FAFC6D}"/>
          </ac:spMkLst>
        </pc:spChg>
        <pc:spChg chg="add mod">
          <ac:chgData name="Justin Raizes" userId="e6d0262345e4ce0a" providerId="LiveId" clId="{E922F648-3A03-403A-BD99-0F39516BD883}" dt="2024-02-29T16:34:29.581" v="20100"/>
          <ac:spMkLst>
            <pc:docMk/>
            <pc:sldMk cId="4079446539" sldId="404"/>
            <ac:spMk id="39" creationId="{655CEA5C-2330-3245-AB48-501B65EE9E91}"/>
          </ac:spMkLst>
        </pc:spChg>
        <pc:spChg chg="add mod">
          <ac:chgData name="Justin Raizes" userId="e6d0262345e4ce0a" providerId="LiveId" clId="{E922F648-3A03-403A-BD99-0F39516BD883}" dt="2024-02-29T16:34:29.581" v="20100"/>
          <ac:spMkLst>
            <pc:docMk/>
            <pc:sldMk cId="4079446539" sldId="404"/>
            <ac:spMk id="41" creationId="{3BB88667-2D97-8D8F-E640-A884216BD422}"/>
          </ac:spMkLst>
        </pc:spChg>
        <pc:spChg chg="add mod">
          <ac:chgData name="Justin Raizes" userId="e6d0262345e4ce0a" providerId="LiveId" clId="{E922F648-3A03-403A-BD99-0F39516BD883}" dt="2024-02-29T16:34:29.581" v="20100"/>
          <ac:spMkLst>
            <pc:docMk/>
            <pc:sldMk cId="4079446539" sldId="404"/>
            <ac:spMk id="42" creationId="{144FCC36-F73F-FDE8-C70E-79CFF0CB79EF}"/>
          </ac:spMkLst>
        </pc:spChg>
        <pc:spChg chg="add mod">
          <ac:chgData name="Justin Raizes" userId="e6d0262345e4ce0a" providerId="LiveId" clId="{E922F648-3A03-403A-BD99-0F39516BD883}" dt="2024-02-29T16:34:29.581" v="20100"/>
          <ac:spMkLst>
            <pc:docMk/>
            <pc:sldMk cId="4079446539" sldId="404"/>
            <ac:spMk id="44" creationId="{EE8DDB09-D28D-348D-CC33-56DFCB0E1CD6}"/>
          </ac:spMkLst>
        </pc:spChg>
        <pc:spChg chg="add mod">
          <ac:chgData name="Justin Raizes" userId="e6d0262345e4ce0a" providerId="LiveId" clId="{E922F648-3A03-403A-BD99-0F39516BD883}" dt="2024-02-29T16:34:29.581" v="20100"/>
          <ac:spMkLst>
            <pc:docMk/>
            <pc:sldMk cId="4079446539" sldId="404"/>
            <ac:spMk id="45" creationId="{07C182CA-19D0-1320-7525-2DC0A7A55D1B}"/>
          </ac:spMkLst>
        </pc:spChg>
        <pc:spChg chg="add mod">
          <ac:chgData name="Justin Raizes" userId="e6d0262345e4ce0a" providerId="LiveId" clId="{E922F648-3A03-403A-BD99-0F39516BD883}" dt="2024-02-29T16:34:29.581" v="20100"/>
          <ac:spMkLst>
            <pc:docMk/>
            <pc:sldMk cId="4079446539" sldId="404"/>
            <ac:spMk id="46" creationId="{A023BC19-ADDE-7AFC-207C-51241D1C3AC6}"/>
          </ac:spMkLst>
        </pc:spChg>
        <pc:spChg chg="add mod">
          <ac:chgData name="Justin Raizes" userId="e6d0262345e4ce0a" providerId="LiveId" clId="{E922F648-3A03-403A-BD99-0F39516BD883}" dt="2024-02-29T16:34:29.581" v="20100"/>
          <ac:spMkLst>
            <pc:docMk/>
            <pc:sldMk cId="4079446539" sldId="404"/>
            <ac:spMk id="47" creationId="{FF58ABDD-490C-C57F-1FC3-CCAD13BAD2B8}"/>
          </ac:spMkLst>
        </pc:spChg>
        <pc:spChg chg="add mod">
          <ac:chgData name="Justin Raizes" userId="e6d0262345e4ce0a" providerId="LiveId" clId="{E922F648-3A03-403A-BD99-0F39516BD883}" dt="2024-02-29T16:34:29.581" v="20100"/>
          <ac:spMkLst>
            <pc:docMk/>
            <pc:sldMk cId="4079446539" sldId="404"/>
            <ac:spMk id="48" creationId="{9926E543-F4EF-C4F9-24C6-EF379A672E98}"/>
          </ac:spMkLst>
        </pc:spChg>
        <pc:spChg chg="add mod">
          <ac:chgData name="Justin Raizes" userId="e6d0262345e4ce0a" providerId="LiveId" clId="{E922F648-3A03-403A-BD99-0F39516BD883}" dt="2024-02-29T16:34:29.581" v="20100"/>
          <ac:spMkLst>
            <pc:docMk/>
            <pc:sldMk cId="4079446539" sldId="404"/>
            <ac:spMk id="49" creationId="{79662156-D20C-5DFD-FB68-82102C8D3D45}"/>
          </ac:spMkLst>
        </pc:spChg>
        <pc:spChg chg="add mod">
          <ac:chgData name="Justin Raizes" userId="e6d0262345e4ce0a" providerId="LiveId" clId="{E922F648-3A03-403A-BD99-0F39516BD883}" dt="2024-02-29T16:34:29.581" v="20100"/>
          <ac:spMkLst>
            <pc:docMk/>
            <pc:sldMk cId="4079446539" sldId="404"/>
            <ac:spMk id="50" creationId="{B2684669-4A41-9A7C-FDB7-68FBA4A55687}"/>
          </ac:spMkLst>
        </pc:spChg>
        <pc:spChg chg="add mod">
          <ac:chgData name="Justin Raizes" userId="e6d0262345e4ce0a" providerId="LiveId" clId="{E922F648-3A03-403A-BD99-0F39516BD883}" dt="2024-02-29T16:34:29.581" v="20100"/>
          <ac:spMkLst>
            <pc:docMk/>
            <pc:sldMk cId="4079446539" sldId="404"/>
            <ac:spMk id="51" creationId="{81510B17-661F-355B-DDFB-EDD2676C7367}"/>
          </ac:spMkLst>
        </pc:spChg>
        <pc:spChg chg="add mod">
          <ac:chgData name="Justin Raizes" userId="e6d0262345e4ce0a" providerId="LiveId" clId="{E922F648-3A03-403A-BD99-0F39516BD883}" dt="2024-02-29T16:34:29.581" v="20100"/>
          <ac:spMkLst>
            <pc:docMk/>
            <pc:sldMk cId="4079446539" sldId="404"/>
            <ac:spMk id="52" creationId="{A6037B0F-1318-478A-9260-0F2EA290ACE5}"/>
          </ac:spMkLst>
        </pc:spChg>
        <pc:spChg chg="add mod">
          <ac:chgData name="Justin Raizes" userId="e6d0262345e4ce0a" providerId="LiveId" clId="{E922F648-3A03-403A-BD99-0F39516BD883}" dt="2024-02-29T16:34:29.581" v="20100"/>
          <ac:spMkLst>
            <pc:docMk/>
            <pc:sldMk cId="4079446539" sldId="404"/>
            <ac:spMk id="55" creationId="{80447083-9EF1-1C61-D3DA-7DC440D14C79}"/>
          </ac:spMkLst>
        </pc:spChg>
        <pc:spChg chg="add mod">
          <ac:chgData name="Justin Raizes" userId="e6d0262345e4ce0a" providerId="LiveId" clId="{E922F648-3A03-403A-BD99-0F39516BD883}" dt="2024-02-29T16:34:29.581" v="20100"/>
          <ac:spMkLst>
            <pc:docMk/>
            <pc:sldMk cId="4079446539" sldId="404"/>
            <ac:spMk id="56" creationId="{1E608A54-620E-4545-D10E-4C80435A19EC}"/>
          </ac:spMkLst>
        </pc:spChg>
        <pc:spChg chg="add mod">
          <ac:chgData name="Justin Raizes" userId="e6d0262345e4ce0a" providerId="LiveId" clId="{E922F648-3A03-403A-BD99-0F39516BD883}" dt="2024-02-29T16:34:29.581" v="20100"/>
          <ac:spMkLst>
            <pc:docMk/>
            <pc:sldMk cId="4079446539" sldId="404"/>
            <ac:spMk id="57" creationId="{2583DE71-3328-2EC1-D0D4-1C0181489727}"/>
          </ac:spMkLst>
        </pc:spChg>
        <pc:spChg chg="add mod">
          <ac:chgData name="Justin Raizes" userId="e6d0262345e4ce0a" providerId="LiveId" clId="{E922F648-3A03-403A-BD99-0F39516BD883}" dt="2024-02-29T16:34:29.581" v="20100"/>
          <ac:spMkLst>
            <pc:docMk/>
            <pc:sldMk cId="4079446539" sldId="404"/>
            <ac:spMk id="58" creationId="{8E9AD053-A43A-0EB5-14DF-2667A33D5255}"/>
          </ac:spMkLst>
        </pc:spChg>
        <pc:spChg chg="add mod">
          <ac:chgData name="Justin Raizes" userId="e6d0262345e4ce0a" providerId="LiveId" clId="{E922F648-3A03-403A-BD99-0F39516BD883}" dt="2024-02-29T16:37:39.576" v="20415"/>
          <ac:spMkLst>
            <pc:docMk/>
            <pc:sldMk cId="4079446539" sldId="404"/>
            <ac:spMk id="59" creationId="{1750A1B0-B7A8-0D26-C495-1CC31A528EAF}"/>
          </ac:spMkLst>
        </pc:spChg>
        <pc:spChg chg="add mod">
          <ac:chgData name="Justin Raizes" userId="e6d0262345e4ce0a" providerId="LiveId" clId="{E922F648-3A03-403A-BD99-0F39516BD883}" dt="2024-02-29T16:39:58.349" v="20462"/>
          <ac:spMkLst>
            <pc:docMk/>
            <pc:sldMk cId="4079446539" sldId="404"/>
            <ac:spMk id="60" creationId="{F4B9D7ED-B82B-F2A2-5AAA-E4CAAB782F4E}"/>
          </ac:spMkLst>
        </pc:spChg>
        <pc:spChg chg="add mod">
          <ac:chgData name="Justin Raizes" userId="e6d0262345e4ce0a" providerId="LiveId" clId="{E922F648-3A03-403A-BD99-0F39516BD883}" dt="2024-02-29T16:39:58.349" v="20462"/>
          <ac:spMkLst>
            <pc:docMk/>
            <pc:sldMk cId="4079446539" sldId="404"/>
            <ac:spMk id="61" creationId="{EED13490-4EBA-47EC-EE1E-6C36B3BB3D67}"/>
          </ac:spMkLst>
        </pc:spChg>
        <pc:spChg chg="add mod">
          <ac:chgData name="Justin Raizes" userId="e6d0262345e4ce0a" providerId="LiveId" clId="{E922F648-3A03-403A-BD99-0F39516BD883}" dt="2024-02-29T16:39:58.349" v="20462"/>
          <ac:spMkLst>
            <pc:docMk/>
            <pc:sldMk cId="4079446539" sldId="404"/>
            <ac:spMk id="62" creationId="{A054A2A3-0633-B8C4-201F-7B2D435759DD}"/>
          </ac:spMkLst>
        </pc:spChg>
        <pc:spChg chg="add mod">
          <ac:chgData name="Justin Raizes" userId="e6d0262345e4ce0a" providerId="LiveId" clId="{E922F648-3A03-403A-BD99-0F39516BD883}" dt="2024-02-29T16:39:58.349" v="20462"/>
          <ac:spMkLst>
            <pc:docMk/>
            <pc:sldMk cId="4079446539" sldId="404"/>
            <ac:spMk id="63" creationId="{82BBD52C-373E-51FE-4029-9FFFDA5C479F}"/>
          </ac:spMkLst>
        </pc:spChg>
        <pc:spChg chg="add mod">
          <ac:chgData name="Justin Raizes" userId="e6d0262345e4ce0a" providerId="LiveId" clId="{E922F648-3A03-403A-BD99-0F39516BD883}" dt="2024-02-29T16:40:35.130" v="20466" actId="207"/>
          <ac:spMkLst>
            <pc:docMk/>
            <pc:sldMk cId="4079446539" sldId="404"/>
            <ac:spMk id="64" creationId="{065A564E-2FE0-9E7E-28F5-A44B13045BCC}"/>
          </ac:spMkLst>
        </pc:spChg>
        <pc:cxnChg chg="del">
          <ac:chgData name="Justin Raizes" userId="e6d0262345e4ce0a" providerId="LiveId" clId="{E922F648-3A03-403A-BD99-0F39516BD883}" dt="2024-02-29T16:34:13.294" v="20098" actId="478"/>
          <ac:cxnSpMkLst>
            <pc:docMk/>
            <pc:sldMk cId="4079446539" sldId="404"/>
            <ac:cxnSpMk id="4" creationId="{AC2B610C-6EBF-1ABC-3969-7221B47E8133}"/>
          </ac:cxnSpMkLst>
        </pc:cxnChg>
        <pc:cxnChg chg="del">
          <ac:chgData name="Justin Raizes" userId="e6d0262345e4ce0a" providerId="LiveId" clId="{E922F648-3A03-403A-BD99-0F39516BD883}" dt="2024-02-29T16:34:13.294" v="20098" actId="478"/>
          <ac:cxnSpMkLst>
            <pc:docMk/>
            <pc:sldMk cId="4079446539" sldId="404"/>
            <ac:cxnSpMk id="15" creationId="{310149F9-3B25-BFA8-FD7A-0726B8B26D32}"/>
          </ac:cxnSpMkLst>
        </pc:cxnChg>
        <pc:cxnChg chg="del mod">
          <ac:chgData name="Justin Raizes" userId="e6d0262345e4ce0a" providerId="LiveId" clId="{E922F648-3A03-403A-BD99-0F39516BD883}" dt="2024-02-29T16:34:13.294" v="20098" actId="478"/>
          <ac:cxnSpMkLst>
            <pc:docMk/>
            <pc:sldMk cId="4079446539" sldId="404"/>
            <ac:cxnSpMk id="26" creationId="{738DBC5F-C7B0-7BA1-A97E-9A27F1036BB9}"/>
          </ac:cxnSpMkLst>
        </pc:cxnChg>
        <pc:cxnChg chg="add mod">
          <ac:chgData name="Justin Raizes" userId="e6d0262345e4ce0a" providerId="LiveId" clId="{E922F648-3A03-403A-BD99-0F39516BD883}" dt="2024-02-29T16:34:29.581" v="20100"/>
          <ac:cxnSpMkLst>
            <pc:docMk/>
            <pc:sldMk cId="4079446539" sldId="404"/>
            <ac:cxnSpMk id="27" creationId="{B8DBCC72-2348-6BA1-CABD-BDB53EFAE7FC}"/>
          </ac:cxnSpMkLst>
        </pc:cxnChg>
        <pc:cxnChg chg="del">
          <ac:chgData name="Justin Raizes" userId="e6d0262345e4ce0a" providerId="LiveId" clId="{E922F648-3A03-403A-BD99-0F39516BD883}" dt="2024-02-29T16:34:13.294" v="20098" actId="478"/>
          <ac:cxnSpMkLst>
            <pc:docMk/>
            <pc:sldMk cId="4079446539" sldId="404"/>
            <ac:cxnSpMk id="28" creationId="{7C63E895-E3B1-E920-7A06-7C594174B334}"/>
          </ac:cxnSpMkLst>
        </pc:cxnChg>
        <pc:cxnChg chg="add mod">
          <ac:chgData name="Justin Raizes" userId="e6d0262345e4ce0a" providerId="LiveId" clId="{E922F648-3A03-403A-BD99-0F39516BD883}" dt="2024-02-29T16:34:29.581" v="20100"/>
          <ac:cxnSpMkLst>
            <pc:docMk/>
            <pc:sldMk cId="4079446539" sldId="404"/>
            <ac:cxnSpMk id="33" creationId="{7D0076C4-AFF9-E9A9-1E57-B8BB776E6275}"/>
          </ac:cxnSpMkLst>
        </pc:cxnChg>
        <pc:cxnChg chg="del">
          <ac:chgData name="Justin Raizes" userId="e6d0262345e4ce0a" providerId="LiveId" clId="{E922F648-3A03-403A-BD99-0F39516BD883}" dt="2024-02-29T16:34:13.294" v="20098" actId="478"/>
          <ac:cxnSpMkLst>
            <pc:docMk/>
            <pc:sldMk cId="4079446539" sldId="404"/>
            <ac:cxnSpMk id="36" creationId="{71276A3A-9ADB-2733-A2F9-F989EDACF3B5}"/>
          </ac:cxnSpMkLst>
        </pc:cxnChg>
        <pc:cxnChg chg="add mod">
          <ac:chgData name="Justin Raizes" userId="e6d0262345e4ce0a" providerId="LiveId" clId="{E922F648-3A03-403A-BD99-0F39516BD883}" dt="2024-02-29T16:34:29.581" v="20100"/>
          <ac:cxnSpMkLst>
            <pc:docMk/>
            <pc:sldMk cId="4079446539" sldId="404"/>
            <ac:cxnSpMk id="40" creationId="{6A2F741B-9C02-4ECA-3F99-490559DD949D}"/>
          </ac:cxnSpMkLst>
        </pc:cxnChg>
        <pc:cxnChg chg="add mod">
          <ac:chgData name="Justin Raizes" userId="e6d0262345e4ce0a" providerId="LiveId" clId="{E922F648-3A03-403A-BD99-0F39516BD883}" dt="2024-02-29T16:34:29.581" v="20100"/>
          <ac:cxnSpMkLst>
            <pc:docMk/>
            <pc:sldMk cId="4079446539" sldId="404"/>
            <ac:cxnSpMk id="43" creationId="{9CA0956E-826A-FDCD-C948-5A18FBA6E15A}"/>
          </ac:cxnSpMkLst>
        </pc:cxnChg>
        <pc:cxnChg chg="add mod">
          <ac:chgData name="Justin Raizes" userId="e6d0262345e4ce0a" providerId="LiveId" clId="{E922F648-3A03-403A-BD99-0F39516BD883}" dt="2024-02-29T16:34:29.581" v="20100"/>
          <ac:cxnSpMkLst>
            <pc:docMk/>
            <pc:sldMk cId="4079446539" sldId="404"/>
            <ac:cxnSpMk id="53" creationId="{5FE13A75-527A-4CB1-B584-75B09030768F}"/>
          </ac:cxnSpMkLst>
        </pc:cxnChg>
        <pc:cxnChg chg="add mod">
          <ac:chgData name="Justin Raizes" userId="e6d0262345e4ce0a" providerId="LiveId" clId="{E922F648-3A03-403A-BD99-0F39516BD883}" dt="2024-02-29T16:34:29.581" v="20100"/>
          <ac:cxnSpMkLst>
            <pc:docMk/>
            <pc:sldMk cId="4079446539" sldId="404"/>
            <ac:cxnSpMk id="54" creationId="{08399F33-B291-1E05-CE25-D16862F4A45D}"/>
          </ac:cxnSpMkLst>
        </pc:cxnChg>
      </pc:sldChg>
      <pc:sldChg chg="addSp modSp add mod">
        <pc:chgData name="Justin Raizes" userId="e6d0262345e4ce0a" providerId="LiveId" clId="{E922F648-3A03-403A-BD99-0F39516BD883}" dt="2024-02-29T16:40:58.022" v="20469"/>
        <pc:sldMkLst>
          <pc:docMk/>
          <pc:sldMk cId="4273520895" sldId="405"/>
        </pc:sldMkLst>
        <pc:spChg chg="add mod">
          <ac:chgData name="Justin Raizes" userId="e6d0262345e4ce0a" providerId="LiveId" clId="{E922F648-3A03-403A-BD99-0F39516BD883}" dt="2024-02-29T16:35:17.990" v="20225"/>
          <ac:spMkLst>
            <pc:docMk/>
            <pc:sldMk cId="4273520895" sldId="405"/>
            <ac:spMk id="3" creationId="{0AFD42BC-C878-8EA5-CBD9-03305C649FA8}"/>
          </ac:spMkLst>
        </pc:spChg>
        <pc:spChg chg="add mod">
          <ac:chgData name="Justin Raizes" userId="e6d0262345e4ce0a" providerId="LiveId" clId="{E922F648-3A03-403A-BD99-0F39516BD883}" dt="2024-02-29T16:35:17.990" v="20225"/>
          <ac:spMkLst>
            <pc:docMk/>
            <pc:sldMk cId="4273520895" sldId="405"/>
            <ac:spMk id="4" creationId="{113C65DF-122D-5F6E-3B59-97054A9A7313}"/>
          </ac:spMkLst>
        </pc:spChg>
        <pc:spChg chg="add mod">
          <ac:chgData name="Justin Raizes" userId="e6d0262345e4ce0a" providerId="LiveId" clId="{E922F648-3A03-403A-BD99-0F39516BD883}" dt="2024-02-29T16:35:17.990" v="20225"/>
          <ac:spMkLst>
            <pc:docMk/>
            <pc:sldMk cId="4273520895" sldId="405"/>
            <ac:spMk id="5" creationId="{3A11CD69-6481-EE23-830A-538534664E7D}"/>
          </ac:spMkLst>
        </pc:spChg>
        <pc:spChg chg="add mod">
          <ac:chgData name="Justin Raizes" userId="e6d0262345e4ce0a" providerId="LiveId" clId="{E922F648-3A03-403A-BD99-0F39516BD883}" dt="2024-02-29T16:35:17.990" v="20225"/>
          <ac:spMkLst>
            <pc:docMk/>
            <pc:sldMk cId="4273520895" sldId="405"/>
            <ac:spMk id="6" creationId="{2150BF2B-8EC8-15C3-D32F-4D2534DE2627}"/>
          </ac:spMkLst>
        </pc:spChg>
        <pc:spChg chg="add mod">
          <ac:chgData name="Justin Raizes" userId="e6d0262345e4ce0a" providerId="LiveId" clId="{E922F648-3A03-403A-BD99-0F39516BD883}" dt="2024-02-29T16:35:55.289" v="20227"/>
          <ac:spMkLst>
            <pc:docMk/>
            <pc:sldMk cId="4273520895" sldId="405"/>
            <ac:spMk id="12" creationId="{9B6C8027-859D-92F4-B2F3-1DF88BF051DD}"/>
          </ac:spMkLst>
        </pc:spChg>
        <pc:spChg chg="add mod">
          <ac:chgData name="Justin Raizes" userId="e6d0262345e4ce0a" providerId="LiveId" clId="{E922F648-3A03-403A-BD99-0F39516BD883}" dt="2024-02-29T16:36:07.774" v="20235" actId="14100"/>
          <ac:spMkLst>
            <pc:docMk/>
            <pc:sldMk cId="4273520895" sldId="405"/>
            <ac:spMk id="13" creationId="{0780209E-D314-CCF3-05A0-A3F4C49756AB}"/>
          </ac:spMkLst>
        </pc:spChg>
        <pc:spChg chg="add mod">
          <ac:chgData name="Justin Raizes" userId="e6d0262345e4ce0a" providerId="LiveId" clId="{E922F648-3A03-403A-BD99-0F39516BD883}" dt="2024-02-29T16:36:13.176" v="20237" actId="1076"/>
          <ac:spMkLst>
            <pc:docMk/>
            <pc:sldMk cId="4273520895" sldId="405"/>
            <ac:spMk id="15" creationId="{8FA8793B-24ED-3641-A2C5-BCFBD71CEF8D}"/>
          </ac:spMkLst>
        </pc:spChg>
        <pc:spChg chg="add mod">
          <ac:chgData name="Justin Raizes" userId="e6d0262345e4ce0a" providerId="LiveId" clId="{E922F648-3A03-403A-BD99-0F39516BD883}" dt="2024-02-29T16:36:17.029" v="20239" actId="1076"/>
          <ac:spMkLst>
            <pc:docMk/>
            <pc:sldMk cId="4273520895" sldId="405"/>
            <ac:spMk id="16" creationId="{217EC500-A51F-6B53-6D3C-1C75876F4C58}"/>
          </ac:spMkLst>
        </pc:spChg>
        <pc:spChg chg="add mod">
          <ac:chgData name="Justin Raizes" userId="e6d0262345e4ce0a" providerId="LiveId" clId="{E922F648-3A03-403A-BD99-0F39516BD883}" dt="2024-02-29T16:37:26.446" v="20410" actId="20577"/>
          <ac:spMkLst>
            <pc:docMk/>
            <pc:sldMk cId="4273520895" sldId="405"/>
            <ac:spMk id="19" creationId="{90280FEA-6276-8350-0A84-6D414D477318}"/>
          </ac:spMkLst>
        </pc:spChg>
        <pc:spChg chg="add mod">
          <ac:chgData name="Justin Raizes" userId="e6d0262345e4ce0a" providerId="LiveId" clId="{E922F648-3A03-403A-BD99-0F39516BD883}" dt="2024-02-29T16:40:39.495" v="20467"/>
          <ac:spMkLst>
            <pc:docMk/>
            <pc:sldMk cId="4273520895" sldId="405"/>
            <ac:spMk id="20" creationId="{20D15D49-2249-6BD1-8239-FDBAB532A82D}"/>
          </ac:spMkLst>
        </pc:spChg>
        <pc:spChg chg="add mod">
          <ac:chgData name="Justin Raizes" userId="e6d0262345e4ce0a" providerId="LiveId" clId="{E922F648-3A03-403A-BD99-0F39516BD883}" dt="2024-02-29T16:40:58.022" v="20469"/>
          <ac:spMkLst>
            <pc:docMk/>
            <pc:sldMk cId="4273520895" sldId="405"/>
            <ac:spMk id="21" creationId="{378111A8-3B0E-6E56-E41F-8675D11461DF}"/>
          </ac:spMkLst>
        </pc:spChg>
        <pc:grpChg chg="add mod">
          <ac:chgData name="Justin Raizes" userId="e6d0262345e4ce0a" providerId="LiveId" clId="{E922F648-3A03-403A-BD99-0F39516BD883}" dt="2024-02-29T16:35:35.252" v="20226"/>
          <ac:grpSpMkLst>
            <pc:docMk/>
            <pc:sldMk cId="4273520895" sldId="405"/>
            <ac:grpSpMk id="7" creationId="{357E8A0E-A2E1-6FFD-0E6C-06567ED4FDA9}"/>
          </ac:grpSpMkLst>
        </pc:grpChg>
        <pc:cxnChg chg="mod">
          <ac:chgData name="Justin Raizes" userId="e6d0262345e4ce0a" providerId="LiveId" clId="{E922F648-3A03-403A-BD99-0F39516BD883}" dt="2024-02-29T16:35:35.252" v="20226"/>
          <ac:cxnSpMkLst>
            <pc:docMk/>
            <pc:sldMk cId="4273520895" sldId="405"/>
            <ac:cxnSpMk id="8" creationId="{08C08D08-A304-D716-BA6A-BAFB8CA5BA5F}"/>
          </ac:cxnSpMkLst>
        </pc:cxnChg>
        <pc:cxnChg chg="mod">
          <ac:chgData name="Justin Raizes" userId="e6d0262345e4ce0a" providerId="LiveId" clId="{E922F648-3A03-403A-BD99-0F39516BD883}" dt="2024-02-29T16:35:35.252" v="20226"/>
          <ac:cxnSpMkLst>
            <pc:docMk/>
            <pc:sldMk cId="4273520895" sldId="405"/>
            <ac:cxnSpMk id="9" creationId="{6DE1EE62-53C9-B67E-F838-E8128267DCBC}"/>
          </ac:cxnSpMkLst>
        </pc:cxnChg>
        <pc:cxnChg chg="mod">
          <ac:chgData name="Justin Raizes" userId="e6d0262345e4ce0a" providerId="LiveId" clId="{E922F648-3A03-403A-BD99-0F39516BD883}" dt="2024-02-29T16:35:35.252" v="20226"/>
          <ac:cxnSpMkLst>
            <pc:docMk/>
            <pc:sldMk cId="4273520895" sldId="405"/>
            <ac:cxnSpMk id="10" creationId="{4AA9A91C-2AA7-9411-3B04-F0DCEC0679B0}"/>
          </ac:cxnSpMkLst>
        </pc:cxnChg>
        <pc:cxnChg chg="mod">
          <ac:chgData name="Justin Raizes" userId="e6d0262345e4ce0a" providerId="LiveId" clId="{E922F648-3A03-403A-BD99-0F39516BD883}" dt="2024-02-29T16:35:35.252" v="20226"/>
          <ac:cxnSpMkLst>
            <pc:docMk/>
            <pc:sldMk cId="4273520895" sldId="405"/>
            <ac:cxnSpMk id="11" creationId="{04EAC30E-D8EF-8B0A-4453-7BC1E9CC6F35}"/>
          </ac:cxnSpMkLst>
        </pc:cxnChg>
      </pc:sldChg>
      <pc:sldChg chg="addSp delSp modSp add mod modNotesTx">
        <pc:chgData name="Justin Raizes" userId="e6d0262345e4ce0a" providerId="LiveId" clId="{E922F648-3A03-403A-BD99-0F39516BD883}" dt="2024-02-29T16:41:05.950" v="20472" actId="20577"/>
        <pc:sldMkLst>
          <pc:docMk/>
          <pc:sldMk cId="1764791509" sldId="406"/>
        </pc:sldMkLst>
        <pc:spChg chg="del">
          <ac:chgData name="Justin Raizes" userId="e6d0262345e4ce0a" providerId="LiveId" clId="{E922F648-3A03-403A-BD99-0F39516BD883}" dt="2024-02-29T16:36:56.666" v="20398" actId="478"/>
          <ac:spMkLst>
            <pc:docMk/>
            <pc:sldMk cId="1764791509" sldId="406"/>
            <ac:spMk id="3" creationId="{26DD371A-6135-F008-CE58-707D0D0FE07D}"/>
          </ac:spMkLst>
        </pc:spChg>
        <pc:spChg chg="del">
          <ac:chgData name="Justin Raizes" userId="e6d0262345e4ce0a" providerId="LiveId" clId="{E922F648-3A03-403A-BD99-0F39516BD883}" dt="2024-02-29T16:36:56.666" v="20398" actId="478"/>
          <ac:spMkLst>
            <pc:docMk/>
            <pc:sldMk cId="1764791509" sldId="406"/>
            <ac:spMk id="4" creationId="{FC110BC0-E3A8-40C3-54CA-0A8E1C41ED3D}"/>
          </ac:spMkLst>
        </pc:spChg>
        <pc:spChg chg="del">
          <ac:chgData name="Justin Raizes" userId="e6d0262345e4ce0a" providerId="LiveId" clId="{E922F648-3A03-403A-BD99-0F39516BD883}" dt="2024-02-29T16:36:58.088" v="20399" actId="478"/>
          <ac:spMkLst>
            <pc:docMk/>
            <pc:sldMk cId="1764791509" sldId="406"/>
            <ac:spMk id="5" creationId="{C5BA4F5F-6641-0852-3D7D-5D38CFA26C33}"/>
          </ac:spMkLst>
        </pc:spChg>
        <pc:spChg chg="del">
          <ac:chgData name="Justin Raizes" userId="e6d0262345e4ce0a" providerId="LiveId" clId="{E922F648-3A03-403A-BD99-0F39516BD883}" dt="2024-02-29T16:36:56.666" v="20398" actId="478"/>
          <ac:spMkLst>
            <pc:docMk/>
            <pc:sldMk cId="1764791509" sldId="406"/>
            <ac:spMk id="6" creationId="{B4B7E1DB-0C3C-C8AB-79D4-771D4DC9EEAE}"/>
          </ac:spMkLst>
        </pc:spChg>
        <pc:spChg chg="add mod">
          <ac:chgData name="Justin Raizes" userId="e6d0262345e4ce0a" providerId="LiveId" clId="{E922F648-3A03-403A-BD99-0F39516BD883}" dt="2024-02-29T16:37:30.615" v="20411"/>
          <ac:spMkLst>
            <pc:docMk/>
            <pc:sldMk cId="1764791509" sldId="406"/>
            <ac:spMk id="19" creationId="{20917D35-4724-20AD-3C33-0682A1402B22}"/>
          </ac:spMkLst>
        </pc:spChg>
        <pc:spChg chg="add mod">
          <ac:chgData name="Justin Raizes" userId="e6d0262345e4ce0a" providerId="LiveId" clId="{E922F648-3A03-403A-BD99-0F39516BD883}" dt="2024-02-29T16:40:40.640" v="20468"/>
          <ac:spMkLst>
            <pc:docMk/>
            <pc:sldMk cId="1764791509" sldId="406"/>
            <ac:spMk id="20" creationId="{59E40A99-F24A-A273-E647-B3B0841AA636}"/>
          </ac:spMkLst>
        </pc:spChg>
        <pc:spChg chg="add mod">
          <ac:chgData name="Justin Raizes" userId="e6d0262345e4ce0a" providerId="LiveId" clId="{E922F648-3A03-403A-BD99-0F39516BD883}" dt="2024-02-29T16:41:05.950" v="20472" actId="20577"/>
          <ac:spMkLst>
            <pc:docMk/>
            <pc:sldMk cId="1764791509" sldId="406"/>
            <ac:spMk id="21" creationId="{D5118000-53C6-38FD-ACE2-F4E411D44BDE}"/>
          </ac:spMkLst>
        </pc:spChg>
        <pc:spChg chg="mod">
          <ac:chgData name="Justin Raizes" userId="e6d0262345e4ce0a" providerId="LiveId" clId="{E922F648-3A03-403A-BD99-0F39516BD883}" dt="2024-02-29T16:37:04.746" v="20401" actId="207"/>
          <ac:spMkLst>
            <pc:docMk/>
            <pc:sldMk cId="1764791509" sldId="406"/>
            <ac:spMk id="42" creationId="{6B36D4A3-85C1-26D2-1F1B-D5CAC85C1EAD}"/>
          </ac:spMkLst>
        </pc:spChg>
        <pc:spChg chg="mod">
          <ac:chgData name="Justin Raizes" userId="e6d0262345e4ce0a" providerId="LiveId" clId="{E922F648-3A03-403A-BD99-0F39516BD883}" dt="2024-02-29T16:37:04.746" v="20401" actId="207"/>
          <ac:spMkLst>
            <pc:docMk/>
            <pc:sldMk cId="1764791509" sldId="406"/>
            <ac:spMk id="44" creationId="{DE6D78EC-DE77-3098-616F-59087F18B8DA}"/>
          </ac:spMkLst>
        </pc:spChg>
        <pc:grpChg chg="del">
          <ac:chgData name="Justin Raizes" userId="e6d0262345e4ce0a" providerId="LiveId" clId="{E922F648-3A03-403A-BD99-0F39516BD883}" dt="2024-02-29T16:36:59.670" v="20400" actId="478"/>
          <ac:grpSpMkLst>
            <pc:docMk/>
            <pc:sldMk cId="1764791509" sldId="406"/>
            <ac:grpSpMk id="7" creationId="{39924F3E-E56A-B7E7-E34E-2199422ECC85}"/>
          </ac:grpSpMkLst>
        </pc:grpChg>
      </pc:sldChg>
      <pc:sldChg chg="modSp add mod modNotesTx">
        <pc:chgData name="Justin Raizes" userId="e6d0262345e4ce0a" providerId="LiveId" clId="{E922F648-3A03-403A-BD99-0F39516BD883}" dt="2024-02-29T16:56:19.554" v="22561" actId="20577"/>
        <pc:sldMkLst>
          <pc:docMk/>
          <pc:sldMk cId="528604101" sldId="407"/>
        </pc:sldMkLst>
        <pc:spChg chg="mod">
          <ac:chgData name="Justin Raizes" userId="e6d0262345e4ce0a" providerId="LiveId" clId="{E922F648-3A03-403A-BD99-0F39516BD883}" dt="2024-02-29T16:41:13.739" v="20475" actId="20577"/>
          <ac:spMkLst>
            <pc:docMk/>
            <pc:sldMk cId="528604101" sldId="407"/>
            <ac:spMk id="21" creationId="{DA23E632-56E7-622C-3C3C-B407DCBD6111}"/>
          </ac:spMkLst>
        </pc:spChg>
        <pc:spChg chg="mod">
          <ac:chgData name="Justin Raizes" userId="e6d0262345e4ce0a" providerId="LiveId" clId="{E922F648-3A03-403A-BD99-0F39516BD883}" dt="2024-02-29T16:41:18.158" v="20476" actId="207"/>
          <ac:spMkLst>
            <pc:docMk/>
            <pc:sldMk cId="528604101" sldId="407"/>
            <ac:spMk id="39" creationId="{2095A258-3956-D3C3-35AF-E88A57314DC2}"/>
          </ac:spMkLst>
        </pc:spChg>
        <pc:spChg chg="mod">
          <ac:chgData name="Justin Raizes" userId="e6d0262345e4ce0a" providerId="LiveId" clId="{E922F648-3A03-403A-BD99-0F39516BD883}" dt="2024-02-29T16:41:18.158" v="20476" actId="207"/>
          <ac:spMkLst>
            <pc:docMk/>
            <pc:sldMk cId="528604101" sldId="407"/>
            <ac:spMk id="41" creationId="{464CBEBB-74EE-AF3D-FEE3-CD2925C2D27D}"/>
          </ac:spMkLst>
        </pc:spChg>
      </pc:sldChg>
      <pc:sldChg chg="modSp add mod modNotesTx">
        <pc:chgData name="Justin Raizes" userId="e6d0262345e4ce0a" providerId="LiveId" clId="{E922F648-3A03-403A-BD99-0F39516BD883}" dt="2024-02-29T16:43:04.873" v="20842" actId="20577"/>
        <pc:sldMkLst>
          <pc:docMk/>
          <pc:sldMk cId="4220585045" sldId="408"/>
        </pc:sldMkLst>
        <pc:spChg chg="mod">
          <ac:chgData name="Justin Raizes" userId="e6d0262345e4ce0a" providerId="LiveId" clId="{E922F648-3A03-403A-BD99-0F39516BD883}" dt="2024-02-29T16:42:22.178" v="20565" actId="20577"/>
          <ac:spMkLst>
            <pc:docMk/>
            <pc:sldMk cId="4220585045" sldId="408"/>
            <ac:spMk id="3" creationId="{A9CBBCD5-94CB-770B-4C76-04189C099D6E}"/>
          </ac:spMkLst>
        </pc:spChg>
      </pc:sldChg>
      <pc:sldChg chg="addSp delSp modSp add mod modNotesTx">
        <pc:chgData name="Justin Raizes" userId="e6d0262345e4ce0a" providerId="LiveId" clId="{E922F648-3A03-403A-BD99-0F39516BD883}" dt="2024-02-29T17:06:13.623" v="23617" actId="1076"/>
        <pc:sldMkLst>
          <pc:docMk/>
          <pc:sldMk cId="3450456216" sldId="409"/>
        </pc:sldMkLst>
        <pc:spChg chg="mod">
          <ac:chgData name="Justin Raizes" userId="e6d0262345e4ce0a" providerId="LiveId" clId="{E922F648-3A03-403A-BD99-0F39516BD883}" dt="2024-02-29T17:05:12.922" v="23602" actId="20577"/>
          <ac:spMkLst>
            <pc:docMk/>
            <pc:sldMk cId="3450456216" sldId="409"/>
            <ac:spMk id="2" creationId="{E76FAA2F-5575-0FCF-FE06-71CC105D23D7}"/>
          </ac:spMkLst>
        </pc:spChg>
        <pc:spChg chg="add mod">
          <ac:chgData name="Justin Raizes" userId="e6d0262345e4ce0a" providerId="LiveId" clId="{E922F648-3A03-403A-BD99-0F39516BD883}" dt="2024-02-29T16:44:56.710" v="20913"/>
          <ac:spMkLst>
            <pc:docMk/>
            <pc:sldMk cId="3450456216" sldId="409"/>
            <ac:spMk id="3" creationId="{AE33C293-D4DD-5E0B-167F-C836D5B75FA9}"/>
          </ac:spMkLst>
        </pc:spChg>
        <pc:spChg chg="add mod">
          <ac:chgData name="Justin Raizes" userId="e6d0262345e4ce0a" providerId="LiveId" clId="{E922F648-3A03-403A-BD99-0F39516BD883}" dt="2024-02-29T16:44:56.710" v="20913"/>
          <ac:spMkLst>
            <pc:docMk/>
            <pc:sldMk cId="3450456216" sldId="409"/>
            <ac:spMk id="4" creationId="{FBB1CBD2-ECAC-63E8-0DE1-7D5308E72A2E}"/>
          </ac:spMkLst>
        </pc:spChg>
        <pc:spChg chg="add mod">
          <ac:chgData name="Justin Raizes" userId="e6d0262345e4ce0a" providerId="LiveId" clId="{E922F648-3A03-403A-BD99-0F39516BD883}" dt="2024-02-29T16:45:35.695" v="21040"/>
          <ac:spMkLst>
            <pc:docMk/>
            <pc:sldMk cId="3450456216" sldId="409"/>
            <ac:spMk id="6" creationId="{0740BD91-8D36-E92F-1C20-B8C9780CF43D}"/>
          </ac:spMkLst>
        </pc:spChg>
        <pc:spChg chg="add mod">
          <ac:chgData name="Justin Raizes" userId="e6d0262345e4ce0a" providerId="LiveId" clId="{E922F648-3A03-403A-BD99-0F39516BD883}" dt="2024-02-29T16:45:35.695" v="21040"/>
          <ac:spMkLst>
            <pc:docMk/>
            <pc:sldMk cId="3450456216" sldId="409"/>
            <ac:spMk id="8" creationId="{CC89DBCD-B189-B06A-26DD-9BF54A4E9C1A}"/>
          </ac:spMkLst>
        </pc:spChg>
        <pc:spChg chg="add mod">
          <ac:chgData name="Justin Raizes" userId="e6d0262345e4ce0a" providerId="LiveId" clId="{E922F648-3A03-403A-BD99-0F39516BD883}" dt="2024-02-29T16:45:35.695" v="21040"/>
          <ac:spMkLst>
            <pc:docMk/>
            <pc:sldMk cId="3450456216" sldId="409"/>
            <ac:spMk id="10" creationId="{C9F22930-81AD-A2D7-4524-C15B3867638C}"/>
          </ac:spMkLst>
        </pc:spChg>
        <pc:spChg chg="add mod">
          <ac:chgData name="Justin Raizes" userId="e6d0262345e4ce0a" providerId="LiveId" clId="{E922F648-3A03-403A-BD99-0F39516BD883}" dt="2024-02-29T16:45:48.728" v="21041"/>
          <ac:spMkLst>
            <pc:docMk/>
            <pc:sldMk cId="3450456216" sldId="409"/>
            <ac:spMk id="11" creationId="{9A7607B4-9D04-7601-3615-65862C73B9BD}"/>
          </ac:spMkLst>
        </pc:spChg>
        <pc:spChg chg="del">
          <ac:chgData name="Justin Raizes" userId="e6d0262345e4ce0a" providerId="LiveId" clId="{E922F648-3A03-403A-BD99-0F39516BD883}" dt="2024-02-29T16:43:24.766" v="20870" actId="478"/>
          <ac:spMkLst>
            <pc:docMk/>
            <pc:sldMk cId="3450456216" sldId="409"/>
            <ac:spMk id="12" creationId="{97ED290D-B72C-C169-5B9E-30B74A6482A5}"/>
          </ac:spMkLst>
        </pc:spChg>
        <pc:spChg chg="del">
          <ac:chgData name="Justin Raizes" userId="e6d0262345e4ce0a" providerId="LiveId" clId="{E922F648-3A03-403A-BD99-0F39516BD883}" dt="2024-02-29T16:43:39.316" v="20872" actId="478"/>
          <ac:spMkLst>
            <pc:docMk/>
            <pc:sldMk cId="3450456216" sldId="409"/>
            <ac:spMk id="13" creationId="{4C62FF43-47BE-6C09-A065-CC03C0C0A3F8}"/>
          </ac:spMkLst>
        </pc:spChg>
        <pc:spChg chg="mod">
          <ac:chgData name="Justin Raizes" userId="e6d0262345e4ce0a" providerId="LiveId" clId="{E922F648-3A03-403A-BD99-0F39516BD883}" dt="2024-02-29T17:04:28.781" v="23471" actId="14100"/>
          <ac:spMkLst>
            <pc:docMk/>
            <pc:sldMk cId="3450456216" sldId="409"/>
            <ac:spMk id="15" creationId="{E3C920F0-C3A8-4C84-478E-0885EBC1B834}"/>
          </ac:spMkLst>
        </pc:spChg>
        <pc:spChg chg="del">
          <ac:chgData name="Justin Raizes" userId="e6d0262345e4ce0a" providerId="LiveId" clId="{E922F648-3A03-403A-BD99-0F39516BD883}" dt="2024-02-29T16:43:43.943" v="20874" actId="478"/>
          <ac:spMkLst>
            <pc:docMk/>
            <pc:sldMk cId="3450456216" sldId="409"/>
            <ac:spMk id="16" creationId="{46A9BDB3-1920-52F6-FA6D-DD2C60FF8F08}"/>
          </ac:spMkLst>
        </pc:spChg>
        <pc:spChg chg="del">
          <ac:chgData name="Justin Raizes" userId="e6d0262345e4ce0a" providerId="LiveId" clId="{E922F648-3A03-403A-BD99-0F39516BD883}" dt="2024-02-29T16:43:40.852" v="20873" actId="478"/>
          <ac:spMkLst>
            <pc:docMk/>
            <pc:sldMk cId="3450456216" sldId="409"/>
            <ac:spMk id="20" creationId="{AAA4C576-BF1F-C39F-66F0-011100D5332F}"/>
          </ac:spMkLst>
        </pc:spChg>
        <pc:spChg chg="del">
          <ac:chgData name="Justin Raizes" userId="e6d0262345e4ce0a" providerId="LiveId" clId="{E922F648-3A03-403A-BD99-0F39516BD883}" dt="2024-02-29T16:43:58.798" v="20876" actId="478"/>
          <ac:spMkLst>
            <pc:docMk/>
            <pc:sldMk cId="3450456216" sldId="409"/>
            <ac:spMk id="21" creationId="{9697EC5F-A1B7-E2D1-D57E-2007AE8FA8A1}"/>
          </ac:spMkLst>
        </pc:spChg>
        <pc:spChg chg="add mod">
          <ac:chgData name="Justin Raizes" userId="e6d0262345e4ce0a" providerId="LiveId" clId="{E922F648-3A03-403A-BD99-0F39516BD883}" dt="2024-02-29T16:45:48.728" v="21041"/>
          <ac:spMkLst>
            <pc:docMk/>
            <pc:sldMk cId="3450456216" sldId="409"/>
            <ac:spMk id="23" creationId="{A5B4D213-98BA-57D5-F803-AD79AC5905AD}"/>
          </ac:spMkLst>
        </pc:spChg>
        <pc:spChg chg="add mod">
          <ac:chgData name="Justin Raizes" userId="e6d0262345e4ce0a" providerId="LiveId" clId="{E922F648-3A03-403A-BD99-0F39516BD883}" dt="2024-02-29T17:04:28.781" v="23471" actId="14100"/>
          <ac:spMkLst>
            <pc:docMk/>
            <pc:sldMk cId="3450456216" sldId="409"/>
            <ac:spMk id="24" creationId="{A27F9D13-C222-2A08-050C-1E73A9B29D71}"/>
          </ac:spMkLst>
        </pc:spChg>
        <pc:spChg chg="add mod">
          <ac:chgData name="Justin Raizes" userId="e6d0262345e4ce0a" providerId="LiveId" clId="{E922F648-3A03-403A-BD99-0F39516BD883}" dt="2024-02-29T17:06:13.623" v="23617" actId="1076"/>
          <ac:spMkLst>
            <pc:docMk/>
            <pc:sldMk cId="3450456216" sldId="409"/>
            <ac:spMk id="25" creationId="{78C92185-EEB8-28B7-6907-555B1A0AE659}"/>
          </ac:spMkLst>
        </pc:spChg>
        <pc:spChg chg="del">
          <ac:chgData name="Justin Raizes" userId="e6d0262345e4ce0a" providerId="LiveId" clId="{E922F648-3A03-403A-BD99-0F39516BD883}" dt="2024-02-29T16:44:51.894" v="20912" actId="478"/>
          <ac:spMkLst>
            <pc:docMk/>
            <pc:sldMk cId="3450456216" sldId="409"/>
            <ac:spMk id="34" creationId="{5FB54477-4E27-A07F-CB04-675CA215FCBB}"/>
          </ac:spMkLst>
        </pc:spChg>
        <pc:spChg chg="del">
          <ac:chgData name="Justin Raizes" userId="e6d0262345e4ce0a" providerId="LiveId" clId="{E922F648-3A03-403A-BD99-0F39516BD883}" dt="2024-02-29T16:43:43.943" v="20874" actId="478"/>
          <ac:spMkLst>
            <pc:docMk/>
            <pc:sldMk cId="3450456216" sldId="409"/>
            <ac:spMk id="39" creationId="{878D18A8-438F-7496-5AE0-4E53814F1EFA}"/>
          </ac:spMkLst>
        </pc:spChg>
        <pc:spChg chg="del">
          <ac:chgData name="Justin Raizes" userId="e6d0262345e4ce0a" providerId="LiveId" clId="{E922F648-3A03-403A-BD99-0F39516BD883}" dt="2024-02-29T16:43:43.943" v="20874" actId="478"/>
          <ac:spMkLst>
            <pc:docMk/>
            <pc:sldMk cId="3450456216" sldId="409"/>
            <ac:spMk id="41" creationId="{1848F629-7942-04F5-FF3A-C83AB26DDB02}"/>
          </ac:spMkLst>
        </pc:spChg>
        <pc:spChg chg="del">
          <ac:chgData name="Justin Raizes" userId="e6d0262345e4ce0a" providerId="LiveId" clId="{E922F648-3A03-403A-BD99-0F39516BD883}" dt="2024-02-29T16:43:43.943" v="20874" actId="478"/>
          <ac:spMkLst>
            <pc:docMk/>
            <pc:sldMk cId="3450456216" sldId="409"/>
            <ac:spMk id="42" creationId="{913BCDD5-4122-4BCF-2DEE-B0FC969D0BAC}"/>
          </ac:spMkLst>
        </pc:spChg>
        <pc:spChg chg="del">
          <ac:chgData name="Justin Raizes" userId="e6d0262345e4ce0a" providerId="LiveId" clId="{E922F648-3A03-403A-BD99-0F39516BD883}" dt="2024-02-29T16:43:43.943" v="20874" actId="478"/>
          <ac:spMkLst>
            <pc:docMk/>
            <pc:sldMk cId="3450456216" sldId="409"/>
            <ac:spMk id="44" creationId="{61C0F894-F1E4-399A-5D81-DFBE09D63E10}"/>
          </ac:spMkLst>
        </pc:spChg>
        <pc:spChg chg="mod">
          <ac:chgData name="Justin Raizes" userId="e6d0262345e4ce0a" providerId="LiveId" clId="{E922F648-3A03-403A-BD99-0F39516BD883}" dt="2024-02-29T16:43:37.841" v="20871" actId="1076"/>
          <ac:spMkLst>
            <pc:docMk/>
            <pc:sldMk cId="3450456216" sldId="409"/>
            <ac:spMk id="45" creationId="{F710F587-6C67-A157-02CE-9B5E507646DE}"/>
          </ac:spMkLst>
        </pc:spChg>
        <pc:spChg chg="del">
          <ac:chgData name="Justin Raizes" userId="e6d0262345e4ce0a" providerId="LiveId" clId="{E922F648-3A03-403A-BD99-0F39516BD883}" dt="2024-02-29T16:43:46.336" v="20875" actId="478"/>
          <ac:spMkLst>
            <pc:docMk/>
            <pc:sldMk cId="3450456216" sldId="409"/>
            <ac:spMk id="46" creationId="{6CF480A0-D9AA-8854-3983-5F3695AE6479}"/>
          </ac:spMkLst>
        </pc:spChg>
        <pc:spChg chg="del">
          <ac:chgData name="Justin Raizes" userId="e6d0262345e4ce0a" providerId="LiveId" clId="{E922F648-3A03-403A-BD99-0F39516BD883}" dt="2024-02-29T16:43:43.943" v="20874" actId="478"/>
          <ac:spMkLst>
            <pc:docMk/>
            <pc:sldMk cId="3450456216" sldId="409"/>
            <ac:spMk id="47" creationId="{C0BA9E45-F0C4-8859-310D-99926F14CA3B}"/>
          </ac:spMkLst>
        </pc:spChg>
        <pc:cxnChg chg="add mod">
          <ac:chgData name="Justin Raizes" userId="e6d0262345e4ce0a" providerId="LiveId" clId="{E922F648-3A03-403A-BD99-0F39516BD883}" dt="2024-02-29T16:45:35.695" v="21040"/>
          <ac:cxnSpMkLst>
            <pc:docMk/>
            <pc:sldMk cId="3450456216" sldId="409"/>
            <ac:cxnSpMk id="5" creationId="{56FF1460-CAC7-1FFC-436A-62C35B1B5797}"/>
          </ac:cxnSpMkLst>
        </pc:cxnChg>
        <pc:cxnChg chg="add mod">
          <ac:chgData name="Justin Raizes" userId="e6d0262345e4ce0a" providerId="LiveId" clId="{E922F648-3A03-403A-BD99-0F39516BD883}" dt="2024-02-29T16:45:35.695" v="21040"/>
          <ac:cxnSpMkLst>
            <pc:docMk/>
            <pc:sldMk cId="3450456216" sldId="409"/>
            <ac:cxnSpMk id="7" creationId="{1D95C668-B99C-0526-24A5-5F8BD5344E05}"/>
          </ac:cxnSpMkLst>
        </pc:cxnChg>
        <pc:cxnChg chg="add mod">
          <ac:chgData name="Justin Raizes" userId="e6d0262345e4ce0a" providerId="LiveId" clId="{E922F648-3A03-403A-BD99-0F39516BD883}" dt="2024-02-29T16:45:35.695" v="21040"/>
          <ac:cxnSpMkLst>
            <pc:docMk/>
            <pc:sldMk cId="3450456216" sldId="409"/>
            <ac:cxnSpMk id="9" creationId="{3F5F3FCB-D3E7-6AE9-F254-3C7A03F2285D}"/>
          </ac:cxnSpMkLst>
        </pc:cxnChg>
        <pc:cxnChg chg="del">
          <ac:chgData name="Justin Raizes" userId="e6d0262345e4ce0a" providerId="LiveId" clId="{E922F648-3A03-403A-BD99-0F39516BD883}" dt="2024-02-29T16:44:57.925" v="20914" actId="478"/>
          <ac:cxnSpMkLst>
            <pc:docMk/>
            <pc:sldMk cId="3450456216" sldId="409"/>
            <ac:cxnSpMk id="33" creationId="{89F6E0FA-D480-4CC5-F762-EF90CED8D604}"/>
          </ac:cxnSpMkLst>
        </pc:cxnChg>
        <pc:cxnChg chg="del">
          <ac:chgData name="Justin Raizes" userId="e6d0262345e4ce0a" providerId="LiveId" clId="{E922F648-3A03-403A-BD99-0F39516BD883}" dt="2024-02-29T16:43:43.943" v="20874" actId="478"/>
          <ac:cxnSpMkLst>
            <pc:docMk/>
            <pc:sldMk cId="3450456216" sldId="409"/>
            <ac:cxnSpMk id="40" creationId="{57CA74AE-089A-155D-644D-BF74EC886C66}"/>
          </ac:cxnSpMkLst>
        </pc:cxnChg>
        <pc:cxnChg chg="del">
          <ac:chgData name="Justin Raizes" userId="e6d0262345e4ce0a" providerId="LiveId" clId="{E922F648-3A03-403A-BD99-0F39516BD883}" dt="2024-02-29T16:43:43.943" v="20874" actId="478"/>
          <ac:cxnSpMkLst>
            <pc:docMk/>
            <pc:sldMk cId="3450456216" sldId="409"/>
            <ac:cxnSpMk id="43" creationId="{69EE456E-AD86-63F2-50F5-83B8E712C0D3}"/>
          </ac:cxnSpMkLst>
        </pc:cxnChg>
      </pc:sldChg>
      <pc:sldChg chg="addSp delSp modSp add mod">
        <pc:chgData name="Justin Raizes" userId="e6d0262345e4ce0a" providerId="LiveId" clId="{E922F648-3A03-403A-BD99-0F39516BD883}" dt="2024-02-29T17:06:21.782" v="23621"/>
        <pc:sldMkLst>
          <pc:docMk/>
          <pc:sldMk cId="1395703542" sldId="410"/>
        </pc:sldMkLst>
        <pc:spChg chg="add mod">
          <ac:chgData name="Justin Raizes" userId="e6d0262345e4ce0a" providerId="LiveId" clId="{E922F648-3A03-403A-BD99-0F39516BD883}" dt="2024-02-29T16:47:32.651" v="21159" actId="207"/>
          <ac:spMkLst>
            <pc:docMk/>
            <pc:sldMk cId="1395703542" sldId="410"/>
            <ac:spMk id="12" creationId="{E2FEF92F-C3E1-C477-B44F-C315D28342DB}"/>
          </ac:spMkLst>
        </pc:spChg>
        <pc:spChg chg="add mod">
          <ac:chgData name="Justin Raizes" userId="e6d0262345e4ce0a" providerId="LiveId" clId="{E922F648-3A03-403A-BD99-0F39516BD883}" dt="2024-02-29T17:05:24.300" v="23604"/>
          <ac:spMkLst>
            <pc:docMk/>
            <pc:sldMk cId="1395703542" sldId="410"/>
            <ac:spMk id="13" creationId="{A40E0470-C0F8-FE7B-274E-FF47731988A5}"/>
          </ac:spMkLst>
        </pc:spChg>
        <pc:spChg chg="del">
          <ac:chgData name="Justin Raizes" userId="e6d0262345e4ce0a" providerId="LiveId" clId="{E922F648-3A03-403A-BD99-0F39516BD883}" dt="2024-02-29T17:05:24.014" v="23603" actId="478"/>
          <ac:spMkLst>
            <pc:docMk/>
            <pc:sldMk cId="1395703542" sldId="410"/>
            <ac:spMk id="15" creationId="{5EE216EB-B850-89A9-4EC9-0FC52A24B60D}"/>
          </ac:spMkLst>
        </pc:spChg>
        <pc:spChg chg="add mod">
          <ac:chgData name="Justin Raizes" userId="e6d0262345e4ce0a" providerId="LiveId" clId="{E922F648-3A03-403A-BD99-0F39516BD883}" dt="2024-02-29T17:05:24.300" v="23604"/>
          <ac:spMkLst>
            <pc:docMk/>
            <pc:sldMk cId="1395703542" sldId="410"/>
            <ac:spMk id="16" creationId="{F7C09971-645A-D5ED-31B2-7631CB191F50}"/>
          </ac:spMkLst>
        </pc:spChg>
        <pc:spChg chg="add del mod">
          <ac:chgData name="Justin Raizes" userId="e6d0262345e4ce0a" providerId="LiveId" clId="{E922F648-3A03-403A-BD99-0F39516BD883}" dt="2024-02-29T17:06:21.438" v="23620" actId="478"/>
          <ac:spMkLst>
            <pc:docMk/>
            <pc:sldMk cId="1395703542" sldId="410"/>
            <ac:spMk id="20" creationId="{A0B29C4E-1EB0-62F7-307E-B65C20E9451C}"/>
          </ac:spMkLst>
        </pc:spChg>
        <pc:spChg chg="add mod">
          <ac:chgData name="Justin Raizes" userId="e6d0262345e4ce0a" providerId="LiveId" clId="{E922F648-3A03-403A-BD99-0F39516BD883}" dt="2024-02-29T17:06:21.782" v="23621"/>
          <ac:spMkLst>
            <pc:docMk/>
            <pc:sldMk cId="1395703542" sldId="410"/>
            <ac:spMk id="21" creationId="{2C15EBE2-95A6-4EBB-8133-1B2BEB9B76A5}"/>
          </ac:spMkLst>
        </pc:spChg>
      </pc:sldChg>
      <pc:sldChg chg="addSp delSp modSp add mod modNotesTx">
        <pc:chgData name="Justin Raizes" userId="e6d0262345e4ce0a" providerId="LiveId" clId="{E922F648-3A03-403A-BD99-0F39516BD883}" dt="2024-02-29T17:06:56.916" v="23707" actId="20577"/>
        <pc:sldMkLst>
          <pc:docMk/>
          <pc:sldMk cId="1248246287" sldId="411"/>
        </pc:sldMkLst>
        <pc:spChg chg="del">
          <ac:chgData name="Justin Raizes" userId="e6d0262345e4ce0a" providerId="LiveId" clId="{E922F648-3A03-403A-BD99-0F39516BD883}" dt="2024-02-29T16:47:54.834" v="21162" actId="478"/>
          <ac:spMkLst>
            <pc:docMk/>
            <pc:sldMk cId="1248246287" sldId="411"/>
            <ac:spMk id="3" creationId="{96DD9BAD-DCD6-E463-9FBE-73F9D75A407A}"/>
          </ac:spMkLst>
        </pc:spChg>
        <pc:spChg chg="del">
          <ac:chgData name="Justin Raizes" userId="e6d0262345e4ce0a" providerId="LiveId" clId="{E922F648-3A03-403A-BD99-0F39516BD883}" dt="2024-02-29T16:47:54.834" v="21162" actId="478"/>
          <ac:spMkLst>
            <pc:docMk/>
            <pc:sldMk cId="1248246287" sldId="411"/>
            <ac:spMk id="4" creationId="{328EED6B-E179-2808-AA2F-618A0A8640A0}"/>
          </ac:spMkLst>
        </pc:spChg>
        <pc:spChg chg="del">
          <ac:chgData name="Justin Raizes" userId="e6d0262345e4ce0a" providerId="LiveId" clId="{E922F648-3A03-403A-BD99-0F39516BD883}" dt="2024-02-29T16:47:54.834" v="21162" actId="478"/>
          <ac:spMkLst>
            <pc:docMk/>
            <pc:sldMk cId="1248246287" sldId="411"/>
            <ac:spMk id="6" creationId="{F88A3A8D-49C5-3BE6-1C2B-A25434820875}"/>
          </ac:spMkLst>
        </pc:spChg>
        <pc:spChg chg="del">
          <ac:chgData name="Justin Raizes" userId="e6d0262345e4ce0a" providerId="LiveId" clId="{E922F648-3A03-403A-BD99-0F39516BD883}" dt="2024-02-29T16:47:54.834" v="21162" actId="478"/>
          <ac:spMkLst>
            <pc:docMk/>
            <pc:sldMk cId="1248246287" sldId="411"/>
            <ac:spMk id="8" creationId="{5B30CAA9-D9DC-FC75-38B6-8F0D451DB137}"/>
          </ac:spMkLst>
        </pc:spChg>
        <pc:spChg chg="del">
          <ac:chgData name="Justin Raizes" userId="e6d0262345e4ce0a" providerId="LiveId" clId="{E922F648-3A03-403A-BD99-0F39516BD883}" dt="2024-02-29T16:47:54.834" v="21162" actId="478"/>
          <ac:spMkLst>
            <pc:docMk/>
            <pc:sldMk cId="1248246287" sldId="411"/>
            <ac:spMk id="10" creationId="{507BE9D8-E8F3-A2C4-6340-8A4AF6C4DDD6}"/>
          </ac:spMkLst>
        </pc:spChg>
        <pc:spChg chg="del">
          <ac:chgData name="Justin Raizes" userId="e6d0262345e4ce0a" providerId="LiveId" clId="{E922F648-3A03-403A-BD99-0F39516BD883}" dt="2024-02-29T16:47:54.834" v="21162" actId="478"/>
          <ac:spMkLst>
            <pc:docMk/>
            <pc:sldMk cId="1248246287" sldId="411"/>
            <ac:spMk id="11" creationId="{C80CE2DB-B81B-CED1-8B8E-A2059C487EDA}"/>
          </ac:spMkLst>
        </pc:spChg>
        <pc:spChg chg="del">
          <ac:chgData name="Justin Raizes" userId="e6d0262345e4ce0a" providerId="LiveId" clId="{E922F648-3A03-403A-BD99-0F39516BD883}" dt="2024-02-29T16:47:48.905" v="21161" actId="478"/>
          <ac:spMkLst>
            <pc:docMk/>
            <pc:sldMk cId="1248246287" sldId="411"/>
            <ac:spMk id="12" creationId="{34E245BE-6D7C-2B61-A6A8-D2256593ADF0}"/>
          </ac:spMkLst>
        </pc:spChg>
        <pc:spChg chg="add mod">
          <ac:chgData name="Justin Raizes" userId="e6d0262345e4ce0a" providerId="LiveId" clId="{E922F648-3A03-403A-BD99-0F39516BD883}" dt="2024-02-29T17:05:27.500" v="23606"/>
          <ac:spMkLst>
            <pc:docMk/>
            <pc:sldMk cId="1248246287" sldId="411"/>
            <ac:spMk id="13" creationId="{386B2E32-04D5-3CCB-4C58-CA68329BD823}"/>
          </ac:spMkLst>
        </pc:spChg>
        <pc:spChg chg="del">
          <ac:chgData name="Justin Raizes" userId="e6d0262345e4ce0a" providerId="LiveId" clId="{E922F648-3A03-403A-BD99-0F39516BD883}" dt="2024-02-29T17:05:27.252" v="23605" actId="478"/>
          <ac:spMkLst>
            <pc:docMk/>
            <pc:sldMk cId="1248246287" sldId="411"/>
            <ac:spMk id="15" creationId="{FFF97136-28EE-93AD-0675-EFA9F78C142C}"/>
          </ac:spMkLst>
        </pc:spChg>
        <pc:spChg chg="add mod">
          <ac:chgData name="Justin Raizes" userId="e6d0262345e4ce0a" providerId="LiveId" clId="{E922F648-3A03-403A-BD99-0F39516BD883}" dt="2024-02-29T17:05:27.500" v="23606"/>
          <ac:spMkLst>
            <pc:docMk/>
            <pc:sldMk cId="1248246287" sldId="411"/>
            <ac:spMk id="16" creationId="{C9F405F7-F7D2-5EFC-423E-1AD33B688F88}"/>
          </ac:spMkLst>
        </pc:spChg>
        <pc:spChg chg="add del mod">
          <ac:chgData name="Justin Raizes" userId="e6d0262345e4ce0a" providerId="LiveId" clId="{E922F648-3A03-403A-BD99-0F39516BD883}" dt="2024-02-29T17:06:18.053" v="23618" actId="478"/>
          <ac:spMkLst>
            <pc:docMk/>
            <pc:sldMk cId="1248246287" sldId="411"/>
            <ac:spMk id="20" creationId="{B2646A6C-E026-7009-513F-12C36A0F5474}"/>
          </ac:spMkLst>
        </pc:spChg>
        <pc:spChg chg="add mod">
          <ac:chgData name="Justin Raizes" userId="e6d0262345e4ce0a" providerId="LiveId" clId="{E922F648-3A03-403A-BD99-0F39516BD883}" dt="2024-02-29T17:06:43.903" v="23631" actId="20577"/>
          <ac:spMkLst>
            <pc:docMk/>
            <pc:sldMk cId="1248246287" sldId="411"/>
            <ac:spMk id="21" creationId="{269797D6-8BB6-937E-E874-0BACFCB8D194}"/>
          </ac:spMkLst>
        </pc:spChg>
        <pc:spChg chg="del">
          <ac:chgData name="Justin Raizes" userId="e6d0262345e4ce0a" providerId="LiveId" clId="{E922F648-3A03-403A-BD99-0F39516BD883}" dt="2024-02-29T16:47:54.834" v="21162" actId="478"/>
          <ac:spMkLst>
            <pc:docMk/>
            <pc:sldMk cId="1248246287" sldId="411"/>
            <ac:spMk id="23" creationId="{015C1C81-2C3E-1091-2D0E-144A85B49FA2}"/>
          </ac:spMkLst>
        </pc:spChg>
        <pc:spChg chg="del">
          <ac:chgData name="Justin Raizes" userId="e6d0262345e4ce0a" providerId="LiveId" clId="{E922F648-3A03-403A-BD99-0F39516BD883}" dt="2024-02-29T16:47:54.834" v="21162" actId="478"/>
          <ac:spMkLst>
            <pc:docMk/>
            <pc:sldMk cId="1248246287" sldId="411"/>
            <ac:spMk id="32" creationId="{6C6EBB47-F25E-1D78-4EFE-24BE89EC512C}"/>
          </ac:spMkLst>
        </pc:spChg>
        <pc:cxnChg chg="del">
          <ac:chgData name="Justin Raizes" userId="e6d0262345e4ce0a" providerId="LiveId" clId="{E922F648-3A03-403A-BD99-0F39516BD883}" dt="2024-02-29T16:47:54.834" v="21162" actId="478"/>
          <ac:cxnSpMkLst>
            <pc:docMk/>
            <pc:sldMk cId="1248246287" sldId="411"/>
            <ac:cxnSpMk id="5" creationId="{FE2545C2-B9C9-0C8C-FEFD-CABCC50E05C4}"/>
          </ac:cxnSpMkLst>
        </pc:cxnChg>
        <pc:cxnChg chg="del">
          <ac:chgData name="Justin Raizes" userId="e6d0262345e4ce0a" providerId="LiveId" clId="{E922F648-3A03-403A-BD99-0F39516BD883}" dt="2024-02-29T16:47:54.834" v="21162" actId="478"/>
          <ac:cxnSpMkLst>
            <pc:docMk/>
            <pc:sldMk cId="1248246287" sldId="411"/>
            <ac:cxnSpMk id="7" creationId="{7BC3A686-E0CC-4D18-9484-34C8C4223190}"/>
          </ac:cxnSpMkLst>
        </pc:cxnChg>
        <pc:cxnChg chg="del">
          <ac:chgData name="Justin Raizes" userId="e6d0262345e4ce0a" providerId="LiveId" clId="{E922F648-3A03-403A-BD99-0F39516BD883}" dt="2024-02-29T16:47:54.834" v="21162" actId="478"/>
          <ac:cxnSpMkLst>
            <pc:docMk/>
            <pc:sldMk cId="1248246287" sldId="411"/>
            <ac:cxnSpMk id="9" creationId="{8FFF8466-9B4C-2F1D-428C-D492D4A07911}"/>
          </ac:cxnSpMkLst>
        </pc:cxnChg>
      </pc:sldChg>
      <pc:sldChg chg="addSp delSp modSp add mod modNotesTx">
        <pc:chgData name="Justin Raizes" userId="e6d0262345e4ce0a" providerId="LiveId" clId="{E922F648-3A03-403A-BD99-0F39516BD883}" dt="2024-02-29T17:08:25.138" v="23786" actId="207"/>
        <pc:sldMkLst>
          <pc:docMk/>
          <pc:sldMk cId="2345975485" sldId="412"/>
        </pc:sldMkLst>
        <pc:spChg chg="add mod">
          <ac:chgData name="Justin Raizes" userId="e6d0262345e4ce0a" providerId="LiveId" clId="{E922F648-3A03-403A-BD99-0F39516BD883}" dt="2024-02-29T16:48:59.307" v="21365"/>
          <ac:spMkLst>
            <pc:docMk/>
            <pc:sldMk cId="2345975485" sldId="412"/>
            <ac:spMk id="3" creationId="{0407B560-0019-29F5-6004-9CCF593F235D}"/>
          </ac:spMkLst>
        </pc:spChg>
        <pc:spChg chg="add mod">
          <ac:chgData name="Justin Raizes" userId="e6d0262345e4ce0a" providerId="LiveId" clId="{E922F648-3A03-403A-BD99-0F39516BD883}" dt="2024-02-29T16:48:59.307" v="21365"/>
          <ac:spMkLst>
            <pc:docMk/>
            <pc:sldMk cId="2345975485" sldId="412"/>
            <ac:spMk id="4" creationId="{1C2DEE20-45B8-8475-6A95-8357A6B42F05}"/>
          </ac:spMkLst>
        </pc:spChg>
        <pc:spChg chg="add mod">
          <ac:chgData name="Justin Raizes" userId="e6d0262345e4ce0a" providerId="LiveId" clId="{E922F648-3A03-403A-BD99-0F39516BD883}" dt="2024-02-29T16:52:20.878" v="21932" actId="20577"/>
          <ac:spMkLst>
            <pc:docMk/>
            <pc:sldMk cId="2345975485" sldId="412"/>
            <ac:spMk id="6" creationId="{3A47CBD9-3B11-3D38-D327-497645D5736F}"/>
          </ac:spMkLst>
        </pc:spChg>
        <pc:spChg chg="add del mod">
          <ac:chgData name="Justin Raizes" userId="e6d0262345e4ce0a" providerId="LiveId" clId="{E922F648-3A03-403A-BD99-0F39516BD883}" dt="2024-02-29T17:05:56.024" v="23614" actId="478"/>
          <ac:spMkLst>
            <pc:docMk/>
            <pc:sldMk cId="2345975485" sldId="412"/>
            <ac:spMk id="7" creationId="{6201B056-016A-DB5F-CBE1-B6428BD0C0E2}"/>
          </ac:spMkLst>
        </pc:spChg>
        <pc:spChg chg="add mod">
          <ac:chgData name="Justin Raizes" userId="e6d0262345e4ce0a" providerId="LiveId" clId="{E922F648-3A03-403A-BD99-0F39516BD883}" dt="2024-02-29T17:05:29.764" v="23608"/>
          <ac:spMkLst>
            <pc:docMk/>
            <pc:sldMk cId="2345975485" sldId="412"/>
            <ac:spMk id="8" creationId="{4FBC5868-E047-9838-3CC8-CB35DE521DCD}"/>
          </ac:spMkLst>
        </pc:spChg>
        <pc:spChg chg="add mod">
          <ac:chgData name="Justin Raizes" userId="e6d0262345e4ce0a" providerId="LiveId" clId="{E922F648-3A03-403A-BD99-0F39516BD883}" dt="2024-02-29T17:05:29.764" v="23608"/>
          <ac:spMkLst>
            <pc:docMk/>
            <pc:sldMk cId="2345975485" sldId="412"/>
            <ac:spMk id="9" creationId="{0CEDBAC2-01DA-05D3-33DF-3F044609A8FA}"/>
          </ac:spMkLst>
        </pc:spChg>
        <pc:spChg chg="add mod">
          <ac:chgData name="Justin Raizes" userId="e6d0262345e4ce0a" providerId="LiveId" clId="{E922F648-3A03-403A-BD99-0F39516BD883}" dt="2024-02-29T17:05:51.738" v="23613"/>
          <ac:spMkLst>
            <pc:docMk/>
            <pc:sldMk cId="2345975485" sldId="412"/>
            <ac:spMk id="10" creationId="{BB72E4D3-9E20-08CE-B6A6-29B592BE9491}"/>
          </ac:spMkLst>
        </pc:spChg>
        <pc:spChg chg="add mod">
          <ac:chgData name="Justin Raizes" userId="e6d0262345e4ce0a" providerId="LiveId" clId="{E922F648-3A03-403A-BD99-0F39516BD883}" dt="2024-02-29T17:08:25.138" v="23786" actId="207"/>
          <ac:spMkLst>
            <pc:docMk/>
            <pc:sldMk cId="2345975485" sldId="412"/>
            <ac:spMk id="11" creationId="{EE4B1E1D-352C-DC55-6A04-AC25EDC45153}"/>
          </ac:spMkLst>
        </pc:spChg>
        <pc:spChg chg="del">
          <ac:chgData name="Justin Raizes" userId="e6d0262345e4ce0a" providerId="LiveId" clId="{E922F648-3A03-403A-BD99-0F39516BD883}" dt="2024-02-29T17:05:29.483" v="23607" actId="478"/>
          <ac:spMkLst>
            <pc:docMk/>
            <pc:sldMk cId="2345975485" sldId="412"/>
            <ac:spMk id="15" creationId="{E91D6E6E-9C05-856A-364A-7A8E601E1628}"/>
          </ac:spMkLst>
        </pc:spChg>
        <pc:spChg chg="del">
          <ac:chgData name="Justin Raizes" userId="e6d0262345e4ce0a" providerId="LiveId" clId="{E922F648-3A03-403A-BD99-0F39516BD883}" dt="2024-02-29T16:48:58.990" v="21364" actId="478"/>
          <ac:spMkLst>
            <pc:docMk/>
            <pc:sldMk cId="2345975485" sldId="412"/>
            <ac:spMk id="22" creationId="{EB81FCF3-C2DE-984C-A7BE-046696BE29B7}"/>
          </ac:spMkLst>
        </pc:spChg>
        <pc:spChg chg="del">
          <ac:chgData name="Justin Raizes" userId="e6d0262345e4ce0a" providerId="LiveId" clId="{E922F648-3A03-403A-BD99-0F39516BD883}" dt="2024-02-29T16:48:58.990" v="21364" actId="478"/>
          <ac:spMkLst>
            <pc:docMk/>
            <pc:sldMk cId="2345975485" sldId="412"/>
            <ac:spMk id="29" creationId="{F44BC532-36A6-AD13-1247-47B6DA6D1065}"/>
          </ac:spMkLst>
        </pc:spChg>
        <pc:spChg chg="del">
          <ac:chgData name="Justin Raizes" userId="e6d0262345e4ce0a" providerId="LiveId" clId="{E922F648-3A03-403A-BD99-0F39516BD883}" dt="2024-02-29T16:48:58.990" v="21364" actId="478"/>
          <ac:spMkLst>
            <pc:docMk/>
            <pc:sldMk cId="2345975485" sldId="412"/>
            <ac:spMk id="55" creationId="{CA734152-0335-F432-2C54-F6B57BB06568}"/>
          </ac:spMkLst>
        </pc:spChg>
        <pc:spChg chg="del">
          <ac:chgData name="Justin Raizes" userId="e6d0262345e4ce0a" providerId="LiveId" clId="{E922F648-3A03-403A-BD99-0F39516BD883}" dt="2024-02-29T16:48:52.052" v="21363" actId="478"/>
          <ac:spMkLst>
            <pc:docMk/>
            <pc:sldMk cId="2345975485" sldId="412"/>
            <ac:spMk id="56" creationId="{C6A9EA1C-62D5-F1E1-1256-3323039BA407}"/>
          </ac:spMkLst>
        </pc:spChg>
        <pc:spChg chg="del">
          <ac:chgData name="Justin Raizes" userId="e6d0262345e4ce0a" providerId="LiveId" clId="{E922F648-3A03-403A-BD99-0F39516BD883}" dt="2024-02-29T16:48:58.990" v="21364" actId="478"/>
          <ac:spMkLst>
            <pc:docMk/>
            <pc:sldMk cId="2345975485" sldId="412"/>
            <ac:spMk id="57" creationId="{3E4C9630-7E0C-DDD0-7FAF-952682844514}"/>
          </ac:spMkLst>
        </pc:spChg>
        <pc:spChg chg="del">
          <ac:chgData name="Justin Raizes" userId="e6d0262345e4ce0a" providerId="LiveId" clId="{E922F648-3A03-403A-BD99-0F39516BD883}" dt="2024-02-29T16:48:52.052" v="21363" actId="478"/>
          <ac:spMkLst>
            <pc:docMk/>
            <pc:sldMk cId="2345975485" sldId="412"/>
            <ac:spMk id="58" creationId="{3DA7BB08-2A92-3082-228E-9ED99BC91496}"/>
          </ac:spMkLst>
        </pc:spChg>
        <pc:cxnChg chg="add mod">
          <ac:chgData name="Justin Raizes" userId="e6d0262345e4ce0a" providerId="LiveId" clId="{E922F648-3A03-403A-BD99-0F39516BD883}" dt="2024-02-29T16:49:04.642" v="21366"/>
          <ac:cxnSpMkLst>
            <pc:docMk/>
            <pc:sldMk cId="2345975485" sldId="412"/>
            <ac:cxnSpMk id="5" creationId="{031F4DE2-A6EC-75EC-5494-5460978FF3C2}"/>
          </ac:cxnSpMkLst>
        </pc:cxnChg>
        <pc:cxnChg chg="del">
          <ac:chgData name="Justin Raizes" userId="e6d0262345e4ce0a" providerId="LiveId" clId="{E922F648-3A03-403A-BD99-0F39516BD883}" dt="2024-02-29T16:48:52.052" v="21363" actId="478"/>
          <ac:cxnSpMkLst>
            <pc:docMk/>
            <pc:sldMk cId="2345975485" sldId="412"/>
            <ac:cxnSpMk id="27" creationId="{04A62415-5476-3A44-58BE-F7C8427552EC}"/>
          </ac:cxnSpMkLst>
        </pc:cxnChg>
      </pc:sldChg>
      <pc:sldChg chg="add del">
        <pc:chgData name="Justin Raizes" userId="e6d0262345e4ce0a" providerId="LiveId" clId="{E922F648-3A03-403A-BD99-0F39516BD883}" dt="2024-02-29T16:52:15.151" v="21929"/>
        <pc:sldMkLst>
          <pc:docMk/>
          <pc:sldMk cId="2471974418" sldId="413"/>
        </pc:sldMkLst>
      </pc:sldChg>
      <pc:sldChg chg="addSp delSp modSp add mod modNotesTx">
        <pc:chgData name="Justin Raizes" userId="e6d0262345e4ce0a" providerId="LiveId" clId="{E922F648-3A03-403A-BD99-0F39516BD883}" dt="2024-02-29T17:08:46.971" v="23792" actId="313"/>
        <pc:sldMkLst>
          <pc:docMk/>
          <pc:sldMk cId="4182478366" sldId="413"/>
        </pc:sldMkLst>
        <pc:spChg chg="mod">
          <ac:chgData name="Justin Raizes" userId="e6d0262345e4ce0a" providerId="LiveId" clId="{E922F648-3A03-403A-BD99-0F39516BD883}" dt="2024-02-29T16:52:48.921" v="22041" actId="21"/>
          <ac:spMkLst>
            <pc:docMk/>
            <pc:sldMk cId="4182478366" sldId="413"/>
            <ac:spMk id="6" creationId="{4B9333FB-C159-ADA0-A21B-498A098B5B1E}"/>
          </ac:spMkLst>
        </pc:spChg>
        <pc:spChg chg="del">
          <ac:chgData name="Justin Raizes" userId="e6d0262345e4ce0a" providerId="LiveId" clId="{E922F648-3A03-403A-BD99-0F39516BD883}" dt="2024-02-29T17:07:05.370" v="23709" actId="478"/>
          <ac:spMkLst>
            <pc:docMk/>
            <pc:sldMk cId="4182478366" sldId="413"/>
            <ac:spMk id="7" creationId="{40F0EDAA-4EF7-C16A-2143-552E5E20A204}"/>
          </ac:spMkLst>
        </pc:spChg>
        <pc:spChg chg="add mod">
          <ac:chgData name="Justin Raizes" userId="e6d0262345e4ce0a" providerId="LiveId" clId="{E922F648-3A03-403A-BD99-0F39516BD883}" dt="2024-02-29T17:08:42.582" v="23789" actId="20577"/>
          <ac:spMkLst>
            <pc:docMk/>
            <pc:sldMk cId="4182478366" sldId="413"/>
            <ac:spMk id="9" creationId="{217FA840-42BB-9703-CA58-91020DA992C1}"/>
          </ac:spMkLst>
        </pc:spChg>
        <pc:spChg chg="add mod">
          <ac:chgData name="Justin Raizes" userId="e6d0262345e4ce0a" providerId="LiveId" clId="{E922F648-3A03-403A-BD99-0F39516BD883}" dt="2024-02-29T17:05:38.192" v="23610"/>
          <ac:spMkLst>
            <pc:docMk/>
            <pc:sldMk cId="4182478366" sldId="413"/>
            <ac:spMk id="10" creationId="{EF40857F-658A-7785-2F51-4DC875CB7FEA}"/>
          </ac:spMkLst>
        </pc:spChg>
        <pc:spChg chg="add mod">
          <ac:chgData name="Justin Raizes" userId="e6d0262345e4ce0a" providerId="LiveId" clId="{E922F648-3A03-403A-BD99-0F39516BD883}" dt="2024-02-29T17:05:38.192" v="23610"/>
          <ac:spMkLst>
            <pc:docMk/>
            <pc:sldMk cId="4182478366" sldId="413"/>
            <ac:spMk id="11" creationId="{DC2CB6E1-3F30-7325-E0A5-51A6537013C1}"/>
          </ac:spMkLst>
        </pc:spChg>
        <pc:spChg chg="add mod">
          <ac:chgData name="Justin Raizes" userId="e6d0262345e4ce0a" providerId="LiveId" clId="{E922F648-3A03-403A-BD99-0F39516BD883}" dt="2024-02-29T17:08:46.971" v="23792" actId="313"/>
          <ac:spMkLst>
            <pc:docMk/>
            <pc:sldMk cId="4182478366" sldId="413"/>
            <ac:spMk id="12" creationId="{C18ADB3A-EF2E-B0B9-E3A9-7FD08444DC46}"/>
          </ac:spMkLst>
        </pc:spChg>
        <pc:spChg chg="del">
          <ac:chgData name="Justin Raizes" userId="e6d0262345e4ce0a" providerId="LiveId" clId="{E922F648-3A03-403A-BD99-0F39516BD883}" dt="2024-02-29T17:05:37.891" v="23609" actId="478"/>
          <ac:spMkLst>
            <pc:docMk/>
            <pc:sldMk cId="4182478366" sldId="413"/>
            <ac:spMk id="15" creationId="{19E57656-A21C-0775-ED6A-0A32FD03BD87}"/>
          </ac:spMkLst>
        </pc:spChg>
      </pc:sldChg>
      <pc:sldChg chg="addSp modSp add mod ord modNotesTx">
        <pc:chgData name="Justin Raizes" userId="e6d0262345e4ce0a" providerId="LiveId" clId="{E922F648-3A03-403A-BD99-0F39516BD883}" dt="2024-02-29T17:03:03.050" v="23258" actId="20577"/>
        <pc:sldMkLst>
          <pc:docMk/>
          <pc:sldMk cId="2244682620" sldId="414"/>
        </pc:sldMkLst>
        <pc:spChg chg="mod">
          <ac:chgData name="Justin Raizes" userId="e6d0262345e4ce0a" providerId="LiveId" clId="{E922F648-3A03-403A-BD99-0F39516BD883}" dt="2024-02-29T16:58:39.804" v="22652" actId="20577"/>
          <ac:spMkLst>
            <pc:docMk/>
            <pc:sldMk cId="2244682620" sldId="414"/>
            <ac:spMk id="2" creationId="{D09ECE3F-1372-E2E4-5E2A-101D3551D3EB}"/>
          </ac:spMkLst>
        </pc:spChg>
        <pc:spChg chg="add mod">
          <ac:chgData name="Justin Raizes" userId="e6d0262345e4ce0a" providerId="LiveId" clId="{E922F648-3A03-403A-BD99-0F39516BD883}" dt="2024-02-29T17:02:19.375" v="23121" actId="20577"/>
          <ac:spMkLst>
            <pc:docMk/>
            <pc:sldMk cId="2244682620" sldId="414"/>
            <ac:spMk id="12" creationId="{E5EA9F11-246E-AF68-0902-110229F80BFB}"/>
          </ac:spMkLst>
        </pc:spChg>
        <pc:spChg chg="mod">
          <ac:chgData name="Justin Raizes" userId="e6d0262345e4ce0a" providerId="LiveId" clId="{E922F648-3A03-403A-BD99-0F39516BD883}" dt="2024-02-29T16:56:59.639" v="22565" actId="1076"/>
          <ac:spMkLst>
            <pc:docMk/>
            <pc:sldMk cId="2244682620" sldId="414"/>
            <ac:spMk id="15" creationId="{C13F5D32-EC4B-7729-86FE-F0CACFD12A84}"/>
          </ac:spMkLst>
        </pc:spChg>
        <pc:spChg chg="add mod">
          <ac:chgData name="Justin Raizes" userId="e6d0262345e4ce0a" providerId="LiveId" clId="{E922F648-3A03-403A-BD99-0F39516BD883}" dt="2024-02-29T17:00:39.488" v="22888" actId="122"/>
          <ac:spMkLst>
            <pc:docMk/>
            <pc:sldMk cId="2244682620" sldId="414"/>
            <ac:spMk id="16" creationId="{58688DF2-F363-EE5F-8F8E-97615B86CF62}"/>
          </ac:spMkLst>
        </pc:spChg>
      </pc:sldChg>
      <pc:sldChg chg="addSp delSp modSp add mod modNotesTx">
        <pc:chgData name="Justin Raizes" userId="e6d0262345e4ce0a" providerId="LiveId" clId="{E922F648-3A03-403A-BD99-0F39516BD883}" dt="2024-02-29T17:03:56.338" v="23464" actId="20577"/>
        <pc:sldMkLst>
          <pc:docMk/>
          <pc:sldMk cId="3618073979" sldId="415"/>
        </pc:sldMkLst>
        <pc:spChg chg="mod">
          <ac:chgData name="Justin Raizes" userId="e6d0262345e4ce0a" providerId="LiveId" clId="{E922F648-3A03-403A-BD99-0F39516BD883}" dt="2024-02-29T16:58:47.626" v="22695" actId="20577"/>
          <ac:spMkLst>
            <pc:docMk/>
            <pc:sldMk cId="3618073979" sldId="415"/>
            <ac:spMk id="2" creationId="{43A2D6B4-D483-88BD-BDED-2B8848129A13}"/>
          </ac:spMkLst>
        </pc:spChg>
        <pc:spChg chg="del mod">
          <ac:chgData name="Justin Raizes" userId="e6d0262345e4ce0a" providerId="LiveId" clId="{E922F648-3A03-403A-BD99-0F39516BD883}" dt="2024-02-29T17:02:27.647" v="23122" actId="478"/>
          <ac:spMkLst>
            <pc:docMk/>
            <pc:sldMk cId="3618073979" sldId="415"/>
            <ac:spMk id="12" creationId="{3656D0FC-2F07-514D-A93A-170D8BD53AEA}"/>
          </ac:spMkLst>
        </pc:spChg>
        <pc:spChg chg="add mod">
          <ac:chgData name="Justin Raizes" userId="e6d0262345e4ce0a" providerId="LiveId" clId="{E922F648-3A03-403A-BD99-0F39516BD883}" dt="2024-02-29T16:58:06.920" v="22612" actId="1076"/>
          <ac:spMkLst>
            <pc:docMk/>
            <pc:sldMk cId="3618073979" sldId="415"/>
            <ac:spMk id="13" creationId="{8B947AA6-3062-F133-196E-7F15D3AF1CD1}"/>
          </ac:spMkLst>
        </pc:spChg>
        <pc:spChg chg="add del mod">
          <ac:chgData name="Justin Raizes" userId="e6d0262345e4ce0a" providerId="LiveId" clId="{E922F648-3A03-403A-BD99-0F39516BD883}" dt="2024-02-29T17:00:52.984" v="22890" actId="478"/>
          <ac:spMkLst>
            <pc:docMk/>
            <pc:sldMk cId="3618073979" sldId="415"/>
            <ac:spMk id="16" creationId="{3E9803C3-87DD-4F48-C753-14BD0AC39BE1}"/>
          </ac:spMkLst>
        </pc:spChg>
        <pc:spChg chg="add mod">
          <ac:chgData name="Justin Raizes" userId="e6d0262345e4ce0a" providerId="LiveId" clId="{E922F648-3A03-403A-BD99-0F39516BD883}" dt="2024-02-29T17:00:43.993" v="22889"/>
          <ac:spMkLst>
            <pc:docMk/>
            <pc:sldMk cId="3618073979" sldId="415"/>
            <ac:spMk id="20" creationId="{83F99A57-95BA-D5BC-3084-81A2BF910798}"/>
          </ac:spMkLst>
        </pc:spChg>
        <pc:spChg chg="add mod">
          <ac:chgData name="Justin Raizes" userId="e6d0262345e4ce0a" providerId="LiveId" clId="{E922F648-3A03-403A-BD99-0F39516BD883}" dt="2024-02-29T17:00:58.484" v="22895" actId="20577"/>
          <ac:spMkLst>
            <pc:docMk/>
            <pc:sldMk cId="3618073979" sldId="415"/>
            <ac:spMk id="21" creationId="{6C4A47C9-BAD2-84D0-A123-C8AB060670F3}"/>
          </ac:spMkLst>
        </pc:spChg>
        <pc:spChg chg="add mod">
          <ac:chgData name="Justin Raizes" userId="e6d0262345e4ce0a" providerId="LiveId" clId="{E922F648-3A03-403A-BD99-0F39516BD883}" dt="2024-02-29T17:02:31.447" v="23126" actId="20577"/>
          <ac:spMkLst>
            <pc:docMk/>
            <pc:sldMk cId="3618073979" sldId="415"/>
            <ac:spMk id="24" creationId="{C6CFB4C8-A852-8D20-A198-3F2211FE70F8}"/>
          </ac:spMkLst>
        </pc:spChg>
      </pc:sldChg>
      <pc:sldChg chg="addSp delSp modSp add mod modNotesTx">
        <pc:chgData name="Justin Raizes" userId="e6d0262345e4ce0a" providerId="LiveId" clId="{E922F648-3A03-403A-BD99-0F39516BD883}" dt="2024-02-29T17:03:43.911" v="23446" actId="20577"/>
        <pc:sldMkLst>
          <pc:docMk/>
          <pc:sldMk cId="3478333572" sldId="416"/>
        </pc:sldMkLst>
        <pc:spChg chg="mod">
          <ac:chgData name="Justin Raizes" userId="e6d0262345e4ce0a" providerId="LiveId" clId="{E922F648-3A03-403A-BD99-0F39516BD883}" dt="2024-02-29T16:58:53.761" v="22727" actId="20577"/>
          <ac:spMkLst>
            <pc:docMk/>
            <pc:sldMk cId="3478333572" sldId="416"/>
            <ac:spMk id="2" creationId="{BDE50A02-E735-41C9-538B-74BE40524930}"/>
          </ac:spMkLst>
        </pc:spChg>
        <pc:spChg chg="del mod">
          <ac:chgData name="Justin Raizes" userId="e6d0262345e4ce0a" providerId="LiveId" clId="{E922F648-3A03-403A-BD99-0F39516BD883}" dt="2024-02-29T17:02:34.174" v="23127" actId="478"/>
          <ac:spMkLst>
            <pc:docMk/>
            <pc:sldMk cId="3478333572" sldId="416"/>
            <ac:spMk id="12" creationId="{FEF89E70-AB1E-1A8E-D0FF-81FF52083FD6}"/>
          </ac:spMkLst>
        </pc:spChg>
        <pc:spChg chg="add mod">
          <ac:chgData name="Justin Raizes" userId="e6d0262345e4ce0a" providerId="LiveId" clId="{E922F648-3A03-403A-BD99-0F39516BD883}" dt="2024-02-29T16:58:18.607" v="22616" actId="1076"/>
          <ac:spMkLst>
            <pc:docMk/>
            <pc:sldMk cId="3478333572" sldId="416"/>
            <ac:spMk id="16" creationId="{4EF9CFD6-197C-FBA2-38A8-64A8C59CA72E}"/>
          </ac:spMkLst>
        </pc:spChg>
        <pc:spChg chg="add mod">
          <ac:chgData name="Justin Raizes" userId="e6d0262345e4ce0a" providerId="LiveId" clId="{E922F648-3A03-403A-BD99-0F39516BD883}" dt="2024-02-29T16:58:21.592" v="22618" actId="1076"/>
          <ac:spMkLst>
            <pc:docMk/>
            <pc:sldMk cId="3478333572" sldId="416"/>
            <ac:spMk id="20" creationId="{41018887-8185-E6B5-0BA9-E6E4354808FE}"/>
          </ac:spMkLst>
        </pc:spChg>
        <pc:spChg chg="add del">
          <ac:chgData name="Justin Raizes" userId="e6d0262345e4ce0a" providerId="LiveId" clId="{E922F648-3A03-403A-BD99-0F39516BD883}" dt="2024-02-29T17:01:02.523" v="22897" actId="22"/>
          <ac:spMkLst>
            <pc:docMk/>
            <pc:sldMk cId="3478333572" sldId="416"/>
            <ac:spMk id="24" creationId="{711845AE-9DD5-D324-C3A4-2BA69F824B67}"/>
          </ac:spMkLst>
        </pc:spChg>
        <pc:spChg chg="add mod">
          <ac:chgData name="Justin Raizes" userId="e6d0262345e4ce0a" providerId="LiveId" clId="{E922F648-3A03-403A-BD99-0F39516BD883}" dt="2024-02-29T17:01:17.417" v="22905" actId="20577"/>
          <ac:spMkLst>
            <pc:docMk/>
            <pc:sldMk cId="3478333572" sldId="416"/>
            <ac:spMk id="25" creationId="{C9B9ED47-864E-3AEF-2492-23CE81F1C829}"/>
          </ac:spMkLst>
        </pc:spChg>
        <pc:spChg chg="add mod">
          <ac:chgData name="Justin Raizes" userId="e6d0262345e4ce0a" providerId="LiveId" clId="{E922F648-3A03-403A-BD99-0F39516BD883}" dt="2024-02-29T17:02:39.114" v="23134" actId="20577"/>
          <ac:spMkLst>
            <pc:docMk/>
            <pc:sldMk cId="3478333572" sldId="416"/>
            <ac:spMk id="26" creationId="{DE66C29D-BD57-CF6F-41AC-28924B7BC91A}"/>
          </ac:spMkLst>
        </pc:spChg>
      </pc:sldChg>
      <pc:sldChg chg="addSp delSp modSp add mod modNotesTx">
        <pc:chgData name="Justin Raizes" userId="e6d0262345e4ce0a" providerId="LiveId" clId="{E922F648-3A03-403A-BD99-0F39516BD883}" dt="2024-02-29T17:10:45.887" v="23893" actId="20577"/>
        <pc:sldMkLst>
          <pc:docMk/>
          <pc:sldMk cId="544523178" sldId="417"/>
        </pc:sldMkLst>
        <pc:spChg chg="del mod">
          <ac:chgData name="Justin Raizes" userId="e6d0262345e4ce0a" providerId="LiveId" clId="{E922F648-3A03-403A-BD99-0F39516BD883}" dt="2024-02-29T17:09:57.349" v="23804" actId="478"/>
          <ac:spMkLst>
            <pc:docMk/>
            <pc:sldMk cId="544523178" sldId="417"/>
            <ac:spMk id="3" creationId="{9B06E6F3-735C-CFCD-1CD3-83671A1FD55C}"/>
          </ac:spMkLst>
        </pc:spChg>
        <pc:spChg chg="del mod">
          <ac:chgData name="Justin Raizes" userId="e6d0262345e4ce0a" providerId="LiveId" clId="{E922F648-3A03-403A-BD99-0F39516BD883}" dt="2024-02-29T17:09:57.349" v="23804" actId="478"/>
          <ac:spMkLst>
            <pc:docMk/>
            <pc:sldMk cId="544523178" sldId="417"/>
            <ac:spMk id="4" creationId="{CB6CB584-F836-1423-73C7-A03D0FE6B50C}"/>
          </ac:spMkLst>
        </pc:spChg>
        <pc:spChg chg="del">
          <ac:chgData name="Justin Raizes" userId="e6d0262345e4ce0a" providerId="LiveId" clId="{E922F648-3A03-403A-BD99-0F39516BD883}" dt="2024-02-29T17:09:11.592" v="23799" actId="478"/>
          <ac:spMkLst>
            <pc:docMk/>
            <pc:sldMk cId="544523178" sldId="417"/>
            <ac:spMk id="6" creationId="{1235813F-833B-559E-3F5D-82224E51DF6B}"/>
          </ac:spMkLst>
        </pc:spChg>
        <pc:spChg chg="add del mod">
          <ac:chgData name="Justin Raizes" userId="e6d0262345e4ce0a" providerId="LiveId" clId="{E922F648-3A03-403A-BD99-0F39516BD883}" dt="2024-02-29T17:10:14.367" v="23806" actId="478"/>
          <ac:spMkLst>
            <pc:docMk/>
            <pc:sldMk cId="544523178" sldId="417"/>
            <ac:spMk id="7" creationId="{505B2336-3288-020F-0115-83AC141A47D8}"/>
          </ac:spMkLst>
        </pc:spChg>
        <pc:spChg chg="add del mod">
          <ac:chgData name="Justin Raizes" userId="e6d0262345e4ce0a" providerId="LiveId" clId="{E922F648-3A03-403A-BD99-0F39516BD883}" dt="2024-02-29T17:10:14.367" v="23806" actId="478"/>
          <ac:spMkLst>
            <pc:docMk/>
            <pc:sldMk cId="544523178" sldId="417"/>
            <ac:spMk id="8" creationId="{D911DC52-D58E-427E-DB67-47ECA064230C}"/>
          </ac:spMkLst>
        </pc:spChg>
        <pc:spChg chg="del">
          <ac:chgData name="Justin Raizes" userId="e6d0262345e4ce0a" providerId="LiveId" clId="{E922F648-3A03-403A-BD99-0F39516BD883}" dt="2024-02-29T17:09:13.566" v="23800" actId="478"/>
          <ac:spMkLst>
            <pc:docMk/>
            <pc:sldMk cId="544523178" sldId="417"/>
            <ac:spMk id="9" creationId="{9E411A2E-EADD-908E-2D30-177F9CEE594D}"/>
          </ac:spMkLst>
        </pc:spChg>
        <pc:spChg chg="mod">
          <ac:chgData name="Justin Raizes" userId="e6d0262345e4ce0a" providerId="LiveId" clId="{E922F648-3A03-403A-BD99-0F39516BD883}" dt="2024-02-29T17:09:08.471" v="23798" actId="20577"/>
          <ac:spMkLst>
            <pc:docMk/>
            <pc:sldMk cId="544523178" sldId="417"/>
            <ac:spMk id="12" creationId="{572EA764-15BB-2375-8F46-663A0F6BA572}"/>
          </ac:spMkLst>
        </pc:spChg>
        <pc:spChg chg="add del mod">
          <ac:chgData name="Justin Raizes" userId="e6d0262345e4ce0a" providerId="LiveId" clId="{E922F648-3A03-403A-BD99-0F39516BD883}" dt="2024-02-29T17:10:19.061" v="23807" actId="478"/>
          <ac:spMkLst>
            <pc:docMk/>
            <pc:sldMk cId="544523178" sldId="417"/>
            <ac:spMk id="13" creationId="{6B3CD721-3735-EC30-D6B6-2027269121A6}"/>
          </ac:spMkLst>
        </pc:spChg>
        <pc:spChg chg="add mod">
          <ac:chgData name="Justin Raizes" userId="e6d0262345e4ce0a" providerId="LiveId" clId="{E922F648-3A03-403A-BD99-0F39516BD883}" dt="2024-02-29T17:09:57.687" v="23805"/>
          <ac:spMkLst>
            <pc:docMk/>
            <pc:sldMk cId="544523178" sldId="417"/>
            <ac:spMk id="16" creationId="{F5F2AAFD-45EA-F1AE-C880-679E93836521}"/>
          </ac:spMkLst>
        </pc:spChg>
        <pc:spChg chg="add mod">
          <ac:chgData name="Justin Raizes" userId="e6d0262345e4ce0a" providerId="LiveId" clId="{E922F648-3A03-403A-BD99-0F39516BD883}" dt="2024-02-29T17:09:57.687" v="23805"/>
          <ac:spMkLst>
            <pc:docMk/>
            <pc:sldMk cId="544523178" sldId="417"/>
            <ac:spMk id="20" creationId="{1DFBF3A5-337F-F4ED-46BD-2EDDA0D91B16}"/>
          </ac:spMkLst>
        </pc:spChg>
        <pc:spChg chg="add mod">
          <ac:chgData name="Justin Raizes" userId="e6d0262345e4ce0a" providerId="LiveId" clId="{E922F648-3A03-403A-BD99-0F39516BD883}" dt="2024-02-29T17:09:57.687" v="23805"/>
          <ac:spMkLst>
            <pc:docMk/>
            <pc:sldMk cId="544523178" sldId="417"/>
            <ac:spMk id="21" creationId="{B50DD739-884B-5D5A-C69B-73DFE51D0DAD}"/>
          </ac:spMkLst>
        </pc:spChg>
        <pc:spChg chg="add mod">
          <ac:chgData name="Justin Raizes" userId="e6d0262345e4ce0a" providerId="LiveId" clId="{E922F648-3A03-403A-BD99-0F39516BD883}" dt="2024-02-29T17:09:57.687" v="23805"/>
          <ac:spMkLst>
            <pc:docMk/>
            <pc:sldMk cId="544523178" sldId="417"/>
            <ac:spMk id="22" creationId="{17AA2072-7DAE-CA9F-BA49-B40788066D83}"/>
          </ac:spMkLst>
        </pc:spChg>
        <pc:spChg chg="add mod">
          <ac:chgData name="Justin Raizes" userId="e6d0262345e4ce0a" providerId="LiveId" clId="{E922F648-3A03-403A-BD99-0F39516BD883}" dt="2024-02-29T17:10:19.393" v="23808"/>
          <ac:spMkLst>
            <pc:docMk/>
            <pc:sldMk cId="544523178" sldId="417"/>
            <ac:spMk id="24" creationId="{D55023CE-7022-E57C-8147-2373986ABAA4}"/>
          </ac:spMkLst>
        </pc:spChg>
        <pc:spChg chg="add mod">
          <ac:chgData name="Justin Raizes" userId="e6d0262345e4ce0a" providerId="LiveId" clId="{E922F648-3A03-403A-BD99-0F39516BD883}" dt="2024-02-29T17:10:19.393" v="23808"/>
          <ac:spMkLst>
            <pc:docMk/>
            <pc:sldMk cId="544523178" sldId="417"/>
            <ac:spMk id="26" creationId="{8F6B492E-F92B-089C-DDC8-1A4CD59E3494}"/>
          </ac:spMkLst>
        </pc:spChg>
        <pc:spChg chg="add mod">
          <ac:chgData name="Justin Raizes" userId="e6d0262345e4ce0a" providerId="LiveId" clId="{E922F648-3A03-403A-BD99-0F39516BD883}" dt="2024-02-29T17:10:19.393" v="23808"/>
          <ac:spMkLst>
            <pc:docMk/>
            <pc:sldMk cId="544523178" sldId="417"/>
            <ac:spMk id="27" creationId="{9B6FF443-C140-2175-FD75-8D48F65F83D1}"/>
          </ac:spMkLst>
        </pc:spChg>
        <pc:spChg chg="add mod">
          <ac:chgData name="Justin Raizes" userId="e6d0262345e4ce0a" providerId="LiveId" clId="{E922F648-3A03-403A-BD99-0F39516BD883}" dt="2024-02-29T17:10:19.393" v="23808"/>
          <ac:spMkLst>
            <pc:docMk/>
            <pc:sldMk cId="544523178" sldId="417"/>
            <ac:spMk id="28" creationId="{5588A861-BBAA-9459-DCA5-1FC9DBF8FBF3}"/>
          </ac:spMkLst>
        </pc:spChg>
        <pc:spChg chg="add mod">
          <ac:chgData name="Justin Raizes" userId="e6d0262345e4ce0a" providerId="LiveId" clId="{E922F648-3A03-403A-BD99-0F39516BD883}" dt="2024-02-29T17:10:19.393" v="23808"/>
          <ac:spMkLst>
            <pc:docMk/>
            <pc:sldMk cId="544523178" sldId="417"/>
            <ac:spMk id="29" creationId="{78D26F52-B0A8-1617-4248-892E54783C07}"/>
          </ac:spMkLst>
        </pc:spChg>
        <pc:spChg chg="add mod">
          <ac:chgData name="Justin Raizes" userId="e6d0262345e4ce0a" providerId="LiveId" clId="{E922F648-3A03-403A-BD99-0F39516BD883}" dt="2024-02-29T17:10:19.393" v="23808"/>
          <ac:spMkLst>
            <pc:docMk/>
            <pc:sldMk cId="544523178" sldId="417"/>
            <ac:spMk id="30" creationId="{9722FB66-3F1D-3921-B30F-F4B18B55AF4C}"/>
          </ac:spMkLst>
        </pc:spChg>
        <pc:spChg chg="add mod">
          <ac:chgData name="Justin Raizes" userId="e6d0262345e4ce0a" providerId="LiveId" clId="{E922F648-3A03-403A-BD99-0F39516BD883}" dt="2024-02-29T17:10:19.393" v="23808"/>
          <ac:spMkLst>
            <pc:docMk/>
            <pc:sldMk cId="544523178" sldId="417"/>
            <ac:spMk id="31" creationId="{38AC67D5-BE47-A306-6163-D46C97203A25}"/>
          </ac:spMkLst>
        </pc:spChg>
        <pc:spChg chg="add mod">
          <ac:chgData name="Justin Raizes" userId="e6d0262345e4ce0a" providerId="LiveId" clId="{E922F648-3A03-403A-BD99-0F39516BD883}" dt="2024-02-29T17:10:19.393" v="23808"/>
          <ac:spMkLst>
            <pc:docMk/>
            <pc:sldMk cId="544523178" sldId="417"/>
            <ac:spMk id="32" creationId="{43059809-89AE-DEAD-6C87-34F5514CE48F}"/>
          </ac:spMkLst>
        </pc:spChg>
        <pc:spChg chg="add mod">
          <ac:chgData name="Justin Raizes" userId="e6d0262345e4ce0a" providerId="LiveId" clId="{E922F648-3A03-403A-BD99-0F39516BD883}" dt="2024-02-29T17:10:19.393" v="23808"/>
          <ac:spMkLst>
            <pc:docMk/>
            <pc:sldMk cId="544523178" sldId="417"/>
            <ac:spMk id="34" creationId="{F158F455-EFF2-2972-FA21-CCCE0F545E53}"/>
          </ac:spMkLst>
        </pc:spChg>
        <pc:spChg chg="add mod">
          <ac:chgData name="Justin Raizes" userId="e6d0262345e4ce0a" providerId="LiveId" clId="{E922F648-3A03-403A-BD99-0F39516BD883}" dt="2024-02-29T17:10:19.393" v="23808"/>
          <ac:spMkLst>
            <pc:docMk/>
            <pc:sldMk cId="544523178" sldId="417"/>
            <ac:spMk id="35" creationId="{18C7E648-10F9-2059-BD51-FC25990BBA6A}"/>
          </ac:spMkLst>
        </pc:spChg>
        <pc:spChg chg="add mod">
          <ac:chgData name="Justin Raizes" userId="e6d0262345e4ce0a" providerId="LiveId" clId="{E922F648-3A03-403A-BD99-0F39516BD883}" dt="2024-02-29T17:10:25.529" v="23810" actId="1076"/>
          <ac:spMkLst>
            <pc:docMk/>
            <pc:sldMk cId="544523178" sldId="417"/>
            <ac:spMk id="36" creationId="{B692FF15-EC36-B2C2-541C-84EBDC227E66}"/>
          </ac:spMkLst>
        </pc:spChg>
        <pc:spChg chg="del">
          <ac:chgData name="Justin Raizes" userId="e6d0262345e4ce0a" providerId="LiveId" clId="{E922F648-3A03-403A-BD99-0F39516BD883}" dt="2024-02-29T17:10:19.061" v="23807" actId="478"/>
          <ac:spMkLst>
            <pc:docMk/>
            <pc:sldMk cId="544523178" sldId="417"/>
            <ac:spMk id="45" creationId="{4502FFA6-1A2F-F5B1-A6BD-282F3ECCD398}"/>
          </ac:spMkLst>
        </pc:spChg>
        <pc:cxnChg chg="del">
          <ac:chgData name="Justin Raizes" userId="e6d0262345e4ce0a" providerId="LiveId" clId="{E922F648-3A03-403A-BD99-0F39516BD883}" dt="2024-02-29T17:10:14.367" v="23806" actId="478"/>
          <ac:cxnSpMkLst>
            <pc:docMk/>
            <pc:sldMk cId="544523178" sldId="417"/>
            <ac:cxnSpMk id="5" creationId="{CE56CDDD-594D-5A5C-A9A9-86544F032994}"/>
          </ac:cxnSpMkLst>
        </pc:cxnChg>
        <pc:cxnChg chg="add mod">
          <ac:chgData name="Justin Raizes" userId="e6d0262345e4ce0a" providerId="LiveId" clId="{E922F648-3A03-403A-BD99-0F39516BD883}" dt="2024-02-29T17:09:34.952" v="23803"/>
          <ac:cxnSpMkLst>
            <pc:docMk/>
            <pc:sldMk cId="544523178" sldId="417"/>
            <ac:cxnSpMk id="15" creationId="{EDFBEFCF-BABC-9DA2-8C59-E54627ADCC5D}"/>
          </ac:cxnSpMkLst>
        </pc:cxnChg>
        <pc:cxnChg chg="add mod">
          <ac:chgData name="Justin Raizes" userId="e6d0262345e4ce0a" providerId="LiveId" clId="{E922F648-3A03-403A-BD99-0F39516BD883}" dt="2024-02-29T17:09:57.687" v="23805"/>
          <ac:cxnSpMkLst>
            <pc:docMk/>
            <pc:sldMk cId="544523178" sldId="417"/>
            <ac:cxnSpMk id="23" creationId="{DED22A5A-271A-8623-41E9-B44C381D8AA8}"/>
          </ac:cxnSpMkLst>
        </pc:cxnChg>
        <pc:cxnChg chg="add mod">
          <ac:chgData name="Justin Raizes" userId="e6d0262345e4ce0a" providerId="LiveId" clId="{E922F648-3A03-403A-BD99-0F39516BD883}" dt="2024-02-29T17:10:19.393" v="23808"/>
          <ac:cxnSpMkLst>
            <pc:docMk/>
            <pc:sldMk cId="544523178" sldId="417"/>
            <ac:cxnSpMk id="25" creationId="{3BDC53DC-2E9B-8B45-65E7-BF9CE575EB66}"/>
          </ac:cxnSpMkLst>
        </pc:cxnChg>
        <pc:cxnChg chg="add mod">
          <ac:chgData name="Justin Raizes" userId="e6d0262345e4ce0a" providerId="LiveId" clId="{E922F648-3A03-403A-BD99-0F39516BD883}" dt="2024-02-29T17:10:19.393" v="23808"/>
          <ac:cxnSpMkLst>
            <pc:docMk/>
            <pc:sldMk cId="544523178" sldId="417"/>
            <ac:cxnSpMk id="33" creationId="{ECCAB00F-4391-D0ED-FA1E-5F81B0B7C22A}"/>
          </ac:cxnSpMkLst>
        </pc:cxnChg>
      </pc:sldChg>
      <pc:sldChg chg="modSp add mod modNotesTx">
        <pc:chgData name="Justin Raizes" userId="e6d0262345e4ce0a" providerId="LiveId" clId="{E922F648-3A03-403A-BD99-0F39516BD883}" dt="2024-02-29T17:11:51.104" v="24081" actId="20577"/>
        <pc:sldMkLst>
          <pc:docMk/>
          <pc:sldMk cId="2400720395" sldId="418"/>
        </pc:sldMkLst>
        <pc:spChg chg="mod">
          <ac:chgData name="Justin Raizes" userId="e6d0262345e4ce0a" providerId="LiveId" clId="{E922F648-3A03-403A-BD99-0F39516BD883}" dt="2024-02-29T17:11:02.295" v="23896" actId="313"/>
          <ac:spMkLst>
            <pc:docMk/>
            <pc:sldMk cId="2400720395" sldId="418"/>
            <ac:spMk id="12" creationId="{3E941927-8429-36B9-33CD-CCB5DE436139}"/>
          </ac:spMkLst>
        </pc:spChg>
        <pc:spChg chg="mod">
          <ac:chgData name="Justin Raizes" userId="e6d0262345e4ce0a" providerId="LiveId" clId="{E922F648-3A03-403A-BD99-0F39516BD883}" dt="2024-02-29T17:11:08.207" v="23897" actId="207"/>
          <ac:spMkLst>
            <pc:docMk/>
            <pc:sldMk cId="2400720395" sldId="418"/>
            <ac:spMk id="27" creationId="{D54E16E8-3A9D-2414-FEE7-18882EDE7207}"/>
          </ac:spMkLst>
        </pc:spChg>
        <pc:spChg chg="mod">
          <ac:chgData name="Justin Raizes" userId="e6d0262345e4ce0a" providerId="LiveId" clId="{E922F648-3A03-403A-BD99-0F39516BD883}" dt="2024-02-29T17:11:08.207" v="23897" actId="207"/>
          <ac:spMkLst>
            <pc:docMk/>
            <pc:sldMk cId="2400720395" sldId="418"/>
            <ac:spMk id="34" creationId="{7AAC213F-4C65-1AD1-17AC-C450AAB0C0BA}"/>
          </ac:spMkLst>
        </pc:spChg>
      </pc:sldChg>
      <pc:sldChg chg="addSp delSp modSp add mod modNotesTx">
        <pc:chgData name="Justin Raizes" userId="e6d0262345e4ce0a" providerId="LiveId" clId="{E922F648-3A03-403A-BD99-0F39516BD883}" dt="2024-02-29T17:15:17.706" v="24590" actId="20577"/>
        <pc:sldMkLst>
          <pc:docMk/>
          <pc:sldMk cId="2964949911" sldId="419"/>
        </pc:sldMkLst>
        <pc:spChg chg="add mod">
          <ac:chgData name="Justin Raizes" userId="e6d0262345e4ce0a" providerId="LiveId" clId="{E922F648-3A03-403A-BD99-0F39516BD883}" dt="2024-02-29T17:12:08.463" v="24084"/>
          <ac:spMkLst>
            <pc:docMk/>
            <pc:sldMk cId="2964949911" sldId="419"/>
            <ac:spMk id="3" creationId="{0850A8CD-7076-E152-C74D-F0D23DE97B93}"/>
          </ac:spMkLst>
        </pc:spChg>
        <pc:spChg chg="add mod">
          <ac:chgData name="Justin Raizes" userId="e6d0262345e4ce0a" providerId="LiveId" clId="{E922F648-3A03-403A-BD99-0F39516BD883}" dt="2024-02-29T17:12:08.463" v="24084"/>
          <ac:spMkLst>
            <pc:docMk/>
            <pc:sldMk cId="2964949911" sldId="419"/>
            <ac:spMk id="4" creationId="{AA4C299A-C6D9-04E3-DEA8-0A66CEAB6699}"/>
          </ac:spMkLst>
        </pc:spChg>
        <pc:spChg chg="add mod">
          <ac:chgData name="Justin Raizes" userId="e6d0262345e4ce0a" providerId="LiveId" clId="{E922F648-3A03-403A-BD99-0F39516BD883}" dt="2024-02-29T17:13:25.177" v="24229" actId="20577"/>
          <ac:spMkLst>
            <pc:docMk/>
            <pc:sldMk cId="2964949911" sldId="419"/>
            <ac:spMk id="6" creationId="{E42D6E28-4981-49A6-CD6C-57C7D20D749A}"/>
          </ac:spMkLst>
        </pc:spChg>
        <pc:spChg chg="mod">
          <ac:chgData name="Justin Raizes" userId="e6d0262345e4ce0a" providerId="LiveId" clId="{E922F648-3A03-403A-BD99-0F39516BD883}" dt="2024-02-29T17:12:10.497" v="24086" actId="313"/>
          <ac:spMkLst>
            <pc:docMk/>
            <pc:sldMk cId="2964949911" sldId="419"/>
            <ac:spMk id="12" creationId="{D4F2E480-A8ED-E733-7FD8-4D1A5BBEDC65}"/>
          </ac:spMkLst>
        </pc:spChg>
        <pc:spChg chg="del">
          <ac:chgData name="Justin Raizes" userId="e6d0262345e4ce0a" providerId="LiveId" clId="{E922F648-3A03-403A-BD99-0F39516BD883}" dt="2024-02-29T17:12:08.010" v="24083" actId="478"/>
          <ac:spMkLst>
            <pc:docMk/>
            <pc:sldMk cId="2964949911" sldId="419"/>
            <ac:spMk id="24" creationId="{D25DB050-8E1D-AE12-4FB6-8A59E5C05095}"/>
          </ac:spMkLst>
        </pc:spChg>
        <pc:spChg chg="del">
          <ac:chgData name="Justin Raizes" userId="e6d0262345e4ce0a" providerId="LiveId" clId="{E922F648-3A03-403A-BD99-0F39516BD883}" dt="2024-02-29T17:12:08.010" v="24083" actId="478"/>
          <ac:spMkLst>
            <pc:docMk/>
            <pc:sldMk cId="2964949911" sldId="419"/>
            <ac:spMk id="26" creationId="{863501F7-FC5F-0679-176A-4E462562EACD}"/>
          </ac:spMkLst>
        </pc:spChg>
        <pc:spChg chg="del">
          <ac:chgData name="Justin Raizes" userId="e6d0262345e4ce0a" providerId="LiveId" clId="{E922F648-3A03-403A-BD99-0F39516BD883}" dt="2024-02-29T17:12:08.010" v="24083" actId="478"/>
          <ac:spMkLst>
            <pc:docMk/>
            <pc:sldMk cId="2964949911" sldId="419"/>
            <ac:spMk id="29" creationId="{E1AF636B-2D10-1B0E-05D0-6A887B671C5B}"/>
          </ac:spMkLst>
        </pc:spChg>
        <pc:spChg chg="del">
          <ac:chgData name="Justin Raizes" userId="e6d0262345e4ce0a" providerId="LiveId" clId="{E922F648-3A03-403A-BD99-0F39516BD883}" dt="2024-02-29T17:12:08.010" v="24083" actId="478"/>
          <ac:spMkLst>
            <pc:docMk/>
            <pc:sldMk cId="2964949911" sldId="419"/>
            <ac:spMk id="30" creationId="{0BF81C33-8632-56F2-84AA-84A327134449}"/>
          </ac:spMkLst>
        </pc:spChg>
        <pc:spChg chg="del">
          <ac:chgData name="Justin Raizes" userId="e6d0262345e4ce0a" providerId="LiveId" clId="{E922F648-3A03-403A-BD99-0F39516BD883}" dt="2024-02-29T17:12:08.010" v="24083" actId="478"/>
          <ac:spMkLst>
            <pc:docMk/>
            <pc:sldMk cId="2964949911" sldId="419"/>
            <ac:spMk id="31" creationId="{02B3EE37-258A-1434-9886-B9C677DCAFA6}"/>
          </ac:spMkLst>
        </pc:spChg>
        <pc:spChg chg="del">
          <ac:chgData name="Justin Raizes" userId="e6d0262345e4ce0a" providerId="LiveId" clId="{E922F648-3A03-403A-BD99-0F39516BD883}" dt="2024-02-29T17:12:08.010" v="24083" actId="478"/>
          <ac:spMkLst>
            <pc:docMk/>
            <pc:sldMk cId="2964949911" sldId="419"/>
            <ac:spMk id="32" creationId="{128680B9-3405-6EDD-22D1-39BB2793CE6D}"/>
          </ac:spMkLst>
        </pc:spChg>
        <pc:cxnChg chg="add mod">
          <ac:chgData name="Justin Raizes" userId="e6d0262345e4ce0a" providerId="LiveId" clId="{E922F648-3A03-403A-BD99-0F39516BD883}" dt="2024-02-29T17:12:08.463" v="24084"/>
          <ac:cxnSpMkLst>
            <pc:docMk/>
            <pc:sldMk cId="2964949911" sldId="419"/>
            <ac:cxnSpMk id="5" creationId="{5DF49706-63A1-9A66-9EA1-132934C9F248}"/>
          </ac:cxnSpMkLst>
        </pc:cxnChg>
        <pc:cxnChg chg="del">
          <ac:chgData name="Justin Raizes" userId="e6d0262345e4ce0a" providerId="LiveId" clId="{E922F648-3A03-403A-BD99-0F39516BD883}" dt="2024-02-29T17:12:08.010" v="24083" actId="478"/>
          <ac:cxnSpMkLst>
            <pc:docMk/>
            <pc:sldMk cId="2964949911" sldId="419"/>
            <ac:cxnSpMk id="25" creationId="{E1DAB09C-24DC-E149-8083-F761C5FFF40C}"/>
          </ac:cxnSpMkLst>
        </pc:cxnChg>
      </pc:sldChg>
      <pc:sldChg chg="addSp delSp modSp new mod modClrScheme chgLayout modNotesTx">
        <pc:chgData name="Justin Raizes" userId="e6d0262345e4ce0a" providerId="LiveId" clId="{E922F648-3A03-403A-BD99-0F39516BD883}" dt="2024-02-29T17:49:06.098" v="27603" actId="20577"/>
        <pc:sldMkLst>
          <pc:docMk/>
          <pc:sldMk cId="4217207995" sldId="420"/>
        </pc:sldMkLst>
        <pc:spChg chg="del mod ord">
          <ac:chgData name="Justin Raizes" userId="e6d0262345e4ce0a" providerId="LiveId" clId="{E922F648-3A03-403A-BD99-0F39516BD883}" dt="2024-02-29T17:29:17.608" v="25389" actId="700"/>
          <ac:spMkLst>
            <pc:docMk/>
            <pc:sldMk cId="4217207995" sldId="420"/>
            <ac:spMk id="2" creationId="{8146F8DA-1801-3056-4DC8-87E9C9E78EF6}"/>
          </ac:spMkLst>
        </pc:spChg>
        <pc:spChg chg="add mod ord">
          <ac:chgData name="Justin Raizes" userId="e6d0262345e4ce0a" providerId="LiveId" clId="{E922F648-3A03-403A-BD99-0F39516BD883}" dt="2024-02-29T17:33:38.320" v="25572" actId="20577"/>
          <ac:spMkLst>
            <pc:docMk/>
            <pc:sldMk cId="4217207995" sldId="420"/>
            <ac:spMk id="3" creationId="{03BFBFA2-09D5-E1FA-14A8-34DC2C161076}"/>
          </ac:spMkLst>
        </pc:spChg>
        <pc:spChg chg="add mod ord">
          <ac:chgData name="Justin Raizes" userId="e6d0262345e4ce0a" providerId="LiveId" clId="{E922F648-3A03-403A-BD99-0F39516BD883}" dt="2024-02-29T17:29:17.608" v="25389" actId="700"/>
          <ac:spMkLst>
            <pc:docMk/>
            <pc:sldMk cId="4217207995" sldId="420"/>
            <ac:spMk id="4" creationId="{78C780B2-6A03-945E-B31F-D0D97B9AD619}"/>
          </ac:spMkLst>
        </pc:spChg>
        <pc:spChg chg="add mod">
          <ac:chgData name="Justin Raizes" userId="e6d0262345e4ce0a" providerId="LiveId" clId="{E922F648-3A03-403A-BD99-0F39516BD883}" dt="2024-02-29T17:33:09.450" v="25536" actId="1076"/>
          <ac:spMkLst>
            <pc:docMk/>
            <pc:sldMk cId="4217207995" sldId="420"/>
            <ac:spMk id="5" creationId="{D60DEBF4-F5A6-627D-0616-B92D06EB8FCB}"/>
          </ac:spMkLst>
        </pc:spChg>
        <pc:spChg chg="add mod">
          <ac:chgData name="Justin Raizes" userId="e6d0262345e4ce0a" providerId="LiveId" clId="{E922F648-3A03-403A-BD99-0F39516BD883}" dt="2024-02-29T17:33:03.166" v="25534" actId="1076"/>
          <ac:spMkLst>
            <pc:docMk/>
            <pc:sldMk cId="4217207995" sldId="420"/>
            <ac:spMk id="6" creationId="{8CD56F9F-59E3-9E07-FECA-658C525C36EC}"/>
          </ac:spMkLst>
        </pc:spChg>
        <pc:spChg chg="add mod">
          <ac:chgData name="Justin Raizes" userId="e6d0262345e4ce0a" providerId="LiveId" clId="{E922F648-3A03-403A-BD99-0F39516BD883}" dt="2024-02-29T17:32:57.192" v="25532" actId="1076"/>
          <ac:spMkLst>
            <pc:docMk/>
            <pc:sldMk cId="4217207995" sldId="420"/>
            <ac:spMk id="7" creationId="{DB13AD01-33D8-1E2A-E39B-D566B0C9832E}"/>
          </ac:spMkLst>
        </pc:spChg>
        <pc:spChg chg="add mod">
          <ac:chgData name="Justin Raizes" userId="e6d0262345e4ce0a" providerId="LiveId" clId="{E922F648-3A03-403A-BD99-0F39516BD883}" dt="2024-02-29T17:31:42.880" v="25481" actId="1076"/>
          <ac:spMkLst>
            <pc:docMk/>
            <pc:sldMk cId="4217207995" sldId="420"/>
            <ac:spMk id="8" creationId="{F70A5B9F-26E3-D4EE-0860-5FFAB966CE55}"/>
          </ac:spMkLst>
        </pc:spChg>
        <pc:spChg chg="add mod">
          <ac:chgData name="Justin Raizes" userId="e6d0262345e4ce0a" providerId="LiveId" clId="{E922F648-3A03-403A-BD99-0F39516BD883}" dt="2024-02-29T17:33:07.655" v="25535" actId="1076"/>
          <ac:spMkLst>
            <pc:docMk/>
            <pc:sldMk cId="4217207995" sldId="420"/>
            <ac:spMk id="9" creationId="{391E418E-5EE3-AFEA-E4FF-398B4C113553}"/>
          </ac:spMkLst>
        </pc:spChg>
        <pc:spChg chg="add mod">
          <ac:chgData name="Justin Raizes" userId="e6d0262345e4ce0a" providerId="LiveId" clId="{E922F648-3A03-403A-BD99-0F39516BD883}" dt="2024-02-29T17:33:00.200" v="25533" actId="1076"/>
          <ac:spMkLst>
            <pc:docMk/>
            <pc:sldMk cId="4217207995" sldId="420"/>
            <ac:spMk id="10" creationId="{7F9D022A-DA1E-273A-3401-EB9F90952744}"/>
          </ac:spMkLst>
        </pc:spChg>
      </pc:sldChg>
      <pc:sldChg chg="addSp delSp modSp add mod modNotesTx">
        <pc:chgData name="Justin Raizes" userId="e6d0262345e4ce0a" providerId="LiveId" clId="{E922F648-3A03-403A-BD99-0F39516BD883}" dt="2024-02-29T17:20:39.947" v="25139" actId="20577"/>
        <pc:sldMkLst>
          <pc:docMk/>
          <pc:sldMk cId="287459454" sldId="421"/>
        </pc:sldMkLst>
        <pc:spChg chg="add mod">
          <ac:chgData name="Justin Raizes" userId="e6d0262345e4ce0a" providerId="LiveId" clId="{E922F648-3A03-403A-BD99-0F39516BD883}" dt="2024-02-29T17:19:17.784" v="24870" actId="207"/>
          <ac:spMkLst>
            <pc:docMk/>
            <pc:sldMk cId="287459454" sldId="421"/>
            <ac:spMk id="3" creationId="{0396C08F-0BDA-D641-C021-C6C8C89DC1CC}"/>
          </ac:spMkLst>
        </pc:spChg>
        <pc:cxnChg chg="add del mod">
          <ac:chgData name="Justin Raizes" userId="e6d0262345e4ce0a" providerId="LiveId" clId="{E922F648-3A03-403A-BD99-0F39516BD883}" dt="2024-02-29T17:20:37.141" v="25138" actId="478"/>
          <ac:cxnSpMkLst>
            <pc:docMk/>
            <pc:sldMk cId="287459454" sldId="421"/>
            <ac:cxnSpMk id="16" creationId="{6162DF4D-125C-E2AF-C180-19E10DDCDAE2}"/>
          </ac:cxnSpMkLst>
        </pc:cxnChg>
        <pc:cxnChg chg="add mod">
          <ac:chgData name="Justin Raizes" userId="e6d0262345e4ce0a" providerId="LiveId" clId="{E922F648-3A03-403A-BD99-0F39516BD883}" dt="2024-02-29T17:19:32.166" v="24874"/>
          <ac:cxnSpMkLst>
            <pc:docMk/>
            <pc:sldMk cId="287459454" sldId="421"/>
            <ac:cxnSpMk id="19" creationId="{AA62BE20-C306-ADDF-303C-B4B13524421F}"/>
          </ac:cxnSpMkLst>
        </pc:cxnChg>
      </pc:sldChg>
      <pc:sldChg chg="add modNotesTx">
        <pc:chgData name="Justin Raizes" userId="e6d0262345e4ce0a" providerId="LiveId" clId="{E922F648-3A03-403A-BD99-0F39516BD883}" dt="2024-02-29T17:20:45.433" v="25140" actId="20577"/>
        <pc:sldMkLst>
          <pc:docMk/>
          <pc:sldMk cId="1784715562" sldId="422"/>
        </pc:sldMkLst>
      </pc:sldChg>
      <pc:sldChg chg="modSp add mod modNotesTx">
        <pc:chgData name="Justin Raizes" userId="e6d0262345e4ce0a" providerId="LiveId" clId="{E922F648-3A03-403A-BD99-0F39516BD883}" dt="2024-02-29T17:21:44.057" v="25388" actId="14100"/>
        <pc:sldMkLst>
          <pc:docMk/>
          <pc:sldMk cId="2344743120" sldId="423"/>
        </pc:sldMkLst>
        <pc:cxnChg chg="mod">
          <ac:chgData name="Justin Raizes" userId="e6d0262345e4ce0a" providerId="LiveId" clId="{E922F648-3A03-403A-BD99-0F39516BD883}" dt="2024-02-29T17:21:44.057" v="25388" actId="14100"/>
          <ac:cxnSpMkLst>
            <pc:docMk/>
            <pc:sldMk cId="2344743120" sldId="423"/>
            <ac:cxnSpMk id="16" creationId="{5DB9306C-D192-E95E-48F6-4C2690C13AA7}"/>
          </ac:cxnSpMkLst>
        </pc:cxnChg>
      </pc:sldChg>
      <pc:sldChg chg="addSp delSp modSp new mod ord modClrScheme chgLayout modNotesTx">
        <pc:chgData name="Justin Raizes" userId="e6d0262345e4ce0a" providerId="LiveId" clId="{E922F648-3A03-403A-BD99-0F39516BD883}" dt="2024-02-29T17:40:17.417" v="26625" actId="20577"/>
        <pc:sldMkLst>
          <pc:docMk/>
          <pc:sldMk cId="4255496000" sldId="424"/>
        </pc:sldMkLst>
        <pc:spChg chg="del mod ord">
          <ac:chgData name="Justin Raizes" userId="e6d0262345e4ce0a" providerId="LiveId" clId="{E922F648-3A03-403A-BD99-0F39516BD883}" dt="2024-02-29T17:33:26.763" v="25538" actId="700"/>
          <ac:spMkLst>
            <pc:docMk/>
            <pc:sldMk cId="4255496000" sldId="424"/>
            <ac:spMk id="2" creationId="{3DA7C18B-AE84-8C97-771C-4492CF487012}"/>
          </ac:spMkLst>
        </pc:spChg>
        <pc:spChg chg="del mod ord">
          <ac:chgData name="Justin Raizes" userId="e6d0262345e4ce0a" providerId="LiveId" clId="{E922F648-3A03-403A-BD99-0F39516BD883}" dt="2024-02-29T17:33:26.763" v="25538" actId="700"/>
          <ac:spMkLst>
            <pc:docMk/>
            <pc:sldMk cId="4255496000" sldId="424"/>
            <ac:spMk id="3" creationId="{47DA3E77-DBD1-2A8A-6315-EE1B25AC8F09}"/>
          </ac:spMkLst>
        </pc:spChg>
        <pc:spChg chg="add mod ord">
          <ac:chgData name="Justin Raizes" userId="e6d0262345e4ce0a" providerId="LiveId" clId="{E922F648-3A03-403A-BD99-0F39516BD883}" dt="2024-02-29T17:33:31.321" v="25557" actId="20577"/>
          <ac:spMkLst>
            <pc:docMk/>
            <pc:sldMk cId="4255496000" sldId="424"/>
            <ac:spMk id="4" creationId="{9F2C998E-D3F5-C549-CA79-04EEA8B53408}"/>
          </ac:spMkLst>
        </pc:spChg>
        <pc:spChg chg="add mod ord">
          <ac:chgData name="Justin Raizes" userId="e6d0262345e4ce0a" providerId="LiveId" clId="{E922F648-3A03-403A-BD99-0F39516BD883}" dt="2024-02-29T17:40:17.417" v="26625" actId="20577"/>
          <ac:spMkLst>
            <pc:docMk/>
            <pc:sldMk cId="4255496000" sldId="424"/>
            <ac:spMk id="5" creationId="{AC77227E-D4E6-4F33-6FC7-23B694AA13A2}"/>
          </ac:spMkLst>
        </pc:spChg>
      </pc:sldChg>
      <pc:sldChg chg="add del">
        <pc:chgData name="Justin Raizes" userId="e6d0262345e4ce0a" providerId="LiveId" clId="{E922F648-3A03-403A-BD99-0F39516BD883}" dt="2024-02-29T17:36:38.166" v="25808" actId="47"/>
        <pc:sldMkLst>
          <pc:docMk/>
          <pc:sldMk cId="90654008" sldId="425"/>
        </pc:sldMkLst>
      </pc:sldChg>
      <pc:sldChg chg="modSp add mod modNotesTx">
        <pc:chgData name="Justin Raizes" userId="e6d0262345e4ce0a" providerId="LiveId" clId="{E922F648-3A03-403A-BD99-0F39516BD883}" dt="2024-02-29T17:39:51.112" v="26614"/>
        <pc:sldMkLst>
          <pc:docMk/>
          <pc:sldMk cId="4075924289" sldId="426"/>
        </pc:sldMkLst>
        <pc:spChg chg="mod">
          <ac:chgData name="Justin Raizes" userId="e6d0262345e4ce0a" providerId="LiveId" clId="{E922F648-3A03-403A-BD99-0F39516BD883}" dt="2024-02-29T17:39:51.112" v="26614"/>
          <ac:spMkLst>
            <pc:docMk/>
            <pc:sldMk cId="4075924289" sldId="426"/>
            <ac:spMk id="5" creationId="{F1380890-D286-5742-E570-A2459E690DDA}"/>
          </ac:spMkLst>
        </pc:spChg>
      </pc:sldChg>
      <pc:sldChg chg="modSp add mod modNotesTx">
        <pc:chgData name="Justin Raizes" userId="e6d0262345e4ce0a" providerId="LiveId" clId="{E922F648-3A03-403A-BD99-0F39516BD883}" dt="2024-02-29T17:42:02.614" v="26884" actId="20577"/>
        <pc:sldMkLst>
          <pc:docMk/>
          <pc:sldMk cId="4197676188" sldId="427"/>
        </pc:sldMkLst>
        <pc:spChg chg="mod">
          <ac:chgData name="Justin Raizes" userId="e6d0262345e4ce0a" providerId="LiveId" clId="{E922F648-3A03-403A-BD99-0F39516BD883}" dt="2024-02-29T17:41:26.981" v="26748" actId="20577"/>
          <ac:spMkLst>
            <pc:docMk/>
            <pc:sldMk cId="4197676188" sldId="427"/>
            <ac:spMk id="5" creationId="{9855DB83-8297-4ADE-9CB2-387F014E70E1}"/>
          </ac:spMkLst>
        </pc:spChg>
      </pc:sldChg>
      <pc:sldChg chg="new del">
        <pc:chgData name="Justin Raizes" userId="e6d0262345e4ce0a" providerId="LiveId" clId="{E922F648-3A03-403A-BD99-0F39516BD883}" dt="2024-02-29T17:39:13.101" v="26505" actId="47"/>
        <pc:sldMkLst>
          <pc:docMk/>
          <pc:sldMk cId="3736172314" sldId="428"/>
        </pc:sldMkLst>
      </pc:sldChg>
      <pc:sldChg chg="modSp add mod ord modNotesTx">
        <pc:chgData name="Justin Raizes" userId="e6d0262345e4ce0a" providerId="LiveId" clId="{E922F648-3A03-403A-BD99-0F39516BD883}" dt="2024-02-29T17:40:15.025" v="26623" actId="20577"/>
        <pc:sldMkLst>
          <pc:docMk/>
          <pc:sldMk cId="182780277" sldId="429"/>
        </pc:sldMkLst>
        <pc:spChg chg="mod">
          <ac:chgData name="Justin Raizes" userId="e6d0262345e4ce0a" providerId="LiveId" clId="{E922F648-3A03-403A-BD99-0F39516BD883}" dt="2024-02-29T17:40:15.025" v="26623" actId="20577"/>
          <ac:spMkLst>
            <pc:docMk/>
            <pc:sldMk cId="182780277" sldId="429"/>
            <ac:spMk id="5" creationId="{6737D6D9-C8E4-D0B3-D235-BE402BD606A4}"/>
          </ac:spMkLst>
        </pc:spChg>
      </pc:sldChg>
      <pc:sldChg chg="addSp delSp modSp add mod modNotesTx">
        <pc:chgData name="Justin Raizes" userId="e6d0262345e4ce0a" providerId="LiveId" clId="{E922F648-3A03-403A-BD99-0F39516BD883}" dt="2024-02-29T17:45:58.054" v="27254" actId="20577"/>
        <pc:sldMkLst>
          <pc:docMk/>
          <pc:sldMk cId="3450634360" sldId="430"/>
        </pc:sldMkLst>
        <pc:spChg chg="add mod">
          <ac:chgData name="Justin Raizes" userId="e6d0262345e4ce0a" providerId="LiveId" clId="{E922F648-3A03-403A-BD99-0F39516BD883}" dt="2024-02-29T17:44:23.858" v="27092" actId="1076"/>
          <ac:spMkLst>
            <pc:docMk/>
            <pc:sldMk cId="3450634360" sldId="430"/>
            <ac:spMk id="2" creationId="{B35E9482-2F67-A2E6-31AA-D0F4092F9694}"/>
          </ac:spMkLst>
        </pc:spChg>
        <pc:spChg chg="add mod">
          <ac:chgData name="Justin Raizes" userId="e6d0262345e4ce0a" providerId="LiveId" clId="{E922F648-3A03-403A-BD99-0F39516BD883}" dt="2024-02-29T17:44:23.858" v="27092" actId="1076"/>
          <ac:spMkLst>
            <pc:docMk/>
            <pc:sldMk cId="3450634360" sldId="430"/>
            <ac:spMk id="3" creationId="{1DBB15C2-863F-181D-B7D4-E19BB018338A}"/>
          </ac:spMkLst>
        </pc:spChg>
        <pc:spChg chg="mod">
          <ac:chgData name="Justin Raizes" userId="e6d0262345e4ce0a" providerId="LiveId" clId="{E922F648-3A03-403A-BD99-0F39516BD883}" dt="2024-02-29T17:42:38.791" v="27006" actId="20577"/>
          <ac:spMkLst>
            <pc:docMk/>
            <pc:sldMk cId="3450634360" sldId="430"/>
            <ac:spMk id="5" creationId="{74E08BCC-3C39-88C2-B56E-ED2F2A60A263}"/>
          </ac:spMkLst>
        </pc:spChg>
        <pc:spChg chg="add del mod">
          <ac:chgData name="Justin Raizes" userId="e6d0262345e4ce0a" providerId="LiveId" clId="{E922F648-3A03-403A-BD99-0F39516BD883}" dt="2024-02-29T17:44:23.858" v="27092" actId="1076"/>
          <ac:spMkLst>
            <pc:docMk/>
            <pc:sldMk cId="3450634360" sldId="430"/>
            <ac:spMk id="6" creationId="{C9D2FCB5-AFDC-4FF9-F1C0-EA566456F3E7}"/>
          </ac:spMkLst>
        </pc:spChg>
        <pc:spChg chg="add mod">
          <ac:chgData name="Justin Raizes" userId="e6d0262345e4ce0a" providerId="LiveId" clId="{E922F648-3A03-403A-BD99-0F39516BD883}" dt="2024-02-29T17:44:23.858" v="27092" actId="1076"/>
          <ac:spMkLst>
            <pc:docMk/>
            <pc:sldMk cId="3450634360" sldId="430"/>
            <ac:spMk id="7" creationId="{39FEE9EB-18AA-3871-F394-5BD9019DEF12}"/>
          </ac:spMkLst>
        </pc:spChg>
        <pc:spChg chg="add del mod">
          <ac:chgData name="Justin Raizes" userId="e6d0262345e4ce0a" providerId="LiveId" clId="{E922F648-3A03-403A-BD99-0F39516BD883}" dt="2024-02-29T17:44:23.858" v="27092" actId="1076"/>
          <ac:spMkLst>
            <pc:docMk/>
            <pc:sldMk cId="3450634360" sldId="430"/>
            <ac:spMk id="8" creationId="{F858757D-A605-34CC-233E-A97DEEE437B9}"/>
          </ac:spMkLst>
        </pc:spChg>
        <pc:spChg chg="add mod">
          <ac:chgData name="Justin Raizes" userId="e6d0262345e4ce0a" providerId="LiveId" clId="{E922F648-3A03-403A-BD99-0F39516BD883}" dt="2024-02-29T17:44:23.858" v="27092" actId="1076"/>
          <ac:spMkLst>
            <pc:docMk/>
            <pc:sldMk cId="3450634360" sldId="430"/>
            <ac:spMk id="9" creationId="{25F9D383-38FB-A0DD-A138-1452771E665C}"/>
          </ac:spMkLst>
        </pc:spChg>
        <pc:spChg chg="add mod">
          <ac:chgData name="Justin Raizes" userId="e6d0262345e4ce0a" providerId="LiveId" clId="{E922F648-3A03-403A-BD99-0F39516BD883}" dt="2024-02-29T17:44:23.858" v="27092" actId="1076"/>
          <ac:spMkLst>
            <pc:docMk/>
            <pc:sldMk cId="3450634360" sldId="430"/>
            <ac:spMk id="10" creationId="{A5B64C31-C68E-5DC2-122B-3DDC372BA301}"/>
          </ac:spMkLst>
        </pc:spChg>
        <pc:spChg chg="add mod">
          <ac:chgData name="Justin Raizes" userId="e6d0262345e4ce0a" providerId="LiveId" clId="{E922F648-3A03-403A-BD99-0F39516BD883}" dt="2024-02-29T17:44:23.858" v="27092" actId="1076"/>
          <ac:spMkLst>
            <pc:docMk/>
            <pc:sldMk cId="3450634360" sldId="430"/>
            <ac:spMk id="11" creationId="{679BB3A4-F05F-641E-6E1B-6CEBD23F6C37}"/>
          </ac:spMkLst>
        </pc:spChg>
        <pc:spChg chg="add mod">
          <ac:chgData name="Justin Raizes" userId="e6d0262345e4ce0a" providerId="LiveId" clId="{E922F648-3A03-403A-BD99-0F39516BD883}" dt="2024-02-29T17:44:23.858" v="27092" actId="1076"/>
          <ac:spMkLst>
            <pc:docMk/>
            <pc:sldMk cId="3450634360" sldId="430"/>
            <ac:spMk id="12" creationId="{6FC86456-0E41-AE3B-ABA0-9CB08EB559A0}"/>
          </ac:spMkLst>
        </pc:spChg>
        <pc:spChg chg="add mod">
          <ac:chgData name="Justin Raizes" userId="e6d0262345e4ce0a" providerId="LiveId" clId="{E922F648-3A03-403A-BD99-0F39516BD883}" dt="2024-02-29T17:44:23.858" v="27092" actId="1076"/>
          <ac:spMkLst>
            <pc:docMk/>
            <pc:sldMk cId="3450634360" sldId="430"/>
            <ac:spMk id="13" creationId="{6EAFE268-039D-2973-6B43-E35E9095E4C5}"/>
          </ac:spMkLst>
        </pc:spChg>
        <pc:spChg chg="add mod">
          <ac:chgData name="Justin Raizes" userId="e6d0262345e4ce0a" providerId="LiveId" clId="{E922F648-3A03-403A-BD99-0F39516BD883}" dt="2024-02-29T17:44:47.437" v="27102" actId="1582"/>
          <ac:spMkLst>
            <pc:docMk/>
            <pc:sldMk cId="3450634360" sldId="430"/>
            <ac:spMk id="14" creationId="{21F3C7A9-D37D-B373-CB03-90EAB8632EFA}"/>
          </ac:spMkLst>
        </pc:spChg>
        <pc:spChg chg="add mod">
          <ac:chgData name="Justin Raizes" userId="e6d0262345e4ce0a" providerId="LiveId" clId="{E922F648-3A03-403A-BD99-0F39516BD883}" dt="2024-02-29T17:45:06.450" v="27115" actId="1076"/>
          <ac:spMkLst>
            <pc:docMk/>
            <pc:sldMk cId="3450634360" sldId="430"/>
            <ac:spMk id="15" creationId="{289B704F-1F43-C7D8-F879-01F3010CBFB3}"/>
          </ac:spMkLst>
        </pc:spChg>
        <pc:spChg chg="add mod">
          <ac:chgData name="Justin Raizes" userId="e6d0262345e4ce0a" providerId="LiveId" clId="{E922F648-3A03-403A-BD99-0F39516BD883}" dt="2024-02-29T17:45:25.779" v="27127" actId="14100"/>
          <ac:spMkLst>
            <pc:docMk/>
            <pc:sldMk cId="3450634360" sldId="430"/>
            <ac:spMk id="16" creationId="{567C554E-126D-AAA5-FDB4-1F37C8F8E118}"/>
          </ac:spMkLst>
        </pc:spChg>
        <pc:spChg chg="add mod">
          <ac:chgData name="Justin Raizes" userId="e6d0262345e4ce0a" providerId="LiveId" clId="{E922F648-3A03-403A-BD99-0F39516BD883}" dt="2024-02-29T17:45:33.130" v="27136" actId="20577"/>
          <ac:spMkLst>
            <pc:docMk/>
            <pc:sldMk cId="3450634360" sldId="430"/>
            <ac:spMk id="17" creationId="{0B164D8E-576E-B00F-F4FC-E9920D3B7A82}"/>
          </ac:spMkLst>
        </pc:spChg>
      </pc:sldChg>
      <pc:sldChg chg="addSp delSp modSp new mod">
        <pc:chgData name="Justin Raizes" userId="e6d0262345e4ce0a" providerId="LiveId" clId="{E922F648-3A03-403A-BD99-0F39516BD883}" dt="2024-02-29T17:59:18.534" v="28436" actId="478"/>
        <pc:sldMkLst>
          <pc:docMk/>
          <pc:sldMk cId="3128017409" sldId="431"/>
        </pc:sldMkLst>
        <pc:spChg chg="mod">
          <ac:chgData name="Justin Raizes" userId="e6d0262345e4ce0a" providerId="LiveId" clId="{E922F648-3A03-403A-BD99-0F39516BD883}" dt="2024-02-29T17:53:21.024" v="28168" actId="20577"/>
          <ac:spMkLst>
            <pc:docMk/>
            <pc:sldMk cId="3128017409" sldId="431"/>
            <ac:spMk id="2" creationId="{4D5CB35E-38ED-0376-B090-C22CFD244231}"/>
          </ac:spMkLst>
        </pc:spChg>
        <pc:spChg chg="del">
          <ac:chgData name="Justin Raizes" userId="e6d0262345e4ce0a" providerId="LiveId" clId="{E922F648-3A03-403A-BD99-0F39516BD883}" dt="2024-02-29T17:53:29.230" v="28169" actId="478"/>
          <ac:spMkLst>
            <pc:docMk/>
            <pc:sldMk cId="3128017409" sldId="431"/>
            <ac:spMk id="3" creationId="{202BCCD6-2CFD-E461-A0A2-E3E006B45CD6}"/>
          </ac:spMkLst>
        </pc:spChg>
        <pc:spChg chg="add del mod">
          <ac:chgData name="Justin Raizes" userId="e6d0262345e4ce0a" providerId="LiveId" clId="{E922F648-3A03-403A-BD99-0F39516BD883}" dt="2024-02-29T17:59:18.534" v="28436" actId="478"/>
          <ac:spMkLst>
            <pc:docMk/>
            <pc:sldMk cId="3128017409" sldId="431"/>
            <ac:spMk id="4" creationId="{C1379FC8-C186-35F8-BE5D-1F638B4CAF74}"/>
          </ac:spMkLst>
        </pc:spChg>
        <pc:spChg chg="add mod">
          <ac:chgData name="Justin Raizes" userId="e6d0262345e4ce0a" providerId="LiveId" clId="{E922F648-3A03-403A-BD99-0F39516BD883}" dt="2024-02-29T17:58:51.813" v="28434" actId="1076"/>
          <ac:spMkLst>
            <pc:docMk/>
            <pc:sldMk cId="3128017409" sldId="431"/>
            <ac:spMk id="5" creationId="{69E3D4C4-73AF-50B2-9CE8-565732C62EDD}"/>
          </ac:spMkLst>
        </pc:spChg>
      </pc:sldChg>
      <pc:sldChg chg="addSp delSp modSp add del mod">
        <pc:chgData name="Justin Raizes" userId="e6d0262345e4ce0a" providerId="LiveId" clId="{E922F648-3A03-403A-BD99-0F39516BD883}" dt="2024-02-29T18:11:18.549" v="28854" actId="47"/>
        <pc:sldMkLst>
          <pc:docMk/>
          <pc:sldMk cId="3621894392" sldId="432"/>
        </pc:sldMkLst>
        <pc:spChg chg="mod">
          <ac:chgData name="Justin Raizes" userId="e6d0262345e4ce0a" providerId="LiveId" clId="{E922F648-3A03-403A-BD99-0F39516BD883}" dt="2024-02-29T18:10:46.786" v="28849" actId="1076"/>
          <ac:spMkLst>
            <pc:docMk/>
            <pc:sldMk cId="3621894392" sldId="432"/>
            <ac:spMk id="4" creationId="{B7B01650-FB73-633A-D5BC-617F39FD5230}"/>
          </ac:spMkLst>
        </pc:spChg>
        <pc:spChg chg="mod">
          <ac:chgData name="Justin Raizes" userId="e6d0262345e4ce0a" providerId="LiveId" clId="{E922F648-3A03-403A-BD99-0F39516BD883}" dt="2024-02-29T18:10:36.069" v="28847" actId="20577"/>
          <ac:spMkLst>
            <pc:docMk/>
            <pc:sldMk cId="3621894392" sldId="432"/>
            <ac:spMk id="5" creationId="{28792ED1-FCD2-31D0-D5CB-9B230AA2F3CE}"/>
          </ac:spMkLst>
        </pc:spChg>
        <pc:spChg chg="add del mod">
          <ac:chgData name="Justin Raizes" userId="e6d0262345e4ce0a" providerId="LiveId" clId="{E922F648-3A03-403A-BD99-0F39516BD883}" dt="2024-02-29T18:10:46.786" v="28849" actId="1076"/>
          <ac:spMkLst>
            <pc:docMk/>
            <pc:sldMk cId="3621894392" sldId="432"/>
            <ac:spMk id="9" creationId="{18A5DE8D-1B80-36AB-FB45-D61786E129A9}"/>
          </ac:spMkLst>
        </pc:spChg>
        <pc:spChg chg="add mod">
          <ac:chgData name="Justin Raizes" userId="e6d0262345e4ce0a" providerId="LiveId" clId="{E922F648-3A03-403A-BD99-0F39516BD883}" dt="2024-02-29T18:10:46.786" v="28849" actId="1076"/>
          <ac:spMkLst>
            <pc:docMk/>
            <pc:sldMk cId="3621894392" sldId="432"/>
            <ac:spMk id="12" creationId="{2E8C1454-E351-D287-2B35-9E990DAAF348}"/>
          </ac:spMkLst>
        </pc:spChg>
        <pc:spChg chg="add mod">
          <ac:chgData name="Justin Raizes" userId="e6d0262345e4ce0a" providerId="LiveId" clId="{E922F648-3A03-403A-BD99-0F39516BD883}" dt="2024-02-29T18:10:46.786" v="28849" actId="1076"/>
          <ac:spMkLst>
            <pc:docMk/>
            <pc:sldMk cId="3621894392" sldId="432"/>
            <ac:spMk id="17" creationId="{91D54DE8-F41C-E527-2A4D-B8A5D608F545}"/>
          </ac:spMkLst>
        </pc:spChg>
        <pc:spChg chg="add mod">
          <ac:chgData name="Justin Raizes" userId="e6d0262345e4ce0a" providerId="LiveId" clId="{E922F648-3A03-403A-BD99-0F39516BD883}" dt="2024-02-29T18:10:46.786" v="28849" actId="1076"/>
          <ac:spMkLst>
            <pc:docMk/>
            <pc:sldMk cId="3621894392" sldId="432"/>
            <ac:spMk id="19" creationId="{132110E8-D127-1A25-785B-8324057C6D11}"/>
          </ac:spMkLst>
        </pc:spChg>
        <pc:spChg chg="add del mod">
          <ac:chgData name="Justin Raizes" userId="e6d0262345e4ce0a" providerId="LiveId" clId="{E922F648-3A03-403A-BD99-0F39516BD883}" dt="2024-02-29T18:05:06.312" v="28679" actId="478"/>
          <ac:spMkLst>
            <pc:docMk/>
            <pc:sldMk cId="3621894392" sldId="432"/>
            <ac:spMk id="22" creationId="{09FF016C-896C-5456-488A-6E08DDF2DB84}"/>
          </ac:spMkLst>
        </pc:spChg>
        <pc:cxnChg chg="add del mod">
          <ac:chgData name="Justin Raizes" userId="e6d0262345e4ce0a" providerId="LiveId" clId="{E922F648-3A03-403A-BD99-0F39516BD883}" dt="2024-02-29T18:10:46.786" v="28849" actId="1076"/>
          <ac:cxnSpMkLst>
            <pc:docMk/>
            <pc:sldMk cId="3621894392" sldId="432"/>
            <ac:cxnSpMk id="6" creationId="{6C65BC4B-DD3B-3154-BF8B-B4B838F16C7E}"/>
          </ac:cxnSpMkLst>
        </pc:cxnChg>
        <pc:cxnChg chg="add mod">
          <ac:chgData name="Justin Raizes" userId="e6d0262345e4ce0a" providerId="LiveId" clId="{E922F648-3A03-403A-BD99-0F39516BD883}" dt="2024-02-29T18:00:59.777" v="28538"/>
          <ac:cxnSpMkLst>
            <pc:docMk/>
            <pc:sldMk cId="3621894392" sldId="432"/>
            <ac:cxnSpMk id="10" creationId="{01596C5A-7845-8311-8B43-8B56171585E6}"/>
          </ac:cxnSpMkLst>
        </pc:cxnChg>
        <pc:cxnChg chg="add mod">
          <ac:chgData name="Justin Raizes" userId="e6d0262345e4ce0a" providerId="LiveId" clId="{E922F648-3A03-403A-BD99-0F39516BD883}" dt="2024-02-29T18:10:46.786" v="28849" actId="1076"/>
          <ac:cxnSpMkLst>
            <pc:docMk/>
            <pc:sldMk cId="3621894392" sldId="432"/>
            <ac:cxnSpMk id="11" creationId="{2881EEB8-7286-9FC1-4DDE-4FB685B700AD}"/>
          </ac:cxnSpMkLst>
        </pc:cxnChg>
        <pc:cxnChg chg="add mod">
          <ac:chgData name="Justin Raizes" userId="e6d0262345e4ce0a" providerId="LiveId" clId="{E922F648-3A03-403A-BD99-0F39516BD883}" dt="2024-02-29T18:10:46.786" v="28849" actId="1076"/>
          <ac:cxnSpMkLst>
            <pc:docMk/>
            <pc:sldMk cId="3621894392" sldId="432"/>
            <ac:cxnSpMk id="16" creationId="{6C722AE0-1786-21DC-7161-918BFAA9BCAF}"/>
          </ac:cxnSpMkLst>
        </pc:cxnChg>
        <pc:cxnChg chg="add mod">
          <ac:chgData name="Justin Raizes" userId="e6d0262345e4ce0a" providerId="LiveId" clId="{E922F648-3A03-403A-BD99-0F39516BD883}" dt="2024-02-29T18:10:46.786" v="28849" actId="1076"/>
          <ac:cxnSpMkLst>
            <pc:docMk/>
            <pc:sldMk cId="3621894392" sldId="432"/>
            <ac:cxnSpMk id="18" creationId="{2B1AA934-3859-203E-765E-4F4D9FBBADD3}"/>
          </ac:cxnSpMkLst>
        </pc:cxnChg>
      </pc:sldChg>
      <pc:sldChg chg="addSp delSp modSp add mod ord">
        <pc:chgData name="Justin Raizes" userId="e6d0262345e4ce0a" providerId="LiveId" clId="{E922F648-3A03-403A-BD99-0F39516BD883}" dt="2024-02-29T18:03:16.941" v="28654"/>
        <pc:sldMkLst>
          <pc:docMk/>
          <pc:sldMk cId="2727265119" sldId="433"/>
        </pc:sldMkLst>
        <pc:spChg chg="add del mod">
          <ac:chgData name="Justin Raizes" userId="e6d0262345e4ce0a" providerId="LiveId" clId="{E922F648-3A03-403A-BD99-0F39516BD883}" dt="2024-02-29T18:03:16.775" v="28653" actId="478"/>
          <ac:spMkLst>
            <pc:docMk/>
            <pc:sldMk cId="2727265119" sldId="433"/>
            <ac:spMk id="7" creationId="{36618567-F0B0-54E6-6E77-D11DCF5EC201}"/>
          </ac:spMkLst>
        </pc:spChg>
        <pc:spChg chg="del">
          <ac:chgData name="Justin Raizes" userId="e6d0262345e4ce0a" providerId="LiveId" clId="{E922F648-3A03-403A-BD99-0F39516BD883}" dt="2024-02-29T18:02:03.980" v="28597" actId="478"/>
          <ac:spMkLst>
            <pc:docMk/>
            <pc:sldMk cId="2727265119" sldId="433"/>
            <ac:spMk id="9" creationId="{0F7F5DEC-4BBA-5FC4-74CC-5AA16D56AD7B}"/>
          </ac:spMkLst>
        </pc:spChg>
        <pc:spChg chg="del">
          <ac:chgData name="Justin Raizes" userId="e6d0262345e4ce0a" providerId="LiveId" clId="{E922F648-3A03-403A-BD99-0F39516BD883}" dt="2024-02-29T18:02:01.058" v="28596" actId="478"/>
          <ac:spMkLst>
            <pc:docMk/>
            <pc:sldMk cId="2727265119" sldId="433"/>
            <ac:spMk id="12" creationId="{6EAD1EE4-E87F-1810-2DFE-B7AE054CFF40}"/>
          </ac:spMkLst>
        </pc:spChg>
        <pc:spChg chg="add mod">
          <ac:chgData name="Justin Raizes" userId="e6d0262345e4ce0a" providerId="LiveId" clId="{E922F648-3A03-403A-BD99-0F39516BD883}" dt="2024-02-29T18:02:45.041" v="28648" actId="20577"/>
          <ac:spMkLst>
            <pc:docMk/>
            <pc:sldMk cId="2727265119" sldId="433"/>
            <ac:spMk id="13" creationId="{F929D849-E461-1606-71EB-5A9059D0362B}"/>
          </ac:spMkLst>
        </pc:spChg>
        <pc:spChg chg="add mod">
          <ac:chgData name="Justin Raizes" userId="e6d0262345e4ce0a" providerId="LiveId" clId="{E922F648-3A03-403A-BD99-0F39516BD883}" dt="2024-02-29T18:03:16.941" v="28654"/>
          <ac:spMkLst>
            <pc:docMk/>
            <pc:sldMk cId="2727265119" sldId="433"/>
            <ac:spMk id="18" creationId="{FC1CEA41-9CD5-912F-C570-AA97BC3C61DE}"/>
          </ac:spMkLst>
        </pc:spChg>
        <pc:cxnChg chg="add del mod">
          <ac:chgData name="Justin Raizes" userId="e6d0262345e4ce0a" providerId="LiveId" clId="{E922F648-3A03-403A-BD99-0F39516BD883}" dt="2024-02-29T18:03:16.775" v="28653" actId="478"/>
          <ac:cxnSpMkLst>
            <pc:docMk/>
            <pc:sldMk cId="2727265119" sldId="433"/>
            <ac:cxnSpMk id="3" creationId="{1DBBAC50-AB1D-1D34-CD91-1ABB29C374C9}"/>
          </ac:cxnSpMkLst>
        </pc:cxnChg>
        <pc:cxnChg chg="del">
          <ac:chgData name="Justin Raizes" userId="e6d0262345e4ce0a" providerId="LiveId" clId="{E922F648-3A03-403A-BD99-0F39516BD883}" dt="2024-02-29T18:02:03.980" v="28597" actId="478"/>
          <ac:cxnSpMkLst>
            <pc:docMk/>
            <pc:sldMk cId="2727265119" sldId="433"/>
            <ac:cxnSpMk id="6" creationId="{014E469C-5D34-4D45-0824-67715C377791}"/>
          </ac:cxnSpMkLst>
        </pc:cxnChg>
        <pc:cxnChg chg="add mod">
          <ac:chgData name="Justin Raizes" userId="e6d0262345e4ce0a" providerId="LiveId" clId="{E922F648-3A03-403A-BD99-0F39516BD883}" dt="2024-02-29T18:02:41.233" v="28623" actId="14100"/>
          <ac:cxnSpMkLst>
            <pc:docMk/>
            <pc:sldMk cId="2727265119" sldId="433"/>
            <ac:cxnSpMk id="10" creationId="{46D53DB3-238B-5340-D200-FAE8ED1ACF45}"/>
          </ac:cxnSpMkLst>
        </pc:cxnChg>
        <pc:cxnChg chg="del">
          <ac:chgData name="Justin Raizes" userId="e6d0262345e4ce0a" providerId="LiveId" clId="{E922F648-3A03-403A-BD99-0F39516BD883}" dt="2024-02-29T18:02:01.058" v="28596" actId="478"/>
          <ac:cxnSpMkLst>
            <pc:docMk/>
            <pc:sldMk cId="2727265119" sldId="433"/>
            <ac:cxnSpMk id="11" creationId="{D75ABE0B-660F-039E-1ED3-E9236D93534E}"/>
          </ac:cxnSpMkLst>
        </pc:cxnChg>
        <pc:cxnChg chg="add mod">
          <ac:chgData name="Justin Raizes" userId="e6d0262345e4ce0a" providerId="LiveId" clId="{E922F648-3A03-403A-BD99-0F39516BD883}" dt="2024-02-29T18:03:16.941" v="28654"/>
          <ac:cxnSpMkLst>
            <pc:docMk/>
            <pc:sldMk cId="2727265119" sldId="433"/>
            <ac:cxnSpMk id="17" creationId="{9B1B0BC3-3F6D-4819-5DF1-2CCF84C7D359}"/>
          </ac:cxnSpMkLst>
        </pc:cxnChg>
      </pc:sldChg>
      <pc:sldChg chg="modSp add mod">
        <pc:chgData name="Justin Raizes" userId="e6d0262345e4ce0a" providerId="LiveId" clId="{E922F648-3A03-403A-BD99-0F39516BD883}" dt="2024-02-29T18:11:58.362" v="28897" actId="20577"/>
        <pc:sldMkLst>
          <pc:docMk/>
          <pc:sldMk cId="1432973897" sldId="434"/>
        </pc:sldMkLst>
        <pc:spChg chg="mod">
          <ac:chgData name="Justin Raizes" userId="e6d0262345e4ce0a" providerId="LiveId" clId="{E922F648-3A03-403A-BD99-0F39516BD883}" dt="2024-02-29T18:11:58.362" v="28897" actId="20577"/>
          <ac:spMkLst>
            <pc:docMk/>
            <pc:sldMk cId="1432973897" sldId="434"/>
            <ac:spMk id="2" creationId="{ACD5731D-828A-E208-6523-31A086642578}"/>
          </ac:spMkLst>
        </pc:spChg>
      </pc:sldChg>
      <pc:sldChg chg="addSp modSp add mod">
        <pc:chgData name="Justin Raizes" userId="e6d0262345e4ce0a" providerId="LiveId" clId="{E922F648-3A03-403A-BD99-0F39516BD883}" dt="2024-02-29T18:11:36.619" v="28858" actId="14100"/>
        <pc:sldMkLst>
          <pc:docMk/>
          <pc:sldMk cId="779892564" sldId="435"/>
        </pc:sldMkLst>
        <pc:spChg chg="add mod">
          <ac:chgData name="Justin Raizes" userId="e6d0262345e4ce0a" providerId="LiveId" clId="{E922F648-3A03-403A-BD99-0F39516BD883}" dt="2024-02-29T18:11:01.397" v="28852" actId="1076"/>
          <ac:spMkLst>
            <pc:docMk/>
            <pc:sldMk cId="779892564" sldId="435"/>
            <ac:spMk id="6" creationId="{11B4DA46-8C4E-F77C-9A40-A21CAFA590AE}"/>
          </ac:spMkLst>
        </pc:spChg>
        <pc:spChg chg="add mod">
          <ac:chgData name="Justin Raizes" userId="e6d0262345e4ce0a" providerId="LiveId" clId="{E922F648-3A03-403A-BD99-0F39516BD883}" dt="2024-02-29T18:11:34.680" v="28857" actId="1076"/>
          <ac:spMkLst>
            <pc:docMk/>
            <pc:sldMk cId="779892564" sldId="435"/>
            <ac:spMk id="8" creationId="{9EB0720C-C45E-5691-7C23-C0302AFA58F4}"/>
          </ac:spMkLst>
        </pc:spChg>
        <pc:cxnChg chg="add mod">
          <ac:chgData name="Justin Raizes" userId="e6d0262345e4ce0a" providerId="LiveId" clId="{E922F648-3A03-403A-BD99-0F39516BD883}" dt="2024-02-29T18:11:01.397" v="28852" actId="1076"/>
          <ac:cxnSpMkLst>
            <pc:docMk/>
            <pc:sldMk cId="779892564" sldId="435"/>
            <ac:cxnSpMk id="3" creationId="{A4E375E2-BB17-C605-6E3B-A993C4D07929}"/>
          </ac:cxnSpMkLst>
        </pc:cxnChg>
        <pc:cxnChg chg="add mod">
          <ac:chgData name="Justin Raizes" userId="e6d0262345e4ce0a" providerId="LiveId" clId="{E922F648-3A03-403A-BD99-0F39516BD883}" dt="2024-02-29T18:11:36.619" v="28858" actId="14100"/>
          <ac:cxnSpMkLst>
            <pc:docMk/>
            <pc:sldMk cId="779892564" sldId="435"/>
            <ac:cxnSpMk id="7" creationId="{65ED3C14-2340-6CBC-C686-1F6A076F7CB6}"/>
          </ac:cxnSpMkLst>
        </pc:cxnChg>
      </pc:sldChg>
      <pc:sldChg chg="addSp delSp modSp new mod modNotesTx">
        <pc:chgData name="Justin Raizes" userId="e6d0262345e4ce0a" providerId="LiveId" clId="{E922F648-3A03-403A-BD99-0F39516BD883}" dt="2024-02-29T18:23:32.653" v="29501" actId="20577"/>
        <pc:sldMkLst>
          <pc:docMk/>
          <pc:sldMk cId="2151097497" sldId="436"/>
        </pc:sldMkLst>
        <pc:spChg chg="mod">
          <ac:chgData name="Justin Raizes" userId="e6d0262345e4ce0a" providerId="LiveId" clId="{E922F648-3A03-403A-BD99-0F39516BD883}" dt="2024-02-29T18:11:53.057" v="28888" actId="20577"/>
          <ac:spMkLst>
            <pc:docMk/>
            <pc:sldMk cId="2151097497" sldId="436"/>
            <ac:spMk id="2" creationId="{C570DFD3-D70B-A8FF-2F03-3C3E398F8087}"/>
          </ac:spMkLst>
        </pc:spChg>
        <pc:spChg chg="del">
          <ac:chgData name="Justin Raizes" userId="e6d0262345e4ce0a" providerId="LiveId" clId="{E922F648-3A03-403A-BD99-0F39516BD883}" dt="2024-02-29T18:17:04.517" v="29102" actId="478"/>
          <ac:spMkLst>
            <pc:docMk/>
            <pc:sldMk cId="2151097497" sldId="436"/>
            <ac:spMk id="3" creationId="{30006FAB-FE69-D55A-C766-7CA219470A73}"/>
          </ac:spMkLst>
        </pc:spChg>
        <pc:spChg chg="add del mod">
          <ac:chgData name="Justin Raizes" userId="e6d0262345e4ce0a" providerId="LiveId" clId="{E922F648-3A03-403A-BD99-0F39516BD883}" dt="2024-02-29T18:18:31.022" v="29155" actId="478"/>
          <ac:spMkLst>
            <pc:docMk/>
            <pc:sldMk cId="2151097497" sldId="436"/>
            <ac:spMk id="4" creationId="{E1E50473-3C01-8FC8-132B-575D808911DC}"/>
          </ac:spMkLst>
        </pc:spChg>
        <pc:spChg chg="add mod">
          <ac:chgData name="Justin Raizes" userId="e6d0262345e4ce0a" providerId="LiveId" clId="{E922F648-3A03-403A-BD99-0F39516BD883}" dt="2024-02-29T18:21:12.804" v="29193" actId="20577"/>
          <ac:spMkLst>
            <pc:docMk/>
            <pc:sldMk cId="2151097497" sldId="436"/>
            <ac:spMk id="6" creationId="{6553D0FF-A508-20EF-530F-24D02B968952}"/>
          </ac:spMkLst>
        </pc:spChg>
        <pc:spChg chg="add mod">
          <ac:chgData name="Justin Raizes" userId="e6d0262345e4ce0a" providerId="LiveId" clId="{E922F648-3A03-403A-BD99-0F39516BD883}" dt="2024-02-29T18:21:46.873" v="29271"/>
          <ac:spMkLst>
            <pc:docMk/>
            <pc:sldMk cId="2151097497" sldId="436"/>
            <ac:spMk id="7" creationId="{A9480282-A102-DEF0-5965-74B4B2A8B5A9}"/>
          </ac:spMkLst>
        </pc:spChg>
        <pc:spChg chg="add mod">
          <ac:chgData name="Justin Raizes" userId="e6d0262345e4ce0a" providerId="LiveId" clId="{E922F648-3A03-403A-BD99-0F39516BD883}" dt="2024-02-29T18:20:37.544" v="29173" actId="1076"/>
          <ac:spMkLst>
            <pc:docMk/>
            <pc:sldMk cId="2151097497" sldId="436"/>
            <ac:spMk id="8" creationId="{9823B744-77CC-2700-1C76-804612C324E2}"/>
          </ac:spMkLst>
        </pc:spChg>
        <pc:spChg chg="add mod">
          <ac:chgData name="Justin Raizes" userId="e6d0262345e4ce0a" providerId="LiveId" clId="{E922F648-3A03-403A-BD99-0F39516BD883}" dt="2024-02-29T18:22:16.189" v="29282" actId="1076"/>
          <ac:spMkLst>
            <pc:docMk/>
            <pc:sldMk cId="2151097497" sldId="436"/>
            <ac:spMk id="11" creationId="{73A9B6EE-C4B8-CD28-BB52-490C75EBB30D}"/>
          </ac:spMkLst>
        </pc:spChg>
        <pc:spChg chg="add mod">
          <ac:chgData name="Justin Raizes" userId="e6d0262345e4ce0a" providerId="LiveId" clId="{E922F648-3A03-403A-BD99-0F39516BD883}" dt="2024-02-29T18:22:32.720" v="29287" actId="197"/>
          <ac:spMkLst>
            <pc:docMk/>
            <pc:sldMk cId="2151097497" sldId="436"/>
            <ac:spMk id="12" creationId="{51763595-2B8A-550B-F9BB-8B0E725012B1}"/>
          </ac:spMkLst>
        </pc:spChg>
        <pc:spChg chg="add mod">
          <ac:chgData name="Justin Raizes" userId="e6d0262345e4ce0a" providerId="LiveId" clId="{E922F648-3A03-403A-BD99-0F39516BD883}" dt="2024-02-29T18:22:49.141" v="29296" actId="1076"/>
          <ac:spMkLst>
            <pc:docMk/>
            <pc:sldMk cId="2151097497" sldId="436"/>
            <ac:spMk id="13" creationId="{C179F675-25EE-19DF-C8BC-74B62E9B3910}"/>
          </ac:spMkLst>
        </pc:spChg>
        <pc:cxnChg chg="add mod">
          <ac:chgData name="Justin Raizes" userId="e6d0262345e4ce0a" providerId="LiveId" clId="{E922F648-3A03-403A-BD99-0F39516BD883}" dt="2024-02-29T18:20:51.759" v="29176" actId="1076"/>
          <ac:cxnSpMkLst>
            <pc:docMk/>
            <pc:sldMk cId="2151097497" sldId="436"/>
            <ac:cxnSpMk id="10" creationId="{2FE3E39B-CBF8-C738-0E84-7BA9E23C7F8B}"/>
          </ac:cxnSpMkLst>
        </pc:cxnChg>
      </pc:sldChg>
      <pc:sldChg chg="addSp delSp modSp new mod">
        <pc:chgData name="Justin Raizes" userId="e6d0262345e4ce0a" providerId="LiveId" clId="{E922F648-3A03-403A-BD99-0F39516BD883}" dt="2024-02-29T18:15:03.169" v="29101" actId="20577"/>
        <pc:sldMkLst>
          <pc:docMk/>
          <pc:sldMk cId="2546098110" sldId="437"/>
        </pc:sldMkLst>
        <pc:spChg chg="del">
          <ac:chgData name="Justin Raizes" userId="e6d0262345e4ce0a" providerId="LiveId" clId="{E922F648-3A03-403A-BD99-0F39516BD883}" dt="2024-02-29T18:12:17.773" v="28899" actId="478"/>
          <ac:spMkLst>
            <pc:docMk/>
            <pc:sldMk cId="2546098110" sldId="437"/>
            <ac:spMk id="2" creationId="{897EC987-CCD2-E5F4-6C96-02D263F1F1D5}"/>
          </ac:spMkLst>
        </pc:spChg>
        <pc:spChg chg="del">
          <ac:chgData name="Justin Raizes" userId="e6d0262345e4ce0a" providerId="LiveId" clId="{E922F648-3A03-403A-BD99-0F39516BD883}" dt="2024-02-29T18:12:17.773" v="28899" actId="478"/>
          <ac:spMkLst>
            <pc:docMk/>
            <pc:sldMk cId="2546098110" sldId="437"/>
            <ac:spMk id="3" creationId="{5DC4AEC4-F6D9-43D1-F257-765F63DEA26C}"/>
          </ac:spMkLst>
        </pc:spChg>
        <pc:spChg chg="mod">
          <ac:chgData name="Justin Raizes" userId="e6d0262345e4ce0a" providerId="LiveId" clId="{E922F648-3A03-403A-BD99-0F39516BD883}" dt="2024-02-29T18:15:03.169" v="29101" actId="20577"/>
          <ac:spMkLst>
            <pc:docMk/>
            <pc:sldMk cId="2546098110" sldId="437"/>
            <ac:spMk id="5" creationId="{8C8EC3AE-6154-6732-513F-654DEA3DFD22}"/>
          </ac:spMkLst>
        </pc:spChg>
        <pc:spChg chg="mod">
          <ac:chgData name="Justin Raizes" userId="e6d0262345e4ce0a" providerId="LiveId" clId="{E922F648-3A03-403A-BD99-0F39516BD883}" dt="2024-02-29T18:12:26.026" v="28900"/>
          <ac:spMkLst>
            <pc:docMk/>
            <pc:sldMk cId="2546098110" sldId="437"/>
            <ac:spMk id="6" creationId="{35E22847-4712-7F94-80EC-BC7970D8CCF0}"/>
          </ac:spMkLst>
        </pc:spChg>
        <pc:spChg chg="add mod">
          <ac:chgData name="Justin Raizes" userId="e6d0262345e4ce0a" providerId="LiveId" clId="{E922F648-3A03-403A-BD99-0F39516BD883}" dt="2024-02-29T18:13:01.579" v="28940" actId="1076"/>
          <ac:spMkLst>
            <pc:docMk/>
            <pc:sldMk cId="2546098110" sldId="437"/>
            <ac:spMk id="8" creationId="{44F4F37C-8B2C-BD76-AA27-92B4DCCC082C}"/>
          </ac:spMkLst>
        </pc:spChg>
        <pc:spChg chg="add mod">
          <ac:chgData name="Justin Raizes" userId="e6d0262345e4ce0a" providerId="LiveId" clId="{E922F648-3A03-403A-BD99-0F39516BD883}" dt="2024-02-29T18:13:14.806" v="28945" actId="14100"/>
          <ac:spMkLst>
            <pc:docMk/>
            <pc:sldMk cId="2546098110" sldId="437"/>
            <ac:spMk id="10" creationId="{A9BA2157-67A9-D48C-F1FC-FA0032CB5CA1}"/>
          </ac:spMkLst>
        </pc:spChg>
        <pc:spChg chg="add mod">
          <ac:chgData name="Justin Raizes" userId="e6d0262345e4ce0a" providerId="LiveId" clId="{E922F648-3A03-403A-BD99-0F39516BD883}" dt="2024-02-29T18:13:46.242" v="28981" actId="1076"/>
          <ac:spMkLst>
            <pc:docMk/>
            <pc:sldMk cId="2546098110" sldId="437"/>
            <ac:spMk id="11" creationId="{8A194F8F-FCAB-F43B-7943-8009725C26B0}"/>
          </ac:spMkLst>
        </pc:spChg>
        <pc:spChg chg="add del mod">
          <ac:chgData name="Justin Raizes" userId="e6d0262345e4ce0a" providerId="LiveId" clId="{E922F648-3A03-403A-BD99-0F39516BD883}" dt="2024-02-29T18:13:55.317" v="28985" actId="478"/>
          <ac:spMkLst>
            <pc:docMk/>
            <pc:sldMk cId="2546098110" sldId="437"/>
            <ac:spMk id="13" creationId="{65BAAA19-DF38-C57F-0A8A-E42759FF2271}"/>
          </ac:spMkLst>
        </pc:spChg>
        <pc:spChg chg="add del mod">
          <ac:chgData name="Justin Raizes" userId="e6d0262345e4ce0a" providerId="LiveId" clId="{E922F648-3A03-403A-BD99-0F39516BD883}" dt="2024-02-29T18:13:49.709" v="28982" actId="478"/>
          <ac:spMkLst>
            <pc:docMk/>
            <pc:sldMk cId="2546098110" sldId="437"/>
            <ac:spMk id="15" creationId="{6D627EB2-A4F8-B865-7627-39834F79A81E}"/>
          </ac:spMkLst>
        </pc:spChg>
        <pc:spChg chg="add mod">
          <ac:chgData name="Justin Raizes" userId="e6d0262345e4ce0a" providerId="LiveId" clId="{E922F648-3A03-403A-BD99-0F39516BD883}" dt="2024-02-29T18:13:46.242" v="28981" actId="1076"/>
          <ac:spMkLst>
            <pc:docMk/>
            <pc:sldMk cId="2546098110" sldId="437"/>
            <ac:spMk id="17" creationId="{40D8BA65-E528-AC7F-94CB-2EC781ABC889}"/>
          </ac:spMkLst>
        </pc:spChg>
        <pc:spChg chg="add mod">
          <ac:chgData name="Justin Raizes" userId="e6d0262345e4ce0a" providerId="LiveId" clId="{E922F648-3A03-403A-BD99-0F39516BD883}" dt="2024-02-29T18:14:12.633" v="29023" actId="20577"/>
          <ac:spMkLst>
            <pc:docMk/>
            <pc:sldMk cId="2546098110" sldId="437"/>
            <ac:spMk id="22" creationId="{D6B4274B-4F83-DF4E-FF30-32320E1D9DF2}"/>
          </ac:spMkLst>
        </pc:spChg>
        <pc:grpChg chg="add mod">
          <ac:chgData name="Justin Raizes" userId="e6d0262345e4ce0a" providerId="LiveId" clId="{E922F648-3A03-403A-BD99-0F39516BD883}" dt="2024-02-29T18:15:00.839" v="29100" actId="14100"/>
          <ac:grpSpMkLst>
            <pc:docMk/>
            <pc:sldMk cId="2546098110" sldId="437"/>
            <ac:grpSpMk id="4" creationId="{6E2D083D-C713-41E8-CAA2-8B0B01487BB4}"/>
          </ac:grpSpMkLst>
        </pc:grpChg>
        <pc:cxnChg chg="add del mod">
          <ac:chgData name="Justin Raizes" userId="e6d0262345e4ce0a" providerId="LiveId" clId="{E922F648-3A03-403A-BD99-0F39516BD883}" dt="2024-02-29T18:13:51.516" v="28984" actId="478"/>
          <ac:cxnSpMkLst>
            <pc:docMk/>
            <pc:sldMk cId="2546098110" sldId="437"/>
            <ac:cxnSpMk id="12" creationId="{97BCC843-ECF5-ACDD-5131-AEB6C3886926}"/>
          </ac:cxnSpMkLst>
        </pc:cxnChg>
        <pc:cxnChg chg="add del mod">
          <ac:chgData name="Justin Raizes" userId="e6d0262345e4ce0a" providerId="LiveId" clId="{E922F648-3A03-403A-BD99-0F39516BD883}" dt="2024-02-29T18:13:50.812" v="28983" actId="478"/>
          <ac:cxnSpMkLst>
            <pc:docMk/>
            <pc:sldMk cId="2546098110" sldId="437"/>
            <ac:cxnSpMk id="14" creationId="{7D32B1EB-B6A3-6C87-9508-C9FBC344DA33}"/>
          </ac:cxnSpMkLst>
        </pc:cxnChg>
        <pc:cxnChg chg="add mod">
          <ac:chgData name="Justin Raizes" userId="e6d0262345e4ce0a" providerId="LiveId" clId="{E922F648-3A03-403A-BD99-0F39516BD883}" dt="2024-02-29T18:13:46.242" v="28981" actId="1076"/>
          <ac:cxnSpMkLst>
            <pc:docMk/>
            <pc:sldMk cId="2546098110" sldId="437"/>
            <ac:cxnSpMk id="16" creationId="{BE3ADC2C-E2D9-88C4-B239-B911DB6B4ED4}"/>
          </ac:cxnSpMkLst>
        </pc:cxnChg>
        <pc:cxnChg chg="add mod">
          <ac:chgData name="Justin Raizes" userId="e6d0262345e4ce0a" providerId="LiveId" clId="{E922F648-3A03-403A-BD99-0F39516BD883}" dt="2024-02-29T18:14:03.526" v="28988" actId="14100"/>
          <ac:cxnSpMkLst>
            <pc:docMk/>
            <pc:sldMk cId="2546098110" sldId="437"/>
            <ac:cxnSpMk id="18" creationId="{EF6A5417-B749-8CDF-738C-C31E590A04FA}"/>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Shares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9C2-4014-AC0A-FFEEF2DD3EC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9C2-4014-AC0A-FFEEF2DD3EC0}"/>
              </c:ext>
            </c:extLst>
          </c:dPt>
          <c:cat>
            <c:strRef>
              <c:f>Sheet1!$A$2:$A$3</c:f>
              <c:strCache>
                <c:ptCount val="2"/>
                <c:pt idx="0">
                  <c:v>Honest</c:v>
                </c:pt>
                <c:pt idx="1">
                  <c:v>Corrupted</c:v>
                </c:pt>
              </c:strCache>
            </c:strRef>
          </c:cat>
          <c:val>
            <c:numRef>
              <c:f>Sheet1!$B$2:$B$3</c:f>
              <c:numCache>
                <c:formatCode>General</c:formatCode>
                <c:ptCount val="2"/>
                <c:pt idx="0">
                  <c:v>4</c:v>
                </c:pt>
                <c:pt idx="1">
                  <c:v>2</c:v>
                </c:pt>
              </c:numCache>
            </c:numRef>
          </c:val>
          <c:extLst>
            <c:ext xmlns:c16="http://schemas.microsoft.com/office/drawing/2014/chart" uri="{C3380CC4-5D6E-409C-BE32-E72D297353CC}">
              <c16:uniqueId val="{00000000-6C50-4F11-9EF1-566A5164D31C}"/>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Shares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4D8-43CD-8B68-C6F335C3535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4D8-43CD-8B68-C6F335C35356}"/>
              </c:ext>
            </c:extLst>
          </c:dPt>
          <c:cat>
            <c:strRef>
              <c:f>Sheet1!$A$2:$A$3</c:f>
              <c:strCache>
                <c:ptCount val="2"/>
                <c:pt idx="0">
                  <c:v>Honest</c:v>
                </c:pt>
                <c:pt idx="1">
                  <c:v>Corrupted</c:v>
                </c:pt>
              </c:strCache>
            </c:strRef>
          </c:cat>
          <c:val>
            <c:numRef>
              <c:f>Sheet1!$B$2:$B$3</c:f>
              <c:numCache>
                <c:formatCode>General</c:formatCode>
                <c:ptCount val="2"/>
                <c:pt idx="0">
                  <c:v>4</c:v>
                </c:pt>
                <c:pt idx="1">
                  <c:v>2</c:v>
                </c:pt>
              </c:numCache>
            </c:numRef>
          </c:val>
          <c:extLst>
            <c:ext xmlns:c16="http://schemas.microsoft.com/office/drawing/2014/chart" uri="{C3380CC4-5D6E-409C-BE32-E72D297353CC}">
              <c16:uniqueId val="{00000004-F4D8-43CD-8B68-C6F335C35356}"/>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Shares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B78-42AA-8151-992C19163CE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B78-42AA-8151-992C19163CE3}"/>
              </c:ext>
            </c:extLst>
          </c:dPt>
          <c:cat>
            <c:strRef>
              <c:f>Sheet1!$A$2:$A$3</c:f>
              <c:strCache>
                <c:ptCount val="2"/>
                <c:pt idx="0">
                  <c:v>Honest</c:v>
                </c:pt>
                <c:pt idx="1">
                  <c:v>Corrupted</c:v>
                </c:pt>
              </c:strCache>
            </c:strRef>
          </c:cat>
          <c:val>
            <c:numRef>
              <c:f>Sheet1!$B$2:$B$3</c:f>
              <c:numCache>
                <c:formatCode>General</c:formatCode>
                <c:ptCount val="2"/>
                <c:pt idx="0">
                  <c:v>3</c:v>
                </c:pt>
                <c:pt idx="1">
                  <c:v>3</c:v>
                </c:pt>
              </c:numCache>
            </c:numRef>
          </c:val>
          <c:extLst>
            <c:ext xmlns:c16="http://schemas.microsoft.com/office/drawing/2014/chart" uri="{C3380CC4-5D6E-409C-BE32-E72D297353CC}">
              <c16:uniqueId val="{00000004-2B78-42AA-8151-992C19163CE3}"/>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30F6DD-6150-426B-A0F2-002329DD1C8A}" type="datetimeFigureOut">
              <a:rPr lang="en-US" smtClean="0"/>
              <a:t>8/18/2024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1D7ADF-CAB2-48FB-8882-1979978DC8EE}" type="slidenum">
              <a:rPr lang="en-US" smtClean="0"/>
              <a:t>‹#›</a:t>
            </a:fld>
            <a:endParaRPr lang="en-US"/>
          </a:p>
        </p:txBody>
      </p:sp>
    </p:spTree>
    <p:extLst>
      <p:ext uri="{BB962C8B-B14F-4D97-AF65-F5344CB8AC3E}">
        <p14:creationId xmlns:p14="http://schemas.microsoft.com/office/powerpoint/2010/main" val="42887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Pop quiz: Store data securely, but don’t trust individual</a:t>
            </a:r>
            <a:r>
              <a:rPr lang="en-US" baseline="0" dirty="0"/>
              <a:t> storage providers. What do we do?</a:t>
            </a:r>
            <a:endParaRPr lang="en-US" dirty="0"/>
          </a:p>
        </p:txBody>
      </p:sp>
      <p:sp>
        <p:nvSpPr>
          <p:cNvPr id="4" name="Slide Number Placeholder 3"/>
          <p:cNvSpPr>
            <a:spLocks noGrp="1"/>
          </p:cNvSpPr>
          <p:nvPr>
            <p:ph type="sldNum" sz="quarter" idx="10"/>
          </p:nvPr>
        </p:nvSpPr>
        <p:spPr/>
        <p:txBody>
          <a:bodyPr/>
          <a:lstStyle/>
          <a:p>
            <a:fld id="{681D7ADF-CAB2-48FB-8882-1979978DC8EE}" type="slidenum">
              <a:rPr lang="en-US" smtClean="0"/>
              <a:t>1</a:t>
            </a:fld>
            <a:endParaRPr lang="en-US"/>
          </a:p>
        </p:txBody>
      </p:sp>
    </p:spTree>
    <p:extLst>
      <p:ext uri="{BB962C8B-B14F-4D97-AF65-F5344CB8AC3E}">
        <p14:creationId xmlns:p14="http://schemas.microsoft.com/office/powerpoint/2010/main" val="4142101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possible to perform a destructive measurement on a share to delete the information it contains.</a:t>
            </a:r>
            <a:endParaRPr lang="en-US" dirty="0"/>
          </a:p>
        </p:txBody>
      </p:sp>
      <p:sp>
        <p:nvSpPr>
          <p:cNvPr id="4" name="Slide Number Placeholder 3"/>
          <p:cNvSpPr>
            <a:spLocks noGrp="1"/>
          </p:cNvSpPr>
          <p:nvPr>
            <p:ph type="sldNum" sz="quarter" idx="10"/>
          </p:nvPr>
        </p:nvSpPr>
        <p:spPr/>
        <p:txBody>
          <a:bodyPr/>
          <a:lstStyle/>
          <a:p>
            <a:fld id="{681D7ADF-CAB2-48FB-8882-1979978DC8EE}" type="slidenum">
              <a:rPr lang="en-US" smtClean="0"/>
              <a:t>11</a:t>
            </a:fld>
            <a:endParaRPr lang="en-US"/>
          </a:p>
        </p:txBody>
      </p:sp>
    </p:spTree>
    <p:extLst>
      <p:ext uri="{BB962C8B-B14F-4D97-AF65-F5344CB8AC3E}">
        <p14:creationId xmlns:p14="http://schemas.microsoft.com/office/powerpoint/2010/main" val="1436789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User who suspects a data breach (or just doesn’t want to keep paying the provider) can request the storage provider to delete their info. If the verification passes, nothing was leaked!</a:t>
            </a:r>
          </a:p>
        </p:txBody>
      </p:sp>
      <p:sp>
        <p:nvSpPr>
          <p:cNvPr id="4" name="Slide Number Placeholder 3"/>
          <p:cNvSpPr>
            <a:spLocks noGrp="1"/>
          </p:cNvSpPr>
          <p:nvPr>
            <p:ph type="sldNum" sz="quarter" idx="10"/>
          </p:nvPr>
        </p:nvSpPr>
        <p:spPr/>
        <p:txBody>
          <a:bodyPr/>
          <a:lstStyle/>
          <a:p>
            <a:fld id="{681D7ADF-CAB2-48FB-8882-1979978DC8EE}" type="slidenum">
              <a:rPr lang="en-US" smtClean="0"/>
              <a:t>12</a:t>
            </a:fld>
            <a:endParaRPr lang="en-US"/>
          </a:p>
        </p:txBody>
      </p:sp>
    </p:spTree>
    <p:extLst>
      <p:ext uri="{BB962C8B-B14F-4D97-AF65-F5344CB8AC3E}">
        <p14:creationId xmlns:p14="http://schemas.microsoft.com/office/powerpoint/2010/main" val="6077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give new definitions that capture access structures beyond 2-of-2</a:t>
            </a:r>
            <a:r>
              <a:rPr lang="en-US" baseline="0" dirty="0" smtClean="0"/>
              <a:t> secret sharing, as well as constructions. Along the way, we develop a new high rate randomness extractor for certain quantum entropy sources.</a:t>
            </a:r>
            <a:endParaRPr lang="en-US" dirty="0"/>
          </a:p>
        </p:txBody>
      </p:sp>
      <p:sp>
        <p:nvSpPr>
          <p:cNvPr id="4" name="Slide Number Placeholder 3"/>
          <p:cNvSpPr>
            <a:spLocks noGrp="1"/>
          </p:cNvSpPr>
          <p:nvPr>
            <p:ph type="sldNum" sz="quarter" idx="5"/>
          </p:nvPr>
        </p:nvSpPr>
        <p:spPr/>
        <p:txBody>
          <a:bodyPr/>
          <a:lstStyle/>
          <a:p>
            <a:fld id="{681D7ADF-CAB2-48FB-8882-1979978DC8EE}" type="slidenum">
              <a:rPr lang="en-US" smtClean="0"/>
              <a:t>13</a:t>
            </a:fld>
            <a:endParaRPr lang="en-US"/>
          </a:p>
        </p:txBody>
      </p:sp>
    </p:spTree>
    <p:extLst>
      <p:ext uri="{BB962C8B-B14F-4D97-AF65-F5344CB8AC3E}">
        <p14:creationId xmlns:p14="http://schemas.microsoft.com/office/powerpoint/2010/main" val="1522699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figure out a good definition, let’s start by recalling the definition for encryption with certified deletion.</a:t>
            </a:r>
            <a:endParaRPr lang="en-US" dirty="0"/>
          </a:p>
          <a:p>
            <a:r>
              <a:rPr lang="en-US" dirty="0"/>
              <a:t>Adv</a:t>
            </a:r>
            <a:r>
              <a:rPr lang="en-US" baseline="0" dirty="0"/>
              <a:t>ersary starts with a </a:t>
            </a:r>
            <a:r>
              <a:rPr lang="en-US" baseline="0" dirty="0" err="1"/>
              <a:t>ciphertext</a:t>
            </a:r>
            <a:r>
              <a:rPr lang="en-US" baseline="0" dirty="0"/>
              <a:t>. It deletes it by producing a valid certificate. Then, it gets the key and tries to guess the message.</a:t>
            </a:r>
            <a:endParaRPr lang="en-US" dirty="0"/>
          </a:p>
        </p:txBody>
      </p:sp>
      <p:sp>
        <p:nvSpPr>
          <p:cNvPr id="4" name="Slide Number Placeholder 3"/>
          <p:cNvSpPr>
            <a:spLocks noGrp="1"/>
          </p:cNvSpPr>
          <p:nvPr>
            <p:ph type="sldNum" sz="quarter" idx="10"/>
          </p:nvPr>
        </p:nvSpPr>
        <p:spPr/>
        <p:txBody>
          <a:bodyPr/>
          <a:lstStyle/>
          <a:p>
            <a:fld id="{681D7ADF-CAB2-48FB-8882-1979978DC8EE}" type="slidenum">
              <a:rPr lang="en-US" smtClean="0"/>
              <a:t>15</a:t>
            </a:fld>
            <a:endParaRPr lang="en-US"/>
          </a:p>
        </p:txBody>
      </p:sp>
    </p:spTree>
    <p:extLst>
      <p:ext uri="{BB962C8B-B14F-4D97-AF65-F5344CB8AC3E}">
        <p14:creationId xmlns:p14="http://schemas.microsoft.com/office/powerpoint/2010/main" val="4214692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Adv</a:t>
            </a:r>
            <a:r>
              <a:rPr lang="en-US" dirty="0"/>
              <a:t> gets some shares,</a:t>
            </a:r>
            <a:r>
              <a:rPr lang="en-US" baseline="0" dirty="0"/>
              <a:t> shown on the left side of the wall. It can’t access the rest of the shares on the right.</a:t>
            </a:r>
          </a:p>
          <a:p>
            <a:r>
              <a:rPr lang="en-US" baseline="0" dirty="0"/>
              <a:t>The left side is similar to the </a:t>
            </a:r>
            <a:r>
              <a:rPr lang="en-US" baseline="0" dirty="0" err="1"/>
              <a:t>ciphertext</a:t>
            </a:r>
            <a:r>
              <a:rPr lang="en-US" baseline="0" dirty="0"/>
              <a:t>, and the right side is similar to the key.</a:t>
            </a:r>
            <a:endParaRPr lang="en-US" dirty="0"/>
          </a:p>
        </p:txBody>
      </p:sp>
      <p:sp>
        <p:nvSpPr>
          <p:cNvPr id="4" name="Slide Number Placeholder 3"/>
          <p:cNvSpPr>
            <a:spLocks noGrp="1"/>
          </p:cNvSpPr>
          <p:nvPr>
            <p:ph type="sldNum" sz="quarter" idx="10"/>
          </p:nvPr>
        </p:nvSpPr>
        <p:spPr/>
        <p:txBody>
          <a:bodyPr/>
          <a:lstStyle/>
          <a:p>
            <a:fld id="{681D7ADF-CAB2-48FB-8882-1979978DC8EE}" type="slidenum">
              <a:rPr lang="en-US" smtClean="0"/>
              <a:t>16</a:t>
            </a:fld>
            <a:endParaRPr lang="en-US"/>
          </a:p>
        </p:txBody>
      </p:sp>
    </p:spTree>
    <p:extLst>
      <p:ext uri="{BB962C8B-B14F-4D97-AF65-F5344CB8AC3E}">
        <p14:creationId xmlns:p14="http://schemas.microsoft.com/office/powerpoint/2010/main" val="2385676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deletes </a:t>
            </a:r>
            <a:r>
              <a:rPr lang="en-US" baseline="0" dirty="0"/>
              <a:t>a few. Deletion = produces a valid certificate.</a:t>
            </a:r>
            <a:endParaRPr lang="en-US" dirty="0"/>
          </a:p>
        </p:txBody>
      </p:sp>
      <p:sp>
        <p:nvSpPr>
          <p:cNvPr id="4" name="Slide Number Placeholder 3"/>
          <p:cNvSpPr>
            <a:spLocks noGrp="1"/>
          </p:cNvSpPr>
          <p:nvPr>
            <p:ph type="sldNum" sz="quarter" idx="10"/>
          </p:nvPr>
        </p:nvSpPr>
        <p:spPr/>
        <p:txBody>
          <a:bodyPr/>
          <a:lstStyle/>
          <a:p>
            <a:fld id="{681D7ADF-CAB2-48FB-8882-1979978DC8EE}" type="slidenum">
              <a:rPr lang="en-US" smtClean="0"/>
              <a:t>17</a:t>
            </a:fld>
            <a:endParaRPr lang="en-US"/>
          </a:p>
        </p:txBody>
      </p:sp>
    </p:spTree>
    <p:extLst>
      <p:ext uri="{BB962C8B-B14F-4D97-AF65-F5344CB8AC3E}">
        <p14:creationId xmlns:p14="http://schemas.microsoft.com/office/powerpoint/2010/main" val="455039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Gets the rest if it deleted</a:t>
            </a:r>
            <a:r>
              <a:rPr lang="en-US" baseline="0" dirty="0"/>
              <a:t> enough</a:t>
            </a:r>
          </a:p>
          <a:p>
            <a:r>
              <a:rPr lang="en-US" baseline="0" dirty="0"/>
              <a:t>Not meaningful for all access structures, though…</a:t>
            </a:r>
            <a:endParaRPr lang="en-US" dirty="0"/>
          </a:p>
        </p:txBody>
      </p:sp>
      <p:sp>
        <p:nvSpPr>
          <p:cNvPr id="4" name="Slide Number Placeholder 3"/>
          <p:cNvSpPr>
            <a:spLocks noGrp="1"/>
          </p:cNvSpPr>
          <p:nvPr>
            <p:ph type="sldNum" sz="quarter" idx="10"/>
          </p:nvPr>
        </p:nvSpPr>
        <p:spPr/>
        <p:txBody>
          <a:bodyPr/>
          <a:lstStyle/>
          <a:p>
            <a:fld id="{681D7ADF-CAB2-48FB-8882-1979978DC8EE}" type="slidenum">
              <a:rPr lang="en-US" smtClean="0"/>
              <a:t>18</a:t>
            </a:fld>
            <a:endParaRPr lang="en-US"/>
          </a:p>
        </p:txBody>
      </p:sp>
    </p:spTree>
    <p:extLst>
      <p:ext uri="{BB962C8B-B14F-4D97-AF65-F5344CB8AC3E}">
        <p14:creationId xmlns:p14="http://schemas.microsoft.com/office/powerpoint/2010/main" val="1468328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the rest of the shares already form an authorized set?</a:t>
            </a:r>
          </a:p>
        </p:txBody>
      </p:sp>
      <p:sp>
        <p:nvSpPr>
          <p:cNvPr id="4" name="Slide Number Placeholder 3"/>
          <p:cNvSpPr>
            <a:spLocks noGrp="1"/>
          </p:cNvSpPr>
          <p:nvPr>
            <p:ph type="sldNum" sz="quarter" idx="10"/>
          </p:nvPr>
        </p:nvSpPr>
        <p:spPr/>
        <p:txBody>
          <a:bodyPr/>
          <a:lstStyle/>
          <a:p>
            <a:fld id="{681D7ADF-CAB2-48FB-8882-1979978DC8EE}" type="slidenum">
              <a:rPr lang="en-US" smtClean="0"/>
              <a:t>19</a:t>
            </a:fld>
            <a:endParaRPr lang="en-US"/>
          </a:p>
        </p:txBody>
      </p:sp>
    </p:spTree>
    <p:extLst>
      <p:ext uri="{BB962C8B-B14F-4D97-AF65-F5344CB8AC3E}">
        <p14:creationId xmlns:p14="http://schemas.microsoft.com/office/powerpoint/2010/main" val="3492879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Quantum case: 2 definitions.</a:t>
            </a:r>
          </a:p>
          <a:p>
            <a:r>
              <a:rPr lang="en-US" dirty="0"/>
              <a:t>No signaling: “fast but</a:t>
            </a:r>
            <a:r>
              <a:rPr lang="en-US" baseline="0" dirty="0"/>
              <a:t> </a:t>
            </a:r>
            <a:r>
              <a:rPr lang="en-US" dirty="0"/>
              <a:t>distributed” adversary</a:t>
            </a:r>
          </a:p>
          <a:p>
            <a:r>
              <a:rPr lang="en-US" dirty="0"/>
              <a:t>Adaptive: “slow”  adversary</a:t>
            </a:r>
          </a:p>
        </p:txBody>
      </p:sp>
      <p:sp>
        <p:nvSpPr>
          <p:cNvPr id="4" name="Slide Number Placeholder 3"/>
          <p:cNvSpPr>
            <a:spLocks noGrp="1"/>
          </p:cNvSpPr>
          <p:nvPr>
            <p:ph type="sldNum" sz="quarter" idx="10"/>
          </p:nvPr>
        </p:nvSpPr>
        <p:spPr/>
        <p:txBody>
          <a:bodyPr/>
          <a:lstStyle/>
          <a:p>
            <a:fld id="{681D7ADF-CAB2-48FB-8882-1979978DC8EE}" type="slidenum">
              <a:rPr lang="en-US" smtClean="0"/>
              <a:t>20</a:t>
            </a:fld>
            <a:endParaRPr lang="en-US"/>
          </a:p>
        </p:txBody>
      </p:sp>
    </p:spTree>
    <p:extLst>
      <p:ext uri="{BB962C8B-B14F-4D97-AF65-F5344CB8AC3E}">
        <p14:creationId xmlns:p14="http://schemas.microsoft.com/office/powerpoint/2010/main" val="2068835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1D7ADF-CAB2-48FB-8882-1979978DC8EE}" type="slidenum">
              <a:rPr lang="en-US" smtClean="0"/>
              <a:t>21</a:t>
            </a:fld>
            <a:endParaRPr lang="en-US"/>
          </a:p>
        </p:txBody>
      </p:sp>
    </p:spTree>
    <p:extLst>
      <p:ext uri="{BB962C8B-B14F-4D97-AF65-F5344CB8AC3E}">
        <p14:creationId xmlns:p14="http://schemas.microsoft.com/office/powerpoint/2010/main" val="2368540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We’re cryptographers, use secret sharing! In general, any authorized set can reconstructed the secret, but no unauthorized set learns anything about the secret. </a:t>
            </a:r>
          </a:p>
          <a:p>
            <a:r>
              <a:rPr lang="en-US" baseline="0" dirty="0"/>
              <a:t>Very common access structure: any k out of n can reconstruct. This is called a threshold access structure.</a:t>
            </a:r>
            <a:endParaRPr lang="en-US" dirty="0"/>
          </a:p>
        </p:txBody>
      </p:sp>
      <p:sp>
        <p:nvSpPr>
          <p:cNvPr id="4" name="Slide Number Placeholder 3"/>
          <p:cNvSpPr>
            <a:spLocks noGrp="1"/>
          </p:cNvSpPr>
          <p:nvPr>
            <p:ph type="sldNum" sz="quarter" idx="10"/>
          </p:nvPr>
        </p:nvSpPr>
        <p:spPr/>
        <p:txBody>
          <a:bodyPr/>
          <a:lstStyle/>
          <a:p>
            <a:fld id="{681D7ADF-CAB2-48FB-8882-1979978DC8EE}" type="slidenum">
              <a:rPr lang="en-US" smtClean="0"/>
              <a:t>2</a:t>
            </a:fld>
            <a:endParaRPr lang="en-US"/>
          </a:p>
        </p:txBody>
      </p:sp>
    </p:spTree>
    <p:extLst>
      <p:ext uri="{BB962C8B-B14F-4D97-AF65-F5344CB8AC3E}">
        <p14:creationId xmlns:p14="http://schemas.microsoft.com/office/powerpoint/2010/main" val="1234676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1D7ADF-CAB2-48FB-8882-1979978DC8EE}" type="slidenum">
              <a:rPr lang="en-US" smtClean="0"/>
              <a:t>22</a:t>
            </a:fld>
            <a:endParaRPr lang="en-US"/>
          </a:p>
        </p:txBody>
      </p:sp>
    </p:spTree>
    <p:extLst>
      <p:ext uri="{BB962C8B-B14F-4D97-AF65-F5344CB8AC3E}">
        <p14:creationId xmlns:p14="http://schemas.microsoft.com/office/powerpoint/2010/main" val="3211903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Multi-part</a:t>
            </a:r>
            <a:r>
              <a:rPr lang="en-US" baseline="0" dirty="0"/>
              <a:t> adversary. Each part controls an unauthorized set of shares. They can be entangled, but cannot communicate.</a:t>
            </a:r>
            <a:endParaRPr lang="en-US" dirty="0"/>
          </a:p>
        </p:txBody>
      </p:sp>
      <p:sp>
        <p:nvSpPr>
          <p:cNvPr id="4" name="Slide Number Placeholder 3"/>
          <p:cNvSpPr>
            <a:spLocks noGrp="1"/>
          </p:cNvSpPr>
          <p:nvPr>
            <p:ph type="sldNum" sz="quarter" idx="10"/>
          </p:nvPr>
        </p:nvSpPr>
        <p:spPr/>
        <p:txBody>
          <a:bodyPr/>
          <a:lstStyle/>
          <a:p>
            <a:fld id="{681D7ADF-CAB2-48FB-8882-1979978DC8EE}" type="slidenum">
              <a:rPr lang="en-US" smtClean="0"/>
              <a:t>23</a:t>
            </a:fld>
            <a:endParaRPr lang="en-US"/>
          </a:p>
        </p:txBody>
      </p:sp>
    </p:spTree>
    <p:extLst>
      <p:ext uri="{BB962C8B-B14F-4D97-AF65-F5344CB8AC3E}">
        <p14:creationId xmlns:p14="http://schemas.microsoft.com/office/powerpoint/2010/main" val="3186083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Adversaries delete some</a:t>
            </a:r>
            <a:r>
              <a:rPr lang="en-US" baseline="0" dirty="0"/>
              <a:t> number of shares without communicating.</a:t>
            </a:r>
            <a:endParaRPr lang="en-US" dirty="0"/>
          </a:p>
        </p:txBody>
      </p:sp>
      <p:sp>
        <p:nvSpPr>
          <p:cNvPr id="4" name="Slide Number Placeholder 3"/>
          <p:cNvSpPr>
            <a:spLocks noGrp="1"/>
          </p:cNvSpPr>
          <p:nvPr>
            <p:ph type="sldNum" sz="quarter" idx="10"/>
          </p:nvPr>
        </p:nvSpPr>
        <p:spPr/>
        <p:txBody>
          <a:bodyPr/>
          <a:lstStyle/>
          <a:p>
            <a:fld id="{681D7ADF-CAB2-48FB-8882-1979978DC8EE}" type="slidenum">
              <a:rPr lang="en-US" smtClean="0"/>
              <a:t>24</a:t>
            </a:fld>
            <a:endParaRPr lang="en-US"/>
          </a:p>
        </p:txBody>
      </p:sp>
    </p:spTree>
    <p:extLst>
      <p:ext uri="{BB962C8B-B14F-4D97-AF65-F5344CB8AC3E}">
        <p14:creationId xmlns:p14="http://schemas.microsoft.com/office/powerpoint/2010/main" val="304757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remaining shares form</a:t>
            </a:r>
            <a:r>
              <a:rPr lang="en-US" baseline="0" dirty="0"/>
              <a:t> an unauthorized set, the adversaries get to combine their views</a:t>
            </a:r>
            <a:endParaRPr lang="en-US" dirty="0"/>
          </a:p>
        </p:txBody>
      </p:sp>
      <p:sp>
        <p:nvSpPr>
          <p:cNvPr id="4" name="Slide Number Placeholder 3"/>
          <p:cNvSpPr>
            <a:spLocks noGrp="1"/>
          </p:cNvSpPr>
          <p:nvPr>
            <p:ph type="sldNum" sz="quarter" idx="10"/>
          </p:nvPr>
        </p:nvSpPr>
        <p:spPr/>
        <p:txBody>
          <a:bodyPr/>
          <a:lstStyle/>
          <a:p>
            <a:fld id="{681D7ADF-CAB2-48FB-8882-1979978DC8EE}" type="slidenum">
              <a:rPr lang="en-US" smtClean="0"/>
              <a:t>25</a:t>
            </a:fld>
            <a:endParaRPr lang="en-US"/>
          </a:p>
        </p:txBody>
      </p:sp>
    </p:spTree>
    <p:extLst>
      <p:ext uri="{BB962C8B-B14F-4D97-AF65-F5344CB8AC3E}">
        <p14:creationId xmlns:p14="http://schemas.microsoft.com/office/powerpoint/2010/main" val="2584489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security, the combined</a:t>
            </a:r>
            <a:r>
              <a:rPr lang="en-US" baseline="0" dirty="0"/>
              <a:t> view should be independent of the secret. For any secrets s0 and s1, the final combined view is close in trace distance</a:t>
            </a:r>
            <a:br>
              <a:rPr lang="en-US" baseline="0" dirty="0"/>
            </a:br>
            <a:r>
              <a:rPr lang="en-US" baseline="0" dirty="0"/>
              <a:t>Pause here for questions</a:t>
            </a:r>
            <a:endParaRPr lang="en-US" dirty="0"/>
          </a:p>
        </p:txBody>
      </p:sp>
      <p:sp>
        <p:nvSpPr>
          <p:cNvPr id="4" name="Slide Number Placeholder 3"/>
          <p:cNvSpPr>
            <a:spLocks noGrp="1"/>
          </p:cNvSpPr>
          <p:nvPr>
            <p:ph type="sldNum" sz="quarter" idx="10"/>
          </p:nvPr>
        </p:nvSpPr>
        <p:spPr/>
        <p:txBody>
          <a:bodyPr/>
          <a:lstStyle/>
          <a:p>
            <a:fld id="{681D7ADF-CAB2-48FB-8882-1979978DC8EE}" type="slidenum">
              <a:rPr lang="en-US" smtClean="0"/>
              <a:t>26</a:t>
            </a:fld>
            <a:endParaRPr lang="en-US"/>
          </a:p>
        </p:txBody>
      </p:sp>
    </p:spTree>
    <p:extLst>
      <p:ext uri="{BB962C8B-B14F-4D97-AF65-F5344CB8AC3E}">
        <p14:creationId xmlns:p14="http://schemas.microsoft.com/office/powerpoint/2010/main" val="30045269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9B054-7BFF-12EA-6ADC-2CBE796876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915691-441C-918B-C704-FA77CBED00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3AE83B-FA59-3B36-726B-CCAD056C6E7B}"/>
              </a:ext>
            </a:extLst>
          </p:cNvPr>
          <p:cNvSpPr>
            <a:spLocks noGrp="1"/>
          </p:cNvSpPr>
          <p:nvPr>
            <p:ph type="body" idx="1"/>
          </p:nvPr>
        </p:nvSpPr>
        <p:spPr/>
        <p:txBody>
          <a:bodyPr/>
          <a:lstStyle/>
          <a:p>
            <a:r>
              <a:rPr lang="en-US" dirty="0"/>
              <a:t>Start with the same split as before. At the start, the adversary does not see any of these shares</a:t>
            </a:r>
          </a:p>
          <a:p>
            <a:r>
              <a:rPr lang="en-US" dirty="0"/>
              <a:t>One at a time, the adversary gets to do one of two things</a:t>
            </a:r>
          </a:p>
        </p:txBody>
      </p:sp>
      <p:sp>
        <p:nvSpPr>
          <p:cNvPr id="4" name="Slide Number Placeholder 3">
            <a:extLst>
              <a:ext uri="{FF2B5EF4-FFF2-40B4-BE49-F238E27FC236}">
                <a16:creationId xmlns:a16="http://schemas.microsoft.com/office/drawing/2014/main" id="{E032F9E5-DD8F-926E-FC49-596599270B5D}"/>
              </a:ext>
            </a:extLst>
          </p:cNvPr>
          <p:cNvSpPr>
            <a:spLocks noGrp="1"/>
          </p:cNvSpPr>
          <p:nvPr>
            <p:ph type="sldNum" sz="quarter" idx="10"/>
          </p:nvPr>
        </p:nvSpPr>
        <p:spPr/>
        <p:txBody>
          <a:bodyPr/>
          <a:lstStyle/>
          <a:p>
            <a:fld id="{681D7ADF-CAB2-48FB-8882-1979978DC8EE}" type="slidenum">
              <a:rPr lang="en-US" smtClean="0"/>
              <a:t>29</a:t>
            </a:fld>
            <a:endParaRPr lang="en-US"/>
          </a:p>
        </p:txBody>
      </p:sp>
    </p:spTree>
    <p:extLst>
      <p:ext uri="{BB962C8B-B14F-4D97-AF65-F5344CB8AC3E}">
        <p14:creationId xmlns:p14="http://schemas.microsoft.com/office/powerpoint/2010/main" val="3128988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5D4D8-65A0-05D9-97FB-C6F38E3236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3DD1A8-794F-0095-2358-73026107F6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B8952B-5D93-B8CA-0FDA-D43101FE20A6}"/>
              </a:ext>
            </a:extLst>
          </p:cNvPr>
          <p:cNvSpPr>
            <a:spLocks noGrp="1"/>
          </p:cNvSpPr>
          <p:nvPr>
            <p:ph type="body" idx="1"/>
          </p:nvPr>
        </p:nvSpPr>
        <p:spPr/>
        <p:txBody>
          <a:bodyPr/>
          <a:lstStyle/>
          <a:p>
            <a:r>
              <a:rPr lang="en-US" dirty="0"/>
              <a:t>It can corrupt a share of its choice</a:t>
            </a:r>
          </a:p>
        </p:txBody>
      </p:sp>
      <p:sp>
        <p:nvSpPr>
          <p:cNvPr id="4" name="Slide Number Placeholder 3">
            <a:extLst>
              <a:ext uri="{FF2B5EF4-FFF2-40B4-BE49-F238E27FC236}">
                <a16:creationId xmlns:a16="http://schemas.microsoft.com/office/drawing/2014/main" id="{988FD9C9-A2E6-052E-EC2D-D9B3F085BB8B}"/>
              </a:ext>
            </a:extLst>
          </p:cNvPr>
          <p:cNvSpPr>
            <a:spLocks noGrp="1"/>
          </p:cNvSpPr>
          <p:nvPr>
            <p:ph type="sldNum" sz="quarter" idx="10"/>
          </p:nvPr>
        </p:nvSpPr>
        <p:spPr/>
        <p:txBody>
          <a:bodyPr/>
          <a:lstStyle/>
          <a:p>
            <a:fld id="{681D7ADF-CAB2-48FB-8882-1979978DC8EE}" type="slidenum">
              <a:rPr lang="en-US" smtClean="0"/>
              <a:t>30</a:t>
            </a:fld>
            <a:endParaRPr lang="en-US"/>
          </a:p>
        </p:txBody>
      </p:sp>
    </p:spTree>
    <p:extLst>
      <p:ext uri="{BB962C8B-B14F-4D97-AF65-F5344CB8AC3E}">
        <p14:creationId xmlns:p14="http://schemas.microsoft.com/office/powerpoint/2010/main" val="36051086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46B5A-4BE4-EE22-1DF8-66447187A5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6F700A-1E05-19ED-678B-E5BDCD08E1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1C8A5B-1536-868D-B65A-A8C5B6A871E6}"/>
              </a:ext>
            </a:extLst>
          </p:cNvPr>
          <p:cNvSpPr>
            <a:spLocks noGrp="1"/>
          </p:cNvSpPr>
          <p:nvPr>
            <p:ph type="body" idx="1"/>
          </p:nvPr>
        </p:nvSpPr>
        <p:spPr/>
        <p:txBody>
          <a:bodyPr/>
          <a:lstStyle/>
          <a:p>
            <a:r>
              <a:rPr lang="en-US" dirty="0"/>
              <a:t>It can delete a share by giving out the certificate. If the certificate is invalid, the experiment immediately aborts</a:t>
            </a:r>
          </a:p>
        </p:txBody>
      </p:sp>
      <p:sp>
        <p:nvSpPr>
          <p:cNvPr id="4" name="Slide Number Placeholder 3">
            <a:extLst>
              <a:ext uri="{FF2B5EF4-FFF2-40B4-BE49-F238E27FC236}">
                <a16:creationId xmlns:a16="http://schemas.microsoft.com/office/drawing/2014/main" id="{0DCB96BE-BF86-4631-81F0-44B8B3C030FA}"/>
              </a:ext>
            </a:extLst>
          </p:cNvPr>
          <p:cNvSpPr>
            <a:spLocks noGrp="1"/>
          </p:cNvSpPr>
          <p:nvPr>
            <p:ph type="sldNum" sz="quarter" idx="10"/>
          </p:nvPr>
        </p:nvSpPr>
        <p:spPr/>
        <p:txBody>
          <a:bodyPr/>
          <a:lstStyle/>
          <a:p>
            <a:fld id="{681D7ADF-CAB2-48FB-8882-1979978DC8EE}" type="slidenum">
              <a:rPr lang="en-US" smtClean="0"/>
              <a:t>31</a:t>
            </a:fld>
            <a:endParaRPr lang="en-US"/>
          </a:p>
        </p:txBody>
      </p:sp>
    </p:spTree>
    <p:extLst>
      <p:ext uri="{BB962C8B-B14F-4D97-AF65-F5344CB8AC3E}">
        <p14:creationId xmlns:p14="http://schemas.microsoft.com/office/powerpoint/2010/main" val="29550153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72E5C-0265-FFA4-715D-5B5411AFED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5A8EB9-E0C7-FA7F-18C3-60F402AB6F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704B4B-C64D-565D-0A95-608217A74FDA}"/>
              </a:ext>
            </a:extLst>
          </p:cNvPr>
          <p:cNvSpPr>
            <a:spLocks noGrp="1"/>
          </p:cNvSpPr>
          <p:nvPr>
            <p:ph type="body" idx="1"/>
          </p:nvPr>
        </p:nvSpPr>
        <p:spPr/>
        <p:txBody>
          <a:bodyPr/>
          <a:lstStyle/>
          <a:p>
            <a:r>
              <a:rPr lang="en-US" dirty="0"/>
              <a:t>The adversary gets to keep doing this as long as it likes</a:t>
            </a:r>
          </a:p>
        </p:txBody>
      </p:sp>
      <p:sp>
        <p:nvSpPr>
          <p:cNvPr id="4" name="Slide Number Placeholder 3">
            <a:extLst>
              <a:ext uri="{FF2B5EF4-FFF2-40B4-BE49-F238E27FC236}">
                <a16:creationId xmlns:a16="http://schemas.microsoft.com/office/drawing/2014/main" id="{1FDF4CCD-9593-8E7B-31C0-385D2388A0C2}"/>
              </a:ext>
            </a:extLst>
          </p:cNvPr>
          <p:cNvSpPr>
            <a:spLocks noGrp="1"/>
          </p:cNvSpPr>
          <p:nvPr>
            <p:ph type="sldNum" sz="quarter" idx="10"/>
          </p:nvPr>
        </p:nvSpPr>
        <p:spPr/>
        <p:txBody>
          <a:bodyPr/>
          <a:lstStyle/>
          <a:p>
            <a:fld id="{681D7ADF-CAB2-48FB-8882-1979978DC8EE}" type="slidenum">
              <a:rPr lang="en-US" smtClean="0"/>
              <a:t>32</a:t>
            </a:fld>
            <a:endParaRPr lang="en-US"/>
          </a:p>
        </p:txBody>
      </p:sp>
    </p:spTree>
    <p:extLst>
      <p:ext uri="{BB962C8B-B14F-4D97-AF65-F5344CB8AC3E}">
        <p14:creationId xmlns:p14="http://schemas.microsoft.com/office/powerpoint/2010/main" val="9484813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E875B-085E-2C4F-024A-0460F960A0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E67678-1CBE-A4A8-D54D-545C54C2F6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EC46BD-9941-A9C1-1718-A715EC653325}"/>
              </a:ext>
            </a:extLst>
          </p:cNvPr>
          <p:cNvSpPr>
            <a:spLocks noGrp="1"/>
          </p:cNvSpPr>
          <p:nvPr>
            <p:ph type="body" idx="1"/>
          </p:nvPr>
        </p:nvSpPr>
        <p:spPr/>
        <p:txBody>
          <a:bodyPr/>
          <a:lstStyle/>
          <a:p>
            <a:r>
              <a:rPr lang="en-US" dirty="0"/>
              <a:t>The only constraint is that the set of shares which is corrupted but not yet deleted cannot be authorized. In this example, if the adversary controls 2 non-deleted shares, then their next options are to delete a share or end the experiment early.</a:t>
            </a:r>
          </a:p>
        </p:txBody>
      </p:sp>
      <p:sp>
        <p:nvSpPr>
          <p:cNvPr id="4" name="Slide Number Placeholder 3">
            <a:extLst>
              <a:ext uri="{FF2B5EF4-FFF2-40B4-BE49-F238E27FC236}">
                <a16:creationId xmlns:a16="http://schemas.microsoft.com/office/drawing/2014/main" id="{9C864256-22D4-3CAC-9037-54EAFBF5730E}"/>
              </a:ext>
            </a:extLst>
          </p:cNvPr>
          <p:cNvSpPr>
            <a:spLocks noGrp="1"/>
          </p:cNvSpPr>
          <p:nvPr>
            <p:ph type="sldNum" sz="quarter" idx="10"/>
          </p:nvPr>
        </p:nvSpPr>
        <p:spPr/>
        <p:txBody>
          <a:bodyPr/>
          <a:lstStyle/>
          <a:p>
            <a:fld id="{681D7ADF-CAB2-48FB-8882-1979978DC8EE}" type="slidenum">
              <a:rPr lang="en-US" smtClean="0"/>
              <a:t>33</a:t>
            </a:fld>
            <a:endParaRPr lang="en-US"/>
          </a:p>
        </p:txBody>
      </p:sp>
    </p:spTree>
    <p:extLst>
      <p:ext uri="{BB962C8B-B14F-4D97-AF65-F5344CB8AC3E}">
        <p14:creationId xmlns:p14="http://schemas.microsoft.com/office/powerpoint/2010/main" val="203431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2</a:t>
            </a:r>
            <a:r>
              <a:rPr lang="en-US" baseline="0" dirty="0"/>
              <a:t> servers compromised, its still safe. Information theoretic, no computational assumptions!</a:t>
            </a:r>
            <a:endParaRPr lang="en-US" dirty="0"/>
          </a:p>
        </p:txBody>
      </p:sp>
      <p:sp>
        <p:nvSpPr>
          <p:cNvPr id="4" name="Slide Number Placeholder 3"/>
          <p:cNvSpPr>
            <a:spLocks noGrp="1"/>
          </p:cNvSpPr>
          <p:nvPr>
            <p:ph type="sldNum" sz="quarter" idx="10"/>
          </p:nvPr>
        </p:nvSpPr>
        <p:spPr/>
        <p:txBody>
          <a:bodyPr/>
          <a:lstStyle/>
          <a:p>
            <a:fld id="{681D7ADF-CAB2-48FB-8882-1979978DC8EE}" type="slidenum">
              <a:rPr lang="en-US" smtClean="0"/>
              <a:t>3</a:t>
            </a:fld>
            <a:endParaRPr lang="en-US"/>
          </a:p>
        </p:txBody>
      </p:sp>
    </p:spTree>
    <p:extLst>
      <p:ext uri="{BB962C8B-B14F-4D97-AF65-F5344CB8AC3E}">
        <p14:creationId xmlns:p14="http://schemas.microsoft.com/office/powerpoint/2010/main" val="19625270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E875B-085E-2C4F-024A-0460F960A0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E67678-1CBE-A4A8-D54D-545C54C2F6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EC46BD-9941-A9C1-1718-A715EC653325}"/>
              </a:ext>
            </a:extLst>
          </p:cNvPr>
          <p:cNvSpPr>
            <a:spLocks noGrp="1"/>
          </p:cNvSpPr>
          <p:nvPr>
            <p:ph type="body" idx="1"/>
          </p:nvPr>
        </p:nvSpPr>
        <p:spPr/>
        <p:txBody>
          <a:bodyPr/>
          <a:lstStyle/>
          <a:p>
            <a:r>
              <a:rPr lang="en-US" dirty="0"/>
              <a:t>The only constraint is that the set of shares which is corrupted but not yet deleted cannot be authorized. In this example, if the adversary controls 2 non-deleted shares, then their next options are to delete a share or end the experiment early.</a:t>
            </a:r>
          </a:p>
        </p:txBody>
      </p:sp>
      <p:sp>
        <p:nvSpPr>
          <p:cNvPr id="4" name="Slide Number Placeholder 3">
            <a:extLst>
              <a:ext uri="{FF2B5EF4-FFF2-40B4-BE49-F238E27FC236}">
                <a16:creationId xmlns:a16="http://schemas.microsoft.com/office/drawing/2014/main" id="{9C864256-22D4-3CAC-9037-54EAFBF5730E}"/>
              </a:ext>
            </a:extLst>
          </p:cNvPr>
          <p:cNvSpPr>
            <a:spLocks noGrp="1"/>
          </p:cNvSpPr>
          <p:nvPr>
            <p:ph type="sldNum" sz="quarter" idx="10"/>
          </p:nvPr>
        </p:nvSpPr>
        <p:spPr/>
        <p:txBody>
          <a:bodyPr/>
          <a:lstStyle/>
          <a:p>
            <a:fld id="{681D7ADF-CAB2-48FB-8882-1979978DC8EE}" type="slidenum">
              <a:rPr lang="en-US" smtClean="0"/>
              <a:t>34</a:t>
            </a:fld>
            <a:endParaRPr lang="en-US"/>
          </a:p>
        </p:txBody>
      </p:sp>
    </p:spTree>
    <p:extLst>
      <p:ext uri="{BB962C8B-B14F-4D97-AF65-F5344CB8AC3E}">
        <p14:creationId xmlns:p14="http://schemas.microsoft.com/office/powerpoint/2010/main" val="24654414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30959-C8B7-B2E0-7B97-8688D98C6D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703EF2-1013-BA03-F955-F137861973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BF9E05-113C-8D78-659A-87260C23B6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D337EB-0797-ABE0-FAEB-CAAC0830715F}"/>
              </a:ext>
            </a:extLst>
          </p:cNvPr>
          <p:cNvSpPr>
            <a:spLocks noGrp="1"/>
          </p:cNvSpPr>
          <p:nvPr>
            <p:ph type="sldNum" sz="quarter" idx="10"/>
          </p:nvPr>
        </p:nvSpPr>
        <p:spPr/>
        <p:txBody>
          <a:bodyPr/>
          <a:lstStyle/>
          <a:p>
            <a:fld id="{681D7ADF-CAB2-48FB-8882-1979978DC8EE}" type="slidenum">
              <a:rPr lang="en-US" smtClean="0"/>
              <a:t>35</a:t>
            </a:fld>
            <a:endParaRPr lang="en-US"/>
          </a:p>
        </p:txBody>
      </p:sp>
    </p:spTree>
    <p:extLst>
      <p:ext uri="{BB962C8B-B14F-4D97-AF65-F5344CB8AC3E}">
        <p14:creationId xmlns:p14="http://schemas.microsoft.com/office/powerpoint/2010/main" val="20326164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4B6D3-B29B-E1C7-3632-174FFE3435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9D61C8-4CAC-6A8A-0A11-D4AA450920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A5AB4E-9BDB-F0EC-AF3B-B801E93F90C5}"/>
              </a:ext>
            </a:extLst>
          </p:cNvPr>
          <p:cNvSpPr>
            <a:spLocks noGrp="1"/>
          </p:cNvSpPr>
          <p:nvPr>
            <p:ph type="body" idx="1"/>
          </p:nvPr>
        </p:nvSpPr>
        <p:spPr/>
        <p:txBody>
          <a:bodyPr/>
          <a:lstStyle/>
          <a:p>
            <a:r>
              <a:rPr lang="en-US" dirty="0"/>
              <a:t>Save us some time by skipping to the end of the experiment, where the adversary has corrupted all of the shares.</a:t>
            </a:r>
          </a:p>
        </p:txBody>
      </p:sp>
      <p:sp>
        <p:nvSpPr>
          <p:cNvPr id="4" name="Slide Number Placeholder 3">
            <a:extLst>
              <a:ext uri="{FF2B5EF4-FFF2-40B4-BE49-F238E27FC236}">
                <a16:creationId xmlns:a16="http://schemas.microsoft.com/office/drawing/2014/main" id="{580F7DD6-7316-323A-CD34-DC513E2DE47B}"/>
              </a:ext>
            </a:extLst>
          </p:cNvPr>
          <p:cNvSpPr>
            <a:spLocks noGrp="1"/>
          </p:cNvSpPr>
          <p:nvPr>
            <p:ph type="sldNum" sz="quarter" idx="10"/>
          </p:nvPr>
        </p:nvSpPr>
        <p:spPr/>
        <p:txBody>
          <a:bodyPr/>
          <a:lstStyle/>
          <a:p>
            <a:fld id="{681D7ADF-CAB2-48FB-8882-1979978DC8EE}" type="slidenum">
              <a:rPr lang="en-US" smtClean="0"/>
              <a:t>36</a:t>
            </a:fld>
            <a:endParaRPr lang="en-US"/>
          </a:p>
        </p:txBody>
      </p:sp>
    </p:spTree>
    <p:extLst>
      <p:ext uri="{BB962C8B-B14F-4D97-AF65-F5344CB8AC3E}">
        <p14:creationId xmlns:p14="http://schemas.microsoft.com/office/powerpoint/2010/main" val="21184002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95B9E-362D-6950-6E47-3FE0C8B88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188679-B01C-F148-864A-2444715A73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9BDA7B-1B65-6444-C514-1B58A616A387}"/>
              </a:ext>
            </a:extLst>
          </p:cNvPr>
          <p:cNvSpPr>
            <a:spLocks noGrp="1"/>
          </p:cNvSpPr>
          <p:nvPr>
            <p:ph type="body" idx="1"/>
          </p:nvPr>
        </p:nvSpPr>
        <p:spPr/>
        <p:txBody>
          <a:bodyPr/>
          <a:lstStyle/>
          <a:p>
            <a:r>
              <a:rPr lang="en-US" dirty="0"/>
              <a:t>Adaptive security requires that the final view is independent of the secret. More specifically, for any two secrets s0 and s1, the adversary’s final view must be close in trace distance.</a:t>
            </a:r>
          </a:p>
          <a:p>
            <a:r>
              <a:rPr lang="en-US" dirty="0"/>
              <a:t>Pause for questions</a:t>
            </a:r>
          </a:p>
        </p:txBody>
      </p:sp>
      <p:sp>
        <p:nvSpPr>
          <p:cNvPr id="4" name="Slide Number Placeholder 3">
            <a:extLst>
              <a:ext uri="{FF2B5EF4-FFF2-40B4-BE49-F238E27FC236}">
                <a16:creationId xmlns:a16="http://schemas.microsoft.com/office/drawing/2014/main" id="{EA509306-4B74-2786-2A8C-3907228DD3C8}"/>
              </a:ext>
            </a:extLst>
          </p:cNvPr>
          <p:cNvSpPr>
            <a:spLocks noGrp="1"/>
          </p:cNvSpPr>
          <p:nvPr>
            <p:ph type="sldNum" sz="quarter" idx="10"/>
          </p:nvPr>
        </p:nvSpPr>
        <p:spPr/>
        <p:txBody>
          <a:bodyPr/>
          <a:lstStyle/>
          <a:p>
            <a:fld id="{681D7ADF-CAB2-48FB-8882-1979978DC8EE}" type="slidenum">
              <a:rPr lang="en-US" smtClean="0"/>
              <a:t>37</a:t>
            </a:fld>
            <a:endParaRPr lang="en-US"/>
          </a:p>
        </p:txBody>
      </p:sp>
    </p:spTree>
    <p:extLst>
      <p:ext uri="{BB962C8B-B14F-4D97-AF65-F5344CB8AC3E}">
        <p14:creationId xmlns:p14="http://schemas.microsoft.com/office/powerpoint/2010/main" val="41514179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entanglement: each qubit can be prepared separately.</a:t>
            </a:r>
          </a:p>
          <a:p>
            <a:r>
              <a:rPr lang="en-US" dirty="0"/>
              <a:t>For sake of time, I won’t discuss why adaptive and no-signaling certified deletion are incomparable. You can look at the paper, or I’m happy to talk about it after the presentation.</a:t>
            </a:r>
          </a:p>
        </p:txBody>
      </p:sp>
      <p:sp>
        <p:nvSpPr>
          <p:cNvPr id="4" name="Slide Number Placeholder 3"/>
          <p:cNvSpPr>
            <a:spLocks noGrp="1"/>
          </p:cNvSpPr>
          <p:nvPr>
            <p:ph type="sldNum" sz="quarter" idx="10"/>
          </p:nvPr>
        </p:nvSpPr>
        <p:spPr/>
        <p:txBody>
          <a:bodyPr/>
          <a:lstStyle/>
          <a:p>
            <a:fld id="{681D7ADF-CAB2-48FB-8882-1979978DC8EE}" type="slidenum">
              <a:rPr lang="en-US" smtClean="0"/>
              <a:t>38</a:t>
            </a:fld>
            <a:endParaRPr lang="en-US"/>
          </a:p>
        </p:txBody>
      </p:sp>
    </p:spTree>
    <p:extLst>
      <p:ext uri="{BB962C8B-B14F-4D97-AF65-F5344CB8AC3E}">
        <p14:creationId xmlns:p14="http://schemas.microsoft.com/office/powerpoint/2010/main" val="37825597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Construction is specific to threshold access structures.</a:t>
            </a:r>
          </a:p>
        </p:txBody>
      </p:sp>
      <p:sp>
        <p:nvSpPr>
          <p:cNvPr id="4" name="Slide Number Placeholder 3"/>
          <p:cNvSpPr>
            <a:spLocks noGrp="1"/>
          </p:cNvSpPr>
          <p:nvPr>
            <p:ph type="sldNum" sz="quarter" idx="5"/>
          </p:nvPr>
        </p:nvSpPr>
        <p:spPr/>
        <p:txBody>
          <a:bodyPr/>
          <a:lstStyle/>
          <a:p>
            <a:fld id="{681D7ADF-CAB2-48FB-8882-1979978DC8EE}" type="slidenum">
              <a:rPr lang="en-US" smtClean="0"/>
              <a:t>39</a:t>
            </a:fld>
            <a:endParaRPr lang="en-US"/>
          </a:p>
        </p:txBody>
      </p:sp>
    </p:spTree>
    <p:extLst>
      <p:ext uri="{BB962C8B-B14F-4D97-AF65-F5344CB8AC3E}">
        <p14:creationId xmlns:p14="http://schemas.microsoft.com/office/powerpoint/2010/main" val="10940832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 work studied a very limited form of secret sharing with certified deletion. </a:t>
            </a:r>
            <a:r>
              <a:rPr lang="en-US" dirty="0" err="1"/>
              <a:t>Bartusek</a:t>
            </a:r>
            <a:r>
              <a:rPr lang="en-US" baseline="0" dirty="0"/>
              <a:t> and </a:t>
            </a:r>
            <a:r>
              <a:rPr lang="en-US" baseline="0" dirty="0" err="1"/>
              <a:t>Khurana</a:t>
            </a:r>
            <a:r>
              <a:rPr lang="en-US" baseline="0" dirty="0"/>
              <a:t> did this explicitly, and Broadbent and Islam’s one-time-pad with certified deletion can also be viewed as this flavor of secret sharing.</a:t>
            </a:r>
            <a:endParaRPr lang="en-US" dirty="0"/>
          </a:p>
          <a:p>
            <a:r>
              <a:rPr lang="en-US" dirty="0"/>
              <a:t>Split a secret into a quantum</a:t>
            </a:r>
            <a:r>
              <a:rPr lang="en-US" baseline="0" dirty="0"/>
              <a:t> share and a classical share</a:t>
            </a:r>
            <a:endParaRPr lang="en-US" dirty="0"/>
          </a:p>
        </p:txBody>
      </p:sp>
      <p:sp>
        <p:nvSpPr>
          <p:cNvPr id="4" name="Slide Number Placeholder 3"/>
          <p:cNvSpPr>
            <a:spLocks noGrp="1"/>
          </p:cNvSpPr>
          <p:nvPr>
            <p:ph type="sldNum" sz="quarter" idx="10"/>
          </p:nvPr>
        </p:nvSpPr>
        <p:spPr/>
        <p:txBody>
          <a:bodyPr/>
          <a:lstStyle/>
          <a:p>
            <a:fld id="{681D7ADF-CAB2-48FB-8882-1979978DC8EE}" type="slidenum">
              <a:rPr lang="en-US" smtClean="0"/>
              <a:t>40</a:t>
            </a:fld>
            <a:endParaRPr lang="en-US"/>
          </a:p>
        </p:txBody>
      </p:sp>
    </p:spTree>
    <p:extLst>
      <p:ext uri="{BB962C8B-B14F-4D97-AF65-F5344CB8AC3E}">
        <p14:creationId xmlns:p14="http://schemas.microsoft.com/office/powerpoint/2010/main" val="22239927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Adversary gets access to just the quantum share, then deletes it</a:t>
            </a:r>
          </a:p>
        </p:txBody>
      </p:sp>
      <p:sp>
        <p:nvSpPr>
          <p:cNvPr id="4" name="Slide Number Placeholder 3"/>
          <p:cNvSpPr>
            <a:spLocks noGrp="1"/>
          </p:cNvSpPr>
          <p:nvPr>
            <p:ph type="sldNum" sz="quarter" idx="10"/>
          </p:nvPr>
        </p:nvSpPr>
        <p:spPr/>
        <p:txBody>
          <a:bodyPr/>
          <a:lstStyle/>
          <a:p>
            <a:fld id="{681D7ADF-CAB2-48FB-8882-1979978DC8EE}" type="slidenum">
              <a:rPr lang="en-US" smtClean="0"/>
              <a:t>41</a:t>
            </a:fld>
            <a:endParaRPr lang="en-US"/>
          </a:p>
        </p:txBody>
      </p:sp>
    </p:spTree>
    <p:extLst>
      <p:ext uri="{BB962C8B-B14F-4D97-AF65-F5344CB8AC3E}">
        <p14:creationId xmlns:p14="http://schemas.microsoft.com/office/powerpoint/2010/main" val="35012390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it gets access to the classical share.</a:t>
            </a:r>
            <a:r>
              <a:rPr lang="en-US" baseline="0" dirty="0"/>
              <a:t> Even with this, it cannot decide if the secret was s0 or s1</a:t>
            </a:r>
          </a:p>
          <a:p>
            <a:r>
              <a:rPr lang="en-US" baseline="0" dirty="0"/>
              <a:t>For now, details of the construction are not important</a:t>
            </a:r>
          </a:p>
          <a:p>
            <a:r>
              <a:rPr lang="en-US" baseline="0" dirty="0"/>
              <a:t>Note: ONLY the quantum share can be deleted</a:t>
            </a:r>
            <a:endParaRPr lang="en-US" dirty="0"/>
          </a:p>
        </p:txBody>
      </p:sp>
      <p:sp>
        <p:nvSpPr>
          <p:cNvPr id="4" name="Slide Number Placeholder 3"/>
          <p:cNvSpPr>
            <a:spLocks noGrp="1"/>
          </p:cNvSpPr>
          <p:nvPr>
            <p:ph type="sldNum" sz="quarter" idx="10"/>
          </p:nvPr>
        </p:nvSpPr>
        <p:spPr/>
        <p:txBody>
          <a:bodyPr/>
          <a:lstStyle/>
          <a:p>
            <a:fld id="{681D7ADF-CAB2-48FB-8882-1979978DC8EE}" type="slidenum">
              <a:rPr lang="en-US" smtClean="0"/>
              <a:t>42</a:t>
            </a:fld>
            <a:endParaRPr lang="en-US"/>
          </a:p>
        </p:txBody>
      </p:sp>
    </p:spTree>
    <p:extLst>
      <p:ext uri="{BB962C8B-B14F-4D97-AF65-F5344CB8AC3E}">
        <p14:creationId xmlns:p14="http://schemas.microsoft.com/office/powerpoint/2010/main" val="19073918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BK23’s 2-of-2 scheme, the quantum share contains some data qubits which encode the secret, along with some check qubits which only contain dummy information used to verify certificates.</a:t>
            </a:r>
          </a:p>
        </p:txBody>
      </p:sp>
      <p:sp>
        <p:nvSpPr>
          <p:cNvPr id="4" name="Slide Number Placeholder 3"/>
          <p:cNvSpPr>
            <a:spLocks noGrp="1"/>
          </p:cNvSpPr>
          <p:nvPr>
            <p:ph type="sldNum" sz="quarter" idx="5"/>
          </p:nvPr>
        </p:nvSpPr>
        <p:spPr/>
        <p:txBody>
          <a:bodyPr/>
          <a:lstStyle/>
          <a:p>
            <a:fld id="{681D7ADF-CAB2-48FB-8882-1979978DC8EE}" type="slidenum">
              <a:rPr lang="en-US" smtClean="0"/>
              <a:t>44</a:t>
            </a:fld>
            <a:endParaRPr lang="en-US"/>
          </a:p>
        </p:txBody>
      </p:sp>
    </p:spTree>
    <p:extLst>
      <p:ext uri="{BB962C8B-B14F-4D97-AF65-F5344CB8AC3E}">
        <p14:creationId xmlns:p14="http://schemas.microsoft.com/office/powerpoint/2010/main" val="3114138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it really safe to assume</a:t>
            </a:r>
            <a:r>
              <a:rPr lang="en-US" baseline="0" dirty="0"/>
              <a:t> that additional data won’t be leaked over long periods of time? There’s a reason you update your passwords every so often – you do that, RIGHT? </a:t>
            </a:r>
            <a:br>
              <a:rPr lang="en-US" baseline="0" dirty="0"/>
            </a:br>
            <a:r>
              <a:rPr lang="en-US" baseline="0" dirty="0"/>
              <a:t>Screenshot taken same day I started making this presentation. Data breaches happen FREQUENTLY.</a:t>
            </a:r>
            <a:endParaRPr lang="en-US" dirty="0"/>
          </a:p>
        </p:txBody>
      </p:sp>
      <p:sp>
        <p:nvSpPr>
          <p:cNvPr id="4" name="Slide Number Placeholder 3"/>
          <p:cNvSpPr>
            <a:spLocks noGrp="1"/>
          </p:cNvSpPr>
          <p:nvPr>
            <p:ph type="sldNum" sz="quarter" idx="10"/>
          </p:nvPr>
        </p:nvSpPr>
        <p:spPr/>
        <p:txBody>
          <a:bodyPr/>
          <a:lstStyle/>
          <a:p>
            <a:fld id="{681D7ADF-CAB2-48FB-8882-1979978DC8EE}" type="slidenum">
              <a:rPr lang="en-US" smtClean="0"/>
              <a:t>4</a:t>
            </a:fld>
            <a:endParaRPr lang="en-US"/>
          </a:p>
        </p:txBody>
      </p:sp>
    </p:spTree>
    <p:extLst>
      <p:ext uri="{BB962C8B-B14F-4D97-AF65-F5344CB8AC3E}">
        <p14:creationId xmlns:p14="http://schemas.microsoft.com/office/powerpoint/2010/main" val="21648944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AAB64-C5CE-FBBB-8681-AE64D7FB26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8AFE4B-2CC8-4A88-CEBF-0ACFD14765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80CE9E-00DD-8B07-1950-099F28A392AB}"/>
              </a:ext>
            </a:extLst>
          </p:cNvPr>
          <p:cNvSpPr>
            <a:spLocks noGrp="1"/>
          </p:cNvSpPr>
          <p:nvPr>
            <p:ph type="body" idx="1"/>
          </p:nvPr>
        </p:nvSpPr>
        <p:spPr/>
        <p:txBody>
          <a:bodyPr/>
          <a:lstStyle/>
          <a:p>
            <a:r>
              <a:rPr lang="en-US" dirty="0"/>
              <a:t>To decode the secret, we would need to know where the check indices are, so the classical share contains a mapping theta showing which qubits are used for which purpose. </a:t>
            </a:r>
          </a:p>
        </p:txBody>
      </p:sp>
      <p:sp>
        <p:nvSpPr>
          <p:cNvPr id="4" name="Slide Number Placeholder 3">
            <a:extLst>
              <a:ext uri="{FF2B5EF4-FFF2-40B4-BE49-F238E27FC236}">
                <a16:creationId xmlns:a16="http://schemas.microsoft.com/office/drawing/2014/main" id="{0B5FFAB8-2732-941C-C8A8-A5BE7A33B050}"/>
              </a:ext>
            </a:extLst>
          </p:cNvPr>
          <p:cNvSpPr>
            <a:spLocks noGrp="1"/>
          </p:cNvSpPr>
          <p:nvPr>
            <p:ph type="sldNum" sz="quarter" idx="5"/>
          </p:nvPr>
        </p:nvSpPr>
        <p:spPr/>
        <p:txBody>
          <a:bodyPr/>
          <a:lstStyle/>
          <a:p>
            <a:fld id="{681D7ADF-CAB2-48FB-8882-1979978DC8EE}" type="slidenum">
              <a:rPr lang="en-US" smtClean="0"/>
              <a:t>45</a:t>
            </a:fld>
            <a:endParaRPr lang="en-US"/>
          </a:p>
        </p:txBody>
      </p:sp>
    </p:spTree>
    <p:extLst>
      <p:ext uri="{BB962C8B-B14F-4D97-AF65-F5344CB8AC3E}">
        <p14:creationId xmlns:p14="http://schemas.microsoft.com/office/powerpoint/2010/main" val="10737271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B389D-54C6-CB95-5B2E-3218F99A07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C287AF-DBE6-A415-CCD0-00E5482437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8CB341-B4C1-B926-231B-57D397E17795}"/>
              </a:ext>
            </a:extLst>
          </p:cNvPr>
          <p:cNvSpPr>
            <a:spLocks noGrp="1"/>
          </p:cNvSpPr>
          <p:nvPr>
            <p:ph type="body" idx="1"/>
          </p:nvPr>
        </p:nvSpPr>
        <p:spPr/>
        <p:txBody>
          <a:bodyPr/>
          <a:lstStyle/>
          <a:p>
            <a:r>
              <a:rPr lang="en-US" dirty="0"/>
              <a:t>To decode the secret, we would need to know where the check indices are, so the classical share contains a mapping theta showing which qubits are used for which purpose. </a:t>
            </a:r>
          </a:p>
        </p:txBody>
      </p:sp>
      <p:sp>
        <p:nvSpPr>
          <p:cNvPr id="4" name="Slide Number Placeholder 3">
            <a:extLst>
              <a:ext uri="{FF2B5EF4-FFF2-40B4-BE49-F238E27FC236}">
                <a16:creationId xmlns:a16="http://schemas.microsoft.com/office/drawing/2014/main" id="{FF4B90DC-07A9-6F0F-A6DB-8D4FEEADAFD4}"/>
              </a:ext>
            </a:extLst>
          </p:cNvPr>
          <p:cNvSpPr>
            <a:spLocks noGrp="1"/>
          </p:cNvSpPr>
          <p:nvPr>
            <p:ph type="sldNum" sz="quarter" idx="5"/>
          </p:nvPr>
        </p:nvSpPr>
        <p:spPr/>
        <p:txBody>
          <a:bodyPr/>
          <a:lstStyle/>
          <a:p>
            <a:fld id="{681D7ADF-CAB2-48FB-8882-1979978DC8EE}" type="slidenum">
              <a:rPr lang="en-US" smtClean="0"/>
              <a:t>46</a:t>
            </a:fld>
            <a:endParaRPr lang="en-US"/>
          </a:p>
        </p:txBody>
      </p:sp>
    </p:spTree>
    <p:extLst>
      <p:ext uri="{BB962C8B-B14F-4D97-AF65-F5344CB8AC3E}">
        <p14:creationId xmlns:p14="http://schemas.microsoft.com/office/powerpoint/2010/main" val="34898001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can protect theta, then we get secret sharing with adaptive certified deletion. However, to protect theta against adaptive attacks, we seem to need secret sharing with adaptive certified deletion.</a:t>
            </a:r>
          </a:p>
        </p:txBody>
      </p:sp>
      <p:sp>
        <p:nvSpPr>
          <p:cNvPr id="4" name="Slide Number Placeholder 3"/>
          <p:cNvSpPr>
            <a:spLocks noGrp="1"/>
          </p:cNvSpPr>
          <p:nvPr>
            <p:ph type="sldNum" sz="quarter" idx="5"/>
          </p:nvPr>
        </p:nvSpPr>
        <p:spPr/>
        <p:txBody>
          <a:bodyPr/>
          <a:lstStyle/>
          <a:p>
            <a:fld id="{681D7ADF-CAB2-48FB-8882-1979978DC8EE}" type="slidenum">
              <a:rPr lang="en-US" smtClean="0"/>
              <a:t>47</a:t>
            </a:fld>
            <a:endParaRPr lang="en-US"/>
          </a:p>
        </p:txBody>
      </p:sp>
    </p:spTree>
    <p:extLst>
      <p:ext uri="{BB962C8B-B14F-4D97-AF65-F5344CB8AC3E}">
        <p14:creationId xmlns:p14="http://schemas.microsoft.com/office/powerpoint/2010/main" val="42603952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 the approach on Shamir’s polynomial secret sharing, where shares are evaluations of a polynomial. It turns out this also has good error-correcting properties!</a:t>
            </a:r>
          </a:p>
        </p:txBody>
      </p:sp>
      <p:sp>
        <p:nvSpPr>
          <p:cNvPr id="4" name="Slide Number Placeholder 3"/>
          <p:cNvSpPr>
            <a:spLocks noGrp="1"/>
          </p:cNvSpPr>
          <p:nvPr>
            <p:ph type="sldNum" sz="quarter" idx="5"/>
          </p:nvPr>
        </p:nvSpPr>
        <p:spPr/>
        <p:txBody>
          <a:bodyPr/>
          <a:lstStyle/>
          <a:p>
            <a:fld id="{681D7ADF-CAB2-48FB-8882-1979978DC8EE}" type="slidenum">
              <a:rPr lang="en-US" smtClean="0"/>
              <a:t>48</a:t>
            </a:fld>
            <a:endParaRPr lang="en-US"/>
          </a:p>
        </p:txBody>
      </p:sp>
    </p:spTree>
    <p:extLst>
      <p:ext uri="{BB962C8B-B14F-4D97-AF65-F5344CB8AC3E}">
        <p14:creationId xmlns:p14="http://schemas.microsoft.com/office/powerpoint/2010/main" val="4003143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share consists of many evaluations of f.</a:t>
            </a:r>
          </a:p>
          <a:p>
            <a:endParaRPr lang="en-US" dirty="0"/>
          </a:p>
        </p:txBody>
      </p:sp>
      <p:sp>
        <p:nvSpPr>
          <p:cNvPr id="4" name="Slide Number Placeholder 3"/>
          <p:cNvSpPr>
            <a:spLocks noGrp="1"/>
          </p:cNvSpPr>
          <p:nvPr>
            <p:ph type="sldNum" sz="quarter" idx="5"/>
          </p:nvPr>
        </p:nvSpPr>
        <p:spPr/>
        <p:txBody>
          <a:bodyPr/>
          <a:lstStyle/>
          <a:p>
            <a:fld id="{681D7ADF-CAB2-48FB-8882-1979978DC8EE}" type="slidenum">
              <a:rPr lang="en-US" smtClean="0"/>
              <a:t>49</a:t>
            </a:fld>
            <a:endParaRPr lang="en-US"/>
          </a:p>
        </p:txBody>
      </p:sp>
    </p:spTree>
    <p:extLst>
      <p:ext uri="{BB962C8B-B14F-4D97-AF65-F5344CB8AC3E}">
        <p14:creationId xmlns:p14="http://schemas.microsoft.com/office/powerpoint/2010/main" val="12624421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16F53-E46C-7EEF-3570-5F0C6FE253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A9F95C-1501-B2C0-5B8F-021CE5948D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86DE5A-AFE7-0D57-165C-51E4A09430AE}"/>
              </a:ext>
            </a:extLst>
          </p:cNvPr>
          <p:cNvSpPr>
            <a:spLocks noGrp="1"/>
          </p:cNvSpPr>
          <p:nvPr>
            <p:ph type="body" idx="1"/>
          </p:nvPr>
        </p:nvSpPr>
        <p:spPr/>
        <p:txBody>
          <a:bodyPr/>
          <a:lstStyle/>
          <a:p>
            <a:r>
              <a:rPr lang="en-US" dirty="0"/>
              <a:t>These evaluations are mixed with some random Fourier basis elements which act as check positions.</a:t>
            </a:r>
          </a:p>
        </p:txBody>
      </p:sp>
      <p:sp>
        <p:nvSpPr>
          <p:cNvPr id="4" name="Slide Number Placeholder 3">
            <a:extLst>
              <a:ext uri="{FF2B5EF4-FFF2-40B4-BE49-F238E27FC236}">
                <a16:creationId xmlns:a16="http://schemas.microsoft.com/office/drawing/2014/main" id="{41661ED3-103B-F8AF-D11E-BAC1BDAEBF58}"/>
              </a:ext>
            </a:extLst>
          </p:cNvPr>
          <p:cNvSpPr>
            <a:spLocks noGrp="1"/>
          </p:cNvSpPr>
          <p:nvPr>
            <p:ph type="sldNum" sz="quarter" idx="5"/>
          </p:nvPr>
        </p:nvSpPr>
        <p:spPr/>
        <p:txBody>
          <a:bodyPr/>
          <a:lstStyle/>
          <a:p>
            <a:fld id="{681D7ADF-CAB2-48FB-8882-1979978DC8EE}" type="slidenum">
              <a:rPr lang="en-US" smtClean="0"/>
              <a:t>50</a:t>
            </a:fld>
            <a:endParaRPr lang="en-US"/>
          </a:p>
        </p:txBody>
      </p:sp>
    </p:spTree>
    <p:extLst>
      <p:ext uri="{BB962C8B-B14F-4D97-AF65-F5344CB8AC3E}">
        <p14:creationId xmlns:p14="http://schemas.microsoft.com/office/powerpoint/2010/main" val="33736800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D9C04-67C6-EDC6-EE69-700F0BC562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386ADB-41DE-1C00-1A78-AD85E8AD88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97D97A-EC03-7D4B-5C68-26FDF517097D}"/>
              </a:ext>
            </a:extLst>
          </p:cNvPr>
          <p:cNvSpPr>
            <a:spLocks noGrp="1"/>
          </p:cNvSpPr>
          <p:nvPr>
            <p:ph type="body" idx="1"/>
          </p:nvPr>
        </p:nvSpPr>
        <p:spPr/>
        <p:txBody>
          <a:bodyPr/>
          <a:lstStyle/>
          <a:p>
            <a:r>
              <a:rPr lang="en-US" dirty="0" smtClean="0"/>
              <a:t>You</a:t>
            </a:r>
            <a:r>
              <a:rPr lang="en-US" baseline="0" dirty="0" smtClean="0"/>
              <a:t> can only measure a given state in either the </a:t>
            </a:r>
            <a:r>
              <a:rPr lang="en-US" baseline="0" dirty="0" err="1" smtClean="0"/>
              <a:t>Hadamard</a:t>
            </a:r>
            <a:r>
              <a:rPr lang="en-US" baseline="0" dirty="0" smtClean="0"/>
              <a:t> basis or the computational basis. Whichever one you choose destroys any information that was encoded in the other basis.</a:t>
            </a:r>
            <a:endParaRPr lang="en-US" dirty="0"/>
          </a:p>
        </p:txBody>
      </p:sp>
      <p:sp>
        <p:nvSpPr>
          <p:cNvPr id="4" name="Slide Number Placeholder 3">
            <a:extLst>
              <a:ext uri="{FF2B5EF4-FFF2-40B4-BE49-F238E27FC236}">
                <a16:creationId xmlns:a16="http://schemas.microsoft.com/office/drawing/2014/main" id="{FD185746-2D19-2B9D-41E8-17696D335D95}"/>
              </a:ext>
            </a:extLst>
          </p:cNvPr>
          <p:cNvSpPr>
            <a:spLocks noGrp="1"/>
          </p:cNvSpPr>
          <p:nvPr>
            <p:ph type="sldNum" sz="quarter" idx="5"/>
          </p:nvPr>
        </p:nvSpPr>
        <p:spPr/>
        <p:txBody>
          <a:bodyPr/>
          <a:lstStyle/>
          <a:p>
            <a:fld id="{681D7ADF-CAB2-48FB-8882-1979978DC8EE}" type="slidenum">
              <a:rPr lang="en-US" smtClean="0"/>
              <a:t>51</a:t>
            </a:fld>
            <a:endParaRPr lang="en-US"/>
          </a:p>
        </p:txBody>
      </p:sp>
    </p:spTree>
    <p:extLst>
      <p:ext uri="{BB962C8B-B14F-4D97-AF65-F5344CB8AC3E}">
        <p14:creationId xmlns:p14="http://schemas.microsoft.com/office/powerpoint/2010/main" val="2774981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FA172-6BD2-15D6-E80D-E07EBD93BD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BB2CAE-DE7C-1A10-5485-29470595CA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8B223D-7057-C1BF-FB62-9663C3610418}"/>
              </a:ext>
            </a:extLst>
          </p:cNvPr>
          <p:cNvSpPr>
            <a:spLocks noGrp="1"/>
          </p:cNvSpPr>
          <p:nvPr>
            <p:ph type="body" idx="1"/>
          </p:nvPr>
        </p:nvSpPr>
        <p:spPr/>
        <p:txBody>
          <a:bodyPr/>
          <a:lstStyle/>
          <a:p>
            <a:r>
              <a:rPr lang="en-US" dirty="0" smtClean="0"/>
              <a:t>Likewise, if you measure a data position in the Fourier basis, you destroy the data. Intuitively, </a:t>
            </a:r>
            <a:endParaRPr lang="en-US" dirty="0"/>
          </a:p>
        </p:txBody>
      </p:sp>
      <p:sp>
        <p:nvSpPr>
          <p:cNvPr id="4" name="Slide Number Placeholder 3">
            <a:extLst>
              <a:ext uri="{FF2B5EF4-FFF2-40B4-BE49-F238E27FC236}">
                <a16:creationId xmlns:a16="http://schemas.microsoft.com/office/drawing/2014/main" id="{08BE26DF-53EA-B9CF-384C-8D820337A514}"/>
              </a:ext>
            </a:extLst>
          </p:cNvPr>
          <p:cNvSpPr>
            <a:spLocks noGrp="1"/>
          </p:cNvSpPr>
          <p:nvPr>
            <p:ph type="sldNum" sz="quarter" idx="5"/>
          </p:nvPr>
        </p:nvSpPr>
        <p:spPr/>
        <p:txBody>
          <a:bodyPr/>
          <a:lstStyle/>
          <a:p>
            <a:fld id="{681D7ADF-CAB2-48FB-8882-1979978DC8EE}" type="slidenum">
              <a:rPr lang="en-US" smtClean="0"/>
              <a:t>52</a:t>
            </a:fld>
            <a:endParaRPr lang="en-US"/>
          </a:p>
        </p:txBody>
      </p:sp>
    </p:spTree>
    <p:extLst>
      <p:ext uri="{BB962C8B-B14F-4D97-AF65-F5344CB8AC3E}">
        <p14:creationId xmlns:p14="http://schemas.microsoft.com/office/powerpoint/2010/main" val="11026579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A5CA3-164A-7408-EC1C-8A04C5B5BF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36B718-DC23-ED9C-5995-2BFA2A58B8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C5D3A2-33D6-A7F9-6504-F98E015BA0F6}"/>
              </a:ext>
            </a:extLst>
          </p:cNvPr>
          <p:cNvSpPr>
            <a:spLocks noGrp="1"/>
          </p:cNvSpPr>
          <p:nvPr>
            <p:ph type="body" idx="1"/>
          </p:nvPr>
        </p:nvSpPr>
        <p:spPr/>
        <p:txBody>
          <a:bodyPr/>
          <a:lstStyle/>
          <a:p>
            <a:r>
              <a:rPr lang="en-US" dirty="0"/>
              <a:t>To delete a share, measure it in the Fourier basis. To verify a certificate, check that it matches at the check positions.</a:t>
            </a:r>
          </a:p>
        </p:txBody>
      </p:sp>
      <p:sp>
        <p:nvSpPr>
          <p:cNvPr id="4" name="Slide Number Placeholder 3">
            <a:extLst>
              <a:ext uri="{FF2B5EF4-FFF2-40B4-BE49-F238E27FC236}">
                <a16:creationId xmlns:a16="http://schemas.microsoft.com/office/drawing/2014/main" id="{720E50C9-FEA1-9E84-01D7-02EDF2B6D1DD}"/>
              </a:ext>
            </a:extLst>
          </p:cNvPr>
          <p:cNvSpPr>
            <a:spLocks noGrp="1"/>
          </p:cNvSpPr>
          <p:nvPr>
            <p:ph type="sldNum" sz="quarter" idx="5"/>
          </p:nvPr>
        </p:nvSpPr>
        <p:spPr/>
        <p:txBody>
          <a:bodyPr/>
          <a:lstStyle/>
          <a:p>
            <a:fld id="{681D7ADF-CAB2-48FB-8882-1979978DC8EE}" type="slidenum">
              <a:rPr lang="en-US" smtClean="0"/>
              <a:t>53</a:t>
            </a:fld>
            <a:endParaRPr lang="en-US"/>
          </a:p>
        </p:txBody>
      </p:sp>
    </p:spTree>
    <p:extLst>
      <p:ext uri="{BB962C8B-B14F-4D97-AF65-F5344CB8AC3E}">
        <p14:creationId xmlns:p14="http://schemas.microsoft.com/office/powerpoint/2010/main" val="18844872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375F4-1005-EFC7-7631-95BD8A10ED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A52542-07E7-09D6-7F1C-FAC0FF0E74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C72DE2-2F37-E6BC-3E1E-2D821346F480}"/>
              </a:ext>
            </a:extLst>
          </p:cNvPr>
          <p:cNvSpPr>
            <a:spLocks noGrp="1"/>
          </p:cNvSpPr>
          <p:nvPr>
            <p:ph type="body" idx="1"/>
          </p:nvPr>
        </p:nvSpPr>
        <p:spPr/>
        <p:txBody>
          <a:bodyPr/>
          <a:lstStyle/>
          <a:p>
            <a:r>
              <a:rPr lang="en-US" dirty="0"/>
              <a:t>When reconstructing, we have a large number of evaluations of f mixed with some check positions, which are uncorrelated with f.</a:t>
            </a:r>
          </a:p>
        </p:txBody>
      </p:sp>
      <p:sp>
        <p:nvSpPr>
          <p:cNvPr id="4" name="Slide Number Placeholder 3">
            <a:extLst>
              <a:ext uri="{FF2B5EF4-FFF2-40B4-BE49-F238E27FC236}">
                <a16:creationId xmlns:a16="http://schemas.microsoft.com/office/drawing/2014/main" id="{DB5D544D-D4C9-3C4F-895D-2B26B0E57736}"/>
              </a:ext>
            </a:extLst>
          </p:cNvPr>
          <p:cNvSpPr>
            <a:spLocks noGrp="1"/>
          </p:cNvSpPr>
          <p:nvPr>
            <p:ph type="sldNum" sz="quarter" idx="5"/>
          </p:nvPr>
        </p:nvSpPr>
        <p:spPr/>
        <p:txBody>
          <a:bodyPr/>
          <a:lstStyle/>
          <a:p>
            <a:fld id="{681D7ADF-CAB2-48FB-8882-1979978DC8EE}" type="slidenum">
              <a:rPr lang="en-US" smtClean="0"/>
              <a:t>54</a:t>
            </a:fld>
            <a:endParaRPr lang="en-US"/>
          </a:p>
        </p:txBody>
      </p:sp>
    </p:spTree>
    <p:extLst>
      <p:ext uri="{BB962C8B-B14F-4D97-AF65-F5344CB8AC3E}">
        <p14:creationId xmlns:p14="http://schemas.microsoft.com/office/powerpoint/2010/main" val="1662257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3</a:t>
            </a:r>
            <a:r>
              <a:rPr lang="en-US" baseline="0" dirty="0"/>
              <a:t> servers compromised, no security anymore!</a:t>
            </a:r>
            <a:endParaRPr lang="en-US" dirty="0"/>
          </a:p>
        </p:txBody>
      </p:sp>
      <p:sp>
        <p:nvSpPr>
          <p:cNvPr id="4" name="Slide Number Placeholder 3"/>
          <p:cNvSpPr>
            <a:spLocks noGrp="1"/>
          </p:cNvSpPr>
          <p:nvPr>
            <p:ph type="sldNum" sz="quarter" idx="10"/>
          </p:nvPr>
        </p:nvSpPr>
        <p:spPr/>
        <p:txBody>
          <a:bodyPr/>
          <a:lstStyle/>
          <a:p>
            <a:fld id="{681D7ADF-CAB2-48FB-8882-1979978DC8EE}" type="slidenum">
              <a:rPr lang="en-US" smtClean="0"/>
              <a:t>5</a:t>
            </a:fld>
            <a:endParaRPr lang="en-US"/>
          </a:p>
        </p:txBody>
      </p:sp>
    </p:spTree>
    <p:extLst>
      <p:ext uri="{BB962C8B-B14F-4D97-AF65-F5344CB8AC3E}">
        <p14:creationId xmlns:p14="http://schemas.microsoft.com/office/powerpoint/2010/main" val="32205581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939A1-B548-3EDF-73CD-EE04867068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6FAFAB-1797-4814-32E0-8CA463A410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453BE8-810E-CC39-8B22-649956508DC6}"/>
              </a:ext>
            </a:extLst>
          </p:cNvPr>
          <p:cNvSpPr>
            <a:spLocks noGrp="1"/>
          </p:cNvSpPr>
          <p:nvPr>
            <p:ph type="body" idx="1"/>
          </p:nvPr>
        </p:nvSpPr>
        <p:spPr/>
        <p:txBody>
          <a:bodyPr/>
          <a:lstStyle/>
          <a:p>
            <a:r>
              <a:rPr lang="en-US" dirty="0"/>
              <a:t>These check positions are essentially errors. If we have enough other points on f, we can correct the errors.</a:t>
            </a:r>
          </a:p>
        </p:txBody>
      </p:sp>
      <p:sp>
        <p:nvSpPr>
          <p:cNvPr id="4" name="Slide Number Placeholder 3">
            <a:extLst>
              <a:ext uri="{FF2B5EF4-FFF2-40B4-BE49-F238E27FC236}">
                <a16:creationId xmlns:a16="http://schemas.microsoft.com/office/drawing/2014/main" id="{5A90376F-1045-757F-5355-23685DB9A26A}"/>
              </a:ext>
            </a:extLst>
          </p:cNvPr>
          <p:cNvSpPr>
            <a:spLocks noGrp="1"/>
          </p:cNvSpPr>
          <p:nvPr>
            <p:ph type="sldNum" sz="quarter" idx="5"/>
          </p:nvPr>
        </p:nvSpPr>
        <p:spPr/>
        <p:txBody>
          <a:bodyPr/>
          <a:lstStyle/>
          <a:p>
            <a:fld id="{681D7ADF-CAB2-48FB-8882-1979978DC8EE}" type="slidenum">
              <a:rPr lang="en-US" smtClean="0"/>
              <a:t>55</a:t>
            </a:fld>
            <a:endParaRPr lang="en-US"/>
          </a:p>
        </p:txBody>
      </p:sp>
    </p:spTree>
    <p:extLst>
      <p:ext uri="{BB962C8B-B14F-4D97-AF65-F5344CB8AC3E}">
        <p14:creationId xmlns:p14="http://schemas.microsoft.com/office/powerpoint/2010/main" val="7338265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AB63F-DD0B-6C68-8E7D-CE50E47A14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75887C-7C26-047C-CBD9-1A20E9BD15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E96D9E-9481-33BA-65F6-330713F11098}"/>
              </a:ext>
            </a:extLst>
          </p:cNvPr>
          <p:cNvSpPr>
            <a:spLocks noGrp="1"/>
          </p:cNvSpPr>
          <p:nvPr>
            <p:ph type="body" idx="1"/>
          </p:nvPr>
        </p:nvSpPr>
        <p:spPr/>
        <p:txBody>
          <a:bodyPr/>
          <a:lstStyle/>
          <a:p>
            <a:r>
              <a:rPr lang="en-US" dirty="0"/>
              <a:t>We can set the parameters carefully so that k-1 shares reveal nothing about the secret, but k shares can correct the errors to recover the secret.</a:t>
            </a:r>
          </a:p>
        </p:txBody>
      </p:sp>
      <p:sp>
        <p:nvSpPr>
          <p:cNvPr id="4" name="Slide Number Placeholder 3">
            <a:extLst>
              <a:ext uri="{FF2B5EF4-FFF2-40B4-BE49-F238E27FC236}">
                <a16:creationId xmlns:a16="http://schemas.microsoft.com/office/drawing/2014/main" id="{8DCD1C34-24D1-F6C8-BD91-403B396D8049}"/>
              </a:ext>
            </a:extLst>
          </p:cNvPr>
          <p:cNvSpPr>
            <a:spLocks noGrp="1"/>
          </p:cNvSpPr>
          <p:nvPr>
            <p:ph type="sldNum" sz="quarter" idx="5"/>
          </p:nvPr>
        </p:nvSpPr>
        <p:spPr/>
        <p:txBody>
          <a:bodyPr/>
          <a:lstStyle/>
          <a:p>
            <a:fld id="{681D7ADF-CAB2-48FB-8882-1979978DC8EE}" type="slidenum">
              <a:rPr lang="en-US" smtClean="0"/>
              <a:t>56</a:t>
            </a:fld>
            <a:endParaRPr lang="en-US"/>
          </a:p>
        </p:txBody>
      </p:sp>
    </p:spTree>
    <p:extLst>
      <p:ext uri="{BB962C8B-B14F-4D97-AF65-F5344CB8AC3E}">
        <p14:creationId xmlns:p14="http://schemas.microsoft.com/office/powerpoint/2010/main" val="5218734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06DA7-CFA5-1CEB-12AB-4DCCD465CA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D37F1F-BF23-00F1-DA4C-74EEFF3850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3060E1-8BAE-A721-CD8E-913697EFE2AE}"/>
              </a:ext>
            </a:extLst>
          </p:cNvPr>
          <p:cNvSpPr>
            <a:spLocks noGrp="1"/>
          </p:cNvSpPr>
          <p:nvPr>
            <p:ph type="body" idx="1"/>
          </p:nvPr>
        </p:nvSpPr>
        <p:spPr/>
        <p:txBody>
          <a:bodyPr/>
          <a:lstStyle/>
          <a:p>
            <a:r>
              <a:rPr lang="en-US" dirty="0"/>
              <a:t>Construction is specific to threshold access structures.</a:t>
            </a:r>
          </a:p>
        </p:txBody>
      </p:sp>
      <p:sp>
        <p:nvSpPr>
          <p:cNvPr id="4" name="Slide Number Placeholder 3">
            <a:extLst>
              <a:ext uri="{FF2B5EF4-FFF2-40B4-BE49-F238E27FC236}">
                <a16:creationId xmlns:a16="http://schemas.microsoft.com/office/drawing/2014/main" id="{CF3D5391-4AFE-9F02-351A-54FC034DFB76}"/>
              </a:ext>
            </a:extLst>
          </p:cNvPr>
          <p:cNvSpPr>
            <a:spLocks noGrp="1"/>
          </p:cNvSpPr>
          <p:nvPr>
            <p:ph type="sldNum" sz="quarter" idx="5"/>
          </p:nvPr>
        </p:nvSpPr>
        <p:spPr/>
        <p:txBody>
          <a:bodyPr/>
          <a:lstStyle/>
          <a:p>
            <a:fld id="{681D7ADF-CAB2-48FB-8882-1979978DC8EE}" type="slidenum">
              <a:rPr lang="en-US" smtClean="0"/>
              <a:t>57</a:t>
            </a:fld>
            <a:endParaRPr lang="en-US"/>
          </a:p>
        </p:txBody>
      </p:sp>
    </p:spTree>
    <p:extLst>
      <p:ext uri="{BB962C8B-B14F-4D97-AF65-F5344CB8AC3E}">
        <p14:creationId xmlns:p14="http://schemas.microsoft.com/office/powerpoint/2010/main" val="37232818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Until the polynomial is fully specified, the challenger can sample new points</a:t>
            </a:r>
            <a:r>
              <a:rPr lang="en-US" baseline="0" dirty="0" smtClean="0"/>
              <a:t> for it uniformly at random. This covers the first two shares and a little of the third.</a:t>
            </a:r>
            <a:endParaRPr lang="en-US" dirty="0"/>
          </a:p>
        </p:txBody>
      </p:sp>
      <p:sp>
        <p:nvSpPr>
          <p:cNvPr id="4" name="Slide Number Placeholder 3"/>
          <p:cNvSpPr>
            <a:spLocks noGrp="1"/>
          </p:cNvSpPr>
          <p:nvPr>
            <p:ph type="sldNum" sz="quarter" idx="5"/>
          </p:nvPr>
        </p:nvSpPr>
        <p:spPr/>
        <p:txBody>
          <a:bodyPr/>
          <a:lstStyle/>
          <a:p>
            <a:fld id="{681D7ADF-CAB2-48FB-8882-1979978DC8EE}" type="slidenum">
              <a:rPr lang="en-US" smtClean="0"/>
              <a:t>58</a:t>
            </a:fld>
            <a:endParaRPr lang="en-US"/>
          </a:p>
        </p:txBody>
      </p:sp>
    </p:spTree>
    <p:extLst>
      <p:ext uri="{BB962C8B-B14F-4D97-AF65-F5344CB8AC3E}">
        <p14:creationId xmlns:p14="http://schemas.microsoft.com/office/powerpoint/2010/main" val="429386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F06C2-BE60-6497-258C-94DC0326B8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97E02E-6CFF-969B-903A-9C698CB1F6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E2FA3C-BFD6-69ED-7EAB-AD08CA16EC71}"/>
              </a:ext>
            </a:extLst>
          </p:cNvPr>
          <p:cNvSpPr>
            <a:spLocks noGrp="1"/>
          </p:cNvSpPr>
          <p:nvPr>
            <p:ph type="body" idx="1"/>
          </p:nvPr>
        </p:nvSpPr>
        <p:spPr/>
        <p:txBody>
          <a:bodyPr/>
          <a:lstStyle/>
          <a:p>
            <a:r>
              <a:rPr lang="en-US" dirty="0" smtClean="0"/>
              <a:t>Before it corrupts a third share,</a:t>
            </a:r>
            <a:r>
              <a:rPr lang="en-US" baseline="0" dirty="0" smtClean="0"/>
              <a:t> the adversary has to delete a share.</a:t>
            </a:r>
            <a:endParaRPr lang="en-US" dirty="0"/>
          </a:p>
        </p:txBody>
      </p:sp>
      <p:sp>
        <p:nvSpPr>
          <p:cNvPr id="4" name="Slide Number Placeholder 3">
            <a:extLst>
              <a:ext uri="{FF2B5EF4-FFF2-40B4-BE49-F238E27FC236}">
                <a16:creationId xmlns:a16="http://schemas.microsoft.com/office/drawing/2014/main" id="{614220FD-16EB-4500-DBFB-D7B58D94BE97}"/>
              </a:ext>
            </a:extLst>
          </p:cNvPr>
          <p:cNvSpPr>
            <a:spLocks noGrp="1"/>
          </p:cNvSpPr>
          <p:nvPr>
            <p:ph type="sldNum" sz="quarter" idx="5"/>
          </p:nvPr>
        </p:nvSpPr>
        <p:spPr/>
        <p:txBody>
          <a:bodyPr/>
          <a:lstStyle/>
          <a:p>
            <a:fld id="{681D7ADF-CAB2-48FB-8882-1979978DC8EE}" type="slidenum">
              <a:rPr lang="en-US" smtClean="0"/>
              <a:t>59</a:t>
            </a:fld>
            <a:endParaRPr lang="en-US"/>
          </a:p>
        </p:txBody>
      </p:sp>
    </p:spTree>
    <p:extLst>
      <p:ext uri="{BB962C8B-B14F-4D97-AF65-F5344CB8AC3E}">
        <p14:creationId xmlns:p14="http://schemas.microsoft.com/office/powerpoint/2010/main" val="1922681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C5DC1-206B-80A4-1B0F-7E9B27ECC1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FA04E4-9337-CB57-9A29-83AC606EEF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2FD712-CE98-9F10-A041-7B7CAFF4422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third share to be corrupted has some redundancy, so we use polynomial interpolation to find it.</a:t>
            </a:r>
          </a:p>
          <a:p>
            <a:endParaRPr lang="en-US" dirty="0"/>
          </a:p>
        </p:txBody>
      </p:sp>
      <p:sp>
        <p:nvSpPr>
          <p:cNvPr id="4" name="Slide Number Placeholder 3">
            <a:extLst>
              <a:ext uri="{FF2B5EF4-FFF2-40B4-BE49-F238E27FC236}">
                <a16:creationId xmlns:a16="http://schemas.microsoft.com/office/drawing/2014/main" id="{A82E3906-C40C-9C89-2D24-785D9B92C600}"/>
              </a:ext>
            </a:extLst>
          </p:cNvPr>
          <p:cNvSpPr>
            <a:spLocks noGrp="1"/>
          </p:cNvSpPr>
          <p:nvPr>
            <p:ph type="sldNum" sz="quarter" idx="5"/>
          </p:nvPr>
        </p:nvSpPr>
        <p:spPr/>
        <p:txBody>
          <a:bodyPr/>
          <a:lstStyle/>
          <a:p>
            <a:fld id="{681D7ADF-CAB2-48FB-8882-1979978DC8EE}" type="slidenum">
              <a:rPr lang="en-US" smtClean="0"/>
              <a:t>60</a:t>
            </a:fld>
            <a:endParaRPr lang="en-US"/>
          </a:p>
        </p:txBody>
      </p:sp>
    </p:spTree>
    <p:extLst>
      <p:ext uri="{BB962C8B-B14F-4D97-AF65-F5344CB8AC3E}">
        <p14:creationId xmlns:p14="http://schemas.microsoft.com/office/powerpoint/2010/main" val="12200837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1207B-784D-4FA1-0307-BEB0DFABE0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D3FCD7-FCDE-BC14-E6D3-BE1E2228E4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E4AFAE-4C9E-396F-7F51-719EF96A662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can keep doing polynomial interpolations to find the rest of the shares. </a:t>
            </a:r>
          </a:p>
        </p:txBody>
      </p:sp>
      <p:sp>
        <p:nvSpPr>
          <p:cNvPr id="4" name="Slide Number Placeholder 3">
            <a:extLst>
              <a:ext uri="{FF2B5EF4-FFF2-40B4-BE49-F238E27FC236}">
                <a16:creationId xmlns:a16="http://schemas.microsoft.com/office/drawing/2014/main" id="{5F3D53DE-DC6D-EA95-6600-068978B8223F}"/>
              </a:ext>
            </a:extLst>
          </p:cNvPr>
          <p:cNvSpPr>
            <a:spLocks noGrp="1"/>
          </p:cNvSpPr>
          <p:nvPr>
            <p:ph type="sldNum" sz="quarter" idx="5"/>
          </p:nvPr>
        </p:nvSpPr>
        <p:spPr/>
        <p:txBody>
          <a:bodyPr/>
          <a:lstStyle/>
          <a:p>
            <a:fld id="{681D7ADF-CAB2-48FB-8882-1979978DC8EE}" type="slidenum">
              <a:rPr lang="en-US" smtClean="0"/>
              <a:t>61</a:t>
            </a:fld>
            <a:endParaRPr lang="en-US"/>
          </a:p>
        </p:txBody>
      </p:sp>
    </p:spTree>
    <p:extLst>
      <p:ext uri="{BB962C8B-B14F-4D97-AF65-F5344CB8AC3E}">
        <p14:creationId xmlns:p14="http://schemas.microsoft.com/office/powerpoint/2010/main" val="13463562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F06C2-BE60-6497-258C-94DC0326B8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97E02E-6CFF-969B-903A-9C698CB1F6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E2FA3C-BFD6-69ED-7EAB-AD08CA16EC71}"/>
              </a:ext>
            </a:extLst>
          </p:cNvPr>
          <p:cNvSpPr>
            <a:spLocks noGrp="1"/>
          </p:cNvSpPr>
          <p:nvPr>
            <p:ph type="body" idx="1"/>
          </p:nvPr>
        </p:nvSpPr>
        <p:spPr/>
        <p:txBody>
          <a:bodyPr/>
          <a:lstStyle/>
          <a:p>
            <a:r>
              <a:rPr lang="en-US" dirty="0" smtClean="0"/>
              <a:t>Let’s go</a:t>
            </a:r>
            <a:r>
              <a:rPr lang="en-US" baseline="0" dirty="0" smtClean="0"/>
              <a:t> back and argue that each new share looks uniformly random. This is clearly true for the first two shares the adversary receives.</a:t>
            </a:r>
            <a:endParaRPr lang="en-US" dirty="0"/>
          </a:p>
        </p:txBody>
      </p:sp>
      <p:sp>
        <p:nvSpPr>
          <p:cNvPr id="4" name="Slide Number Placeholder 3">
            <a:extLst>
              <a:ext uri="{FF2B5EF4-FFF2-40B4-BE49-F238E27FC236}">
                <a16:creationId xmlns:a16="http://schemas.microsoft.com/office/drawing/2014/main" id="{614220FD-16EB-4500-DBFB-D7B58D94BE97}"/>
              </a:ext>
            </a:extLst>
          </p:cNvPr>
          <p:cNvSpPr>
            <a:spLocks noGrp="1"/>
          </p:cNvSpPr>
          <p:nvPr>
            <p:ph type="sldNum" sz="quarter" idx="5"/>
          </p:nvPr>
        </p:nvSpPr>
        <p:spPr/>
        <p:txBody>
          <a:bodyPr/>
          <a:lstStyle/>
          <a:p>
            <a:fld id="{681D7ADF-CAB2-48FB-8882-1979978DC8EE}" type="slidenum">
              <a:rPr lang="en-US" smtClean="0"/>
              <a:t>62</a:t>
            </a:fld>
            <a:endParaRPr lang="en-US"/>
          </a:p>
        </p:txBody>
      </p:sp>
    </p:spTree>
    <p:extLst>
      <p:ext uri="{BB962C8B-B14F-4D97-AF65-F5344CB8AC3E}">
        <p14:creationId xmlns:p14="http://schemas.microsoft.com/office/powerpoint/2010/main" val="11922213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F06C2-BE60-6497-258C-94DC0326B8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97E02E-6CFF-969B-903A-9C698CB1F6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E2FA3C-BFD6-69ED-7EAB-AD08CA16EC71}"/>
              </a:ext>
            </a:extLst>
          </p:cNvPr>
          <p:cNvSpPr>
            <a:spLocks noGrp="1"/>
          </p:cNvSpPr>
          <p:nvPr>
            <p:ph type="body" idx="1"/>
          </p:nvPr>
        </p:nvSpPr>
        <p:spPr/>
        <p:txBody>
          <a:bodyPr/>
          <a:lstStyle/>
          <a:p>
            <a:r>
              <a:rPr lang="en-US" dirty="0" smtClean="0"/>
              <a:t>Before</a:t>
            </a:r>
            <a:r>
              <a:rPr lang="en-US" baseline="0" dirty="0" smtClean="0"/>
              <a:t> it receives the first interpolated share, the adversary has to delete something. </a:t>
            </a:r>
            <a:r>
              <a:rPr lang="en-US" dirty="0" smtClean="0"/>
              <a:t>We</a:t>
            </a:r>
            <a:r>
              <a:rPr lang="en-US" baseline="0" dirty="0" smtClean="0"/>
              <a:t> </a:t>
            </a:r>
            <a:r>
              <a:rPr lang="en-US" baseline="0" dirty="0" smtClean="0"/>
              <a:t>are able to use the fact that the second share was uniformly random to show that when the adversary deletes its copy of c2, the challenger’s copy of c2 becomes high entropy in the adversary’s view.</a:t>
            </a:r>
            <a:endParaRPr lang="en-US" dirty="0"/>
          </a:p>
        </p:txBody>
      </p:sp>
      <p:sp>
        <p:nvSpPr>
          <p:cNvPr id="4" name="Slide Number Placeholder 3">
            <a:extLst>
              <a:ext uri="{FF2B5EF4-FFF2-40B4-BE49-F238E27FC236}">
                <a16:creationId xmlns:a16="http://schemas.microsoft.com/office/drawing/2014/main" id="{614220FD-16EB-4500-DBFB-D7B58D94BE97}"/>
              </a:ext>
            </a:extLst>
          </p:cNvPr>
          <p:cNvSpPr>
            <a:spLocks noGrp="1"/>
          </p:cNvSpPr>
          <p:nvPr>
            <p:ph type="sldNum" sz="quarter" idx="5"/>
          </p:nvPr>
        </p:nvSpPr>
        <p:spPr/>
        <p:txBody>
          <a:bodyPr/>
          <a:lstStyle/>
          <a:p>
            <a:fld id="{681D7ADF-CAB2-48FB-8882-1979978DC8EE}" type="slidenum">
              <a:rPr lang="en-US" smtClean="0"/>
              <a:t>63</a:t>
            </a:fld>
            <a:endParaRPr lang="en-US"/>
          </a:p>
        </p:txBody>
      </p:sp>
    </p:spTree>
    <p:extLst>
      <p:ext uri="{BB962C8B-B14F-4D97-AF65-F5344CB8AC3E}">
        <p14:creationId xmlns:p14="http://schemas.microsoft.com/office/powerpoint/2010/main" val="23974398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6B2FB-F637-55B1-62EB-326282E8E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5EB011-08E1-9610-60C6-52AE42F20B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280EC4-23B4-8434-EF7E-B73BD993F6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9A0849-D518-6A3C-236B-5CFFDDB754A6}"/>
              </a:ext>
            </a:extLst>
          </p:cNvPr>
          <p:cNvSpPr>
            <a:spLocks noGrp="1"/>
          </p:cNvSpPr>
          <p:nvPr>
            <p:ph type="sldNum" sz="quarter" idx="5"/>
          </p:nvPr>
        </p:nvSpPr>
        <p:spPr/>
        <p:txBody>
          <a:bodyPr/>
          <a:lstStyle/>
          <a:p>
            <a:fld id="{681D7ADF-CAB2-48FB-8882-1979978DC8EE}" type="slidenum">
              <a:rPr lang="en-US" smtClean="0"/>
              <a:t>64</a:t>
            </a:fld>
            <a:endParaRPr lang="en-US"/>
          </a:p>
        </p:txBody>
      </p:sp>
    </p:spTree>
    <p:extLst>
      <p:ext uri="{BB962C8B-B14F-4D97-AF65-F5344CB8AC3E}">
        <p14:creationId xmlns:p14="http://schemas.microsoft.com/office/powerpoint/2010/main" val="60422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Classical case: can always copy</a:t>
            </a:r>
            <a:r>
              <a:rPr lang="en-US" dirty="0" smtClean="0"/>
              <a:t>.</a:t>
            </a:r>
            <a:endParaRPr lang="en-US" dirty="0"/>
          </a:p>
        </p:txBody>
      </p:sp>
      <p:sp>
        <p:nvSpPr>
          <p:cNvPr id="4" name="Slide Number Placeholder 3"/>
          <p:cNvSpPr>
            <a:spLocks noGrp="1"/>
          </p:cNvSpPr>
          <p:nvPr>
            <p:ph type="sldNum" sz="quarter" idx="10"/>
          </p:nvPr>
        </p:nvSpPr>
        <p:spPr/>
        <p:txBody>
          <a:bodyPr/>
          <a:lstStyle/>
          <a:p>
            <a:fld id="{681D7ADF-CAB2-48FB-8882-1979978DC8EE}" type="slidenum">
              <a:rPr lang="en-US" smtClean="0"/>
              <a:t>7</a:t>
            </a:fld>
            <a:endParaRPr lang="en-US"/>
          </a:p>
        </p:txBody>
      </p:sp>
    </p:spTree>
    <p:extLst>
      <p:ext uri="{BB962C8B-B14F-4D97-AF65-F5344CB8AC3E}">
        <p14:creationId xmlns:p14="http://schemas.microsoft.com/office/powerpoint/2010/main" val="89532408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results strengthen secret sharing to resist new classes of attacks, but there are many more questions.</a:t>
            </a:r>
          </a:p>
        </p:txBody>
      </p:sp>
      <p:sp>
        <p:nvSpPr>
          <p:cNvPr id="4" name="Slide Number Placeholder 3"/>
          <p:cNvSpPr>
            <a:spLocks noGrp="1"/>
          </p:cNvSpPr>
          <p:nvPr>
            <p:ph type="sldNum" sz="quarter" idx="5"/>
          </p:nvPr>
        </p:nvSpPr>
        <p:spPr/>
        <p:txBody>
          <a:bodyPr/>
          <a:lstStyle/>
          <a:p>
            <a:fld id="{681D7ADF-CAB2-48FB-8882-1979978DC8EE}" type="slidenum">
              <a:rPr lang="en-US" smtClean="0"/>
              <a:t>65</a:t>
            </a:fld>
            <a:endParaRPr lang="en-US"/>
          </a:p>
        </p:txBody>
      </p:sp>
    </p:spTree>
    <p:extLst>
      <p:ext uri="{BB962C8B-B14F-4D97-AF65-F5344CB8AC3E}">
        <p14:creationId xmlns:p14="http://schemas.microsoft.com/office/powerpoint/2010/main" val="3556249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1D7ADF-CAB2-48FB-8882-1979978DC8EE}" type="slidenum">
              <a:rPr lang="en-US" smtClean="0"/>
              <a:t>8</a:t>
            </a:fld>
            <a:endParaRPr lang="en-US"/>
          </a:p>
        </p:txBody>
      </p:sp>
    </p:spTree>
    <p:extLst>
      <p:ext uri="{BB962C8B-B14F-4D97-AF65-F5344CB8AC3E}">
        <p14:creationId xmlns:p14="http://schemas.microsoft.com/office/powerpoint/2010/main" val="164441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Prior work constructed a very limited form of secret sharing with certified deletion, where there are two shares and both are needed</a:t>
            </a:r>
            <a:r>
              <a:rPr lang="en-US" baseline="0" dirty="0" smtClean="0"/>
              <a:t> to reconstruct the secret.</a:t>
            </a:r>
            <a:endParaRPr lang="en-US" dirty="0"/>
          </a:p>
        </p:txBody>
      </p:sp>
      <p:sp>
        <p:nvSpPr>
          <p:cNvPr id="4" name="Slide Number Placeholder 3"/>
          <p:cNvSpPr>
            <a:spLocks noGrp="1"/>
          </p:cNvSpPr>
          <p:nvPr>
            <p:ph type="sldNum" sz="quarter" idx="10"/>
          </p:nvPr>
        </p:nvSpPr>
        <p:spPr/>
        <p:txBody>
          <a:bodyPr/>
          <a:lstStyle/>
          <a:p>
            <a:fld id="{681D7ADF-CAB2-48FB-8882-1979978DC8EE}" type="slidenum">
              <a:rPr lang="en-US" smtClean="0"/>
              <a:t>9</a:t>
            </a:fld>
            <a:endParaRPr lang="en-US"/>
          </a:p>
        </p:txBody>
      </p:sp>
    </p:spTree>
    <p:extLst>
      <p:ext uri="{BB962C8B-B14F-4D97-AF65-F5344CB8AC3E}">
        <p14:creationId xmlns:p14="http://schemas.microsoft.com/office/powerpoint/2010/main" val="75695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Split a classical secret into quantum </a:t>
            </a:r>
            <a:r>
              <a:rPr lang="en-US" dirty="0" smtClean="0"/>
              <a:t>shares. </a:t>
            </a:r>
            <a:endParaRPr lang="en-US" dirty="0"/>
          </a:p>
        </p:txBody>
      </p:sp>
      <p:sp>
        <p:nvSpPr>
          <p:cNvPr id="4" name="Slide Number Placeholder 3"/>
          <p:cNvSpPr>
            <a:spLocks noGrp="1"/>
          </p:cNvSpPr>
          <p:nvPr>
            <p:ph type="sldNum" sz="quarter" idx="10"/>
          </p:nvPr>
        </p:nvSpPr>
        <p:spPr/>
        <p:txBody>
          <a:bodyPr/>
          <a:lstStyle/>
          <a:p>
            <a:fld id="{681D7ADF-CAB2-48FB-8882-1979978DC8EE}" type="slidenum">
              <a:rPr lang="en-US" smtClean="0"/>
              <a:t>10</a:t>
            </a:fld>
            <a:endParaRPr lang="en-US"/>
          </a:p>
        </p:txBody>
      </p:sp>
    </p:spTree>
    <p:extLst>
      <p:ext uri="{BB962C8B-B14F-4D97-AF65-F5344CB8AC3E}">
        <p14:creationId xmlns:p14="http://schemas.microsoft.com/office/powerpoint/2010/main" val="3131340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7CB4594-056D-4FDB-9D55-2F661903D547}" type="datetimeFigureOut">
              <a:rPr lang="en-US" smtClean="0"/>
              <a:t>8/18/2024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06EC1-3F00-4B63-B5FF-44DE79EBEE18}" type="slidenum">
              <a:rPr lang="en-US" smtClean="0"/>
              <a:t>‹#›</a:t>
            </a:fld>
            <a:endParaRPr lang="en-US"/>
          </a:p>
        </p:txBody>
      </p:sp>
    </p:spTree>
    <p:extLst>
      <p:ext uri="{BB962C8B-B14F-4D97-AF65-F5344CB8AC3E}">
        <p14:creationId xmlns:p14="http://schemas.microsoft.com/office/powerpoint/2010/main" val="3847127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CB4594-056D-4FDB-9D55-2F661903D547}" type="datetimeFigureOut">
              <a:rPr lang="en-US" smtClean="0"/>
              <a:t>8/18/2024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06EC1-3F00-4B63-B5FF-44DE79EBEE18}" type="slidenum">
              <a:rPr lang="en-US" smtClean="0"/>
              <a:t>‹#›</a:t>
            </a:fld>
            <a:endParaRPr lang="en-US"/>
          </a:p>
        </p:txBody>
      </p:sp>
    </p:spTree>
    <p:extLst>
      <p:ext uri="{BB962C8B-B14F-4D97-AF65-F5344CB8AC3E}">
        <p14:creationId xmlns:p14="http://schemas.microsoft.com/office/powerpoint/2010/main" val="798527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CB4594-056D-4FDB-9D55-2F661903D547}" type="datetimeFigureOut">
              <a:rPr lang="en-US" smtClean="0"/>
              <a:t>8/18/2024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06EC1-3F00-4B63-B5FF-44DE79EBEE18}" type="slidenum">
              <a:rPr lang="en-US" smtClean="0"/>
              <a:t>‹#›</a:t>
            </a:fld>
            <a:endParaRPr lang="en-US"/>
          </a:p>
        </p:txBody>
      </p:sp>
    </p:spTree>
    <p:extLst>
      <p:ext uri="{BB962C8B-B14F-4D97-AF65-F5344CB8AC3E}">
        <p14:creationId xmlns:p14="http://schemas.microsoft.com/office/powerpoint/2010/main" val="3585960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CB4594-056D-4FDB-9D55-2F661903D547}" type="datetimeFigureOut">
              <a:rPr lang="en-US" smtClean="0"/>
              <a:t>8/18/2024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06EC1-3F00-4B63-B5FF-44DE79EBEE18}" type="slidenum">
              <a:rPr lang="en-US" smtClean="0"/>
              <a:t>‹#›</a:t>
            </a:fld>
            <a:endParaRPr lang="en-US"/>
          </a:p>
        </p:txBody>
      </p:sp>
    </p:spTree>
    <p:extLst>
      <p:ext uri="{BB962C8B-B14F-4D97-AF65-F5344CB8AC3E}">
        <p14:creationId xmlns:p14="http://schemas.microsoft.com/office/powerpoint/2010/main" val="2617483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CB4594-056D-4FDB-9D55-2F661903D547}" type="datetimeFigureOut">
              <a:rPr lang="en-US" smtClean="0"/>
              <a:t>8/18/2024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06EC1-3F00-4B63-B5FF-44DE79EBEE18}" type="slidenum">
              <a:rPr lang="en-US" smtClean="0"/>
              <a:t>‹#›</a:t>
            </a:fld>
            <a:endParaRPr lang="en-US"/>
          </a:p>
        </p:txBody>
      </p:sp>
    </p:spTree>
    <p:extLst>
      <p:ext uri="{BB962C8B-B14F-4D97-AF65-F5344CB8AC3E}">
        <p14:creationId xmlns:p14="http://schemas.microsoft.com/office/powerpoint/2010/main" val="1356984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CB4594-056D-4FDB-9D55-2F661903D547}" type="datetimeFigureOut">
              <a:rPr lang="en-US" smtClean="0"/>
              <a:t>8/18/2024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206EC1-3F00-4B63-B5FF-44DE79EBEE18}" type="slidenum">
              <a:rPr lang="en-US" smtClean="0"/>
              <a:t>‹#›</a:t>
            </a:fld>
            <a:endParaRPr lang="en-US"/>
          </a:p>
        </p:txBody>
      </p:sp>
    </p:spTree>
    <p:extLst>
      <p:ext uri="{BB962C8B-B14F-4D97-AF65-F5344CB8AC3E}">
        <p14:creationId xmlns:p14="http://schemas.microsoft.com/office/powerpoint/2010/main" val="2926032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CB4594-056D-4FDB-9D55-2F661903D547}" type="datetimeFigureOut">
              <a:rPr lang="en-US" smtClean="0"/>
              <a:t>8/18/2024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206EC1-3F00-4B63-B5FF-44DE79EBEE18}" type="slidenum">
              <a:rPr lang="en-US" smtClean="0"/>
              <a:t>‹#›</a:t>
            </a:fld>
            <a:endParaRPr lang="en-US"/>
          </a:p>
        </p:txBody>
      </p:sp>
    </p:spTree>
    <p:extLst>
      <p:ext uri="{BB962C8B-B14F-4D97-AF65-F5344CB8AC3E}">
        <p14:creationId xmlns:p14="http://schemas.microsoft.com/office/powerpoint/2010/main" val="300906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CB4594-056D-4FDB-9D55-2F661903D547}" type="datetimeFigureOut">
              <a:rPr lang="en-US" smtClean="0"/>
              <a:t>8/18/2024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206EC1-3F00-4B63-B5FF-44DE79EBEE18}" type="slidenum">
              <a:rPr lang="en-US" smtClean="0"/>
              <a:t>‹#›</a:t>
            </a:fld>
            <a:endParaRPr lang="en-US"/>
          </a:p>
        </p:txBody>
      </p:sp>
    </p:spTree>
    <p:extLst>
      <p:ext uri="{BB962C8B-B14F-4D97-AF65-F5344CB8AC3E}">
        <p14:creationId xmlns:p14="http://schemas.microsoft.com/office/powerpoint/2010/main" val="1367185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CB4594-056D-4FDB-9D55-2F661903D547}" type="datetimeFigureOut">
              <a:rPr lang="en-US" smtClean="0"/>
              <a:t>8/18/2024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206EC1-3F00-4B63-B5FF-44DE79EBEE18}" type="slidenum">
              <a:rPr lang="en-US" smtClean="0"/>
              <a:t>‹#›</a:t>
            </a:fld>
            <a:endParaRPr lang="en-US"/>
          </a:p>
        </p:txBody>
      </p:sp>
    </p:spTree>
    <p:extLst>
      <p:ext uri="{BB962C8B-B14F-4D97-AF65-F5344CB8AC3E}">
        <p14:creationId xmlns:p14="http://schemas.microsoft.com/office/powerpoint/2010/main" val="1490160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CB4594-056D-4FDB-9D55-2F661903D547}" type="datetimeFigureOut">
              <a:rPr lang="en-US" smtClean="0"/>
              <a:t>8/18/2024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206EC1-3F00-4B63-B5FF-44DE79EBEE18}" type="slidenum">
              <a:rPr lang="en-US" smtClean="0"/>
              <a:t>‹#›</a:t>
            </a:fld>
            <a:endParaRPr lang="en-US"/>
          </a:p>
        </p:txBody>
      </p:sp>
    </p:spTree>
    <p:extLst>
      <p:ext uri="{BB962C8B-B14F-4D97-AF65-F5344CB8AC3E}">
        <p14:creationId xmlns:p14="http://schemas.microsoft.com/office/powerpoint/2010/main" val="4171645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CB4594-056D-4FDB-9D55-2F661903D547}" type="datetimeFigureOut">
              <a:rPr lang="en-US" smtClean="0"/>
              <a:t>8/18/2024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206EC1-3F00-4B63-B5FF-44DE79EBEE18}" type="slidenum">
              <a:rPr lang="en-US" smtClean="0"/>
              <a:t>‹#›</a:t>
            </a:fld>
            <a:endParaRPr lang="en-US"/>
          </a:p>
        </p:txBody>
      </p:sp>
    </p:spTree>
    <p:extLst>
      <p:ext uri="{BB962C8B-B14F-4D97-AF65-F5344CB8AC3E}">
        <p14:creationId xmlns:p14="http://schemas.microsoft.com/office/powerpoint/2010/main" val="1207780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CB4594-056D-4FDB-9D55-2F661903D547}" type="datetimeFigureOut">
              <a:rPr lang="en-US" smtClean="0"/>
              <a:t>8/18/2024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206EC1-3F00-4B63-B5FF-44DE79EBEE18}" type="slidenum">
              <a:rPr lang="en-US" smtClean="0"/>
              <a:t>‹#›</a:t>
            </a:fld>
            <a:endParaRPr lang="en-US"/>
          </a:p>
        </p:txBody>
      </p:sp>
    </p:spTree>
    <p:extLst>
      <p:ext uri="{BB962C8B-B14F-4D97-AF65-F5344CB8AC3E}">
        <p14:creationId xmlns:p14="http://schemas.microsoft.com/office/powerpoint/2010/main" val="4210318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10.png"/><Relationship Id="rId7" Type="http://schemas.openxmlformats.org/officeDocument/2006/relationships/image" Target="../media/image910.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810.png"/><Relationship Id="rId5" Type="http://schemas.openxmlformats.org/officeDocument/2006/relationships/image" Target="../media/image8.png"/><Relationship Id="rId4" Type="http://schemas.openxmlformats.org/officeDocument/2006/relationships/image" Target="../media/image6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0.png"/><Relationship Id="rId7"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0.png"/><Relationship Id="rId7"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7.png"/><Relationship Id="rId7"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0.png"/></Relationships>
</file>

<file path=ppt/slides/_rels/slide2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7.png"/><Relationship Id="rId7"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0.png"/></Relationships>
</file>

<file path=ppt/slides/_rels/slide2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2.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24.xml"/><Relationship Id="rId16"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10.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4.png"/><Relationship Id="rId1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410.png"/><Relationship Id="rId3" Type="http://schemas.openxmlformats.org/officeDocument/2006/relationships/image" Target="../media/image360.png"/><Relationship Id="rId7" Type="http://schemas.openxmlformats.org/officeDocument/2006/relationships/image" Target="../media/image401.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91.png"/><Relationship Id="rId5" Type="http://schemas.openxmlformats.org/officeDocument/2006/relationships/image" Target="../media/image380.png"/><Relationship Id="rId4" Type="http://schemas.openxmlformats.org/officeDocument/2006/relationships/image" Target="../media/image370.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8" Type="http://schemas.openxmlformats.org/officeDocument/2006/relationships/image" Target="../media/image410.png"/><Relationship Id="rId3" Type="http://schemas.openxmlformats.org/officeDocument/2006/relationships/image" Target="../media/image360.png"/><Relationship Id="rId7" Type="http://schemas.openxmlformats.org/officeDocument/2006/relationships/image" Target="../media/image401.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91.png"/><Relationship Id="rId5" Type="http://schemas.openxmlformats.org/officeDocument/2006/relationships/image" Target="../media/image380.png"/><Relationship Id="rId10" Type="http://schemas.openxmlformats.org/officeDocument/2006/relationships/image" Target="../media/image421.png"/><Relationship Id="rId4" Type="http://schemas.openxmlformats.org/officeDocument/2006/relationships/image" Target="../media/image370.png"/><Relationship Id="rId9" Type="http://schemas.openxmlformats.org/officeDocument/2006/relationships/image" Target="../media/image9.png"/></Relationships>
</file>

<file path=ppt/slides/_rels/slide3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70.png"/><Relationship Id="rId7" Type="http://schemas.openxmlformats.org/officeDocument/2006/relationships/image" Target="../media/image410.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01.png"/><Relationship Id="rId5" Type="http://schemas.openxmlformats.org/officeDocument/2006/relationships/image" Target="../media/image391.png"/><Relationship Id="rId10" Type="http://schemas.openxmlformats.org/officeDocument/2006/relationships/image" Target="../media/image441.png"/><Relationship Id="rId4" Type="http://schemas.openxmlformats.org/officeDocument/2006/relationships/image" Target="../media/image380.png"/><Relationship Id="rId9" Type="http://schemas.openxmlformats.org/officeDocument/2006/relationships/image" Target="../media/image431.png"/></Relationships>
</file>

<file path=ppt/slides/_rels/slide3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70.png"/><Relationship Id="rId7" Type="http://schemas.openxmlformats.org/officeDocument/2006/relationships/image" Target="../media/image410.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01.png"/><Relationship Id="rId5" Type="http://schemas.openxmlformats.org/officeDocument/2006/relationships/image" Target="../media/image391.png"/><Relationship Id="rId10" Type="http://schemas.openxmlformats.org/officeDocument/2006/relationships/image" Target="../media/image451.png"/><Relationship Id="rId4" Type="http://schemas.openxmlformats.org/officeDocument/2006/relationships/image" Target="../media/image380.png"/><Relationship Id="rId9" Type="http://schemas.openxmlformats.org/officeDocument/2006/relationships/image" Target="../media/image441.png"/></Relationships>
</file>

<file path=ppt/slides/_rels/slide3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70.png"/><Relationship Id="rId7" Type="http://schemas.openxmlformats.org/officeDocument/2006/relationships/image" Target="../media/image410.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460.png"/><Relationship Id="rId5" Type="http://schemas.openxmlformats.org/officeDocument/2006/relationships/image" Target="../media/image391.png"/><Relationship Id="rId10" Type="http://schemas.openxmlformats.org/officeDocument/2006/relationships/image" Target="../media/image470.png"/><Relationship Id="rId4" Type="http://schemas.openxmlformats.org/officeDocument/2006/relationships/image" Target="../media/image380.png"/><Relationship Id="rId9" Type="http://schemas.openxmlformats.org/officeDocument/2006/relationships/image" Target="../media/image441.png"/></Relationships>
</file>

<file path=ppt/slides/_rels/slide3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70.png"/><Relationship Id="rId7" Type="http://schemas.openxmlformats.org/officeDocument/2006/relationships/image" Target="../media/image410.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460.png"/><Relationship Id="rId5" Type="http://schemas.openxmlformats.org/officeDocument/2006/relationships/image" Target="../media/image391.png"/><Relationship Id="rId10" Type="http://schemas.openxmlformats.org/officeDocument/2006/relationships/image" Target="../media/image51.png"/><Relationship Id="rId4" Type="http://schemas.openxmlformats.org/officeDocument/2006/relationships/image" Target="../media/image380.png"/><Relationship Id="rId9" Type="http://schemas.openxmlformats.org/officeDocument/2006/relationships/image" Target="../media/image441.png"/></Relationships>
</file>

<file path=ppt/slides/_rels/slide35.xml.rels><?xml version="1.0" encoding="UTF-8" standalone="yes"?>
<Relationships xmlns="http://schemas.openxmlformats.org/package/2006/relationships"><Relationship Id="rId8" Type="http://schemas.openxmlformats.org/officeDocument/2006/relationships/image" Target="../media/image441.png"/><Relationship Id="rId3" Type="http://schemas.openxmlformats.org/officeDocument/2006/relationships/image" Target="../media/image370.png"/><Relationship Id="rId7"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410.png"/><Relationship Id="rId5" Type="http://schemas.openxmlformats.org/officeDocument/2006/relationships/image" Target="../media/image460.png"/><Relationship Id="rId10" Type="http://schemas.openxmlformats.org/officeDocument/2006/relationships/image" Target="../media/image490.png"/><Relationship Id="rId4" Type="http://schemas.openxmlformats.org/officeDocument/2006/relationships/image" Target="../media/image380.png"/><Relationship Id="rId9" Type="http://schemas.openxmlformats.org/officeDocument/2006/relationships/image" Target="../media/image480.png"/></Relationships>
</file>

<file path=ppt/slides/_rels/slide36.xml.rels><?xml version="1.0" encoding="UTF-8" standalone="yes"?>
<Relationships xmlns="http://schemas.openxmlformats.org/package/2006/relationships"><Relationship Id="rId8" Type="http://schemas.openxmlformats.org/officeDocument/2006/relationships/image" Target="../media/image441.png"/><Relationship Id="rId3" Type="http://schemas.openxmlformats.org/officeDocument/2006/relationships/image" Target="../media/image500.png"/><Relationship Id="rId7"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460.png"/><Relationship Id="rId4" Type="http://schemas.openxmlformats.org/officeDocument/2006/relationships/image" Target="../media/image511.png"/><Relationship Id="rId9" Type="http://schemas.openxmlformats.org/officeDocument/2006/relationships/image" Target="../media/image480.png"/></Relationships>
</file>

<file path=ppt/slides/_rels/slide37.xml.rels><?xml version="1.0" encoding="UTF-8" standalone="yes"?>
<Relationships xmlns="http://schemas.openxmlformats.org/package/2006/relationships"><Relationship Id="rId8" Type="http://schemas.openxmlformats.org/officeDocument/2006/relationships/image" Target="../media/image480.png"/><Relationship Id="rId13" Type="http://schemas.openxmlformats.org/officeDocument/2006/relationships/image" Target="../media/image57.png"/><Relationship Id="rId3" Type="http://schemas.openxmlformats.org/officeDocument/2006/relationships/image" Target="../media/image500.png"/><Relationship Id="rId7" Type="http://schemas.openxmlformats.org/officeDocument/2006/relationships/image" Target="../media/image441.png"/><Relationship Id="rId12" Type="http://schemas.openxmlformats.org/officeDocument/2006/relationships/image" Target="../media/image56.png"/><Relationship Id="rId17" Type="http://schemas.openxmlformats.org/officeDocument/2006/relationships/image" Target="../media/image61.png"/><Relationship Id="rId2" Type="http://schemas.openxmlformats.org/officeDocument/2006/relationships/notesSlide" Target="../notesSlides/notesSlide33.xml"/><Relationship Id="rId16"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5.png"/><Relationship Id="rId5" Type="http://schemas.openxmlformats.org/officeDocument/2006/relationships/image" Target="../media/image460.png"/><Relationship Id="rId15" Type="http://schemas.openxmlformats.org/officeDocument/2006/relationships/image" Target="../media/image59.png"/><Relationship Id="rId10" Type="http://schemas.openxmlformats.org/officeDocument/2006/relationships/image" Target="../media/image54.png"/><Relationship Id="rId4" Type="http://schemas.openxmlformats.org/officeDocument/2006/relationships/image" Target="../media/image511.png"/><Relationship Id="rId9" Type="http://schemas.openxmlformats.org/officeDocument/2006/relationships/image" Target="../media/image53.png"/><Relationship Id="rId14" Type="http://schemas.openxmlformats.org/officeDocument/2006/relationships/image" Target="../media/image58.png"/></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390.png"/><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image" Target="../media/image76.png"/><Relationship Id="rId4" Type="http://schemas.openxmlformats.org/officeDocument/2006/relationships/image" Target="../media/image75.png"/></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76.png"/><Relationship Id="rId4" Type="http://schemas.openxmlformats.org/officeDocument/2006/relationships/image" Target="../media/image75.png"/></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4.xml"/><Relationship Id="rId1" Type="http://schemas.openxmlformats.org/officeDocument/2006/relationships/slideLayout" Target="../slideLayouts/slideLayout6.xml"/><Relationship Id="rId5" Type="http://schemas.openxmlformats.org/officeDocument/2006/relationships/image" Target="../media/image83.png"/><Relationship Id="rId4" Type="http://schemas.openxmlformats.org/officeDocument/2006/relationships/image" Target="../media/image6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chart" Target="../charts/chart3.xml"/></Relationships>
</file>

<file path=ppt/slides/_rels/slide50.xml.rels><?xml version="1.0" encoding="UTF-8" standalone="yes"?>
<Relationships xmlns="http://schemas.openxmlformats.org/package/2006/relationships"><Relationship Id="rId7" Type="http://schemas.openxmlformats.org/officeDocument/2006/relationships/image" Target="../media/image66.png"/><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image" Target="../media/image65.png"/><Relationship Id="rId5" Type="http://schemas.openxmlformats.org/officeDocument/2006/relationships/image" Target="../media/image85.png"/></Relationships>
</file>

<file path=ppt/slides/_rels/slide51.xml.rels><?xml version="1.0" encoding="UTF-8" standalone="yes"?>
<Relationships xmlns="http://schemas.openxmlformats.org/package/2006/relationships"><Relationship Id="rId8" Type="http://schemas.openxmlformats.org/officeDocument/2006/relationships/image" Target="../media/image67.png"/><Relationship Id="rId7" Type="http://schemas.openxmlformats.org/officeDocument/2006/relationships/image" Target="../media/image66.png"/><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image" Target="../media/image65.png"/><Relationship Id="rId5" Type="http://schemas.openxmlformats.org/officeDocument/2006/relationships/image" Target="../media/image85.png"/></Relationships>
</file>

<file path=ppt/slides/_rels/slide52.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69.png"/><Relationship Id="rId2" Type="http://schemas.openxmlformats.org/officeDocument/2006/relationships/notesSlide" Target="../notesSlides/notesSlide47.xml"/><Relationship Id="rId1" Type="http://schemas.openxmlformats.org/officeDocument/2006/relationships/slideLayout" Target="../slideLayouts/slideLayout6.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7.png"/></Relationships>
</file>

<file path=ppt/slides/_rels/slide5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8.xml"/><Relationship Id="rId1" Type="http://schemas.openxmlformats.org/officeDocument/2006/relationships/slideLayout" Target="../slideLayouts/slideLayout6.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71.png"/></Relationships>
</file>

<file path=ppt/slides/_rels/slide5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9.xml"/><Relationship Id="rId1" Type="http://schemas.openxmlformats.org/officeDocument/2006/relationships/slideLayout" Target="../slideLayouts/slideLayout6.xml"/><Relationship Id="rId6" Type="http://schemas.openxmlformats.org/officeDocument/2006/relationships/image" Target="../media/image71.png"/><Relationship Id="rId5" Type="http://schemas.openxmlformats.org/officeDocument/2006/relationships/image" Target="../media/image74.png"/><Relationship Id="rId4" Type="http://schemas.openxmlformats.org/officeDocument/2006/relationships/image" Target="../media/image73.png"/></Relationships>
</file>

<file path=ppt/slides/_rels/slide5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0.xml"/><Relationship Id="rId1" Type="http://schemas.openxmlformats.org/officeDocument/2006/relationships/slideLayout" Target="../slideLayouts/slideLayout6.xml"/><Relationship Id="rId6" Type="http://schemas.openxmlformats.org/officeDocument/2006/relationships/image" Target="../media/image71.png"/><Relationship Id="rId5" Type="http://schemas.openxmlformats.org/officeDocument/2006/relationships/image" Target="../media/image74.png"/><Relationship Id="rId4" Type="http://schemas.openxmlformats.org/officeDocument/2006/relationships/image" Target="../media/image73.png"/></Relationships>
</file>

<file path=ppt/slides/_rels/slide56.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90.png"/><Relationship Id="rId2" Type="http://schemas.openxmlformats.org/officeDocument/2006/relationships/notesSlide" Target="../notesSlides/notesSlide51.xml"/><Relationship Id="rId1" Type="http://schemas.openxmlformats.org/officeDocument/2006/relationships/slideLayout" Target="../slideLayouts/slideLayout6.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6.png"/></Relationships>
</file>

<file path=ppt/slides/_rels/slide5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030.png"/><Relationship Id="rId2" Type="http://schemas.openxmlformats.org/officeDocument/2006/relationships/notesSlide" Target="../notesSlides/notesSlide53.xml"/><Relationship Id="rId1" Type="http://schemas.openxmlformats.org/officeDocument/2006/relationships/slideLayout" Target="../slideLayouts/slideLayout6.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59.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0.png"/><Relationship Id="rId2" Type="http://schemas.openxmlformats.org/officeDocument/2006/relationships/notesSlide" Target="../notesSlides/notesSlide54.xml"/><Relationship Id="rId1" Type="http://schemas.openxmlformats.org/officeDocument/2006/relationships/slideLayout" Target="../slideLayouts/slideLayout6.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1080.png"/><Relationship Id="rId7" Type="http://schemas.openxmlformats.org/officeDocument/2006/relationships/image" Target="../media/image1030.png"/><Relationship Id="rId2" Type="http://schemas.openxmlformats.org/officeDocument/2006/relationships/notesSlide" Target="../notesSlides/notesSlide55.xml"/><Relationship Id="rId1" Type="http://schemas.openxmlformats.org/officeDocument/2006/relationships/slideLayout" Target="../slideLayouts/slideLayout6.xml"/><Relationship Id="rId11" Type="http://schemas.openxmlformats.org/officeDocument/2006/relationships/image" Target="../media/image109.png"/><Relationship Id="rId10" Type="http://schemas.openxmlformats.org/officeDocument/2006/relationships/image" Target="../media/image106.png"/><Relationship Id="rId9" Type="http://schemas.openxmlformats.org/officeDocument/2006/relationships/image" Target="../media/image105.png"/></Relationships>
</file>

<file path=ppt/slides/_rels/slide61.xml.rels><?xml version="1.0" encoding="UTF-8" standalone="yes"?>
<Relationships xmlns="http://schemas.openxmlformats.org/package/2006/relationships"><Relationship Id="rId8" Type="http://schemas.openxmlformats.org/officeDocument/2006/relationships/image" Target="../media/image113.png"/><Relationship Id="rId18" Type="http://schemas.openxmlformats.org/officeDocument/2006/relationships/image" Target="../media/image106.png"/><Relationship Id="rId7" Type="http://schemas.openxmlformats.org/officeDocument/2006/relationships/image" Target="../media/image112.png"/><Relationship Id="rId17" Type="http://schemas.openxmlformats.org/officeDocument/2006/relationships/image" Target="../media/image105.png"/><Relationship Id="rId2" Type="http://schemas.openxmlformats.org/officeDocument/2006/relationships/notesSlide" Target="../notesSlides/notesSlide56.xml"/><Relationship Id="rId16" Type="http://schemas.openxmlformats.org/officeDocument/2006/relationships/image" Target="../media/image104.png"/><Relationship Id="rId20" Type="http://schemas.openxmlformats.org/officeDocument/2006/relationships/image" Target="../media/image108.png"/><Relationship Id="rId1" Type="http://schemas.openxmlformats.org/officeDocument/2006/relationships/slideLayout" Target="../slideLayouts/slideLayout6.xml"/><Relationship Id="rId6" Type="http://schemas.openxmlformats.org/officeDocument/2006/relationships/image" Target="../media/image111.png"/><Relationship Id="rId11" Type="http://schemas.openxmlformats.org/officeDocument/2006/relationships/image" Target="../media/image116.png"/><Relationship Id="rId15" Type="http://schemas.openxmlformats.org/officeDocument/2006/relationships/image" Target="../media/image1030.png"/><Relationship Id="rId10" Type="http://schemas.openxmlformats.org/officeDocument/2006/relationships/image" Target="../media/image115.png"/><Relationship Id="rId19" Type="http://schemas.openxmlformats.org/officeDocument/2006/relationships/image" Target="../media/image109.png"/><Relationship Id="rId9" Type="http://schemas.openxmlformats.org/officeDocument/2006/relationships/image" Target="../media/image114.png"/></Relationships>
</file>

<file path=ppt/slides/_rels/slide62.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0.png"/><Relationship Id="rId2" Type="http://schemas.openxmlformats.org/officeDocument/2006/relationships/notesSlide" Target="../notesSlides/notesSlide57.xml"/><Relationship Id="rId1" Type="http://schemas.openxmlformats.org/officeDocument/2006/relationships/slideLayout" Target="../slideLayouts/slideLayout6.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63.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0.png"/><Relationship Id="rId2" Type="http://schemas.openxmlformats.org/officeDocument/2006/relationships/notesSlide" Target="../notesSlides/notesSlide58.xml"/><Relationship Id="rId1" Type="http://schemas.openxmlformats.org/officeDocument/2006/relationships/slideLayout" Target="../slideLayouts/slideLayout6.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64.xml.rels><?xml version="1.0" encoding="UTF-8" standalone="yes"?>
<Relationships xmlns="http://schemas.openxmlformats.org/package/2006/relationships"><Relationship Id="rId8" Type="http://schemas.openxmlformats.org/officeDocument/2006/relationships/image" Target="../media/image1040.png"/><Relationship Id="rId3" Type="http://schemas.openxmlformats.org/officeDocument/2006/relationships/image" Target="../media/image10800.png"/><Relationship Id="rId7" Type="http://schemas.openxmlformats.org/officeDocument/2006/relationships/image" Target="../media/image10300.png"/><Relationship Id="rId2" Type="http://schemas.openxmlformats.org/officeDocument/2006/relationships/notesSlide" Target="../notesSlides/notesSlide59.xml"/><Relationship Id="rId1" Type="http://schemas.openxmlformats.org/officeDocument/2006/relationships/slideLayout" Target="../slideLayouts/slideLayout6.xml"/><Relationship Id="rId11" Type="http://schemas.openxmlformats.org/officeDocument/2006/relationships/image" Target="../media/image1090.png"/><Relationship Id="rId10" Type="http://schemas.openxmlformats.org/officeDocument/2006/relationships/image" Target="../media/image1060.png"/><Relationship Id="rId9" Type="http://schemas.openxmlformats.org/officeDocument/2006/relationships/image" Target="../media/image1050.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Secret </a:t>
            </a:r>
            <a:r>
              <a:rPr lang="en-US" dirty="0"/>
              <a:t>Sharing with Certified Deletion</a:t>
            </a:r>
          </a:p>
        </p:txBody>
      </p:sp>
      <p:sp>
        <p:nvSpPr>
          <p:cNvPr id="3" name="Subtitle 2"/>
          <p:cNvSpPr>
            <a:spLocks noGrp="1"/>
          </p:cNvSpPr>
          <p:nvPr>
            <p:ph type="subTitle" idx="1"/>
          </p:nvPr>
        </p:nvSpPr>
        <p:spPr/>
        <p:txBody>
          <a:bodyPr/>
          <a:lstStyle/>
          <a:p>
            <a:r>
              <a:rPr lang="en-US" dirty="0"/>
              <a:t>James </a:t>
            </a:r>
            <a:r>
              <a:rPr lang="en-US" dirty="0" err="1"/>
              <a:t>Bartusek</a:t>
            </a:r>
            <a:r>
              <a:rPr lang="en-US" dirty="0"/>
              <a:t> and </a:t>
            </a:r>
            <a:r>
              <a:rPr lang="en-US" b="1" dirty="0"/>
              <a:t>Justin Raizes</a:t>
            </a:r>
            <a:endParaRPr lang="en-US" dirty="0"/>
          </a:p>
        </p:txBody>
      </p:sp>
    </p:spTree>
    <p:extLst>
      <p:ext uri="{BB962C8B-B14F-4D97-AF65-F5344CB8AC3E}">
        <p14:creationId xmlns:p14="http://schemas.microsoft.com/office/powerpoint/2010/main" val="2802195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Secret Sharing with Certified Deletion</a:t>
            </a:r>
            <a:br>
              <a:rPr lang="en-US" dirty="0"/>
            </a:br>
            <a:endParaRPr lang="en-US" dirty="0"/>
          </a:p>
        </p:txBody>
      </p:sp>
      <p:grpSp>
        <p:nvGrpSpPr>
          <p:cNvPr id="25" name="Group 24"/>
          <p:cNvGrpSpPr/>
          <p:nvPr/>
        </p:nvGrpSpPr>
        <p:grpSpPr>
          <a:xfrm>
            <a:off x="1962648" y="4419672"/>
            <a:ext cx="8440772" cy="1317094"/>
            <a:chOff x="1962648" y="4419672"/>
            <a:chExt cx="8440772" cy="1317094"/>
          </a:xfrm>
        </p:grpSpPr>
        <p:grpSp>
          <p:nvGrpSpPr>
            <p:cNvPr id="9" name="Group 8"/>
            <p:cNvGrpSpPr/>
            <p:nvPr/>
          </p:nvGrpSpPr>
          <p:grpSpPr>
            <a:xfrm>
              <a:off x="1962648" y="4449000"/>
              <a:ext cx="914400" cy="914400"/>
              <a:chOff x="463113" y="4285155"/>
              <a:chExt cx="2291508" cy="2291508"/>
            </a:xfrm>
          </p:grpSpPr>
          <p:sp>
            <p:nvSpPr>
              <p:cNvPr id="5" name="Oval 4"/>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0" name="TextBox 9"/>
                <p:cNvSpPr txBox="1"/>
                <p:nvPr/>
              </p:nvSpPr>
              <p:spPr>
                <a:xfrm>
                  <a:off x="1962648" y="5275101"/>
                  <a:ext cx="8440772" cy="461665"/>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oMath>
                  </a14:m>
                  <a:r>
                    <a:rPr lang="en-US" sz="2400" b="0" dirty="0"/>
                    <a:t>	       </a:t>
                  </a:r>
                  <a14:m>
                    <m:oMath xmlns:m="http://schemas.openxmlformats.org/officeDocument/2006/math">
                      <m:r>
                        <a:rPr lang="en-US" sz="2400" b="0" i="0" smtClean="0">
                          <a:latin typeface="Cambria Math" panose="02040503050406030204" pitchFamily="18" charset="0"/>
                        </a:rPr>
                        <m:t>|</m:t>
                      </m:r>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              |</m:t>
                      </m:r>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m:t>
                      </m:r>
                    </m:oMath>
                  </a14:m>
                  <a:r>
                    <a:rPr lang="en-US" sz="2400" b="0" dirty="0"/>
                    <a:t>            </a:t>
                  </a:r>
                  <a14:m>
                    <m:oMath xmlns:m="http://schemas.openxmlformats.org/officeDocument/2006/math">
                      <m:r>
                        <a:rPr lang="en-US" sz="2400" i="1" smtClean="0">
                          <a:latin typeface="Cambria Math" panose="02040503050406030204" pitchFamily="18" charset="0"/>
                        </a:rPr>
                        <m:t>|</m:t>
                      </m:r>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4</m:t>
                          </m:r>
                        </m:sub>
                      </m:sSub>
                      <m:r>
                        <a:rPr lang="en-US" sz="2400" b="0" i="1" smtClean="0">
                          <a:latin typeface="Cambria Math" panose="02040503050406030204" pitchFamily="18" charset="0"/>
                        </a:rPr>
                        <m:t>〉</m:t>
                      </m:r>
                    </m:oMath>
                  </a14:m>
                  <a:r>
                    <a:rPr lang="en-US" sz="2400" b="0" dirty="0"/>
                    <a:t>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5</m:t>
                          </m:r>
                        </m:sub>
                      </m:sSub>
                      <m:r>
                        <a:rPr lang="en-US" sz="2400" b="0" i="1" smtClean="0">
                          <a:latin typeface="Cambria Math" panose="02040503050406030204" pitchFamily="18" charset="0"/>
                        </a:rPr>
                        <m:t>〉</m:t>
                      </m:r>
                    </m:oMath>
                  </a14:m>
                  <a:r>
                    <a:rPr lang="en-US" sz="2400" b="0" dirty="0"/>
                    <a:t>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6</m:t>
                          </m:r>
                        </m:sub>
                      </m:sSub>
                      <m:r>
                        <a:rPr lang="en-US" sz="2400" b="0" i="1" smtClean="0">
                          <a:latin typeface="Cambria Math" panose="02040503050406030204" pitchFamily="18" charset="0"/>
                        </a:rPr>
                        <m:t>〉</m:t>
                      </m:r>
                    </m:oMath>
                  </a14:m>
                  <a:endParaRPr lang="en-US" sz="2400" b="0" dirty="0"/>
                </a:p>
              </p:txBody>
            </p:sp>
          </mc:Choice>
          <mc:Fallback xmlns="">
            <p:sp>
              <p:nvSpPr>
                <p:cNvPr id="10" name="TextBox 9"/>
                <p:cNvSpPr txBox="1">
                  <a:spLocks noRot="1" noChangeAspect="1" noMove="1" noResize="1" noEditPoints="1" noAdjustHandles="1" noChangeArrowheads="1" noChangeShapeType="1" noTextEdit="1"/>
                </p:cNvSpPr>
                <p:nvPr/>
              </p:nvSpPr>
              <p:spPr>
                <a:xfrm>
                  <a:off x="1962648" y="5275101"/>
                  <a:ext cx="8440772" cy="461665"/>
                </a:xfrm>
                <a:prstGeom prst="rect">
                  <a:avLst/>
                </a:prstGeom>
                <a:blipFill>
                  <a:blip r:embed="rId3"/>
                  <a:stretch>
                    <a:fillRect l="-650" b="-17105"/>
                  </a:stretch>
                </a:blipFill>
              </p:spPr>
              <p:txBody>
                <a:bodyPr/>
                <a:lstStyle/>
                <a:p>
                  <a:r>
                    <a:rPr lang="en-US">
                      <a:noFill/>
                    </a:rPr>
                    <a:t> </a:t>
                  </a:r>
                </a:p>
              </p:txBody>
            </p:sp>
          </mc:Fallback>
        </mc:AlternateContent>
        <p:grpSp>
          <p:nvGrpSpPr>
            <p:cNvPr id="11" name="Group 10"/>
            <p:cNvGrpSpPr/>
            <p:nvPr/>
          </p:nvGrpSpPr>
          <p:grpSpPr>
            <a:xfrm>
              <a:off x="3372093" y="4419672"/>
              <a:ext cx="914400" cy="914400"/>
              <a:chOff x="463113" y="4285155"/>
              <a:chExt cx="2291508" cy="2291508"/>
            </a:xfrm>
          </p:grpSpPr>
          <p:sp>
            <p:nvSpPr>
              <p:cNvPr id="12" name="Oval 11"/>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928216" y="4435801"/>
              <a:ext cx="914400" cy="914400"/>
              <a:chOff x="463113" y="4285155"/>
              <a:chExt cx="2291508" cy="2291508"/>
            </a:xfrm>
          </p:grpSpPr>
          <p:sp>
            <p:nvSpPr>
              <p:cNvPr id="17" name="Oval 16"/>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6471140" y="4449000"/>
              <a:ext cx="914400" cy="914400"/>
              <a:chOff x="463113" y="4285155"/>
              <a:chExt cx="2291508" cy="2291508"/>
            </a:xfrm>
          </p:grpSpPr>
          <p:sp>
            <p:nvSpPr>
              <p:cNvPr id="37" name="Oval 36"/>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7880585" y="4422801"/>
              <a:ext cx="914400" cy="914400"/>
              <a:chOff x="463113" y="4285155"/>
              <a:chExt cx="2291508" cy="2291508"/>
            </a:xfrm>
          </p:grpSpPr>
          <p:sp>
            <p:nvSpPr>
              <p:cNvPr id="42" name="Oval 41"/>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9423509" y="4430222"/>
              <a:ext cx="914400" cy="914400"/>
              <a:chOff x="463113" y="4285155"/>
              <a:chExt cx="2291508" cy="2291508"/>
            </a:xfrm>
          </p:grpSpPr>
          <p:sp>
            <p:nvSpPr>
              <p:cNvPr id="47" name="Oval 46"/>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51" name="Straight Arrow Connector 50"/>
          <p:cNvCxnSpPr>
            <a:stCxn id="72" idx="0"/>
          </p:cNvCxnSpPr>
          <p:nvPr/>
        </p:nvCxnSpPr>
        <p:spPr>
          <a:xfrm flipH="1">
            <a:off x="2783933" y="1693082"/>
            <a:ext cx="3361795" cy="27576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72" idx="0"/>
          </p:cNvCxnSpPr>
          <p:nvPr/>
        </p:nvCxnSpPr>
        <p:spPr>
          <a:xfrm flipH="1">
            <a:off x="4107124" y="1693082"/>
            <a:ext cx="2038604" cy="272394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72" idx="0"/>
          </p:cNvCxnSpPr>
          <p:nvPr/>
        </p:nvCxnSpPr>
        <p:spPr>
          <a:xfrm flipH="1">
            <a:off x="5443239" y="1693082"/>
            <a:ext cx="702489" cy="2744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72" idx="0"/>
          </p:cNvCxnSpPr>
          <p:nvPr/>
        </p:nvCxnSpPr>
        <p:spPr>
          <a:xfrm>
            <a:off x="6145728" y="1693082"/>
            <a:ext cx="673148" cy="27133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6157907" y="1694195"/>
            <a:ext cx="1780340" cy="271227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72" idx="0"/>
          </p:cNvCxnSpPr>
          <p:nvPr/>
        </p:nvCxnSpPr>
        <p:spPr>
          <a:xfrm>
            <a:off x="6145728" y="1693082"/>
            <a:ext cx="3150672" cy="272394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5422226" y="1693082"/>
            <a:ext cx="1447003" cy="158639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5669294" y="1286317"/>
            <a:ext cx="946798" cy="461665"/>
          </a:xfrm>
          <a:prstGeom prst="rect">
            <a:avLst/>
          </a:prstGeom>
          <a:noFill/>
        </p:spPr>
        <p:txBody>
          <a:bodyPr wrap="none" rtlCol="0">
            <a:spAutoFit/>
          </a:bodyPr>
          <a:lstStyle/>
          <a:p>
            <a:r>
              <a:rPr lang="en-US" sz="2400" dirty="0"/>
              <a:t>secret</a:t>
            </a:r>
          </a:p>
        </p:txBody>
      </p:sp>
    </p:spTree>
    <p:extLst>
      <p:ext uri="{BB962C8B-B14F-4D97-AF65-F5344CB8AC3E}">
        <p14:creationId xmlns:p14="http://schemas.microsoft.com/office/powerpoint/2010/main" val="1334314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Secret Sharing with Certified Deletion</a:t>
            </a:r>
            <a:br>
              <a:rPr lang="en-US" dirty="0"/>
            </a:br>
            <a:endParaRPr lang="en-US" dirty="0"/>
          </a:p>
        </p:txBody>
      </p:sp>
      <p:grpSp>
        <p:nvGrpSpPr>
          <p:cNvPr id="25" name="Group 24"/>
          <p:cNvGrpSpPr/>
          <p:nvPr/>
        </p:nvGrpSpPr>
        <p:grpSpPr>
          <a:xfrm>
            <a:off x="1962648" y="4419672"/>
            <a:ext cx="8440772" cy="1317094"/>
            <a:chOff x="1962648" y="4419672"/>
            <a:chExt cx="8440772" cy="1317094"/>
          </a:xfrm>
        </p:grpSpPr>
        <p:grpSp>
          <p:nvGrpSpPr>
            <p:cNvPr id="9" name="Group 8"/>
            <p:cNvGrpSpPr/>
            <p:nvPr/>
          </p:nvGrpSpPr>
          <p:grpSpPr>
            <a:xfrm>
              <a:off x="1962648" y="4449000"/>
              <a:ext cx="914400" cy="914400"/>
              <a:chOff x="463113" y="4285155"/>
              <a:chExt cx="2291508" cy="2291508"/>
            </a:xfrm>
          </p:grpSpPr>
          <p:sp>
            <p:nvSpPr>
              <p:cNvPr id="5" name="Oval 4"/>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0" name="TextBox 9"/>
                <p:cNvSpPr txBox="1"/>
                <p:nvPr/>
              </p:nvSpPr>
              <p:spPr>
                <a:xfrm>
                  <a:off x="1962648" y="5275101"/>
                  <a:ext cx="8440772" cy="461665"/>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oMath>
                  </a14:m>
                  <a:r>
                    <a:rPr lang="en-US" sz="2400" b="0" dirty="0"/>
                    <a:t>	       </a:t>
                  </a:r>
                  <a14:m>
                    <m:oMath xmlns:m="http://schemas.openxmlformats.org/officeDocument/2006/math">
                      <m:r>
                        <a:rPr lang="en-US" sz="2400" b="0" i="0" smtClean="0">
                          <a:latin typeface="Cambria Math" panose="02040503050406030204" pitchFamily="18" charset="0"/>
                        </a:rPr>
                        <m:t>|</m:t>
                      </m:r>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              |</m:t>
                      </m:r>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m:t>
                      </m:r>
                    </m:oMath>
                  </a14:m>
                  <a:r>
                    <a:rPr lang="en-US" sz="2400" b="0" dirty="0"/>
                    <a:t>            </a:t>
                  </a:r>
                  <a14:m>
                    <m:oMath xmlns:m="http://schemas.openxmlformats.org/officeDocument/2006/math">
                      <m:r>
                        <a:rPr lang="en-US" sz="2400" i="1" smtClean="0">
                          <a:latin typeface="Cambria Math" panose="02040503050406030204" pitchFamily="18" charset="0"/>
                        </a:rPr>
                        <m:t>|</m:t>
                      </m:r>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4</m:t>
                          </m:r>
                        </m:sub>
                      </m:sSub>
                      <m:r>
                        <a:rPr lang="en-US" sz="2400" b="0" i="1" smtClean="0">
                          <a:latin typeface="Cambria Math" panose="02040503050406030204" pitchFamily="18" charset="0"/>
                        </a:rPr>
                        <m:t>〉</m:t>
                      </m:r>
                    </m:oMath>
                  </a14:m>
                  <a:r>
                    <a:rPr lang="en-US" sz="2400" b="0" dirty="0"/>
                    <a:t>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5</m:t>
                          </m:r>
                        </m:sub>
                      </m:sSub>
                      <m:r>
                        <a:rPr lang="en-US" sz="2400" b="0" i="1" smtClean="0">
                          <a:latin typeface="Cambria Math" panose="02040503050406030204" pitchFamily="18" charset="0"/>
                        </a:rPr>
                        <m:t>〉</m:t>
                      </m:r>
                    </m:oMath>
                  </a14:m>
                  <a:r>
                    <a:rPr lang="en-US" sz="2400" b="0" dirty="0"/>
                    <a:t>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6</m:t>
                          </m:r>
                        </m:sub>
                      </m:sSub>
                      <m:r>
                        <a:rPr lang="en-US" sz="2400" b="0" i="1" smtClean="0">
                          <a:latin typeface="Cambria Math" panose="02040503050406030204" pitchFamily="18" charset="0"/>
                        </a:rPr>
                        <m:t>〉</m:t>
                      </m:r>
                    </m:oMath>
                  </a14:m>
                  <a:endParaRPr lang="en-US" sz="2400" b="0" dirty="0"/>
                </a:p>
              </p:txBody>
            </p:sp>
          </mc:Choice>
          <mc:Fallback xmlns="">
            <p:sp>
              <p:nvSpPr>
                <p:cNvPr id="10" name="TextBox 9"/>
                <p:cNvSpPr txBox="1">
                  <a:spLocks noRot="1" noChangeAspect="1" noMove="1" noResize="1" noEditPoints="1" noAdjustHandles="1" noChangeArrowheads="1" noChangeShapeType="1" noTextEdit="1"/>
                </p:cNvSpPr>
                <p:nvPr/>
              </p:nvSpPr>
              <p:spPr>
                <a:xfrm>
                  <a:off x="1962648" y="5275101"/>
                  <a:ext cx="8440772" cy="461665"/>
                </a:xfrm>
                <a:prstGeom prst="rect">
                  <a:avLst/>
                </a:prstGeom>
                <a:blipFill>
                  <a:blip r:embed="rId3"/>
                  <a:stretch>
                    <a:fillRect l="-650" b="-17105"/>
                  </a:stretch>
                </a:blipFill>
              </p:spPr>
              <p:txBody>
                <a:bodyPr/>
                <a:lstStyle/>
                <a:p>
                  <a:r>
                    <a:rPr lang="en-US">
                      <a:noFill/>
                    </a:rPr>
                    <a:t> </a:t>
                  </a:r>
                </a:p>
              </p:txBody>
            </p:sp>
          </mc:Fallback>
        </mc:AlternateContent>
        <p:grpSp>
          <p:nvGrpSpPr>
            <p:cNvPr id="11" name="Group 10"/>
            <p:cNvGrpSpPr/>
            <p:nvPr/>
          </p:nvGrpSpPr>
          <p:grpSpPr>
            <a:xfrm>
              <a:off x="3372093" y="4419672"/>
              <a:ext cx="914400" cy="914400"/>
              <a:chOff x="463113" y="4285155"/>
              <a:chExt cx="2291508" cy="2291508"/>
            </a:xfrm>
          </p:grpSpPr>
          <p:sp>
            <p:nvSpPr>
              <p:cNvPr id="12" name="Oval 11"/>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928216" y="4435801"/>
              <a:ext cx="914400" cy="914400"/>
              <a:chOff x="463113" y="4285155"/>
              <a:chExt cx="2291508" cy="2291508"/>
            </a:xfrm>
          </p:grpSpPr>
          <p:sp>
            <p:nvSpPr>
              <p:cNvPr id="17" name="Oval 16"/>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6471140" y="4449000"/>
              <a:ext cx="914400" cy="914400"/>
              <a:chOff x="463113" y="4285155"/>
              <a:chExt cx="2291508" cy="2291508"/>
            </a:xfrm>
          </p:grpSpPr>
          <p:sp>
            <p:nvSpPr>
              <p:cNvPr id="37" name="Oval 36"/>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7880585" y="4422801"/>
              <a:ext cx="914400" cy="914400"/>
              <a:chOff x="463113" y="4285155"/>
              <a:chExt cx="2291508" cy="2291508"/>
            </a:xfrm>
          </p:grpSpPr>
          <p:sp>
            <p:nvSpPr>
              <p:cNvPr id="42" name="Oval 41"/>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9423509" y="4430222"/>
              <a:ext cx="914400" cy="914400"/>
              <a:chOff x="463113" y="4285155"/>
              <a:chExt cx="2291508" cy="2291508"/>
            </a:xfrm>
          </p:grpSpPr>
          <p:sp>
            <p:nvSpPr>
              <p:cNvPr id="47" name="Oval 46"/>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51" name="Straight Arrow Connector 50"/>
          <p:cNvCxnSpPr>
            <a:stCxn id="72" idx="0"/>
          </p:cNvCxnSpPr>
          <p:nvPr/>
        </p:nvCxnSpPr>
        <p:spPr>
          <a:xfrm flipH="1">
            <a:off x="2783933" y="1693082"/>
            <a:ext cx="3361795" cy="27576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72" idx="0"/>
          </p:cNvCxnSpPr>
          <p:nvPr/>
        </p:nvCxnSpPr>
        <p:spPr>
          <a:xfrm flipH="1">
            <a:off x="4107124" y="1693082"/>
            <a:ext cx="2038604" cy="272394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72" idx="0"/>
          </p:cNvCxnSpPr>
          <p:nvPr/>
        </p:nvCxnSpPr>
        <p:spPr>
          <a:xfrm flipH="1">
            <a:off x="5443239" y="1693082"/>
            <a:ext cx="702489" cy="2744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72" idx="0"/>
          </p:cNvCxnSpPr>
          <p:nvPr/>
        </p:nvCxnSpPr>
        <p:spPr>
          <a:xfrm>
            <a:off x="6145728" y="1693082"/>
            <a:ext cx="673148" cy="27133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6157907" y="1694195"/>
            <a:ext cx="1780340" cy="271227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72" idx="0"/>
          </p:cNvCxnSpPr>
          <p:nvPr/>
        </p:nvCxnSpPr>
        <p:spPr>
          <a:xfrm>
            <a:off x="6145728" y="1693082"/>
            <a:ext cx="3150672" cy="272394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5422226" y="1693082"/>
            <a:ext cx="1447003" cy="158639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5669294" y="1286317"/>
            <a:ext cx="946798" cy="461665"/>
          </a:xfrm>
          <a:prstGeom prst="rect">
            <a:avLst/>
          </a:prstGeom>
          <a:noFill/>
        </p:spPr>
        <p:txBody>
          <a:bodyPr wrap="none" rtlCol="0">
            <a:spAutoFit/>
          </a:bodyPr>
          <a:lstStyle/>
          <a:p>
            <a:r>
              <a:rPr lang="en-US" sz="2400" dirty="0"/>
              <a:t>secret</a:t>
            </a:r>
          </a:p>
        </p:txBody>
      </p:sp>
      <p:sp>
        <p:nvSpPr>
          <p:cNvPr id="57" name="Multiply 56"/>
          <p:cNvSpPr/>
          <p:nvPr/>
        </p:nvSpPr>
        <p:spPr>
          <a:xfrm>
            <a:off x="4915017" y="4536200"/>
            <a:ext cx="940798" cy="756666"/>
          </a:xfrm>
          <a:prstGeom prst="mathMultiply">
            <a:avLst>
              <a:gd name="adj1" fmla="val 1632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4788853" y="5923823"/>
            <a:ext cx="1130373" cy="699508"/>
            <a:chOff x="4635573" y="5826830"/>
            <a:chExt cx="1573306" cy="974979"/>
          </a:xfrm>
        </p:grpSpPr>
        <p:sp>
          <p:nvSpPr>
            <p:cNvPr id="3" name="Rectangle 2"/>
            <p:cNvSpPr/>
            <p:nvPr/>
          </p:nvSpPr>
          <p:spPr>
            <a:xfrm>
              <a:off x="4635573" y="5826830"/>
              <a:ext cx="1573306" cy="974979"/>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4814866" y="6134983"/>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814866" y="6282901"/>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814866" y="6435301"/>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Chevron 26"/>
            <p:cNvSpPr/>
            <p:nvPr/>
          </p:nvSpPr>
          <p:spPr>
            <a:xfrm rot="16200000">
              <a:off x="5532510" y="6188507"/>
              <a:ext cx="595600" cy="271652"/>
            </a:xfrm>
            <a:prstGeom prst="chevron">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Oval 21"/>
            <p:cNvSpPr/>
            <p:nvPr/>
          </p:nvSpPr>
          <p:spPr>
            <a:xfrm>
              <a:off x="5648517" y="5957930"/>
              <a:ext cx="363070" cy="354106"/>
            </a:xfrm>
            <a:prstGeom prst="ellipse">
              <a:avLst/>
            </a:prstGeom>
            <a:solidFill>
              <a:schemeClr val="accent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762748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Secret Sharing with Certified Deletion</a:t>
            </a:r>
          </a:p>
        </p:txBody>
      </p:sp>
      <p:grpSp>
        <p:nvGrpSpPr>
          <p:cNvPr id="5" name="Group 4"/>
          <p:cNvGrpSpPr/>
          <p:nvPr/>
        </p:nvGrpSpPr>
        <p:grpSpPr>
          <a:xfrm>
            <a:off x="1263215" y="4518941"/>
            <a:ext cx="593271" cy="1311730"/>
            <a:chOff x="3178629" y="2090055"/>
            <a:chExt cx="593271" cy="1311730"/>
          </a:xfrm>
        </p:grpSpPr>
        <p:sp>
          <p:nvSpPr>
            <p:cNvPr id="6" name="Flowchart: Delay 5"/>
            <p:cNvSpPr/>
            <p:nvPr/>
          </p:nvSpPr>
          <p:spPr>
            <a:xfrm rot="16200000">
              <a:off x="3113315" y="2743199"/>
              <a:ext cx="723900" cy="593271"/>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 name="Oval 6"/>
            <p:cNvSpPr/>
            <p:nvPr/>
          </p:nvSpPr>
          <p:spPr>
            <a:xfrm>
              <a:off x="3178629" y="2090055"/>
              <a:ext cx="555171" cy="587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 name="Oval 7"/>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 name="Oval 8"/>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0" name="Arc 9"/>
            <p:cNvSpPr/>
            <p:nvPr/>
          </p:nvSpPr>
          <p:spPr>
            <a:xfrm rot="8032625">
              <a:off x="3310143" y="2202862"/>
              <a:ext cx="292143" cy="305589"/>
            </a:xfrm>
            <a:prstGeom prst="arc">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sp>
        <p:nvSpPr>
          <p:cNvPr id="11" name="Oval Callout 10"/>
          <p:cNvSpPr/>
          <p:nvPr/>
        </p:nvSpPr>
        <p:spPr>
          <a:xfrm>
            <a:off x="264459" y="1810444"/>
            <a:ext cx="4375591" cy="2121685"/>
          </a:xfrm>
          <a:prstGeom prst="wedgeEllipseCallout">
            <a:avLst>
              <a:gd name="adj1" fmla="val -18735"/>
              <a:gd name="adj2" fmla="val 7559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t>I </a:t>
            </a:r>
            <a:r>
              <a:rPr lang="en-US" sz="2400" dirty="0" smtClean="0"/>
              <a:t>want to cancel my subscription. </a:t>
            </a:r>
            <a:r>
              <a:rPr lang="en-US" sz="2400" dirty="0"/>
              <a:t>Please delete my information.</a:t>
            </a:r>
          </a:p>
        </p:txBody>
      </p:sp>
      <p:grpSp>
        <p:nvGrpSpPr>
          <p:cNvPr id="48" name="Group 47"/>
          <p:cNvGrpSpPr/>
          <p:nvPr/>
        </p:nvGrpSpPr>
        <p:grpSpPr>
          <a:xfrm>
            <a:off x="7489372" y="2122713"/>
            <a:ext cx="3712028" cy="4376057"/>
            <a:chOff x="7489372" y="2140402"/>
            <a:chExt cx="4023597" cy="3929742"/>
          </a:xfrm>
        </p:grpSpPr>
        <p:sp>
          <p:nvSpPr>
            <p:cNvPr id="12" name="Cube 11"/>
            <p:cNvSpPr/>
            <p:nvPr/>
          </p:nvSpPr>
          <p:spPr>
            <a:xfrm>
              <a:off x="7489372" y="2140402"/>
              <a:ext cx="3548743" cy="3929742"/>
            </a:xfrm>
            <a:prstGeom prst="cub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 name="Rectangle 12"/>
            <p:cNvSpPr/>
            <p:nvPr/>
          </p:nvSpPr>
          <p:spPr>
            <a:xfrm>
              <a:off x="7913915" y="3222171"/>
              <a:ext cx="424543" cy="446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588829" y="3222170"/>
              <a:ext cx="424543" cy="446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263743" y="3222169"/>
              <a:ext cx="424543" cy="446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913915" y="3932130"/>
              <a:ext cx="424543" cy="446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588829" y="3932129"/>
              <a:ext cx="424543" cy="446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263743" y="3932128"/>
              <a:ext cx="424543" cy="446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913915" y="4634432"/>
              <a:ext cx="424543" cy="446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588829" y="4634431"/>
              <a:ext cx="424543" cy="446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263743" y="4634430"/>
              <a:ext cx="424543" cy="446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913915" y="5307302"/>
              <a:ext cx="424543" cy="446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8588829" y="5307301"/>
              <a:ext cx="424543" cy="446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9263743" y="5307300"/>
              <a:ext cx="424543" cy="446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9726385" y="2775852"/>
              <a:ext cx="1774371" cy="446317"/>
              <a:chOff x="8490858" y="2364241"/>
              <a:chExt cx="1774371" cy="446317"/>
            </a:xfrm>
            <a:scene3d>
              <a:camera prst="isometricOffAxis2Right">
                <a:rot lat="1620000" lon="17760000" rev="0"/>
              </a:camera>
              <a:lightRig rig="threePt" dir="t"/>
            </a:scene3d>
          </p:grpSpPr>
          <p:sp>
            <p:nvSpPr>
              <p:cNvPr id="32" name="Rectangle 31"/>
              <p:cNvSpPr/>
              <p:nvPr/>
            </p:nvSpPr>
            <p:spPr>
              <a:xfrm>
                <a:off x="8490858" y="2364243"/>
                <a:ext cx="424543" cy="446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165772" y="2364242"/>
                <a:ext cx="424543" cy="446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9840686" y="2364241"/>
                <a:ext cx="424543" cy="446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9738598" y="3485811"/>
              <a:ext cx="1774371" cy="446317"/>
              <a:chOff x="8490858" y="2364241"/>
              <a:chExt cx="1774371" cy="446317"/>
            </a:xfrm>
            <a:scene3d>
              <a:camera prst="isometricOffAxis2Right">
                <a:rot lat="1620000" lon="17760000" rev="0"/>
              </a:camera>
              <a:lightRig rig="threePt" dir="t"/>
            </a:scene3d>
          </p:grpSpPr>
          <p:sp>
            <p:nvSpPr>
              <p:cNvPr id="37" name="Rectangle 36"/>
              <p:cNvSpPr/>
              <p:nvPr/>
            </p:nvSpPr>
            <p:spPr>
              <a:xfrm>
                <a:off x="8490858" y="2364243"/>
                <a:ext cx="424543" cy="446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9165772" y="2364242"/>
                <a:ext cx="424543" cy="446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840686" y="2364241"/>
                <a:ext cx="424543" cy="446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9726385" y="4185400"/>
              <a:ext cx="1774371" cy="446317"/>
              <a:chOff x="8490858" y="2364241"/>
              <a:chExt cx="1774371" cy="446317"/>
            </a:xfrm>
            <a:scene3d>
              <a:camera prst="isometricOffAxis2Right">
                <a:rot lat="1620000" lon="17760000" rev="0"/>
              </a:camera>
              <a:lightRig rig="threePt" dir="t"/>
            </a:scene3d>
          </p:grpSpPr>
          <p:sp>
            <p:nvSpPr>
              <p:cNvPr id="41" name="Rectangle 40"/>
              <p:cNvSpPr/>
              <p:nvPr/>
            </p:nvSpPr>
            <p:spPr>
              <a:xfrm>
                <a:off x="8490858" y="2364243"/>
                <a:ext cx="424543" cy="446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9165772" y="2364242"/>
                <a:ext cx="424543" cy="446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9840686" y="2364241"/>
                <a:ext cx="424543" cy="446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9726385" y="4904611"/>
              <a:ext cx="1774371" cy="446317"/>
              <a:chOff x="8490858" y="2364241"/>
              <a:chExt cx="1774371" cy="446317"/>
            </a:xfrm>
            <a:scene3d>
              <a:camera prst="isometricOffAxis2Right">
                <a:rot lat="1620000" lon="17760000" rev="0"/>
              </a:camera>
              <a:lightRig rig="threePt" dir="t"/>
            </a:scene3d>
          </p:grpSpPr>
          <p:sp>
            <p:nvSpPr>
              <p:cNvPr id="45" name="Rectangle 44"/>
              <p:cNvSpPr/>
              <p:nvPr/>
            </p:nvSpPr>
            <p:spPr>
              <a:xfrm>
                <a:off x="8490858" y="2364243"/>
                <a:ext cx="424543" cy="446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9165772" y="2364242"/>
                <a:ext cx="424543" cy="446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9840686" y="2364241"/>
                <a:ext cx="424543" cy="446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 name="Oval Callout 28"/>
          <p:cNvSpPr/>
          <p:nvPr/>
        </p:nvSpPr>
        <p:spPr>
          <a:xfrm>
            <a:off x="4640050" y="1489316"/>
            <a:ext cx="3382808" cy="2121685"/>
          </a:xfrm>
          <a:prstGeom prst="wedgeEllipseCallout">
            <a:avLst>
              <a:gd name="adj1" fmla="val 40492"/>
              <a:gd name="adj2" fmla="val 6014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t>Okay, here’s your confirmation certificate:</a:t>
            </a:r>
          </a:p>
          <a:p>
            <a:pPr algn="ctr"/>
            <a:r>
              <a:rPr lang="en-US" sz="2400" dirty="0"/>
              <a:t>############</a:t>
            </a:r>
          </a:p>
        </p:txBody>
      </p:sp>
      <p:sp>
        <p:nvSpPr>
          <p:cNvPr id="49" name="TextBox 48"/>
          <p:cNvSpPr txBox="1"/>
          <p:nvPr/>
        </p:nvSpPr>
        <p:spPr>
          <a:xfrm>
            <a:off x="7611990" y="6437554"/>
            <a:ext cx="2255233" cy="461665"/>
          </a:xfrm>
          <a:prstGeom prst="rect">
            <a:avLst/>
          </a:prstGeom>
          <a:noFill/>
        </p:spPr>
        <p:txBody>
          <a:bodyPr wrap="none" rtlCol="0">
            <a:spAutoFit/>
          </a:bodyPr>
          <a:lstStyle/>
          <a:p>
            <a:r>
              <a:rPr lang="en-US" sz="2400" dirty="0" smtClean="0"/>
              <a:t>Storage Provider</a:t>
            </a:r>
            <a:endParaRPr lang="en-US" sz="2400" dirty="0"/>
          </a:p>
        </p:txBody>
      </p:sp>
      <p:sp>
        <p:nvSpPr>
          <p:cNvPr id="50" name="TextBox 49"/>
          <p:cNvSpPr txBox="1"/>
          <p:nvPr/>
        </p:nvSpPr>
        <p:spPr>
          <a:xfrm>
            <a:off x="1120001" y="5830671"/>
            <a:ext cx="904735" cy="461665"/>
          </a:xfrm>
          <a:prstGeom prst="rect">
            <a:avLst/>
          </a:prstGeom>
          <a:noFill/>
        </p:spPr>
        <p:txBody>
          <a:bodyPr wrap="none" rtlCol="0">
            <a:spAutoFit/>
          </a:bodyPr>
          <a:lstStyle/>
          <a:p>
            <a:r>
              <a:rPr lang="en-US" sz="2400" dirty="0" smtClean="0"/>
              <a:t>Client</a:t>
            </a:r>
            <a:endParaRPr lang="en-US" sz="2400" dirty="0"/>
          </a:p>
        </p:txBody>
      </p:sp>
    </p:spTree>
    <p:extLst>
      <p:ext uri="{BB962C8B-B14F-4D97-AF65-F5344CB8AC3E}">
        <p14:creationId xmlns:p14="http://schemas.microsoft.com/office/powerpoint/2010/main" val="3572642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0C106-5AF9-319A-5E56-CA9C60D1091E}"/>
              </a:ext>
            </a:extLst>
          </p:cNvPr>
          <p:cNvSpPr>
            <a:spLocks noGrp="1"/>
          </p:cNvSpPr>
          <p:nvPr>
            <p:ph type="title"/>
          </p:nvPr>
        </p:nvSpPr>
        <p:spPr/>
        <p:txBody>
          <a:bodyPr/>
          <a:lstStyle/>
          <a:p>
            <a:r>
              <a:rPr lang="en-US" dirty="0"/>
              <a:t>Contributions</a:t>
            </a:r>
          </a:p>
        </p:txBody>
      </p:sp>
      <p:pic>
        <p:nvPicPr>
          <p:cNvPr id="2050" name="Picture 2">
            <a:extLst>
              <a:ext uri="{FF2B5EF4-FFF2-40B4-BE49-F238E27FC236}">
                <a16:creationId xmlns:a16="http://schemas.microsoft.com/office/drawing/2014/main" id="{383105F4-A543-D492-F4B3-C987FCA65A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085" y="2328862"/>
            <a:ext cx="1619250" cy="22002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660405F-E8A0-2E1F-D828-2743CC9EC55A}"/>
              </a:ext>
            </a:extLst>
          </p:cNvPr>
          <p:cNvSpPr txBox="1"/>
          <p:nvPr/>
        </p:nvSpPr>
        <p:spPr>
          <a:xfrm>
            <a:off x="1083085" y="4679232"/>
            <a:ext cx="1581843" cy="461665"/>
          </a:xfrm>
          <a:prstGeom prst="rect">
            <a:avLst/>
          </a:prstGeom>
          <a:noFill/>
        </p:spPr>
        <p:txBody>
          <a:bodyPr wrap="none" rtlCol="0">
            <a:spAutoFit/>
          </a:bodyPr>
          <a:lstStyle/>
          <a:p>
            <a:r>
              <a:rPr lang="en-US" sz="2400" b="1" dirty="0"/>
              <a:t>Definitions</a:t>
            </a:r>
          </a:p>
        </p:txBody>
      </p:sp>
      <p:pic>
        <p:nvPicPr>
          <p:cNvPr id="2052" name="Picture 4" descr="Automobile crane of the Railway Troops of Russia">
            <a:extLst>
              <a:ext uri="{FF2B5EF4-FFF2-40B4-BE49-F238E27FC236}">
                <a16:creationId xmlns:a16="http://schemas.microsoft.com/office/drawing/2014/main" id="{3B0FFFE1-4353-3346-72B1-F8396C32CA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0788" y="2528887"/>
            <a:ext cx="3038475" cy="20002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27AC357-9A53-AB5C-CE80-48EEFFFDCD36}"/>
              </a:ext>
            </a:extLst>
          </p:cNvPr>
          <p:cNvSpPr txBox="1"/>
          <p:nvPr/>
        </p:nvSpPr>
        <p:spPr>
          <a:xfrm>
            <a:off x="4887771" y="4679232"/>
            <a:ext cx="1944507" cy="461665"/>
          </a:xfrm>
          <a:prstGeom prst="rect">
            <a:avLst/>
          </a:prstGeom>
          <a:noFill/>
        </p:spPr>
        <p:txBody>
          <a:bodyPr wrap="none" rtlCol="0">
            <a:spAutoFit/>
          </a:bodyPr>
          <a:lstStyle/>
          <a:p>
            <a:r>
              <a:rPr lang="en-US" sz="2400" b="1" dirty="0"/>
              <a:t>Constructions</a:t>
            </a:r>
          </a:p>
        </p:txBody>
      </p:sp>
      <p:pic>
        <p:nvPicPr>
          <p:cNvPr id="2054" name="Picture 6">
            <a:extLst>
              <a:ext uri="{FF2B5EF4-FFF2-40B4-BE49-F238E27FC236}">
                <a16:creationId xmlns:a16="http://schemas.microsoft.com/office/drawing/2014/main" id="{96D7C384-1F51-AFDD-BA2D-FECE07BFB1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0763" y="2528887"/>
            <a:ext cx="2667000" cy="20002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3A26399-8780-8529-DD74-448DB3B59A53}"/>
              </a:ext>
            </a:extLst>
          </p:cNvPr>
          <p:cNvSpPr txBox="1"/>
          <p:nvPr/>
        </p:nvSpPr>
        <p:spPr>
          <a:xfrm>
            <a:off x="8502178" y="4679232"/>
            <a:ext cx="3524170" cy="1569660"/>
          </a:xfrm>
          <a:prstGeom prst="rect">
            <a:avLst/>
          </a:prstGeom>
          <a:noFill/>
        </p:spPr>
        <p:txBody>
          <a:bodyPr wrap="none" rtlCol="0">
            <a:spAutoFit/>
          </a:bodyPr>
          <a:lstStyle/>
          <a:p>
            <a:pPr algn="ctr"/>
            <a:r>
              <a:rPr lang="en-US" sz="2400" b="1" dirty="0"/>
              <a:t>New Tools: </a:t>
            </a:r>
          </a:p>
          <a:p>
            <a:pPr algn="ctr"/>
            <a:r>
              <a:rPr lang="en-US" sz="2400" b="1" dirty="0"/>
              <a:t>High Rate Randomness </a:t>
            </a:r>
          </a:p>
          <a:p>
            <a:pPr algn="ctr"/>
            <a:r>
              <a:rPr lang="en-US" sz="2400" b="1" dirty="0"/>
              <a:t>Extractors for Certain </a:t>
            </a:r>
          </a:p>
          <a:p>
            <a:pPr algn="ctr"/>
            <a:r>
              <a:rPr lang="en-US" sz="2400" b="1" dirty="0"/>
              <a:t>Quantum Entropy Sources</a:t>
            </a:r>
          </a:p>
        </p:txBody>
      </p:sp>
    </p:spTree>
    <p:extLst>
      <p:ext uri="{BB962C8B-B14F-4D97-AF65-F5344CB8AC3E}">
        <p14:creationId xmlns:p14="http://schemas.microsoft.com/office/powerpoint/2010/main" val="22016520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Definitions</a:t>
            </a:r>
          </a:p>
          <a:p>
            <a:pPr marL="971550" lvl="1" indent="-514350">
              <a:buFont typeface="+mj-lt"/>
              <a:buAutoNum type="arabicPeriod"/>
            </a:pPr>
            <a:r>
              <a:rPr lang="en-US" dirty="0" smtClean="0"/>
              <a:t>No-Signaling Certified Deletion</a:t>
            </a:r>
          </a:p>
          <a:p>
            <a:pPr marL="971550" lvl="1" indent="-514350">
              <a:buFont typeface="+mj-lt"/>
              <a:buAutoNum type="arabicPeriod"/>
            </a:pPr>
            <a:r>
              <a:rPr lang="en-US" dirty="0" smtClean="0"/>
              <a:t>Adaptive Certified Deletion</a:t>
            </a:r>
          </a:p>
          <a:p>
            <a:pPr marL="514350" indent="-514350">
              <a:buFont typeface="+mj-lt"/>
              <a:buAutoNum type="arabicPeriod"/>
            </a:pPr>
            <a:r>
              <a:rPr lang="en-US" dirty="0" smtClean="0"/>
              <a:t>Construction: Adaptive Certified Deletion</a:t>
            </a:r>
          </a:p>
          <a:p>
            <a:pPr marL="514350" indent="-514350">
              <a:buFont typeface="+mj-lt"/>
              <a:buAutoNum type="arabicPeriod"/>
            </a:pPr>
            <a:r>
              <a:rPr lang="en-US" dirty="0" smtClean="0"/>
              <a:t>Security Intuition</a:t>
            </a:r>
          </a:p>
          <a:p>
            <a:pPr marL="514350" indent="-514350">
              <a:buFont typeface="+mj-lt"/>
              <a:buAutoNum type="arabicPeriod"/>
            </a:pPr>
            <a:r>
              <a:rPr lang="en-US" dirty="0" smtClean="0"/>
              <a:t>Open Problems</a:t>
            </a:r>
          </a:p>
          <a:p>
            <a:pPr marL="514350" indent="-514350">
              <a:buFont typeface="+mj-lt"/>
              <a:buAutoNum type="arabicPeriod"/>
            </a:pPr>
            <a:endParaRPr lang="en-US" dirty="0"/>
          </a:p>
        </p:txBody>
      </p:sp>
    </p:spTree>
    <p:extLst>
      <p:ext uri="{BB962C8B-B14F-4D97-AF65-F5344CB8AC3E}">
        <p14:creationId xmlns:p14="http://schemas.microsoft.com/office/powerpoint/2010/main" val="292173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Encryption with Certified </a:t>
            </a:r>
            <a:r>
              <a:rPr lang="en-US" dirty="0" smtClean="0"/>
              <a:t>Deletion [BI20]</a:t>
            </a:r>
            <a:endParaRPr lang="en-US" dirty="0"/>
          </a:p>
        </p:txBody>
      </p:sp>
      <p:grpSp>
        <p:nvGrpSpPr>
          <p:cNvPr id="3" name="Group 2"/>
          <p:cNvGrpSpPr/>
          <p:nvPr/>
        </p:nvGrpSpPr>
        <p:grpSpPr>
          <a:xfrm>
            <a:off x="838200" y="3356202"/>
            <a:ext cx="831819" cy="1337702"/>
            <a:chOff x="5645888" y="1637414"/>
            <a:chExt cx="2306956" cy="3251562"/>
          </a:xfrm>
        </p:grpSpPr>
        <p:grpSp>
          <p:nvGrpSpPr>
            <p:cNvPr id="4" name="Group 3"/>
            <p:cNvGrpSpPr/>
            <p:nvPr/>
          </p:nvGrpSpPr>
          <p:grpSpPr>
            <a:xfrm>
              <a:off x="5645888" y="1637414"/>
              <a:ext cx="2306956" cy="683030"/>
              <a:chOff x="10538078" y="3003383"/>
              <a:chExt cx="809794" cy="281058"/>
            </a:xfrm>
          </p:grpSpPr>
          <p:sp>
            <p:nvSpPr>
              <p:cNvPr id="16" name="Moon 15"/>
              <p:cNvSpPr/>
              <p:nvPr/>
            </p:nvSpPr>
            <p:spPr>
              <a:xfrm rot="18393497">
                <a:off x="10659953" y="2881508"/>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7" name="Moon 16"/>
              <p:cNvSpPr/>
              <p:nvPr/>
            </p:nvSpPr>
            <p:spPr>
              <a:xfrm rot="3206503" flipH="1">
                <a:off x="10944939" y="2881509"/>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5" name="Group 4"/>
            <p:cNvGrpSpPr/>
            <p:nvPr/>
          </p:nvGrpSpPr>
          <p:grpSpPr>
            <a:xfrm>
              <a:off x="6008577" y="1701197"/>
              <a:ext cx="1690121" cy="3187779"/>
              <a:chOff x="3178629" y="2090055"/>
              <a:chExt cx="593271" cy="1311730"/>
            </a:xfrm>
            <a:solidFill>
              <a:srgbClr val="C00000"/>
            </a:solidFill>
          </p:grpSpPr>
          <p:sp>
            <p:nvSpPr>
              <p:cNvPr id="11" name="Flowchart: Delay 10"/>
              <p:cNvSpPr/>
              <p:nvPr/>
            </p:nvSpPr>
            <p:spPr>
              <a:xfrm rot="16200000">
                <a:off x="3113315" y="2743199"/>
                <a:ext cx="723900" cy="59327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 name="Oval 11"/>
              <p:cNvSpPr/>
              <p:nvPr/>
            </p:nvSpPr>
            <p:spPr>
              <a:xfrm>
                <a:off x="3178629" y="2090055"/>
                <a:ext cx="555171" cy="58782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Oval 12"/>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4" name="Oval 13"/>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5" name="Arc 14"/>
              <p:cNvSpPr/>
              <p:nvPr/>
            </p:nvSpPr>
            <p:spPr>
              <a:xfrm rot="8032625">
                <a:off x="3310143" y="2202862"/>
                <a:ext cx="292143" cy="305589"/>
              </a:xfrm>
              <a:prstGeom prst="arc">
                <a:avLst/>
              </a:prstGeom>
              <a:grp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cxnSp>
          <p:nvCxnSpPr>
            <p:cNvPr id="6" name="Straight Connector 5"/>
            <p:cNvCxnSpPr/>
            <p:nvPr/>
          </p:nvCxnSpPr>
          <p:spPr>
            <a:xfrm flipH="1">
              <a:off x="6853639" y="1978929"/>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flipV="1">
              <a:off x="6853639" y="1963410"/>
              <a:ext cx="0" cy="161035"/>
            </a:xfrm>
            <a:prstGeom prst="line">
              <a:avLst/>
            </a:prstGeom>
          </p:spPr>
          <p:style>
            <a:lnRef idx="3">
              <a:schemeClr val="dk1"/>
            </a:lnRef>
            <a:fillRef idx="0">
              <a:schemeClr val="dk1"/>
            </a:fillRef>
            <a:effectRef idx="2">
              <a:schemeClr val="dk1"/>
            </a:effectRef>
            <a:fontRef idx="minor">
              <a:schemeClr val="tx1"/>
            </a:fontRef>
          </p:style>
        </p:cxnSp>
        <p:grpSp>
          <p:nvGrpSpPr>
            <p:cNvPr id="8" name="Group 7"/>
            <p:cNvGrpSpPr/>
            <p:nvPr/>
          </p:nvGrpSpPr>
          <p:grpSpPr>
            <a:xfrm>
              <a:off x="6485380" y="1970165"/>
              <a:ext cx="296157" cy="161035"/>
              <a:chOff x="8666273" y="1947891"/>
              <a:chExt cx="296157" cy="161035"/>
            </a:xfrm>
          </p:grpSpPr>
          <p:cxnSp>
            <p:nvCxnSpPr>
              <p:cNvPr id="9" name="Straight Connector 8"/>
              <p:cNvCxnSpPr/>
              <p:nvPr/>
            </p:nvCxnSpPr>
            <p:spPr>
              <a:xfrm flipH="1" flipV="1">
                <a:off x="8666273" y="1963410"/>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flipV="1">
                <a:off x="8962430" y="1947891"/>
                <a:ext cx="0" cy="161035"/>
              </a:xfrm>
              <a:prstGeom prst="line">
                <a:avLst/>
              </a:prstGeom>
            </p:spPr>
            <p:style>
              <a:lnRef idx="3">
                <a:schemeClr val="dk1"/>
              </a:lnRef>
              <a:fillRef idx="0">
                <a:schemeClr val="dk1"/>
              </a:fillRef>
              <a:effectRef idx="2">
                <a:schemeClr val="dk1"/>
              </a:effectRef>
              <a:fontRef idx="minor">
                <a:schemeClr val="tx1"/>
              </a:fontRef>
            </p:style>
          </p:cxnSp>
        </p:grpSp>
      </p:grpSp>
      <p:grpSp>
        <p:nvGrpSpPr>
          <p:cNvPr id="18" name="Group 17"/>
          <p:cNvGrpSpPr/>
          <p:nvPr/>
        </p:nvGrpSpPr>
        <p:grpSpPr>
          <a:xfrm>
            <a:off x="2146552" y="3583342"/>
            <a:ext cx="914400" cy="914400"/>
            <a:chOff x="463113" y="4285155"/>
            <a:chExt cx="2291508" cy="2291508"/>
          </a:xfrm>
        </p:grpSpPr>
        <p:sp>
          <p:nvSpPr>
            <p:cNvPr id="19" name="Oval 18"/>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3" name="TextBox 22"/>
              <p:cNvSpPr txBox="1"/>
              <p:nvPr/>
            </p:nvSpPr>
            <p:spPr>
              <a:xfrm>
                <a:off x="1700675" y="4463071"/>
                <a:ext cx="179305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m:t>
                      </m:r>
                      <m:r>
                        <a:rPr lang="en-US" sz="2400" i="1" dirty="0" smtClean="0">
                          <a:latin typeface="Cambria Math" panose="02040503050406030204" pitchFamily="18" charset="0"/>
                        </a:rPr>
                        <m:t>𝐸𝑛𝑐</m:t>
                      </m:r>
                      <m:d>
                        <m:dPr>
                          <m:ctrlPr>
                            <a:rPr lang="en-US" sz="2400" i="1" dirty="0" smtClean="0">
                              <a:latin typeface="Cambria Math" panose="02040503050406030204" pitchFamily="18" charset="0"/>
                            </a:rPr>
                          </m:ctrlPr>
                        </m:dPr>
                        <m:e>
                          <m:r>
                            <a:rPr lang="en-US" sz="2400" i="1" dirty="0" smtClean="0">
                              <a:latin typeface="Cambria Math" panose="02040503050406030204" pitchFamily="18" charset="0"/>
                            </a:rPr>
                            <m:t>𝑘</m:t>
                          </m:r>
                          <m:r>
                            <a:rPr lang="en-US" sz="2400" i="1" dirty="0" smtClean="0">
                              <a:latin typeface="Cambria Math" panose="02040503050406030204" pitchFamily="18" charset="0"/>
                            </a:rPr>
                            <m:t>, </m:t>
                          </m:r>
                          <m:r>
                            <a:rPr lang="en-US" sz="2400" i="1" dirty="0" smtClean="0">
                              <a:latin typeface="Cambria Math" panose="02040503050406030204" pitchFamily="18" charset="0"/>
                            </a:rPr>
                            <m:t>𝑚</m:t>
                          </m:r>
                        </m:e>
                      </m:d>
                      <m:r>
                        <a:rPr lang="en-US" sz="2400" b="0" i="1" dirty="0" smtClean="0">
                          <a:latin typeface="Cambria Math" panose="02040503050406030204" pitchFamily="18" charset="0"/>
                        </a:rPr>
                        <m:t>〉</m:t>
                      </m:r>
                    </m:oMath>
                  </m:oMathPara>
                </a14:m>
                <a:endParaRPr lang="en-US" sz="2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1700675" y="4463071"/>
                <a:ext cx="1793055" cy="461665"/>
              </a:xfrm>
              <a:prstGeom prst="rect">
                <a:avLst/>
              </a:prstGeom>
              <a:blipFill>
                <a:blip r:embed="rId3"/>
                <a:stretch>
                  <a:fillRect l="-680" r="-680" b="-17105"/>
                </a:stretch>
              </a:blipFill>
            </p:spPr>
            <p:txBody>
              <a:bodyPr/>
              <a:lstStyle/>
              <a:p>
                <a:r>
                  <a:rPr lang="en-US">
                    <a:noFill/>
                  </a:rPr>
                  <a:t> </a:t>
                </a:r>
              </a:p>
            </p:txBody>
          </p:sp>
        </mc:Fallback>
      </mc:AlternateContent>
      <p:grpSp>
        <p:nvGrpSpPr>
          <p:cNvPr id="24" name="Group 23"/>
          <p:cNvGrpSpPr/>
          <p:nvPr/>
        </p:nvGrpSpPr>
        <p:grpSpPr>
          <a:xfrm>
            <a:off x="4648200" y="3385599"/>
            <a:ext cx="831819" cy="1337702"/>
            <a:chOff x="5645888" y="1637414"/>
            <a:chExt cx="2306956" cy="3251562"/>
          </a:xfrm>
        </p:grpSpPr>
        <p:grpSp>
          <p:nvGrpSpPr>
            <p:cNvPr id="25" name="Group 24"/>
            <p:cNvGrpSpPr/>
            <p:nvPr/>
          </p:nvGrpSpPr>
          <p:grpSpPr>
            <a:xfrm>
              <a:off x="5645888" y="1637414"/>
              <a:ext cx="2306956" cy="683030"/>
              <a:chOff x="10538078" y="3003383"/>
              <a:chExt cx="809794" cy="281058"/>
            </a:xfrm>
          </p:grpSpPr>
          <p:sp>
            <p:nvSpPr>
              <p:cNvPr id="37" name="Moon 36"/>
              <p:cNvSpPr/>
              <p:nvPr/>
            </p:nvSpPr>
            <p:spPr>
              <a:xfrm rot="18393497">
                <a:off x="10659953" y="2881508"/>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8" name="Moon 37"/>
              <p:cNvSpPr/>
              <p:nvPr/>
            </p:nvSpPr>
            <p:spPr>
              <a:xfrm rot="3206503" flipH="1">
                <a:off x="10944939" y="2881509"/>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26" name="Group 25"/>
            <p:cNvGrpSpPr/>
            <p:nvPr/>
          </p:nvGrpSpPr>
          <p:grpSpPr>
            <a:xfrm>
              <a:off x="6008577" y="1701197"/>
              <a:ext cx="1690121" cy="3187779"/>
              <a:chOff x="3178629" y="2090055"/>
              <a:chExt cx="593271" cy="1311730"/>
            </a:xfrm>
            <a:solidFill>
              <a:srgbClr val="C00000"/>
            </a:solidFill>
          </p:grpSpPr>
          <p:sp>
            <p:nvSpPr>
              <p:cNvPr id="32" name="Flowchart: Delay 31"/>
              <p:cNvSpPr/>
              <p:nvPr/>
            </p:nvSpPr>
            <p:spPr>
              <a:xfrm rot="16200000">
                <a:off x="3113315" y="2743199"/>
                <a:ext cx="723900" cy="59327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3" name="Oval 32"/>
              <p:cNvSpPr/>
              <p:nvPr/>
            </p:nvSpPr>
            <p:spPr>
              <a:xfrm>
                <a:off x="3178629" y="2090055"/>
                <a:ext cx="555171" cy="58782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4" name="Oval 33"/>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5" name="Oval 34"/>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6" name="Arc 35"/>
              <p:cNvSpPr/>
              <p:nvPr/>
            </p:nvSpPr>
            <p:spPr>
              <a:xfrm rot="8032625">
                <a:off x="3310143" y="2202862"/>
                <a:ext cx="292143" cy="305589"/>
              </a:xfrm>
              <a:prstGeom prst="arc">
                <a:avLst/>
              </a:prstGeom>
              <a:grp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cxnSp>
          <p:nvCxnSpPr>
            <p:cNvPr id="27" name="Straight Connector 26"/>
            <p:cNvCxnSpPr/>
            <p:nvPr/>
          </p:nvCxnSpPr>
          <p:spPr>
            <a:xfrm flipH="1">
              <a:off x="6853639" y="1978929"/>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flipV="1">
              <a:off x="6853639" y="1963410"/>
              <a:ext cx="0" cy="161035"/>
            </a:xfrm>
            <a:prstGeom prst="line">
              <a:avLst/>
            </a:prstGeom>
          </p:spPr>
          <p:style>
            <a:lnRef idx="3">
              <a:schemeClr val="dk1"/>
            </a:lnRef>
            <a:fillRef idx="0">
              <a:schemeClr val="dk1"/>
            </a:fillRef>
            <a:effectRef idx="2">
              <a:schemeClr val="dk1"/>
            </a:effectRef>
            <a:fontRef idx="minor">
              <a:schemeClr val="tx1"/>
            </a:fontRef>
          </p:style>
        </p:cxnSp>
        <p:grpSp>
          <p:nvGrpSpPr>
            <p:cNvPr id="29" name="Group 28"/>
            <p:cNvGrpSpPr/>
            <p:nvPr/>
          </p:nvGrpSpPr>
          <p:grpSpPr>
            <a:xfrm>
              <a:off x="6485380" y="1970165"/>
              <a:ext cx="296157" cy="161035"/>
              <a:chOff x="8666273" y="1947891"/>
              <a:chExt cx="296157" cy="161035"/>
            </a:xfrm>
          </p:grpSpPr>
          <p:cxnSp>
            <p:nvCxnSpPr>
              <p:cNvPr id="30" name="Straight Connector 29"/>
              <p:cNvCxnSpPr/>
              <p:nvPr/>
            </p:nvCxnSpPr>
            <p:spPr>
              <a:xfrm flipH="1" flipV="1">
                <a:off x="8666273" y="1963410"/>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31" name="Straight Connector 30"/>
              <p:cNvCxnSpPr/>
              <p:nvPr/>
            </p:nvCxnSpPr>
            <p:spPr>
              <a:xfrm flipH="1" flipV="1">
                <a:off x="8962430" y="1947891"/>
                <a:ext cx="0" cy="161035"/>
              </a:xfrm>
              <a:prstGeom prst="line">
                <a:avLst/>
              </a:prstGeom>
            </p:spPr>
            <p:style>
              <a:lnRef idx="3">
                <a:schemeClr val="dk1"/>
              </a:lnRef>
              <a:fillRef idx="0">
                <a:schemeClr val="dk1"/>
              </a:fillRef>
              <a:effectRef idx="2">
                <a:schemeClr val="dk1"/>
              </a:effectRef>
              <a:fontRef idx="minor">
                <a:schemeClr val="tx1"/>
              </a:fontRef>
            </p:style>
          </p:cxnSp>
        </p:grpSp>
      </p:grpSp>
      <p:grpSp>
        <p:nvGrpSpPr>
          <p:cNvPr id="39" name="Group 38"/>
          <p:cNvGrpSpPr/>
          <p:nvPr/>
        </p:nvGrpSpPr>
        <p:grpSpPr>
          <a:xfrm>
            <a:off x="5956552" y="3612739"/>
            <a:ext cx="914400" cy="914400"/>
            <a:chOff x="463113" y="4285155"/>
            <a:chExt cx="2291508" cy="2291508"/>
          </a:xfrm>
        </p:grpSpPr>
        <p:sp>
          <p:nvSpPr>
            <p:cNvPr id="40" name="Oval 39"/>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44" name="TextBox 43"/>
              <p:cNvSpPr txBox="1"/>
              <p:nvPr/>
            </p:nvSpPr>
            <p:spPr>
              <a:xfrm>
                <a:off x="5510675" y="4492468"/>
                <a:ext cx="179305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m:t>
                      </m:r>
                      <m:r>
                        <a:rPr lang="en-US" sz="2400" i="1" dirty="0" smtClean="0">
                          <a:latin typeface="Cambria Math" panose="02040503050406030204" pitchFamily="18" charset="0"/>
                        </a:rPr>
                        <m:t>𝐸𝑛𝑐</m:t>
                      </m:r>
                      <m:d>
                        <m:dPr>
                          <m:ctrlPr>
                            <a:rPr lang="en-US" sz="2400" i="1" dirty="0" smtClean="0">
                              <a:latin typeface="Cambria Math" panose="02040503050406030204" pitchFamily="18" charset="0"/>
                            </a:rPr>
                          </m:ctrlPr>
                        </m:dPr>
                        <m:e>
                          <m:r>
                            <a:rPr lang="en-US" sz="2400" i="1" dirty="0" smtClean="0">
                              <a:latin typeface="Cambria Math" panose="02040503050406030204" pitchFamily="18" charset="0"/>
                            </a:rPr>
                            <m:t>𝑘</m:t>
                          </m:r>
                          <m:r>
                            <a:rPr lang="en-US" sz="2400" i="1" dirty="0" smtClean="0">
                              <a:latin typeface="Cambria Math" panose="02040503050406030204" pitchFamily="18" charset="0"/>
                            </a:rPr>
                            <m:t>, </m:t>
                          </m:r>
                          <m:r>
                            <a:rPr lang="en-US" sz="2400" i="1" dirty="0" smtClean="0">
                              <a:latin typeface="Cambria Math" panose="02040503050406030204" pitchFamily="18" charset="0"/>
                            </a:rPr>
                            <m:t>𝑚</m:t>
                          </m:r>
                        </m:e>
                      </m:d>
                      <m:r>
                        <a:rPr lang="en-US" sz="2400" b="0" i="1" dirty="0" smtClean="0">
                          <a:latin typeface="Cambria Math" panose="02040503050406030204" pitchFamily="18" charset="0"/>
                        </a:rPr>
                        <m:t>〉</m:t>
                      </m:r>
                    </m:oMath>
                  </m:oMathPara>
                </a14:m>
                <a:endParaRPr lang="en-US" sz="2400" dirty="0"/>
              </a:p>
            </p:txBody>
          </p:sp>
        </mc:Choice>
        <mc:Fallback xmlns="">
          <p:sp>
            <p:nvSpPr>
              <p:cNvPr id="44" name="TextBox 43"/>
              <p:cNvSpPr txBox="1">
                <a:spLocks noRot="1" noChangeAspect="1" noMove="1" noResize="1" noEditPoints="1" noAdjustHandles="1" noChangeArrowheads="1" noChangeShapeType="1" noTextEdit="1"/>
              </p:cNvSpPr>
              <p:nvPr/>
            </p:nvSpPr>
            <p:spPr>
              <a:xfrm>
                <a:off x="5510675" y="4492468"/>
                <a:ext cx="1793055" cy="461665"/>
              </a:xfrm>
              <a:prstGeom prst="rect">
                <a:avLst/>
              </a:prstGeom>
              <a:blipFill>
                <a:blip r:embed="rId4"/>
                <a:stretch>
                  <a:fillRect l="-680" r="-680" b="-17105"/>
                </a:stretch>
              </a:blipFill>
            </p:spPr>
            <p:txBody>
              <a:bodyPr/>
              <a:lstStyle/>
              <a:p>
                <a:r>
                  <a:rPr lang="en-US">
                    <a:noFill/>
                  </a:rPr>
                  <a:t> </a:t>
                </a:r>
              </a:p>
            </p:txBody>
          </p:sp>
        </mc:Fallback>
      </mc:AlternateContent>
      <p:cxnSp>
        <p:nvCxnSpPr>
          <p:cNvPr id="66" name="Straight Connector 65"/>
          <p:cNvCxnSpPr/>
          <p:nvPr/>
        </p:nvCxnSpPr>
        <p:spPr>
          <a:xfrm flipH="1">
            <a:off x="3864429" y="1690688"/>
            <a:ext cx="0" cy="4572000"/>
          </a:xfrm>
          <a:prstGeom prst="line">
            <a:avLst/>
          </a:prstGeom>
          <a:ln>
            <a:solidFill>
              <a:schemeClr val="accent2"/>
            </a:solidFill>
          </a:ln>
        </p:spPr>
        <p:style>
          <a:lnRef idx="3">
            <a:schemeClr val="accent2"/>
          </a:lnRef>
          <a:fillRef idx="0">
            <a:schemeClr val="accent2"/>
          </a:fillRef>
          <a:effectRef idx="2">
            <a:schemeClr val="accent2"/>
          </a:effectRef>
          <a:fontRef idx="minor">
            <a:schemeClr val="tx1"/>
          </a:fontRef>
        </p:style>
      </p:cxnSp>
      <p:cxnSp>
        <p:nvCxnSpPr>
          <p:cNvPr id="67" name="Straight Connector 66"/>
          <p:cNvCxnSpPr/>
          <p:nvPr/>
        </p:nvCxnSpPr>
        <p:spPr>
          <a:xfrm flipH="1">
            <a:off x="7815943" y="1674474"/>
            <a:ext cx="0" cy="4572000"/>
          </a:xfrm>
          <a:prstGeom prst="line">
            <a:avLst/>
          </a:prstGeom>
          <a:ln>
            <a:solidFill>
              <a:schemeClr val="accent2"/>
            </a:solidFill>
          </a:ln>
        </p:spPr>
        <p:style>
          <a:lnRef idx="3">
            <a:schemeClr val="accent2"/>
          </a:lnRef>
          <a:fillRef idx="0">
            <a:schemeClr val="accent2"/>
          </a:fillRef>
          <a:effectRef idx="2">
            <a:schemeClr val="accent2"/>
          </a:effectRef>
          <a:fontRef idx="minor">
            <a:schemeClr val="tx1"/>
          </a:fontRef>
        </p:style>
      </p:cxnSp>
      <p:sp>
        <p:nvSpPr>
          <p:cNvPr id="68" name="Oval 67"/>
          <p:cNvSpPr/>
          <p:nvPr/>
        </p:nvSpPr>
        <p:spPr>
          <a:xfrm>
            <a:off x="1468470" y="1807029"/>
            <a:ext cx="556274" cy="576619"/>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2"/>
                </a:solidFill>
              </a:rPr>
              <a:t>1</a:t>
            </a:r>
          </a:p>
        </p:txBody>
      </p:sp>
      <p:sp>
        <p:nvSpPr>
          <p:cNvPr id="69" name="Oval 68"/>
          <p:cNvSpPr/>
          <p:nvPr/>
        </p:nvSpPr>
        <p:spPr>
          <a:xfrm>
            <a:off x="5539726" y="1807029"/>
            <a:ext cx="556274" cy="576619"/>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2"/>
                </a:solidFill>
              </a:rPr>
              <a:t>2</a:t>
            </a:r>
          </a:p>
        </p:txBody>
      </p:sp>
      <p:sp>
        <p:nvSpPr>
          <p:cNvPr id="70" name="Oval 69"/>
          <p:cNvSpPr/>
          <p:nvPr/>
        </p:nvSpPr>
        <p:spPr>
          <a:xfrm>
            <a:off x="9535887" y="1807029"/>
            <a:ext cx="556274" cy="576619"/>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2"/>
                </a:solidFill>
              </a:rPr>
              <a:t>3</a:t>
            </a:r>
          </a:p>
        </p:txBody>
      </p:sp>
      <p:pic>
        <p:nvPicPr>
          <p:cNvPr id="71" name="Picture 7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04795" y="5437954"/>
            <a:ext cx="1278131" cy="413795"/>
          </a:xfrm>
          <a:prstGeom prst="rect">
            <a:avLst/>
          </a:prstGeom>
        </p:spPr>
      </p:pic>
      <mc:AlternateContent xmlns:mc="http://schemas.openxmlformats.org/markup-compatibility/2006" xmlns:a14="http://schemas.microsoft.com/office/drawing/2010/main">
        <mc:Choice Requires="a14">
          <p:sp>
            <p:nvSpPr>
              <p:cNvPr id="72" name="TextBox 71"/>
              <p:cNvSpPr txBox="1"/>
              <p:nvPr/>
            </p:nvSpPr>
            <p:spPr>
              <a:xfrm>
                <a:off x="10092161" y="5765608"/>
                <a:ext cx="43255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𝑘</m:t>
                      </m:r>
                    </m:oMath>
                  </m:oMathPara>
                </a14:m>
                <a:endParaRPr lang="en-US" sz="2400" dirty="0"/>
              </a:p>
            </p:txBody>
          </p:sp>
        </mc:Choice>
        <mc:Fallback xmlns="">
          <p:sp>
            <p:nvSpPr>
              <p:cNvPr id="72" name="TextBox 71"/>
              <p:cNvSpPr txBox="1">
                <a:spLocks noRot="1" noChangeAspect="1" noMove="1" noResize="1" noEditPoints="1" noAdjustHandles="1" noChangeArrowheads="1" noChangeShapeType="1" noTextEdit="1"/>
              </p:cNvSpPr>
              <p:nvPr/>
            </p:nvSpPr>
            <p:spPr>
              <a:xfrm>
                <a:off x="10092161" y="5765608"/>
                <a:ext cx="432554"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Cloud Callout 72"/>
              <p:cNvSpPr/>
              <p:nvPr/>
            </p:nvSpPr>
            <p:spPr>
              <a:xfrm>
                <a:off x="9860541" y="2291647"/>
                <a:ext cx="2200882" cy="1327036"/>
              </a:xfrm>
              <a:prstGeom prst="cloudCallout">
                <a:avLst>
                  <a:gd name="adj1" fmla="val -70687"/>
                  <a:gd name="adj2" fmla="val 355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0</m:t>
                        </m:r>
                      </m:sub>
                    </m:sSub>
                  </m:oMath>
                </a14:m>
                <a:r>
                  <a:rPr lang="en-US" sz="2400" dirty="0"/>
                  <a:t> or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1</m:t>
                        </m:r>
                      </m:sub>
                    </m:sSub>
                  </m:oMath>
                </a14:m>
                <a:r>
                  <a:rPr lang="en-US" sz="2400" dirty="0"/>
                  <a:t>?</a:t>
                </a:r>
              </a:p>
            </p:txBody>
          </p:sp>
        </mc:Choice>
        <mc:Fallback xmlns="">
          <p:sp>
            <p:nvSpPr>
              <p:cNvPr id="73" name="Cloud Callout 72"/>
              <p:cNvSpPr>
                <a:spLocks noRot="1" noChangeAspect="1" noMove="1" noResize="1" noEditPoints="1" noAdjustHandles="1" noChangeArrowheads="1" noChangeShapeType="1" noTextEdit="1"/>
              </p:cNvSpPr>
              <p:nvPr/>
            </p:nvSpPr>
            <p:spPr>
              <a:xfrm>
                <a:off x="9860541" y="2291647"/>
                <a:ext cx="2200882" cy="1327036"/>
              </a:xfrm>
              <a:prstGeom prst="cloudCallout">
                <a:avLst>
                  <a:gd name="adj1" fmla="val -70687"/>
                  <a:gd name="adj2" fmla="val 35531"/>
                </a:avLst>
              </a:prstGeom>
              <a:blipFill>
                <a:blip r:embed="rId7"/>
                <a:stretch>
                  <a:fillRect/>
                </a:stretch>
              </a:blipFill>
            </p:spPr>
            <p:txBody>
              <a:bodyPr/>
              <a:lstStyle/>
              <a:p>
                <a:r>
                  <a:rPr lang="en-US">
                    <a:noFill/>
                  </a:rPr>
                  <a:t> </a:t>
                </a:r>
              </a:p>
            </p:txBody>
          </p:sp>
        </mc:Fallback>
      </mc:AlternateContent>
      <p:sp>
        <p:nvSpPr>
          <p:cNvPr id="74" name="Multiply 73"/>
          <p:cNvSpPr/>
          <p:nvPr/>
        </p:nvSpPr>
        <p:spPr>
          <a:xfrm>
            <a:off x="5930154" y="3676297"/>
            <a:ext cx="940798" cy="756666"/>
          </a:xfrm>
          <a:prstGeom prst="mathMultiply">
            <a:avLst>
              <a:gd name="adj1" fmla="val 1632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8567286" y="3356202"/>
            <a:ext cx="831819" cy="1337702"/>
            <a:chOff x="5645888" y="1637414"/>
            <a:chExt cx="2306956" cy="3251562"/>
          </a:xfrm>
        </p:grpSpPr>
        <p:grpSp>
          <p:nvGrpSpPr>
            <p:cNvPr id="77" name="Group 76"/>
            <p:cNvGrpSpPr/>
            <p:nvPr/>
          </p:nvGrpSpPr>
          <p:grpSpPr>
            <a:xfrm>
              <a:off x="5645888" y="1637414"/>
              <a:ext cx="2306956" cy="683030"/>
              <a:chOff x="10538078" y="3003383"/>
              <a:chExt cx="809794" cy="281058"/>
            </a:xfrm>
          </p:grpSpPr>
          <p:sp>
            <p:nvSpPr>
              <p:cNvPr id="89" name="Moon 88"/>
              <p:cNvSpPr/>
              <p:nvPr/>
            </p:nvSpPr>
            <p:spPr>
              <a:xfrm rot="18393497">
                <a:off x="10659953" y="2881508"/>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0" name="Moon 89"/>
              <p:cNvSpPr/>
              <p:nvPr/>
            </p:nvSpPr>
            <p:spPr>
              <a:xfrm rot="3206503" flipH="1">
                <a:off x="10944939" y="2881509"/>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78" name="Group 77"/>
            <p:cNvGrpSpPr/>
            <p:nvPr/>
          </p:nvGrpSpPr>
          <p:grpSpPr>
            <a:xfrm>
              <a:off x="6008577" y="1701197"/>
              <a:ext cx="1690121" cy="3187779"/>
              <a:chOff x="3178629" y="2090055"/>
              <a:chExt cx="593271" cy="1311730"/>
            </a:xfrm>
            <a:solidFill>
              <a:srgbClr val="C00000"/>
            </a:solidFill>
          </p:grpSpPr>
          <p:sp>
            <p:nvSpPr>
              <p:cNvPr id="84" name="Flowchart: Delay 83"/>
              <p:cNvSpPr/>
              <p:nvPr/>
            </p:nvSpPr>
            <p:spPr>
              <a:xfrm rot="16200000">
                <a:off x="3113315" y="2743199"/>
                <a:ext cx="723900" cy="59327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5" name="Oval 84"/>
              <p:cNvSpPr/>
              <p:nvPr/>
            </p:nvSpPr>
            <p:spPr>
              <a:xfrm>
                <a:off x="3178629" y="2090055"/>
                <a:ext cx="555171" cy="58782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6" name="Oval 85"/>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7" name="Oval 86"/>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8" name="Arc 87"/>
              <p:cNvSpPr/>
              <p:nvPr/>
            </p:nvSpPr>
            <p:spPr>
              <a:xfrm rot="8032625">
                <a:off x="3310143" y="2202862"/>
                <a:ext cx="292143" cy="305589"/>
              </a:xfrm>
              <a:prstGeom prst="arc">
                <a:avLst/>
              </a:prstGeom>
              <a:grp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cxnSp>
          <p:nvCxnSpPr>
            <p:cNvPr id="79" name="Straight Connector 78"/>
            <p:cNvCxnSpPr/>
            <p:nvPr/>
          </p:nvCxnSpPr>
          <p:spPr>
            <a:xfrm flipH="1">
              <a:off x="6853639" y="1978929"/>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80" name="Straight Connector 79"/>
            <p:cNvCxnSpPr/>
            <p:nvPr/>
          </p:nvCxnSpPr>
          <p:spPr>
            <a:xfrm flipV="1">
              <a:off x="6853639" y="1963410"/>
              <a:ext cx="0" cy="161035"/>
            </a:xfrm>
            <a:prstGeom prst="line">
              <a:avLst/>
            </a:prstGeom>
          </p:spPr>
          <p:style>
            <a:lnRef idx="3">
              <a:schemeClr val="dk1"/>
            </a:lnRef>
            <a:fillRef idx="0">
              <a:schemeClr val="dk1"/>
            </a:fillRef>
            <a:effectRef idx="2">
              <a:schemeClr val="dk1"/>
            </a:effectRef>
            <a:fontRef idx="minor">
              <a:schemeClr val="tx1"/>
            </a:fontRef>
          </p:style>
        </p:cxnSp>
        <p:grpSp>
          <p:nvGrpSpPr>
            <p:cNvPr id="81" name="Group 80"/>
            <p:cNvGrpSpPr/>
            <p:nvPr/>
          </p:nvGrpSpPr>
          <p:grpSpPr>
            <a:xfrm>
              <a:off x="6485380" y="1970165"/>
              <a:ext cx="296157" cy="161035"/>
              <a:chOff x="8666273" y="1947891"/>
              <a:chExt cx="296157" cy="161035"/>
            </a:xfrm>
          </p:grpSpPr>
          <p:cxnSp>
            <p:nvCxnSpPr>
              <p:cNvPr id="82" name="Straight Connector 81"/>
              <p:cNvCxnSpPr/>
              <p:nvPr/>
            </p:nvCxnSpPr>
            <p:spPr>
              <a:xfrm flipH="1" flipV="1">
                <a:off x="8666273" y="1963410"/>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83" name="Straight Connector 82"/>
              <p:cNvCxnSpPr/>
              <p:nvPr/>
            </p:nvCxnSpPr>
            <p:spPr>
              <a:xfrm flipH="1" flipV="1">
                <a:off x="8962430" y="1947891"/>
                <a:ext cx="0" cy="161035"/>
              </a:xfrm>
              <a:prstGeom prst="line">
                <a:avLst/>
              </a:prstGeom>
            </p:spPr>
            <p:style>
              <a:lnRef idx="3">
                <a:schemeClr val="dk1"/>
              </a:lnRef>
              <a:fillRef idx="0">
                <a:schemeClr val="dk1"/>
              </a:fillRef>
              <a:effectRef idx="2">
                <a:schemeClr val="dk1"/>
              </a:effectRef>
              <a:fontRef idx="minor">
                <a:schemeClr val="tx1"/>
              </a:fontRef>
            </p:style>
          </p:cxnSp>
        </p:grpSp>
      </p:grpSp>
      <p:grpSp>
        <p:nvGrpSpPr>
          <p:cNvPr id="91" name="Group 90"/>
          <p:cNvGrpSpPr/>
          <p:nvPr/>
        </p:nvGrpSpPr>
        <p:grpSpPr>
          <a:xfrm>
            <a:off x="9875638" y="3583342"/>
            <a:ext cx="914400" cy="914400"/>
            <a:chOff x="463113" y="4285155"/>
            <a:chExt cx="2291508" cy="2291508"/>
          </a:xfrm>
        </p:grpSpPr>
        <p:sp>
          <p:nvSpPr>
            <p:cNvPr id="92" name="Oval 91"/>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96" name="TextBox 95"/>
              <p:cNvSpPr txBox="1"/>
              <p:nvPr/>
            </p:nvSpPr>
            <p:spPr>
              <a:xfrm>
                <a:off x="9429761" y="4463071"/>
                <a:ext cx="179305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m:t>
                      </m:r>
                      <m:r>
                        <a:rPr lang="en-US" sz="2400" i="1" dirty="0" smtClean="0">
                          <a:latin typeface="Cambria Math" panose="02040503050406030204" pitchFamily="18" charset="0"/>
                        </a:rPr>
                        <m:t>𝐸𝑛𝑐</m:t>
                      </m:r>
                      <m:d>
                        <m:dPr>
                          <m:ctrlPr>
                            <a:rPr lang="en-US" sz="2400" i="1" dirty="0" smtClean="0">
                              <a:latin typeface="Cambria Math" panose="02040503050406030204" pitchFamily="18" charset="0"/>
                            </a:rPr>
                          </m:ctrlPr>
                        </m:dPr>
                        <m:e>
                          <m:r>
                            <a:rPr lang="en-US" sz="2400" i="1" dirty="0" smtClean="0">
                              <a:latin typeface="Cambria Math" panose="02040503050406030204" pitchFamily="18" charset="0"/>
                            </a:rPr>
                            <m:t>𝑘</m:t>
                          </m:r>
                          <m:r>
                            <a:rPr lang="en-US" sz="2400" i="1" dirty="0" smtClean="0">
                              <a:latin typeface="Cambria Math" panose="02040503050406030204" pitchFamily="18" charset="0"/>
                            </a:rPr>
                            <m:t>, </m:t>
                          </m:r>
                          <m:r>
                            <a:rPr lang="en-US" sz="2400" i="1" dirty="0" smtClean="0">
                              <a:latin typeface="Cambria Math" panose="02040503050406030204" pitchFamily="18" charset="0"/>
                            </a:rPr>
                            <m:t>𝑚</m:t>
                          </m:r>
                        </m:e>
                      </m:d>
                      <m:r>
                        <a:rPr lang="en-US" sz="2400" b="0" i="1" dirty="0" smtClean="0">
                          <a:latin typeface="Cambria Math" panose="02040503050406030204" pitchFamily="18" charset="0"/>
                        </a:rPr>
                        <m:t>〉</m:t>
                      </m:r>
                    </m:oMath>
                  </m:oMathPara>
                </a14:m>
                <a:endParaRPr lang="en-US" sz="2400" dirty="0"/>
              </a:p>
            </p:txBody>
          </p:sp>
        </mc:Choice>
        <mc:Fallback xmlns="">
          <p:sp>
            <p:nvSpPr>
              <p:cNvPr id="96" name="TextBox 95"/>
              <p:cNvSpPr txBox="1">
                <a:spLocks noRot="1" noChangeAspect="1" noMove="1" noResize="1" noEditPoints="1" noAdjustHandles="1" noChangeArrowheads="1" noChangeShapeType="1" noTextEdit="1"/>
              </p:cNvSpPr>
              <p:nvPr/>
            </p:nvSpPr>
            <p:spPr>
              <a:xfrm>
                <a:off x="9429761" y="4463071"/>
                <a:ext cx="1793055" cy="461665"/>
              </a:xfrm>
              <a:prstGeom prst="rect">
                <a:avLst/>
              </a:prstGeom>
              <a:blipFill>
                <a:blip r:embed="rId8"/>
                <a:stretch>
                  <a:fillRect l="-680" r="-680" b="-17105"/>
                </a:stretch>
              </a:blipFill>
            </p:spPr>
            <p:txBody>
              <a:bodyPr/>
              <a:lstStyle/>
              <a:p>
                <a:r>
                  <a:rPr lang="en-US">
                    <a:noFill/>
                  </a:rPr>
                  <a:t> </a:t>
                </a:r>
              </a:p>
            </p:txBody>
          </p:sp>
        </mc:Fallback>
      </mc:AlternateContent>
      <p:sp>
        <p:nvSpPr>
          <p:cNvPr id="97" name="Multiply 96"/>
          <p:cNvSpPr/>
          <p:nvPr/>
        </p:nvSpPr>
        <p:spPr>
          <a:xfrm>
            <a:off x="9849240" y="3646900"/>
            <a:ext cx="940798" cy="756666"/>
          </a:xfrm>
          <a:prstGeom prst="mathMultiply">
            <a:avLst>
              <a:gd name="adj1" fmla="val 1632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p:cNvGrpSpPr/>
          <p:nvPr/>
        </p:nvGrpSpPr>
        <p:grpSpPr>
          <a:xfrm>
            <a:off x="6034981" y="3006419"/>
            <a:ext cx="955955" cy="593121"/>
            <a:chOff x="4635573" y="5826830"/>
            <a:chExt cx="1573306" cy="974979"/>
          </a:xfrm>
        </p:grpSpPr>
        <p:sp>
          <p:nvSpPr>
            <p:cNvPr id="99" name="Rectangle 98"/>
            <p:cNvSpPr/>
            <p:nvPr/>
          </p:nvSpPr>
          <p:spPr>
            <a:xfrm>
              <a:off x="4635573" y="5826830"/>
              <a:ext cx="1573306" cy="974979"/>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 name="Straight Connector 99"/>
            <p:cNvCxnSpPr/>
            <p:nvPr/>
          </p:nvCxnSpPr>
          <p:spPr>
            <a:xfrm>
              <a:off x="4814866" y="6134983"/>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4814866" y="6282901"/>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4814866" y="6435301"/>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Chevron 102"/>
            <p:cNvSpPr/>
            <p:nvPr/>
          </p:nvSpPr>
          <p:spPr>
            <a:xfrm rot="16200000">
              <a:off x="5532510" y="6188507"/>
              <a:ext cx="595600" cy="271652"/>
            </a:xfrm>
            <a:prstGeom prst="chevron">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 name="Oval 103"/>
            <p:cNvSpPr/>
            <p:nvPr/>
          </p:nvSpPr>
          <p:spPr>
            <a:xfrm>
              <a:off x="5648517" y="5957930"/>
              <a:ext cx="363070" cy="354106"/>
            </a:xfrm>
            <a:prstGeom prst="ellipse">
              <a:avLst/>
            </a:prstGeom>
            <a:solidFill>
              <a:schemeClr val="accent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7172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69" grpId="0" animBg="1"/>
      <p:bldP spid="70" grpId="0" animBg="1"/>
      <p:bldP spid="72" grpId="0"/>
      <p:bldP spid="73" grpId="0" animBg="1"/>
      <p:bldP spid="74" grpId="0" animBg="1"/>
      <p:bldP spid="96" grpId="0"/>
      <p:bldP spid="9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462957" y="1800005"/>
            <a:ext cx="4419785" cy="4830367"/>
          </a:xfrm>
          <a:prstGeom prst="rect">
            <a:avLst/>
          </a:prstGeom>
        </p:spPr>
      </p:pic>
      <p:grpSp>
        <p:nvGrpSpPr>
          <p:cNvPr id="5" name="Group 4"/>
          <p:cNvGrpSpPr/>
          <p:nvPr/>
        </p:nvGrpSpPr>
        <p:grpSpPr>
          <a:xfrm>
            <a:off x="689040" y="3709345"/>
            <a:ext cx="831819" cy="1337702"/>
            <a:chOff x="5645888" y="1637414"/>
            <a:chExt cx="2306956" cy="3251562"/>
          </a:xfrm>
        </p:grpSpPr>
        <p:grpSp>
          <p:nvGrpSpPr>
            <p:cNvPr id="6" name="Group 5"/>
            <p:cNvGrpSpPr/>
            <p:nvPr/>
          </p:nvGrpSpPr>
          <p:grpSpPr>
            <a:xfrm>
              <a:off x="5645888" y="1637414"/>
              <a:ext cx="2306956" cy="683030"/>
              <a:chOff x="10538078" y="3003383"/>
              <a:chExt cx="809794" cy="281058"/>
            </a:xfrm>
          </p:grpSpPr>
          <p:sp>
            <p:nvSpPr>
              <p:cNvPr id="18" name="Moon 17"/>
              <p:cNvSpPr/>
              <p:nvPr/>
            </p:nvSpPr>
            <p:spPr>
              <a:xfrm rot="18393497">
                <a:off x="10659953" y="2881508"/>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9" name="Moon 18"/>
              <p:cNvSpPr/>
              <p:nvPr/>
            </p:nvSpPr>
            <p:spPr>
              <a:xfrm rot="3206503" flipH="1">
                <a:off x="10944939" y="2881509"/>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7" name="Group 6"/>
            <p:cNvGrpSpPr/>
            <p:nvPr/>
          </p:nvGrpSpPr>
          <p:grpSpPr>
            <a:xfrm>
              <a:off x="6008577" y="1701197"/>
              <a:ext cx="1690121" cy="3187779"/>
              <a:chOff x="3178629" y="2090055"/>
              <a:chExt cx="593271" cy="1311730"/>
            </a:xfrm>
            <a:solidFill>
              <a:srgbClr val="C00000"/>
            </a:solidFill>
          </p:grpSpPr>
          <p:sp>
            <p:nvSpPr>
              <p:cNvPr id="13" name="Flowchart: Delay 12"/>
              <p:cNvSpPr/>
              <p:nvPr/>
            </p:nvSpPr>
            <p:spPr>
              <a:xfrm rot="16200000">
                <a:off x="3113315" y="2743199"/>
                <a:ext cx="723900" cy="59327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4" name="Oval 13"/>
              <p:cNvSpPr/>
              <p:nvPr/>
            </p:nvSpPr>
            <p:spPr>
              <a:xfrm>
                <a:off x="3178629" y="2090055"/>
                <a:ext cx="555171" cy="58782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5" name="Oval 14"/>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6" name="Oval 15"/>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7" name="Arc 16"/>
              <p:cNvSpPr/>
              <p:nvPr/>
            </p:nvSpPr>
            <p:spPr>
              <a:xfrm rot="8032625">
                <a:off x="3310143" y="2202862"/>
                <a:ext cx="292143" cy="305589"/>
              </a:xfrm>
              <a:prstGeom prst="arc">
                <a:avLst/>
              </a:prstGeom>
              <a:grp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cxnSp>
          <p:nvCxnSpPr>
            <p:cNvPr id="8" name="Straight Connector 7"/>
            <p:cNvCxnSpPr/>
            <p:nvPr/>
          </p:nvCxnSpPr>
          <p:spPr>
            <a:xfrm flipH="1">
              <a:off x="6853639" y="1978929"/>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flipV="1">
              <a:off x="6853639" y="1963410"/>
              <a:ext cx="0" cy="161035"/>
            </a:xfrm>
            <a:prstGeom prst="line">
              <a:avLst/>
            </a:prstGeom>
          </p:spPr>
          <p:style>
            <a:lnRef idx="3">
              <a:schemeClr val="dk1"/>
            </a:lnRef>
            <a:fillRef idx="0">
              <a:schemeClr val="dk1"/>
            </a:fillRef>
            <a:effectRef idx="2">
              <a:schemeClr val="dk1"/>
            </a:effectRef>
            <a:fontRef idx="minor">
              <a:schemeClr val="tx1"/>
            </a:fontRef>
          </p:style>
        </p:cxnSp>
        <p:grpSp>
          <p:nvGrpSpPr>
            <p:cNvPr id="10" name="Group 9"/>
            <p:cNvGrpSpPr/>
            <p:nvPr/>
          </p:nvGrpSpPr>
          <p:grpSpPr>
            <a:xfrm>
              <a:off x="6485380" y="1970165"/>
              <a:ext cx="296157" cy="161035"/>
              <a:chOff x="8666273" y="1947891"/>
              <a:chExt cx="296157" cy="161035"/>
            </a:xfrm>
          </p:grpSpPr>
          <p:cxnSp>
            <p:nvCxnSpPr>
              <p:cNvPr id="11" name="Straight Connector 10"/>
              <p:cNvCxnSpPr/>
              <p:nvPr/>
            </p:nvCxnSpPr>
            <p:spPr>
              <a:xfrm flipH="1" flipV="1">
                <a:off x="8666273" y="1963410"/>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flipH="1" flipV="1">
                <a:off x="8962430" y="1947891"/>
                <a:ext cx="0" cy="161035"/>
              </a:xfrm>
              <a:prstGeom prst="line">
                <a:avLst/>
              </a:prstGeom>
            </p:spPr>
            <p:style>
              <a:lnRef idx="3">
                <a:schemeClr val="dk1"/>
              </a:lnRef>
              <a:fillRef idx="0">
                <a:schemeClr val="dk1"/>
              </a:fillRef>
              <a:effectRef idx="2">
                <a:schemeClr val="dk1"/>
              </a:effectRef>
              <a:fontRef idx="minor">
                <a:schemeClr val="tx1"/>
              </a:fontRef>
            </p:style>
          </p:cxnSp>
        </p:grpSp>
      </p:grpSp>
      <p:grpSp>
        <p:nvGrpSpPr>
          <p:cNvPr id="20" name="Group 19"/>
          <p:cNvGrpSpPr/>
          <p:nvPr/>
        </p:nvGrpSpPr>
        <p:grpSpPr>
          <a:xfrm>
            <a:off x="3281906" y="3133145"/>
            <a:ext cx="914400" cy="914400"/>
            <a:chOff x="463113" y="4285155"/>
            <a:chExt cx="2291508" cy="2291508"/>
          </a:xfrm>
        </p:grpSpPr>
        <p:sp>
          <p:nvSpPr>
            <p:cNvPr id="21" name="Oval 20"/>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3197561" y="4728472"/>
            <a:ext cx="914400" cy="914400"/>
            <a:chOff x="463113" y="4285155"/>
            <a:chExt cx="2291508" cy="2291508"/>
          </a:xfrm>
        </p:grpSpPr>
        <p:sp>
          <p:nvSpPr>
            <p:cNvPr id="26" name="Oval 25"/>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10630878" y="4433691"/>
            <a:ext cx="914400" cy="914400"/>
            <a:chOff x="463113" y="4285155"/>
            <a:chExt cx="2291508" cy="2291508"/>
          </a:xfrm>
        </p:grpSpPr>
        <p:sp>
          <p:nvSpPr>
            <p:cNvPr id="31" name="Oval 30"/>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itle 74"/>
          <p:cNvSpPr>
            <a:spLocks noGrp="1"/>
          </p:cNvSpPr>
          <p:nvPr>
            <p:ph type="title"/>
          </p:nvPr>
        </p:nvSpPr>
        <p:spPr/>
        <p:txBody>
          <a:bodyPr/>
          <a:lstStyle/>
          <a:p>
            <a:r>
              <a:rPr lang="en-US" dirty="0"/>
              <a:t>Starting Definition</a:t>
            </a:r>
          </a:p>
        </p:txBody>
      </p:sp>
      <p:sp>
        <p:nvSpPr>
          <p:cNvPr id="76" name="TextBox 75"/>
          <p:cNvSpPr txBox="1"/>
          <p:nvPr/>
        </p:nvSpPr>
        <p:spPr>
          <a:xfrm>
            <a:off x="7946571" y="1349829"/>
            <a:ext cx="2769669" cy="830997"/>
          </a:xfrm>
          <a:prstGeom prst="rect">
            <a:avLst/>
          </a:prstGeom>
          <a:noFill/>
        </p:spPr>
        <p:txBody>
          <a:bodyPr wrap="none" rtlCol="0">
            <a:spAutoFit/>
          </a:bodyPr>
          <a:lstStyle/>
          <a:p>
            <a:r>
              <a:rPr lang="en-US" sz="2400" dirty="0"/>
              <a:t>7 total shares</a:t>
            </a:r>
            <a:br>
              <a:rPr lang="en-US" sz="2400" dirty="0"/>
            </a:br>
            <a:r>
              <a:rPr lang="en-US" sz="2400" dirty="0"/>
              <a:t>Any 5 are authorized</a:t>
            </a:r>
          </a:p>
        </p:txBody>
      </p:sp>
      <p:grpSp>
        <p:nvGrpSpPr>
          <p:cNvPr id="77" name="Group 76"/>
          <p:cNvGrpSpPr/>
          <p:nvPr/>
        </p:nvGrpSpPr>
        <p:grpSpPr>
          <a:xfrm>
            <a:off x="1849593" y="5560643"/>
            <a:ext cx="914400" cy="914400"/>
            <a:chOff x="463113" y="4285155"/>
            <a:chExt cx="2291508" cy="2291508"/>
          </a:xfrm>
        </p:grpSpPr>
        <p:sp>
          <p:nvSpPr>
            <p:cNvPr id="78" name="Oval 77"/>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a:off x="1944039" y="3800873"/>
            <a:ext cx="914400" cy="914400"/>
            <a:chOff x="463113" y="4285155"/>
            <a:chExt cx="2291508" cy="2291508"/>
          </a:xfrm>
        </p:grpSpPr>
        <p:sp>
          <p:nvSpPr>
            <p:cNvPr id="83" name="Oval 82"/>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9293010" y="3866907"/>
            <a:ext cx="914400" cy="914400"/>
            <a:chOff x="463113" y="4285155"/>
            <a:chExt cx="2291508" cy="2291508"/>
          </a:xfrm>
        </p:grpSpPr>
        <p:sp>
          <p:nvSpPr>
            <p:cNvPr id="88" name="Oval 87"/>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10474061" y="2995311"/>
            <a:ext cx="914400" cy="914400"/>
            <a:chOff x="463113" y="4285155"/>
            <a:chExt cx="2291508" cy="2291508"/>
          </a:xfrm>
        </p:grpSpPr>
        <p:sp>
          <p:nvSpPr>
            <p:cNvPr id="93" name="Oval 92"/>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569417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462957" y="1800005"/>
            <a:ext cx="4419785" cy="4830367"/>
          </a:xfrm>
          <a:prstGeom prst="rect">
            <a:avLst/>
          </a:prstGeom>
        </p:spPr>
      </p:pic>
      <p:grpSp>
        <p:nvGrpSpPr>
          <p:cNvPr id="5" name="Group 4"/>
          <p:cNvGrpSpPr/>
          <p:nvPr/>
        </p:nvGrpSpPr>
        <p:grpSpPr>
          <a:xfrm>
            <a:off x="689040" y="3709345"/>
            <a:ext cx="831819" cy="1337702"/>
            <a:chOff x="5645888" y="1637414"/>
            <a:chExt cx="2306956" cy="3251562"/>
          </a:xfrm>
        </p:grpSpPr>
        <p:grpSp>
          <p:nvGrpSpPr>
            <p:cNvPr id="6" name="Group 5"/>
            <p:cNvGrpSpPr/>
            <p:nvPr/>
          </p:nvGrpSpPr>
          <p:grpSpPr>
            <a:xfrm>
              <a:off x="5645888" y="1637414"/>
              <a:ext cx="2306956" cy="683030"/>
              <a:chOff x="10538078" y="3003383"/>
              <a:chExt cx="809794" cy="281058"/>
            </a:xfrm>
          </p:grpSpPr>
          <p:sp>
            <p:nvSpPr>
              <p:cNvPr id="18" name="Moon 17"/>
              <p:cNvSpPr/>
              <p:nvPr/>
            </p:nvSpPr>
            <p:spPr>
              <a:xfrm rot="18393497">
                <a:off x="10659953" y="2881508"/>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9" name="Moon 18"/>
              <p:cNvSpPr/>
              <p:nvPr/>
            </p:nvSpPr>
            <p:spPr>
              <a:xfrm rot="3206503" flipH="1">
                <a:off x="10944939" y="2881509"/>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7" name="Group 6"/>
            <p:cNvGrpSpPr/>
            <p:nvPr/>
          </p:nvGrpSpPr>
          <p:grpSpPr>
            <a:xfrm>
              <a:off x="6008577" y="1701197"/>
              <a:ext cx="1690121" cy="3187779"/>
              <a:chOff x="3178629" y="2090055"/>
              <a:chExt cx="593271" cy="1311730"/>
            </a:xfrm>
            <a:solidFill>
              <a:srgbClr val="C00000"/>
            </a:solidFill>
          </p:grpSpPr>
          <p:sp>
            <p:nvSpPr>
              <p:cNvPr id="13" name="Flowchart: Delay 12"/>
              <p:cNvSpPr/>
              <p:nvPr/>
            </p:nvSpPr>
            <p:spPr>
              <a:xfrm rot="16200000">
                <a:off x="3113315" y="2743199"/>
                <a:ext cx="723900" cy="59327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4" name="Oval 13"/>
              <p:cNvSpPr/>
              <p:nvPr/>
            </p:nvSpPr>
            <p:spPr>
              <a:xfrm>
                <a:off x="3178629" y="2090055"/>
                <a:ext cx="555171" cy="58782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5" name="Oval 14"/>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6" name="Oval 15"/>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7" name="Arc 16"/>
              <p:cNvSpPr/>
              <p:nvPr/>
            </p:nvSpPr>
            <p:spPr>
              <a:xfrm rot="8032625">
                <a:off x="3310143" y="2202862"/>
                <a:ext cx="292143" cy="305589"/>
              </a:xfrm>
              <a:prstGeom prst="arc">
                <a:avLst/>
              </a:prstGeom>
              <a:grp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cxnSp>
          <p:nvCxnSpPr>
            <p:cNvPr id="8" name="Straight Connector 7"/>
            <p:cNvCxnSpPr/>
            <p:nvPr/>
          </p:nvCxnSpPr>
          <p:spPr>
            <a:xfrm flipH="1">
              <a:off x="6853639" y="1978929"/>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flipV="1">
              <a:off x="6853639" y="1963410"/>
              <a:ext cx="0" cy="161035"/>
            </a:xfrm>
            <a:prstGeom prst="line">
              <a:avLst/>
            </a:prstGeom>
          </p:spPr>
          <p:style>
            <a:lnRef idx="3">
              <a:schemeClr val="dk1"/>
            </a:lnRef>
            <a:fillRef idx="0">
              <a:schemeClr val="dk1"/>
            </a:fillRef>
            <a:effectRef idx="2">
              <a:schemeClr val="dk1"/>
            </a:effectRef>
            <a:fontRef idx="minor">
              <a:schemeClr val="tx1"/>
            </a:fontRef>
          </p:style>
        </p:cxnSp>
        <p:grpSp>
          <p:nvGrpSpPr>
            <p:cNvPr id="10" name="Group 9"/>
            <p:cNvGrpSpPr/>
            <p:nvPr/>
          </p:nvGrpSpPr>
          <p:grpSpPr>
            <a:xfrm>
              <a:off x="6485380" y="1970165"/>
              <a:ext cx="296157" cy="161035"/>
              <a:chOff x="8666273" y="1947891"/>
              <a:chExt cx="296157" cy="161035"/>
            </a:xfrm>
          </p:grpSpPr>
          <p:cxnSp>
            <p:nvCxnSpPr>
              <p:cNvPr id="11" name="Straight Connector 10"/>
              <p:cNvCxnSpPr/>
              <p:nvPr/>
            </p:nvCxnSpPr>
            <p:spPr>
              <a:xfrm flipH="1" flipV="1">
                <a:off x="8666273" y="1963410"/>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flipH="1" flipV="1">
                <a:off x="8962430" y="1947891"/>
                <a:ext cx="0" cy="161035"/>
              </a:xfrm>
              <a:prstGeom prst="line">
                <a:avLst/>
              </a:prstGeom>
            </p:spPr>
            <p:style>
              <a:lnRef idx="3">
                <a:schemeClr val="dk1"/>
              </a:lnRef>
              <a:fillRef idx="0">
                <a:schemeClr val="dk1"/>
              </a:fillRef>
              <a:effectRef idx="2">
                <a:schemeClr val="dk1"/>
              </a:effectRef>
              <a:fontRef idx="minor">
                <a:schemeClr val="tx1"/>
              </a:fontRef>
            </p:style>
          </p:cxnSp>
        </p:grpSp>
      </p:grpSp>
      <p:grpSp>
        <p:nvGrpSpPr>
          <p:cNvPr id="20" name="Group 19"/>
          <p:cNvGrpSpPr/>
          <p:nvPr/>
        </p:nvGrpSpPr>
        <p:grpSpPr>
          <a:xfrm>
            <a:off x="3281906" y="3133145"/>
            <a:ext cx="914400" cy="914400"/>
            <a:chOff x="463113" y="4285155"/>
            <a:chExt cx="2291508" cy="2291508"/>
          </a:xfrm>
        </p:grpSpPr>
        <p:sp>
          <p:nvSpPr>
            <p:cNvPr id="21" name="Oval 20"/>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3197561" y="4728472"/>
            <a:ext cx="914400" cy="914400"/>
            <a:chOff x="463113" y="4285155"/>
            <a:chExt cx="2291508" cy="2291508"/>
          </a:xfrm>
        </p:grpSpPr>
        <p:sp>
          <p:nvSpPr>
            <p:cNvPr id="26" name="Oval 25"/>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10630878" y="4433691"/>
            <a:ext cx="914400" cy="914400"/>
            <a:chOff x="463113" y="4285155"/>
            <a:chExt cx="2291508" cy="2291508"/>
          </a:xfrm>
        </p:grpSpPr>
        <p:sp>
          <p:nvSpPr>
            <p:cNvPr id="31" name="Oval 30"/>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itle 74"/>
          <p:cNvSpPr>
            <a:spLocks noGrp="1"/>
          </p:cNvSpPr>
          <p:nvPr>
            <p:ph type="title"/>
          </p:nvPr>
        </p:nvSpPr>
        <p:spPr/>
        <p:txBody>
          <a:bodyPr/>
          <a:lstStyle/>
          <a:p>
            <a:r>
              <a:rPr lang="en-US" dirty="0"/>
              <a:t>Starting Definition</a:t>
            </a:r>
          </a:p>
        </p:txBody>
      </p:sp>
      <p:sp>
        <p:nvSpPr>
          <p:cNvPr id="76" name="TextBox 75"/>
          <p:cNvSpPr txBox="1"/>
          <p:nvPr/>
        </p:nvSpPr>
        <p:spPr>
          <a:xfrm>
            <a:off x="7946571" y="1349829"/>
            <a:ext cx="2769669" cy="830997"/>
          </a:xfrm>
          <a:prstGeom prst="rect">
            <a:avLst/>
          </a:prstGeom>
          <a:noFill/>
        </p:spPr>
        <p:txBody>
          <a:bodyPr wrap="none" rtlCol="0">
            <a:spAutoFit/>
          </a:bodyPr>
          <a:lstStyle/>
          <a:p>
            <a:r>
              <a:rPr lang="en-US" sz="2400" dirty="0"/>
              <a:t>7 total shares</a:t>
            </a:r>
            <a:br>
              <a:rPr lang="en-US" sz="2400" dirty="0"/>
            </a:br>
            <a:r>
              <a:rPr lang="en-US" sz="2400" dirty="0"/>
              <a:t>Any 5 are authorized</a:t>
            </a:r>
          </a:p>
        </p:txBody>
      </p:sp>
      <p:grpSp>
        <p:nvGrpSpPr>
          <p:cNvPr id="77" name="Group 76"/>
          <p:cNvGrpSpPr/>
          <p:nvPr/>
        </p:nvGrpSpPr>
        <p:grpSpPr>
          <a:xfrm>
            <a:off x="1849593" y="5560643"/>
            <a:ext cx="914400" cy="914400"/>
            <a:chOff x="463113" y="4285155"/>
            <a:chExt cx="2291508" cy="2291508"/>
          </a:xfrm>
        </p:grpSpPr>
        <p:sp>
          <p:nvSpPr>
            <p:cNvPr id="78" name="Oval 77"/>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a:off x="1944039" y="3800873"/>
            <a:ext cx="914400" cy="914400"/>
            <a:chOff x="463113" y="4285155"/>
            <a:chExt cx="2291508" cy="2291508"/>
          </a:xfrm>
        </p:grpSpPr>
        <p:sp>
          <p:nvSpPr>
            <p:cNvPr id="83" name="Oval 82"/>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9293010" y="3866907"/>
            <a:ext cx="914400" cy="914400"/>
            <a:chOff x="463113" y="4285155"/>
            <a:chExt cx="2291508" cy="2291508"/>
          </a:xfrm>
        </p:grpSpPr>
        <p:sp>
          <p:nvSpPr>
            <p:cNvPr id="88" name="Oval 87"/>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10474061" y="2995311"/>
            <a:ext cx="914400" cy="914400"/>
            <a:chOff x="463113" y="4285155"/>
            <a:chExt cx="2291508" cy="2291508"/>
          </a:xfrm>
        </p:grpSpPr>
        <p:sp>
          <p:nvSpPr>
            <p:cNvPr id="93" name="Oval 92"/>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Multiply 2"/>
          <p:cNvSpPr/>
          <p:nvPr/>
        </p:nvSpPr>
        <p:spPr>
          <a:xfrm>
            <a:off x="3238873" y="3228619"/>
            <a:ext cx="940798" cy="756666"/>
          </a:xfrm>
          <a:prstGeom prst="mathMultiply">
            <a:avLst>
              <a:gd name="adj1" fmla="val 1632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ultiply 55"/>
          <p:cNvSpPr/>
          <p:nvPr/>
        </p:nvSpPr>
        <p:spPr>
          <a:xfrm>
            <a:off x="3164160" y="4842009"/>
            <a:ext cx="940798" cy="756666"/>
          </a:xfrm>
          <a:prstGeom prst="mathMultiply">
            <a:avLst>
              <a:gd name="adj1" fmla="val 1632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ultiply 56"/>
          <p:cNvSpPr/>
          <p:nvPr/>
        </p:nvSpPr>
        <p:spPr>
          <a:xfrm>
            <a:off x="1836394" y="5659660"/>
            <a:ext cx="940798" cy="756666"/>
          </a:xfrm>
          <a:prstGeom prst="mathMultiply">
            <a:avLst>
              <a:gd name="adj1" fmla="val 1632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3169205" y="2412105"/>
            <a:ext cx="955955" cy="593121"/>
            <a:chOff x="4635573" y="5826830"/>
            <a:chExt cx="1573306" cy="974979"/>
          </a:xfrm>
        </p:grpSpPr>
        <p:sp>
          <p:nvSpPr>
            <p:cNvPr id="64" name="Rectangle 63"/>
            <p:cNvSpPr/>
            <p:nvPr/>
          </p:nvSpPr>
          <p:spPr>
            <a:xfrm>
              <a:off x="4635573" y="5826830"/>
              <a:ext cx="1573306" cy="974979"/>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a:off x="4814866" y="6134983"/>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814866" y="6282901"/>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814866" y="6435301"/>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Chevron 67"/>
            <p:cNvSpPr/>
            <p:nvPr/>
          </p:nvSpPr>
          <p:spPr>
            <a:xfrm rot="16200000">
              <a:off x="5532510" y="6188507"/>
              <a:ext cx="595600" cy="271652"/>
            </a:xfrm>
            <a:prstGeom prst="chevron">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Oval 68"/>
            <p:cNvSpPr/>
            <p:nvPr/>
          </p:nvSpPr>
          <p:spPr>
            <a:xfrm>
              <a:off x="5648517" y="5957930"/>
              <a:ext cx="363070" cy="354106"/>
            </a:xfrm>
            <a:prstGeom prst="ellipse">
              <a:avLst/>
            </a:prstGeom>
            <a:solidFill>
              <a:schemeClr val="accent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p:nvPr/>
        </p:nvGrpSpPr>
        <p:grpSpPr>
          <a:xfrm>
            <a:off x="3380276" y="5695332"/>
            <a:ext cx="955955" cy="593121"/>
            <a:chOff x="4635573" y="5826830"/>
            <a:chExt cx="1573306" cy="974979"/>
          </a:xfrm>
        </p:grpSpPr>
        <p:sp>
          <p:nvSpPr>
            <p:cNvPr id="102" name="Rectangle 101"/>
            <p:cNvSpPr/>
            <p:nvPr/>
          </p:nvSpPr>
          <p:spPr>
            <a:xfrm>
              <a:off x="4635573" y="5826830"/>
              <a:ext cx="1573306" cy="974979"/>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p:nvPr/>
          </p:nvCxnSpPr>
          <p:spPr>
            <a:xfrm>
              <a:off x="4814866" y="6134983"/>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4814866" y="6282901"/>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4814866" y="6435301"/>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Chevron 105"/>
            <p:cNvSpPr/>
            <p:nvPr/>
          </p:nvSpPr>
          <p:spPr>
            <a:xfrm rot="16200000">
              <a:off x="5532510" y="6188507"/>
              <a:ext cx="595600" cy="271652"/>
            </a:xfrm>
            <a:prstGeom prst="chevron">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7" name="Oval 106"/>
            <p:cNvSpPr/>
            <p:nvPr/>
          </p:nvSpPr>
          <p:spPr>
            <a:xfrm>
              <a:off x="5648517" y="5957930"/>
              <a:ext cx="363070" cy="354106"/>
            </a:xfrm>
            <a:prstGeom prst="ellipse">
              <a:avLst/>
            </a:prstGeom>
            <a:solidFill>
              <a:schemeClr val="accent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p:cNvGrpSpPr/>
          <p:nvPr/>
        </p:nvGrpSpPr>
        <p:grpSpPr>
          <a:xfrm>
            <a:off x="819815" y="5782714"/>
            <a:ext cx="955955" cy="593121"/>
            <a:chOff x="4635573" y="5826830"/>
            <a:chExt cx="1573306" cy="974979"/>
          </a:xfrm>
        </p:grpSpPr>
        <p:sp>
          <p:nvSpPr>
            <p:cNvPr id="109" name="Rectangle 108"/>
            <p:cNvSpPr/>
            <p:nvPr/>
          </p:nvSpPr>
          <p:spPr>
            <a:xfrm>
              <a:off x="4635573" y="5826830"/>
              <a:ext cx="1573306" cy="974979"/>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p:cNvCxnSpPr/>
            <p:nvPr/>
          </p:nvCxnSpPr>
          <p:spPr>
            <a:xfrm>
              <a:off x="4814866" y="6134983"/>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4814866" y="6282901"/>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4814866" y="6435301"/>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Chevron 112"/>
            <p:cNvSpPr/>
            <p:nvPr/>
          </p:nvSpPr>
          <p:spPr>
            <a:xfrm rot="16200000">
              <a:off x="5532510" y="6188507"/>
              <a:ext cx="595600" cy="271652"/>
            </a:xfrm>
            <a:prstGeom prst="chevron">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Oval 113"/>
            <p:cNvSpPr/>
            <p:nvPr/>
          </p:nvSpPr>
          <p:spPr>
            <a:xfrm>
              <a:off x="5648517" y="5957930"/>
              <a:ext cx="363070" cy="354106"/>
            </a:xfrm>
            <a:prstGeom prst="ellipse">
              <a:avLst/>
            </a:prstGeom>
            <a:solidFill>
              <a:schemeClr val="accent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39586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89040" y="3709345"/>
            <a:ext cx="831819" cy="1337702"/>
            <a:chOff x="5645888" y="1637414"/>
            <a:chExt cx="2306956" cy="3251562"/>
          </a:xfrm>
        </p:grpSpPr>
        <p:grpSp>
          <p:nvGrpSpPr>
            <p:cNvPr id="6" name="Group 5"/>
            <p:cNvGrpSpPr/>
            <p:nvPr/>
          </p:nvGrpSpPr>
          <p:grpSpPr>
            <a:xfrm>
              <a:off x="5645888" y="1637414"/>
              <a:ext cx="2306956" cy="683030"/>
              <a:chOff x="10538078" y="3003383"/>
              <a:chExt cx="809794" cy="281058"/>
            </a:xfrm>
          </p:grpSpPr>
          <p:sp>
            <p:nvSpPr>
              <p:cNvPr id="18" name="Moon 17"/>
              <p:cNvSpPr/>
              <p:nvPr/>
            </p:nvSpPr>
            <p:spPr>
              <a:xfrm rot="18393497">
                <a:off x="10659953" y="2881508"/>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9" name="Moon 18"/>
              <p:cNvSpPr/>
              <p:nvPr/>
            </p:nvSpPr>
            <p:spPr>
              <a:xfrm rot="3206503" flipH="1">
                <a:off x="10944939" y="2881509"/>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7" name="Group 6"/>
            <p:cNvGrpSpPr/>
            <p:nvPr/>
          </p:nvGrpSpPr>
          <p:grpSpPr>
            <a:xfrm>
              <a:off x="6008577" y="1701197"/>
              <a:ext cx="1690121" cy="3187779"/>
              <a:chOff x="3178629" y="2090055"/>
              <a:chExt cx="593271" cy="1311730"/>
            </a:xfrm>
            <a:solidFill>
              <a:srgbClr val="C00000"/>
            </a:solidFill>
          </p:grpSpPr>
          <p:sp>
            <p:nvSpPr>
              <p:cNvPr id="13" name="Flowchart: Delay 12"/>
              <p:cNvSpPr/>
              <p:nvPr/>
            </p:nvSpPr>
            <p:spPr>
              <a:xfrm rot="16200000">
                <a:off x="3113315" y="2743199"/>
                <a:ext cx="723900" cy="59327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4" name="Oval 13"/>
              <p:cNvSpPr/>
              <p:nvPr/>
            </p:nvSpPr>
            <p:spPr>
              <a:xfrm>
                <a:off x="3178629" y="2090055"/>
                <a:ext cx="555171" cy="58782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5" name="Oval 14"/>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6" name="Oval 15"/>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7" name="Arc 16"/>
              <p:cNvSpPr/>
              <p:nvPr/>
            </p:nvSpPr>
            <p:spPr>
              <a:xfrm rot="8032625">
                <a:off x="3310143" y="2202862"/>
                <a:ext cx="292143" cy="305589"/>
              </a:xfrm>
              <a:prstGeom prst="arc">
                <a:avLst/>
              </a:prstGeom>
              <a:grp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cxnSp>
          <p:nvCxnSpPr>
            <p:cNvPr id="8" name="Straight Connector 7"/>
            <p:cNvCxnSpPr/>
            <p:nvPr/>
          </p:nvCxnSpPr>
          <p:spPr>
            <a:xfrm flipH="1">
              <a:off x="6853639" y="1978929"/>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flipV="1">
              <a:off x="6853639" y="1963410"/>
              <a:ext cx="0" cy="161035"/>
            </a:xfrm>
            <a:prstGeom prst="line">
              <a:avLst/>
            </a:prstGeom>
          </p:spPr>
          <p:style>
            <a:lnRef idx="3">
              <a:schemeClr val="dk1"/>
            </a:lnRef>
            <a:fillRef idx="0">
              <a:schemeClr val="dk1"/>
            </a:fillRef>
            <a:effectRef idx="2">
              <a:schemeClr val="dk1"/>
            </a:effectRef>
            <a:fontRef idx="minor">
              <a:schemeClr val="tx1"/>
            </a:fontRef>
          </p:style>
        </p:cxnSp>
        <p:grpSp>
          <p:nvGrpSpPr>
            <p:cNvPr id="10" name="Group 9"/>
            <p:cNvGrpSpPr/>
            <p:nvPr/>
          </p:nvGrpSpPr>
          <p:grpSpPr>
            <a:xfrm>
              <a:off x="6485380" y="1970165"/>
              <a:ext cx="296157" cy="161035"/>
              <a:chOff x="8666273" y="1947891"/>
              <a:chExt cx="296157" cy="161035"/>
            </a:xfrm>
          </p:grpSpPr>
          <p:cxnSp>
            <p:nvCxnSpPr>
              <p:cNvPr id="11" name="Straight Connector 10"/>
              <p:cNvCxnSpPr/>
              <p:nvPr/>
            </p:nvCxnSpPr>
            <p:spPr>
              <a:xfrm flipH="1" flipV="1">
                <a:off x="8666273" y="1963410"/>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flipH="1" flipV="1">
                <a:off x="8962430" y="1947891"/>
                <a:ext cx="0" cy="161035"/>
              </a:xfrm>
              <a:prstGeom prst="line">
                <a:avLst/>
              </a:prstGeom>
            </p:spPr>
            <p:style>
              <a:lnRef idx="3">
                <a:schemeClr val="dk1"/>
              </a:lnRef>
              <a:fillRef idx="0">
                <a:schemeClr val="dk1"/>
              </a:fillRef>
              <a:effectRef idx="2">
                <a:schemeClr val="dk1"/>
              </a:effectRef>
              <a:fontRef idx="minor">
                <a:schemeClr val="tx1"/>
              </a:fontRef>
            </p:style>
          </p:cxnSp>
        </p:grpSp>
      </p:grpSp>
      <p:grpSp>
        <p:nvGrpSpPr>
          <p:cNvPr id="20" name="Group 19"/>
          <p:cNvGrpSpPr/>
          <p:nvPr/>
        </p:nvGrpSpPr>
        <p:grpSpPr>
          <a:xfrm>
            <a:off x="3281906" y="3133145"/>
            <a:ext cx="914400" cy="914400"/>
            <a:chOff x="463113" y="4285155"/>
            <a:chExt cx="2291508" cy="2291508"/>
          </a:xfrm>
        </p:grpSpPr>
        <p:sp>
          <p:nvSpPr>
            <p:cNvPr id="21" name="Oval 20"/>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3197561" y="4728472"/>
            <a:ext cx="914400" cy="914400"/>
            <a:chOff x="463113" y="4285155"/>
            <a:chExt cx="2291508" cy="2291508"/>
          </a:xfrm>
        </p:grpSpPr>
        <p:sp>
          <p:nvSpPr>
            <p:cNvPr id="26" name="Oval 25"/>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10630878" y="4433691"/>
            <a:ext cx="914400" cy="914400"/>
            <a:chOff x="463113" y="4285155"/>
            <a:chExt cx="2291508" cy="2291508"/>
          </a:xfrm>
        </p:grpSpPr>
        <p:sp>
          <p:nvSpPr>
            <p:cNvPr id="31" name="Oval 30"/>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itle 74"/>
          <p:cNvSpPr>
            <a:spLocks noGrp="1"/>
          </p:cNvSpPr>
          <p:nvPr>
            <p:ph type="title"/>
          </p:nvPr>
        </p:nvSpPr>
        <p:spPr/>
        <p:txBody>
          <a:bodyPr/>
          <a:lstStyle/>
          <a:p>
            <a:r>
              <a:rPr lang="en-US" dirty="0"/>
              <a:t>Starting Definition</a:t>
            </a:r>
          </a:p>
        </p:txBody>
      </p:sp>
      <p:sp>
        <p:nvSpPr>
          <p:cNvPr id="76" name="TextBox 75"/>
          <p:cNvSpPr txBox="1"/>
          <p:nvPr/>
        </p:nvSpPr>
        <p:spPr>
          <a:xfrm>
            <a:off x="7946571" y="1349829"/>
            <a:ext cx="2769669" cy="830997"/>
          </a:xfrm>
          <a:prstGeom prst="rect">
            <a:avLst/>
          </a:prstGeom>
          <a:noFill/>
        </p:spPr>
        <p:txBody>
          <a:bodyPr wrap="none" rtlCol="0">
            <a:spAutoFit/>
          </a:bodyPr>
          <a:lstStyle/>
          <a:p>
            <a:r>
              <a:rPr lang="en-US" sz="2400" dirty="0"/>
              <a:t>7 total shares</a:t>
            </a:r>
            <a:br>
              <a:rPr lang="en-US" sz="2400" dirty="0"/>
            </a:br>
            <a:r>
              <a:rPr lang="en-US" sz="2400" dirty="0"/>
              <a:t>Any 5 are authorized</a:t>
            </a:r>
          </a:p>
        </p:txBody>
      </p:sp>
      <p:grpSp>
        <p:nvGrpSpPr>
          <p:cNvPr id="77" name="Group 76"/>
          <p:cNvGrpSpPr/>
          <p:nvPr/>
        </p:nvGrpSpPr>
        <p:grpSpPr>
          <a:xfrm>
            <a:off x="1849593" y="5560643"/>
            <a:ext cx="914400" cy="914400"/>
            <a:chOff x="463113" y="4285155"/>
            <a:chExt cx="2291508" cy="2291508"/>
          </a:xfrm>
        </p:grpSpPr>
        <p:sp>
          <p:nvSpPr>
            <p:cNvPr id="78" name="Oval 77"/>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a:off x="1944039" y="3800873"/>
            <a:ext cx="914400" cy="914400"/>
            <a:chOff x="463113" y="4285155"/>
            <a:chExt cx="2291508" cy="2291508"/>
          </a:xfrm>
        </p:grpSpPr>
        <p:sp>
          <p:nvSpPr>
            <p:cNvPr id="83" name="Oval 82"/>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9293010" y="3866907"/>
            <a:ext cx="914400" cy="914400"/>
            <a:chOff x="463113" y="4285155"/>
            <a:chExt cx="2291508" cy="2291508"/>
          </a:xfrm>
        </p:grpSpPr>
        <p:sp>
          <p:nvSpPr>
            <p:cNvPr id="88" name="Oval 87"/>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10474061" y="2995311"/>
            <a:ext cx="914400" cy="914400"/>
            <a:chOff x="463113" y="4285155"/>
            <a:chExt cx="2291508" cy="2291508"/>
          </a:xfrm>
        </p:grpSpPr>
        <p:sp>
          <p:nvSpPr>
            <p:cNvPr id="93" name="Oval 92"/>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Multiply 2"/>
          <p:cNvSpPr/>
          <p:nvPr/>
        </p:nvSpPr>
        <p:spPr>
          <a:xfrm>
            <a:off x="3238873" y="3228619"/>
            <a:ext cx="940798" cy="756666"/>
          </a:xfrm>
          <a:prstGeom prst="mathMultiply">
            <a:avLst>
              <a:gd name="adj1" fmla="val 1632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ultiply 55"/>
          <p:cNvSpPr/>
          <p:nvPr/>
        </p:nvSpPr>
        <p:spPr>
          <a:xfrm>
            <a:off x="3164160" y="4842009"/>
            <a:ext cx="940798" cy="756666"/>
          </a:xfrm>
          <a:prstGeom prst="mathMultiply">
            <a:avLst>
              <a:gd name="adj1" fmla="val 1632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ultiply 56"/>
          <p:cNvSpPr/>
          <p:nvPr/>
        </p:nvSpPr>
        <p:spPr>
          <a:xfrm>
            <a:off x="1836394" y="5659660"/>
            <a:ext cx="940798" cy="756666"/>
          </a:xfrm>
          <a:prstGeom prst="mathMultiply">
            <a:avLst>
              <a:gd name="adj1" fmla="val 1632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3169205" y="2412105"/>
            <a:ext cx="955955" cy="593121"/>
            <a:chOff x="4635573" y="5826830"/>
            <a:chExt cx="1573306" cy="974979"/>
          </a:xfrm>
        </p:grpSpPr>
        <p:sp>
          <p:nvSpPr>
            <p:cNvPr id="59" name="Rectangle 58"/>
            <p:cNvSpPr/>
            <p:nvPr/>
          </p:nvSpPr>
          <p:spPr>
            <a:xfrm>
              <a:off x="4635573" y="5826830"/>
              <a:ext cx="1573306" cy="974979"/>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p:cNvCxnSpPr/>
            <p:nvPr/>
          </p:nvCxnSpPr>
          <p:spPr>
            <a:xfrm>
              <a:off x="4814866" y="6134983"/>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814866" y="6282901"/>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814866" y="6435301"/>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Chevron 62"/>
            <p:cNvSpPr/>
            <p:nvPr/>
          </p:nvSpPr>
          <p:spPr>
            <a:xfrm rot="16200000">
              <a:off x="5532510" y="6188507"/>
              <a:ext cx="595600" cy="271652"/>
            </a:xfrm>
            <a:prstGeom prst="chevron">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Oval 63"/>
            <p:cNvSpPr/>
            <p:nvPr/>
          </p:nvSpPr>
          <p:spPr>
            <a:xfrm>
              <a:off x="5648517" y="5957930"/>
              <a:ext cx="363070" cy="354106"/>
            </a:xfrm>
            <a:prstGeom prst="ellipse">
              <a:avLst/>
            </a:prstGeom>
            <a:solidFill>
              <a:schemeClr val="accent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3380276" y="5695332"/>
            <a:ext cx="955955" cy="593121"/>
            <a:chOff x="4635573" y="5826830"/>
            <a:chExt cx="1573306" cy="974979"/>
          </a:xfrm>
        </p:grpSpPr>
        <p:sp>
          <p:nvSpPr>
            <p:cNvPr id="66" name="Rectangle 65"/>
            <p:cNvSpPr/>
            <p:nvPr/>
          </p:nvSpPr>
          <p:spPr>
            <a:xfrm>
              <a:off x="4635573" y="5826830"/>
              <a:ext cx="1573306" cy="974979"/>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a:off x="4814866" y="6134983"/>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814866" y="6282901"/>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814866" y="6435301"/>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Chevron 69"/>
            <p:cNvSpPr/>
            <p:nvPr/>
          </p:nvSpPr>
          <p:spPr>
            <a:xfrm rot="16200000">
              <a:off x="5532510" y="6188507"/>
              <a:ext cx="595600" cy="271652"/>
            </a:xfrm>
            <a:prstGeom prst="chevron">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Oval 70"/>
            <p:cNvSpPr/>
            <p:nvPr/>
          </p:nvSpPr>
          <p:spPr>
            <a:xfrm>
              <a:off x="5648517" y="5957930"/>
              <a:ext cx="363070" cy="354106"/>
            </a:xfrm>
            <a:prstGeom prst="ellipse">
              <a:avLst/>
            </a:prstGeom>
            <a:solidFill>
              <a:schemeClr val="accent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p:nvPr/>
        </p:nvGrpSpPr>
        <p:grpSpPr>
          <a:xfrm>
            <a:off x="819815" y="5782714"/>
            <a:ext cx="955955" cy="593121"/>
            <a:chOff x="4635573" y="5826830"/>
            <a:chExt cx="1573306" cy="974979"/>
          </a:xfrm>
        </p:grpSpPr>
        <p:sp>
          <p:nvSpPr>
            <p:cNvPr id="73" name="Rectangle 72"/>
            <p:cNvSpPr/>
            <p:nvPr/>
          </p:nvSpPr>
          <p:spPr>
            <a:xfrm>
              <a:off x="4635573" y="5826830"/>
              <a:ext cx="1573306" cy="974979"/>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Connector 73"/>
            <p:cNvCxnSpPr/>
            <p:nvPr/>
          </p:nvCxnSpPr>
          <p:spPr>
            <a:xfrm>
              <a:off x="4814866" y="6134983"/>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4814866" y="6282901"/>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4814866" y="6435301"/>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Chevron 98"/>
            <p:cNvSpPr/>
            <p:nvPr/>
          </p:nvSpPr>
          <p:spPr>
            <a:xfrm rot="16200000">
              <a:off x="5532510" y="6188507"/>
              <a:ext cx="595600" cy="271652"/>
            </a:xfrm>
            <a:prstGeom prst="chevron">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Oval 99"/>
            <p:cNvSpPr/>
            <p:nvPr/>
          </p:nvSpPr>
          <p:spPr>
            <a:xfrm>
              <a:off x="5648517" y="5957930"/>
              <a:ext cx="363070" cy="354106"/>
            </a:xfrm>
            <a:prstGeom prst="ellipse">
              <a:avLst/>
            </a:prstGeom>
            <a:solidFill>
              <a:schemeClr val="accent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308276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89040" y="3709345"/>
            <a:ext cx="831819" cy="1337702"/>
            <a:chOff x="5645888" y="1637414"/>
            <a:chExt cx="2306956" cy="3251562"/>
          </a:xfrm>
        </p:grpSpPr>
        <p:grpSp>
          <p:nvGrpSpPr>
            <p:cNvPr id="6" name="Group 5"/>
            <p:cNvGrpSpPr/>
            <p:nvPr/>
          </p:nvGrpSpPr>
          <p:grpSpPr>
            <a:xfrm>
              <a:off x="5645888" y="1637414"/>
              <a:ext cx="2306956" cy="683030"/>
              <a:chOff x="10538078" y="3003383"/>
              <a:chExt cx="809794" cy="281058"/>
            </a:xfrm>
          </p:grpSpPr>
          <p:sp>
            <p:nvSpPr>
              <p:cNvPr id="18" name="Moon 17"/>
              <p:cNvSpPr/>
              <p:nvPr/>
            </p:nvSpPr>
            <p:spPr>
              <a:xfrm rot="18393497">
                <a:off x="10659953" y="2881508"/>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9" name="Moon 18"/>
              <p:cNvSpPr/>
              <p:nvPr/>
            </p:nvSpPr>
            <p:spPr>
              <a:xfrm rot="3206503" flipH="1">
                <a:off x="10944939" y="2881509"/>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7" name="Group 6"/>
            <p:cNvGrpSpPr/>
            <p:nvPr/>
          </p:nvGrpSpPr>
          <p:grpSpPr>
            <a:xfrm>
              <a:off x="6008577" y="1701197"/>
              <a:ext cx="1690121" cy="3187779"/>
              <a:chOff x="3178629" y="2090055"/>
              <a:chExt cx="593271" cy="1311730"/>
            </a:xfrm>
            <a:solidFill>
              <a:srgbClr val="C00000"/>
            </a:solidFill>
          </p:grpSpPr>
          <p:sp>
            <p:nvSpPr>
              <p:cNvPr id="13" name="Flowchart: Delay 12"/>
              <p:cNvSpPr/>
              <p:nvPr/>
            </p:nvSpPr>
            <p:spPr>
              <a:xfrm rot="16200000">
                <a:off x="3113315" y="2743199"/>
                <a:ext cx="723900" cy="59327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4" name="Oval 13"/>
              <p:cNvSpPr/>
              <p:nvPr/>
            </p:nvSpPr>
            <p:spPr>
              <a:xfrm>
                <a:off x="3178629" y="2090055"/>
                <a:ext cx="555171" cy="58782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5" name="Oval 14"/>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6" name="Oval 15"/>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7" name="Arc 16"/>
              <p:cNvSpPr/>
              <p:nvPr/>
            </p:nvSpPr>
            <p:spPr>
              <a:xfrm rot="8032625">
                <a:off x="3310143" y="2202862"/>
                <a:ext cx="292143" cy="305589"/>
              </a:xfrm>
              <a:prstGeom prst="arc">
                <a:avLst/>
              </a:prstGeom>
              <a:grp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cxnSp>
          <p:nvCxnSpPr>
            <p:cNvPr id="8" name="Straight Connector 7"/>
            <p:cNvCxnSpPr/>
            <p:nvPr/>
          </p:nvCxnSpPr>
          <p:spPr>
            <a:xfrm flipH="1">
              <a:off x="6853639" y="1978929"/>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flipV="1">
              <a:off x="6853639" y="1963410"/>
              <a:ext cx="0" cy="161035"/>
            </a:xfrm>
            <a:prstGeom prst="line">
              <a:avLst/>
            </a:prstGeom>
          </p:spPr>
          <p:style>
            <a:lnRef idx="3">
              <a:schemeClr val="dk1"/>
            </a:lnRef>
            <a:fillRef idx="0">
              <a:schemeClr val="dk1"/>
            </a:fillRef>
            <a:effectRef idx="2">
              <a:schemeClr val="dk1"/>
            </a:effectRef>
            <a:fontRef idx="minor">
              <a:schemeClr val="tx1"/>
            </a:fontRef>
          </p:style>
        </p:cxnSp>
        <p:grpSp>
          <p:nvGrpSpPr>
            <p:cNvPr id="10" name="Group 9"/>
            <p:cNvGrpSpPr/>
            <p:nvPr/>
          </p:nvGrpSpPr>
          <p:grpSpPr>
            <a:xfrm>
              <a:off x="6485380" y="1970165"/>
              <a:ext cx="296157" cy="161035"/>
              <a:chOff x="8666273" y="1947891"/>
              <a:chExt cx="296157" cy="161035"/>
            </a:xfrm>
          </p:grpSpPr>
          <p:cxnSp>
            <p:nvCxnSpPr>
              <p:cNvPr id="11" name="Straight Connector 10"/>
              <p:cNvCxnSpPr/>
              <p:nvPr/>
            </p:nvCxnSpPr>
            <p:spPr>
              <a:xfrm flipH="1" flipV="1">
                <a:off x="8666273" y="1963410"/>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flipH="1" flipV="1">
                <a:off x="8962430" y="1947891"/>
                <a:ext cx="0" cy="161035"/>
              </a:xfrm>
              <a:prstGeom prst="line">
                <a:avLst/>
              </a:prstGeom>
            </p:spPr>
            <p:style>
              <a:lnRef idx="3">
                <a:schemeClr val="dk1"/>
              </a:lnRef>
              <a:fillRef idx="0">
                <a:schemeClr val="dk1"/>
              </a:fillRef>
              <a:effectRef idx="2">
                <a:schemeClr val="dk1"/>
              </a:effectRef>
              <a:fontRef idx="minor">
                <a:schemeClr val="tx1"/>
              </a:fontRef>
            </p:style>
          </p:cxnSp>
        </p:grpSp>
      </p:grpSp>
      <p:grpSp>
        <p:nvGrpSpPr>
          <p:cNvPr id="20" name="Group 19"/>
          <p:cNvGrpSpPr/>
          <p:nvPr/>
        </p:nvGrpSpPr>
        <p:grpSpPr>
          <a:xfrm>
            <a:off x="3281906" y="3133145"/>
            <a:ext cx="914400" cy="914400"/>
            <a:chOff x="463113" y="4285155"/>
            <a:chExt cx="2291508" cy="2291508"/>
          </a:xfrm>
        </p:grpSpPr>
        <p:sp>
          <p:nvSpPr>
            <p:cNvPr id="21" name="Oval 20"/>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3197561" y="4728472"/>
            <a:ext cx="914400" cy="914400"/>
            <a:chOff x="463113" y="4285155"/>
            <a:chExt cx="2291508" cy="2291508"/>
          </a:xfrm>
        </p:grpSpPr>
        <p:sp>
          <p:nvSpPr>
            <p:cNvPr id="26" name="Oval 25"/>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10630878" y="4433691"/>
            <a:ext cx="914400" cy="914400"/>
            <a:chOff x="463113" y="4285155"/>
            <a:chExt cx="2291508" cy="2291508"/>
          </a:xfrm>
        </p:grpSpPr>
        <p:sp>
          <p:nvSpPr>
            <p:cNvPr id="31" name="Oval 30"/>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itle 74"/>
          <p:cNvSpPr>
            <a:spLocks noGrp="1"/>
          </p:cNvSpPr>
          <p:nvPr>
            <p:ph type="title"/>
          </p:nvPr>
        </p:nvSpPr>
        <p:spPr/>
        <p:txBody>
          <a:bodyPr/>
          <a:lstStyle/>
          <a:p>
            <a:r>
              <a:rPr lang="en-US" dirty="0"/>
              <a:t>Starting Definition</a:t>
            </a:r>
          </a:p>
        </p:txBody>
      </p:sp>
      <p:sp>
        <p:nvSpPr>
          <p:cNvPr id="76" name="TextBox 75"/>
          <p:cNvSpPr txBox="1"/>
          <p:nvPr/>
        </p:nvSpPr>
        <p:spPr>
          <a:xfrm>
            <a:off x="7946571" y="1349829"/>
            <a:ext cx="2769669" cy="830997"/>
          </a:xfrm>
          <a:prstGeom prst="rect">
            <a:avLst/>
          </a:prstGeom>
          <a:noFill/>
        </p:spPr>
        <p:txBody>
          <a:bodyPr wrap="none" rtlCol="0">
            <a:spAutoFit/>
          </a:bodyPr>
          <a:lstStyle/>
          <a:p>
            <a:r>
              <a:rPr lang="en-US" sz="2400" b="1" dirty="0">
                <a:solidFill>
                  <a:schemeClr val="accent2"/>
                </a:solidFill>
              </a:rPr>
              <a:t>9</a:t>
            </a:r>
            <a:r>
              <a:rPr lang="en-US" sz="2400" dirty="0"/>
              <a:t> total shares</a:t>
            </a:r>
            <a:br>
              <a:rPr lang="en-US" sz="2400" dirty="0"/>
            </a:br>
            <a:r>
              <a:rPr lang="en-US" sz="2400" dirty="0"/>
              <a:t>Any 5 are authorized</a:t>
            </a:r>
          </a:p>
        </p:txBody>
      </p:sp>
      <p:grpSp>
        <p:nvGrpSpPr>
          <p:cNvPr id="77" name="Group 76"/>
          <p:cNvGrpSpPr/>
          <p:nvPr/>
        </p:nvGrpSpPr>
        <p:grpSpPr>
          <a:xfrm>
            <a:off x="1849593" y="5560643"/>
            <a:ext cx="914400" cy="914400"/>
            <a:chOff x="463113" y="4285155"/>
            <a:chExt cx="2291508" cy="2291508"/>
          </a:xfrm>
        </p:grpSpPr>
        <p:sp>
          <p:nvSpPr>
            <p:cNvPr id="78" name="Oval 77"/>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a:off x="1944039" y="3800873"/>
            <a:ext cx="914400" cy="914400"/>
            <a:chOff x="463113" y="4285155"/>
            <a:chExt cx="2291508" cy="2291508"/>
          </a:xfrm>
        </p:grpSpPr>
        <p:sp>
          <p:nvSpPr>
            <p:cNvPr id="83" name="Oval 82"/>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9293010" y="3866907"/>
            <a:ext cx="914400" cy="914400"/>
            <a:chOff x="463113" y="4285155"/>
            <a:chExt cx="2291508" cy="2291508"/>
          </a:xfrm>
        </p:grpSpPr>
        <p:sp>
          <p:nvSpPr>
            <p:cNvPr id="88" name="Oval 87"/>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10474061" y="2995311"/>
            <a:ext cx="914400" cy="914400"/>
            <a:chOff x="463113" y="4285155"/>
            <a:chExt cx="2291508" cy="2291508"/>
          </a:xfrm>
        </p:grpSpPr>
        <p:sp>
          <p:nvSpPr>
            <p:cNvPr id="93" name="Oval 92"/>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Multiply 2"/>
          <p:cNvSpPr/>
          <p:nvPr/>
        </p:nvSpPr>
        <p:spPr>
          <a:xfrm>
            <a:off x="3238873" y="3228619"/>
            <a:ext cx="940798" cy="756666"/>
          </a:xfrm>
          <a:prstGeom prst="mathMultiply">
            <a:avLst>
              <a:gd name="adj1" fmla="val 1632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ultiply 55"/>
          <p:cNvSpPr/>
          <p:nvPr/>
        </p:nvSpPr>
        <p:spPr>
          <a:xfrm>
            <a:off x="3164160" y="4842009"/>
            <a:ext cx="940798" cy="756666"/>
          </a:xfrm>
          <a:prstGeom prst="mathMultiply">
            <a:avLst>
              <a:gd name="adj1" fmla="val 1632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ultiply 56"/>
          <p:cNvSpPr/>
          <p:nvPr/>
        </p:nvSpPr>
        <p:spPr>
          <a:xfrm>
            <a:off x="1836394" y="5659660"/>
            <a:ext cx="940798" cy="756666"/>
          </a:xfrm>
          <a:prstGeom prst="mathMultiply">
            <a:avLst>
              <a:gd name="adj1" fmla="val 1632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8799312" y="5212907"/>
            <a:ext cx="914400" cy="914400"/>
            <a:chOff x="463113" y="4285155"/>
            <a:chExt cx="2291508" cy="2291508"/>
          </a:xfrm>
        </p:grpSpPr>
        <p:sp>
          <p:nvSpPr>
            <p:cNvPr id="59" name="Oval 58"/>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8799312" y="2692552"/>
            <a:ext cx="914400" cy="914400"/>
            <a:chOff x="463113" y="4285155"/>
            <a:chExt cx="2291508" cy="2291508"/>
          </a:xfrm>
        </p:grpSpPr>
        <p:sp>
          <p:nvSpPr>
            <p:cNvPr id="64" name="Oval 63"/>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Oval 1"/>
          <p:cNvSpPr/>
          <p:nvPr/>
        </p:nvSpPr>
        <p:spPr>
          <a:xfrm>
            <a:off x="8077201" y="2180826"/>
            <a:ext cx="3831770" cy="4546545"/>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p:cNvCxnSpPr>
            <a:endCxn id="2" idx="1"/>
          </p:cNvCxnSpPr>
          <p:nvPr/>
        </p:nvCxnSpPr>
        <p:spPr>
          <a:xfrm>
            <a:off x="7184571" y="2547257"/>
            <a:ext cx="1453780" cy="299395"/>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806581" y="2128191"/>
            <a:ext cx="2716256" cy="461665"/>
          </a:xfrm>
          <a:prstGeom prst="rect">
            <a:avLst/>
          </a:prstGeom>
          <a:noFill/>
        </p:spPr>
        <p:txBody>
          <a:bodyPr wrap="none" rtlCol="0">
            <a:spAutoFit/>
          </a:bodyPr>
          <a:lstStyle/>
          <a:p>
            <a:r>
              <a:rPr lang="en-US" sz="2400" dirty="0">
                <a:solidFill>
                  <a:schemeClr val="accent2"/>
                </a:solidFill>
              </a:rPr>
              <a:t>Already authorized!</a:t>
            </a:r>
          </a:p>
        </p:txBody>
      </p:sp>
      <p:grpSp>
        <p:nvGrpSpPr>
          <p:cNvPr id="70" name="Group 69"/>
          <p:cNvGrpSpPr/>
          <p:nvPr/>
        </p:nvGrpSpPr>
        <p:grpSpPr>
          <a:xfrm>
            <a:off x="3169205" y="2412105"/>
            <a:ext cx="955955" cy="593121"/>
            <a:chOff x="4635573" y="5826830"/>
            <a:chExt cx="1573306" cy="974979"/>
          </a:xfrm>
        </p:grpSpPr>
        <p:sp>
          <p:nvSpPr>
            <p:cNvPr id="71" name="Rectangle 70"/>
            <p:cNvSpPr/>
            <p:nvPr/>
          </p:nvSpPr>
          <p:spPr>
            <a:xfrm>
              <a:off x="4635573" y="5826830"/>
              <a:ext cx="1573306" cy="974979"/>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Connector 71"/>
            <p:cNvCxnSpPr/>
            <p:nvPr/>
          </p:nvCxnSpPr>
          <p:spPr>
            <a:xfrm>
              <a:off x="4814866" y="6134983"/>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814866" y="6282901"/>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4814866" y="6435301"/>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Chevron 96"/>
            <p:cNvSpPr/>
            <p:nvPr/>
          </p:nvSpPr>
          <p:spPr>
            <a:xfrm rot="16200000">
              <a:off x="5532510" y="6188507"/>
              <a:ext cx="595600" cy="271652"/>
            </a:xfrm>
            <a:prstGeom prst="chevron">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Oval 97"/>
            <p:cNvSpPr/>
            <p:nvPr/>
          </p:nvSpPr>
          <p:spPr>
            <a:xfrm>
              <a:off x="5648517" y="5957930"/>
              <a:ext cx="363070" cy="354106"/>
            </a:xfrm>
            <a:prstGeom prst="ellipse">
              <a:avLst/>
            </a:prstGeom>
            <a:solidFill>
              <a:schemeClr val="accent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p:cNvGrpSpPr/>
          <p:nvPr/>
        </p:nvGrpSpPr>
        <p:grpSpPr>
          <a:xfrm>
            <a:off x="3380276" y="5695332"/>
            <a:ext cx="955955" cy="593121"/>
            <a:chOff x="4635573" y="5826830"/>
            <a:chExt cx="1573306" cy="974979"/>
          </a:xfrm>
        </p:grpSpPr>
        <p:sp>
          <p:nvSpPr>
            <p:cNvPr id="100" name="Rectangle 99"/>
            <p:cNvSpPr/>
            <p:nvPr/>
          </p:nvSpPr>
          <p:spPr>
            <a:xfrm>
              <a:off x="4635573" y="5826830"/>
              <a:ext cx="1573306" cy="974979"/>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Connector 100"/>
            <p:cNvCxnSpPr/>
            <p:nvPr/>
          </p:nvCxnSpPr>
          <p:spPr>
            <a:xfrm>
              <a:off x="4814866" y="6134983"/>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4814866" y="6282901"/>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4814866" y="6435301"/>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Chevron 103"/>
            <p:cNvSpPr/>
            <p:nvPr/>
          </p:nvSpPr>
          <p:spPr>
            <a:xfrm rot="16200000">
              <a:off x="5532510" y="6188507"/>
              <a:ext cx="595600" cy="271652"/>
            </a:xfrm>
            <a:prstGeom prst="chevron">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 name="Oval 104"/>
            <p:cNvSpPr/>
            <p:nvPr/>
          </p:nvSpPr>
          <p:spPr>
            <a:xfrm>
              <a:off x="5648517" y="5957930"/>
              <a:ext cx="363070" cy="354106"/>
            </a:xfrm>
            <a:prstGeom prst="ellipse">
              <a:avLst/>
            </a:prstGeom>
            <a:solidFill>
              <a:schemeClr val="accent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p:cNvGrpSpPr/>
          <p:nvPr/>
        </p:nvGrpSpPr>
        <p:grpSpPr>
          <a:xfrm>
            <a:off x="819815" y="5782714"/>
            <a:ext cx="955955" cy="593121"/>
            <a:chOff x="4635573" y="5826830"/>
            <a:chExt cx="1573306" cy="974979"/>
          </a:xfrm>
        </p:grpSpPr>
        <p:sp>
          <p:nvSpPr>
            <p:cNvPr id="107" name="Rectangle 106"/>
            <p:cNvSpPr/>
            <p:nvPr/>
          </p:nvSpPr>
          <p:spPr>
            <a:xfrm>
              <a:off x="4635573" y="5826830"/>
              <a:ext cx="1573306" cy="974979"/>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 name="Straight Connector 107"/>
            <p:cNvCxnSpPr/>
            <p:nvPr/>
          </p:nvCxnSpPr>
          <p:spPr>
            <a:xfrm>
              <a:off x="4814866" y="6134983"/>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814866" y="6282901"/>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4814866" y="6435301"/>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Chevron 110"/>
            <p:cNvSpPr/>
            <p:nvPr/>
          </p:nvSpPr>
          <p:spPr>
            <a:xfrm rot="16200000">
              <a:off x="5532510" y="6188507"/>
              <a:ext cx="595600" cy="271652"/>
            </a:xfrm>
            <a:prstGeom prst="chevron">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Oval 111"/>
            <p:cNvSpPr/>
            <p:nvPr/>
          </p:nvSpPr>
          <p:spPr>
            <a:xfrm>
              <a:off x="5648517" y="5957930"/>
              <a:ext cx="363070" cy="354106"/>
            </a:xfrm>
            <a:prstGeom prst="ellipse">
              <a:avLst/>
            </a:prstGeom>
            <a:solidFill>
              <a:schemeClr val="accent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62939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651569" y="5063226"/>
            <a:ext cx="593271" cy="1311730"/>
            <a:chOff x="3178629" y="2090055"/>
            <a:chExt cx="593271" cy="1311730"/>
          </a:xfrm>
        </p:grpSpPr>
        <p:sp>
          <p:nvSpPr>
            <p:cNvPr id="5" name="Flowchart: Delay 4"/>
            <p:cNvSpPr/>
            <p:nvPr/>
          </p:nvSpPr>
          <p:spPr>
            <a:xfrm rot="16200000">
              <a:off x="3113315" y="2743199"/>
              <a:ext cx="723900" cy="593271"/>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 name="Oval 5"/>
            <p:cNvSpPr/>
            <p:nvPr/>
          </p:nvSpPr>
          <p:spPr>
            <a:xfrm>
              <a:off x="3178629" y="2090055"/>
              <a:ext cx="555171" cy="587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 name="Oval 6"/>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 name="Oval 7"/>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 name="Arc 8"/>
            <p:cNvSpPr/>
            <p:nvPr/>
          </p:nvSpPr>
          <p:spPr>
            <a:xfrm rot="8032625">
              <a:off x="3310143" y="2202862"/>
              <a:ext cx="292143" cy="305589"/>
            </a:xfrm>
            <a:prstGeom prst="arc">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grpSp>
        <p:nvGrpSpPr>
          <p:cNvPr id="10" name="Group 9"/>
          <p:cNvGrpSpPr/>
          <p:nvPr/>
        </p:nvGrpSpPr>
        <p:grpSpPr>
          <a:xfrm>
            <a:off x="6967751" y="5063226"/>
            <a:ext cx="593271" cy="1311730"/>
            <a:chOff x="3178629" y="2090055"/>
            <a:chExt cx="593271" cy="1311730"/>
          </a:xfrm>
        </p:grpSpPr>
        <p:sp>
          <p:nvSpPr>
            <p:cNvPr id="11" name="Flowchart: Delay 10"/>
            <p:cNvSpPr/>
            <p:nvPr/>
          </p:nvSpPr>
          <p:spPr>
            <a:xfrm rot="16200000">
              <a:off x="3113315" y="2743199"/>
              <a:ext cx="723900" cy="593271"/>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 name="Oval 11"/>
            <p:cNvSpPr/>
            <p:nvPr/>
          </p:nvSpPr>
          <p:spPr>
            <a:xfrm>
              <a:off x="3178629" y="2090055"/>
              <a:ext cx="555171" cy="587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Oval 12"/>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4" name="Oval 13"/>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5" name="Arc 14"/>
            <p:cNvSpPr/>
            <p:nvPr/>
          </p:nvSpPr>
          <p:spPr>
            <a:xfrm rot="8032625">
              <a:off x="3310143" y="2202862"/>
              <a:ext cx="292143" cy="305589"/>
            </a:xfrm>
            <a:prstGeom prst="arc">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grpSp>
        <p:nvGrpSpPr>
          <p:cNvPr id="16" name="Group 15"/>
          <p:cNvGrpSpPr/>
          <p:nvPr/>
        </p:nvGrpSpPr>
        <p:grpSpPr>
          <a:xfrm>
            <a:off x="8249332" y="5063226"/>
            <a:ext cx="593271" cy="1311730"/>
            <a:chOff x="3178629" y="2090055"/>
            <a:chExt cx="593271" cy="1311730"/>
          </a:xfrm>
        </p:grpSpPr>
        <p:sp>
          <p:nvSpPr>
            <p:cNvPr id="17" name="Flowchart: Delay 16"/>
            <p:cNvSpPr/>
            <p:nvPr/>
          </p:nvSpPr>
          <p:spPr>
            <a:xfrm rot="16200000">
              <a:off x="3113315" y="2743199"/>
              <a:ext cx="723900" cy="593271"/>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8" name="Oval 17"/>
            <p:cNvSpPr/>
            <p:nvPr/>
          </p:nvSpPr>
          <p:spPr>
            <a:xfrm>
              <a:off x="3178629" y="2090055"/>
              <a:ext cx="555171" cy="587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9" name="Oval 18"/>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0" name="Oval 19"/>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1" name="Arc 20"/>
            <p:cNvSpPr/>
            <p:nvPr/>
          </p:nvSpPr>
          <p:spPr>
            <a:xfrm rot="8032625">
              <a:off x="3310143" y="2202862"/>
              <a:ext cx="292143" cy="305589"/>
            </a:xfrm>
            <a:prstGeom prst="arc">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grpSp>
        <p:nvGrpSpPr>
          <p:cNvPr id="22" name="Group 21"/>
          <p:cNvGrpSpPr/>
          <p:nvPr/>
        </p:nvGrpSpPr>
        <p:grpSpPr>
          <a:xfrm>
            <a:off x="9569014" y="5063226"/>
            <a:ext cx="593271" cy="1311730"/>
            <a:chOff x="3178629" y="2090055"/>
            <a:chExt cx="593271" cy="1311730"/>
          </a:xfrm>
        </p:grpSpPr>
        <p:sp>
          <p:nvSpPr>
            <p:cNvPr id="23" name="Flowchart: Delay 22"/>
            <p:cNvSpPr/>
            <p:nvPr/>
          </p:nvSpPr>
          <p:spPr>
            <a:xfrm rot="16200000">
              <a:off x="3113315" y="2743199"/>
              <a:ext cx="723900" cy="593271"/>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4" name="Oval 23"/>
            <p:cNvSpPr/>
            <p:nvPr/>
          </p:nvSpPr>
          <p:spPr>
            <a:xfrm>
              <a:off x="3178629" y="2090055"/>
              <a:ext cx="555171" cy="587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5" name="Oval 24"/>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6" name="Oval 25"/>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7" name="Arc 26"/>
            <p:cNvSpPr/>
            <p:nvPr/>
          </p:nvSpPr>
          <p:spPr>
            <a:xfrm rot="8032625">
              <a:off x="3310143" y="2202862"/>
              <a:ext cx="292143" cy="305589"/>
            </a:xfrm>
            <a:prstGeom prst="arc">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grpSp>
        <p:nvGrpSpPr>
          <p:cNvPr id="58" name="Group 57"/>
          <p:cNvGrpSpPr/>
          <p:nvPr/>
        </p:nvGrpSpPr>
        <p:grpSpPr>
          <a:xfrm>
            <a:off x="6140538" y="357299"/>
            <a:ext cx="593271" cy="1311730"/>
            <a:chOff x="3178629" y="2090055"/>
            <a:chExt cx="593271" cy="1311730"/>
          </a:xfrm>
        </p:grpSpPr>
        <p:sp>
          <p:nvSpPr>
            <p:cNvPr id="59" name="Flowchart: Delay 58"/>
            <p:cNvSpPr/>
            <p:nvPr/>
          </p:nvSpPr>
          <p:spPr>
            <a:xfrm rot="16200000">
              <a:off x="3113315" y="2743199"/>
              <a:ext cx="723900" cy="593271"/>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0" name="Oval 59"/>
            <p:cNvSpPr/>
            <p:nvPr/>
          </p:nvSpPr>
          <p:spPr>
            <a:xfrm>
              <a:off x="3178629" y="2090055"/>
              <a:ext cx="555171" cy="587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1" name="Oval 60"/>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2" name="Oval 61"/>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3" name="Arc 62"/>
            <p:cNvSpPr/>
            <p:nvPr/>
          </p:nvSpPr>
          <p:spPr>
            <a:xfrm rot="8032625">
              <a:off x="3310143" y="2202862"/>
              <a:ext cx="292143" cy="305589"/>
            </a:xfrm>
            <a:prstGeom prst="arc">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cxnSp>
        <p:nvCxnSpPr>
          <p:cNvPr id="66" name="Straight Arrow Connector 65"/>
          <p:cNvCxnSpPr>
            <a:stCxn id="80" idx="0"/>
          </p:cNvCxnSpPr>
          <p:nvPr/>
        </p:nvCxnSpPr>
        <p:spPr>
          <a:xfrm flipH="1">
            <a:off x="3521830" y="1899859"/>
            <a:ext cx="2882523" cy="24691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80" idx="0"/>
          </p:cNvCxnSpPr>
          <p:nvPr/>
        </p:nvCxnSpPr>
        <p:spPr>
          <a:xfrm flipH="1">
            <a:off x="4788833" y="1899859"/>
            <a:ext cx="1615520" cy="24838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80" idx="0"/>
          </p:cNvCxnSpPr>
          <p:nvPr/>
        </p:nvCxnSpPr>
        <p:spPr>
          <a:xfrm flipH="1">
            <a:off x="6006443" y="1899859"/>
            <a:ext cx="397910" cy="24577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075265" y="4369049"/>
            <a:ext cx="6775662" cy="0"/>
          </a:xfrm>
          <a:prstGeom prst="line">
            <a:avLst/>
          </a:prstGeom>
          <a:ln>
            <a:noFill/>
          </a:ln>
        </p:spPr>
        <p:style>
          <a:lnRef idx="1">
            <a:schemeClr val="dk1"/>
          </a:lnRef>
          <a:fillRef idx="0">
            <a:schemeClr val="dk1"/>
          </a:fillRef>
          <a:effectRef idx="0">
            <a:schemeClr val="dk1"/>
          </a:effectRef>
          <a:fontRef idx="minor">
            <a:schemeClr val="tx1"/>
          </a:fontRef>
        </p:style>
      </p:cxnSp>
      <p:sp>
        <p:nvSpPr>
          <p:cNvPr id="80" name="Isosceles Triangle 79"/>
          <p:cNvSpPr/>
          <p:nvPr/>
        </p:nvSpPr>
        <p:spPr>
          <a:xfrm rot="10800000">
            <a:off x="5601926" y="536411"/>
            <a:ext cx="1604854" cy="1363448"/>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Arrow Connector 83"/>
          <p:cNvCxnSpPr>
            <a:stCxn id="80" idx="0"/>
          </p:cNvCxnSpPr>
          <p:nvPr/>
        </p:nvCxnSpPr>
        <p:spPr>
          <a:xfrm>
            <a:off x="6404353" y="1899859"/>
            <a:ext cx="717975" cy="24691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80" idx="0"/>
          </p:cNvCxnSpPr>
          <p:nvPr/>
        </p:nvCxnSpPr>
        <p:spPr>
          <a:xfrm>
            <a:off x="6404353" y="1899859"/>
            <a:ext cx="1779065" cy="24838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80" idx="0"/>
          </p:cNvCxnSpPr>
          <p:nvPr/>
        </p:nvCxnSpPr>
        <p:spPr>
          <a:xfrm>
            <a:off x="6404353" y="1899859"/>
            <a:ext cx="3053683" cy="24394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4" name="TextBox 93"/>
              <p:cNvSpPr txBox="1"/>
              <p:nvPr/>
            </p:nvSpPr>
            <p:spPr>
              <a:xfrm>
                <a:off x="2860907" y="4433974"/>
                <a:ext cx="7674537" cy="461665"/>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1</m:t>
                        </m:r>
                      </m:sub>
                    </m:sSub>
                  </m:oMath>
                </a14:m>
                <a:r>
                  <a:rPr lang="en-US" sz="2400" b="0" dirty="0"/>
                  <a:t>	       </a:t>
                </a:r>
                <a14:m>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              </m:t>
                    </m:r>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3</m:t>
                        </m:r>
                      </m:sub>
                    </m:sSub>
                  </m:oMath>
                </a14:m>
                <a:r>
                  <a:rPr lang="en-US" sz="2400" b="0" dirty="0"/>
                  <a:t>            </a:t>
                </a:r>
                <a14:m>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4</m:t>
                        </m:r>
                      </m:sub>
                    </m:sSub>
                  </m:oMath>
                </a14:m>
                <a:r>
                  <a:rPr lang="en-US" sz="2400" b="0" dirty="0"/>
                  <a:t>            </a:t>
                </a:r>
                <a14:m>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5</m:t>
                        </m:r>
                      </m:sub>
                    </m:sSub>
                  </m:oMath>
                </a14:m>
                <a:r>
                  <a:rPr lang="en-US" sz="2400" b="0" dirty="0"/>
                  <a:t>             </a:t>
                </a:r>
                <a14:m>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6</m:t>
                        </m:r>
                      </m:sub>
                    </m:sSub>
                  </m:oMath>
                </a14:m>
                <a:endParaRPr lang="en-US" sz="2400" b="0" dirty="0"/>
              </a:p>
            </p:txBody>
          </p:sp>
        </mc:Choice>
        <mc:Fallback xmlns="">
          <p:sp>
            <p:nvSpPr>
              <p:cNvPr id="94" name="TextBox 93"/>
              <p:cNvSpPr txBox="1">
                <a:spLocks noRot="1" noChangeAspect="1" noMove="1" noResize="1" noEditPoints="1" noAdjustHandles="1" noChangeArrowheads="1" noChangeShapeType="1" noTextEdit="1"/>
              </p:cNvSpPr>
              <p:nvPr/>
            </p:nvSpPr>
            <p:spPr>
              <a:xfrm>
                <a:off x="2860907" y="4433974"/>
                <a:ext cx="7674537" cy="461665"/>
              </a:xfrm>
              <a:prstGeom prst="rect">
                <a:avLst/>
              </a:prstGeom>
              <a:blipFill>
                <a:blip r:embed="rId3"/>
                <a:stretch>
                  <a:fillRect b="-1316"/>
                </a:stretch>
              </a:blipFill>
            </p:spPr>
            <p:txBody>
              <a:bodyPr/>
              <a:lstStyle/>
              <a:p>
                <a:r>
                  <a:rPr lang="en-US">
                    <a:noFill/>
                  </a:rPr>
                  <a:t> </a:t>
                </a:r>
              </a:p>
            </p:txBody>
          </p:sp>
        </mc:Fallback>
      </mc:AlternateContent>
      <p:grpSp>
        <p:nvGrpSpPr>
          <p:cNvPr id="108" name="Group 107"/>
          <p:cNvGrpSpPr/>
          <p:nvPr/>
        </p:nvGrpSpPr>
        <p:grpSpPr>
          <a:xfrm>
            <a:off x="2801692" y="5034565"/>
            <a:ext cx="593271" cy="1311730"/>
            <a:chOff x="3178629" y="2090055"/>
            <a:chExt cx="593271" cy="1311730"/>
          </a:xfrm>
        </p:grpSpPr>
        <p:sp>
          <p:nvSpPr>
            <p:cNvPr id="109" name="Flowchart: Delay 108"/>
            <p:cNvSpPr/>
            <p:nvPr/>
          </p:nvSpPr>
          <p:spPr>
            <a:xfrm rot="16200000">
              <a:off x="3113315" y="2743199"/>
              <a:ext cx="723900" cy="593271"/>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0" name="Oval 109"/>
            <p:cNvSpPr/>
            <p:nvPr/>
          </p:nvSpPr>
          <p:spPr>
            <a:xfrm>
              <a:off x="3178629" y="2090055"/>
              <a:ext cx="555171" cy="587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1" name="Oval 110"/>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2" name="Oval 111"/>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3" name="Arc 112"/>
            <p:cNvSpPr/>
            <p:nvPr/>
          </p:nvSpPr>
          <p:spPr>
            <a:xfrm rot="8032625">
              <a:off x="3310143" y="2202862"/>
              <a:ext cx="292143" cy="305589"/>
            </a:xfrm>
            <a:prstGeom prst="arc">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grpSp>
        <p:nvGrpSpPr>
          <p:cNvPr id="114" name="Group 113"/>
          <p:cNvGrpSpPr/>
          <p:nvPr/>
        </p:nvGrpSpPr>
        <p:grpSpPr>
          <a:xfrm>
            <a:off x="4224199" y="5076633"/>
            <a:ext cx="593271" cy="1311730"/>
            <a:chOff x="3178629" y="2090055"/>
            <a:chExt cx="593271" cy="1311730"/>
          </a:xfrm>
        </p:grpSpPr>
        <p:sp>
          <p:nvSpPr>
            <p:cNvPr id="115" name="Flowchart: Delay 114"/>
            <p:cNvSpPr/>
            <p:nvPr/>
          </p:nvSpPr>
          <p:spPr>
            <a:xfrm rot="16200000">
              <a:off x="3113315" y="2743199"/>
              <a:ext cx="723900" cy="593271"/>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6" name="Oval 115"/>
            <p:cNvSpPr/>
            <p:nvPr/>
          </p:nvSpPr>
          <p:spPr>
            <a:xfrm>
              <a:off x="3178629" y="2090055"/>
              <a:ext cx="555171" cy="587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7" name="Oval 116"/>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8" name="Oval 117"/>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9" name="Arc 118"/>
            <p:cNvSpPr/>
            <p:nvPr/>
          </p:nvSpPr>
          <p:spPr>
            <a:xfrm rot="8032625">
              <a:off x="3310143" y="2202862"/>
              <a:ext cx="292143" cy="305589"/>
            </a:xfrm>
            <a:prstGeom prst="arc">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mc:AlternateContent xmlns:mc="http://schemas.openxmlformats.org/markup-compatibility/2006" xmlns:a14="http://schemas.microsoft.com/office/drawing/2010/main">
        <mc:Choice Requires="a14">
          <p:sp>
            <p:nvSpPr>
              <p:cNvPr id="55" name="TextBox 54"/>
              <p:cNvSpPr txBox="1"/>
              <p:nvPr/>
            </p:nvSpPr>
            <p:spPr>
              <a:xfrm>
                <a:off x="309566" y="476081"/>
                <a:ext cx="5058757" cy="1200329"/>
              </a:xfrm>
              <a:prstGeom prst="rect">
                <a:avLst/>
              </a:prstGeom>
              <a:noFill/>
            </p:spPr>
            <p:txBody>
              <a:bodyPr wrap="none" rtlCol="0">
                <a:spAutoFit/>
              </a:bodyPr>
              <a:lstStyle/>
              <a:p>
                <a:r>
                  <a:rPr lang="en-US" sz="2400" dirty="0"/>
                  <a:t>6 total shares</a:t>
                </a:r>
              </a:p>
              <a:p>
                <a:r>
                  <a:rPr lang="en-US" sz="2400" dirty="0"/>
                  <a:t>Any set of </a:t>
                </a:r>
                <a14:m>
                  <m:oMath xmlns:m="http://schemas.openxmlformats.org/officeDocument/2006/math">
                    <m:r>
                      <a:rPr lang="en-US" sz="2400" b="0" i="1" smtClean="0">
                        <a:latin typeface="Cambria Math" panose="02040503050406030204" pitchFamily="18" charset="0"/>
                      </a:rPr>
                      <m:t>≥3</m:t>
                    </m:r>
                  </m:oMath>
                </a14:m>
                <a:r>
                  <a:rPr lang="en-US" sz="2400" dirty="0"/>
                  <a:t> is authorized</a:t>
                </a:r>
              </a:p>
              <a:p>
                <a:r>
                  <a:rPr lang="en-US" sz="2400" dirty="0"/>
                  <a:t>Unauthorized sets have </a:t>
                </a:r>
                <a:r>
                  <a:rPr lang="en-US" sz="2400" b="1" dirty="0"/>
                  <a:t>no</a:t>
                </a:r>
                <a:r>
                  <a:rPr lang="en-US" sz="2400" dirty="0"/>
                  <a:t> information</a:t>
                </a:r>
              </a:p>
            </p:txBody>
          </p:sp>
        </mc:Choice>
        <mc:Fallback xmlns="">
          <p:sp>
            <p:nvSpPr>
              <p:cNvPr id="55" name="TextBox 54"/>
              <p:cNvSpPr txBox="1">
                <a:spLocks noRot="1" noChangeAspect="1" noMove="1" noResize="1" noEditPoints="1" noAdjustHandles="1" noChangeArrowheads="1" noChangeShapeType="1" noTextEdit="1"/>
              </p:cNvSpPr>
              <p:nvPr/>
            </p:nvSpPr>
            <p:spPr>
              <a:xfrm>
                <a:off x="309566" y="476081"/>
                <a:ext cx="5058757" cy="1200329"/>
              </a:xfrm>
              <a:prstGeom prst="rect">
                <a:avLst/>
              </a:prstGeom>
              <a:blipFill>
                <a:blip r:embed="rId4"/>
                <a:stretch>
                  <a:fillRect l="-1928" t="-4061" r="-602" b="-10660"/>
                </a:stretch>
              </a:blipFill>
            </p:spPr>
            <p:txBody>
              <a:bodyPr/>
              <a:lstStyle/>
              <a:p>
                <a:r>
                  <a:rPr lang="en-US">
                    <a:noFill/>
                  </a:rPr>
                  <a:t> </a:t>
                </a:r>
              </a:p>
            </p:txBody>
          </p:sp>
        </mc:Fallback>
      </mc:AlternateContent>
    </p:spTree>
    <p:extLst>
      <p:ext uri="{BB962C8B-B14F-4D97-AF65-F5344CB8AC3E}">
        <p14:creationId xmlns:p14="http://schemas.microsoft.com/office/powerpoint/2010/main" val="31394200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AE7640A-5623-BF17-7E5A-C545707148AE}"/>
              </a:ext>
            </a:extLst>
          </p:cNvPr>
          <p:cNvGrpSpPr/>
          <p:nvPr/>
        </p:nvGrpSpPr>
        <p:grpSpPr>
          <a:xfrm>
            <a:off x="475103" y="1338469"/>
            <a:ext cx="5342602" cy="3177943"/>
            <a:chOff x="3112303" y="332963"/>
            <a:chExt cx="5920314" cy="3303889"/>
          </a:xfrm>
        </p:grpSpPr>
        <p:grpSp>
          <p:nvGrpSpPr>
            <p:cNvPr id="3" name="Group 2">
              <a:extLst>
                <a:ext uri="{FF2B5EF4-FFF2-40B4-BE49-F238E27FC236}">
                  <a16:creationId xmlns:a16="http://schemas.microsoft.com/office/drawing/2014/main" id="{3A4EDC82-7024-50C7-9765-6EE2975C9F40}"/>
                </a:ext>
              </a:extLst>
            </p:cNvPr>
            <p:cNvGrpSpPr/>
            <p:nvPr/>
          </p:nvGrpSpPr>
          <p:grpSpPr>
            <a:xfrm>
              <a:off x="6926955" y="1394412"/>
              <a:ext cx="2105662" cy="1860004"/>
              <a:chOff x="8703496" y="1208314"/>
              <a:chExt cx="2105662" cy="1860004"/>
            </a:xfrm>
          </p:grpSpPr>
          <p:pic>
            <p:nvPicPr>
              <p:cNvPr id="4" name="Picture 3">
                <a:extLst>
                  <a:ext uri="{FF2B5EF4-FFF2-40B4-BE49-F238E27FC236}">
                    <a16:creationId xmlns:a16="http://schemas.microsoft.com/office/drawing/2014/main" id="{E636C5C4-AEDF-668C-B0AA-9DB4EB0098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7046" y="1496652"/>
                <a:ext cx="1862112" cy="1571666"/>
              </a:xfrm>
              <a:prstGeom prst="rect">
                <a:avLst/>
              </a:prstGeom>
            </p:spPr>
          </p:pic>
          <p:sp>
            <p:nvSpPr>
              <p:cNvPr id="5" name="Rectangle 4">
                <a:extLst>
                  <a:ext uri="{FF2B5EF4-FFF2-40B4-BE49-F238E27FC236}">
                    <a16:creationId xmlns:a16="http://schemas.microsoft.com/office/drawing/2014/main" id="{9B18E7C6-EF56-BE51-43E1-58DA6B592E64}"/>
                  </a:ext>
                </a:extLst>
              </p:cNvPr>
              <p:cNvSpPr/>
              <p:nvPr/>
            </p:nvSpPr>
            <p:spPr>
              <a:xfrm>
                <a:off x="8703496" y="1208314"/>
                <a:ext cx="592904" cy="16655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F776AB9C-14C9-F900-A390-ABAD8EBEE1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560931" y="332963"/>
              <a:ext cx="3023058" cy="3303889"/>
            </a:xfrm>
            <a:prstGeom prst="rect">
              <a:avLst/>
            </a:prstGeom>
          </p:spPr>
        </p:pic>
        <p:pic>
          <p:nvPicPr>
            <p:cNvPr id="7" name="Picture 6">
              <a:extLst>
                <a:ext uri="{FF2B5EF4-FFF2-40B4-BE49-F238E27FC236}">
                  <a16:creationId xmlns:a16="http://schemas.microsoft.com/office/drawing/2014/main" id="{B0F70142-F8B5-DF89-4D35-E8F6553C95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2303" y="1682750"/>
              <a:ext cx="1862112" cy="1571666"/>
            </a:xfrm>
            <a:prstGeom prst="rect">
              <a:avLst/>
            </a:prstGeom>
          </p:spPr>
        </p:pic>
      </p:grpSp>
      <p:sp>
        <p:nvSpPr>
          <p:cNvPr id="9" name="TextBox 8">
            <a:extLst>
              <a:ext uri="{FF2B5EF4-FFF2-40B4-BE49-F238E27FC236}">
                <a16:creationId xmlns:a16="http://schemas.microsoft.com/office/drawing/2014/main" id="{5A57E243-0AB7-B27D-EAC7-6F726E471699}"/>
              </a:ext>
            </a:extLst>
          </p:cNvPr>
          <p:cNvSpPr txBox="1"/>
          <p:nvPr/>
        </p:nvSpPr>
        <p:spPr>
          <a:xfrm>
            <a:off x="829832" y="4739321"/>
            <a:ext cx="10597132" cy="523220"/>
          </a:xfrm>
          <a:prstGeom prst="rect">
            <a:avLst/>
          </a:prstGeom>
          <a:noFill/>
        </p:spPr>
        <p:txBody>
          <a:bodyPr wrap="none" rtlCol="0">
            <a:spAutoFit/>
          </a:bodyPr>
          <a:lstStyle/>
          <a:p>
            <a:r>
              <a:rPr lang="en-US" sz="2800" dirty="0" smtClean="0"/>
              <a:t>No-Signaling </a:t>
            </a:r>
            <a:r>
              <a:rPr lang="en-US" sz="2800" dirty="0"/>
              <a:t>Certified </a:t>
            </a:r>
            <a:r>
              <a:rPr lang="en-US" sz="2800" dirty="0" smtClean="0"/>
              <a:t>Deletion 	</a:t>
            </a:r>
            <a:r>
              <a:rPr lang="en-US" sz="2800" dirty="0"/>
              <a:t>		</a:t>
            </a:r>
            <a:r>
              <a:rPr lang="en-US" sz="2800" dirty="0" smtClean="0"/>
              <a:t>Adaptive </a:t>
            </a:r>
            <a:r>
              <a:rPr lang="en-US" sz="2800" dirty="0"/>
              <a:t>Certified Deletion</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7492" y="1435021"/>
            <a:ext cx="4824413" cy="3208235"/>
          </a:xfrm>
          <a:prstGeom prst="rect">
            <a:avLst/>
          </a:prstGeom>
        </p:spPr>
      </p:pic>
      <p:sp>
        <p:nvSpPr>
          <p:cNvPr id="2" name="TextBox 1"/>
          <p:cNvSpPr txBox="1"/>
          <p:nvPr/>
        </p:nvSpPr>
        <p:spPr>
          <a:xfrm>
            <a:off x="5126777" y="5710755"/>
            <a:ext cx="2003241" cy="461665"/>
          </a:xfrm>
          <a:prstGeom prst="rect">
            <a:avLst/>
          </a:prstGeom>
          <a:noFill/>
        </p:spPr>
        <p:txBody>
          <a:bodyPr wrap="none" rtlCol="0">
            <a:spAutoFit/>
          </a:bodyPr>
          <a:lstStyle/>
          <a:p>
            <a:r>
              <a:rPr lang="en-US" sz="2400" dirty="0" smtClean="0"/>
              <a:t>Incomparable!</a:t>
            </a:r>
            <a:endParaRPr lang="en-US" sz="2400" dirty="0"/>
          </a:p>
        </p:txBody>
      </p:sp>
    </p:spTree>
    <p:extLst>
      <p:ext uri="{BB962C8B-B14F-4D97-AF65-F5344CB8AC3E}">
        <p14:creationId xmlns:p14="http://schemas.microsoft.com/office/powerpoint/2010/main" val="88285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6926955" y="1394412"/>
            <a:ext cx="2105662" cy="1860004"/>
            <a:chOff x="8703496" y="1208314"/>
            <a:chExt cx="2105662" cy="1860004"/>
          </a:xfrm>
        </p:grpSpPr>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7046" y="1496652"/>
              <a:ext cx="1862112" cy="1571666"/>
            </a:xfrm>
            <a:prstGeom prst="rect">
              <a:avLst/>
            </a:prstGeom>
          </p:spPr>
        </p:pic>
        <p:sp>
          <p:nvSpPr>
            <p:cNvPr id="25" name="Rectangle 24"/>
            <p:cNvSpPr/>
            <p:nvPr/>
          </p:nvSpPr>
          <p:spPr>
            <a:xfrm>
              <a:off x="8703496" y="1208314"/>
              <a:ext cx="592904" cy="16655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smtClean="0"/>
              <a:t>No-Signaling </a:t>
            </a:r>
            <a:r>
              <a:rPr lang="en-US" dirty="0"/>
              <a:t>Certified Deletion</a:t>
            </a:r>
          </a:p>
        </p:txBody>
      </p:sp>
      <p:sp>
        <p:nvSpPr>
          <p:cNvPr id="3" name="Text Placeholder 2"/>
          <p:cNvSpPr>
            <a:spLocks noGrp="1"/>
          </p:cNvSpPr>
          <p:nvPr>
            <p:ph type="body" idx="1"/>
          </p:nvPr>
        </p:nvSpPr>
        <p:spPr/>
        <p:txBody>
          <a:bodyPr/>
          <a:lstStyle/>
          <a:p>
            <a:r>
              <a:rPr lang="en-US" dirty="0"/>
              <a:t>Definition</a:t>
            </a: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560931" y="332963"/>
            <a:ext cx="3023058" cy="3303889"/>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2303" y="1682750"/>
            <a:ext cx="1862112" cy="1571666"/>
          </a:xfrm>
          <a:prstGeom prst="rect">
            <a:avLst/>
          </a:prstGeom>
        </p:spPr>
      </p:pic>
    </p:spTree>
    <p:extLst>
      <p:ext uri="{BB962C8B-B14F-4D97-AF65-F5344CB8AC3E}">
        <p14:creationId xmlns:p14="http://schemas.microsoft.com/office/powerpoint/2010/main" val="19096451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9" name="Rounded Rectangle 38"/>
              <p:cNvSpPr/>
              <p:nvPr/>
            </p:nvSpPr>
            <p:spPr>
              <a:xfrm>
                <a:off x="3959346" y="849086"/>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1</m:t>
                          </m:r>
                        </m:sub>
                      </m:sSub>
                    </m:oMath>
                  </m:oMathPara>
                </a14:m>
                <a:endParaRPr lang="en-US" sz="2400" b="0" dirty="0"/>
              </a:p>
            </p:txBody>
          </p:sp>
        </mc:Choice>
        <mc:Fallback xmlns="">
          <p:sp>
            <p:nvSpPr>
              <p:cNvPr id="39" name="Rounded Rectangle 38"/>
              <p:cNvSpPr>
                <a:spLocks noRot="1" noChangeAspect="1" noMove="1" noResize="1" noEditPoints="1" noAdjustHandles="1" noChangeArrowheads="1" noChangeShapeType="1" noTextEdit="1"/>
              </p:cNvSpPr>
              <p:nvPr/>
            </p:nvSpPr>
            <p:spPr>
              <a:xfrm>
                <a:off x="3959346" y="849086"/>
                <a:ext cx="676950" cy="522514"/>
              </a:xfrm>
              <a:prstGeom prst="round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ounded Rectangle 40"/>
              <p:cNvSpPr/>
              <p:nvPr/>
            </p:nvSpPr>
            <p:spPr>
              <a:xfrm>
                <a:off x="2728243" y="3226742"/>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2</m:t>
                          </m:r>
                        </m:sub>
                      </m:sSub>
                    </m:oMath>
                  </m:oMathPara>
                </a14:m>
                <a:endParaRPr lang="en-US" sz="2400" b="0" dirty="0"/>
              </a:p>
            </p:txBody>
          </p:sp>
        </mc:Choice>
        <mc:Fallback xmlns="">
          <p:sp>
            <p:nvSpPr>
              <p:cNvPr id="41" name="Rounded Rectangle 40"/>
              <p:cNvSpPr>
                <a:spLocks noRot="1" noChangeAspect="1" noMove="1" noResize="1" noEditPoints="1" noAdjustHandles="1" noChangeArrowheads="1" noChangeShapeType="1" noTextEdit="1"/>
              </p:cNvSpPr>
              <p:nvPr/>
            </p:nvSpPr>
            <p:spPr>
              <a:xfrm>
                <a:off x="2728243" y="3226742"/>
                <a:ext cx="676950" cy="522514"/>
              </a:xfrm>
              <a:prstGeom prst="round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ounded Rectangle 41"/>
              <p:cNvSpPr/>
              <p:nvPr/>
            </p:nvSpPr>
            <p:spPr>
              <a:xfrm>
                <a:off x="3959346" y="5604399"/>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3</m:t>
                          </m:r>
                        </m:sub>
                      </m:sSub>
                    </m:oMath>
                  </m:oMathPara>
                </a14:m>
                <a:endParaRPr lang="en-US" sz="2400" b="0" dirty="0"/>
              </a:p>
            </p:txBody>
          </p:sp>
        </mc:Choice>
        <mc:Fallback xmlns="">
          <p:sp>
            <p:nvSpPr>
              <p:cNvPr id="42" name="Rounded Rectangle 41"/>
              <p:cNvSpPr>
                <a:spLocks noRot="1" noChangeAspect="1" noMove="1" noResize="1" noEditPoints="1" noAdjustHandles="1" noChangeArrowheads="1" noChangeShapeType="1" noTextEdit="1"/>
              </p:cNvSpPr>
              <p:nvPr/>
            </p:nvSpPr>
            <p:spPr>
              <a:xfrm>
                <a:off x="3959346" y="5604399"/>
                <a:ext cx="676950" cy="522514"/>
              </a:xfrm>
              <a:prstGeom prst="round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ounded Rectangle 42"/>
              <p:cNvSpPr/>
              <p:nvPr/>
            </p:nvSpPr>
            <p:spPr>
              <a:xfrm>
                <a:off x="8859954" y="3226742"/>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5</m:t>
                          </m:r>
                        </m:sub>
                      </m:sSub>
                    </m:oMath>
                  </m:oMathPara>
                </a14:m>
                <a:endParaRPr lang="en-US" sz="2400" b="0" dirty="0"/>
              </a:p>
            </p:txBody>
          </p:sp>
        </mc:Choice>
        <mc:Fallback xmlns="">
          <p:sp>
            <p:nvSpPr>
              <p:cNvPr id="43" name="Rounded Rectangle 42"/>
              <p:cNvSpPr>
                <a:spLocks noRot="1" noChangeAspect="1" noMove="1" noResize="1" noEditPoints="1" noAdjustHandles="1" noChangeArrowheads="1" noChangeShapeType="1" noTextEdit="1"/>
              </p:cNvSpPr>
              <p:nvPr/>
            </p:nvSpPr>
            <p:spPr>
              <a:xfrm>
                <a:off x="8859954" y="3226742"/>
                <a:ext cx="676950" cy="522514"/>
              </a:xfrm>
              <a:prstGeom prst="round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ounded Rectangle 43"/>
              <p:cNvSpPr/>
              <p:nvPr/>
            </p:nvSpPr>
            <p:spPr>
              <a:xfrm>
                <a:off x="7648585" y="5604399"/>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4</m:t>
                          </m:r>
                        </m:sub>
                      </m:sSub>
                    </m:oMath>
                  </m:oMathPara>
                </a14:m>
                <a:endParaRPr lang="en-US" sz="2400" b="0" dirty="0"/>
              </a:p>
            </p:txBody>
          </p:sp>
        </mc:Choice>
        <mc:Fallback xmlns="">
          <p:sp>
            <p:nvSpPr>
              <p:cNvPr id="44" name="Rounded Rectangle 43"/>
              <p:cNvSpPr>
                <a:spLocks noRot="1" noChangeAspect="1" noMove="1" noResize="1" noEditPoints="1" noAdjustHandles="1" noChangeArrowheads="1" noChangeShapeType="1" noTextEdit="1"/>
              </p:cNvSpPr>
              <p:nvPr/>
            </p:nvSpPr>
            <p:spPr>
              <a:xfrm>
                <a:off x="7648585" y="5604399"/>
                <a:ext cx="676950" cy="522514"/>
              </a:xfrm>
              <a:prstGeom prst="round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ounded Rectangle 44"/>
              <p:cNvSpPr/>
              <p:nvPr/>
            </p:nvSpPr>
            <p:spPr>
              <a:xfrm>
                <a:off x="7648585" y="849086"/>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6</m:t>
                          </m:r>
                        </m:sub>
                      </m:sSub>
                    </m:oMath>
                  </m:oMathPara>
                </a14:m>
                <a:endParaRPr lang="en-US" sz="2400" b="0" dirty="0"/>
              </a:p>
            </p:txBody>
          </p:sp>
        </mc:Choice>
        <mc:Fallback xmlns="">
          <p:sp>
            <p:nvSpPr>
              <p:cNvPr id="45" name="Rounded Rectangle 44"/>
              <p:cNvSpPr>
                <a:spLocks noRot="1" noChangeAspect="1" noMove="1" noResize="1" noEditPoints="1" noAdjustHandles="1" noChangeArrowheads="1" noChangeShapeType="1" noTextEdit="1"/>
              </p:cNvSpPr>
              <p:nvPr/>
            </p:nvSpPr>
            <p:spPr>
              <a:xfrm>
                <a:off x="7648585" y="849086"/>
                <a:ext cx="676950" cy="522514"/>
              </a:xfrm>
              <a:prstGeom prst="roundRect">
                <a:avLst/>
              </a:prstGeom>
              <a:blipFill>
                <a:blip r:embed="rId8"/>
                <a:stretch>
                  <a:fillRect/>
                </a:stretch>
              </a:blipFill>
            </p:spPr>
            <p:txBody>
              <a:bodyPr/>
              <a:lstStyle/>
              <a:p>
                <a:r>
                  <a:rPr lang="en-US">
                    <a:noFill/>
                  </a:rPr>
                  <a:t> </a:t>
                </a:r>
              </a:p>
            </p:txBody>
          </p:sp>
        </mc:Fallback>
      </mc:AlternateContent>
      <p:sp>
        <p:nvSpPr>
          <p:cNvPr id="47" name="TextBox 46"/>
          <p:cNvSpPr txBox="1"/>
          <p:nvPr/>
        </p:nvSpPr>
        <p:spPr>
          <a:xfrm>
            <a:off x="297049" y="301118"/>
            <a:ext cx="2769669" cy="830997"/>
          </a:xfrm>
          <a:prstGeom prst="rect">
            <a:avLst/>
          </a:prstGeom>
          <a:noFill/>
        </p:spPr>
        <p:txBody>
          <a:bodyPr wrap="none" rtlCol="0">
            <a:spAutoFit/>
          </a:bodyPr>
          <a:lstStyle/>
          <a:p>
            <a:r>
              <a:rPr lang="en-US" sz="2400" dirty="0"/>
              <a:t>6 total shares</a:t>
            </a:r>
            <a:br>
              <a:rPr lang="en-US" sz="2400" dirty="0"/>
            </a:br>
            <a:r>
              <a:rPr lang="en-US" sz="2400" dirty="0"/>
              <a:t>Any 3 are authorized</a:t>
            </a:r>
          </a:p>
        </p:txBody>
      </p:sp>
    </p:spTree>
    <p:extLst>
      <p:ext uri="{BB962C8B-B14F-4D97-AF65-F5344CB8AC3E}">
        <p14:creationId xmlns:p14="http://schemas.microsoft.com/office/powerpoint/2010/main" val="31457901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9" name="Rounded Rectangle 38"/>
              <p:cNvSpPr/>
              <p:nvPr/>
            </p:nvSpPr>
            <p:spPr>
              <a:xfrm>
                <a:off x="3959346" y="849086"/>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1</m:t>
                          </m:r>
                        </m:sub>
                      </m:sSub>
                    </m:oMath>
                  </m:oMathPara>
                </a14:m>
                <a:endParaRPr lang="en-US" sz="2400" b="0" dirty="0"/>
              </a:p>
            </p:txBody>
          </p:sp>
        </mc:Choice>
        <mc:Fallback xmlns="">
          <p:sp>
            <p:nvSpPr>
              <p:cNvPr id="39" name="Rounded Rectangle 38"/>
              <p:cNvSpPr>
                <a:spLocks noRot="1" noChangeAspect="1" noMove="1" noResize="1" noEditPoints="1" noAdjustHandles="1" noChangeArrowheads="1" noChangeShapeType="1" noTextEdit="1"/>
              </p:cNvSpPr>
              <p:nvPr/>
            </p:nvSpPr>
            <p:spPr>
              <a:xfrm>
                <a:off x="3959346" y="849086"/>
                <a:ext cx="676950" cy="522514"/>
              </a:xfrm>
              <a:prstGeom prst="round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ounded Rectangle 40"/>
              <p:cNvSpPr/>
              <p:nvPr/>
            </p:nvSpPr>
            <p:spPr>
              <a:xfrm>
                <a:off x="2728243" y="3226742"/>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2</m:t>
                          </m:r>
                        </m:sub>
                      </m:sSub>
                    </m:oMath>
                  </m:oMathPara>
                </a14:m>
                <a:endParaRPr lang="en-US" sz="2400" b="0" dirty="0"/>
              </a:p>
            </p:txBody>
          </p:sp>
        </mc:Choice>
        <mc:Fallback xmlns="">
          <p:sp>
            <p:nvSpPr>
              <p:cNvPr id="41" name="Rounded Rectangle 40"/>
              <p:cNvSpPr>
                <a:spLocks noRot="1" noChangeAspect="1" noMove="1" noResize="1" noEditPoints="1" noAdjustHandles="1" noChangeArrowheads="1" noChangeShapeType="1" noTextEdit="1"/>
              </p:cNvSpPr>
              <p:nvPr/>
            </p:nvSpPr>
            <p:spPr>
              <a:xfrm>
                <a:off x="2728243" y="3226742"/>
                <a:ext cx="676950" cy="522514"/>
              </a:xfrm>
              <a:prstGeom prst="round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ounded Rectangle 41"/>
              <p:cNvSpPr/>
              <p:nvPr/>
            </p:nvSpPr>
            <p:spPr>
              <a:xfrm>
                <a:off x="3959346" y="5604399"/>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3</m:t>
                          </m:r>
                        </m:sub>
                      </m:sSub>
                    </m:oMath>
                  </m:oMathPara>
                </a14:m>
                <a:endParaRPr lang="en-US" sz="2400" b="0" dirty="0"/>
              </a:p>
            </p:txBody>
          </p:sp>
        </mc:Choice>
        <mc:Fallback xmlns="">
          <p:sp>
            <p:nvSpPr>
              <p:cNvPr id="42" name="Rounded Rectangle 41"/>
              <p:cNvSpPr>
                <a:spLocks noRot="1" noChangeAspect="1" noMove="1" noResize="1" noEditPoints="1" noAdjustHandles="1" noChangeArrowheads="1" noChangeShapeType="1" noTextEdit="1"/>
              </p:cNvSpPr>
              <p:nvPr/>
            </p:nvSpPr>
            <p:spPr>
              <a:xfrm>
                <a:off x="3959346" y="5604399"/>
                <a:ext cx="676950" cy="522514"/>
              </a:xfrm>
              <a:prstGeom prst="round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ounded Rectangle 42"/>
              <p:cNvSpPr/>
              <p:nvPr/>
            </p:nvSpPr>
            <p:spPr>
              <a:xfrm>
                <a:off x="8859954" y="3226742"/>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5</m:t>
                          </m:r>
                        </m:sub>
                      </m:sSub>
                    </m:oMath>
                  </m:oMathPara>
                </a14:m>
                <a:endParaRPr lang="en-US" sz="2400" b="0" dirty="0"/>
              </a:p>
            </p:txBody>
          </p:sp>
        </mc:Choice>
        <mc:Fallback xmlns="">
          <p:sp>
            <p:nvSpPr>
              <p:cNvPr id="43" name="Rounded Rectangle 42"/>
              <p:cNvSpPr>
                <a:spLocks noRot="1" noChangeAspect="1" noMove="1" noResize="1" noEditPoints="1" noAdjustHandles="1" noChangeArrowheads="1" noChangeShapeType="1" noTextEdit="1"/>
              </p:cNvSpPr>
              <p:nvPr/>
            </p:nvSpPr>
            <p:spPr>
              <a:xfrm>
                <a:off x="8859954" y="3226742"/>
                <a:ext cx="676950" cy="522514"/>
              </a:xfrm>
              <a:prstGeom prst="round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ounded Rectangle 43"/>
              <p:cNvSpPr/>
              <p:nvPr/>
            </p:nvSpPr>
            <p:spPr>
              <a:xfrm>
                <a:off x="7648585" y="5604399"/>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4</m:t>
                          </m:r>
                        </m:sub>
                      </m:sSub>
                    </m:oMath>
                  </m:oMathPara>
                </a14:m>
                <a:endParaRPr lang="en-US" sz="2400" b="0" dirty="0"/>
              </a:p>
            </p:txBody>
          </p:sp>
        </mc:Choice>
        <mc:Fallback xmlns="">
          <p:sp>
            <p:nvSpPr>
              <p:cNvPr id="44" name="Rounded Rectangle 43"/>
              <p:cNvSpPr>
                <a:spLocks noRot="1" noChangeAspect="1" noMove="1" noResize="1" noEditPoints="1" noAdjustHandles="1" noChangeArrowheads="1" noChangeShapeType="1" noTextEdit="1"/>
              </p:cNvSpPr>
              <p:nvPr/>
            </p:nvSpPr>
            <p:spPr>
              <a:xfrm>
                <a:off x="7648585" y="5604399"/>
                <a:ext cx="676950" cy="522514"/>
              </a:xfrm>
              <a:prstGeom prst="round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ounded Rectangle 44"/>
              <p:cNvSpPr/>
              <p:nvPr/>
            </p:nvSpPr>
            <p:spPr>
              <a:xfrm>
                <a:off x="7648585" y="849086"/>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6</m:t>
                          </m:r>
                        </m:sub>
                      </m:sSub>
                    </m:oMath>
                  </m:oMathPara>
                </a14:m>
                <a:endParaRPr lang="en-US" sz="2400" b="0" dirty="0"/>
              </a:p>
            </p:txBody>
          </p:sp>
        </mc:Choice>
        <mc:Fallback xmlns="">
          <p:sp>
            <p:nvSpPr>
              <p:cNvPr id="45" name="Rounded Rectangle 44"/>
              <p:cNvSpPr>
                <a:spLocks noRot="1" noChangeAspect="1" noMove="1" noResize="1" noEditPoints="1" noAdjustHandles="1" noChangeArrowheads="1" noChangeShapeType="1" noTextEdit="1"/>
              </p:cNvSpPr>
              <p:nvPr/>
            </p:nvSpPr>
            <p:spPr>
              <a:xfrm>
                <a:off x="7648585" y="849086"/>
                <a:ext cx="676950" cy="522514"/>
              </a:xfrm>
              <a:prstGeom prst="roundRect">
                <a:avLst/>
              </a:prstGeom>
              <a:blipFill>
                <a:blip r:embed="rId8"/>
                <a:stretch>
                  <a:fillRect/>
                </a:stretch>
              </a:blipFill>
            </p:spPr>
            <p:txBody>
              <a:bodyPr/>
              <a:lstStyle/>
              <a:p>
                <a:r>
                  <a:rPr lang="en-US">
                    <a:noFill/>
                  </a:rPr>
                  <a:t> </a:t>
                </a:r>
              </a:p>
            </p:txBody>
          </p:sp>
        </mc:Fallback>
      </mc:AlternateContent>
      <p:sp>
        <p:nvSpPr>
          <p:cNvPr id="47" name="TextBox 46"/>
          <p:cNvSpPr txBox="1"/>
          <p:nvPr/>
        </p:nvSpPr>
        <p:spPr>
          <a:xfrm>
            <a:off x="297049" y="301118"/>
            <a:ext cx="2769669" cy="830997"/>
          </a:xfrm>
          <a:prstGeom prst="rect">
            <a:avLst/>
          </a:prstGeom>
          <a:noFill/>
        </p:spPr>
        <p:txBody>
          <a:bodyPr wrap="none" rtlCol="0">
            <a:spAutoFit/>
          </a:bodyPr>
          <a:lstStyle/>
          <a:p>
            <a:r>
              <a:rPr lang="en-US" sz="2400" dirty="0"/>
              <a:t>6 total shares</a:t>
            </a:r>
            <a:br>
              <a:rPr lang="en-US" sz="2400" dirty="0"/>
            </a:br>
            <a:r>
              <a:rPr lang="en-US" sz="2400" dirty="0"/>
              <a:t>Any 3 are authorized</a:t>
            </a:r>
          </a:p>
        </p:txBody>
      </p:sp>
      <p:sp>
        <p:nvSpPr>
          <p:cNvPr id="54" name="Freeform 53"/>
          <p:cNvSpPr/>
          <p:nvPr/>
        </p:nvSpPr>
        <p:spPr>
          <a:xfrm>
            <a:off x="1611085" y="163286"/>
            <a:ext cx="3841955" cy="4572000"/>
          </a:xfrm>
          <a:custGeom>
            <a:avLst/>
            <a:gdLst>
              <a:gd name="connsiteX0" fmla="*/ 2906486 w 2966967"/>
              <a:gd name="connsiteY0" fmla="*/ 0 h 3744686"/>
              <a:gd name="connsiteX1" fmla="*/ 2873828 w 2966967"/>
              <a:gd name="connsiteY1" fmla="*/ 1371600 h 3744686"/>
              <a:gd name="connsiteX2" fmla="*/ 2024743 w 2966967"/>
              <a:gd name="connsiteY2" fmla="*/ 2775857 h 3744686"/>
              <a:gd name="connsiteX3" fmla="*/ 0 w 2966967"/>
              <a:gd name="connsiteY3" fmla="*/ 3744686 h 3744686"/>
              <a:gd name="connsiteX0" fmla="*/ 2819401 w 2931410"/>
              <a:gd name="connsiteY0" fmla="*/ 0 h 4376057"/>
              <a:gd name="connsiteX1" fmla="*/ 2873828 w 2931410"/>
              <a:gd name="connsiteY1" fmla="*/ 2002971 h 4376057"/>
              <a:gd name="connsiteX2" fmla="*/ 2024743 w 2931410"/>
              <a:gd name="connsiteY2" fmla="*/ 3407228 h 4376057"/>
              <a:gd name="connsiteX3" fmla="*/ 0 w 2931410"/>
              <a:gd name="connsiteY3" fmla="*/ 4376057 h 4376057"/>
              <a:gd name="connsiteX0" fmla="*/ 2819401 w 3051358"/>
              <a:gd name="connsiteY0" fmla="*/ 0 h 4376057"/>
              <a:gd name="connsiteX1" fmla="*/ 3015342 w 3051358"/>
              <a:gd name="connsiteY1" fmla="*/ 2155371 h 4376057"/>
              <a:gd name="connsiteX2" fmla="*/ 2024743 w 3051358"/>
              <a:gd name="connsiteY2" fmla="*/ 3407228 h 4376057"/>
              <a:gd name="connsiteX3" fmla="*/ 0 w 3051358"/>
              <a:gd name="connsiteY3" fmla="*/ 4376057 h 4376057"/>
              <a:gd name="connsiteX0" fmla="*/ 2819401 w 3047298"/>
              <a:gd name="connsiteY0" fmla="*/ 0 h 4376057"/>
              <a:gd name="connsiteX1" fmla="*/ 3015342 w 3047298"/>
              <a:gd name="connsiteY1" fmla="*/ 2155371 h 4376057"/>
              <a:gd name="connsiteX2" fmla="*/ 2090058 w 3047298"/>
              <a:gd name="connsiteY2" fmla="*/ 3712028 h 4376057"/>
              <a:gd name="connsiteX3" fmla="*/ 0 w 3047298"/>
              <a:gd name="connsiteY3" fmla="*/ 4376057 h 4376057"/>
              <a:gd name="connsiteX0" fmla="*/ 3614058 w 3841955"/>
              <a:gd name="connsiteY0" fmla="*/ 0 h 4572000"/>
              <a:gd name="connsiteX1" fmla="*/ 3809999 w 3841955"/>
              <a:gd name="connsiteY1" fmla="*/ 2155371 h 4572000"/>
              <a:gd name="connsiteX2" fmla="*/ 2884715 w 3841955"/>
              <a:gd name="connsiteY2" fmla="*/ 3712028 h 4572000"/>
              <a:gd name="connsiteX3" fmla="*/ 0 w 3841955"/>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3841955" h="4572000">
                <a:moveTo>
                  <a:pt x="3614058" y="0"/>
                </a:moveTo>
                <a:cubicBezTo>
                  <a:pt x="3671207" y="454478"/>
                  <a:pt x="3931556" y="1536700"/>
                  <a:pt x="3809999" y="2155371"/>
                </a:cubicBezTo>
                <a:cubicBezTo>
                  <a:pt x="3688442" y="2774042"/>
                  <a:pt x="3519715" y="3309257"/>
                  <a:pt x="2884715" y="3712028"/>
                </a:cubicBezTo>
                <a:cubicBezTo>
                  <a:pt x="2249715" y="4114799"/>
                  <a:pt x="128814" y="4533900"/>
                  <a:pt x="0" y="4572000"/>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4288971" y="4005943"/>
            <a:ext cx="1960258" cy="2743200"/>
          </a:xfrm>
          <a:custGeom>
            <a:avLst/>
            <a:gdLst>
              <a:gd name="connsiteX0" fmla="*/ 0 w 1960258"/>
              <a:gd name="connsiteY0" fmla="*/ 0 h 2743200"/>
              <a:gd name="connsiteX1" fmla="*/ 1785258 w 1960258"/>
              <a:gd name="connsiteY1" fmla="*/ 914400 h 2743200"/>
              <a:gd name="connsiteX2" fmla="*/ 1872343 w 1960258"/>
              <a:gd name="connsiteY2" fmla="*/ 2743200 h 2743200"/>
            </a:gdLst>
            <a:ahLst/>
            <a:cxnLst>
              <a:cxn ang="0">
                <a:pos x="connsiteX0" y="connsiteY0"/>
              </a:cxn>
              <a:cxn ang="0">
                <a:pos x="connsiteX1" y="connsiteY1"/>
              </a:cxn>
              <a:cxn ang="0">
                <a:pos x="connsiteX2" y="connsiteY2"/>
              </a:cxn>
            </a:cxnLst>
            <a:rect l="l" t="t" r="r" b="b"/>
            <a:pathLst>
              <a:path w="1960258" h="2743200">
                <a:moveTo>
                  <a:pt x="0" y="0"/>
                </a:moveTo>
                <a:cubicBezTo>
                  <a:pt x="736600" y="228600"/>
                  <a:pt x="1473201" y="457200"/>
                  <a:pt x="1785258" y="914400"/>
                </a:cubicBezTo>
                <a:cubicBezTo>
                  <a:pt x="2097315" y="1371600"/>
                  <a:pt x="1903186" y="2423886"/>
                  <a:pt x="1872343" y="2743200"/>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5432648" y="1371600"/>
            <a:ext cx="5910265" cy="3337852"/>
          </a:xfrm>
          <a:custGeom>
            <a:avLst/>
            <a:gdLst>
              <a:gd name="connsiteX0" fmla="*/ 5375052 w 5375052"/>
              <a:gd name="connsiteY0" fmla="*/ 3897086 h 3897086"/>
              <a:gd name="connsiteX1" fmla="*/ 2577424 w 5375052"/>
              <a:gd name="connsiteY1" fmla="*/ 2841171 h 3897086"/>
              <a:gd name="connsiteX2" fmla="*/ 933681 w 5375052"/>
              <a:gd name="connsiteY2" fmla="*/ 1153886 h 3897086"/>
              <a:gd name="connsiteX3" fmla="*/ 8395 w 5375052"/>
              <a:gd name="connsiteY3" fmla="*/ 0 h 3897086"/>
              <a:gd name="connsiteX0" fmla="*/ 5376702 w 5376702"/>
              <a:gd name="connsiteY0" fmla="*/ 3897086 h 3897086"/>
              <a:gd name="connsiteX1" fmla="*/ 2579074 w 5376702"/>
              <a:gd name="connsiteY1" fmla="*/ 2841171 h 3897086"/>
              <a:gd name="connsiteX2" fmla="*/ 826474 w 5376702"/>
              <a:gd name="connsiteY2" fmla="*/ 1567543 h 3897086"/>
              <a:gd name="connsiteX3" fmla="*/ 10045 w 5376702"/>
              <a:gd name="connsiteY3" fmla="*/ 0 h 3897086"/>
              <a:gd name="connsiteX0" fmla="*/ 5379311 w 5379311"/>
              <a:gd name="connsiteY0" fmla="*/ 3897086 h 3897086"/>
              <a:gd name="connsiteX1" fmla="*/ 2581683 w 5379311"/>
              <a:gd name="connsiteY1" fmla="*/ 2841171 h 3897086"/>
              <a:gd name="connsiteX2" fmla="*/ 829083 w 5379311"/>
              <a:gd name="connsiteY2" fmla="*/ 1567543 h 3897086"/>
              <a:gd name="connsiteX3" fmla="*/ 12654 w 5379311"/>
              <a:gd name="connsiteY3" fmla="*/ 0 h 3897086"/>
              <a:gd name="connsiteX0" fmla="*/ 5380250 w 5380250"/>
              <a:gd name="connsiteY0" fmla="*/ 3897086 h 3897086"/>
              <a:gd name="connsiteX1" fmla="*/ 2582622 w 5380250"/>
              <a:gd name="connsiteY1" fmla="*/ 2841171 h 3897086"/>
              <a:gd name="connsiteX2" fmla="*/ 830022 w 5380250"/>
              <a:gd name="connsiteY2" fmla="*/ 1567543 h 3897086"/>
              <a:gd name="connsiteX3" fmla="*/ 13593 w 5380250"/>
              <a:gd name="connsiteY3" fmla="*/ 0 h 3897086"/>
              <a:gd name="connsiteX0" fmla="*/ 5377273 w 5377273"/>
              <a:gd name="connsiteY0" fmla="*/ 3897086 h 3897086"/>
              <a:gd name="connsiteX1" fmla="*/ 2764702 w 5377273"/>
              <a:gd name="connsiteY1" fmla="*/ 2634343 h 3897086"/>
              <a:gd name="connsiteX2" fmla="*/ 827045 w 5377273"/>
              <a:gd name="connsiteY2" fmla="*/ 1567543 h 3897086"/>
              <a:gd name="connsiteX3" fmla="*/ 10616 w 5377273"/>
              <a:gd name="connsiteY3" fmla="*/ 0 h 3897086"/>
              <a:gd name="connsiteX0" fmla="*/ 5377713 w 5377713"/>
              <a:gd name="connsiteY0" fmla="*/ 3897086 h 3897086"/>
              <a:gd name="connsiteX1" fmla="*/ 2765142 w 5377713"/>
              <a:gd name="connsiteY1" fmla="*/ 2634343 h 3897086"/>
              <a:gd name="connsiteX2" fmla="*/ 827485 w 5377713"/>
              <a:gd name="connsiteY2" fmla="*/ 1567543 h 3897086"/>
              <a:gd name="connsiteX3" fmla="*/ 11056 w 5377713"/>
              <a:gd name="connsiteY3" fmla="*/ 0 h 3897086"/>
              <a:gd name="connsiteX0" fmla="*/ 5376865 w 5376865"/>
              <a:gd name="connsiteY0" fmla="*/ 3897086 h 3897086"/>
              <a:gd name="connsiteX1" fmla="*/ 2633666 w 5376865"/>
              <a:gd name="connsiteY1" fmla="*/ 2906486 h 3897086"/>
              <a:gd name="connsiteX2" fmla="*/ 826637 w 5376865"/>
              <a:gd name="connsiteY2" fmla="*/ 1567543 h 3897086"/>
              <a:gd name="connsiteX3" fmla="*/ 10208 w 5376865"/>
              <a:gd name="connsiteY3" fmla="*/ 0 h 3897086"/>
              <a:gd name="connsiteX0" fmla="*/ 5823179 w 5823179"/>
              <a:gd name="connsiteY0" fmla="*/ 3472543 h 3472543"/>
              <a:gd name="connsiteX1" fmla="*/ 2633666 w 5823179"/>
              <a:gd name="connsiteY1" fmla="*/ 2906486 h 3472543"/>
              <a:gd name="connsiteX2" fmla="*/ 826637 w 5823179"/>
              <a:gd name="connsiteY2" fmla="*/ 1567543 h 3472543"/>
              <a:gd name="connsiteX3" fmla="*/ 10208 w 5823179"/>
              <a:gd name="connsiteY3" fmla="*/ 0 h 3472543"/>
              <a:gd name="connsiteX0" fmla="*/ 5910265 w 5910265"/>
              <a:gd name="connsiteY0" fmla="*/ 3156857 h 3156857"/>
              <a:gd name="connsiteX1" fmla="*/ 2633666 w 5910265"/>
              <a:gd name="connsiteY1" fmla="*/ 2906486 h 3156857"/>
              <a:gd name="connsiteX2" fmla="*/ 826637 w 5910265"/>
              <a:gd name="connsiteY2" fmla="*/ 1567543 h 3156857"/>
              <a:gd name="connsiteX3" fmla="*/ 10208 w 5910265"/>
              <a:gd name="connsiteY3" fmla="*/ 0 h 3156857"/>
              <a:gd name="connsiteX0" fmla="*/ 5910265 w 5910265"/>
              <a:gd name="connsiteY0" fmla="*/ 3156857 h 3222584"/>
              <a:gd name="connsiteX1" fmla="*/ 2633666 w 5910265"/>
              <a:gd name="connsiteY1" fmla="*/ 2906486 h 3222584"/>
              <a:gd name="connsiteX2" fmla="*/ 826637 w 5910265"/>
              <a:gd name="connsiteY2" fmla="*/ 1567543 h 3222584"/>
              <a:gd name="connsiteX3" fmla="*/ 10208 w 5910265"/>
              <a:gd name="connsiteY3" fmla="*/ 0 h 3222584"/>
              <a:gd name="connsiteX0" fmla="*/ 5910265 w 5910265"/>
              <a:gd name="connsiteY0" fmla="*/ 3156857 h 3337852"/>
              <a:gd name="connsiteX1" fmla="*/ 2633666 w 5910265"/>
              <a:gd name="connsiteY1" fmla="*/ 2906486 h 3337852"/>
              <a:gd name="connsiteX2" fmla="*/ 826637 w 5910265"/>
              <a:gd name="connsiteY2" fmla="*/ 1567543 h 3337852"/>
              <a:gd name="connsiteX3" fmla="*/ 10208 w 5910265"/>
              <a:gd name="connsiteY3" fmla="*/ 0 h 3337852"/>
            </a:gdLst>
            <a:ahLst/>
            <a:cxnLst>
              <a:cxn ang="0">
                <a:pos x="connsiteX0" y="connsiteY0"/>
              </a:cxn>
              <a:cxn ang="0">
                <a:pos x="connsiteX1" y="connsiteY1"/>
              </a:cxn>
              <a:cxn ang="0">
                <a:pos x="connsiteX2" y="connsiteY2"/>
              </a:cxn>
              <a:cxn ang="0">
                <a:pos x="connsiteX3" y="connsiteY3"/>
              </a:cxn>
            </a:cxnLst>
            <a:rect l="l" t="t" r="r" b="b"/>
            <a:pathLst>
              <a:path w="5910265" h="3337852">
                <a:moveTo>
                  <a:pt x="5910265" y="3156857"/>
                </a:moveTo>
                <a:cubicBezTo>
                  <a:pt x="5055737" y="3575956"/>
                  <a:pt x="3480937" y="3171372"/>
                  <a:pt x="2633666" y="2906486"/>
                </a:cubicBezTo>
                <a:cubicBezTo>
                  <a:pt x="1786395" y="2641600"/>
                  <a:pt x="1263880" y="2051957"/>
                  <a:pt x="826637" y="1567543"/>
                </a:cubicBezTo>
                <a:cubicBezTo>
                  <a:pt x="389394" y="1083129"/>
                  <a:pt x="-75063" y="99786"/>
                  <a:pt x="10208" y="0"/>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p:cNvGrpSpPr/>
          <p:nvPr/>
        </p:nvGrpSpPr>
        <p:grpSpPr>
          <a:xfrm>
            <a:off x="2194443" y="5175032"/>
            <a:ext cx="831819" cy="1337702"/>
            <a:chOff x="5645888" y="1637414"/>
            <a:chExt cx="2306956" cy="3251562"/>
          </a:xfrm>
        </p:grpSpPr>
        <p:grpSp>
          <p:nvGrpSpPr>
            <p:cNvPr id="73" name="Group 72"/>
            <p:cNvGrpSpPr/>
            <p:nvPr/>
          </p:nvGrpSpPr>
          <p:grpSpPr>
            <a:xfrm>
              <a:off x="5645888" y="1637414"/>
              <a:ext cx="2306956" cy="683030"/>
              <a:chOff x="10538078" y="3003383"/>
              <a:chExt cx="809794" cy="281058"/>
            </a:xfrm>
          </p:grpSpPr>
          <p:sp>
            <p:nvSpPr>
              <p:cNvPr id="85" name="Moon 84"/>
              <p:cNvSpPr/>
              <p:nvPr/>
            </p:nvSpPr>
            <p:spPr>
              <a:xfrm rot="18393497">
                <a:off x="10659953" y="2881508"/>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6" name="Moon 85"/>
              <p:cNvSpPr/>
              <p:nvPr/>
            </p:nvSpPr>
            <p:spPr>
              <a:xfrm rot="3206503" flipH="1">
                <a:off x="10944939" y="2881509"/>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74" name="Group 73"/>
            <p:cNvGrpSpPr/>
            <p:nvPr/>
          </p:nvGrpSpPr>
          <p:grpSpPr>
            <a:xfrm>
              <a:off x="6008577" y="1701197"/>
              <a:ext cx="1690121" cy="3187779"/>
              <a:chOff x="3178629" y="2090055"/>
              <a:chExt cx="593271" cy="1311730"/>
            </a:xfrm>
            <a:solidFill>
              <a:srgbClr val="C00000"/>
            </a:solidFill>
          </p:grpSpPr>
          <p:sp>
            <p:nvSpPr>
              <p:cNvPr id="80" name="Flowchart: Delay 79"/>
              <p:cNvSpPr/>
              <p:nvPr/>
            </p:nvSpPr>
            <p:spPr>
              <a:xfrm rot="16200000">
                <a:off x="3113315" y="2743199"/>
                <a:ext cx="723900" cy="59327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1" name="Oval 80"/>
              <p:cNvSpPr/>
              <p:nvPr/>
            </p:nvSpPr>
            <p:spPr>
              <a:xfrm>
                <a:off x="3178629" y="2090055"/>
                <a:ext cx="555171" cy="58782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2" name="Oval 81"/>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3" name="Oval 82"/>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4" name="Arc 83"/>
              <p:cNvSpPr/>
              <p:nvPr/>
            </p:nvSpPr>
            <p:spPr>
              <a:xfrm rot="8032625">
                <a:off x="3310143" y="2202862"/>
                <a:ext cx="292143" cy="305589"/>
              </a:xfrm>
              <a:prstGeom prst="arc">
                <a:avLst/>
              </a:prstGeom>
              <a:grp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cxnSp>
          <p:nvCxnSpPr>
            <p:cNvPr id="75" name="Straight Connector 74"/>
            <p:cNvCxnSpPr/>
            <p:nvPr/>
          </p:nvCxnSpPr>
          <p:spPr>
            <a:xfrm flipH="1">
              <a:off x="6853639" y="1978929"/>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76" name="Straight Connector 75"/>
            <p:cNvCxnSpPr/>
            <p:nvPr/>
          </p:nvCxnSpPr>
          <p:spPr>
            <a:xfrm flipV="1">
              <a:off x="6853639" y="1963410"/>
              <a:ext cx="0" cy="161035"/>
            </a:xfrm>
            <a:prstGeom prst="line">
              <a:avLst/>
            </a:prstGeom>
          </p:spPr>
          <p:style>
            <a:lnRef idx="3">
              <a:schemeClr val="dk1"/>
            </a:lnRef>
            <a:fillRef idx="0">
              <a:schemeClr val="dk1"/>
            </a:fillRef>
            <a:effectRef idx="2">
              <a:schemeClr val="dk1"/>
            </a:effectRef>
            <a:fontRef idx="minor">
              <a:schemeClr val="tx1"/>
            </a:fontRef>
          </p:style>
        </p:cxnSp>
        <p:grpSp>
          <p:nvGrpSpPr>
            <p:cNvPr id="77" name="Group 76"/>
            <p:cNvGrpSpPr/>
            <p:nvPr/>
          </p:nvGrpSpPr>
          <p:grpSpPr>
            <a:xfrm>
              <a:off x="6485380" y="1970165"/>
              <a:ext cx="296157" cy="161035"/>
              <a:chOff x="8666273" y="1947891"/>
              <a:chExt cx="296157" cy="161035"/>
            </a:xfrm>
          </p:grpSpPr>
          <p:cxnSp>
            <p:nvCxnSpPr>
              <p:cNvPr id="78" name="Straight Connector 77"/>
              <p:cNvCxnSpPr/>
              <p:nvPr/>
            </p:nvCxnSpPr>
            <p:spPr>
              <a:xfrm flipH="1" flipV="1">
                <a:off x="8666273" y="1963410"/>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79" name="Straight Connector 78"/>
              <p:cNvCxnSpPr/>
              <p:nvPr/>
            </p:nvCxnSpPr>
            <p:spPr>
              <a:xfrm flipH="1" flipV="1">
                <a:off x="8962430" y="1947891"/>
                <a:ext cx="0" cy="161035"/>
              </a:xfrm>
              <a:prstGeom prst="line">
                <a:avLst/>
              </a:prstGeom>
            </p:spPr>
            <p:style>
              <a:lnRef idx="3">
                <a:schemeClr val="dk1"/>
              </a:lnRef>
              <a:fillRef idx="0">
                <a:schemeClr val="dk1"/>
              </a:fillRef>
              <a:effectRef idx="2">
                <a:schemeClr val="dk1"/>
              </a:effectRef>
              <a:fontRef idx="minor">
                <a:schemeClr val="tx1"/>
              </a:fontRef>
            </p:style>
          </p:cxnSp>
        </p:grpSp>
      </p:grpSp>
      <p:grpSp>
        <p:nvGrpSpPr>
          <p:cNvPr id="87" name="Group 86"/>
          <p:cNvGrpSpPr/>
          <p:nvPr/>
        </p:nvGrpSpPr>
        <p:grpSpPr>
          <a:xfrm>
            <a:off x="9724268" y="5175032"/>
            <a:ext cx="831819" cy="1337702"/>
            <a:chOff x="5645888" y="1637414"/>
            <a:chExt cx="2306956" cy="3251562"/>
          </a:xfrm>
        </p:grpSpPr>
        <p:grpSp>
          <p:nvGrpSpPr>
            <p:cNvPr id="88" name="Group 87"/>
            <p:cNvGrpSpPr/>
            <p:nvPr/>
          </p:nvGrpSpPr>
          <p:grpSpPr>
            <a:xfrm>
              <a:off x="5645888" y="1637414"/>
              <a:ext cx="2306956" cy="683030"/>
              <a:chOff x="10538078" y="3003383"/>
              <a:chExt cx="809794" cy="281058"/>
            </a:xfrm>
          </p:grpSpPr>
          <p:sp>
            <p:nvSpPr>
              <p:cNvPr id="100" name="Moon 99"/>
              <p:cNvSpPr/>
              <p:nvPr/>
            </p:nvSpPr>
            <p:spPr>
              <a:xfrm rot="18393497">
                <a:off x="10659953" y="2881508"/>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01" name="Moon 100"/>
              <p:cNvSpPr/>
              <p:nvPr/>
            </p:nvSpPr>
            <p:spPr>
              <a:xfrm rot="3206503" flipH="1">
                <a:off x="10944939" y="2881509"/>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89" name="Group 88"/>
            <p:cNvGrpSpPr/>
            <p:nvPr/>
          </p:nvGrpSpPr>
          <p:grpSpPr>
            <a:xfrm>
              <a:off x="6008577" y="1701197"/>
              <a:ext cx="1690121" cy="3187779"/>
              <a:chOff x="3178629" y="2090055"/>
              <a:chExt cx="593271" cy="1311730"/>
            </a:xfrm>
            <a:solidFill>
              <a:srgbClr val="C00000"/>
            </a:solidFill>
          </p:grpSpPr>
          <p:sp>
            <p:nvSpPr>
              <p:cNvPr id="95" name="Flowchart: Delay 94"/>
              <p:cNvSpPr/>
              <p:nvPr/>
            </p:nvSpPr>
            <p:spPr>
              <a:xfrm rot="16200000">
                <a:off x="3113315" y="2743199"/>
                <a:ext cx="723900" cy="59327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6" name="Oval 95"/>
              <p:cNvSpPr/>
              <p:nvPr/>
            </p:nvSpPr>
            <p:spPr>
              <a:xfrm>
                <a:off x="3178629" y="2090055"/>
                <a:ext cx="555171" cy="58782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7" name="Oval 96"/>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8" name="Oval 97"/>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9" name="Arc 98"/>
              <p:cNvSpPr/>
              <p:nvPr/>
            </p:nvSpPr>
            <p:spPr>
              <a:xfrm rot="8032625">
                <a:off x="3310143" y="2202862"/>
                <a:ext cx="292143" cy="305589"/>
              </a:xfrm>
              <a:prstGeom prst="arc">
                <a:avLst/>
              </a:prstGeom>
              <a:grp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cxnSp>
          <p:nvCxnSpPr>
            <p:cNvPr id="90" name="Straight Connector 89"/>
            <p:cNvCxnSpPr/>
            <p:nvPr/>
          </p:nvCxnSpPr>
          <p:spPr>
            <a:xfrm flipH="1">
              <a:off x="6853639" y="1978929"/>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91" name="Straight Connector 90"/>
            <p:cNvCxnSpPr/>
            <p:nvPr/>
          </p:nvCxnSpPr>
          <p:spPr>
            <a:xfrm flipV="1">
              <a:off x="6853639" y="1963410"/>
              <a:ext cx="0" cy="161035"/>
            </a:xfrm>
            <a:prstGeom prst="line">
              <a:avLst/>
            </a:prstGeom>
          </p:spPr>
          <p:style>
            <a:lnRef idx="3">
              <a:schemeClr val="dk1"/>
            </a:lnRef>
            <a:fillRef idx="0">
              <a:schemeClr val="dk1"/>
            </a:fillRef>
            <a:effectRef idx="2">
              <a:schemeClr val="dk1"/>
            </a:effectRef>
            <a:fontRef idx="minor">
              <a:schemeClr val="tx1"/>
            </a:fontRef>
          </p:style>
        </p:cxnSp>
        <p:grpSp>
          <p:nvGrpSpPr>
            <p:cNvPr id="92" name="Group 91"/>
            <p:cNvGrpSpPr/>
            <p:nvPr/>
          </p:nvGrpSpPr>
          <p:grpSpPr>
            <a:xfrm>
              <a:off x="6485380" y="1970165"/>
              <a:ext cx="296157" cy="161035"/>
              <a:chOff x="8666273" y="1947891"/>
              <a:chExt cx="296157" cy="161035"/>
            </a:xfrm>
          </p:grpSpPr>
          <p:cxnSp>
            <p:nvCxnSpPr>
              <p:cNvPr id="93" name="Straight Connector 92"/>
              <p:cNvCxnSpPr/>
              <p:nvPr/>
            </p:nvCxnSpPr>
            <p:spPr>
              <a:xfrm flipH="1" flipV="1">
                <a:off x="8666273" y="1963410"/>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94" name="Straight Connector 93"/>
              <p:cNvCxnSpPr/>
              <p:nvPr/>
            </p:nvCxnSpPr>
            <p:spPr>
              <a:xfrm flipH="1" flipV="1">
                <a:off x="8962430" y="1947891"/>
                <a:ext cx="0" cy="161035"/>
              </a:xfrm>
              <a:prstGeom prst="line">
                <a:avLst/>
              </a:prstGeom>
            </p:spPr>
            <p:style>
              <a:lnRef idx="3">
                <a:schemeClr val="dk1"/>
              </a:lnRef>
              <a:fillRef idx="0">
                <a:schemeClr val="dk1"/>
              </a:fillRef>
              <a:effectRef idx="2">
                <a:schemeClr val="dk1"/>
              </a:effectRef>
              <a:fontRef idx="minor">
                <a:schemeClr val="tx1"/>
              </a:fontRef>
            </p:style>
          </p:cxnSp>
        </p:grpSp>
      </p:grpSp>
      <p:grpSp>
        <p:nvGrpSpPr>
          <p:cNvPr id="102" name="Group 101"/>
          <p:cNvGrpSpPr/>
          <p:nvPr/>
        </p:nvGrpSpPr>
        <p:grpSpPr>
          <a:xfrm>
            <a:off x="10140178" y="838836"/>
            <a:ext cx="831819" cy="1337702"/>
            <a:chOff x="5645888" y="1637414"/>
            <a:chExt cx="2306956" cy="3251562"/>
          </a:xfrm>
        </p:grpSpPr>
        <p:grpSp>
          <p:nvGrpSpPr>
            <p:cNvPr id="103" name="Group 102"/>
            <p:cNvGrpSpPr/>
            <p:nvPr/>
          </p:nvGrpSpPr>
          <p:grpSpPr>
            <a:xfrm>
              <a:off x="5645888" y="1637414"/>
              <a:ext cx="2306956" cy="683030"/>
              <a:chOff x="10538078" y="3003383"/>
              <a:chExt cx="809794" cy="281058"/>
            </a:xfrm>
          </p:grpSpPr>
          <p:sp>
            <p:nvSpPr>
              <p:cNvPr id="115" name="Moon 114"/>
              <p:cNvSpPr/>
              <p:nvPr/>
            </p:nvSpPr>
            <p:spPr>
              <a:xfrm rot="18393497">
                <a:off x="10659953" y="2881508"/>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6" name="Moon 115"/>
              <p:cNvSpPr/>
              <p:nvPr/>
            </p:nvSpPr>
            <p:spPr>
              <a:xfrm rot="3206503" flipH="1">
                <a:off x="10944939" y="2881509"/>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104" name="Group 103"/>
            <p:cNvGrpSpPr/>
            <p:nvPr/>
          </p:nvGrpSpPr>
          <p:grpSpPr>
            <a:xfrm>
              <a:off x="6008577" y="1701197"/>
              <a:ext cx="1690121" cy="3187779"/>
              <a:chOff x="3178629" y="2090055"/>
              <a:chExt cx="593271" cy="1311730"/>
            </a:xfrm>
            <a:solidFill>
              <a:srgbClr val="C00000"/>
            </a:solidFill>
          </p:grpSpPr>
          <p:sp>
            <p:nvSpPr>
              <p:cNvPr id="110" name="Flowchart: Delay 109"/>
              <p:cNvSpPr/>
              <p:nvPr/>
            </p:nvSpPr>
            <p:spPr>
              <a:xfrm rot="16200000">
                <a:off x="3113315" y="2743199"/>
                <a:ext cx="723900" cy="59327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1" name="Oval 110"/>
              <p:cNvSpPr/>
              <p:nvPr/>
            </p:nvSpPr>
            <p:spPr>
              <a:xfrm>
                <a:off x="3178629" y="2090055"/>
                <a:ext cx="555171" cy="58782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2" name="Oval 111"/>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3" name="Oval 112"/>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4" name="Arc 113"/>
              <p:cNvSpPr/>
              <p:nvPr/>
            </p:nvSpPr>
            <p:spPr>
              <a:xfrm rot="8032625">
                <a:off x="3310143" y="2202862"/>
                <a:ext cx="292143" cy="305589"/>
              </a:xfrm>
              <a:prstGeom prst="arc">
                <a:avLst/>
              </a:prstGeom>
              <a:grp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cxnSp>
          <p:nvCxnSpPr>
            <p:cNvPr id="105" name="Straight Connector 104"/>
            <p:cNvCxnSpPr/>
            <p:nvPr/>
          </p:nvCxnSpPr>
          <p:spPr>
            <a:xfrm flipH="1">
              <a:off x="6853639" y="1978929"/>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106" name="Straight Connector 105"/>
            <p:cNvCxnSpPr/>
            <p:nvPr/>
          </p:nvCxnSpPr>
          <p:spPr>
            <a:xfrm flipV="1">
              <a:off x="6853639" y="1963410"/>
              <a:ext cx="0" cy="161035"/>
            </a:xfrm>
            <a:prstGeom prst="line">
              <a:avLst/>
            </a:prstGeom>
          </p:spPr>
          <p:style>
            <a:lnRef idx="3">
              <a:schemeClr val="dk1"/>
            </a:lnRef>
            <a:fillRef idx="0">
              <a:schemeClr val="dk1"/>
            </a:fillRef>
            <a:effectRef idx="2">
              <a:schemeClr val="dk1"/>
            </a:effectRef>
            <a:fontRef idx="minor">
              <a:schemeClr val="tx1"/>
            </a:fontRef>
          </p:style>
        </p:cxnSp>
        <p:grpSp>
          <p:nvGrpSpPr>
            <p:cNvPr id="107" name="Group 106"/>
            <p:cNvGrpSpPr/>
            <p:nvPr/>
          </p:nvGrpSpPr>
          <p:grpSpPr>
            <a:xfrm>
              <a:off x="6485380" y="1970165"/>
              <a:ext cx="296157" cy="161035"/>
              <a:chOff x="8666273" y="1947891"/>
              <a:chExt cx="296157" cy="161035"/>
            </a:xfrm>
          </p:grpSpPr>
          <p:cxnSp>
            <p:nvCxnSpPr>
              <p:cNvPr id="108" name="Straight Connector 107"/>
              <p:cNvCxnSpPr/>
              <p:nvPr/>
            </p:nvCxnSpPr>
            <p:spPr>
              <a:xfrm flipH="1" flipV="1">
                <a:off x="8666273" y="1963410"/>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109" name="Straight Connector 108"/>
              <p:cNvCxnSpPr/>
              <p:nvPr/>
            </p:nvCxnSpPr>
            <p:spPr>
              <a:xfrm flipH="1" flipV="1">
                <a:off x="8962430" y="1947891"/>
                <a:ext cx="0" cy="161035"/>
              </a:xfrm>
              <a:prstGeom prst="line">
                <a:avLst/>
              </a:prstGeom>
            </p:spPr>
            <p:style>
              <a:lnRef idx="3">
                <a:schemeClr val="dk1"/>
              </a:lnRef>
              <a:fillRef idx="0">
                <a:schemeClr val="dk1"/>
              </a:fillRef>
              <a:effectRef idx="2">
                <a:schemeClr val="dk1"/>
              </a:effectRef>
              <a:fontRef idx="minor">
                <a:schemeClr val="tx1"/>
              </a:fontRef>
            </p:style>
          </p:cxnSp>
        </p:grpSp>
      </p:grpSp>
      <p:grpSp>
        <p:nvGrpSpPr>
          <p:cNvPr id="117" name="Group 116"/>
          <p:cNvGrpSpPr/>
          <p:nvPr/>
        </p:nvGrpSpPr>
        <p:grpSpPr>
          <a:xfrm>
            <a:off x="1719189" y="1507687"/>
            <a:ext cx="831819" cy="1337702"/>
            <a:chOff x="5645888" y="1637414"/>
            <a:chExt cx="2306956" cy="3251562"/>
          </a:xfrm>
        </p:grpSpPr>
        <p:grpSp>
          <p:nvGrpSpPr>
            <p:cNvPr id="118" name="Group 117"/>
            <p:cNvGrpSpPr/>
            <p:nvPr/>
          </p:nvGrpSpPr>
          <p:grpSpPr>
            <a:xfrm>
              <a:off x="5645888" y="1637414"/>
              <a:ext cx="2306956" cy="683030"/>
              <a:chOff x="10538078" y="3003383"/>
              <a:chExt cx="809794" cy="281058"/>
            </a:xfrm>
          </p:grpSpPr>
          <p:sp>
            <p:nvSpPr>
              <p:cNvPr id="130" name="Moon 129"/>
              <p:cNvSpPr/>
              <p:nvPr/>
            </p:nvSpPr>
            <p:spPr>
              <a:xfrm rot="18393497">
                <a:off x="10659953" y="2881508"/>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1" name="Moon 130"/>
              <p:cNvSpPr/>
              <p:nvPr/>
            </p:nvSpPr>
            <p:spPr>
              <a:xfrm rot="3206503" flipH="1">
                <a:off x="10944939" y="2881509"/>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119" name="Group 118"/>
            <p:cNvGrpSpPr/>
            <p:nvPr/>
          </p:nvGrpSpPr>
          <p:grpSpPr>
            <a:xfrm>
              <a:off x="6008577" y="1701197"/>
              <a:ext cx="1690121" cy="3187779"/>
              <a:chOff x="3178629" y="2090055"/>
              <a:chExt cx="593271" cy="1311730"/>
            </a:xfrm>
            <a:solidFill>
              <a:srgbClr val="C00000"/>
            </a:solidFill>
          </p:grpSpPr>
          <p:sp>
            <p:nvSpPr>
              <p:cNvPr id="125" name="Flowchart: Delay 124"/>
              <p:cNvSpPr/>
              <p:nvPr/>
            </p:nvSpPr>
            <p:spPr>
              <a:xfrm rot="16200000">
                <a:off x="3113315" y="2743199"/>
                <a:ext cx="723900" cy="59327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6" name="Oval 125"/>
              <p:cNvSpPr/>
              <p:nvPr/>
            </p:nvSpPr>
            <p:spPr>
              <a:xfrm>
                <a:off x="3178629" y="2090055"/>
                <a:ext cx="555171" cy="58782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7" name="Oval 126"/>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8" name="Oval 127"/>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9" name="Arc 128"/>
              <p:cNvSpPr/>
              <p:nvPr/>
            </p:nvSpPr>
            <p:spPr>
              <a:xfrm rot="8032625">
                <a:off x="3310143" y="2202862"/>
                <a:ext cx="292143" cy="305589"/>
              </a:xfrm>
              <a:prstGeom prst="arc">
                <a:avLst/>
              </a:prstGeom>
              <a:grp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cxnSp>
          <p:nvCxnSpPr>
            <p:cNvPr id="120" name="Straight Connector 119"/>
            <p:cNvCxnSpPr/>
            <p:nvPr/>
          </p:nvCxnSpPr>
          <p:spPr>
            <a:xfrm flipH="1">
              <a:off x="6853639" y="1978929"/>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121" name="Straight Connector 120"/>
            <p:cNvCxnSpPr/>
            <p:nvPr/>
          </p:nvCxnSpPr>
          <p:spPr>
            <a:xfrm flipV="1">
              <a:off x="6853639" y="1963410"/>
              <a:ext cx="0" cy="161035"/>
            </a:xfrm>
            <a:prstGeom prst="line">
              <a:avLst/>
            </a:prstGeom>
          </p:spPr>
          <p:style>
            <a:lnRef idx="3">
              <a:schemeClr val="dk1"/>
            </a:lnRef>
            <a:fillRef idx="0">
              <a:schemeClr val="dk1"/>
            </a:fillRef>
            <a:effectRef idx="2">
              <a:schemeClr val="dk1"/>
            </a:effectRef>
            <a:fontRef idx="minor">
              <a:schemeClr val="tx1"/>
            </a:fontRef>
          </p:style>
        </p:cxnSp>
        <p:grpSp>
          <p:nvGrpSpPr>
            <p:cNvPr id="122" name="Group 121"/>
            <p:cNvGrpSpPr/>
            <p:nvPr/>
          </p:nvGrpSpPr>
          <p:grpSpPr>
            <a:xfrm>
              <a:off x="6485380" y="1970165"/>
              <a:ext cx="296157" cy="161035"/>
              <a:chOff x="8666273" y="1947891"/>
              <a:chExt cx="296157" cy="161035"/>
            </a:xfrm>
          </p:grpSpPr>
          <p:cxnSp>
            <p:nvCxnSpPr>
              <p:cNvPr id="123" name="Straight Connector 122"/>
              <p:cNvCxnSpPr/>
              <p:nvPr/>
            </p:nvCxnSpPr>
            <p:spPr>
              <a:xfrm flipH="1" flipV="1">
                <a:off x="8666273" y="1963410"/>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124" name="Straight Connector 123"/>
              <p:cNvCxnSpPr/>
              <p:nvPr/>
            </p:nvCxnSpPr>
            <p:spPr>
              <a:xfrm flipH="1" flipV="1">
                <a:off x="8962430" y="1947891"/>
                <a:ext cx="0" cy="161035"/>
              </a:xfrm>
              <a:prstGeom prst="line">
                <a:avLst/>
              </a:prstGeom>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36744433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4" name="Rounded Rectangle 43"/>
              <p:cNvSpPr/>
              <p:nvPr/>
            </p:nvSpPr>
            <p:spPr>
              <a:xfrm>
                <a:off x="7648585" y="5604399"/>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4</m:t>
                          </m:r>
                        </m:sub>
                      </m:sSub>
                    </m:oMath>
                  </m:oMathPara>
                </a14:m>
                <a:endParaRPr lang="en-US" sz="2400" b="0" dirty="0"/>
              </a:p>
            </p:txBody>
          </p:sp>
        </mc:Choice>
        <mc:Fallback xmlns="">
          <p:sp>
            <p:nvSpPr>
              <p:cNvPr id="44" name="Rounded Rectangle 43"/>
              <p:cNvSpPr>
                <a:spLocks noRot="1" noChangeAspect="1" noMove="1" noResize="1" noEditPoints="1" noAdjustHandles="1" noChangeArrowheads="1" noChangeShapeType="1" noTextEdit="1"/>
              </p:cNvSpPr>
              <p:nvPr/>
            </p:nvSpPr>
            <p:spPr>
              <a:xfrm>
                <a:off x="7648585" y="5604399"/>
                <a:ext cx="676950" cy="522514"/>
              </a:xfrm>
              <a:prstGeom prst="roundRect">
                <a:avLst/>
              </a:prstGeom>
              <a:blipFill>
                <a:blip r:embed="rId3"/>
                <a:stretch>
                  <a:fillRect/>
                </a:stretch>
              </a:blipFill>
            </p:spPr>
            <p:txBody>
              <a:bodyPr/>
              <a:lstStyle/>
              <a:p>
                <a:r>
                  <a:rPr lang="en-US">
                    <a:noFill/>
                  </a:rPr>
                  <a:t> </a:t>
                </a:r>
              </a:p>
            </p:txBody>
          </p:sp>
        </mc:Fallback>
      </mc:AlternateContent>
      <p:sp>
        <p:nvSpPr>
          <p:cNvPr id="119" name="Multiply 118"/>
          <p:cNvSpPr/>
          <p:nvPr/>
        </p:nvSpPr>
        <p:spPr>
          <a:xfrm>
            <a:off x="7501021" y="5466819"/>
            <a:ext cx="940798" cy="756666"/>
          </a:xfrm>
          <a:prstGeom prst="mathMultiply">
            <a:avLst>
              <a:gd name="adj1" fmla="val 1632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9" name="Rounded Rectangle 38"/>
              <p:cNvSpPr/>
              <p:nvPr/>
            </p:nvSpPr>
            <p:spPr>
              <a:xfrm>
                <a:off x="3959346" y="849086"/>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1</m:t>
                          </m:r>
                        </m:sub>
                      </m:sSub>
                    </m:oMath>
                  </m:oMathPara>
                </a14:m>
                <a:endParaRPr lang="en-US" sz="2400" b="0" dirty="0"/>
              </a:p>
            </p:txBody>
          </p:sp>
        </mc:Choice>
        <mc:Fallback xmlns="">
          <p:sp>
            <p:nvSpPr>
              <p:cNvPr id="39" name="Rounded Rectangle 38"/>
              <p:cNvSpPr>
                <a:spLocks noRot="1" noChangeAspect="1" noMove="1" noResize="1" noEditPoints="1" noAdjustHandles="1" noChangeArrowheads="1" noChangeShapeType="1" noTextEdit="1"/>
              </p:cNvSpPr>
              <p:nvPr/>
            </p:nvSpPr>
            <p:spPr>
              <a:xfrm>
                <a:off x="3959346" y="849086"/>
                <a:ext cx="676950" cy="522514"/>
              </a:xfrm>
              <a:prstGeom prst="round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ounded Rectangle 40"/>
              <p:cNvSpPr/>
              <p:nvPr/>
            </p:nvSpPr>
            <p:spPr>
              <a:xfrm>
                <a:off x="2728243" y="3226742"/>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2</m:t>
                          </m:r>
                        </m:sub>
                      </m:sSub>
                    </m:oMath>
                  </m:oMathPara>
                </a14:m>
                <a:endParaRPr lang="en-US" sz="2400" b="0" dirty="0"/>
              </a:p>
            </p:txBody>
          </p:sp>
        </mc:Choice>
        <mc:Fallback xmlns="">
          <p:sp>
            <p:nvSpPr>
              <p:cNvPr id="41" name="Rounded Rectangle 40"/>
              <p:cNvSpPr>
                <a:spLocks noRot="1" noChangeAspect="1" noMove="1" noResize="1" noEditPoints="1" noAdjustHandles="1" noChangeArrowheads="1" noChangeShapeType="1" noTextEdit="1"/>
              </p:cNvSpPr>
              <p:nvPr/>
            </p:nvSpPr>
            <p:spPr>
              <a:xfrm>
                <a:off x="2728243" y="3226742"/>
                <a:ext cx="676950" cy="522514"/>
              </a:xfrm>
              <a:prstGeom prst="round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ounded Rectangle 41"/>
              <p:cNvSpPr/>
              <p:nvPr/>
            </p:nvSpPr>
            <p:spPr>
              <a:xfrm>
                <a:off x="3959346" y="5604399"/>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3</m:t>
                          </m:r>
                        </m:sub>
                      </m:sSub>
                    </m:oMath>
                  </m:oMathPara>
                </a14:m>
                <a:endParaRPr lang="en-US" sz="2400" b="0" dirty="0"/>
              </a:p>
            </p:txBody>
          </p:sp>
        </mc:Choice>
        <mc:Fallback xmlns="">
          <p:sp>
            <p:nvSpPr>
              <p:cNvPr id="42" name="Rounded Rectangle 41"/>
              <p:cNvSpPr>
                <a:spLocks noRot="1" noChangeAspect="1" noMove="1" noResize="1" noEditPoints="1" noAdjustHandles="1" noChangeArrowheads="1" noChangeShapeType="1" noTextEdit="1"/>
              </p:cNvSpPr>
              <p:nvPr/>
            </p:nvSpPr>
            <p:spPr>
              <a:xfrm>
                <a:off x="3959346" y="5604399"/>
                <a:ext cx="676950" cy="522514"/>
              </a:xfrm>
              <a:prstGeom prst="round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ounded Rectangle 42"/>
              <p:cNvSpPr/>
              <p:nvPr/>
            </p:nvSpPr>
            <p:spPr>
              <a:xfrm>
                <a:off x="8859954" y="3226742"/>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5</m:t>
                          </m:r>
                        </m:sub>
                      </m:sSub>
                    </m:oMath>
                  </m:oMathPara>
                </a14:m>
                <a:endParaRPr lang="en-US" sz="2400" b="0" dirty="0"/>
              </a:p>
            </p:txBody>
          </p:sp>
        </mc:Choice>
        <mc:Fallback xmlns="">
          <p:sp>
            <p:nvSpPr>
              <p:cNvPr id="43" name="Rounded Rectangle 42"/>
              <p:cNvSpPr>
                <a:spLocks noRot="1" noChangeAspect="1" noMove="1" noResize="1" noEditPoints="1" noAdjustHandles="1" noChangeArrowheads="1" noChangeShapeType="1" noTextEdit="1"/>
              </p:cNvSpPr>
              <p:nvPr/>
            </p:nvSpPr>
            <p:spPr>
              <a:xfrm>
                <a:off x="8859954" y="3226742"/>
                <a:ext cx="676950" cy="522514"/>
              </a:xfrm>
              <a:prstGeom prst="round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ounded Rectangle 44"/>
              <p:cNvSpPr/>
              <p:nvPr/>
            </p:nvSpPr>
            <p:spPr>
              <a:xfrm>
                <a:off x="7648585" y="849086"/>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6</m:t>
                          </m:r>
                        </m:sub>
                      </m:sSub>
                    </m:oMath>
                  </m:oMathPara>
                </a14:m>
                <a:endParaRPr lang="en-US" sz="2400" b="0" dirty="0"/>
              </a:p>
            </p:txBody>
          </p:sp>
        </mc:Choice>
        <mc:Fallback xmlns="">
          <p:sp>
            <p:nvSpPr>
              <p:cNvPr id="45" name="Rounded Rectangle 44"/>
              <p:cNvSpPr>
                <a:spLocks noRot="1" noChangeAspect="1" noMove="1" noResize="1" noEditPoints="1" noAdjustHandles="1" noChangeArrowheads="1" noChangeShapeType="1" noTextEdit="1"/>
              </p:cNvSpPr>
              <p:nvPr/>
            </p:nvSpPr>
            <p:spPr>
              <a:xfrm>
                <a:off x="7648585" y="849086"/>
                <a:ext cx="676950" cy="522514"/>
              </a:xfrm>
              <a:prstGeom prst="roundRect">
                <a:avLst/>
              </a:prstGeom>
              <a:blipFill>
                <a:blip r:embed="rId8"/>
                <a:stretch>
                  <a:fillRect/>
                </a:stretch>
              </a:blipFill>
            </p:spPr>
            <p:txBody>
              <a:bodyPr/>
              <a:lstStyle/>
              <a:p>
                <a:r>
                  <a:rPr lang="en-US">
                    <a:noFill/>
                  </a:rPr>
                  <a:t> </a:t>
                </a:r>
              </a:p>
            </p:txBody>
          </p:sp>
        </mc:Fallback>
      </mc:AlternateContent>
      <p:sp>
        <p:nvSpPr>
          <p:cNvPr id="47" name="TextBox 46"/>
          <p:cNvSpPr txBox="1"/>
          <p:nvPr/>
        </p:nvSpPr>
        <p:spPr>
          <a:xfrm>
            <a:off x="297049" y="301118"/>
            <a:ext cx="2769669" cy="830997"/>
          </a:xfrm>
          <a:prstGeom prst="rect">
            <a:avLst/>
          </a:prstGeom>
          <a:noFill/>
        </p:spPr>
        <p:txBody>
          <a:bodyPr wrap="none" rtlCol="0">
            <a:spAutoFit/>
          </a:bodyPr>
          <a:lstStyle/>
          <a:p>
            <a:r>
              <a:rPr lang="en-US" sz="2400" dirty="0"/>
              <a:t>6 total shares</a:t>
            </a:r>
            <a:br>
              <a:rPr lang="en-US" sz="2400" dirty="0"/>
            </a:br>
            <a:r>
              <a:rPr lang="en-US" sz="2400" dirty="0"/>
              <a:t>Any 3 are authorized</a:t>
            </a:r>
          </a:p>
        </p:txBody>
      </p:sp>
      <p:sp>
        <p:nvSpPr>
          <p:cNvPr id="54" name="Freeform 53"/>
          <p:cNvSpPr/>
          <p:nvPr/>
        </p:nvSpPr>
        <p:spPr>
          <a:xfrm>
            <a:off x="1611085" y="163286"/>
            <a:ext cx="3841955" cy="4572000"/>
          </a:xfrm>
          <a:custGeom>
            <a:avLst/>
            <a:gdLst>
              <a:gd name="connsiteX0" fmla="*/ 2906486 w 2966967"/>
              <a:gd name="connsiteY0" fmla="*/ 0 h 3744686"/>
              <a:gd name="connsiteX1" fmla="*/ 2873828 w 2966967"/>
              <a:gd name="connsiteY1" fmla="*/ 1371600 h 3744686"/>
              <a:gd name="connsiteX2" fmla="*/ 2024743 w 2966967"/>
              <a:gd name="connsiteY2" fmla="*/ 2775857 h 3744686"/>
              <a:gd name="connsiteX3" fmla="*/ 0 w 2966967"/>
              <a:gd name="connsiteY3" fmla="*/ 3744686 h 3744686"/>
              <a:gd name="connsiteX0" fmla="*/ 2819401 w 2931410"/>
              <a:gd name="connsiteY0" fmla="*/ 0 h 4376057"/>
              <a:gd name="connsiteX1" fmla="*/ 2873828 w 2931410"/>
              <a:gd name="connsiteY1" fmla="*/ 2002971 h 4376057"/>
              <a:gd name="connsiteX2" fmla="*/ 2024743 w 2931410"/>
              <a:gd name="connsiteY2" fmla="*/ 3407228 h 4376057"/>
              <a:gd name="connsiteX3" fmla="*/ 0 w 2931410"/>
              <a:gd name="connsiteY3" fmla="*/ 4376057 h 4376057"/>
              <a:gd name="connsiteX0" fmla="*/ 2819401 w 3051358"/>
              <a:gd name="connsiteY0" fmla="*/ 0 h 4376057"/>
              <a:gd name="connsiteX1" fmla="*/ 3015342 w 3051358"/>
              <a:gd name="connsiteY1" fmla="*/ 2155371 h 4376057"/>
              <a:gd name="connsiteX2" fmla="*/ 2024743 w 3051358"/>
              <a:gd name="connsiteY2" fmla="*/ 3407228 h 4376057"/>
              <a:gd name="connsiteX3" fmla="*/ 0 w 3051358"/>
              <a:gd name="connsiteY3" fmla="*/ 4376057 h 4376057"/>
              <a:gd name="connsiteX0" fmla="*/ 2819401 w 3047298"/>
              <a:gd name="connsiteY0" fmla="*/ 0 h 4376057"/>
              <a:gd name="connsiteX1" fmla="*/ 3015342 w 3047298"/>
              <a:gd name="connsiteY1" fmla="*/ 2155371 h 4376057"/>
              <a:gd name="connsiteX2" fmla="*/ 2090058 w 3047298"/>
              <a:gd name="connsiteY2" fmla="*/ 3712028 h 4376057"/>
              <a:gd name="connsiteX3" fmla="*/ 0 w 3047298"/>
              <a:gd name="connsiteY3" fmla="*/ 4376057 h 4376057"/>
              <a:gd name="connsiteX0" fmla="*/ 3614058 w 3841955"/>
              <a:gd name="connsiteY0" fmla="*/ 0 h 4572000"/>
              <a:gd name="connsiteX1" fmla="*/ 3809999 w 3841955"/>
              <a:gd name="connsiteY1" fmla="*/ 2155371 h 4572000"/>
              <a:gd name="connsiteX2" fmla="*/ 2884715 w 3841955"/>
              <a:gd name="connsiteY2" fmla="*/ 3712028 h 4572000"/>
              <a:gd name="connsiteX3" fmla="*/ 0 w 3841955"/>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3841955" h="4572000">
                <a:moveTo>
                  <a:pt x="3614058" y="0"/>
                </a:moveTo>
                <a:cubicBezTo>
                  <a:pt x="3671207" y="454478"/>
                  <a:pt x="3931556" y="1536700"/>
                  <a:pt x="3809999" y="2155371"/>
                </a:cubicBezTo>
                <a:cubicBezTo>
                  <a:pt x="3688442" y="2774042"/>
                  <a:pt x="3519715" y="3309257"/>
                  <a:pt x="2884715" y="3712028"/>
                </a:cubicBezTo>
                <a:cubicBezTo>
                  <a:pt x="2249715" y="4114799"/>
                  <a:pt x="128814" y="4533900"/>
                  <a:pt x="0" y="4572000"/>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4288971" y="4005943"/>
            <a:ext cx="1960258" cy="2743200"/>
          </a:xfrm>
          <a:custGeom>
            <a:avLst/>
            <a:gdLst>
              <a:gd name="connsiteX0" fmla="*/ 0 w 1960258"/>
              <a:gd name="connsiteY0" fmla="*/ 0 h 2743200"/>
              <a:gd name="connsiteX1" fmla="*/ 1785258 w 1960258"/>
              <a:gd name="connsiteY1" fmla="*/ 914400 h 2743200"/>
              <a:gd name="connsiteX2" fmla="*/ 1872343 w 1960258"/>
              <a:gd name="connsiteY2" fmla="*/ 2743200 h 2743200"/>
            </a:gdLst>
            <a:ahLst/>
            <a:cxnLst>
              <a:cxn ang="0">
                <a:pos x="connsiteX0" y="connsiteY0"/>
              </a:cxn>
              <a:cxn ang="0">
                <a:pos x="connsiteX1" y="connsiteY1"/>
              </a:cxn>
              <a:cxn ang="0">
                <a:pos x="connsiteX2" y="connsiteY2"/>
              </a:cxn>
            </a:cxnLst>
            <a:rect l="l" t="t" r="r" b="b"/>
            <a:pathLst>
              <a:path w="1960258" h="2743200">
                <a:moveTo>
                  <a:pt x="0" y="0"/>
                </a:moveTo>
                <a:cubicBezTo>
                  <a:pt x="736600" y="228600"/>
                  <a:pt x="1473201" y="457200"/>
                  <a:pt x="1785258" y="914400"/>
                </a:cubicBezTo>
                <a:cubicBezTo>
                  <a:pt x="2097315" y="1371600"/>
                  <a:pt x="1903186" y="2423886"/>
                  <a:pt x="1872343" y="2743200"/>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5432648" y="1371600"/>
            <a:ext cx="5910265" cy="3337852"/>
          </a:xfrm>
          <a:custGeom>
            <a:avLst/>
            <a:gdLst>
              <a:gd name="connsiteX0" fmla="*/ 5375052 w 5375052"/>
              <a:gd name="connsiteY0" fmla="*/ 3897086 h 3897086"/>
              <a:gd name="connsiteX1" fmla="*/ 2577424 w 5375052"/>
              <a:gd name="connsiteY1" fmla="*/ 2841171 h 3897086"/>
              <a:gd name="connsiteX2" fmla="*/ 933681 w 5375052"/>
              <a:gd name="connsiteY2" fmla="*/ 1153886 h 3897086"/>
              <a:gd name="connsiteX3" fmla="*/ 8395 w 5375052"/>
              <a:gd name="connsiteY3" fmla="*/ 0 h 3897086"/>
              <a:gd name="connsiteX0" fmla="*/ 5376702 w 5376702"/>
              <a:gd name="connsiteY0" fmla="*/ 3897086 h 3897086"/>
              <a:gd name="connsiteX1" fmla="*/ 2579074 w 5376702"/>
              <a:gd name="connsiteY1" fmla="*/ 2841171 h 3897086"/>
              <a:gd name="connsiteX2" fmla="*/ 826474 w 5376702"/>
              <a:gd name="connsiteY2" fmla="*/ 1567543 h 3897086"/>
              <a:gd name="connsiteX3" fmla="*/ 10045 w 5376702"/>
              <a:gd name="connsiteY3" fmla="*/ 0 h 3897086"/>
              <a:gd name="connsiteX0" fmla="*/ 5379311 w 5379311"/>
              <a:gd name="connsiteY0" fmla="*/ 3897086 h 3897086"/>
              <a:gd name="connsiteX1" fmla="*/ 2581683 w 5379311"/>
              <a:gd name="connsiteY1" fmla="*/ 2841171 h 3897086"/>
              <a:gd name="connsiteX2" fmla="*/ 829083 w 5379311"/>
              <a:gd name="connsiteY2" fmla="*/ 1567543 h 3897086"/>
              <a:gd name="connsiteX3" fmla="*/ 12654 w 5379311"/>
              <a:gd name="connsiteY3" fmla="*/ 0 h 3897086"/>
              <a:gd name="connsiteX0" fmla="*/ 5380250 w 5380250"/>
              <a:gd name="connsiteY0" fmla="*/ 3897086 h 3897086"/>
              <a:gd name="connsiteX1" fmla="*/ 2582622 w 5380250"/>
              <a:gd name="connsiteY1" fmla="*/ 2841171 h 3897086"/>
              <a:gd name="connsiteX2" fmla="*/ 830022 w 5380250"/>
              <a:gd name="connsiteY2" fmla="*/ 1567543 h 3897086"/>
              <a:gd name="connsiteX3" fmla="*/ 13593 w 5380250"/>
              <a:gd name="connsiteY3" fmla="*/ 0 h 3897086"/>
              <a:gd name="connsiteX0" fmla="*/ 5377273 w 5377273"/>
              <a:gd name="connsiteY0" fmla="*/ 3897086 h 3897086"/>
              <a:gd name="connsiteX1" fmla="*/ 2764702 w 5377273"/>
              <a:gd name="connsiteY1" fmla="*/ 2634343 h 3897086"/>
              <a:gd name="connsiteX2" fmla="*/ 827045 w 5377273"/>
              <a:gd name="connsiteY2" fmla="*/ 1567543 h 3897086"/>
              <a:gd name="connsiteX3" fmla="*/ 10616 w 5377273"/>
              <a:gd name="connsiteY3" fmla="*/ 0 h 3897086"/>
              <a:gd name="connsiteX0" fmla="*/ 5377713 w 5377713"/>
              <a:gd name="connsiteY0" fmla="*/ 3897086 h 3897086"/>
              <a:gd name="connsiteX1" fmla="*/ 2765142 w 5377713"/>
              <a:gd name="connsiteY1" fmla="*/ 2634343 h 3897086"/>
              <a:gd name="connsiteX2" fmla="*/ 827485 w 5377713"/>
              <a:gd name="connsiteY2" fmla="*/ 1567543 h 3897086"/>
              <a:gd name="connsiteX3" fmla="*/ 11056 w 5377713"/>
              <a:gd name="connsiteY3" fmla="*/ 0 h 3897086"/>
              <a:gd name="connsiteX0" fmla="*/ 5376865 w 5376865"/>
              <a:gd name="connsiteY0" fmla="*/ 3897086 h 3897086"/>
              <a:gd name="connsiteX1" fmla="*/ 2633666 w 5376865"/>
              <a:gd name="connsiteY1" fmla="*/ 2906486 h 3897086"/>
              <a:gd name="connsiteX2" fmla="*/ 826637 w 5376865"/>
              <a:gd name="connsiteY2" fmla="*/ 1567543 h 3897086"/>
              <a:gd name="connsiteX3" fmla="*/ 10208 w 5376865"/>
              <a:gd name="connsiteY3" fmla="*/ 0 h 3897086"/>
              <a:gd name="connsiteX0" fmla="*/ 5823179 w 5823179"/>
              <a:gd name="connsiteY0" fmla="*/ 3472543 h 3472543"/>
              <a:gd name="connsiteX1" fmla="*/ 2633666 w 5823179"/>
              <a:gd name="connsiteY1" fmla="*/ 2906486 h 3472543"/>
              <a:gd name="connsiteX2" fmla="*/ 826637 w 5823179"/>
              <a:gd name="connsiteY2" fmla="*/ 1567543 h 3472543"/>
              <a:gd name="connsiteX3" fmla="*/ 10208 w 5823179"/>
              <a:gd name="connsiteY3" fmla="*/ 0 h 3472543"/>
              <a:gd name="connsiteX0" fmla="*/ 5910265 w 5910265"/>
              <a:gd name="connsiteY0" fmla="*/ 3156857 h 3156857"/>
              <a:gd name="connsiteX1" fmla="*/ 2633666 w 5910265"/>
              <a:gd name="connsiteY1" fmla="*/ 2906486 h 3156857"/>
              <a:gd name="connsiteX2" fmla="*/ 826637 w 5910265"/>
              <a:gd name="connsiteY2" fmla="*/ 1567543 h 3156857"/>
              <a:gd name="connsiteX3" fmla="*/ 10208 w 5910265"/>
              <a:gd name="connsiteY3" fmla="*/ 0 h 3156857"/>
              <a:gd name="connsiteX0" fmla="*/ 5910265 w 5910265"/>
              <a:gd name="connsiteY0" fmla="*/ 3156857 h 3222584"/>
              <a:gd name="connsiteX1" fmla="*/ 2633666 w 5910265"/>
              <a:gd name="connsiteY1" fmla="*/ 2906486 h 3222584"/>
              <a:gd name="connsiteX2" fmla="*/ 826637 w 5910265"/>
              <a:gd name="connsiteY2" fmla="*/ 1567543 h 3222584"/>
              <a:gd name="connsiteX3" fmla="*/ 10208 w 5910265"/>
              <a:gd name="connsiteY3" fmla="*/ 0 h 3222584"/>
              <a:gd name="connsiteX0" fmla="*/ 5910265 w 5910265"/>
              <a:gd name="connsiteY0" fmla="*/ 3156857 h 3337852"/>
              <a:gd name="connsiteX1" fmla="*/ 2633666 w 5910265"/>
              <a:gd name="connsiteY1" fmla="*/ 2906486 h 3337852"/>
              <a:gd name="connsiteX2" fmla="*/ 826637 w 5910265"/>
              <a:gd name="connsiteY2" fmla="*/ 1567543 h 3337852"/>
              <a:gd name="connsiteX3" fmla="*/ 10208 w 5910265"/>
              <a:gd name="connsiteY3" fmla="*/ 0 h 3337852"/>
            </a:gdLst>
            <a:ahLst/>
            <a:cxnLst>
              <a:cxn ang="0">
                <a:pos x="connsiteX0" y="connsiteY0"/>
              </a:cxn>
              <a:cxn ang="0">
                <a:pos x="connsiteX1" y="connsiteY1"/>
              </a:cxn>
              <a:cxn ang="0">
                <a:pos x="connsiteX2" y="connsiteY2"/>
              </a:cxn>
              <a:cxn ang="0">
                <a:pos x="connsiteX3" y="connsiteY3"/>
              </a:cxn>
            </a:cxnLst>
            <a:rect l="l" t="t" r="r" b="b"/>
            <a:pathLst>
              <a:path w="5910265" h="3337852">
                <a:moveTo>
                  <a:pt x="5910265" y="3156857"/>
                </a:moveTo>
                <a:cubicBezTo>
                  <a:pt x="5055737" y="3575956"/>
                  <a:pt x="3480937" y="3171372"/>
                  <a:pt x="2633666" y="2906486"/>
                </a:cubicBezTo>
                <a:cubicBezTo>
                  <a:pt x="1786395" y="2641600"/>
                  <a:pt x="1263880" y="2051957"/>
                  <a:pt x="826637" y="1567543"/>
                </a:cubicBezTo>
                <a:cubicBezTo>
                  <a:pt x="389394" y="1083129"/>
                  <a:pt x="-75063" y="99786"/>
                  <a:pt x="10208" y="0"/>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p:cNvGrpSpPr/>
          <p:nvPr/>
        </p:nvGrpSpPr>
        <p:grpSpPr>
          <a:xfrm>
            <a:off x="2194443" y="5175032"/>
            <a:ext cx="831819" cy="1337702"/>
            <a:chOff x="5645888" y="1637414"/>
            <a:chExt cx="2306956" cy="3251562"/>
          </a:xfrm>
        </p:grpSpPr>
        <p:grpSp>
          <p:nvGrpSpPr>
            <p:cNvPr id="73" name="Group 72"/>
            <p:cNvGrpSpPr/>
            <p:nvPr/>
          </p:nvGrpSpPr>
          <p:grpSpPr>
            <a:xfrm>
              <a:off x="5645888" y="1637414"/>
              <a:ext cx="2306956" cy="683030"/>
              <a:chOff x="10538078" y="3003383"/>
              <a:chExt cx="809794" cy="281058"/>
            </a:xfrm>
          </p:grpSpPr>
          <p:sp>
            <p:nvSpPr>
              <p:cNvPr id="85" name="Moon 84"/>
              <p:cNvSpPr/>
              <p:nvPr/>
            </p:nvSpPr>
            <p:spPr>
              <a:xfrm rot="18393497">
                <a:off x="10659953" y="2881508"/>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6" name="Moon 85"/>
              <p:cNvSpPr/>
              <p:nvPr/>
            </p:nvSpPr>
            <p:spPr>
              <a:xfrm rot="3206503" flipH="1">
                <a:off x="10944939" y="2881509"/>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74" name="Group 73"/>
            <p:cNvGrpSpPr/>
            <p:nvPr/>
          </p:nvGrpSpPr>
          <p:grpSpPr>
            <a:xfrm>
              <a:off x="6008577" y="1701197"/>
              <a:ext cx="1690121" cy="3187779"/>
              <a:chOff x="3178629" y="2090055"/>
              <a:chExt cx="593271" cy="1311730"/>
            </a:xfrm>
            <a:solidFill>
              <a:srgbClr val="C00000"/>
            </a:solidFill>
          </p:grpSpPr>
          <p:sp>
            <p:nvSpPr>
              <p:cNvPr id="80" name="Flowchart: Delay 79"/>
              <p:cNvSpPr/>
              <p:nvPr/>
            </p:nvSpPr>
            <p:spPr>
              <a:xfrm rot="16200000">
                <a:off x="3113315" y="2743199"/>
                <a:ext cx="723900" cy="59327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1" name="Oval 80"/>
              <p:cNvSpPr/>
              <p:nvPr/>
            </p:nvSpPr>
            <p:spPr>
              <a:xfrm>
                <a:off x="3178629" y="2090055"/>
                <a:ext cx="555171" cy="58782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2" name="Oval 81"/>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3" name="Oval 82"/>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4" name="Arc 83"/>
              <p:cNvSpPr/>
              <p:nvPr/>
            </p:nvSpPr>
            <p:spPr>
              <a:xfrm rot="8032625">
                <a:off x="3310143" y="2202862"/>
                <a:ext cx="292143" cy="305589"/>
              </a:xfrm>
              <a:prstGeom prst="arc">
                <a:avLst/>
              </a:prstGeom>
              <a:grp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cxnSp>
          <p:nvCxnSpPr>
            <p:cNvPr id="75" name="Straight Connector 74"/>
            <p:cNvCxnSpPr/>
            <p:nvPr/>
          </p:nvCxnSpPr>
          <p:spPr>
            <a:xfrm flipH="1">
              <a:off x="6853639" y="1978929"/>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76" name="Straight Connector 75"/>
            <p:cNvCxnSpPr/>
            <p:nvPr/>
          </p:nvCxnSpPr>
          <p:spPr>
            <a:xfrm flipV="1">
              <a:off x="6853639" y="1963410"/>
              <a:ext cx="0" cy="161035"/>
            </a:xfrm>
            <a:prstGeom prst="line">
              <a:avLst/>
            </a:prstGeom>
          </p:spPr>
          <p:style>
            <a:lnRef idx="3">
              <a:schemeClr val="dk1"/>
            </a:lnRef>
            <a:fillRef idx="0">
              <a:schemeClr val="dk1"/>
            </a:fillRef>
            <a:effectRef idx="2">
              <a:schemeClr val="dk1"/>
            </a:effectRef>
            <a:fontRef idx="minor">
              <a:schemeClr val="tx1"/>
            </a:fontRef>
          </p:style>
        </p:cxnSp>
        <p:grpSp>
          <p:nvGrpSpPr>
            <p:cNvPr id="77" name="Group 76"/>
            <p:cNvGrpSpPr/>
            <p:nvPr/>
          </p:nvGrpSpPr>
          <p:grpSpPr>
            <a:xfrm>
              <a:off x="6485380" y="1970165"/>
              <a:ext cx="296157" cy="161035"/>
              <a:chOff x="8666273" y="1947891"/>
              <a:chExt cx="296157" cy="161035"/>
            </a:xfrm>
          </p:grpSpPr>
          <p:cxnSp>
            <p:nvCxnSpPr>
              <p:cNvPr id="78" name="Straight Connector 77"/>
              <p:cNvCxnSpPr/>
              <p:nvPr/>
            </p:nvCxnSpPr>
            <p:spPr>
              <a:xfrm flipH="1" flipV="1">
                <a:off x="8666273" y="1963410"/>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79" name="Straight Connector 78"/>
              <p:cNvCxnSpPr/>
              <p:nvPr/>
            </p:nvCxnSpPr>
            <p:spPr>
              <a:xfrm flipH="1" flipV="1">
                <a:off x="8962430" y="1947891"/>
                <a:ext cx="0" cy="161035"/>
              </a:xfrm>
              <a:prstGeom prst="line">
                <a:avLst/>
              </a:prstGeom>
            </p:spPr>
            <p:style>
              <a:lnRef idx="3">
                <a:schemeClr val="dk1"/>
              </a:lnRef>
              <a:fillRef idx="0">
                <a:schemeClr val="dk1"/>
              </a:fillRef>
              <a:effectRef idx="2">
                <a:schemeClr val="dk1"/>
              </a:effectRef>
              <a:fontRef idx="minor">
                <a:schemeClr val="tx1"/>
              </a:fontRef>
            </p:style>
          </p:cxnSp>
        </p:grpSp>
      </p:grpSp>
      <p:grpSp>
        <p:nvGrpSpPr>
          <p:cNvPr id="87" name="Group 86"/>
          <p:cNvGrpSpPr/>
          <p:nvPr/>
        </p:nvGrpSpPr>
        <p:grpSpPr>
          <a:xfrm>
            <a:off x="9724268" y="5175032"/>
            <a:ext cx="831819" cy="1337702"/>
            <a:chOff x="5645888" y="1637414"/>
            <a:chExt cx="2306956" cy="3251562"/>
          </a:xfrm>
        </p:grpSpPr>
        <p:grpSp>
          <p:nvGrpSpPr>
            <p:cNvPr id="88" name="Group 87"/>
            <p:cNvGrpSpPr/>
            <p:nvPr/>
          </p:nvGrpSpPr>
          <p:grpSpPr>
            <a:xfrm>
              <a:off x="5645888" y="1637414"/>
              <a:ext cx="2306956" cy="683030"/>
              <a:chOff x="10538078" y="3003383"/>
              <a:chExt cx="809794" cy="281058"/>
            </a:xfrm>
          </p:grpSpPr>
          <p:sp>
            <p:nvSpPr>
              <p:cNvPr id="100" name="Moon 99"/>
              <p:cNvSpPr/>
              <p:nvPr/>
            </p:nvSpPr>
            <p:spPr>
              <a:xfrm rot="18393497">
                <a:off x="10659953" y="2881508"/>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01" name="Moon 100"/>
              <p:cNvSpPr/>
              <p:nvPr/>
            </p:nvSpPr>
            <p:spPr>
              <a:xfrm rot="3206503" flipH="1">
                <a:off x="10944939" y="2881509"/>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89" name="Group 88"/>
            <p:cNvGrpSpPr/>
            <p:nvPr/>
          </p:nvGrpSpPr>
          <p:grpSpPr>
            <a:xfrm>
              <a:off x="6008577" y="1701197"/>
              <a:ext cx="1690121" cy="3187779"/>
              <a:chOff x="3178629" y="2090055"/>
              <a:chExt cx="593271" cy="1311730"/>
            </a:xfrm>
            <a:solidFill>
              <a:srgbClr val="C00000"/>
            </a:solidFill>
          </p:grpSpPr>
          <p:sp>
            <p:nvSpPr>
              <p:cNvPr id="95" name="Flowchart: Delay 94"/>
              <p:cNvSpPr/>
              <p:nvPr/>
            </p:nvSpPr>
            <p:spPr>
              <a:xfrm rot="16200000">
                <a:off x="3113315" y="2743199"/>
                <a:ext cx="723900" cy="59327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6" name="Oval 95"/>
              <p:cNvSpPr/>
              <p:nvPr/>
            </p:nvSpPr>
            <p:spPr>
              <a:xfrm>
                <a:off x="3178629" y="2090055"/>
                <a:ext cx="555171" cy="58782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7" name="Oval 96"/>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8" name="Oval 97"/>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9" name="Arc 98"/>
              <p:cNvSpPr/>
              <p:nvPr/>
            </p:nvSpPr>
            <p:spPr>
              <a:xfrm rot="8032625">
                <a:off x="3310143" y="2202862"/>
                <a:ext cx="292143" cy="305589"/>
              </a:xfrm>
              <a:prstGeom prst="arc">
                <a:avLst/>
              </a:prstGeom>
              <a:grp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cxnSp>
          <p:nvCxnSpPr>
            <p:cNvPr id="90" name="Straight Connector 89"/>
            <p:cNvCxnSpPr/>
            <p:nvPr/>
          </p:nvCxnSpPr>
          <p:spPr>
            <a:xfrm flipH="1">
              <a:off x="6853639" y="1978929"/>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91" name="Straight Connector 90"/>
            <p:cNvCxnSpPr/>
            <p:nvPr/>
          </p:nvCxnSpPr>
          <p:spPr>
            <a:xfrm flipV="1">
              <a:off x="6853639" y="1963410"/>
              <a:ext cx="0" cy="161035"/>
            </a:xfrm>
            <a:prstGeom prst="line">
              <a:avLst/>
            </a:prstGeom>
          </p:spPr>
          <p:style>
            <a:lnRef idx="3">
              <a:schemeClr val="dk1"/>
            </a:lnRef>
            <a:fillRef idx="0">
              <a:schemeClr val="dk1"/>
            </a:fillRef>
            <a:effectRef idx="2">
              <a:schemeClr val="dk1"/>
            </a:effectRef>
            <a:fontRef idx="minor">
              <a:schemeClr val="tx1"/>
            </a:fontRef>
          </p:style>
        </p:cxnSp>
        <p:grpSp>
          <p:nvGrpSpPr>
            <p:cNvPr id="92" name="Group 91"/>
            <p:cNvGrpSpPr/>
            <p:nvPr/>
          </p:nvGrpSpPr>
          <p:grpSpPr>
            <a:xfrm>
              <a:off x="6485380" y="1970165"/>
              <a:ext cx="296157" cy="161035"/>
              <a:chOff x="8666273" y="1947891"/>
              <a:chExt cx="296157" cy="161035"/>
            </a:xfrm>
          </p:grpSpPr>
          <p:cxnSp>
            <p:nvCxnSpPr>
              <p:cNvPr id="93" name="Straight Connector 92"/>
              <p:cNvCxnSpPr/>
              <p:nvPr/>
            </p:nvCxnSpPr>
            <p:spPr>
              <a:xfrm flipH="1" flipV="1">
                <a:off x="8666273" y="1963410"/>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94" name="Straight Connector 93"/>
              <p:cNvCxnSpPr/>
              <p:nvPr/>
            </p:nvCxnSpPr>
            <p:spPr>
              <a:xfrm flipH="1" flipV="1">
                <a:off x="8962430" y="1947891"/>
                <a:ext cx="0" cy="161035"/>
              </a:xfrm>
              <a:prstGeom prst="line">
                <a:avLst/>
              </a:prstGeom>
            </p:spPr>
            <p:style>
              <a:lnRef idx="3">
                <a:schemeClr val="dk1"/>
              </a:lnRef>
              <a:fillRef idx="0">
                <a:schemeClr val="dk1"/>
              </a:fillRef>
              <a:effectRef idx="2">
                <a:schemeClr val="dk1"/>
              </a:effectRef>
              <a:fontRef idx="minor">
                <a:schemeClr val="tx1"/>
              </a:fontRef>
            </p:style>
          </p:cxnSp>
        </p:grpSp>
      </p:grpSp>
      <p:grpSp>
        <p:nvGrpSpPr>
          <p:cNvPr id="102" name="Group 101"/>
          <p:cNvGrpSpPr/>
          <p:nvPr/>
        </p:nvGrpSpPr>
        <p:grpSpPr>
          <a:xfrm>
            <a:off x="10140178" y="838836"/>
            <a:ext cx="831819" cy="1337702"/>
            <a:chOff x="5645888" y="1637414"/>
            <a:chExt cx="2306956" cy="3251562"/>
          </a:xfrm>
        </p:grpSpPr>
        <p:grpSp>
          <p:nvGrpSpPr>
            <p:cNvPr id="103" name="Group 102"/>
            <p:cNvGrpSpPr/>
            <p:nvPr/>
          </p:nvGrpSpPr>
          <p:grpSpPr>
            <a:xfrm>
              <a:off x="5645888" y="1637414"/>
              <a:ext cx="2306956" cy="683030"/>
              <a:chOff x="10538078" y="3003383"/>
              <a:chExt cx="809794" cy="281058"/>
            </a:xfrm>
          </p:grpSpPr>
          <p:sp>
            <p:nvSpPr>
              <p:cNvPr id="115" name="Moon 114"/>
              <p:cNvSpPr/>
              <p:nvPr/>
            </p:nvSpPr>
            <p:spPr>
              <a:xfrm rot="18393497">
                <a:off x="10659953" y="2881508"/>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6" name="Moon 115"/>
              <p:cNvSpPr/>
              <p:nvPr/>
            </p:nvSpPr>
            <p:spPr>
              <a:xfrm rot="3206503" flipH="1">
                <a:off x="10944939" y="2881509"/>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104" name="Group 103"/>
            <p:cNvGrpSpPr/>
            <p:nvPr/>
          </p:nvGrpSpPr>
          <p:grpSpPr>
            <a:xfrm>
              <a:off x="6008577" y="1701197"/>
              <a:ext cx="1690121" cy="3187779"/>
              <a:chOff x="3178629" y="2090055"/>
              <a:chExt cx="593271" cy="1311730"/>
            </a:xfrm>
            <a:solidFill>
              <a:srgbClr val="C00000"/>
            </a:solidFill>
          </p:grpSpPr>
          <p:sp>
            <p:nvSpPr>
              <p:cNvPr id="110" name="Flowchart: Delay 109"/>
              <p:cNvSpPr/>
              <p:nvPr/>
            </p:nvSpPr>
            <p:spPr>
              <a:xfrm rot="16200000">
                <a:off x="3113315" y="2743199"/>
                <a:ext cx="723900" cy="59327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1" name="Oval 110"/>
              <p:cNvSpPr/>
              <p:nvPr/>
            </p:nvSpPr>
            <p:spPr>
              <a:xfrm>
                <a:off x="3178629" y="2090055"/>
                <a:ext cx="555171" cy="58782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2" name="Oval 111"/>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3" name="Oval 112"/>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4" name="Arc 113"/>
              <p:cNvSpPr/>
              <p:nvPr/>
            </p:nvSpPr>
            <p:spPr>
              <a:xfrm rot="8032625">
                <a:off x="3310143" y="2202862"/>
                <a:ext cx="292143" cy="305589"/>
              </a:xfrm>
              <a:prstGeom prst="arc">
                <a:avLst/>
              </a:prstGeom>
              <a:grp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cxnSp>
          <p:nvCxnSpPr>
            <p:cNvPr id="105" name="Straight Connector 104"/>
            <p:cNvCxnSpPr/>
            <p:nvPr/>
          </p:nvCxnSpPr>
          <p:spPr>
            <a:xfrm flipH="1">
              <a:off x="6853639" y="1978929"/>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106" name="Straight Connector 105"/>
            <p:cNvCxnSpPr/>
            <p:nvPr/>
          </p:nvCxnSpPr>
          <p:spPr>
            <a:xfrm flipV="1">
              <a:off x="6853639" y="1963410"/>
              <a:ext cx="0" cy="161035"/>
            </a:xfrm>
            <a:prstGeom prst="line">
              <a:avLst/>
            </a:prstGeom>
          </p:spPr>
          <p:style>
            <a:lnRef idx="3">
              <a:schemeClr val="dk1"/>
            </a:lnRef>
            <a:fillRef idx="0">
              <a:schemeClr val="dk1"/>
            </a:fillRef>
            <a:effectRef idx="2">
              <a:schemeClr val="dk1"/>
            </a:effectRef>
            <a:fontRef idx="minor">
              <a:schemeClr val="tx1"/>
            </a:fontRef>
          </p:style>
        </p:cxnSp>
        <p:grpSp>
          <p:nvGrpSpPr>
            <p:cNvPr id="107" name="Group 106"/>
            <p:cNvGrpSpPr/>
            <p:nvPr/>
          </p:nvGrpSpPr>
          <p:grpSpPr>
            <a:xfrm>
              <a:off x="6485380" y="1970165"/>
              <a:ext cx="296157" cy="161035"/>
              <a:chOff x="8666273" y="1947891"/>
              <a:chExt cx="296157" cy="161035"/>
            </a:xfrm>
          </p:grpSpPr>
          <p:cxnSp>
            <p:nvCxnSpPr>
              <p:cNvPr id="108" name="Straight Connector 107"/>
              <p:cNvCxnSpPr/>
              <p:nvPr/>
            </p:nvCxnSpPr>
            <p:spPr>
              <a:xfrm flipH="1" flipV="1">
                <a:off x="8666273" y="1963410"/>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109" name="Straight Connector 108"/>
              <p:cNvCxnSpPr/>
              <p:nvPr/>
            </p:nvCxnSpPr>
            <p:spPr>
              <a:xfrm flipH="1" flipV="1">
                <a:off x="8962430" y="1947891"/>
                <a:ext cx="0" cy="161035"/>
              </a:xfrm>
              <a:prstGeom prst="line">
                <a:avLst/>
              </a:prstGeom>
            </p:spPr>
            <p:style>
              <a:lnRef idx="3">
                <a:schemeClr val="dk1"/>
              </a:lnRef>
              <a:fillRef idx="0">
                <a:schemeClr val="dk1"/>
              </a:fillRef>
              <a:effectRef idx="2">
                <a:schemeClr val="dk1"/>
              </a:effectRef>
              <a:fontRef idx="minor">
                <a:schemeClr val="tx1"/>
              </a:fontRef>
            </p:style>
          </p:cxnSp>
        </p:grpSp>
      </p:grpSp>
      <p:sp>
        <p:nvSpPr>
          <p:cNvPr id="117" name="Multiply 116"/>
          <p:cNvSpPr/>
          <p:nvPr/>
        </p:nvSpPr>
        <p:spPr>
          <a:xfrm>
            <a:off x="2610353" y="3109666"/>
            <a:ext cx="940798" cy="756666"/>
          </a:xfrm>
          <a:prstGeom prst="mathMultiply">
            <a:avLst>
              <a:gd name="adj1" fmla="val 1632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ultiply 117"/>
          <p:cNvSpPr/>
          <p:nvPr/>
        </p:nvSpPr>
        <p:spPr>
          <a:xfrm>
            <a:off x="3818572" y="5495127"/>
            <a:ext cx="940798" cy="756666"/>
          </a:xfrm>
          <a:prstGeom prst="mathMultiply">
            <a:avLst>
              <a:gd name="adj1" fmla="val 1632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ultiply 119"/>
          <p:cNvSpPr/>
          <p:nvPr/>
        </p:nvSpPr>
        <p:spPr>
          <a:xfrm>
            <a:off x="7509051" y="748437"/>
            <a:ext cx="940798" cy="756666"/>
          </a:xfrm>
          <a:prstGeom prst="mathMultiply">
            <a:avLst>
              <a:gd name="adj1" fmla="val 1632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p:cNvGrpSpPr/>
          <p:nvPr/>
        </p:nvGrpSpPr>
        <p:grpSpPr>
          <a:xfrm>
            <a:off x="1719189" y="1507687"/>
            <a:ext cx="831819" cy="1337702"/>
            <a:chOff x="5645888" y="1637414"/>
            <a:chExt cx="2306956" cy="3251562"/>
          </a:xfrm>
        </p:grpSpPr>
        <p:grpSp>
          <p:nvGrpSpPr>
            <p:cNvPr id="122" name="Group 121"/>
            <p:cNvGrpSpPr/>
            <p:nvPr/>
          </p:nvGrpSpPr>
          <p:grpSpPr>
            <a:xfrm>
              <a:off x="5645888" y="1637414"/>
              <a:ext cx="2306956" cy="683030"/>
              <a:chOff x="10538078" y="3003383"/>
              <a:chExt cx="809794" cy="281058"/>
            </a:xfrm>
          </p:grpSpPr>
          <p:sp>
            <p:nvSpPr>
              <p:cNvPr id="134" name="Moon 133"/>
              <p:cNvSpPr/>
              <p:nvPr/>
            </p:nvSpPr>
            <p:spPr>
              <a:xfrm rot="18393497">
                <a:off x="10659953" y="2881508"/>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5" name="Moon 134"/>
              <p:cNvSpPr/>
              <p:nvPr/>
            </p:nvSpPr>
            <p:spPr>
              <a:xfrm rot="3206503" flipH="1">
                <a:off x="10944939" y="2881509"/>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123" name="Group 122"/>
            <p:cNvGrpSpPr/>
            <p:nvPr/>
          </p:nvGrpSpPr>
          <p:grpSpPr>
            <a:xfrm>
              <a:off x="6008577" y="1701197"/>
              <a:ext cx="1690121" cy="3187779"/>
              <a:chOff x="3178629" y="2090055"/>
              <a:chExt cx="593271" cy="1311730"/>
            </a:xfrm>
            <a:solidFill>
              <a:srgbClr val="C00000"/>
            </a:solidFill>
          </p:grpSpPr>
          <p:sp>
            <p:nvSpPr>
              <p:cNvPr id="129" name="Flowchart: Delay 128"/>
              <p:cNvSpPr/>
              <p:nvPr/>
            </p:nvSpPr>
            <p:spPr>
              <a:xfrm rot="16200000">
                <a:off x="3113315" y="2743199"/>
                <a:ext cx="723900" cy="59327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0" name="Oval 129"/>
              <p:cNvSpPr/>
              <p:nvPr/>
            </p:nvSpPr>
            <p:spPr>
              <a:xfrm>
                <a:off x="3178629" y="2090055"/>
                <a:ext cx="555171" cy="58782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1" name="Oval 130"/>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2" name="Oval 131"/>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3" name="Arc 132"/>
              <p:cNvSpPr/>
              <p:nvPr/>
            </p:nvSpPr>
            <p:spPr>
              <a:xfrm rot="8032625">
                <a:off x="3310143" y="2202862"/>
                <a:ext cx="292143" cy="305589"/>
              </a:xfrm>
              <a:prstGeom prst="arc">
                <a:avLst/>
              </a:prstGeom>
              <a:grp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cxnSp>
          <p:nvCxnSpPr>
            <p:cNvPr id="124" name="Straight Connector 123"/>
            <p:cNvCxnSpPr/>
            <p:nvPr/>
          </p:nvCxnSpPr>
          <p:spPr>
            <a:xfrm flipH="1">
              <a:off x="6853639" y="1978929"/>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125" name="Straight Connector 124"/>
            <p:cNvCxnSpPr/>
            <p:nvPr/>
          </p:nvCxnSpPr>
          <p:spPr>
            <a:xfrm flipV="1">
              <a:off x="6853639" y="1963410"/>
              <a:ext cx="0" cy="161035"/>
            </a:xfrm>
            <a:prstGeom prst="line">
              <a:avLst/>
            </a:prstGeom>
          </p:spPr>
          <p:style>
            <a:lnRef idx="3">
              <a:schemeClr val="dk1"/>
            </a:lnRef>
            <a:fillRef idx="0">
              <a:schemeClr val="dk1"/>
            </a:fillRef>
            <a:effectRef idx="2">
              <a:schemeClr val="dk1"/>
            </a:effectRef>
            <a:fontRef idx="minor">
              <a:schemeClr val="tx1"/>
            </a:fontRef>
          </p:style>
        </p:cxnSp>
        <p:grpSp>
          <p:nvGrpSpPr>
            <p:cNvPr id="126" name="Group 125"/>
            <p:cNvGrpSpPr/>
            <p:nvPr/>
          </p:nvGrpSpPr>
          <p:grpSpPr>
            <a:xfrm>
              <a:off x="6485380" y="1970165"/>
              <a:ext cx="296157" cy="161035"/>
              <a:chOff x="8666273" y="1947891"/>
              <a:chExt cx="296157" cy="161035"/>
            </a:xfrm>
          </p:grpSpPr>
          <p:cxnSp>
            <p:nvCxnSpPr>
              <p:cNvPr id="127" name="Straight Connector 126"/>
              <p:cNvCxnSpPr/>
              <p:nvPr/>
            </p:nvCxnSpPr>
            <p:spPr>
              <a:xfrm flipH="1" flipV="1">
                <a:off x="8666273" y="1963410"/>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128" name="Straight Connector 127"/>
              <p:cNvCxnSpPr/>
              <p:nvPr/>
            </p:nvCxnSpPr>
            <p:spPr>
              <a:xfrm flipH="1" flipV="1">
                <a:off x="8962430" y="1947891"/>
                <a:ext cx="0" cy="161035"/>
              </a:xfrm>
              <a:prstGeom prst="line">
                <a:avLst/>
              </a:prstGeom>
            </p:spPr>
            <p:style>
              <a:lnRef idx="3">
                <a:schemeClr val="dk1"/>
              </a:lnRef>
              <a:fillRef idx="0">
                <a:schemeClr val="dk1"/>
              </a:fillRef>
              <a:effectRef idx="2">
                <a:schemeClr val="dk1"/>
              </a:effectRef>
              <a:fontRef idx="minor">
                <a:schemeClr val="tx1"/>
              </a:fontRef>
            </p:style>
          </p:cxnSp>
        </p:grpSp>
      </p:grpSp>
      <p:grpSp>
        <p:nvGrpSpPr>
          <p:cNvPr id="136" name="Group 135"/>
          <p:cNvGrpSpPr/>
          <p:nvPr/>
        </p:nvGrpSpPr>
        <p:grpSpPr>
          <a:xfrm>
            <a:off x="3600540" y="3061626"/>
            <a:ext cx="955955" cy="593121"/>
            <a:chOff x="4635573" y="5826830"/>
            <a:chExt cx="1573306" cy="974979"/>
          </a:xfrm>
        </p:grpSpPr>
        <p:sp>
          <p:nvSpPr>
            <p:cNvPr id="137" name="Rectangle 136"/>
            <p:cNvSpPr/>
            <p:nvPr/>
          </p:nvSpPr>
          <p:spPr>
            <a:xfrm>
              <a:off x="4635573" y="5826830"/>
              <a:ext cx="1573306" cy="974979"/>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8" name="Straight Connector 137"/>
            <p:cNvCxnSpPr/>
            <p:nvPr/>
          </p:nvCxnSpPr>
          <p:spPr>
            <a:xfrm>
              <a:off x="4814866" y="6134983"/>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4814866" y="6282901"/>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4814866" y="6435301"/>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Chevron 140"/>
            <p:cNvSpPr/>
            <p:nvPr/>
          </p:nvSpPr>
          <p:spPr>
            <a:xfrm rot="16200000">
              <a:off x="5532510" y="6188507"/>
              <a:ext cx="595600" cy="271652"/>
            </a:xfrm>
            <a:prstGeom prst="chevron">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2" name="Oval 141"/>
            <p:cNvSpPr/>
            <p:nvPr/>
          </p:nvSpPr>
          <p:spPr>
            <a:xfrm>
              <a:off x="5648517" y="5957930"/>
              <a:ext cx="363070" cy="354106"/>
            </a:xfrm>
            <a:prstGeom prst="ellipse">
              <a:avLst/>
            </a:prstGeom>
            <a:solidFill>
              <a:schemeClr val="accent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p:cNvGrpSpPr/>
          <p:nvPr/>
        </p:nvGrpSpPr>
        <p:grpSpPr>
          <a:xfrm>
            <a:off x="7492040" y="1472249"/>
            <a:ext cx="955955" cy="593121"/>
            <a:chOff x="4635573" y="5826830"/>
            <a:chExt cx="1573306" cy="974979"/>
          </a:xfrm>
        </p:grpSpPr>
        <p:sp>
          <p:nvSpPr>
            <p:cNvPr id="144" name="Rectangle 143"/>
            <p:cNvSpPr/>
            <p:nvPr/>
          </p:nvSpPr>
          <p:spPr>
            <a:xfrm>
              <a:off x="4635573" y="5826830"/>
              <a:ext cx="1573306" cy="974979"/>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5" name="Straight Connector 144"/>
            <p:cNvCxnSpPr/>
            <p:nvPr/>
          </p:nvCxnSpPr>
          <p:spPr>
            <a:xfrm>
              <a:off x="4814866" y="6134983"/>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4814866" y="6282901"/>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4814866" y="6435301"/>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Chevron 147"/>
            <p:cNvSpPr/>
            <p:nvPr/>
          </p:nvSpPr>
          <p:spPr>
            <a:xfrm rot="16200000">
              <a:off x="5532510" y="6188507"/>
              <a:ext cx="595600" cy="271652"/>
            </a:xfrm>
            <a:prstGeom prst="chevron">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Oval 148"/>
            <p:cNvSpPr/>
            <p:nvPr/>
          </p:nvSpPr>
          <p:spPr>
            <a:xfrm>
              <a:off x="5648517" y="5957930"/>
              <a:ext cx="363070" cy="354106"/>
            </a:xfrm>
            <a:prstGeom prst="ellipse">
              <a:avLst/>
            </a:prstGeom>
            <a:solidFill>
              <a:schemeClr val="accent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149"/>
          <p:cNvGrpSpPr/>
          <p:nvPr/>
        </p:nvGrpSpPr>
        <p:grpSpPr>
          <a:xfrm>
            <a:off x="7539256" y="4942488"/>
            <a:ext cx="955955" cy="593121"/>
            <a:chOff x="4635573" y="5826830"/>
            <a:chExt cx="1573306" cy="974979"/>
          </a:xfrm>
        </p:grpSpPr>
        <p:sp>
          <p:nvSpPr>
            <p:cNvPr id="151" name="Rectangle 150"/>
            <p:cNvSpPr/>
            <p:nvPr/>
          </p:nvSpPr>
          <p:spPr>
            <a:xfrm>
              <a:off x="4635573" y="5826830"/>
              <a:ext cx="1573306" cy="974979"/>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2" name="Straight Connector 151"/>
            <p:cNvCxnSpPr/>
            <p:nvPr/>
          </p:nvCxnSpPr>
          <p:spPr>
            <a:xfrm>
              <a:off x="4814866" y="6134983"/>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4814866" y="6282901"/>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4814866" y="6435301"/>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Chevron 154"/>
            <p:cNvSpPr/>
            <p:nvPr/>
          </p:nvSpPr>
          <p:spPr>
            <a:xfrm rot="16200000">
              <a:off x="5532510" y="6188507"/>
              <a:ext cx="595600" cy="271652"/>
            </a:xfrm>
            <a:prstGeom prst="chevron">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Oval 155"/>
            <p:cNvSpPr/>
            <p:nvPr/>
          </p:nvSpPr>
          <p:spPr>
            <a:xfrm>
              <a:off x="5648517" y="5957930"/>
              <a:ext cx="363070" cy="354106"/>
            </a:xfrm>
            <a:prstGeom prst="ellipse">
              <a:avLst/>
            </a:prstGeom>
            <a:solidFill>
              <a:schemeClr val="accent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p:cNvGrpSpPr/>
          <p:nvPr/>
        </p:nvGrpSpPr>
        <p:grpSpPr>
          <a:xfrm>
            <a:off x="3828323" y="4956204"/>
            <a:ext cx="955955" cy="593121"/>
            <a:chOff x="4635573" y="5826830"/>
            <a:chExt cx="1573306" cy="974979"/>
          </a:xfrm>
        </p:grpSpPr>
        <p:sp>
          <p:nvSpPr>
            <p:cNvPr id="158" name="Rectangle 157"/>
            <p:cNvSpPr/>
            <p:nvPr/>
          </p:nvSpPr>
          <p:spPr>
            <a:xfrm>
              <a:off x="4635573" y="5826830"/>
              <a:ext cx="1573306" cy="974979"/>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9" name="Straight Connector 158"/>
            <p:cNvCxnSpPr/>
            <p:nvPr/>
          </p:nvCxnSpPr>
          <p:spPr>
            <a:xfrm>
              <a:off x="4814866" y="6134983"/>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4814866" y="6282901"/>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4814866" y="6435301"/>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2" name="Chevron 161"/>
            <p:cNvSpPr/>
            <p:nvPr/>
          </p:nvSpPr>
          <p:spPr>
            <a:xfrm rot="16200000">
              <a:off x="5532510" y="6188507"/>
              <a:ext cx="595600" cy="271652"/>
            </a:xfrm>
            <a:prstGeom prst="chevron">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Oval 162"/>
            <p:cNvSpPr/>
            <p:nvPr/>
          </p:nvSpPr>
          <p:spPr>
            <a:xfrm>
              <a:off x="5648517" y="5957930"/>
              <a:ext cx="363070" cy="354106"/>
            </a:xfrm>
            <a:prstGeom prst="ellipse">
              <a:avLst/>
            </a:prstGeom>
            <a:solidFill>
              <a:schemeClr val="accent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86069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4" name="Rounded Rectangle 43"/>
              <p:cNvSpPr/>
              <p:nvPr/>
            </p:nvSpPr>
            <p:spPr>
              <a:xfrm>
                <a:off x="7648585" y="5604399"/>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4</m:t>
                          </m:r>
                        </m:sub>
                      </m:sSub>
                    </m:oMath>
                  </m:oMathPara>
                </a14:m>
                <a:endParaRPr lang="en-US" sz="2400" b="0" dirty="0"/>
              </a:p>
            </p:txBody>
          </p:sp>
        </mc:Choice>
        <mc:Fallback xmlns="">
          <p:sp>
            <p:nvSpPr>
              <p:cNvPr id="44" name="Rounded Rectangle 43"/>
              <p:cNvSpPr>
                <a:spLocks noRot="1" noChangeAspect="1" noMove="1" noResize="1" noEditPoints="1" noAdjustHandles="1" noChangeArrowheads="1" noChangeShapeType="1" noTextEdit="1"/>
              </p:cNvSpPr>
              <p:nvPr/>
            </p:nvSpPr>
            <p:spPr>
              <a:xfrm>
                <a:off x="7648585" y="5604399"/>
                <a:ext cx="676950" cy="522514"/>
              </a:xfrm>
              <a:prstGeom prst="roundRect">
                <a:avLst/>
              </a:prstGeom>
              <a:blipFill>
                <a:blip r:embed="rId3"/>
                <a:stretch>
                  <a:fillRect/>
                </a:stretch>
              </a:blipFill>
            </p:spPr>
            <p:txBody>
              <a:bodyPr/>
              <a:lstStyle/>
              <a:p>
                <a:r>
                  <a:rPr lang="en-US">
                    <a:noFill/>
                  </a:rPr>
                  <a:t> </a:t>
                </a:r>
              </a:p>
            </p:txBody>
          </p:sp>
        </mc:Fallback>
      </mc:AlternateContent>
      <p:sp>
        <p:nvSpPr>
          <p:cNvPr id="119" name="Multiply 118"/>
          <p:cNvSpPr/>
          <p:nvPr/>
        </p:nvSpPr>
        <p:spPr>
          <a:xfrm>
            <a:off x="7501021" y="5466819"/>
            <a:ext cx="940798" cy="756666"/>
          </a:xfrm>
          <a:prstGeom prst="mathMultiply">
            <a:avLst>
              <a:gd name="adj1" fmla="val 1632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9" name="Rounded Rectangle 38"/>
              <p:cNvSpPr/>
              <p:nvPr/>
            </p:nvSpPr>
            <p:spPr>
              <a:xfrm>
                <a:off x="3959346" y="849086"/>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1</m:t>
                          </m:r>
                        </m:sub>
                      </m:sSub>
                    </m:oMath>
                  </m:oMathPara>
                </a14:m>
                <a:endParaRPr lang="en-US" sz="2400" b="0" dirty="0"/>
              </a:p>
            </p:txBody>
          </p:sp>
        </mc:Choice>
        <mc:Fallback xmlns="">
          <p:sp>
            <p:nvSpPr>
              <p:cNvPr id="39" name="Rounded Rectangle 38"/>
              <p:cNvSpPr>
                <a:spLocks noRot="1" noChangeAspect="1" noMove="1" noResize="1" noEditPoints="1" noAdjustHandles="1" noChangeArrowheads="1" noChangeShapeType="1" noTextEdit="1"/>
              </p:cNvSpPr>
              <p:nvPr/>
            </p:nvSpPr>
            <p:spPr>
              <a:xfrm>
                <a:off x="3959346" y="849086"/>
                <a:ext cx="676950" cy="522514"/>
              </a:xfrm>
              <a:prstGeom prst="round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ounded Rectangle 40"/>
              <p:cNvSpPr/>
              <p:nvPr/>
            </p:nvSpPr>
            <p:spPr>
              <a:xfrm>
                <a:off x="2728243" y="3226742"/>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2</m:t>
                          </m:r>
                        </m:sub>
                      </m:sSub>
                    </m:oMath>
                  </m:oMathPara>
                </a14:m>
                <a:endParaRPr lang="en-US" sz="2400" b="0" dirty="0"/>
              </a:p>
            </p:txBody>
          </p:sp>
        </mc:Choice>
        <mc:Fallback xmlns="">
          <p:sp>
            <p:nvSpPr>
              <p:cNvPr id="41" name="Rounded Rectangle 40"/>
              <p:cNvSpPr>
                <a:spLocks noRot="1" noChangeAspect="1" noMove="1" noResize="1" noEditPoints="1" noAdjustHandles="1" noChangeArrowheads="1" noChangeShapeType="1" noTextEdit="1"/>
              </p:cNvSpPr>
              <p:nvPr/>
            </p:nvSpPr>
            <p:spPr>
              <a:xfrm>
                <a:off x="2728243" y="3226742"/>
                <a:ext cx="676950" cy="522514"/>
              </a:xfrm>
              <a:prstGeom prst="round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ounded Rectangle 41"/>
              <p:cNvSpPr/>
              <p:nvPr/>
            </p:nvSpPr>
            <p:spPr>
              <a:xfrm>
                <a:off x="3959346" y="5604399"/>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3</m:t>
                          </m:r>
                        </m:sub>
                      </m:sSub>
                    </m:oMath>
                  </m:oMathPara>
                </a14:m>
                <a:endParaRPr lang="en-US" sz="2400" b="0" dirty="0"/>
              </a:p>
            </p:txBody>
          </p:sp>
        </mc:Choice>
        <mc:Fallback xmlns="">
          <p:sp>
            <p:nvSpPr>
              <p:cNvPr id="42" name="Rounded Rectangle 41"/>
              <p:cNvSpPr>
                <a:spLocks noRot="1" noChangeAspect="1" noMove="1" noResize="1" noEditPoints="1" noAdjustHandles="1" noChangeArrowheads="1" noChangeShapeType="1" noTextEdit="1"/>
              </p:cNvSpPr>
              <p:nvPr/>
            </p:nvSpPr>
            <p:spPr>
              <a:xfrm>
                <a:off x="3959346" y="5604399"/>
                <a:ext cx="676950" cy="522514"/>
              </a:xfrm>
              <a:prstGeom prst="round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ounded Rectangle 42"/>
              <p:cNvSpPr/>
              <p:nvPr/>
            </p:nvSpPr>
            <p:spPr>
              <a:xfrm>
                <a:off x="8859954" y="3226742"/>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5</m:t>
                          </m:r>
                        </m:sub>
                      </m:sSub>
                    </m:oMath>
                  </m:oMathPara>
                </a14:m>
                <a:endParaRPr lang="en-US" sz="2400" b="0" dirty="0"/>
              </a:p>
            </p:txBody>
          </p:sp>
        </mc:Choice>
        <mc:Fallback xmlns="">
          <p:sp>
            <p:nvSpPr>
              <p:cNvPr id="43" name="Rounded Rectangle 42"/>
              <p:cNvSpPr>
                <a:spLocks noRot="1" noChangeAspect="1" noMove="1" noResize="1" noEditPoints="1" noAdjustHandles="1" noChangeArrowheads="1" noChangeShapeType="1" noTextEdit="1"/>
              </p:cNvSpPr>
              <p:nvPr/>
            </p:nvSpPr>
            <p:spPr>
              <a:xfrm>
                <a:off x="8859954" y="3226742"/>
                <a:ext cx="676950" cy="522514"/>
              </a:xfrm>
              <a:prstGeom prst="round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ounded Rectangle 44"/>
              <p:cNvSpPr/>
              <p:nvPr/>
            </p:nvSpPr>
            <p:spPr>
              <a:xfrm>
                <a:off x="7648585" y="849086"/>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6</m:t>
                          </m:r>
                        </m:sub>
                      </m:sSub>
                    </m:oMath>
                  </m:oMathPara>
                </a14:m>
                <a:endParaRPr lang="en-US" sz="2400" b="0" dirty="0"/>
              </a:p>
            </p:txBody>
          </p:sp>
        </mc:Choice>
        <mc:Fallback xmlns="">
          <p:sp>
            <p:nvSpPr>
              <p:cNvPr id="45" name="Rounded Rectangle 44"/>
              <p:cNvSpPr>
                <a:spLocks noRot="1" noChangeAspect="1" noMove="1" noResize="1" noEditPoints="1" noAdjustHandles="1" noChangeArrowheads="1" noChangeShapeType="1" noTextEdit="1"/>
              </p:cNvSpPr>
              <p:nvPr/>
            </p:nvSpPr>
            <p:spPr>
              <a:xfrm>
                <a:off x="7648585" y="849086"/>
                <a:ext cx="676950" cy="522514"/>
              </a:xfrm>
              <a:prstGeom prst="roundRect">
                <a:avLst/>
              </a:prstGeom>
              <a:blipFill>
                <a:blip r:embed="rId8"/>
                <a:stretch>
                  <a:fillRect/>
                </a:stretch>
              </a:blipFill>
            </p:spPr>
            <p:txBody>
              <a:bodyPr/>
              <a:lstStyle/>
              <a:p>
                <a:r>
                  <a:rPr lang="en-US">
                    <a:noFill/>
                  </a:rPr>
                  <a:t> </a:t>
                </a:r>
              </a:p>
            </p:txBody>
          </p:sp>
        </mc:Fallback>
      </mc:AlternateContent>
      <p:sp>
        <p:nvSpPr>
          <p:cNvPr id="47" name="TextBox 46"/>
          <p:cNvSpPr txBox="1"/>
          <p:nvPr/>
        </p:nvSpPr>
        <p:spPr>
          <a:xfrm>
            <a:off x="297049" y="301118"/>
            <a:ext cx="2769669" cy="830997"/>
          </a:xfrm>
          <a:prstGeom prst="rect">
            <a:avLst/>
          </a:prstGeom>
          <a:noFill/>
        </p:spPr>
        <p:txBody>
          <a:bodyPr wrap="none" rtlCol="0">
            <a:spAutoFit/>
          </a:bodyPr>
          <a:lstStyle/>
          <a:p>
            <a:r>
              <a:rPr lang="en-US" sz="2400" dirty="0"/>
              <a:t>6 total shares</a:t>
            </a:r>
            <a:br>
              <a:rPr lang="en-US" sz="2400" dirty="0"/>
            </a:br>
            <a:r>
              <a:rPr lang="en-US" sz="2400" dirty="0"/>
              <a:t>Any 3 are authorized</a:t>
            </a:r>
          </a:p>
        </p:txBody>
      </p:sp>
      <p:grpSp>
        <p:nvGrpSpPr>
          <p:cNvPr id="57" name="Group 56"/>
          <p:cNvGrpSpPr/>
          <p:nvPr/>
        </p:nvGrpSpPr>
        <p:grpSpPr>
          <a:xfrm>
            <a:off x="1719189" y="1507687"/>
            <a:ext cx="831819" cy="1337702"/>
            <a:chOff x="5645888" y="1637414"/>
            <a:chExt cx="2306956" cy="3251562"/>
          </a:xfrm>
        </p:grpSpPr>
        <p:grpSp>
          <p:nvGrpSpPr>
            <p:cNvPr id="58" name="Group 57"/>
            <p:cNvGrpSpPr/>
            <p:nvPr/>
          </p:nvGrpSpPr>
          <p:grpSpPr>
            <a:xfrm>
              <a:off x="5645888" y="1637414"/>
              <a:ext cx="2306956" cy="683030"/>
              <a:chOff x="10538078" y="3003383"/>
              <a:chExt cx="809794" cy="281058"/>
            </a:xfrm>
          </p:grpSpPr>
          <p:sp>
            <p:nvSpPr>
              <p:cNvPr id="70" name="Moon 69"/>
              <p:cNvSpPr/>
              <p:nvPr/>
            </p:nvSpPr>
            <p:spPr>
              <a:xfrm rot="18393497">
                <a:off x="10659953" y="2881508"/>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1" name="Moon 70"/>
              <p:cNvSpPr/>
              <p:nvPr/>
            </p:nvSpPr>
            <p:spPr>
              <a:xfrm rot="3206503" flipH="1">
                <a:off x="10944939" y="2881509"/>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59" name="Group 58"/>
            <p:cNvGrpSpPr/>
            <p:nvPr/>
          </p:nvGrpSpPr>
          <p:grpSpPr>
            <a:xfrm>
              <a:off x="6008577" y="1701197"/>
              <a:ext cx="1690121" cy="3187779"/>
              <a:chOff x="3178629" y="2090055"/>
              <a:chExt cx="593271" cy="1311730"/>
            </a:xfrm>
            <a:solidFill>
              <a:srgbClr val="C00000"/>
            </a:solidFill>
          </p:grpSpPr>
          <p:sp>
            <p:nvSpPr>
              <p:cNvPr id="65" name="Flowchart: Delay 64"/>
              <p:cNvSpPr/>
              <p:nvPr/>
            </p:nvSpPr>
            <p:spPr>
              <a:xfrm rot="16200000">
                <a:off x="3113315" y="2743199"/>
                <a:ext cx="723900" cy="59327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6" name="Oval 65"/>
              <p:cNvSpPr/>
              <p:nvPr/>
            </p:nvSpPr>
            <p:spPr>
              <a:xfrm>
                <a:off x="3178629" y="2090055"/>
                <a:ext cx="555171" cy="58782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7" name="Oval 66"/>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8" name="Oval 67"/>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9" name="Arc 68"/>
              <p:cNvSpPr/>
              <p:nvPr/>
            </p:nvSpPr>
            <p:spPr>
              <a:xfrm rot="8032625">
                <a:off x="3310143" y="2202862"/>
                <a:ext cx="292143" cy="305589"/>
              </a:xfrm>
              <a:prstGeom prst="arc">
                <a:avLst/>
              </a:prstGeom>
              <a:grp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cxnSp>
          <p:nvCxnSpPr>
            <p:cNvPr id="60" name="Straight Connector 59"/>
            <p:cNvCxnSpPr/>
            <p:nvPr/>
          </p:nvCxnSpPr>
          <p:spPr>
            <a:xfrm flipH="1">
              <a:off x="6853639" y="1978929"/>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61" name="Straight Connector 60"/>
            <p:cNvCxnSpPr/>
            <p:nvPr/>
          </p:nvCxnSpPr>
          <p:spPr>
            <a:xfrm flipV="1">
              <a:off x="6853639" y="1963410"/>
              <a:ext cx="0" cy="161035"/>
            </a:xfrm>
            <a:prstGeom prst="line">
              <a:avLst/>
            </a:prstGeom>
          </p:spPr>
          <p:style>
            <a:lnRef idx="3">
              <a:schemeClr val="dk1"/>
            </a:lnRef>
            <a:fillRef idx="0">
              <a:schemeClr val="dk1"/>
            </a:fillRef>
            <a:effectRef idx="2">
              <a:schemeClr val="dk1"/>
            </a:effectRef>
            <a:fontRef idx="minor">
              <a:schemeClr val="tx1"/>
            </a:fontRef>
          </p:style>
        </p:cxnSp>
        <p:grpSp>
          <p:nvGrpSpPr>
            <p:cNvPr id="62" name="Group 61"/>
            <p:cNvGrpSpPr/>
            <p:nvPr/>
          </p:nvGrpSpPr>
          <p:grpSpPr>
            <a:xfrm>
              <a:off x="6485380" y="1970165"/>
              <a:ext cx="296157" cy="161035"/>
              <a:chOff x="8666273" y="1947891"/>
              <a:chExt cx="296157" cy="161035"/>
            </a:xfrm>
          </p:grpSpPr>
          <p:cxnSp>
            <p:nvCxnSpPr>
              <p:cNvPr id="63" name="Straight Connector 62"/>
              <p:cNvCxnSpPr/>
              <p:nvPr/>
            </p:nvCxnSpPr>
            <p:spPr>
              <a:xfrm flipH="1" flipV="1">
                <a:off x="8666273" y="1963410"/>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64" name="Straight Connector 63"/>
              <p:cNvCxnSpPr/>
              <p:nvPr/>
            </p:nvCxnSpPr>
            <p:spPr>
              <a:xfrm flipH="1" flipV="1">
                <a:off x="8962430" y="1947891"/>
                <a:ext cx="0" cy="161035"/>
              </a:xfrm>
              <a:prstGeom prst="line">
                <a:avLst/>
              </a:prstGeom>
            </p:spPr>
            <p:style>
              <a:lnRef idx="3">
                <a:schemeClr val="dk1"/>
              </a:lnRef>
              <a:fillRef idx="0">
                <a:schemeClr val="dk1"/>
              </a:fillRef>
              <a:effectRef idx="2">
                <a:schemeClr val="dk1"/>
              </a:effectRef>
              <a:fontRef idx="minor">
                <a:schemeClr val="tx1"/>
              </a:fontRef>
            </p:style>
          </p:cxnSp>
        </p:grpSp>
      </p:grpSp>
      <p:grpSp>
        <p:nvGrpSpPr>
          <p:cNvPr id="72" name="Group 71"/>
          <p:cNvGrpSpPr/>
          <p:nvPr/>
        </p:nvGrpSpPr>
        <p:grpSpPr>
          <a:xfrm>
            <a:off x="2194443" y="5175032"/>
            <a:ext cx="831819" cy="1337702"/>
            <a:chOff x="5645888" y="1637414"/>
            <a:chExt cx="2306956" cy="3251562"/>
          </a:xfrm>
        </p:grpSpPr>
        <p:grpSp>
          <p:nvGrpSpPr>
            <p:cNvPr id="73" name="Group 72"/>
            <p:cNvGrpSpPr/>
            <p:nvPr/>
          </p:nvGrpSpPr>
          <p:grpSpPr>
            <a:xfrm>
              <a:off x="5645888" y="1637414"/>
              <a:ext cx="2306956" cy="683030"/>
              <a:chOff x="10538078" y="3003383"/>
              <a:chExt cx="809794" cy="281058"/>
            </a:xfrm>
          </p:grpSpPr>
          <p:sp>
            <p:nvSpPr>
              <p:cNvPr id="85" name="Moon 84"/>
              <p:cNvSpPr/>
              <p:nvPr/>
            </p:nvSpPr>
            <p:spPr>
              <a:xfrm rot="18393497">
                <a:off x="10659953" y="2881508"/>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6" name="Moon 85"/>
              <p:cNvSpPr/>
              <p:nvPr/>
            </p:nvSpPr>
            <p:spPr>
              <a:xfrm rot="3206503" flipH="1">
                <a:off x="10944939" y="2881509"/>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74" name="Group 73"/>
            <p:cNvGrpSpPr/>
            <p:nvPr/>
          </p:nvGrpSpPr>
          <p:grpSpPr>
            <a:xfrm>
              <a:off x="6008577" y="1701197"/>
              <a:ext cx="1690121" cy="3187779"/>
              <a:chOff x="3178629" y="2090055"/>
              <a:chExt cx="593271" cy="1311730"/>
            </a:xfrm>
            <a:solidFill>
              <a:srgbClr val="C00000"/>
            </a:solidFill>
          </p:grpSpPr>
          <p:sp>
            <p:nvSpPr>
              <p:cNvPr id="80" name="Flowchart: Delay 79"/>
              <p:cNvSpPr/>
              <p:nvPr/>
            </p:nvSpPr>
            <p:spPr>
              <a:xfrm rot="16200000">
                <a:off x="3113315" y="2743199"/>
                <a:ext cx="723900" cy="59327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1" name="Oval 80"/>
              <p:cNvSpPr/>
              <p:nvPr/>
            </p:nvSpPr>
            <p:spPr>
              <a:xfrm>
                <a:off x="3178629" y="2090055"/>
                <a:ext cx="555171" cy="58782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2" name="Oval 81"/>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3" name="Oval 82"/>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4" name="Arc 83"/>
              <p:cNvSpPr/>
              <p:nvPr/>
            </p:nvSpPr>
            <p:spPr>
              <a:xfrm rot="8032625">
                <a:off x="3310143" y="2202862"/>
                <a:ext cx="292143" cy="305589"/>
              </a:xfrm>
              <a:prstGeom prst="arc">
                <a:avLst/>
              </a:prstGeom>
              <a:grp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cxnSp>
          <p:nvCxnSpPr>
            <p:cNvPr id="75" name="Straight Connector 74"/>
            <p:cNvCxnSpPr/>
            <p:nvPr/>
          </p:nvCxnSpPr>
          <p:spPr>
            <a:xfrm flipH="1">
              <a:off x="6853639" y="1978929"/>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76" name="Straight Connector 75"/>
            <p:cNvCxnSpPr/>
            <p:nvPr/>
          </p:nvCxnSpPr>
          <p:spPr>
            <a:xfrm flipV="1">
              <a:off x="6853639" y="1963410"/>
              <a:ext cx="0" cy="161035"/>
            </a:xfrm>
            <a:prstGeom prst="line">
              <a:avLst/>
            </a:prstGeom>
          </p:spPr>
          <p:style>
            <a:lnRef idx="3">
              <a:schemeClr val="dk1"/>
            </a:lnRef>
            <a:fillRef idx="0">
              <a:schemeClr val="dk1"/>
            </a:fillRef>
            <a:effectRef idx="2">
              <a:schemeClr val="dk1"/>
            </a:effectRef>
            <a:fontRef idx="minor">
              <a:schemeClr val="tx1"/>
            </a:fontRef>
          </p:style>
        </p:cxnSp>
        <p:grpSp>
          <p:nvGrpSpPr>
            <p:cNvPr id="77" name="Group 76"/>
            <p:cNvGrpSpPr/>
            <p:nvPr/>
          </p:nvGrpSpPr>
          <p:grpSpPr>
            <a:xfrm>
              <a:off x="6485380" y="1970165"/>
              <a:ext cx="296157" cy="161035"/>
              <a:chOff x="8666273" y="1947891"/>
              <a:chExt cx="296157" cy="161035"/>
            </a:xfrm>
          </p:grpSpPr>
          <p:cxnSp>
            <p:nvCxnSpPr>
              <p:cNvPr id="78" name="Straight Connector 77"/>
              <p:cNvCxnSpPr/>
              <p:nvPr/>
            </p:nvCxnSpPr>
            <p:spPr>
              <a:xfrm flipH="1" flipV="1">
                <a:off x="8666273" y="1963410"/>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79" name="Straight Connector 78"/>
              <p:cNvCxnSpPr/>
              <p:nvPr/>
            </p:nvCxnSpPr>
            <p:spPr>
              <a:xfrm flipH="1" flipV="1">
                <a:off x="8962430" y="1947891"/>
                <a:ext cx="0" cy="161035"/>
              </a:xfrm>
              <a:prstGeom prst="line">
                <a:avLst/>
              </a:prstGeom>
            </p:spPr>
            <p:style>
              <a:lnRef idx="3">
                <a:schemeClr val="dk1"/>
              </a:lnRef>
              <a:fillRef idx="0">
                <a:schemeClr val="dk1"/>
              </a:fillRef>
              <a:effectRef idx="2">
                <a:schemeClr val="dk1"/>
              </a:effectRef>
              <a:fontRef idx="minor">
                <a:schemeClr val="tx1"/>
              </a:fontRef>
            </p:style>
          </p:cxnSp>
        </p:grpSp>
      </p:grpSp>
      <p:grpSp>
        <p:nvGrpSpPr>
          <p:cNvPr id="87" name="Group 86"/>
          <p:cNvGrpSpPr/>
          <p:nvPr/>
        </p:nvGrpSpPr>
        <p:grpSpPr>
          <a:xfrm>
            <a:off x="9724268" y="5175032"/>
            <a:ext cx="831819" cy="1337702"/>
            <a:chOff x="5645888" y="1637414"/>
            <a:chExt cx="2306956" cy="3251562"/>
          </a:xfrm>
        </p:grpSpPr>
        <p:grpSp>
          <p:nvGrpSpPr>
            <p:cNvPr id="88" name="Group 87"/>
            <p:cNvGrpSpPr/>
            <p:nvPr/>
          </p:nvGrpSpPr>
          <p:grpSpPr>
            <a:xfrm>
              <a:off x="5645888" y="1637414"/>
              <a:ext cx="2306956" cy="683030"/>
              <a:chOff x="10538078" y="3003383"/>
              <a:chExt cx="809794" cy="281058"/>
            </a:xfrm>
          </p:grpSpPr>
          <p:sp>
            <p:nvSpPr>
              <p:cNvPr id="100" name="Moon 99"/>
              <p:cNvSpPr/>
              <p:nvPr/>
            </p:nvSpPr>
            <p:spPr>
              <a:xfrm rot="18393497">
                <a:off x="10659953" y="2881508"/>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01" name="Moon 100"/>
              <p:cNvSpPr/>
              <p:nvPr/>
            </p:nvSpPr>
            <p:spPr>
              <a:xfrm rot="3206503" flipH="1">
                <a:off x="10944939" y="2881509"/>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89" name="Group 88"/>
            <p:cNvGrpSpPr/>
            <p:nvPr/>
          </p:nvGrpSpPr>
          <p:grpSpPr>
            <a:xfrm>
              <a:off x="6008577" y="1701197"/>
              <a:ext cx="1690121" cy="3187779"/>
              <a:chOff x="3178629" y="2090055"/>
              <a:chExt cx="593271" cy="1311730"/>
            </a:xfrm>
            <a:solidFill>
              <a:srgbClr val="C00000"/>
            </a:solidFill>
          </p:grpSpPr>
          <p:sp>
            <p:nvSpPr>
              <p:cNvPr id="95" name="Flowchart: Delay 94"/>
              <p:cNvSpPr/>
              <p:nvPr/>
            </p:nvSpPr>
            <p:spPr>
              <a:xfrm rot="16200000">
                <a:off x="3113315" y="2743199"/>
                <a:ext cx="723900" cy="59327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6" name="Oval 95"/>
              <p:cNvSpPr/>
              <p:nvPr/>
            </p:nvSpPr>
            <p:spPr>
              <a:xfrm>
                <a:off x="3178629" y="2090055"/>
                <a:ext cx="555171" cy="58782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7" name="Oval 96"/>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8" name="Oval 97"/>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9" name="Arc 98"/>
              <p:cNvSpPr/>
              <p:nvPr/>
            </p:nvSpPr>
            <p:spPr>
              <a:xfrm rot="8032625">
                <a:off x="3310143" y="2202862"/>
                <a:ext cx="292143" cy="305589"/>
              </a:xfrm>
              <a:prstGeom prst="arc">
                <a:avLst/>
              </a:prstGeom>
              <a:grp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cxnSp>
          <p:nvCxnSpPr>
            <p:cNvPr id="90" name="Straight Connector 89"/>
            <p:cNvCxnSpPr/>
            <p:nvPr/>
          </p:nvCxnSpPr>
          <p:spPr>
            <a:xfrm flipH="1">
              <a:off x="6853639" y="1978929"/>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91" name="Straight Connector 90"/>
            <p:cNvCxnSpPr/>
            <p:nvPr/>
          </p:nvCxnSpPr>
          <p:spPr>
            <a:xfrm flipV="1">
              <a:off x="6853639" y="1963410"/>
              <a:ext cx="0" cy="161035"/>
            </a:xfrm>
            <a:prstGeom prst="line">
              <a:avLst/>
            </a:prstGeom>
          </p:spPr>
          <p:style>
            <a:lnRef idx="3">
              <a:schemeClr val="dk1"/>
            </a:lnRef>
            <a:fillRef idx="0">
              <a:schemeClr val="dk1"/>
            </a:fillRef>
            <a:effectRef idx="2">
              <a:schemeClr val="dk1"/>
            </a:effectRef>
            <a:fontRef idx="minor">
              <a:schemeClr val="tx1"/>
            </a:fontRef>
          </p:style>
        </p:cxnSp>
        <p:grpSp>
          <p:nvGrpSpPr>
            <p:cNvPr id="92" name="Group 91"/>
            <p:cNvGrpSpPr/>
            <p:nvPr/>
          </p:nvGrpSpPr>
          <p:grpSpPr>
            <a:xfrm>
              <a:off x="6485380" y="1970165"/>
              <a:ext cx="296157" cy="161035"/>
              <a:chOff x="8666273" y="1947891"/>
              <a:chExt cx="296157" cy="161035"/>
            </a:xfrm>
          </p:grpSpPr>
          <p:cxnSp>
            <p:nvCxnSpPr>
              <p:cNvPr id="93" name="Straight Connector 92"/>
              <p:cNvCxnSpPr/>
              <p:nvPr/>
            </p:nvCxnSpPr>
            <p:spPr>
              <a:xfrm flipH="1" flipV="1">
                <a:off x="8666273" y="1963410"/>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94" name="Straight Connector 93"/>
              <p:cNvCxnSpPr/>
              <p:nvPr/>
            </p:nvCxnSpPr>
            <p:spPr>
              <a:xfrm flipH="1" flipV="1">
                <a:off x="8962430" y="1947891"/>
                <a:ext cx="0" cy="161035"/>
              </a:xfrm>
              <a:prstGeom prst="line">
                <a:avLst/>
              </a:prstGeom>
            </p:spPr>
            <p:style>
              <a:lnRef idx="3">
                <a:schemeClr val="dk1"/>
              </a:lnRef>
              <a:fillRef idx="0">
                <a:schemeClr val="dk1"/>
              </a:fillRef>
              <a:effectRef idx="2">
                <a:schemeClr val="dk1"/>
              </a:effectRef>
              <a:fontRef idx="minor">
                <a:schemeClr val="tx1"/>
              </a:fontRef>
            </p:style>
          </p:cxnSp>
        </p:grpSp>
      </p:grpSp>
      <p:grpSp>
        <p:nvGrpSpPr>
          <p:cNvPr id="102" name="Group 101"/>
          <p:cNvGrpSpPr/>
          <p:nvPr/>
        </p:nvGrpSpPr>
        <p:grpSpPr>
          <a:xfrm>
            <a:off x="10140178" y="838836"/>
            <a:ext cx="831819" cy="1337702"/>
            <a:chOff x="5645888" y="1637414"/>
            <a:chExt cx="2306956" cy="3251562"/>
          </a:xfrm>
        </p:grpSpPr>
        <p:grpSp>
          <p:nvGrpSpPr>
            <p:cNvPr id="103" name="Group 102"/>
            <p:cNvGrpSpPr/>
            <p:nvPr/>
          </p:nvGrpSpPr>
          <p:grpSpPr>
            <a:xfrm>
              <a:off x="5645888" y="1637414"/>
              <a:ext cx="2306956" cy="683030"/>
              <a:chOff x="10538078" y="3003383"/>
              <a:chExt cx="809794" cy="281058"/>
            </a:xfrm>
          </p:grpSpPr>
          <p:sp>
            <p:nvSpPr>
              <p:cNvPr id="115" name="Moon 114"/>
              <p:cNvSpPr/>
              <p:nvPr/>
            </p:nvSpPr>
            <p:spPr>
              <a:xfrm rot="18393497">
                <a:off x="10659953" y="2881508"/>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6" name="Moon 115"/>
              <p:cNvSpPr/>
              <p:nvPr/>
            </p:nvSpPr>
            <p:spPr>
              <a:xfrm rot="3206503" flipH="1">
                <a:off x="10944939" y="2881509"/>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104" name="Group 103"/>
            <p:cNvGrpSpPr/>
            <p:nvPr/>
          </p:nvGrpSpPr>
          <p:grpSpPr>
            <a:xfrm>
              <a:off x="6008577" y="1701197"/>
              <a:ext cx="1690121" cy="3187779"/>
              <a:chOff x="3178629" y="2090055"/>
              <a:chExt cx="593271" cy="1311730"/>
            </a:xfrm>
            <a:solidFill>
              <a:srgbClr val="C00000"/>
            </a:solidFill>
          </p:grpSpPr>
          <p:sp>
            <p:nvSpPr>
              <p:cNvPr id="110" name="Flowchart: Delay 109"/>
              <p:cNvSpPr/>
              <p:nvPr/>
            </p:nvSpPr>
            <p:spPr>
              <a:xfrm rot="16200000">
                <a:off x="3113315" y="2743199"/>
                <a:ext cx="723900" cy="59327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1" name="Oval 110"/>
              <p:cNvSpPr/>
              <p:nvPr/>
            </p:nvSpPr>
            <p:spPr>
              <a:xfrm>
                <a:off x="3178629" y="2090055"/>
                <a:ext cx="555171" cy="58782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2" name="Oval 111"/>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3" name="Oval 112"/>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4" name="Arc 113"/>
              <p:cNvSpPr/>
              <p:nvPr/>
            </p:nvSpPr>
            <p:spPr>
              <a:xfrm rot="8032625">
                <a:off x="3310143" y="2202862"/>
                <a:ext cx="292143" cy="305589"/>
              </a:xfrm>
              <a:prstGeom prst="arc">
                <a:avLst/>
              </a:prstGeom>
              <a:grp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cxnSp>
          <p:nvCxnSpPr>
            <p:cNvPr id="105" name="Straight Connector 104"/>
            <p:cNvCxnSpPr/>
            <p:nvPr/>
          </p:nvCxnSpPr>
          <p:spPr>
            <a:xfrm flipH="1">
              <a:off x="6853639" y="1978929"/>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106" name="Straight Connector 105"/>
            <p:cNvCxnSpPr/>
            <p:nvPr/>
          </p:nvCxnSpPr>
          <p:spPr>
            <a:xfrm flipV="1">
              <a:off x="6853639" y="1963410"/>
              <a:ext cx="0" cy="161035"/>
            </a:xfrm>
            <a:prstGeom prst="line">
              <a:avLst/>
            </a:prstGeom>
          </p:spPr>
          <p:style>
            <a:lnRef idx="3">
              <a:schemeClr val="dk1"/>
            </a:lnRef>
            <a:fillRef idx="0">
              <a:schemeClr val="dk1"/>
            </a:fillRef>
            <a:effectRef idx="2">
              <a:schemeClr val="dk1"/>
            </a:effectRef>
            <a:fontRef idx="minor">
              <a:schemeClr val="tx1"/>
            </a:fontRef>
          </p:style>
        </p:cxnSp>
        <p:grpSp>
          <p:nvGrpSpPr>
            <p:cNvPr id="107" name="Group 106"/>
            <p:cNvGrpSpPr/>
            <p:nvPr/>
          </p:nvGrpSpPr>
          <p:grpSpPr>
            <a:xfrm>
              <a:off x="6485380" y="1970165"/>
              <a:ext cx="296157" cy="161035"/>
              <a:chOff x="8666273" y="1947891"/>
              <a:chExt cx="296157" cy="161035"/>
            </a:xfrm>
          </p:grpSpPr>
          <p:cxnSp>
            <p:nvCxnSpPr>
              <p:cNvPr id="108" name="Straight Connector 107"/>
              <p:cNvCxnSpPr/>
              <p:nvPr/>
            </p:nvCxnSpPr>
            <p:spPr>
              <a:xfrm flipH="1" flipV="1">
                <a:off x="8666273" y="1963410"/>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109" name="Straight Connector 108"/>
              <p:cNvCxnSpPr/>
              <p:nvPr/>
            </p:nvCxnSpPr>
            <p:spPr>
              <a:xfrm flipH="1" flipV="1">
                <a:off x="8962430" y="1947891"/>
                <a:ext cx="0" cy="161035"/>
              </a:xfrm>
              <a:prstGeom prst="line">
                <a:avLst/>
              </a:prstGeom>
            </p:spPr>
            <p:style>
              <a:lnRef idx="3">
                <a:schemeClr val="dk1"/>
              </a:lnRef>
              <a:fillRef idx="0">
                <a:schemeClr val="dk1"/>
              </a:fillRef>
              <a:effectRef idx="2">
                <a:schemeClr val="dk1"/>
              </a:effectRef>
              <a:fontRef idx="minor">
                <a:schemeClr val="tx1"/>
              </a:fontRef>
            </p:style>
          </p:cxnSp>
        </p:grpSp>
      </p:grpSp>
      <p:sp>
        <p:nvSpPr>
          <p:cNvPr id="117" name="Multiply 116"/>
          <p:cNvSpPr/>
          <p:nvPr/>
        </p:nvSpPr>
        <p:spPr>
          <a:xfrm>
            <a:off x="2610353" y="3109666"/>
            <a:ext cx="940798" cy="756666"/>
          </a:xfrm>
          <a:prstGeom prst="mathMultiply">
            <a:avLst>
              <a:gd name="adj1" fmla="val 1632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ultiply 117"/>
          <p:cNvSpPr/>
          <p:nvPr/>
        </p:nvSpPr>
        <p:spPr>
          <a:xfrm>
            <a:off x="3818572" y="5495127"/>
            <a:ext cx="940798" cy="756666"/>
          </a:xfrm>
          <a:prstGeom prst="mathMultiply">
            <a:avLst>
              <a:gd name="adj1" fmla="val 1632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ultiply 119"/>
          <p:cNvSpPr/>
          <p:nvPr/>
        </p:nvSpPr>
        <p:spPr>
          <a:xfrm>
            <a:off x="7509051" y="748437"/>
            <a:ext cx="940798" cy="756666"/>
          </a:xfrm>
          <a:prstGeom prst="mathMultiply">
            <a:avLst>
              <a:gd name="adj1" fmla="val 1632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p:cNvGrpSpPr/>
          <p:nvPr/>
        </p:nvGrpSpPr>
        <p:grpSpPr>
          <a:xfrm>
            <a:off x="3600540" y="3061626"/>
            <a:ext cx="955955" cy="593121"/>
            <a:chOff x="4635573" y="5826830"/>
            <a:chExt cx="1573306" cy="974979"/>
          </a:xfrm>
        </p:grpSpPr>
        <p:sp>
          <p:nvSpPr>
            <p:cNvPr id="122" name="Rectangle 121"/>
            <p:cNvSpPr/>
            <p:nvPr/>
          </p:nvSpPr>
          <p:spPr>
            <a:xfrm>
              <a:off x="4635573" y="5826830"/>
              <a:ext cx="1573306" cy="974979"/>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3" name="Straight Connector 122"/>
            <p:cNvCxnSpPr/>
            <p:nvPr/>
          </p:nvCxnSpPr>
          <p:spPr>
            <a:xfrm>
              <a:off x="4814866" y="6134983"/>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4814866" y="6282901"/>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4814866" y="6435301"/>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Chevron 125"/>
            <p:cNvSpPr/>
            <p:nvPr/>
          </p:nvSpPr>
          <p:spPr>
            <a:xfrm rot="16200000">
              <a:off x="5532510" y="6188507"/>
              <a:ext cx="595600" cy="271652"/>
            </a:xfrm>
            <a:prstGeom prst="chevron">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Oval 126"/>
            <p:cNvSpPr/>
            <p:nvPr/>
          </p:nvSpPr>
          <p:spPr>
            <a:xfrm>
              <a:off x="5648517" y="5957930"/>
              <a:ext cx="363070" cy="354106"/>
            </a:xfrm>
            <a:prstGeom prst="ellipse">
              <a:avLst/>
            </a:prstGeom>
            <a:solidFill>
              <a:schemeClr val="accent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7"/>
          <p:cNvGrpSpPr/>
          <p:nvPr/>
        </p:nvGrpSpPr>
        <p:grpSpPr>
          <a:xfrm>
            <a:off x="7492040" y="1472249"/>
            <a:ext cx="955955" cy="593121"/>
            <a:chOff x="4635573" y="5826830"/>
            <a:chExt cx="1573306" cy="974979"/>
          </a:xfrm>
        </p:grpSpPr>
        <p:sp>
          <p:nvSpPr>
            <p:cNvPr id="129" name="Rectangle 128"/>
            <p:cNvSpPr/>
            <p:nvPr/>
          </p:nvSpPr>
          <p:spPr>
            <a:xfrm>
              <a:off x="4635573" y="5826830"/>
              <a:ext cx="1573306" cy="974979"/>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 name="Straight Connector 129"/>
            <p:cNvCxnSpPr/>
            <p:nvPr/>
          </p:nvCxnSpPr>
          <p:spPr>
            <a:xfrm>
              <a:off x="4814866" y="6134983"/>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4814866" y="6282901"/>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4814866" y="6435301"/>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Chevron 132"/>
            <p:cNvSpPr/>
            <p:nvPr/>
          </p:nvSpPr>
          <p:spPr>
            <a:xfrm rot="16200000">
              <a:off x="5532510" y="6188507"/>
              <a:ext cx="595600" cy="271652"/>
            </a:xfrm>
            <a:prstGeom prst="chevron">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 name="Oval 133"/>
            <p:cNvSpPr/>
            <p:nvPr/>
          </p:nvSpPr>
          <p:spPr>
            <a:xfrm>
              <a:off x="5648517" y="5957930"/>
              <a:ext cx="363070" cy="354106"/>
            </a:xfrm>
            <a:prstGeom prst="ellipse">
              <a:avLst/>
            </a:prstGeom>
            <a:solidFill>
              <a:schemeClr val="accent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34"/>
          <p:cNvGrpSpPr/>
          <p:nvPr/>
        </p:nvGrpSpPr>
        <p:grpSpPr>
          <a:xfrm>
            <a:off x="7539256" y="4942488"/>
            <a:ext cx="955955" cy="593121"/>
            <a:chOff x="4635573" y="5826830"/>
            <a:chExt cx="1573306" cy="974979"/>
          </a:xfrm>
        </p:grpSpPr>
        <p:sp>
          <p:nvSpPr>
            <p:cNvPr id="136" name="Rectangle 135"/>
            <p:cNvSpPr/>
            <p:nvPr/>
          </p:nvSpPr>
          <p:spPr>
            <a:xfrm>
              <a:off x="4635573" y="5826830"/>
              <a:ext cx="1573306" cy="974979"/>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7" name="Straight Connector 136"/>
            <p:cNvCxnSpPr/>
            <p:nvPr/>
          </p:nvCxnSpPr>
          <p:spPr>
            <a:xfrm>
              <a:off x="4814866" y="6134983"/>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4814866" y="6282901"/>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4814866" y="6435301"/>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Chevron 139"/>
            <p:cNvSpPr/>
            <p:nvPr/>
          </p:nvSpPr>
          <p:spPr>
            <a:xfrm rot="16200000">
              <a:off x="5532510" y="6188507"/>
              <a:ext cx="595600" cy="271652"/>
            </a:xfrm>
            <a:prstGeom prst="chevron">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1" name="Oval 140"/>
            <p:cNvSpPr/>
            <p:nvPr/>
          </p:nvSpPr>
          <p:spPr>
            <a:xfrm>
              <a:off x="5648517" y="5957930"/>
              <a:ext cx="363070" cy="354106"/>
            </a:xfrm>
            <a:prstGeom prst="ellipse">
              <a:avLst/>
            </a:prstGeom>
            <a:solidFill>
              <a:schemeClr val="accent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141"/>
          <p:cNvGrpSpPr/>
          <p:nvPr/>
        </p:nvGrpSpPr>
        <p:grpSpPr>
          <a:xfrm>
            <a:off x="3828323" y="4956204"/>
            <a:ext cx="955955" cy="593121"/>
            <a:chOff x="4635573" y="5826830"/>
            <a:chExt cx="1573306" cy="974979"/>
          </a:xfrm>
        </p:grpSpPr>
        <p:sp>
          <p:nvSpPr>
            <p:cNvPr id="143" name="Rectangle 142"/>
            <p:cNvSpPr/>
            <p:nvPr/>
          </p:nvSpPr>
          <p:spPr>
            <a:xfrm>
              <a:off x="4635573" y="5826830"/>
              <a:ext cx="1573306" cy="974979"/>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Connector 143"/>
            <p:cNvCxnSpPr/>
            <p:nvPr/>
          </p:nvCxnSpPr>
          <p:spPr>
            <a:xfrm>
              <a:off x="4814866" y="6134983"/>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4814866" y="6282901"/>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4814866" y="6435301"/>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Chevron 146"/>
            <p:cNvSpPr/>
            <p:nvPr/>
          </p:nvSpPr>
          <p:spPr>
            <a:xfrm rot="16200000">
              <a:off x="5532510" y="6188507"/>
              <a:ext cx="595600" cy="271652"/>
            </a:xfrm>
            <a:prstGeom prst="chevron">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8" name="Oval 147"/>
            <p:cNvSpPr/>
            <p:nvPr/>
          </p:nvSpPr>
          <p:spPr>
            <a:xfrm>
              <a:off x="5648517" y="5957930"/>
              <a:ext cx="363070" cy="354106"/>
            </a:xfrm>
            <a:prstGeom prst="ellipse">
              <a:avLst/>
            </a:prstGeom>
            <a:solidFill>
              <a:schemeClr val="accent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55552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Rounded Rectangle 7"/>
              <p:cNvSpPr/>
              <p:nvPr/>
            </p:nvSpPr>
            <p:spPr>
              <a:xfrm>
                <a:off x="2989485" y="5398689"/>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4</m:t>
                          </m:r>
                        </m:sub>
                      </m:sSub>
                    </m:oMath>
                  </m:oMathPara>
                </a14:m>
                <a:endParaRPr lang="en-US" sz="2400" b="0" dirty="0"/>
              </a:p>
            </p:txBody>
          </p:sp>
        </mc:Choice>
        <mc:Fallback xmlns="">
          <p:sp>
            <p:nvSpPr>
              <p:cNvPr id="8" name="Rounded Rectangle 7"/>
              <p:cNvSpPr>
                <a:spLocks noRot="1" noChangeAspect="1" noMove="1" noResize="1" noEditPoints="1" noAdjustHandles="1" noChangeArrowheads="1" noChangeShapeType="1" noTextEdit="1"/>
              </p:cNvSpPr>
              <p:nvPr/>
            </p:nvSpPr>
            <p:spPr>
              <a:xfrm>
                <a:off x="2989485" y="5398689"/>
                <a:ext cx="676950" cy="522514"/>
              </a:xfrm>
              <a:prstGeom prst="round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Rounded Rectangle 78"/>
              <p:cNvSpPr/>
              <p:nvPr/>
            </p:nvSpPr>
            <p:spPr>
              <a:xfrm>
                <a:off x="9931901" y="5408939"/>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4</m:t>
                          </m:r>
                        </m:sub>
                      </m:sSub>
                    </m:oMath>
                  </m:oMathPara>
                </a14:m>
                <a:endParaRPr lang="en-US" sz="2400" b="0" dirty="0"/>
              </a:p>
            </p:txBody>
          </p:sp>
        </mc:Choice>
        <mc:Fallback xmlns="">
          <p:sp>
            <p:nvSpPr>
              <p:cNvPr id="79" name="Rounded Rectangle 78"/>
              <p:cNvSpPr>
                <a:spLocks noRot="1" noChangeAspect="1" noMove="1" noResize="1" noEditPoints="1" noAdjustHandles="1" noChangeArrowheads="1" noChangeShapeType="1" noTextEdit="1"/>
              </p:cNvSpPr>
              <p:nvPr/>
            </p:nvSpPr>
            <p:spPr>
              <a:xfrm>
                <a:off x="9931901" y="5408939"/>
                <a:ext cx="676950" cy="522514"/>
              </a:xfrm>
              <a:prstGeom prst="roundRect">
                <a:avLst/>
              </a:prstGeom>
              <a:blipFill>
                <a:blip r:embed="rId4"/>
                <a:stretch>
                  <a:fillRect/>
                </a:stretch>
              </a:blipFill>
            </p:spPr>
            <p:txBody>
              <a:bodyPr/>
              <a:lstStyle/>
              <a:p>
                <a:r>
                  <a:rPr lang="en-US">
                    <a:noFill/>
                  </a:rPr>
                  <a:t> </a:t>
                </a:r>
              </a:p>
            </p:txBody>
          </p:sp>
        </mc:Fallback>
      </mc:AlternateContent>
      <p:sp>
        <p:nvSpPr>
          <p:cNvPr id="143" name="Multiply 142"/>
          <p:cNvSpPr/>
          <p:nvPr/>
        </p:nvSpPr>
        <p:spPr>
          <a:xfrm>
            <a:off x="9784337" y="5271359"/>
            <a:ext cx="940798" cy="756666"/>
          </a:xfrm>
          <a:prstGeom prst="mathMultiply">
            <a:avLst>
              <a:gd name="adj1" fmla="val 1632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ultiply 71"/>
          <p:cNvSpPr/>
          <p:nvPr/>
        </p:nvSpPr>
        <p:spPr>
          <a:xfrm>
            <a:off x="2841921" y="5261109"/>
            <a:ext cx="940798" cy="756666"/>
          </a:xfrm>
          <a:prstGeom prst="mathMultiply">
            <a:avLst>
              <a:gd name="adj1" fmla="val 1632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ounded Rectangle 6"/>
              <p:cNvSpPr/>
              <p:nvPr/>
            </p:nvSpPr>
            <p:spPr>
              <a:xfrm>
                <a:off x="3769632" y="3101638"/>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5</m:t>
                          </m:r>
                        </m:sub>
                      </m:sSub>
                    </m:oMath>
                  </m:oMathPara>
                </a14:m>
                <a:endParaRPr lang="en-US" sz="2400" b="0" dirty="0"/>
              </a:p>
            </p:txBody>
          </p:sp>
        </mc:Choice>
        <mc:Fallback xmlns="">
          <p:sp>
            <p:nvSpPr>
              <p:cNvPr id="7" name="Rounded Rectangle 6"/>
              <p:cNvSpPr>
                <a:spLocks noRot="1" noChangeAspect="1" noMove="1" noResize="1" noEditPoints="1" noAdjustHandles="1" noChangeArrowheads="1" noChangeShapeType="1" noTextEdit="1"/>
              </p:cNvSpPr>
              <p:nvPr/>
            </p:nvSpPr>
            <p:spPr>
              <a:xfrm>
                <a:off x="3769632" y="3101638"/>
                <a:ext cx="676950" cy="522514"/>
              </a:xfrm>
              <a:prstGeom prst="round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ounded Rectangle 8"/>
              <p:cNvSpPr/>
              <p:nvPr/>
            </p:nvSpPr>
            <p:spPr>
              <a:xfrm>
                <a:off x="2989485" y="643376"/>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6</m:t>
                          </m:r>
                        </m:sub>
                      </m:sSub>
                    </m:oMath>
                  </m:oMathPara>
                </a14:m>
                <a:endParaRPr lang="en-US" sz="2400" b="0" dirty="0"/>
              </a:p>
            </p:txBody>
          </p:sp>
        </mc:Choice>
        <mc:Fallback xmlns="">
          <p:sp>
            <p:nvSpPr>
              <p:cNvPr id="9" name="Rounded Rectangle 8"/>
              <p:cNvSpPr>
                <a:spLocks noRot="1" noChangeAspect="1" noMove="1" noResize="1" noEditPoints="1" noAdjustHandles="1" noChangeArrowheads="1" noChangeShapeType="1" noTextEdit="1"/>
              </p:cNvSpPr>
              <p:nvPr/>
            </p:nvSpPr>
            <p:spPr>
              <a:xfrm>
                <a:off x="2989485" y="643376"/>
                <a:ext cx="676950" cy="522514"/>
              </a:xfrm>
              <a:prstGeom prst="roundRect">
                <a:avLst/>
              </a:prstGeom>
              <a:blipFill>
                <a:blip r:embed="rId6"/>
                <a:stretch>
                  <a:fillRect/>
                </a:stretch>
              </a:blipFill>
            </p:spPr>
            <p:txBody>
              <a:bodyPr/>
              <a:lstStyle/>
              <a:p>
                <a:r>
                  <a:rPr lang="en-US">
                    <a:noFill/>
                  </a:rPr>
                  <a:t> </a:t>
                </a:r>
              </a:p>
            </p:txBody>
          </p:sp>
        </mc:Fallback>
      </mc:AlternateContent>
      <p:grpSp>
        <p:nvGrpSpPr>
          <p:cNvPr id="40" name="Group 39"/>
          <p:cNvGrpSpPr/>
          <p:nvPr/>
        </p:nvGrpSpPr>
        <p:grpSpPr>
          <a:xfrm>
            <a:off x="4216361" y="5049928"/>
            <a:ext cx="831819" cy="1337702"/>
            <a:chOff x="5645888" y="1637414"/>
            <a:chExt cx="2306956" cy="3251562"/>
          </a:xfrm>
        </p:grpSpPr>
        <p:grpSp>
          <p:nvGrpSpPr>
            <p:cNvPr id="41" name="Group 40"/>
            <p:cNvGrpSpPr/>
            <p:nvPr/>
          </p:nvGrpSpPr>
          <p:grpSpPr>
            <a:xfrm>
              <a:off x="5645888" y="1637414"/>
              <a:ext cx="2306956" cy="683030"/>
              <a:chOff x="10538078" y="3003383"/>
              <a:chExt cx="809794" cy="281058"/>
            </a:xfrm>
          </p:grpSpPr>
          <p:sp>
            <p:nvSpPr>
              <p:cNvPr id="53" name="Moon 52"/>
              <p:cNvSpPr/>
              <p:nvPr/>
            </p:nvSpPr>
            <p:spPr>
              <a:xfrm rot="18393497">
                <a:off x="10659953" y="2881508"/>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4" name="Moon 53"/>
              <p:cNvSpPr/>
              <p:nvPr/>
            </p:nvSpPr>
            <p:spPr>
              <a:xfrm rot="3206503" flipH="1">
                <a:off x="10944939" y="2881509"/>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42" name="Group 41"/>
            <p:cNvGrpSpPr/>
            <p:nvPr/>
          </p:nvGrpSpPr>
          <p:grpSpPr>
            <a:xfrm>
              <a:off x="6008577" y="1701197"/>
              <a:ext cx="1690121" cy="3187779"/>
              <a:chOff x="3178629" y="2090055"/>
              <a:chExt cx="593271" cy="1311730"/>
            </a:xfrm>
            <a:solidFill>
              <a:srgbClr val="C00000"/>
            </a:solidFill>
          </p:grpSpPr>
          <p:sp>
            <p:nvSpPr>
              <p:cNvPr id="48" name="Flowchart: Delay 47"/>
              <p:cNvSpPr/>
              <p:nvPr/>
            </p:nvSpPr>
            <p:spPr>
              <a:xfrm rot="16200000">
                <a:off x="3113315" y="2743199"/>
                <a:ext cx="723900" cy="59327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9" name="Oval 48"/>
              <p:cNvSpPr/>
              <p:nvPr/>
            </p:nvSpPr>
            <p:spPr>
              <a:xfrm>
                <a:off x="3178629" y="2090055"/>
                <a:ext cx="555171" cy="58782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0" name="Oval 49"/>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1" name="Oval 50"/>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2" name="Arc 51"/>
              <p:cNvSpPr/>
              <p:nvPr/>
            </p:nvSpPr>
            <p:spPr>
              <a:xfrm rot="8032625">
                <a:off x="3310143" y="2202862"/>
                <a:ext cx="292143" cy="305589"/>
              </a:xfrm>
              <a:prstGeom prst="arc">
                <a:avLst/>
              </a:prstGeom>
              <a:grp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cxnSp>
          <p:nvCxnSpPr>
            <p:cNvPr id="43" name="Straight Connector 42"/>
            <p:cNvCxnSpPr/>
            <p:nvPr/>
          </p:nvCxnSpPr>
          <p:spPr>
            <a:xfrm flipH="1">
              <a:off x="6853639" y="1978929"/>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44" name="Straight Connector 43"/>
            <p:cNvCxnSpPr/>
            <p:nvPr/>
          </p:nvCxnSpPr>
          <p:spPr>
            <a:xfrm flipV="1">
              <a:off x="6853639" y="1963410"/>
              <a:ext cx="0" cy="161035"/>
            </a:xfrm>
            <a:prstGeom prst="line">
              <a:avLst/>
            </a:prstGeom>
          </p:spPr>
          <p:style>
            <a:lnRef idx="3">
              <a:schemeClr val="dk1"/>
            </a:lnRef>
            <a:fillRef idx="0">
              <a:schemeClr val="dk1"/>
            </a:fillRef>
            <a:effectRef idx="2">
              <a:schemeClr val="dk1"/>
            </a:effectRef>
            <a:fontRef idx="minor">
              <a:schemeClr val="tx1"/>
            </a:fontRef>
          </p:style>
        </p:cxnSp>
        <p:grpSp>
          <p:nvGrpSpPr>
            <p:cNvPr id="45" name="Group 44"/>
            <p:cNvGrpSpPr/>
            <p:nvPr/>
          </p:nvGrpSpPr>
          <p:grpSpPr>
            <a:xfrm>
              <a:off x="6485380" y="1970165"/>
              <a:ext cx="296157" cy="161035"/>
              <a:chOff x="8666273" y="1947891"/>
              <a:chExt cx="296157" cy="161035"/>
            </a:xfrm>
          </p:grpSpPr>
          <p:cxnSp>
            <p:nvCxnSpPr>
              <p:cNvPr id="46" name="Straight Connector 45"/>
              <p:cNvCxnSpPr/>
              <p:nvPr/>
            </p:nvCxnSpPr>
            <p:spPr>
              <a:xfrm flipH="1" flipV="1">
                <a:off x="8666273" y="1963410"/>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47" name="Straight Connector 46"/>
              <p:cNvCxnSpPr/>
              <p:nvPr/>
            </p:nvCxnSpPr>
            <p:spPr>
              <a:xfrm flipH="1" flipV="1">
                <a:off x="8962430" y="1947891"/>
                <a:ext cx="0" cy="161035"/>
              </a:xfrm>
              <a:prstGeom prst="line">
                <a:avLst/>
              </a:prstGeom>
            </p:spPr>
            <p:style>
              <a:lnRef idx="3">
                <a:schemeClr val="dk1"/>
              </a:lnRef>
              <a:fillRef idx="0">
                <a:schemeClr val="dk1"/>
              </a:fillRef>
              <a:effectRef idx="2">
                <a:schemeClr val="dk1"/>
              </a:effectRef>
              <a:fontRef idx="minor">
                <a:schemeClr val="tx1"/>
              </a:fontRef>
            </p:style>
          </p:cxnSp>
        </p:grpSp>
      </p:grpSp>
      <p:grpSp>
        <p:nvGrpSpPr>
          <p:cNvPr id="55" name="Group 54"/>
          <p:cNvGrpSpPr/>
          <p:nvPr/>
        </p:nvGrpSpPr>
        <p:grpSpPr>
          <a:xfrm>
            <a:off x="4124725" y="778967"/>
            <a:ext cx="831819" cy="1337702"/>
            <a:chOff x="5645888" y="1637414"/>
            <a:chExt cx="2306956" cy="3251562"/>
          </a:xfrm>
        </p:grpSpPr>
        <p:grpSp>
          <p:nvGrpSpPr>
            <p:cNvPr id="56" name="Group 55"/>
            <p:cNvGrpSpPr/>
            <p:nvPr/>
          </p:nvGrpSpPr>
          <p:grpSpPr>
            <a:xfrm>
              <a:off x="5645888" y="1637414"/>
              <a:ext cx="2306956" cy="683030"/>
              <a:chOff x="10538078" y="3003383"/>
              <a:chExt cx="809794" cy="281058"/>
            </a:xfrm>
          </p:grpSpPr>
          <p:sp>
            <p:nvSpPr>
              <p:cNvPr id="68" name="Moon 67"/>
              <p:cNvSpPr/>
              <p:nvPr/>
            </p:nvSpPr>
            <p:spPr>
              <a:xfrm rot="18393497">
                <a:off x="10659953" y="2881508"/>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9" name="Moon 68"/>
              <p:cNvSpPr/>
              <p:nvPr/>
            </p:nvSpPr>
            <p:spPr>
              <a:xfrm rot="3206503" flipH="1">
                <a:off x="10944939" y="2881509"/>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57" name="Group 56"/>
            <p:cNvGrpSpPr/>
            <p:nvPr/>
          </p:nvGrpSpPr>
          <p:grpSpPr>
            <a:xfrm>
              <a:off x="6008577" y="1701197"/>
              <a:ext cx="1690121" cy="3187779"/>
              <a:chOff x="3178629" y="2090055"/>
              <a:chExt cx="593271" cy="1311730"/>
            </a:xfrm>
            <a:solidFill>
              <a:srgbClr val="C00000"/>
            </a:solidFill>
          </p:grpSpPr>
          <p:sp>
            <p:nvSpPr>
              <p:cNvPr id="63" name="Flowchart: Delay 62"/>
              <p:cNvSpPr/>
              <p:nvPr/>
            </p:nvSpPr>
            <p:spPr>
              <a:xfrm rot="16200000">
                <a:off x="3113315" y="2743199"/>
                <a:ext cx="723900" cy="59327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4" name="Oval 63"/>
              <p:cNvSpPr/>
              <p:nvPr/>
            </p:nvSpPr>
            <p:spPr>
              <a:xfrm>
                <a:off x="3178629" y="2090055"/>
                <a:ext cx="555171" cy="58782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5" name="Oval 64"/>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6" name="Oval 65"/>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7" name="Arc 66"/>
              <p:cNvSpPr/>
              <p:nvPr/>
            </p:nvSpPr>
            <p:spPr>
              <a:xfrm rot="8032625">
                <a:off x="3310143" y="2202862"/>
                <a:ext cx="292143" cy="305589"/>
              </a:xfrm>
              <a:prstGeom prst="arc">
                <a:avLst/>
              </a:prstGeom>
              <a:grp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cxnSp>
          <p:nvCxnSpPr>
            <p:cNvPr id="58" name="Straight Connector 57"/>
            <p:cNvCxnSpPr/>
            <p:nvPr/>
          </p:nvCxnSpPr>
          <p:spPr>
            <a:xfrm flipH="1">
              <a:off x="6853639" y="1978929"/>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59" name="Straight Connector 58"/>
            <p:cNvCxnSpPr/>
            <p:nvPr/>
          </p:nvCxnSpPr>
          <p:spPr>
            <a:xfrm flipV="1">
              <a:off x="6853639" y="1963410"/>
              <a:ext cx="0" cy="161035"/>
            </a:xfrm>
            <a:prstGeom prst="line">
              <a:avLst/>
            </a:prstGeom>
          </p:spPr>
          <p:style>
            <a:lnRef idx="3">
              <a:schemeClr val="dk1"/>
            </a:lnRef>
            <a:fillRef idx="0">
              <a:schemeClr val="dk1"/>
            </a:fillRef>
            <a:effectRef idx="2">
              <a:schemeClr val="dk1"/>
            </a:effectRef>
            <a:fontRef idx="minor">
              <a:schemeClr val="tx1"/>
            </a:fontRef>
          </p:style>
        </p:cxnSp>
        <p:grpSp>
          <p:nvGrpSpPr>
            <p:cNvPr id="60" name="Group 59"/>
            <p:cNvGrpSpPr/>
            <p:nvPr/>
          </p:nvGrpSpPr>
          <p:grpSpPr>
            <a:xfrm>
              <a:off x="6485380" y="1970165"/>
              <a:ext cx="296157" cy="161035"/>
              <a:chOff x="8666273" y="1947891"/>
              <a:chExt cx="296157" cy="161035"/>
            </a:xfrm>
          </p:grpSpPr>
          <p:cxnSp>
            <p:nvCxnSpPr>
              <p:cNvPr id="61" name="Straight Connector 60"/>
              <p:cNvCxnSpPr/>
              <p:nvPr/>
            </p:nvCxnSpPr>
            <p:spPr>
              <a:xfrm flipH="1" flipV="1">
                <a:off x="8666273" y="1963410"/>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62" name="Straight Connector 61"/>
              <p:cNvCxnSpPr/>
              <p:nvPr/>
            </p:nvCxnSpPr>
            <p:spPr>
              <a:xfrm flipH="1" flipV="1">
                <a:off x="8962430" y="1947891"/>
                <a:ext cx="0" cy="161035"/>
              </a:xfrm>
              <a:prstGeom prst="line">
                <a:avLst/>
              </a:prstGeom>
            </p:spPr>
            <p:style>
              <a:lnRef idx="3">
                <a:schemeClr val="dk1"/>
              </a:lnRef>
              <a:fillRef idx="0">
                <a:schemeClr val="dk1"/>
              </a:fillRef>
              <a:effectRef idx="2">
                <a:schemeClr val="dk1"/>
              </a:effectRef>
              <a:fontRef idx="minor">
                <a:schemeClr val="tx1"/>
              </a:fontRef>
            </p:style>
          </p:cxnSp>
        </p:grpSp>
      </p:grpSp>
      <p:sp>
        <p:nvSpPr>
          <p:cNvPr id="73" name="Multiply 72"/>
          <p:cNvSpPr/>
          <p:nvPr/>
        </p:nvSpPr>
        <p:spPr>
          <a:xfrm>
            <a:off x="2849951" y="542727"/>
            <a:ext cx="940798" cy="756666"/>
          </a:xfrm>
          <a:prstGeom prst="mathMultiply">
            <a:avLst>
              <a:gd name="adj1" fmla="val 1632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5" name="Rounded Rectangle 74"/>
              <p:cNvSpPr/>
              <p:nvPr/>
            </p:nvSpPr>
            <p:spPr>
              <a:xfrm>
                <a:off x="8351440" y="705924"/>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1</m:t>
                          </m:r>
                        </m:sub>
                      </m:sSub>
                    </m:oMath>
                  </m:oMathPara>
                </a14:m>
                <a:endParaRPr lang="en-US" sz="2400" b="0" dirty="0"/>
              </a:p>
            </p:txBody>
          </p:sp>
        </mc:Choice>
        <mc:Fallback xmlns="">
          <p:sp>
            <p:nvSpPr>
              <p:cNvPr id="75" name="Rounded Rectangle 74"/>
              <p:cNvSpPr>
                <a:spLocks noRot="1" noChangeAspect="1" noMove="1" noResize="1" noEditPoints="1" noAdjustHandles="1" noChangeArrowheads="1" noChangeShapeType="1" noTextEdit="1"/>
              </p:cNvSpPr>
              <p:nvPr/>
            </p:nvSpPr>
            <p:spPr>
              <a:xfrm>
                <a:off x="8351440" y="705924"/>
                <a:ext cx="676950" cy="522514"/>
              </a:xfrm>
              <a:prstGeom prst="round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Rounded Rectangle 75"/>
              <p:cNvSpPr/>
              <p:nvPr/>
            </p:nvSpPr>
            <p:spPr>
              <a:xfrm>
                <a:off x="7469257" y="3101638"/>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2</m:t>
                          </m:r>
                        </m:sub>
                      </m:sSub>
                    </m:oMath>
                  </m:oMathPara>
                </a14:m>
                <a:endParaRPr lang="en-US" sz="2400" b="0" dirty="0"/>
              </a:p>
            </p:txBody>
          </p:sp>
        </mc:Choice>
        <mc:Fallback xmlns="">
          <p:sp>
            <p:nvSpPr>
              <p:cNvPr id="76" name="Rounded Rectangle 75"/>
              <p:cNvSpPr>
                <a:spLocks noRot="1" noChangeAspect="1" noMove="1" noResize="1" noEditPoints="1" noAdjustHandles="1" noChangeArrowheads="1" noChangeShapeType="1" noTextEdit="1"/>
              </p:cNvSpPr>
              <p:nvPr/>
            </p:nvSpPr>
            <p:spPr>
              <a:xfrm>
                <a:off x="7469257" y="3101638"/>
                <a:ext cx="676950" cy="522514"/>
              </a:xfrm>
              <a:prstGeom prst="round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Rounded Rectangle 76"/>
              <p:cNvSpPr/>
              <p:nvPr/>
            </p:nvSpPr>
            <p:spPr>
              <a:xfrm>
                <a:off x="8351440" y="5461237"/>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3</m:t>
                          </m:r>
                        </m:sub>
                      </m:sSub>
                    </m:oMath>
                  </m:oMathPara>
                </a14:m>
                <a:endParaRPr lang="en-US" sz="2400" b="0" dirty="0"/>
              </a:p>
            </p:txBody>
          </p:sp>
        </mc:Choice>
        <mc:Fallback xmlns="">
          <p:sp>
            <p:nvSpPr>
              <p:cNvPr id="77" name="Rounded Rectangle 76"/>
              <p:cNvSpPr>
                <a:spLocks noRot="1" noChangeAspect="1" noMove="1" noResize="1" noEditPoints="1" noAdjustHandles="1" noChangeArrowheads="1" noChangeShapeType="1" noTextEdit="1"/>
              </p:cNvSpPr>
              <p:nvPr/>
            </p:nvSpPr>
            <p:spPr>
              <a:xfrm>
                <a:off x="8351440" y="5461237"/>
                <a:ext cx="676950" cy="522514"/>
              </a:xfrm>
              <a:prstGeom prst="round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Rounded Rectangle 77"/>
              <p:cNvSpPr/>
              <p:nvPr/>
            </p:nvSpPr>
            <p:spPr>
              <a:xfrm>
                <a:off x="10712048" y="3111888"/>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5</m:t>
                          </m:r>
                        </m:sub>
                      </m:sSub>
                    </m:oMath>
                  </m:oMathPara>
                </a14:m>
                <a:endParaRPr lang="en-US" sz="2400" b="0" dirty="0"/>
              </a:p>
            </p:txBody>
          </p:sp>
        </mc:Choice>
        <mc:Fallback xmlns="">
          <p:sp>
            <p:nvSpPr>
              <p:cNvPr id="78" name="Rounded Rectangle 77"/>
              <p:cNvSpPr>
                <a:spLocks noRot="1" noChangeAspect="1" noMove="1" noResize="1" noEditPoints="1" noAdjustHandles="1" noChangeArrowheads="1" noChangeShapeType="1" noTextEdit="1"/>
              </p:cNvSpPr>
              <p:nvPr/>
            </p:nvSpPr>
            <p:spPr>
              <a:xfrm>
                <a:off x="10712048" y="3111888"/>
                <a:ext cx="676950" cy="522514"/>
              </a:xfrm>
              <a:prstGeom prst="round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Rounded Rectangle 79"/>
              <p:cNvSpPr/>
              <p:nvPr/>
            </p:nvSpPr>
            <p:spPr>
              <a:xfrm>
                <a:off x="9931901" y="653626"/>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6</m:t>
                          </m:r>
                        </m:sub>
                      </m:sSub>
                    </m:oMath>
                  </m:oMathPara>
                </a14:m>
                <a:endParaRPr lang="en-US" sz="2400" b="0" dirty="0"/>
              </a:p>
            </p:txBody>
          </p:sp>
        </mc:Choice>
        <mc:Fallback xmlns="">
          <p:sp>
            <p:nvSpPr>
              <p:cNvPr id="80" name="Rounded Rectangle 79"/>
              <p:cNvSpPr>
                <a:spLocks noRot="1" noChangeAspect="1" noMove="1" noResize="1" noEditPoints="1" noAdjustHandles="1" noChangeArrowheads="1" noChangeShapeType="1" noTextEdit="1"/>
              </p:cNvSpPr>
              <p:nvPr/>
            </p:nvSpPr>
            <p:spPr>
              <a:xfrm>
                <a:off x="9931901" y="653626"/>
                <a:ext cx="676950" cy="522514"/>
              </a:xfrm>
              <a:prstGeom prst="roundRect">
                <a:avLst/>
              </a:prstGeom>
              <a:blipFill>
                <a:blip r:embed="rId11"/>
                <a:stretch>
                  <a:fillRect/>
                </a:stretch>
              </a:blipFill>
            </p:spPr>
            <p:txBody>
              <a:bodyPr/>
              <a:lstStyle/>
              <a:p>
                <a:r>
                  <a:rPr lang="en-US">
                    <a:noFill/>
                  </a:rPr>
                  <a:t> </a:t>
                </a:r>
              </a:p>
            </p:txBody>
          </p:sp>
        </mc:Fallback>
      </mc:AlternateContent>
      <p:grpSp>
        <p:nvGrpSpPr>
          <p:cNvPr id="81" name="Group 80"/>
          <p:cNvGrpSpPr/>
          <p:nvPr/>
        </p:nvGrpSpPr>
        <p:grpSpPr>
          <a:xfrm>
            <a:off x="7113222" y="1345514"/>
            <a:ext cx="831819" cy="1337702"/>
            <a:chOff x="5645888" y="1637414"/>
            <a:chExt cx="2306956" cy="3251562"/>
          </a:xfrm>
        </p:grpSpPr>
        <p:grpSp>
          <p:nvGrpSpPr>
            <p:cNvPr id="82" name="Group 81"/>
            <p:cNvGrpSpPr/>
            <p:nvPr/>
          </p:nvGrpSpPr>
          <p:grpSpPr>
            <a:xfrm>
              <a:off x="5645888" y="1637414"/>
              <a:ext cx="2306956" cy="683030"/>
              <a:chOff x="10538078" y="3003383"/>
              <a:chExt cx="809794" cy="281058"/>
            </a:xfrm>
          </p:grpSpPr>
          <p:sp>
            <p:nvSpPr>
              <p:cNvPr id="94" name="Moon 93"/>
              <p:cNvSpPr/>
              <p:nvPr/>
            </p:nvSpPr>
            <p:spPr>
              <a:xfrm rot="18393497">
                <a:off x="10659953" y="2881508"/>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5" name="Moon 94"/>
              <p:cNvSpPr/>
              <p:nvPr/>
            </p:nvSpPr>
            <p:spPr>
              <a:xfrm rot="3206503" flipH="1">
                <a:off x="10944939" y="2881509"/>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83" name="Group 82"/>
            <p:cNvGrpSpPr/>
            <p:nvPr/>
          </p:nvGrpSpPr>
          <p:grpSpPr>
            <a:xfrm>
              <a:off x="6008577" y="1701197"/>
              <a:ext cx="1690121" cy="3187779"/>
              <a:chOff x="3178629" y="2090055"/>
              <a:chExt cx="593271" cy="1311730"/>
            </a:xfrm>
            <a:solidFill>
              <a:srgbClr val="C00000"/>
            </a:solidFill>
          </p:grpSpPr>
          <p:sp>
            <p:nvSpPr>
              <p:cNvPr id="89" name="Flowchart: Delay 88"/>
              <p:cNvSpPr/>
              <p:nvPr/>
            </p:nvSpPr>
            <p:spPr>
              <a:xfrm rot="16200000">
                <a:off x="3113315" y="2743199"/>
                <a:ext cx="723900" cy="59327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0" name="Oval 89"/>
              <p:cNvSpPr/>
              <p:nvPr/>
            </p:nvSpPr>
            <p:spPr>
              <a:xfrm>
                <a:off x="3178629" y="2090055"/>
                <a:ext cx="555171" cy="58782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1" name="Oval 90"/>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2" name="Oval 91"/>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3" name="Arc 92"/>
              <p:cNvSpPr/>
              <p:nvPr/>
            </p:nvSpPr>
            <p:spPr>
              <a:xfrm rot="8032625">
                <a:off x="3310143" y="2202862"/>
                <a:ext cx="292143" cy="305589"/>
              </a:xfrm>
              <a:prstGeom prst="arc">
                <a:avLst/>
              </a:prstGeom>
              <a:grp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cxnSp>
          <p:nvCxnSpPr>
            <p:cNvPr id="84" name="Straight Connector 83"/>
            <p:cNvCxnSpPr/>
            <p:nvPr/>
          </p:nvCxnSpPr>
          <p:spPr>
            <a:xfrm flipH="1">
              <a:off x="6853639" y="1978929"/>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85" name="Straight Connector 84"/>
            <p:cNvCxnSpPr/>
            <p:nvPr/>
          </p:nvCxnSpPr>
          <p:spPr>
            <a:xfrm flipV="1">
              <a:off x="6853639" y="1963410"/>
              <a:ext cx="0" cy="161035"/>
            </a:xfrm>
            <a:prstGeom prst="line">
              <a:avLst/>
            </a:prstGeom>
          </p:spPr>
          <p:style>
            <a:lnRef idx="3">
              <a:schemeClr val="dk1"/>
            </a:lnRef>
            <a:fillRef idx="0">
              <a:schemeClr val="dk1"/>
            </a:fillRef>
            <a:effectRef idx="2">
              <a:schemeClr val="dk1"/>
            </a:effectRef>
            <a:fontRef idx="minor">
              <a:schemeClr val="tx1"/>
            </a:fontRef>
          </p:style>
        </p:cxnSp>
        <p:grpSp>
          <p:nvGrpSpPr>
            <p:cNvPr id="86" name="Group 85"/>
            <p:cNvGrpSpPr/>
            <p:nvPr/>
          </p:nvGrpSpPr>
          <p:grpSpPr>
            <a:xfrm>
              <a:off x="6485380" y="1970165"/>
              <a:ext cx="296157" cy="161035"/>
              <a:chOff x="8666273" y="1947891"/>
              <a:chExt cx="296157" cy="161035"/>
            </a:xfrm>
          </p:grpSpPr>
          <p:cxnSp>
            <p:nvCxnSpPr>
              <p:cNvPr id="87" name="Straight Connector 86"/>
              <p:cNvCxnSpPr/>
              <p:nvPr/>
            </p:nvCxnSpPr>
            <p:spPr>
              <a:xfrm flipH="1" flipV="1">
                <a:off x="8666273" y="1963410"/>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88" name="Straight Connector 87"/>
              <p:cNvCxnSpPr/>
              <p:nvPr/>
            </p:nvCxnSpPr>
            <p:spPr>
              <a:xfrm flipH="1" flipV="1">
                <a:off x="8962430" y="1947891"/>
                <a:ext cx="0" cy="161035"/>
              </a:xfrm>
              <a:prstGeom prst="line">
                <a:avLst/>
              </a:prstGeom>
            </p:spPr>
            <p:style>
              <a:lnRef idx="3">
                <a:schemeClr val="dk1"/>
              </a:lnRef>
              <a:fillRef idx="0">
                <a:schemeClr val="dk1"/>
              </a:fillRef>
              <a:effectRef idx="2">
                <a:schemeClr val="dk1"/>
              </a:effectRef>
              <a:fontRef idx="minor">
                <a:schemeClr val="tx1"/>
              </a:fontRef>
            </p:style>
          </p:cxnSp>
        </p:grpSp>
      </p:grpSp>
      <p:grpSp>
        <p:nvGrpSpPr>
          <p:cNvPr id="96" name="Group 95"/>
          <p:cNvGrpSpPr/>
          <p:nvPr/>
        </p:nvGrpSpPr>
        <p:grpSpPr>
          <a:xfrm>
            <a:off x="7186183" y="5097917"/>
            <a:ext cx="831819" cy="1337702"/>
            <a:chOff x="5645888" y="1637414"/>
            <a:chExt cx="2306956" cy="3251562"/>
          </a:xfrm>
        </p:grpSpPr>
        <p:grpSp>
          <p:nvGrpSpPr>
            <p:cNvPr id="97" name="Group 96"/>
            <p:cNvGrpSpPr/>
            <p:nvPr/>
          </p:nvGrpSpPr>
          <p:grpSpPr>
            <a:xfrm>
              <a:off x="5645888" y="1637414"/>
              <a:ext cx="2306956" cy="683030"/>
              <a:chOff x="10538078" y="3003383"/>
              <a:chExt cx="809794" cy="281058"/>
            </a:xfrm>
          </p:grpSpPr>
          <p:sp>
            <p:nvSpPr>
              <p:cNvPr id="109" name="Moon 108"/>
              <p:cNvSpPr/>
              <p:nvPr/>
            </p:nvSpPr>
            <p:spPr>
              <a:xfrm rot="18393497">
                <a:off x="10659953" y="2881508"/>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0" name="Moon 109"/>
              <p:cNvSpPr/>
              <p:nvPr/>
            </p:nvSpPr>
            <p:spPr>
              <a:xfrm rot="3206503" flipH="1">
                <a:off x="10944939" y="2881509"/>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98" name="Group 97"/>
            <p:cNvGrpSpPr/>
            <p:nvPr/>
          </p:nvGrpSpPr>
          <p:grpSpPr>
            <a:xfrm>
              <a:off x="6008577" y="1701197"/>
              <a:ext cx="1690121" cy="3187779"/>
              <a:chOff x="3178629" y="2090055"/>
              <a:chExt cx="593271" cy="1311730"/>
            </a:xfrm>
            <a:solidFill>
              <a:srgbClr val="C00000"/>
            </a:solidFill>
          </p:grpSpPr>
          <p:sp>
            <p:nvSpPr>
              <p:cNvPr id="104" name="Flowchart: Delay 103"/>
              <p:cNvSpPr/>
              <p:nvPr/>
            </p:nvSpPr>
            <p:spPr>
              <a:xfrm rot="16200000">
                <a:off x="3113315" y="2743199"/>
                <a:ext cx="723900" cy="59327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05" name="Oval 104"/>
              <p:cNvSpPr/>
              <p:nvPr/>
            </p:nvSpPr>
            <p:spPr>
              <a:xfrm>
                <a:off x="3178629" y="2090055"/>
                <a:ext cx="555171" cy="58782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06" name="Oval 105"/>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07" name="Oval 106"/>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08" name="Arc 107"/>
              <p:cNvSpPr/>
              <p:nvPr/>
            </p:nvSpPr>
            <p:spPr>
              <a:xfrm rot="8032625">
                <a:off x="3310143" y="2202862"/>
                <a:ext cx="292143" cy="305589"/>
              </a:xfrm>
              <a:prstGeom prst="arc">
                <a:avLst/>
              </a:prstGeom>
              <a:grp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cxnSp>
          <p:nvCxnSpPr>
            <p:cNvPr id="99" name="Straight Connector 98"/>
            <p:cNvCxnSpPr/>
            <p:nvPr/>
          </p:nvCxnSpPr>
          <p:spPr>
            <a:xfrm flipH="1">
              <a:off x="6853639" y="1978929"/>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100" name="Straight Connector 99"/>
            <p:cNvCxnSpPr/>
            <p:nvPr/>
          </p:nvCxnSpPr>
          <p:spPr>
            <a:xfrm flipV="1">
              <a:off x="6853639" y="1963410"/>
              <a:ext cx="0" cy="161035"/>
            </a:xfrm>
            <a:prstGeom prst="line">
              <a:avLst/>
            </a:prstGeom>
          </p:spPr>
          <p:style>
            <a:lnRef idx="3">
              <a:schemeClr val="dk1"/>
            </a:lnRef>
            <a:fillRef idx="0">
              <a:schemeClr val="dk1"/>
            </a:fillRef>
            <a:effectRef idx="2">
              <a:schemeClr val="dk1"/>
            </a:effectRef>
            <a:fontRef idx="minor">
              <a:schemeClr val="tx1"/>
            </a:fontRef>
          </p:style>
        </p:cxnSp>
        <p:grpSp>
          <p:nvGrpSpPr>
            <p:cNvPr id="101" name="Group 100"/>
            <p:cNvGrpSpPr/>
            <p:nvPr/>
          </p:nvGrpSpPr>
          <p:grpSpPr>
            <a:xfrm>
              <a:off x="6485380" y="1970165"/>
              <a:ext cx="296157" cy="161035"/>
              <a:chOff x="8666273" y="1947891"/>
              <a:chExt cx="296157" cy="161035"/>
            </a:xfrm>
          </p:grpSpPr>
          <p:cxnSp>
            <p:nvCxnSpPr>
              <p:cNvPr id="102" name="Straight Connector 101"/>
              <p:cNvCxnSpPr/>
              <p:nvPr/>
            </p:nvCxnSpPr>
            <p:spPr>
              <a:xfrm flipH="1" flipV="1">
                <a:off x="8666273" y="1963410"/>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103" name="Straight Connector 102"/>
              <p:cNvCxnSpPr/>
              <p:nvPr/>
            </p:nvCxnSpPr>
            <p:spPr>
              <a:xfrm flipH="1" flipV="1">
                <a:off x="8962430" y="1947891"/>
                <a:ext cx="0" cy="161035"/>
              </a:xfrm>
              <a:prstGeom prst="line">
                <a:avLst/>
              </a:prstGeom>
            </p:spPr>
            <p:style>
              <a:lnRef idx="3">
                <a:schemeClr val="dk1"/>
              </a:lnRef>
              <a:fillRef idx="0">
                <a:schemeClr val="dk1"/>
              </a:fillRef>
              <a:effectRef idx="2">
                <a:schemeClr val="dk1"/>
              </a:effectRef>
              <a:fontRef idx="minor">
                <a:schemeClr val="tx1"/>
              </a:fontRef>
            </p:style>
          </p:cxnSp>
        </p:grpSp>
      </p:grpSp>
      <p:grpSp>
        <p:nvGrpSpPr>
          <p:cNvPr id="111" name="Group 110"/>
          <p:cNvGrpSpPr/>
          <p:nvPr/>
        </p:nvGrpSpPr>
        <p:grpSpPr>
          <a:xfrm>
            <a:off x="11158777" y="5060178"/>
            <a:ext cx="831819" cy="1337702"/>
            <a:chOff x="5645888" y="1637414"/>
            <a:chExt cx="2306956" cy="3251562"/>
          </a:xfrm>
        </p:grpSpPr>
        <p:grpSp>
          <p:nvGrpSpPr>
            <p:cNvPr id="112" name="Group 111"/>
            <p:cNvGrpSpPr/>
            <p:nvPr/>
          </p:nvGrpSpPr>
          <p:grpSpPr>
            <a:xfrm>
              <a:off x="5645888" y="1637414"/>
              <a:ext cx="2306956" cy="683030"/>
              <a:chOff x="10538078" y="3003383"/>
              <a:chExt cx="809794" cy="281058"/>
            </a:xfrm>
          </p:grpSpPr>
          <p:sp>
            <p:nvSpPr>
              <p:cNvPr id="124" name="Moon 123"/>
              <p:cNvSpPr/>
              <p:nvPr/>
            </p:nvSpPr>
            <p:spPr>
              <a:xfrm rot="18393497">
                <a:off x="10659953" y="2881508"/>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5" name="Moon 124"/>
              <p:cNvSpPr/>
              <p:nvPr/>
            </p:nvSpPr>
            <p:spPr>
              <a:xfrm rot="3206503" flipH="1">
                <a:off x="10944939" y="2881509"/>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113" name="Group 112"/>
            <p:cNvGrpSpPr/>
            <p:nvPr/>
          </p:nvGrpSpPr>
          <p:grpSpPr>
            <a:xfrm>
              <a:off x="6008577" y="1701197"/>
              <a:ext cx="1690121" cy="3187779"/>
              <a:chOff x="3178629" y="2090055"/>
              <a:chExt cx="593271" cy="1311730"/>
            </a:xfrm>
            <a:solidFill>
              <a:srgbClr val="C00000"/>
            </a:solidFill>
          </p:grpSpPr>
          <p:sp>
            <p:nvSpPr>
              <p:cNvPr id="119" name="Flowchart: Delay 118"/>
              <p:cNvSpPr/>
              <p:nvPr/>
            </p:nvSpPr>
            <p:spPr>
              <a:xfrm rot="16200000">
                <a:off x="3113315" y="2743199"/>
                <a:ext cx="723900" cy="59327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0" name="Oval 119"/>
              <p:cNvSpPr/>
              <p:nvPr/>
            </p:nvSpPr>
            <p:spPr>
              <a:xfrm>
                <a:off x="3178629" y="2090055"/>
                <a:ext cx="555171" cy="58782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1" name="Oval 120"/>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2" name="Oval 121"/>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3" name="Arc 122"/>
              <p:cNvSpPr/>
              <p:nvPr/>
            </p:nvSpPr>
            <p:spPr>
              <a:xfrm rot="8032625">
                <a:off x="3310143" y="2202862"/>
                <a:ext cx="292143" cy="305589"/>
              </a:xfrm>
              <a:prstGeom prst="arc">
                <a:avLst/>
              </a:prstGeom>
              <a:grp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cxnSp>
          <p:nvCxnSpPr>
            <p:cNvPr id="114" name="Straight Connector 113"/>
            <p:cNvCxnSpPr/>
            <p:nvPr/>
          </p:nvCxnSpPr>
          <p:spPr>
            <a:xfrm flipH="1">
              <a:off x="6853639" y="1978929"/>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115" name="Straight Connector 114"/>
            <p:cNvCxnSpPr/>
            <p:nvPr/>
          </p:nvCxnSpPr>
          <p:spPr>
            <a:xfrm flipV="1">
              <a:off x="6853639" y="1963410"/>
              <a:ext cx="0" cy="161035"/>
            </a:xfrm>
            <a:prstGeom prst="line">
              <a:avLst/>
            </a:prstGeom>
          </p:spPr>
          <p:style>
            <a:lnRef idx="3">
              <a:schemeClr val="dk1"/>
            </a:lnRef>
            <a:fillRef idx="0">
              <a:schemeClr val="dk1"/>
            </a:fillRef>
            <a:effectRef idx="2">
              <a:schemeClr val="dk1"/>
            </a:effectRef>
            <a:fontRef idx="minor">
              <a:schemeClr val="tx1"/>
            </a:fontRef>
          </p:style>
        </p:cxnSp>
        <p:grpSp>
          <p:nvGrpSpPr>
            <p:cNvPr id="116" name="Group 115"/>
            <p:cNvGrpSpPr/>
            <p:nvPr/>
          </p:nvGrpSpPr>
          <p:grpSpPr>
            <a:xfrm>
              <a:off x="6485380" y="1970165"/>
              <a:ext cx="296157" cy="161035"/>
              <a:chOff x="8666273" y="1947891"/>
              <a:chExt cx="296157" cy="161035"/>
            </a:xfrm>
          </p:grpSpPr>
          <p:cxnSp>
            <p:nvCxnSpPr>
              <p:cNvPr id="117" name="Straight Connector 116"/>
              <p:cNvCxnSpPr/>
              <p:nvPr/>
            </p:nvCxnSpPr>
            <p:spPr>
              <a:xfrm flipH="1" flipV="1">
                <a:off x="8666273" y="1963410"/>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118" name="Straight Connector 117"/>
              <p:cNvCxnSpPr/>
              <p:nvPr/>
            </p:nvCxnSpPr>
            <p:spPr>
              <a:xfrm flipH="1" flipV="1">
                <a:off x="8962430" y="1947891"/>
                <a:ext cx="0" cy="161035"/>
              </a:xfrm>
              <a:prstGeom prst="line">
                <a:avLst/>
              </a:prstGeom>
            </p:spPr>
            <p:style>
              <a:lnRef idx="3">
                <a:schemeClr val="dk1"/>
              </a:lnRef>
              <a:fillRef idx="0">
                <a:schemeClr val="dk1"/>
              </a:fillRef>
              <a:effectRef idx="2">
                <a:schemeClr val="dk1"/>
              </a:effectRef>
              <a:fontRef idx="minor">
                <a:schemeClr val="tx1"/>
              </a:fontRef>
            </p:style>
          </p:cxnSp>
        </p:grpSp>
      </p:grpSp>
      <p:grpSp>
        <p:nvGrpSpPr>
          <p:cNvPr id="126" name="Group 125"/>
          <p:cNvGrpSpPr/>
          <p:nvPr/>
        </p:nvGrpSpPr>
        <p:grpSpPr>
          <a:xfrm>
            <a:off x="11067141" y="789217"/>
            <a:ext cx="831819" cy="1337702"/>
            <a:chOff x="5645888" y="1637414"/>
            <a:chExt cx="2306956" cy="3251562"/>
          </a:xfrm>
        </p:grpSpPr>
        <p:grpSp>
          <p:nvGrpSpPr>
            <p:cNvPr id="127" name="Group 126"/>
            <p:cNvGrpSpPr/>
            <p:nvPr/>
          </p:nvGrpSpPr>
          <p:grpSpPr>
            <a:xfrm>
              <a:off x="5645888" y="1637414"/>
              <a:ext cx="2306956" cy="683030"/>
              <a:chOff x="10538078" y="3003383"/>
              <a:chExt cx="809794" cy="281058"/>
            </a:xfrm>
          </p:grpSpPr>
          <p:sp>
            <p:nvSpPr>
              <p:cNvPr id="139" name="Moon 138"/>
              <p:cNvSpPr/>
              <p:nvPr/>
            </p:nvSpPr>
            <p:spPr>
              <a:xfrm rot="18393497">
                <a:off x="10659953" y="2881508"/>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40" name="Moon 139"/>
              <p:cNvSpPr/>
              <p:nvPr/>
            </p:nvSpPr>
            <p:spPr>
              <a:xfrm rot="3206503" flipH="1">
                <a:off x="10944939" y="2881509"/>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128" name="Group 127"/>
            <p:cNvGrpSpPr/>
            <p:nvPr/>
          </p:nvGrpSpPr>
          <p:grpSpPr>
            <a:xfrm>
              <a:off x="6008577" y="1701197"/>
              <a:ext cx="1690121" cy="3187779"/>
              <a:chOff x="3178629" y="2090055"/>
              <a:chExt cx="593271" cy="1311730"/>
            </a:xfrm>
            <a:solidFill>
              <a:srgbClr val="C00000"/>
            </a:solidFill>
          </p:grpSpPr>
          <p:sp>
            <p:nvSpPr>
              <p:cNvPr id="134" name="Flowchart: Delay 133"/>
              <p:cNvSpPr/>
              <p:nvPr/>
            </p:nvSpPr>
            <p:spPr>
              <a:xfrm rot="16200000">
                <a:off x="3113315" y="2743199"/>
                <a:ext cx="723900" cy="59327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5" name="Oval 134"/>
              <p:cNvSpPr/>
              <p:nvPr/>
            </p:nvSpPr>
            <p:spPr>
              <a:xfrm>
                <a:off x="3178629" y="2090055"/>
                <a:ext cx="555171" cy="58782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6" name="Oval 135"/>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7" name="Oval 136"/>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8" name="Arc 137"/>
              <p:cNvSpPr/>
              <p:nvPr/>
            </p:nvSpPr>
            <p:spPr>
              <a:xfrm rot="8032625">
                <a:off x="3310143" y="2202862"/>
                <a:ext cx="292143" cy="305589"/>
              </a:xfrm>
              <a:prstGeom prst="arc">
                <a:avLst/>
              </a:prstGeom>
              <a:grp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cxnSp>
          <p:nvCxnSpPr>
            <p:cNvPr id="129" name="Straight Connector 128"/>
            <p:cNvCxnSpPr/>
            <p:nvPr/>
          </p:nvCxnSpPr>
          <p:spPr>
            <a:xfrm flipH="1">
              <a:off x="6853639" y="1978929"/>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130" name="Straight Connector 129"/>
            <p:cNvCxnSpPr/>
            <p:nvPr/>
          </p:nvCxnSpPr>
          <p:spPr>
            <a:xfrm flipV="1">
              <a:off x="6853639" y="1963410"/>
              <a:ext cx="0" cy="161035"/>
            </a:xfrm>
            <a:prstGeom prst="line">
              <a:avLst/>
            </a:prstGeom>
          </p:spPr>
          <p:style>
            <a:lnRef idx="3">
              <a:schemeClr val="dk1"/>
            </a:lnRef>
            <a:fillRef idx="0">
              <a:schemeClr val="dk1"/>
            </a:fillRef>
            <a:effectRef idx="2">
              <a:schemeClr val="dk1"/>
            </a:effectRef>
            <a:fontRef idx="minor">
              <a:schemeClr val="tx1"/>
            </a:fontRef>
          </p:style>
        </p:cxnSp>
        <p:grpSp>
          <p:nvGrpSpPr>
            <p:cNvPr id="131" name="Group 130"/>
            <p:cNvGrpSpPr/>
            <p:nvPr/>
          </p:nvGrpSpPr>
          <p:grpSpPr>
            <a:xfrm>
              <a:off x="6485380" y="1970165"/>
              <a:ext cx="296157" cy="161035"/>
              <a:chOff x="8666273" y="1947891"/>
              <a:chExt cx="296157" cy="161035"/>
            </a:xfrm>
          </p:grpSpPr>
          <p:cxnSp>
            <p:nvCxnSpPr>
              <p:cNvPr id="132" name="Straight Connector 131"/>
              <p:cNvCxnSpPr/>
              <p:nvPr/>
            </p:nvCxnSpPr>
            <p:spPr>
              <a:xfrm flipH="1" flipV="1">
                <a:off x="8666273" y="1963410"/>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133" name="Straight Connector 132"/>
              <p:cNvCxnSpPr/>
              <p:nvPr/>
            </p:nvCxnSpPr>
            <p:spPr>
              <a:xfrm flipH="1" flipV="1">
                <a:off x="8962430" y="1947891"/>
                <a:ext cx="0" cy="161035"/>
              </a:xfrm>
              <a:prstGeom prst="line">
                <a:avLst/>
              </a:prstGeom>
            </p:spPr>
            <p:style>
              <a:lnRef idx="3">
                <a:schemeClr val="dk1"/>
              </a:lnRef>
              <a:fillRef idx="0">
                <a:schemeClr val="dk1"/>
              </a:fillRef>
              <a:effectRef idx="2">
                <a:schemeClr val="dk1"/>
              </a:effectRef>
              <a:fontRef idx="minor">
                <a:schemeClr val="tx1"/>
              </a:fontRef>
            </p:style>
          </p:cxnSp>
        </p:grpSp>
      </p:grpSp>
      <p:sp>
        <p:nvSpPr>
          <p:cNvPr id="141" name="Multiply 140"/>
          <p:cNvSpPr/>
          <p:nvPr/>
        </p:nvSpPr>
        <p:spPr>
          <a:xfrm>
            <a:off x="7351367" y="2984562"/>
            <a:ext cx="940798" cy="756666"/>
          </a:xfrm>
          <a:prstGeom prst="mathMultiply">
            <a:avLst>
              <a:gd name="adj1" fmla="val 1632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Multiply 141"/>
          <p:cNvSpPr/>
          <p:nvPr/>
        </p:nvSpPr>
        <p:spPr>
          <a:xfrm>
            <a:off x="8210666" y="5351965"/>
            <a:ext cx="940798" cy="756666"/>
          </a:xfrm>
          <a:prstGeom prst="mathMultiply">
            <a:avLst>
              <a:gd name="adj1" fmla="val 1632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ultiply 143"/>
          <p:cNvSpPr/>
          <p:nvPr/>
        </p:nvSpPr>
        <p:spPr>
          <a:xfrm>
            <a:off x="9792367" y="552977"/>
            <a:ext cx="940798" cy="756666"/>
          </a:xfrm>
          <a:prstGeom prst="mathMultiply">
            <a:avLst>
              <a:gd name="adj1" fmla="val 1632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1" name="Straight Connector 160"/>
          <p:cNvCxnSpPr/>
          <p:nvPr/>
        </p:nvCxnSpPr>
        <p:spPr>
          <a:xfrm flipH="1">
            <a:off x="5413710" y="-275948"/>
            <a:ext cx="0" cy="7315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a:off x="6560149" y="-251510"/>
            <a:ext cx="0" cy="7315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3" name="TextBox 162"/>
              <p:cNvSpPr txBox="1"/>
              <p:nvPr/>
            </p:nvSpPr>
            <p:spPr>
              <a:xfrm>
                <a:off x="5340565" y="2683216"/>
                <a:ext cx="1253035" cy="1323439"/>
              </a:xfrm>
              <a:prstGeom prst="rect">
                <a:avLst/>
              </a:prstGeom>
              <a:noFill/>
            </p:spPr>
            <p:txBody>
              <a:bodyPr wrap="none" rtlCol="0">
                <a:spAutoFit/>
              </a:bodyPr>
              <a:lstStyle/>
              <a:p>
                <a:pPr algn="ctr"/>
                <a14:m>
                  <m:oMathPara xmlns:m="http://schemas.openxmlformats.org/officeDocument/2006/math">
                    <m:oMathParaPr>
                      <m:jc m:val="center"/>
                    </m:oMathParaPr>
                    <m:oMath xmlns:m="http://schemas.openxmlformats.org/officeDocument/2006/math">
                      <m:r>
                        <a:rPr lang="en-US" sz="3200" b="0" i="1" smtClean="0">
                          <a:latin typeface="Cambria Math" panose="02040503050406030204" pitchFamily="18" charset="0"/>
                        </a:rPr>
                        <m:t>≈</m:t>
                      </m:r>
                    </m:oMath>
                  </m:oMathPara>
                </a14:m>
                <a:endParaRPr lang="en-US" sz="2400" b="0" dirty="0"/>
              </a:p>
              <a:p>
                <a:pPr algn="ctr"/>
                <a:r>
                  <a:rPr lang="en-US" sz="2400" dirty="0"/>
                  <a:t>Trace</a:t>
                </a:r>
              </a:p>
              <a:p>
                <a:pPr algn="ctr"/>
                <a:r>
                  <a:rPr lang="en-US" sz="2400" dirty="0"/>
                  <a:t>Distance</a:t>
                </a:r>
                <a:endParaRPr lang="en-US" sz="2400" b="0" dirty="0"/>
              </a:p>
            </p:txBody>
          </p:sp>
        </mc:Choice>
        <mc:Fallback xmlns="">
          <p:sp>
            <p:nvSpPr>
              <p:cNvPr id="163" name="TextBox 162"/>
              <p:cNvSpPr txBox="1">
                <a:spLocks noRot="1" noChangeAspect="1" noMove="1" noResize="1" noEditPoints="1" noAdjustHandles="1" noChangeArrowheads="1" noChangeShapeType="1" noTextEdit="1"/>
              </p:cNvSpPr>
              <p:nvPr/>
            </p:nvSpPr>
            <p:spPr>
              <a:xfrm>
                <a:off x="5340565" y="2683216"/>
                <a:ext cx="1253035" cy="1323439"/>
              </a:xfrm>
              <a:prstGeom prst="rect">
                <a:avLst/>
              </a:prstGeom>
              <a:blipFill>
                <a:blip r:embed="rId12"/>
                <a:stretch>
                  <a:fillRect l="-6796" r="-6796"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4" name="TextBox 163"/>
              <p:cNvSpPr txBox="1"/>
              <p:nvPr/>
            </p:nvSpPr>
            <p:spPr>
              <a:xfrm>
                <a:off x="1948224" y="3091388"/>
                <a:ext cx="1211422" cy="369332"/>
              </a:xfrm>
              <a:prstGeom prst="rect">
                <a:avLst/>
              </a:prstGeom>
              <a:noFill/>
            </p:spPr>
            <p:txBody>
              <a:bodyPr wrap="none" lIns="0" tIns="0" rIns="0" bIns="0" rtlCol="0">
                <a:spAutoFit/>
              </a:bodyPr>
              <a:lstStyle/>
              <a:p>
                <a:r>
                  <a:rPr lang="en-US" sz="2400" b="0" dirty="0"/>
                  <a:t>Secret: </a:t>
                </a:r>
                <a14:m>
                  <m:oMath xmlns:m="http://schemas.openxmlformats.org/officeDocument/2006/math">
                    <m:sSub>
                      <m:sSubPr>
                        <m:ctrlPr>
                          <a:rPr lang="en-US" sz="2400" b="0" i="1" smtClean="0">
                            <a:solidFill>
                              <a:schemeClr val="accent2"/>
                            </a:solidFill>
                            <a:latin typeface="Cambria Math" panose="02040503050406030204" pitchFamily="18" charset="0"/>
                          </a:rPr>
                        </m:ctrlPr>
                      </m:sSubPr>
                      <m:e>
                        <m:r>
                          <a:rPr lang="en-US" sz="2400" b="0" i="1" smtClean="0">
                            <a:solidFill>
                              <a:schemeClr val="accent2"/>
                            </a:solidFill>
                            <a:latin typeface="Cambria Math" panose="02040503050406030204" pitchFamily="18" charset="0"/>
                          </a:rPr>
                          <m:t>𝑠</m:t>
                        </m:r>
                      </m:e>
                      <m:sub>
                        <m:r>
                          <a:rPr lang="en-US" sz="2400" b="0" i="1" smtClean="0">
                            <a:solidFill>
                              <a:schemeClr val="accent2"/>
                            </a:solidFill>
                            <a:latin typeface="Cambria Math" panose="02040503050406030204" pitchFamily="18" charset="0"/>
                          </a:rPr>
                          <m:t>0</m:t>
                        </m:r>
                      </m:sub>
                    </m:sSub>
                  </m:oMath>
                </a14:m>
                <a:endParaRPr lang="en-US" sz="2400" b="0" dirty="0"/>
              </a:p>
            </p:txBody>
          </p:sp>
        </mc:Choice>
        <mc:Fallback xmlns="">
          <p:sp>
            <p:nvSpPr>
              <p:cNvPr id="164" name="TextBox 163"/>
              <p:cNvSpPr txBox="1">
                <a:spLocks noRot="1" noChangeAspect="1" noMove="1" noResize="1" noEditPoints="1" noAdjustHandles="1" noChangeArrowheads="1" noChangeShapeType="1" noTextEdit="1"/>
              </p:cNvSpPr>
              <p:nvPr/>
            </p:nvSpPr>
            <p:spPr>
              <a:xfrm>
                <a:off x="1948224" y="3091388"/>
                <a:ext cx="1211422" cy="369332"/>
              </a:xfrm>
              <a:prstGeom prst="rect">
                <a:avLst/>
              </a:prstGeom>
              <a:blipFill>
                <a:blip r:embed="rId13"/>
                <a:stretch>
                  <a:fillRect l="-15657" t="-24590" r="-4545" b="-491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5" name="TextBox 164"/>
              <p:cNvSpPr txBox="1"/>
              <p:nvPr/>
            </p:nvSpPr>
            <p:spPr>
              <a:xfrm>
                <a:off x="8942562" y="3178229"/>
                <a:ext cx="1204304" cy="369332"/>
              </a:xfrm>
              <a:prstGeom prst="rect">
                <a:avLst/>
              </a:prstGeom>
              <a:noFill/>
            </p:spPr>
            <p:txBody>
              <a:bodyPr wrap="none" lIns="0" tIns="0" rIns="0" bIns="0" rtlCol="0">
                <a:spAutoFit/>
              </a:bodyPr>
              <a:lstStyle/>
              <a:p>
                <a:r>
                  <a:rPr lang="en-US" sz="2400" b="0" dirty="0"/>
                  <a:t>Secret: </a:t>
                </a:r>
                <a14:m>
                  <m:oMath xmlns:m="http://schemas.openxmlformats.org/officeDocument/2006/math">
                    <m:sSub>
                      <m:sSubPr>
                        <m:ctrlPr>
                          <a:rPr lang="en-US" sz="2400" b="0" i="1" smtClean="0">
                            <a:solidFill>
                              <a:schemeClr val="accent2"/>
                            </a:solidFill>
                            <a:latin typeface="Cambria Math" panose="02040503050406030204" pitchFamily="18" charset="0"/>
                          </a:rPr>
                        </m:ctrlPr>
                      </m:sSubPr>
                      <m:e>
                        <m:r>
                          <a:rPr lang="en-US" sz="2400" b="0" i="1" smtClean="0">
                            <a:solidFill>
                              <a:schemeClr val="accent2"/>
                            </a:solidFill>
                            <a:latin typeface="Cambria Math" panose="02040503050406030204" pitchFamily="18" charset="0"/>
                          </a:rPr>
                          <m:t>𝑠</m:t>
                        </m:r>
                      </m:e>
                      <m:sub>
                        <m:r>
                          <a:rPr lang="en-US" sz="2400" b="0" i="1" smtClean="0">
                            <a:solidFill>
                              <a:schemeClr val="accent2"/>
                            </a:solidFill>
                            <a:latin typeface="Cambria Math" panose="02040503050406030204" pitchFamily="18" charset="0"/>
                          </a:rPr>
                          <m:t>1</m:t>
                        </m:r>
                      </m:sub>
                    </m:sSub>
                  </m:oMath>
                </a14:m>
                <a:endParaRPr lang="en-US" sz="2400" b="0" dirty="0">
                  <a:solidFill>
                    <a:schemeClr val="accent2"/>
                  </a:solidFill>
                </a:endParaRPr>
              </a:p>
            </p:txBody>
          </p:sp>
        </mc:Choice>
        <mc:Fallback xmlns="">
          <p:sp>
            <p:nvSpPr>
              <p:cNvPr id="165" name="TextBox 164"/>
              <p:cNvSpPr txBox="1">
                <a:spLocks noRot="1" noChangeAspect="1" noMove="1" noResize="1" noEditPoints="1" noAdjustHandles="1" noChangeArrowheads="1" noChangeShapeType="1" noTextEdit="1"/>
              </p:cNvSpPr>
              <p:nvPr/>
            </p:nvSpPr>
            <p:spPr>
              <a:xfrm>
                <a:off x="8942562" y="3178229"/>
                <a:ext cx="1204304" cy="369332"/>
              </a:xfrm>
              <a:prstGeom prst="rect">
                <a:avLst/>
              </a:prstGeom>
              <a:blipFill>
                <a:blip r:embed="rId14"/>
                <a:stretch>
                  <a:fillRect l="-15657" t="-24590" r="-4040" b="-491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6" name="Rounded Rectangle 165"/>
              <p:cNvSpPr/>
              <p:nvPr/>
            </p:nvSpPr>
            <p:spPr>
              <a:xfrm>
                <a:off x="1320331" y="662076"/>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1</m:t>
                          </m:r>
                        </m:sub>
                      </m:sSub>
                    </m:oMath>
                  </m:oMathPara>
                </a14:m>
                <a:endParaRPr lang="en-US" sz="2400" b="0" dirty="0"/>
              </a:p>
            </p:txBody>
          </p:sp>
        </mc:Choice>
        <mc:Fallback xmlns="">
          <p:sp>
            <p:nvSpPr>
              <p:cNvPr id="166" name="Rounded Rectangle 165"/>
              <p:cNvSpPr>
                <a:spLocks noRot="1" noChangeAspect="1" noMove="1" noResize="1" noEditPoints="1" noAdjustHandles="1" noChangeArrowheads="1" noChangeShapeType="1" noTextEdit="1"/>
              </p:cNvSpPr>
              <p:nvPr/>
            </p:nvSpPr>
            <p:spPr>
              <a:xfrm>
                <a:off x="1320331" y="662076"/>
                <a:ext cx="676950" cy="522514"/>
              </a:xfrm>
              <a:prstGeom prst="round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7" name="Rounded Rectangle 166"/>
              <p:cNvSpPr/>
              <p:nvPr/>
            </p:nvSpPr>
            <p:spPr>
              <a:xfrm>
                <a:off x="438148" y="3057790"/>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2</m:t>
                          </m:r>
                        </m:sub>
                      </m:sSub>
                    </m:oMath>
                  </m:oMathPara>
                </a14:m>
                <a:endParaRPr lang="en-US" sz="2400" b="0" dirty="0"/>
              </a:p>
            </p:txBody>
          </p:sp>
        </mc:Choice>
        <mc:Fallback xmlns="">
          <p:sp>
            <p:nvSpPr>
              <p:cNvPr id="167" name="Rounded Rectangle 166"/>
              <p:cNvSpPr>
                <a:spLocks noRot="1" noChangeAspect="1" noMove="1" noResize="1" noEditPoints="1" noAdjustHandles="1" noChangeArrowheads="1" noChangeShapeType="1" noTextEdit="1"/>
              </p:cNvSpPr>
              <p:nvPr/>
            </p:nvSpPr>
            <p:spPr>
              <a:xfrm>
                <a:off x="438148" y="3057790"/>
                <a:ext cx="676950" cy="522514"/>
              </a:xfrm>
              <a:prstGeom prst="round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8" name="Rounded Rectangle 167"/>
              <p:cNvSpPr/>
              <p:nvPr/>
            </p:nvSpPr>
            <p:spPr>
              <a:xfrm>
                <a:off x="1320331" y="5417389"/>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3</m:t>
                          </m:r>
                        </m:sub>
                      </m:sSub>
                    </m:oMath>
                  </m:oMathPara>
                </a14:m>
                <a:endParaRPr lang="en-US" sz="2400" b="0" dirty="0"/>
              </a:p>
            </p:txBody>
          </p:sp>
        </mc:Choice>
        <mc:Fallback xmlns="">
          <p:sp>
            <p:nvSpPr>
              <p:cNvPr id="168" name="Rounded Rectangle 167"/>
              <p:cNvSpPr>
                <a:spLocks noRot="1" noChangeAspect="1" noMove="1" noResize="1" noEditPoints="1" noAdjustHandles="1" noChangeArrowheads="1" noChangeShapeType="1" noTextEdit="1"/>
              </p:cNvSpPr>
              <p:nvPr/>
            </p:nvSpPr>
            <p:spPr>
              <a:xfrm>
                <a:off x="1320331" y="5417389"/>
                <a:ext cx="676950" cy="522514"/>
              </a:xfrm>
              <a:prstGeom prst="roundRect">
                <a:avLst/>
              </a:prstGeom>
              <a:blipFill>
                <a:blip r:embed="rId17"/>
                <a:stretch>
                  <a:fillRect/>
                </a:stretch>
              </a:blipFill>
            </p:spPr>
            <p:txBody>
              <a:bodyPr/>
              <a:lstStyle/>
              <a:p>
                <a:r>
                  <a:rPr lang="en-US">
                    <a:noFill/>
                  </a:rPr>
                  <a:t> </a:t>
                </a:r>
              </a:p>
            </p:txBody>
          </p:sp>
        </mc:Fallback>
      </mc:AlternateContent>
      <p:grpSp>
        <p:nvGrpSpPr>
          <p:cNvPr id="169" name="Group 168"/>
          <p:cNvGrpSpPr/>
          <p:nvPr/>
        </p:nvGrpSpPr>
        <p:grpSpPr>
          <a:xfrm>
            <a:off x="82113" y="1301666"/>
            <a:ext cx="831819" cy="1337702"/>
            <a:chOff x="5645888" y="1637414"/>
            <a:chExt cx="2306956" cy="3251562"/>
          </a:xfrm>
        </p:grpSpPr>
        <p:grpSp>
          <p:nvGrpSpPr>
            <p:cNvPr id="170" name="Group 169"/>
            <p:cNvGrpSpPr/>
            <p:nvPr/>
          </p:nvGrpSpPr>
          <p:grpSpPr>
            <a:xfrm>
              <a:off x="5645888" y="1637414"/>
              <a:ext cx="2306956" cy="683030"/>
              <a:chOff x="10538078" y="3003383"/>
              <a:chExt cx="809794" cy="281058"/>
            </a:xfrm>
          </p:grpSpPr>
          <p:sp>
            <p:nvSpPr>
              <p:cNvPr id="182" name="Moon 181"/>
              <p:cNvSpPr/>
              <p:nvPr/>
            </p:nvSpPr>
            <p:spPr>
              <a:xfrm rot="18393497">
                <a:off x="10659953" y="2881508"/>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83" name="Moon 182"/>
              <p:cNvSpPr/>
              <p:nvPr/>
            </p:nvSpPr>
            <p:spPr>
              <a:xfrm rot="3206503" flipH="1">
                <a:off x="10944939" y="2881509"/>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171" name="Group 170"/>
            <p:cNvGrpSpPr/>
            <p:nvPr/>
          </p:nvGrpSpPr>
          <p:grpSpPr>
            <a:xfrm>
              <a:off x="6008577" y="1701197"/>
              <a:ext cx="1690121" cy="3187779"/>
              <a:chOff x="3178629" y="2090055"/>
              <a:chExt cx="593271" cy="1311730"/>
            </a:xfrm>
            <a:solidFill>
              <a:srgbClr val="C00000"/>
            </a:solidFill>
          </p:grpSpPr>
          <p:sp>
            <p:nvSpPr>
              <p:cNvPr id="177" name="Flowchart: Delay 176"/>
              <p:cNvSpPr/>
              <p:nvPr/>
            </p:nvSpPr>
            <p:spPr>
              <a:xfrm rot="16200000">
                <a:off x="3113315" y="2743199"/>
                <a:ext cx="723900" cy="59327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78" name="Oval 177"/>
              <p:cNvSpPr/>
              <p:nvPr/>
            </p:nvSpPr>
            <p:spPr>
              <a:xfrm>
                <a:off x="3178629" y="2090055"/>
                <a:ext cx="555171" cy="58782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79" name="Oval 178"/>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80" name="Oval 179"/>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81" name="Arc 180"/>
              <p:cNvSpPr/>
              <p:nvPr/>
            </p:nvSpPr>
            <p:spPr>
              <a:xfrm rot="8032625">
                <a:off x="3310143" y="2202862"/>
                <a:ext cx="292143" cy="305589"/>
              </a:xfrm>
              <a:prstGeom prst="arc">
                <a:avLst/>
              </a:prstGeom>
              <a:grp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cxnSp>
          <p:nvCxnSpPr>
            <p:cNvPr id="172" name="Straight Connector 171"/>
            <p:cNvCxnSpPr/>
            <p:nvPr/>
          </p:nvCxnSpPr>
          <p:spPr>
            <a:xfrm flipH="1">
              <a:off x="6853639" y="1978929"/>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173" name="Straight Connector 172"/>
            <p:cNvCxnSpPr/>
            <p:nvPr/>
          </p:nvCxnSpPr>
          <p:spPr>
            <a:xfrm flipV="1">
              <a:off x="6853639" y="1963410"/>
              <a:ext cx="0" cy="161035"/>
            </a:xfrm>
            <a:prstGeom prst="line">
              <a:avLst/>
            </a:prstGeom>
          </p:spPr>
          <p:style>
            <a:lnRef idx="3">
              <a:schemeClr val="dk1"/>
            </a:lnRef>
            <a:fillRef idx="0">
              <a:schemeClr val="dk1"/>
            </a:fillRef>
            <a:effectRef idx="2">
              <a:schemeClr val="dk1"/>
            </a:effectRef>
            <a:fontRef idx="minor">
              <a:schemeClr val="tx1"/>
            </a:fontRef>
          </p:style>
        </p:cxnSp>
        <p:grpSp>
          <p:nvGrpSpPr>
            <p:cNvPr id="174" name="Group 173"/>
            <p:cNvGrpSpPr/>
            <p:nvPr/>
          </p:nvGrpSpPr>
          <p:grpSpPr>
            <a:xfrm>
              <a:off x="6485380" y="1970165"/>
              <a:ext cx="296157" cy="161035"/>
              <a:chOff x="8666273" y="1947891"/>
              <a:chExt cx="296157" cy="161035"/>
            </a:xfrm>
          </p:grpSpPr>
          <p:cxnSp>
            <p:nvCxnSpPr>
              <p:cNvPr id="175" name="Straight Connector 174"/>
              <p:cNvCxnSpPr/>
              <p:nvPr/>
            </p:nvCxnSpPr>
            <p:spPr>
              <a:xfrm flipH="1" flipV="1">
                <a:off x="8666273" y="1963410"/>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176" name="Straight Connector 175"/>
              <p:cNvCxnSpPr/>
              <p:nvPr/>
            </p:nvCxnSpPr>
            <p:spPr>
              <a:xfrm flipH="1" flipV="1">
                <a:off x="8962430" y="1947891"/>
                <a:ext cx="0" cy="161035"/>
              </a:xfrm>
              <a:prstGeom prst="line">
                <a:avLst/>
              </a:prstGeom>
            </p:spPr>
            <p:style>
              <a:lnRef idx="3">
                <a:schemeClr val="dk1"/>
              </a:lnRef>
              <a:fillRef idx="0">
                <a:schemeClr val="dk1"/>
              </a:fillRef>
              <a:effectRef idx="2">
                <a:schemeClr val="dk1"/>
              </a:effectRef>
              <a:fontRef idx="minor">
                <a:schemeClr val="tx1"/>
              </a:fontRef>
            </p:style>
          </p:cxnSp>
        </p:grpSp>
      </p:grpSp>
      <p:grpSp>
        <p:nvGrpSpPr>
          <p:cNvPr id="184" name="Group 183"/>
          <p:cNvGrpSpPr/>
          <p:nvPr/>
        </p:nvGrpSpPr>
        <p:grpSpPr>
          <a:xfrm>
            <a:off x="155074" y="5054069"/>
            <a:ext cx="831819" cy="1337702"/>
            <a:chOff x="5645888" y="1637414"/>
            <a:chExt cx="2306956" cy="3251562"/>
          </a:xfrm>
        </p:grpSpPr>
        <p:grpSp>
          <p:nvGrpSpPr>
            <p:cNvPr id="185" name="Group 184"/>
            <p:cNvGrpSpPr/>
            <p:nvPr/>
          </p:nvGrpSpPr>
          <p:grpSpPr>
            <a:xfrm>
              <a:off x="5645888" y="1637414"/>
              <a:ext cx="2306956" cy="683030"/>
              <a:chOff x="10538078" y="3003383"/>
              <a:chExt cx="809794" cy="281058"/>
            </a:xfrm>
          </p:grpSpPr>
          <p:sp>
            <p:nvSpPr>
              <p:cNvPr id="197" name="Moon 196"/>
              <p:cNvSpPr/>
              <p:nvPr/>
            </p:nvSpPr>
            <p:spPr>
              <a:xfrm rot="18393497">
                <a:off x="10659953" y="2881508"/>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98" name="Moon 197"/>
              <p:cNvSpPr/>
              <p:nvPr/>
            </p:nvSpPr>
            <p:spPr>
              <a:xfrm rot="3206503" flipH="1">
                <a:off x="10944939" y="2881509"/>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186" name="Group 185"/>
            <p:cNvGrpSpPr/>
            <p:nvPr/>
          </p:nvGrpSpPr>
          <p:grpSpPr>
            <a:xfrm>
              <a:off x="6008577" y="1701197"/>
              <a:ext cx="1690121" cy="3187779"/>
              <a:chOff x="3178629" y="2090055"/>
              <a:chExt cx="593271" cy="1311730"/>
            </a:xfrm>
            <a:solidFill>
              <a:srgbClr val="C00000"/>
            </a:solidFill>
          </p:grpSpPr>
          <p:sp>
            <p:nvSpPr>
              <p:cNvPr id="192" name="Flowchart: Delay 191"/>
              <p:cNvSpPr/>
              <p:nvPr/>
            </p:nvSpPr>
            <p:spPr>
              <a:xfrm rot="16200000">
                <a:off x="3113315" y="2743199"/>
                <a:ext cx="723900" cy="59327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93" name="Oval 192"/>
              <p:cNvSpPr/>
              <p:nvPr/>
            </p:nvSpPr>
            <p:spPr>
              <a:xfrm>
                <a:off x="3178629" y="2090055"/>
                <a:ext cx="555171" cy="58782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94" name="Oval 193"/>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95" name="Oval 194"/>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96" name="Arc 195"/>
              <p:cNvSpPr/>
              <p:nvPr/>
            </p:nvSpPr>
            <p:spPr>
              <a:xfrm rot="8032625">
                <a:off x="3310143" y="2202862"/>
                <a:ext cx="292143" cy="305589"/>
              </a:xfrm>
              <a:prstGeom prst="arc">
                <a:avLst/>
              </a:prstGeom>
              <a:grp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cxnSp>
          <p:nvCxnSpPr>
            <p:cNvPr id="187" name="Straight Connector 186"/>
            <p:cNvCxnSpPr/>
            <p:nvPr/>
          </p:nvCxnSpPr>
          <p:spPr>
            <a:xfrm flipH="1">
              <a:off x="6853639" y="1978929"/>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188" name="Straight Connector 187"/>
            <p:cNvCxnSpPr/>
            <p:nvPr/>
          </p:nvCxnSpPr>
          <p:spPr>
            <a:xfrm flipV="1">
              <a:off x="6853639" y="1963410"/>
              <a:ext cx="0" cy="161035"/>
            </a:xfrm>
            <a:prstGeom prst="line">
              <a:avLst/>
            </a:prstGeom>
          </p:spPr>
          <p:style>
            <a:lnRef idx="3">
              <a:schemeClr val="dk1"/>
            </a:lnRef>
            <a:fillRef idx="0">
              <a:schemeClr val="dk1"/>
            </a:fillRef>
            <a:effectRef idx="2">
              <a:schemeClr val="dk1"/>
            </a:effectRef>
            <a:fontRef idx="minor">
              <a:schemeClr val="tx1"/>
            </a:fontRef>
          </p:style>
        </p:cxnSp>
        <p:grpSp>
          <p:nvGrpSpPr>
            <p:cNvPr id="189" name="Group 188"/>
            <p:cNvGrpSpPr/>
            <p:nvPr/>
          </p:nvGrpSpPr>
          <p:grpSpPr>
            <a:xfrm>
              <a:off x="6485380" y="1970165"/>
              <a:ext cx="296157" cy="161035"/>
              <a:chOff x="8666273" y="1947891"/>
              <a:chExt cx="296157" cy="161035"/>
            </a:xfrm>
          </p:grpSpPr>
          <p:cxnSp>
            <p:nvCxnSpPr>
              <p:cNvPr id="190" name="Straight Connector 189"/>
              <p:cNvCxnSpPr/>
              <p:nvPr/>
            </p:nvCxnSpPr>
            <p:spPr>
              <a:xfrm flipH="1" flipV="1">
                <a:off x="8666273" y="1963410"/>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191" name="Straight Connector 190"/>
              <p:cNvCxnSpPr/>
              <p:nvPr/>
            </p:nvCxnSpPr>
            <p:spPr>
              <a:xfrm flipH="1" flipV="1">
                <a:off x="8962430" y="1947891"/>
                <a:ext cx="0" cy="161035"/>
              </a:xfrm>
              <a:prstGeom prst="line">
                <a:avLst/>
              </a:prstGeom>
            </p:spPr>
            <p:style>
              <a:lnRef idx="3">
                <a:schemeClr val="dk1"/>
              </a:lnRef>
              <a:fillRef idx="0">
                <a:schemeClr val="dk1"/>
              </a:fillRef>
              <a:effectRef idx="2">
                <a:schemeClr val="dk1"/>
              </a:effectRef>
              <a:fontRef idx="minor">
                <a:schemeClr val="tx1"/>
              </a:fontRef>
            </p:style>
          </p:cxnSp>
        </p:grpSp>
      </p:grpSp>
      <p:sp>
        <p:nvSpPr>
          <p:cNvPr id="199" name="Multiply 198"/>
          <p:cNvSpPr/>
          <p:nvPr/>
        </p:nvSpPr>
        <p:spPr>
          <a:xfrm>
            <a:off x="320258" y="2940714"/>
            <a:ext cx="940798" cy="756666"/>
          </a:xfrm>
          <a:prstGeom prst="mathMultiply">
            <a:avLst>
              <a:gd name="adj1" fmla="val 1632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ultiply 199"/>
          <p:cNvSpPr/>
          <p:nvPr/>
        </p:nvSpPr>
        <p:spPr>
          <a:xfrm>
            <a:off x="1179557" y="5308117"/>
            <a:ext cx="940798" cy="756666"/>
          </a:xfrm>
          <a:prstGeom prst="mathMultiply">
            <a:avLst>
              <a:gd name="adj1" fmla="val 1632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7" name="Group 146"/>
          <p:cNvGrpSpPr/>
          <p:nvPr/>
        </p:nvGrpSpPr>
        <p:grpSpPr>
          <a:xfrm>
            <a:off x="1148585" y="2481514"/>
            <a:ext cx="955955" cy="593121"/>
            <a:chOff x="4635573" y="5826830"/>
            <a:chExt cx="1573306" cy="974979"/>
          </a:xfrm>
        </p:grpSpPr>
        <p:sp>
          <p:nvSpPr>
            <p:cNvPr id="148" name="Rectangle 147"/>
            <p:cNvSpPr/>
            <p:nvPr/>
          </p:nvSpPr>
          <p:spPr>
            <a:xfrm>
              <a:off x="4635573" y="5826830"/>
              <a:ext cx="1573306" cy="974979"/>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9" name="Straight Connector 148"/>
            <p:cNvCxnSpPr/>
            <p:nvPr/>
          </p:nvCxnSpPr>
          <p:spPr>
            <a:xfrm>
              <a:off x="4814866" y="6134983"/>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4814866" y="6282901"/>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4814866" y="6435301"/>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Chevron 151"/>
            <p:cNvSpPr/>
            <p:nvPr/>
          </p:nvSpPr>
          <p:spPr>
            <a:xfrm rot="16200000">
              <a:off x="5532510" y="6188507"/>
              <a:ext cx="595600" cy="271652"/>
            </a:xfrm>
            <a:prstGeom prst="chevron">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3" name="Oval 152"/>
            <p:cNvSpPr/>
            <p:nvPr/>
          </p:nvSpPr>
          <p:spPr>
            <a:xfrm>
              <a:off x="5648517" y="5957930"/>
              <a:ext cx="363070" cy="354106"/>
            </a:xfrm>
            <a:prstGeom prst="ellipse">
              <a:avLst/>
            </a:prstGeom>
            <a:solidFill>
              <a:schemeClr val="accent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153"/>
          <p:cNvGrpSpPr/>
          <p:nvPr/>
        </p:nvGrpSpPr>
        <p:grpSpPr>
          <a:xfrm>
            <a:off x="2747868" y="1258237"/>
            <a:ext cx="955955" cy="593121"/>
            <a:chOff x="4635573" y="5826830"/>
            <a:chExt cx="1573306" cy="974979"/>
          </a:xfrm>
        </p:grpSpPr>
        <p:sp>
          <p:nvSpPr>
            <p:cNvPr id="155" name="Rectangle 154"/>
            <p:cNvSpPr/>
            <p:nvPr/>
          </p:nvSpPr>
          <p:spPr>
            <a:xfrm>
              <a:off x="4635573" y="5826830"/>
              <a:ext cx="1573306" cy="974979"/>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6" name="Straight Connector 155"/>
            <p:cNvCxnSpPr/>
            <p:nvPr/>
          </p:nvCxnSpPr>
          <p:spPr>
            <a:xfrm>
              <a:off x="4814866" y="6134983"/>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4814866" y="6282901"/>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4814866" y="6435301"/>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9" name="Chevron 158"/>
            <p:cNvSpPr/>
            <p:nvPr/>
          </p:nvSpPr>
          <p:spPr>
            <a:xfrm rot="16200000">
              <a:off x="5532510" y="6188507"/>
              <a:ext cx="595600" cy="271652"/>
            </a:xfrm>
            <a:prstGeom prst="chevron">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0" name="Oval 159"/>
            <p:cNvSpPr/>
            <p:nvPr/>
          </p:nvSpPr>
          <p:spPr>
            <a:xfrm>
              <a:off x="5648517" y="5957930"/>
              <a:ext cx="363070" cy="354106"/>
            </a:xfrm>
            <a:prstGeom prst="ellipse">
              <a:avLst/>
            </a:prstGeom>
            <a:solidFill>
              <a:schemeClr val="accent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 name="Group 200"/>
          <p:cNvGrpSpPr/>
          <p:nvPr/>
        </p:nvGrpSpPr>
        <p:grpSpPr>
          <a:xfrm>
            <a:off x="2873408" y="4666537"/>
            <a:ext cx="955955" cy="593121"/>
            <a:chOff x="4635573" y="5826830"/>
            <a:chExt cx="1573306" cy="974979"/>
          </a:xfrm>
        </p:grpSpPr>
        <p:sp>
          <p:nvSpPr>
            <p:cNvPr id="202" name="Rectangle 201"/>
            <p:cNvSpPr/>
            <p:nvPr/>
          </p:nvSpPr>
          <p:spPr>
            <a:xfrm>
              <a:off x="4635573" y="5826830"/>
              <a:ext cx="1573306" cy="974979"/>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3" name="Straight Connector 202"/>
            <p:cNvCxnSpPr/>
            <p:nvPr/>
          </p:nvCxnSpPr>
          <p:spPr>
            <a:xfrm>
              <a:off x="4814866" y="6134983"/>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4814866" y="6282901"/>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4814866" y="6435301"/>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6" name="Chevron 205"/>
            <p:cNvSpPr/>
            <p:nvPr/>
          </p:nvSpPr>
          <p:spPr>
            <a:xfrm rot="16200000">
              <a:off x="5532510" y="6188507"/>
              <a:ext cx="595600" cy="271652"/>
            </a:xfrm>
            <a:prstGeom prst="chevron">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7" name="Oval 206"/>
            <p:cNvSpPr/>
            <p:nvPr/>
          </p:nvSpPr>
          <p:spPr>
            <a:xfrm>
              <a:off x="5648517" y="5957930"/>
              <a:ext cx="363070" cy="354106"/>
            </a:xfrm>
            <a:prstGeom prst="ellipse">
              <a:avLst/>
            </a:prstGeom>
            <a:solidFill>
              <a:schemeClr val="accent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207"/>
          <p:cNvGrpSpPr/>
          <p:nvPr/>
        </p:nvGrpSpPr>
        <p:grpSpPr>
          <a:xfrm>
            <a:off x="1214912" y="4713607"/>
            <a:ext cx="955955" cy="593121"/>
            <a:chOff x="4635573" y="5826830"/>
            <a:chExt cx="1573306" cy="974979"/>
          </a:xfrm>
        </p:grpSpPr>
        <p:sp>
          <p:nvSpPr>
            <p:cNvPr id="209" name="Rectangle 208"/>
            <p:cNvSpPr/>
            <p:nvPr/>
          </p:nvSpPr>
          <p:spPr>
            <a:xfrm>
              <a:off x="4635573" y="5826830"/>
              <a:ext cx="1573306" cy="974979"/>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0" name="Straight Connector 209"/>
            <p:cNvCxnSpPr/>
            <p:nvPr/>
          </p:nvCxnSpPr>
          <p:spPr>
            <a:xfrm>
              <a:off x="4814866" y="6134983"/>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4814866" y="6282901"/>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4814866" y="6435301"/>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3" name="Chevron 212"/>
            <p:cNvSpPr/>
            <p:nvPr/>
          </p:nvSpPr>
          <p:spPr>
            <a:xfrm rot="16200000">
              <a:off x="5532510" y="6188507"/>
              <a:ext cx="595600" cy="271652"/>
            </a:xfrm>
            <a:prstGeom prst="chevron">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4" name="Oval 213"/>
            <p:cNvSpPr/>
            <p:nvPr/>
          </p:nvSpPr>
          <p:spPr>
            <a:xfrm>
              <a:off x="5648517" y="5957930"/>
              <a:ext cx="363070" cy="354106"/>
            </a:xfrm>
            <a:prstGeom prst="ellipse">
              <a:avLst/>
            </a:prstGeom>
            <a:solidFill>
              <a:schemeClr val="accent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214"/>
          <p:cNvGrpSpPr/>
          <p:nvPr/>
        </p:nvGrpSpPr>
        <p:grpSpPr>
          <a:xfrm>
            <a:off x="8114783" y="2477292"/>
            <a:ext cx="955955" cy="593121"/>
            <a:chOff x="4635573" y="5826830"/>
            <a:chExt cx="1573306" cy="974979"/>
          </a:xfrm>
        </p:grpSpPr>
        <p:sp>
          <p:nvSpPr>
            <p:cNvPr id="216" name="Rectangle 215"/>
            <p:cNvSpPr/>
            <p:nvPr/>
          </p:nvSpPr>
          <p:spPr>
            <a:xfrm>
              <a:off x="4635573" y="5826830"/>
              <a:ext cx="1573306" cy="974979"/>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7" name="Straight Connector 216"/>
            <p:cNvCxnSpPr/>
            <p:nvPr/>
          </p:nvCxnSpPr>
          <p:spPr>
            <a:xfrm>
              <a:off x="4814866" y="6134983"/>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4814866" y="6282901"/>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4814866" y="6435301"/>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0" name="Chevron 219"/>
            <p:cNvSpPr/>
            <p:nvPr/>
          </p:nvSpPr>
          <p:spPr>
            <a:xfrm rot="16200000">
              <a:off x="5532510" y="6188507"/>
              <a:ext cx="595600" cy="271652"/>
            </a:xfrm>
            <a:prstGeom prst="chevron">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1" name="Oval 220"/>
            <p:cNvSpPr/>
            <p:nvPr/>
          </p:nvSpPr>
          <p:spPr>
            <a:xfrm>
              <a:off x="5648517" y="5957930"/>
              <a:ext cx="363070" cy="354106"/>
            </a:xfrm>
            <a:prstGeom prst="ellipse">
              <a:avLst/>
            </a:prstGeom>
            <a:solidFill>
              <a:schemeClr val="accent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221"/>
          <p:cNvGrpSpPr/>
          <p:nvPr/>
        </p:nvGrpSpPr>
        <p:grpSpPr>
          <a:xfrm>
            <a:off x="9714066" y="1254015"/>
            <a:ext cx="955955" cy="593121"/>
            <a:chOff x="4635573" y="5826830"/>
            <a:chExt cx="1573306" cy="974979"/>
          </a:xfrm>
        </p:grpSpPr>
        <p:sp>
          <p:nvSpPr>
            <p:cNvPr id="223" name="Rectangle 222"/>
            <p:cNvSpPr/>
            <p:nvPr/>
          </p:nvSpPr>
          <p:spPr>
            <a:xfrm>
              <a:off x="4635573" y="5826830"/>
              <a:ext cx="1573306" cy="974979"/>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4" name="Straight Connector 223"/>
            <p:cNvCxnSpPr/>
            <p:nvPr/>
          </p:nvCxnSpPr>
          <p:spPr>
            <a:xfrm>
              <a:off x="4814866" y="6134983"/>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4814866" y="6282901"/>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4814866" y="6435301"/>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7" name="Chevron 226"/>
            <p:cNvSpPr/>
            <p:nvPr/>
          </p:nvSpPr>
          <p:spPr>
            <a:xfrm rot="16200000">
              <a:off x="5532510" y="6188507"/>
              <a:ext cx="595600" cy="271652"/>
            </a:xfrm>
            <a:prstGeom prst="chevron">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8" name="Oval 227"/>
            <p:cNvSpPr/>
            <p:nvPr/>
          </p:nvSpPr>
          <p:spPr>
            <a:xfrm>
              <a:off x="5648517" y="5957930"/>
              <a:ext cx="363070" cy="354106"/>
            </a:xfrm>
            <a:prstGeom prst="ellipse">
              <a:avLst/>
            </a:prstGeom>
            <a:solidFill>
              <a:schemeClr val="accent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228"/>
          <p:cNvGrpSpPr/>
          <p:nvPr/>
        </p:nvGrpSpPr>
        <p:grpSpPr>
          <a:xfrm>
            <a:off x="9839606" y="4662315"/>
            <a:ext cx="955955" cy="593121"/>
            <a:chOff x="4635573" y="5826830"/>
            <a:chExt cx="1573306" cy="974979"/>
          </a:xfrm>
        </p:grpSpPr>
        <p:sp>
          <p:nvSpPr>
            <p:cNvPr id="230" name="Rectangle 229"/>
            <p:cNvSpPr/>
            <p:nvPr/>
          </p:nvSpPr>
          <p:spPr>
            <a:xfrm>
              <a:off x="4635573" y="5826830"/>
              <a:ext cx="1573306" cy="974979"/>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1" name="Straight Connector 230"/>
            <p:cNvCxnSpPr/>
            <p:nvPr/>
          </p:nvCxnSpPr>
          <p:spPr>
            <a:xfrm>
              <a:off x="4814866" y="6134983"/>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4814866" y="6282901"/>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4814866" y="6435301"/>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4" name="Chevron 233"/>
            <p:cNvSpPr/>
            <p:nvPr/>
          </p:nvSpPr>
          <p:spPr>
            <a:xfrm rot="16200000">
              <a:off x="5532510" y="6188507"/>
              <a:ext cx="595600" cy="271652"/>
            </a:xfrm>
            <a:prstGeom prst="chevron">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5" name="Oval 234"/>
            <p:cNvSpPr/>
            <p:nvPr/>
          </p:nvSpPr>
          <p:spPr>
            <a:xfrm>
              <a:off x="5648517" y="5957930"/>
              <a:ext cx="363070" cy="354106"/>
            </a:xfrm>
            <a:prstGeom prst="ellipse">
              <a:avLst/>
            </a:prstGeom>
            <a:solidFill>
              <a:schemeClr val="accent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 name="Group 235"/>
          <p:cNvGrpSpPr/>
          <p:nvPr/>
        </p:nvGrpSpPr>
        <p:grpSpPr>
          <a:xfrm>
            <a:off x="8181110" y="4709385"/>
            <a:ext cx="955955" cy="593121"/>
            <a:chOff x="4635573" y="5826830"/>
            <a:chExt cx="1573306" cy="974979"/>
          </a:xfrm>
        </p:grpSpPr>
        <p:sp>
          <p:nvSpPr>
            <p:cNvPr id="237" name="Rectangle 236"/>
            <p:cNvSpPr/>
            <p:nvPr/>
          </p:nvSpPr>
          <p:spPr>
            <a:xfrm>
              <a:off x="4635573" y="5826830"/>
              <a:ext cx="1573306" cy="974979"/>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8" name="Straight Connector 237"/>
            <p:cNvCxnSpPr/>
            <p:nvPr/>
          </p:nvCxnSpPr>
          <p:spPr>
            <a:xfrm>
              <a:off x="4814866" y="6134983"/>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4814866" y="6282901"/>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4814866" y="6435301"/>
              <a:ext cx="623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1" name="Chevron 240"/>
            <p:cNvSpPr/>
            <p:nvPr/>
          </p:nvSpPr>
          <p:spPr>
            <a:xfrm rot="16200000">
              <a:off x="5532510" y="6188507"/>
              <a:ext cx="595600" cy="271652"/>
            </a:xfrm>
            <a:prstGeom prst="chevron">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2" name="Oval 241"/>
            <p:cNvSpPr/>
            <p:nvPr/>
          </p:nvSpPr>
          <p:spPr>
            <a:xfrm>
              <a:off x="5648517" y="5957930"/>
              <a:ext cx="363070" cy="354106"/>
            </a:xfrm>
            <a:prstGeom prst="ellipse">
              <a:avLst/>
            </a:prstGeom>
            <a:solidFill>
              <a:schemeClr val="accent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489890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73948" y="2490735"/>
            <a:ext cx="10906697" cy="1504322"/>
            <a:chOff x="675977" y="1249764"/>
            <a:chExt cx="10906697" cy="1504322"/>
          </a:xfrm>
        </p:grpSpPr>
        <mc:AlternateContent xmlns:mc="http://schemas.openxmlformats.org/markup-compatibility/2006" xmlns:a14="http://schemas.microsoft.com/office/drawing/2010/main">
          <mc:Choice Requires="a14">
            <p:sp>
              <p:nvSpPr>
                <p:cNvPr id="3" name="Rounded Rectangle 2"/>
                <p:cNvSpPr/>
                <p:nvPr/>
              </p:nvSpPr>
              <p:spPr>
                <a:xfrm>
                  <a:off x="675977" y="1267581"/>
                  <a:ext cx="10906697" cy="1486505"/>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tx1"/>
                    </a:solidFill>
                  </a:endParaRPr>
                </a:p>
                <a:p>
                  <a:r>
                    <a:rPr lang="en-US" sz="2800" dirty="0">
                      <a:solidFill>
                        <a:schemeClr val="tx1"/>
                      </a:solidFill>
                    </a:rPr>
                    <a:t>There exists a secret sharing scheme with </a:t>
                  </a:r>
                  <a:r>
                    <a:rPr lang="en-US" sz="2800" b="1" dirty="0">
                      <a:solidFill>
                        <a:schemeClr val="tx1"/>
                      </a:solidFill>
                    </a:rPr>
                    <a:t>no-signaling certified deletion security</a:t>
                  </a:r>
                  <a:r>
                    <a:rPr lang="en-US" sz="2800" dirty="0">
                      <a:solidFill>
                        <a:schemeClr val="tx1"/>
                      </a:solidFill>
                    </a:rPr>
                    <a:t> for </a:t>
                  </a:r>
                  <a:r>
                    <a:rPr lang="en-US" sz="2800" i="1" dirty="0">
                      <a:solidFill>
                        <a:schemeClr val="tx1"/>
                      </a:solidFill>
                    </a:rPr>
                    <a:t>any</a:t>
                  </a:r>
                  <a:r>
                    <a:rPr lang="en-US" sz="2800" dirty="0">
                      <a:solidFill>
                        <a:schemeClr val="tx1"/>
                      </a:solidFill>
                    </a:rPr>
                    <a:t> monotone access structure </a:t>
                  </a:r>
                  <a14:m>
                    <m:oMath xmlns:m="http://schemas.openxmlformats.org/officeDocument/2006/math">
                      <m:r>
                        <a:rPr lang="en-US" sz="2800" b="0" i="1" smtClean="0">
                          <a:solidFill>
                            <a:schemeClr val="tx1"/>
                          </a:solidFill>
                          <a:latin typeface="Cambria Math" panose="02040503050406030204" pitchFamily="18" charset="0"/>
                        </a:rPr>
                        <m:t>𝕊</m:t>
                      </m:r>
                    </m:oMath>
                  </a14:m>
                  <a:r>
                    <a:rPr lang="en-US" sz="2800" dirty="0">
                      <a:solidFill>
                        <a:schemeClr val="tx1"/>
                      </a:solidFill>
                    </a:rPr>
                    <a:t>. </a:t>
                  </a:r>
                </a:p>
              </p:txBody>
            </p:sp>
          </mc:Choice>
          <mc:Fallback xmlns="">
            <p:sp>
              <p:nvSpPr>
                <p:cNvPr id="3" name="Rounded Rectangle 2"/>
                <p:cNvSpPr>
                  <a:spLocks noRot="1" noChangeAspect="1" noMove="1" noResize="1" noEditPoints="1" noAdjustHandles="1" noChangeArrowheads="1" noChangeShapeType="1" noTextEdit="1"/>
                </p:cNvSpPr>
                <p:nvPr/>
              </p:nvSpPr>
              <p:spPr>
                <a:xfrm>
                  <a:off x="675977" y="1267581"/>
                  <a:ext cx="10906697" cy="1486505"/>
                </a:xfrm>
                <a:prstGeom prst="roundRect">
                  <a:avLst/>
                </a:prstGeom>
                <a:blipFill>
                  <a:blip r:embed="rId2"/>
                  <a:stretch>
                    <a:fillRect l="-447" r="-168" b="-7755"/>
                  </a:stretch>
                </a:blipFill>
              </p:spPr>
              <p:txBody>
                <a:bodyPr/>
                <a:lstStyle/>
                <a:p>
                  <a:r>
                    <a:rPr lang="en-US">
                      <a:noFill/>
                    </a:rPr>
                    <a:t> </a:t>
                  </a:r>
                </a:p>
              </p:txBody>
            </p:sp>
          </mc:Fallback>
        </mc:AlternateContent>
        <p:sp>
          <p:nvSpPr>
            <p:cNvPr id="4" name="Round Same Side Corner Rectangle 3"/>
            <p:cNvSpPr/>
            <p:nvPr/>
          </p:nvSpPr>
          <p:spPr>
            <a:xfrm>
              <a:off x="675977" y="1249764"/>
              <a:ext cx="10906697" cy="495759"/>
            </a:xfrm>
            <a:prstGeom prst="round2SameRect">
              <a:avLst>
                <a:gd name="adj1" fmla="val 50000"/>
                <a:gd name="adj2" fmla="val 0"/>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t>Theorem</a:t>
              </a:r>
            </a:p>
          </p:txBody>
        </p:sp>
      </p:grpSp>
      <mc:AlternateContent xmlns:mc="http://schemas.openxmlformats.org/markup-compatibility/2006" xmlns:a14="http://schemas.microsoft.com/office/drawing/2010/main">
        <mc:Choice Requires="a14">
          <p:sp>
            <p:nvSpPr>
              <p:cNvPr id="6" name="Rectangle 5"/>
              <p:cNvSpPr/>
              <p:nvPr/>
            </p:nvSpPr>
            <p:spPr>
              <a:xfrm>
                <a:off x="1544719" y="4539735"/>
                <a:ext cx="9026189" cy="830997"/>
              </a:xfrm>
              <a:prstGeom prst="rect">
                <a:avLst/>
              </a:prstGeom>
            </p:spPr>
            <p:txBody>
              <a:bodyPr wrap="none">
                <a:spAutoFit/>
              </a:bodyPr>
              <a:lstStyle/>
              <a:p>
                <a14:m>
                  <m:oMath xmlns:m="http://schemas.openxmlformats.org/officeDocument/2006/math">
                    <m:r>
                      <a:rPr lang="en-US" sz="2400" i="1" smtClean="0">
                        <a:latin typeface="Cambria Math" panose="02040503050406030204" pitchFamily="18" charset="0"/>
                      </a:rPr>
                      <m:t>𝕊</m:t>
                    </m:r>
                  </m:oMath>
                </a14:m>
                <a:r>
                  <a:rPr lang="en-US" sz="2400" dirty="0"/>
                  <a:t> is a set of authorized sets. </a:t>
                </a:r>
              </a:p>
              <a:p>
                <a:r>
                  <a:rPr lang="en-US" sz="2400" dirty="0"/>
                  <a:t>Monotone: If A is </a:t>
                </a:r>
                <a:r>
                  <a:rPr lang="en-US" sz="2400" dirty="0" smtClean="0"/>
                  <a:t>authorized, then any superset of A is also authorized.</a:t>
                </a:r>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1544719" y="4539735"/>
                <a:ext cx="9026189" cy="830997"/>
              </a:xfrm>
              <a:prstGeom prst="rect">
                <a:avLst/>
              </a:prstGeom>
              <a:blipFill>
                <a:blip r:embed="rId3"/>
                <a:stretch>
                  <a:fillRect l="-1013" t="-5882" b="-16176"/>
                </a:stretch>
              </a:blipFill>
            </p:spPr>
            <p:txBody>
              <a:bodyPr/>
              <a:lstStyle/>
              <a:p>
                <a:r>
                  <a:rPr lang="en-US">
                    <a:noFill/>
                  </a:rPr>
                  <a:t> </a:t>
                </a:r>
              </a:p>
            </p:txBody>
          </p:sp>
        </mc:Fallback>
      </mc:AlternateContent>
    </p:spTree>
    <p:extLst>
      <p:ext uri="{BB962C8B-B14F-4D97-AF65-F5344CB8AC3E}">
        <p14:creationId xmlns:p14="http://schemas.microsoft.com/office/powerpoint/2010/main" val="25451060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Adaptive Certified Deletion</a:t>
            </a:r>
          </a:p>
        </p:txBody>
      </p:sp>
      <p:sp>
        <p:nvSpPr>
          <p:cNvPr id="4" name="Text Placeholder 3"/>
          <p:cNvSpPr>
            <a:spLocks noGrp="1"/>
          </p:cNvSpPr>
          <p:nvPr>
            <p:ph type="body" idx="1"/>
          </p:nvPr>
        </p:nvSpPr>
        <p:spPr/>
        <p:txBody>
          <a:bodyPr/>
          <a:lstStyle/>
          <a:p>
            <a:r>
              <a:rPr lang="en-US" dirty="0"/>
              <a:t>Definition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7588" y="423863"/>
            <a:ext cx="4824413" cy="3208235"/>
          </a:xfrm>
          <a:prstGeom prst="rect">
            <a:avLst/>
          </a:prstGeom>
        </p:spPr>
      </p:pic>
    </p:spTree>
    <p:extLst>
      <p:ext uri="{BB962C8B-B14F-4D97-AF65-F5344CB8AC3E}">
        <p14:creationId xmlns:p14="http://schemas.microsoft.com/office/powerpoint/2010/main" val="35081560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6B5E9-47B6-D7DE-72C4-423D8E18455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9" name="Rounded Rectangle 38">
                <a:extLst>
                  <a:ext uri="{FF2B5EF4-FFF2-40B4-BE49-F238E27FC236}">
                    <a16:creationId xmlns:a16="http://schemas.microsoft.com/office/drawing/2014/main" id="{2ABE8AD1-B7A4-7F2F-6A6D-D19AD1A34BD5}"/>
                  </a:ext>
                </a:extLst>
              </p:cNvPr>
              <p:cNvSpPr/>
              <p:nvPr/>
            </p:nvSpPr>
            <p:spPr>
              <a:xfrm>
                <a:off x="9265723" y="1001285"/>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1</m:t>
                          </m:r>
                        </m:sub>
                      </m:sSub>
                    </m:oMath>
                  </m:oMathPara>
                </a14:m>
                <a:endParaRPr lang="en-US" sz="2400" b="0" dirty="0"/>
              </a:p>
            </p:txBody>
          </p:sp>
        </mc:Choice>
        <mc:Fallback xmlns="">
          <p:sp>
            <p:nvSpPr>
              <p:cNvPr id="39" name="Rounded Rectangle 38">
                <a:extLst>
                  <a:ext uri="{FF2B5EF4-FFF2-40B4-BE49-F238E27FC236}">
                    <a16:creationId xmlns:a16="http://schemas.microsoft.com/office/drawing/2014/main" id="{2ABE8AD1-B7A4-7F2F-6A6D-D19AD1A34BD5}"/>
                  </a:ext>
                </a:extLst>
              </p:cNvPr>
              <p:cNvSpPr>
                <a:spLocks noRot="1" noChangeAspect="1" noMove="1" noResize="1" noEditPoints="1" noAdjustHandles="1" noChangeArrowheads="1" noChangeShapeType="1" noTextEdit="1"/>
              </p:cNvSpPr>
              <p:nvPr/>
            </p:nvSpPr>
            <p:spPr>
              <a:xfrm>
                <a:off x="9265723" y="1001285"/>
                <a:ext cx="676950" cy="522514"/>
              </a:xfrm>
              <a:prstGeom prst="round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ounded Rectangle 40">
                <a:extLst>
                  <a:ext uri="{FF2B5EF4-FFF2-40B4-BE49-F238E27FC236}">
                    <a16:creationId xmlns:a16="http://schemas.microsoft.com/office/drawing/2014/main" id="{94DA4E7E-32F5-13BA-4218-9F44471CF187}"/>
                  </a:ext>
                </a:extLst>
              </p:cNvPr>
              <p:cNvSpPr/>
              <p:nvPr/>
            </p:nvSpPr>
            <p:spPr>
              <a:xfrm>
                <a:off x="8372131" y="3403680"/>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2</m:t>
                          </m:r>
                        </m:sub>
                      </m:sSub>
                    </m:oMath>
                  </m:oMathPara>
                </a14:m>
                <a:endParaRPr lang="en-US" sz="2400" b="0" dirty="0"/>
              </a:p>
            </p:txBody>
          </p:sp>
        </mc:Choice>
        <mc:Fallback xmlns="">
          <p:sp>
            <p:nvSpPr>
              <p:cNvPr id="41" name="Rounded Rectangle 40">
                <a:extLst>
                  <a:ext uri="{FF2B5EF4-FFF2-40B4-BE49-F238E27FC236}">
                    <a16:creationId xmlns:a16="http://schemas.microsoft.com/office/drawing/2014/main" id="{94DA4E7E-32F5-13BA-4218-9F44471CF187}"/>
                  </a:ext>
                </a:extLst>
              </p:cNvPr>
              <p:cNvSpPr>
                <a:spLocks noRot="1" noChangeAspect="1" noMove="1" noResize="1" noEditPoints="1" noAdjustHandles="1" noChangeArrowheads="1" noChangeShapeType="1" noTextEdit="1"/>
              </p:cNvSpPr>
              <p:nvPr/>
            </p:nvSpPr>
            <p:spPr>
              <a:xfrm>
                <a:off x="8372131" y="3403680"/>
                <a:ext cx="676950" cy="522514"/>
              </a:xfrm>
              <a:prstGeom prst="round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ounded Rectangle 41">
                <a:extLst>
                  <a:ext uri="{FF2B5EF4-FFF2-40B4-BE49-F238E27FC236}">
                    <a16:creationId xmlns:a16="http://schemas.microsoft.com/office/drawing/2014/main" id="{3073838A-EF6B-472A-322F-7AE7FCC485CD}"/>
                  </a:ext>
                </a:extLst>
              </p:cNvPr>
              <p:cNvSpPr/>
              <p:nvPr/>
            </p:nvSpPr>
            <p:spPr>
              <a:xfrm>
                <a:off x="9265723" y="5756598"/>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3</m:t>
                          </m:r>
                        </m:sub>
                      </m:sSub>
                    </m:oMath>
                  </m:oMathPara>
                </a14:m>
                <a:endParaRPr lang="en-US" sz="2400" b="0" dirty="0"/>
              </a:p>
            </p:txBody>
          </p:sp>
        </mc:Choice>
        <mc:Fallback xmlns="">
          <p:sp>
            <p:nvSpPr>
              <p:cNvPr id="42" name="Rounded Rectangle 41">
                <a:extLst>
                  <a:ext uri="{FF2B5EF4-FFF2-40B4-BE49-F238E27FC236}">
                    <a16:creationId xmlns:a16="http://schemas.microsoft.com/office/drawing/2014/main" id="{3073838A-EF6B-472A-322F-7AE7FCC485CD}"/>
                  </a:ext>
                </a:extLst>
              </p:cNvPr>
              <p:cNvSpPr>
                <a:spLocks noRot="1" noChangeAspect="1" noMove="1" noResize="1" noEditPoints="1" noAdjustHandles="1" noChangeArrowheads="1" noChangeShapeType="1" noTextEdit="1"/>
              </p:cNvSpPr>
              <p:nvPr/>
            </p:nvSpPr>
            <p:spPr>
              <a:xfrm>
                <a:off x="9265723" y="5756598"/>
                <a:ext cx="676950" cy="522514"/>
              </a:xfrm>
              <a:prstGeom prst="round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ounded Rectangle 42">
                <a:extLst>
                  <a:ext uri="{FF2B5EF4-FFF2-40B4-BE49-F238E27FC236}">
                    <a16:creationId xmlns:a16="http://schemas.microsoft.com/office/drawing/2014/main" id="{1EE17F62-C006-3CE2-FEC5-7A494BBE4F5D}"/>
                  </a:ext>
                </a:extLst>
              </p:cNvPr>
              <p:cNvSpPr/>
              <p:nvPr/>
            </p:nvSpPr>
            <p:spPr>
              <a:xfrm>
                <a:off x="11350862" y="3403680"/>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4</m:t>
                          </m:r>
                        </m:sub>
                      </m:sSub>
                    </m:oMath>
                  </m:oMathPara>
                </a14:m>
                <a:endParaRPr lang="en-US" sz="2400" b="0" dirty="0"/>
              </a:p>
            </p:txBody>
          </p:sp>
        </mc:Choice>
        <mc:Fallback xmlns="">
          <p:sp>
            <p:nvSpPr>
              <p:cNvPr id="43" name="Rounded Rectangle 42">
                <a:extLst>
                  <a:ext uri="{FF2B5EF4-FFF2-40B4-BE49-F238E27FC236}">
                    <a16:creationId xmlns:a16="http://schemas.microsoft.com/office/drawing/2014/main" id="{1EE17F62-C006-3CE2-FEC5-7A494BBE4F5D}"/>
                  </a:ext>
                </a:extLst>
              </p:cNvPr>
              <p:cNvSpPr>
                <a:spLocks noRot="1" noChangeAspect="1" noMove="1" noResize="1" noEditPoints="1" noAdjustHandles="1" noChangeArrowheads="1" noChangeShapeType="1" noTextEdit="1"/>
              </p:cNvSpPr>
              <p:nvPr/>
            </p:nvSpPr>
            <p:spPr>
              <a:xfrm>
                <a:off x="11350862" y="3403680"/>
                <a:ext cx="676950" cy="522514"/>
              </a:xfrm>
              <a:prstGeom prst="round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ounded Rectangle 43">
                <a:extLst>
                  <a:ext uri="{FF2B5EF4-FFF2-40B4-BE49-F238E27FC236}">
                    <a16:creationId xmlns:a16="http://schemas.microsoft.com/office/drawing/2014/main" id="{95EED44A-06C5-EAF7-D07D-EA2CB8AB3B2B}"/>
                  </a:ext>
                </a:extLst>
              </p:cNvPr>
              <p:cNvSpPr/>
              <p:nvPr/>
            </p:nvSpPr>
            <p:spPr>
              <a:xfrm>
                <a:off x="10503833" y="5756598"/>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5</m:t>
                          </m:r>
                        </m:sub>
                      </m:sSub>
                    </m:oMath>
                  </m:oMathPara>
                </a14:m>
                <a:endParaRPr lang="en-US" sz="2400" b="0" dirty="0"/>
              </a:p>
            </p:txBody>
          </p:sp>
        </mc:Choice>
        <mc:Fallback xmlns="">
          <p:sp>
            <p:nvSpPr>
              <p:cNvPr id="44" name="Rounded Rectangle 43">
                <a:extLst>
                  <a:ext uri="{FF2B5EF4-FFF2-40B4-BE49-F238E27FC236}">
                    <a16:creationId xmlns:a16="http://schemas.microsoft.com/office/drawing/2014/main" id="{95EED44A-06C5-EAF7-D07D-EA2CB8AB3B2B}"/>
                  </a:ext>
                </a:extLst>
              </p:cNvPr>
              <p:cNvSpPr>
                <a:spLocks noRot="1" noChangeAspect="1" noMove="1" noResize="1" noEditPoints="1" noAdjustHandles="1" noChangeArrowheads="1" noChangeShapeType="1" noTextEdit="1"/>
              </p:cNvSpPr>
              <p:nvPr/>
            </p:nvSpPr>
            <p:spPr>
              <a:xfrm>
                <a:off x="10503833" y="5756598"/>
                <a:ext cx="676950" cy="522514"/>
              </a:xfrm>
              <a:prstGeom prst="round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ounded Rectangle 44">
                <a:extLst>
                  <a:ext uri="{FF2B5EF4-FFF2-40B4-BE49-F238E27FC236}">
                    <a16:creationId xmlns:a16="http://schemas.microsoft.com/office/drawing/2014/main" id="{3FA36323-C115-2A0F-228D-7393C822E417}"/>
                  </a:ext>
                </a:extLst>
              </p:cNvPr>
              <p:cNvSpPr/>
              <p:nvPr/>
            </p:nvSpPr>
            <p:spPr>
              <a:xfrm>
                <a:off x="10503833" y="1001285"/>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6</m:t>
                          </m:r>
                        </m:sub>
                      </m:sSub>
                    </m:oMath>
                  </m:oMathPara>
                </a14:m>
                <a:endParaRPr lang="en-US" sz="2400" b="0" dirty="0"/>
              </a:p>
            </p:txBody>
          </p:sp>
        </mc:Choice>
        <mc:Fallback xmlns="">
          <p:sp>
            <p:nvSpPr>
              <p:cNvPr id="45" name="Rounded Rectangle 44">
                <a:extLst>
                  <a:ext uri="{FF2B5EF4-FFF2-40B4-BE49-F238E27FC236}">
                    <a16:creationId xmlns:a16="http://schemas.microsoft.com/office/drawing/2014/main" id="{3FA36323-C115-2A0F-228D-7393C822E417}"/>
                  </a:ext>
                </a:extLst>
              </p:cNvPr>
              <p:cNvSpPr>
                <a:spLocks noRot="1" noChangeAspect="1" noMove="1" noResize="1" noEditPoints="1" noAdjustHandles="1" noChangeArrowheads="1" noChangeShapeType="1" noTextEdit="1"/>
              </p:cNvSpPr>
              <p:nvPr/>
            </p:nvSpPr>
            <p:spPr>
              <a:xfrm>
                <a:off x="10503833" y="1001285"/>
                <a:ext cx="676950" cy="522514"/>
              </a:xfrm>
              <a:prstGeom prst="roundRect">
                <a:avLst/>
              </a:prstGeom>
              <a:blipFill>
                <a:blip r:embed="rId8"/>
                <a:stretch>
                  <a:fillRect/>
                </a:stretch>
              </a:blipFill>
            </p:spPr>
            <p:txBody>
              <a:bodyPr/>
              <a:lstStyle/>
              <a:p>
                <a:r>
                  <a:rPr lang="en-US">
                    <a:noFill/>
                  </a:rPr>
                  <a:t> </a:t>
                </a:r>
              </a:p>
            </p:txBody>
          </p:sp>
        </mc:Fallback>
      </mc:AlternateContent>
      <p:sp>
        <p:nvSpPr>
          <p:cNvPr id="47" name="TextBox 46">
            <a:extLst>
              <a:ext uri="{FF2B5EF4-FFF2-40B4-BE49-F238E27FC236}">
                <a16:creationId xmlns:a16="http://schemas.microsoft.com/office/drawing/2014/main" id="{8F884275-02BC-14B3-34C3-E3E73F8B408E}"/>
              </a:ext>
            </a:extLst>
          </p:cNvPr>
          <p:cNvSpPr txBox="1"/>
          <p:nvPr/>
        </p:nvSpPr>
        <p:spPr>
          <a:xfrm>
            <a:off x="297049" y="301118"/>
            <a:ext cx="2769669" cy="830997"/>
          </a:xfrm>
          <a:prstGeom prst="rect">
            <a:avLst/>
          </a:prstGeom>
          <a:noFill/>
        </p:spPr>
        <p:txBody>
          <a:bodyPr wrap="none" rtlCol="0">
            <a:spAutoFit/>
          </a:bodyPr>
          <a:lstStyle/>
          <a:p>
            <a:r>
              <a:rPr lang="en-US" sz="2400" dirty="0"/>
              <a:t>6 total shares</a:t>
            </a:r>
            <a:br>
              <a:rPr lang="en-US" sz="2400" dirty="0"/>
            </a:br>
            <a:r>
              <a:rPr lang="en-US" sz="2400" dirty="0"/>
              <a:t>Any 3 are authorized</a:t>
            </a:r>
          </a:p>
        </p:txBody>
      </p:sp>
      <p:sp>
        <p:nvSpPr>
          <p:cNvPr id="2" name="TextBox 1">
            <a:extLst>
              <a:ext uri="{FF2B5EF4-FFF2-40B4-BE49-F238E27FC236}">
                <a16:creationId xmlns:a16="http://schemas.microsoft.com/office/drawing/2014/main" id="{1A245D7D-12A3-E692-B21F-815A7E7FCC31}"/>
              </a:ext>
            </a:extLst>
          </p:cNvPr>
          <p:cNvSpPr txBox="1"/>
          <p:nvPr/>
        </p:nvSpPr>
        <p:spPr>
          <a:xfrm>
            <a:off x="10310192" y="301118"/>
            <a:ext cx="1040670" cy="461665"/>
          </a:xfrm>
          <a:prstGeom prst="rect">
            <a:avLst/>
          </a:prstGeom>
          <a:noFill/>
        </p:spPr>
        <p:txBody>
          <a:bodyPr wrap="none" rtlCol="0">
            <a:spAutoFit/>
          </a:bodyPr>
          <a:lstStyle/>
          <a:p>
            <a:r>
              <a:rPr lang="en-US" sz="2400" b="1" dirty="0"/>
              <a:t>Time =</a:t>
            </a:r>
            <a:endParaRPr lang="en-US" sz="2400" b="1" dirty="0">
              <a:solidFill>
                <a:srgbClr val="FF0000"/>
              </a:solidFill>
            </a:endParaRPr>
          </a:p>
        </p:txBody>
      </p:sp>
      <p:sp>
        <p:nvSpPr>
          <p:cNvPr id="3" name="TextBox 2">
            <a:extLst>
              <a:ext uri="{FF2B5EF4-FFF2-40B4-BE49-F238E27FC236}">
                <a16:creationId xmlns:a16="http://schemas.microsoft.com/office/drawing/2014/main" id="{C52B9858-A845-ACAE-3955-6AFCA4C765C5}"/>
              </a:ext>
            </a:extLst>
          </p:cNvPr>
          <p:cNvSpPr txBox="1"/>
          <p:nvPr/>
        </p:nvSpPr>
        <p:spPr>
          <a:xfrm>
            <a:off x="11180783" y="301118"/>
            <a:ext cx="340158" cy="461665"/>
          </a:xfrm>
          <a:prstGeom prst="rect">
            <a:avLst/>
          </a:prstGeom>
          <a:noFill/>
        </p:spPr>
        <p:txBody>
          <a:bodyPr wrap="none" rtlCol="0">
            <a:spAutoFit/>
          </a:bodyPr>
          <a:lstStyle/>
          <a:p>
            <a:r>
              <a:rPr lang="en-US" sz="2400" b="1" dirty="0">
                <a:solidFill>
                  <a:srgbClr val="FF0000"/>
                </a:solidFill>
              </a:rPr>
              <a:t>0</a:t>
            </a:r>
          </a:p>
        </p:txBody>
      </p:sp>
      <p:pic>
        <p:nvPicPr>
          <p:cNvPr id="4" name="Picture 3">
            <a:extLst>
              <a:ext uri="{FF2B5EF4-FFF2-40B4-BE49-F238E27FC236}">
                <a16:creationId xmlns:a16="http://schemas.microsoft.com/office/drawing/2014/main" id="{C68CD4AA-A702-DDBF-ADB3-653D26722B5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4573591" y="1260764"/>
            <a:ext cx="3669995" cy="5291945"/>
          </a:xfrm>
          <a:prstGeom prst="rect">
            <a:avLst/>
          </a:prstGeom>
        </p:spPr>
      </p:pic>
      <p:grpSp>
        <p:nvGrpSpPr>
          <p:cNvPr id="5" name="Group 4">
            <a:extLst>
              <a:ext uri="{FF2B5EF4-FFF2-40B4-BE49-F238E27FC236}">
                <a16:creationId xmlns:a16="http://schemas.microsoft.com/office/drawing/2014/main" id="{B49FBC3C-C108-88B9-318F-FAF3C4123D89}"/>
              </a:ext>
            </a:extLst>
          </p:cNvPr>
          <p:cNvGrpSpPr/>
          <p:nvPr/>
        </p:nvGrpSpPr>
        <p:grpSpPr>
          <a:xfrm>
            <a:off x="297049" y="4680153"/>
            <a:ext cx="831819" cy="1337702"/>
            <a:chOff x="5645888" y="1637414"/>
            <a:chExt cx="2306956" cy="3251562"/>
          </a:xfrm>
        </p:grpSpPr>
        <p:grpSp>
          <p:nvGrpSpPr>
            <p:cNvPr id="6" name="Group 5">
              <a:extLst>
                <a:ext uri="{FF2B5EF4-FFF2-40B4-BE49-F238E27FC236}">
                  <a16:creationId xmlns:a16="http://schemas.microsoft.com/office/drawing/2014/main" id="{9877F287-3920-221E-2C68-21D8ADA5657D}"/>
                </a:ext>
              </a:extLst>
            </p:cNvPr>
            <p:cNvGrpSpPr/>
            <p:nvPr/>
          </p:nvGrpSpPr>
          <p:grpSpPr>
            <a:xfrm>
              <a:off x="5645888" y="1637414"/>
              <a:ext cx="2306956" cy="683030"/>
              <a:chOff x="10538078" y="3003383"/>
              <a:chExt cx="809794" cy="281058"/>
            </a:xfrm>
          </p:grpSpPr>
          <p:sp>
            <p:nvSpPr>
              <p:cNvPr id="18" name="Moon 17">
                <a:extLst>
                  <a:ext uri="{FF2B5EF4-FFF2-40B4-BE49-F238E27FC236}">
                    <a16:creationId xmlns:a16="http://schemas.microsoft.com/office/drawing/2014/main" id="{2AA36FEF-208F-CB95-C8DA-E5CB30101A78}"/>
                  </a:ext>
                </a:extLst>
              </p:cNvPr>
              <p:cNvSpPr/>
              <p:nvPr/>
            </p:nvSpPr>
            <p:spPr>
              <a:xfrm rot="18393497">
                <a:off x="10659953" y="2881508"/>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9" name="Moon 18">
                <a:extLst>
                  <a:ext uri="{FF2B5EF4-FFF2-40B4-BE49-F238E27FC236}">
                    <a16:creationId xmlns:a16="http://schemas.microsoft.com/office/drawing/2014/main" id="{A6EF783E-2696-145A-D1BB-67DB3006392E}"/>
                  </a:ext>
                </a:extLst>
              </p:cNvPr>
              <p:cNvSpPr/>
              <p:nvPr/>
            </p:nvSpPr>
            <p:spPr>
              <a:xfrm rot="3206503" flipH="1">
                <a:off x="10944939" y="2881509"/>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7" name="Group 6">
              <a:extLst>
                <a:ext uri="{FF2B5EF4-FFF2-40B4-BE49-F238E27FC236}">
                  <a16:creationId xmlns:a16="http://schemas.microsoft.com/office/drawing/2014/main" id="{83760939-ED1C-3C85-A0BC-F6C21FC65D57}"/>
                </a:ext>
              </a:extLst>
            </p:cNvPr>
            <p:cNvGrpSpPr/>
            <p:nvPr/>
          </p:nvGrpSpPr>
          <p:grpSpPr>
            <a:xfrm>
              <a:off x="6008577" y="1701197"/>
              <a:ext cx="1690121" cy="3187779"/>
              <a:chOff x="3178629" y="2090055"/>
              <a:chExt cx="593271" cy="1311730"/>
            </a:xfrm>
            <a:solidFill>
              <a:srgbClr val="C00000"/>
            </a:solidFill>
          </p:grpSpPr>
          <p:sp>
            <p:nvSpPr>
              <p:cNvPr id="13" name="Flowchart: Delay 12">
                <a:extLst>
                  <a:ext uri="{FF2B5EF4-FFF2-40B4-BE49-F238E27FC236}">
                    <a16:creationId xmlns:a16="http://schemas.microsoft.com/office/drawing/2014/main" id="{6DCFB3A2-4B4B-3A6A-3002-01EA0C25C449}"/>
                  </a:ext>
                </a:extLst>
              </p:cNvPr>
              <p:cNvSpPr/>
              <p:nvPr/>
            </p:nvSpPr>
            <p:spPr>
              <a:xfrm rot="16200000">
                <a:off x="3113315" y="2743199"/>
                <a:ext cx="723900" cy="59327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4" name="Oval 13">
                <a:extLst>
                  <a:ext uri="{FF2B5EF4-FFF2-40B4-BE49-F238E27FC236}">
                    <a16:creationId xmlns:a16="http://schemas.microsoft.com/office/drawing/2014/main" id="{0FEB16A1-D919-DC90-A2C5-60A1224A65CC}"/>
                  </a:ext>
                </a:extLst>
              </p:cNvPr>
              <p:cNvSpPr/>
              <p:nvPr/>
            </p:nvSpPr>
            <p:spPr>
              <a:xfrm>
                <a:off x="3178629" y="2090055"/>
                <a:ext cx="555171" cy="58782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5" name="Oval 14">
                <a:extLst>
                  <a:ext uri="{FF2B5EF4-FFF2-40B4-BE49-F238E27FC236}">
                    <a16:creationId xmlns:a16="http://schemas.microsoft.com/office/drawing/2014/main" id="{503FF9AA-0BA8-23B1-BB85-8668C6C1222F}"/>
                  </a:ext>
                </a:extLst>
              </p:cNvPr>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6" name="Oval 15">
                <a:extLst>
                  <a:ext uri="{FF2B5EF4-FFF2-40B4-BE49-F238E27FC236}">
                    <a16:creationId xmlns:a16="http://schemas.microsoft.com/office/drawing/2014/main" id="{8846F607-7816-8273-071B-1907164798C3}"/>
                  </a:ext>
                </a:extLst>
              </p:cNvPr>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7" name="Arc 16">
                <a:extLst>
                  <a:ext uri="{FF2B5EF4-FFF2-40B4-BE49-F238E27FC236}">
                    <a16:creationId xmlns:a16="http://schemas.microsoft.com/office/drawing/2014/main" id="{48786FBD-349F-EA3F-189A-B59CACBED041}"/>
                  </a:ext>
                </a:extLst>
              </p:cNvPr>
              <p:cNvSpPr/>
              <p:nvPr/>
            </p:nvSpPr>
            <p:spPr>
              <a:xfrm rot="8032625">
                <a:off x="3310143" y="2202862"/>
                <a:ext cx="292143" cy="305589"/>
              </a:xfrm>
              <a:prstGeom prst="arc">
                <a:avLst/>
              </a:prstGeom>
              <a:grp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cxnSp>
          <p:nvCxnSpPr>
            <p:cNvPr id="8" name="Straight Connector 7">
              <a:extLst>
                <a:ext uri="{FF2B5EF4-FFF2-40B4-BE49-F238E27FC236}">
                  <a16:creationId xmlns:a16="http://schemas.microsoft.com/office/drawing/2014/main" id="{E401198F-D60A-029F-C836-0238C69D24BC}"/>
                </a:ext>
              </a:extLst>
            </p:cNvPr>
            <p:cNvCxnSpPr/>
            <p:nvPr/>
          </p:nvCxnSpPr>
          <p:spPr>
            <a:xfrm flipH="1">
              <a:off x="6853639" y="1978929"/>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4B2AC375-1D0D-6EB3-B4C8-B23B30DCD73A}"/>
                </a:ext>
              </a:extLst>
            </p:cNvPr>
            <p:cNvCxnSpPr/>
            <p:nvPr/>
          </p:nvCxnSpPr>
          <p:spPr>
            <a:xfrm flipV="1">
              <a:off x="6853639" y="1963410"/>
              <a:ext cx="0" cy="161035"/>
            </a:xfrm>
            <a:prstGeom prst="line">
              <a:avLst/>
            </a:prstGeom>
          </p:spPr>
          <p:style>
            <a:lnRef idx="3">
              <a:schemeClr val="dk1"/>
            </a:lnRef>
            <a:fillRef idx="0">
              <a:schemeClr val="dk1"/>
            </a:fillRef>
            <a:effectRef idx="2">
              <a:schemeClr val="dk1"/>
            </a:effectRef>
            <a:fontRef idx="minor">
              <a:schemeClr val="tx1"/>
            </a:fontRef>
          </p:style>
        </p:cxnSp>
        <p:grpSp>
          <p:nvGrpSpPr>
            <p:cNvPr id="10" name="Group 9">
              <a:extLst>
                <a:ext uri="{FF2B5EF4-FFF2-40B4-BE49-F238E27FC236}">
                  <a16:creationId xmlns:a16="http://schemas.microsoft.com/office/drawing/2014/main" id="{F27394F3-4357-7705-D6C3-882714D941A6}"/>
                </a:ext>
              </a:extLst>
            </p:cNvPr>
            <p:cNvGrpSpPr/>
            <p:nvPr/>
          </p:nvGrpSpPr>
          <p:grpSpPr>
            <a:xfrm>
              <a:off x="6485380" y="1970165"/>
              <a:ext cx="296157" cy="161035"/>
              <a:chOff x="8666273" y="1947891"/>
              <a:chExt cx="296157" cy="161035"/>
            </a:xfrm>
          </p:grpSpPr>
          <p:cxnSp>
            <p:nvCxnSpPr>
              <p:cNvPr id="11" name="Straight Connector 10">
                <a:extLst>
                  <a:ext uri="{FF2B5EF4-FFF2-40B4-BE49-F238E27FC236}">
                    <a16:creationId xmlns:a16="http://schemas.microsoft.com/office/drawing/2014/main" id="{F7740E1F-645C-A37B-D85C-BA8432699372}"/>
                  </a:ext>
                </a:extLst>
              </p:cNvPr>
              <p:cNvCxnSpPr/>
              <p:nvPr/>
            </p:nvCxnSpPr>
            <p:spPr>
              <a:xfrm flipH="1" flipV="1">
                <a:off x="8666273" y="1963410"/>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EE632230-C150-781E-4E57-5734C02A58F2}"/>
                  </a:ext>
                </a:extLst>
              </p:cNvPr>
              <p:cNvCxnSpPr/>
              <p:nvPr/>
            </p:nvCxnSpPr>
            <p:spPr>
              <a:xfrm flipH="1" flipV="1">
                <a:off x="8962430" y="1947891"/>
                <a:ext cx="0" cy="161035"/>
              </a:xfrm>
              <a:prstGeom prst="line">
                <a:avLst/>
              </a:prstGeom>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3643276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651569" y="5063226"/>
            <a:ext cx="593271" cy="1311730"/>
            <a:chOff x="3178629" y="2090055"/>
            <a:chExt cx="593271" cy="1311730"/>
          </a:xfrm>
        </p:grpSpPr>
        <p:sp>
          <p:nvSpPr>
            <p:cNvPr id="5" name="Flowchart: Delay 4"/>
            <p:cNvSpPr/>
            <p:nvPr/>
          </p:nvSpPr>
          <p:spPr>
            <a:xfrm rot="16200000">
              <a:off x="3113315" y="2743199"/>
              <a:ext cx="723900" cy="593271"/>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 name="Oval 5"/>
            <p:cNvSpPr/>
            <p:nvPr/>
          </p:nvSpPr>
          <p:spPr>
            <a:xfrm>
              <a:off x="3178629" y="2090055"/>
              <a:ext cx="555171" cy="587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 name="Oval 6"/>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 name="Oval 7"/>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 name="Arc 8"/>
            <p:cNvSpPr/>
            <p:nvPr/>
          </p:nvSpPr>
          <p:spPr>
            <a:xfrm rot="8032625">
              <a:off x="3310143" y="2202862"/>
              <a:ext cx="292143" cy="305589"/>
            </a:xfrm>
            <a:prstGeom prst="arc">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grpSp>
        <p:nvGrpSpPr>
          <p:cNvPr id="10" name="Group 9"/>
          <p:cNvGrpSpPr/>
          <p:nvPr/>
        </p:nvGrpSpPr>
        <p:grpSpPr>
          <a:xfrm>
            <a:off x="6967751" y="5063226"/>
            <a:ext cx="593271" cy="1311730"/>
            <a:chOff x="3178629" y="2090055"/>
            <a:chExt cx="593271" cy="1311730"/>
          </a:xfrm>
        </p:grpSpPr>
        <p:sp>
          <p:nvSpPr>
            <p:cNvPr id="11" name="Flowchart: Delay 10"/>
            <p:cNvSpPr/>
            <p:nvPr/>
          </p:nvSpPr>
          <p:spPr>
            <a:xfrm rot="16200000">
              <a:off x="3113315" y="2743199"/>
              <a:ext cx="723900" cy="593271"/>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 name="Oval 11"/>
            <p:cNvSpPr/>
            <p:nvPr/>
          </p:nvSpPr>
          <p:spPr>
            <a:xfrm>
              <a:off x="3178629" y="2090055"/>
              <a:ext cx="555171" cy="587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Oval 12"/>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4" name="Oval 13"/>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5" name="Arc 14"/>
            <p:cNvSpPr/>
            <p:nvPr/>
          </p:nvSpPr>
          <p:spPr>
            <a:xfrm rot="8032625">
              <a:off x="3310143" y="2202862"/>
              <a:ext cx="292143" cy="305589"/>
            </a:xfrm>
            <a:prstGeom prst="arc">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grpSp>
        <p:nvGrpSpPr>
          <p:cNvPr id="16" name="Group 15"/>
          <p:cNvGrpSpPr/>
          <p:nvPr/>
        </p:nvGrpSpPr>
        <p:grpSpPr>
          <a:xfrm>
            <a:off x="8249332" y="5063226"/>
            <a:ext cx="593271" cy="1311730"/>
            <a:chOff x="3178629" y="2090055"/>
            <a:chExt cx="593271" cy="1311730"/>
          </a:xfrm>
        </p:grpSpPr>
        <p:sp>
          <p:nvSpPr>
            <p:cNvPr id="17" name="Flowchart: Delay 16"/>
            <p:cNvSpPr/>
            <p:nvPr/>
          </p:nvSpPr>
          <p:spPr>
            <a:xfrm rot="16200000">
              <a:off x="3113315" y="2743199"/>
              <a:ext cx="723900" cy="593271"/>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8" name="Oval 17"/>
            <p:cNvSpPr/>
            <p:nvPr/>
          </p:nvSpPr>
          <p:spPr>
            <a:xfrm>
              <a:off x="3178629" y="2090055"/>
              <a:ext cx="555171" cy="587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9" name="Oval 18"/>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0" name="Oval 19"/>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1" name="Arc 20"/>
            <p:cNvSpPr/>
            <p:nvPr/>
          </p:nvSpPr>
          <p:spPr>
            <a:xfrm rot="8032625">
              <a:off x="3310143" y="2202862"/>
              <a:ext cx="292143" cy="305589"/>
            </a:xfrm>
            <a:prstGeom prst="arc">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grpSp>
        <p:nvGrpSpPr>
          <p:cNvPr id="22" name="Group 21"/>
          <p:cNvGrpSpPr/>
          <p:nvPr/>
        </p:nvGrpSpPr>
        <p:grpSpPr>
          <a:xfrm>
            <a:off x="9569014" y="5063226"/>
            <a:ext cx="593271" cy="1311730"/>
            <a:chOff x="3178629" y="2090055"/>
            <a:chExt cx="593271" cy="1311730"/>
          </a:xfrm>
        </p:grpSpPr>
        <p:sp>
          <p:nvSpPr>
            <p:cNvPr id="23" name="Flowchart: Delay 22"/>
            <p:cNvSpPr/>
            <p:nvPr/>
          </p:nvSpPr>
          <p:spPr>
            <a:xfrm rot="16200000">
              <a:off x="3113315" y="2743199"/>
              <a:ext cx="723900" cy="593271"/>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4" name="Oval 23"/>
            <p:cNvSpPr/>
            <p:nvPr/>
          </p:nvSpPr>
          <p:spPr>
            <a:xfrm>
              <a:off x="3178629" y="2090055"/>
              <a:ext cx="555171" cy="587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5" name="Oval 24"/>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6" name="Oval 25"/>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7" name="Arc 26"/>
            <p:cNvSpPr/>
            <p:nvPr/>
          </p:nvSpPr>
          <p:spPr>
            <a:xfrm rot="8032625">
              <a:off x="3310143" y="2202862"/>
              <a:ext cx="292143" cy="305589"/>
            </a:xfrm>
            <a:prstGeom prst="arc">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grpSp>
        <p:nvGrpSpPr>
          <p:cNvPr id="28" name="Group 27"/>
          <p:cNvGrpSpPr/>
          <p:nvPr/>
        </p:nvGrpSpPr>
        <p:grpSpPr>
          <a:xfrm>
            <a:off x="4087787" y="5063226"/>
            <a:ext cx="831819" cy="1337702"/>
            <a:chOff x="5645888" y="1637414"/>
            <a:chExt cx="2306956" cy="3251562"/>
          </a:xfrm>
        </p:grpSpPr>
        <p:grpSp>
          <p:nvGrpSpPr>
            <p:cNvPr id="29" name="Group 28"/>
            <p:cNvGrpSpPr/>
            <p:nvPr/>
          </p:nvGrpSpPr>
          <p:grpSpPr>
            <a:xfrm>
              <a:off x="5645888" y="1637414"/>
              <a:ext cx="2306956" cy="683030"/>
              <a:chOff x="10538078" y="3003383"/>
              <a:chExt cx="809794" cy="281058"/>
            </a:xfrm>
          </p:grpSpPr>
          <p:sp>
            <p:nvSpPr>
              <p:cNvPr id="41" name="Moon 40"/>
              <p:cNvSpPr/>
              <p:nvPr/>
            </p:nvSpPr>
            <p:spPr>
              <a:xfrm rot="18393497">
                <a:off x="10659953" y="2881508"/>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2" name="Moon 41"/>
              <p:cNvSpPr/>
              <p:nvPr/>
            </p:nvSpPr>
            <p:spPr>
              <a:xfrm rot="3206503" flipH="1">
                <a:off x="10944939" y="2881509"/>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30" name="Group 29"/>
            <p:cNvGrpSpPr/>
            <p:nvPr/>
          </p:nvGrpSpPr>
          <p:grpSpPr>
            <a:xfrm>
              <a:off x="6008577" y="1701197"/>
              <a:ext cx="1690121" cy="3187779"/>
              <a:chOff x="3178629" y="2090055"/>
              <a:chExt cx="593271" cy="1311730"/>
            </a:xfrm>
            <a:solidFill>
              <a:srgbClr val="C00000"/>
            </a:solidFill>
          </p:grpSpPr>
          <p:sp>
            <p:nvSpPr>
              <p:cNvPr id="36" name="Flowchart: Delay 35"/>
              <p:cNvSpPr/>
              <p:nvPr/>
            </p:nvSpPr>
            <p:spPr>
              <a:xfrm rot="16200000">
                <a:off x="3113315" y="2743199"/>
                <a:ext cx="723900" cy="59327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7" name="Oval 36"/>
              <p:cNvSpPr/>
              <p:nvPr/>
            </p:nvSpPr>
            <p:spPr>
              <a:xfrm>
                <a:off x="3178629" y="2090055"/>
                <a:ext cx="555171" cy="58782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8" name="Oval 37"/>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9" name="Oval 38"/>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0" name="Arc 39"/>
              <p:cNvSpPr/>
              <p:nvPr/>
            </p:nvSpPr>
            <p:spPr>
              <a:xfrm rot="8032625">
                <a:off x="3310143" y="2202862"/>
                <a:ext cx="292143" cy="305589"/>
              </a:xfrm>
              <a:prstGeom prst="arc">
                <a:avLst/>
              </a:prstGeom>
              <a:grp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cxnSp>
          <p:nvCxnSpPr>
            <p:cNvPr id="31" name="Straight Connector 30"/>
            <p:cNvCxnSpPr/>
            <p:nvPr/>
          </p:nvCxnSpPr>
          <p:spPr>
            <a:xfrm flipH="1">
              <a:off x="6853639" y="1978929"/>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32" name="Straight Connector 31"/>
            <p:cNvCxnSpPr/>
            <p:nvPr/>
          </p:nvCxnSpPr>
          <p:spPr>
            <a:xfrm flipV="1">
              <a:off x="6853639" y="1963410"/>
              <a:ext cx="0" cy="161035"/>
            </a:xfrm>
            <a:prstGeom prst="line">
              <a:avLst/>
            </a:prstGeom>
          </p:spPr>
          <p:style>
            <a:lnRef idx="3">
              <a:schemeClr val="dk1"/>
            </a:lnRef>
            <a:fillRef idx="0">
              <a:schemeClr val="dk1"/>
            </a:fillRef>
            <a:effectRef idx="2">
              <a:schemeClr val="dk1"/>
            </a:effectRef>
            <a:fontRef idx="minor">
              <a:schemeClr val="tx1"/>
            </a:fontRef>
          </p:style>
        </p:cxnSp>
        <p:grpSp>
          <p:nvGrpSpPr>
            <p:cNvPr id="33" name="Group 32"/>
            <p:cNvGrpSpPr/>
            <p:nvPr/>
          </p:nvGrpSpPr>
          <p:grpSpPr>
            <a:xfrm>
              <a:off x="6485380" y="1970165"/>
              <a:ext cx="296157" cy="161035"/>
              <a:chOff x="8666273" y="1947891"/>
              <a:chExt cx="296157" cy="161035"/>
            </a:xfrm>
          </p:grpSpPr>
          <p:cxnSp>
            <p:nvCxnSpPr>
              <p:cNvPr id="34" name="Straight Connector 33"/>
              <p:cNvCxnSpPr/>
              <p:nvPr/>
            </p:nvCxnSpPr>
            <p:spPr>
              <a:xfrm flipH="1" flipV="1">
                <a:off x="8666273" y="1963410"/>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35" name="Straight Connector 34"/>
              <p:cNvCxnSpPr/>
              <p:nvPr/>
            </p:nvCxnSpPr>
            <p:spPr>
              <a:xfrm flipH="1" flipV="1">
                <a:off x="8962430" y="1947891"/>
                <a:ext cx="0" cy="161035"/>
              </a:xfrm>
              <a:prstGeom prst="line">
                <a:avLst/>
              </a:prstGeom>
            </p:spPr>
            <p:style>
              <a:lnRef idx="3">
                <a:schemeClr val="dk1"/>
              </a:lnRef>
              <a:fillRef idx="0">
                <a:schemeClr val="dk1"/>
              </a:fillRef>
              <a:effectRef idx="2">
                <a:schemeClr val="dk1"/>
              </a:effectRef>
              <a:fontRef idx="minor">
                <a:schemeClr val="tx1"/>
              </a:fontRef>
            </p:style>
          </p:cxnSp>
        </p:grpSp>
      </p:grpSp>
      <p:grpSp>
        <p:nvGrpSpPr>
          <p:cNvPr id="43" name="Group 42"/>
          <p:cNvGrpSpPr/>
          <p:nvPr/>
        </p:nvGrpSpPr>
        <p:grpSpPr>
          <a:xfrm>
            <a:off x="2659355" y="5008324"/>
            <a:ext cx="831819" cy="1337702"/>
            <a:chOff x="5645888" y="1637414"/>
            <a:chExt cx="2306956" cy="3251562"/>
          </a:xfrm>
        </p:grpSpPr>
        <p:grpSp>
          <p:nvGrpSpPr>
            <p:cNvPr id="44" name="Group 43"/>
            <p:cNvGrpSpPr/>
            <p:nvPr/>
          </p:nvGrpSpPr>
          <p:grpSpPr>
            <a:xfrm>
              <a:off x="5645888" y="1637414"/>
              <a:ext cx="2306956" cy="683030"/>
              <a:chOff x="10538078" y="3003383"/>
              <a:chExt cx="809794" cy="281058"/>
            </a:xfrm>
          </p:grpSpPr>
          <p:sp>
            <p:nvSpPr>
              <p:cNvPr id="56" name="Moon 55"/>
              <p:cNvSpPr/>
              <p:nvPr/>
            </p:nvSpPr>
            <p:spPr>
              <a:xfrm rot="18393497">
                <a:off x="10659953" y="2881508"/>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7" name="Moon 56"/>
              <p:cNvSpPr/>
              <p:nvPr/>
            </p:nvSpPr>
            <p:spPr>
              <a:xfrm rot="3206503" flipH="1">
                <a:off x="10944939" y="2881509"/>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45" name="Group 44"/>
            <p:cNvGrpSpPr/>
            <p:nvPr/>
          </p:nvGrpSpPr>
          <p:grpSpPr>
            <a:xfrm>
              <a:off x="6008577" y="1701197"/>
              <a:ext cx="1690121" cy="3187779"/>
              <a:chOff x="3178629" y="2090055"/>
              <a:chExt cx="593271" cy="1311730"/>
            </a:xfrm>
            <a:solidFill>
              <a:srgbClr val="C00000"/>
            </a:solidFill>
          </p:grpSpPr>
          <p:sp>
            <p:nvSpPr>
              <p:cNvPr id="51" name="Flowchart: Delay 50"/>
              <p:cNvSpPr/>
              <p:nvPr/>
            </p:nvSpPr>
            <p:spPr>
              <a:xfrm rot="16200000">
                <a:off x="3113315" y="2743199"/>
                <a:ext cx="723900" cy="59327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2" name="Oval 51"/>
              <p:cNvSpPr/>
              <p:nvPr/>
            </p:nvSpPr>
            <p:spPr>
              <a:xfrm>
                <a:off x="3178629" y="2090055"/>
                <a:ext cx="555171" cy="58782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3" name="Oval 52"/>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4" name="Oval 53"/>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5" name="Arc 54"/>
              <p:cNvSpPr/>
              <p:nvPr/>
            </p:nvSpPr>
            <p:spPr>
              <a:xfrm rot="8032625">
                <a:off x="3310143" y="2202862"/>
                <a:ext cx="292143" cy="305589"/>
              </a:xfrm>
              <a:prstGeom prst="arc">
                <a:avLst/>
              </a:prstGeom>
              <a:grp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cxnSp>
          <p:nvCxnSpPr>
            <p:cNvPr id="46" name="Straight Connector 45"/>
            <p:cNvCxnSpPr/>
            <p:nvPr/>
          </p:nvCxnSpPr>
          <p:spPr>
            <a:xfrm flipH="1">
              <a:off x="6853639" y="1978929"/>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47" name="Straight Connector 46"/>
            <p:cNvCxnSpPr/>
            <p:nvPr/>
          </p:nvCxnSpPr>
          <p:spPr>
            <a:xfrm flipV="1">
              <a:off x="6853639" y="1963410"/>
              <a:ext cx="0" cy="161035"/>
            </a:xfrm>
            <a:prstGeom prst="line">
              <a:avLst/>
            </a:prstGeom>
          </p:spPr>
          <p:style>
            <a:lnRef idx="3">
              <a:schemeClr val="dk1"/>
            </a:lnRef>
            <a:fillRef idx="0">
              <a:schemeClr val="dk1"/>
            </a:fillRef>
            <a:effectRef idx="2">
              <a:schemeClr val="dk1"/>
            </a:effectRef>
            <a:fontRef idx="minor">
              <a:schemeClr val="tx1"/>
            </a:fontRef>
          </p:style>
        </p:cxnSp>
        <p:grpSp>
          <p:nvGrpSpPr>
            <p:cNvPr id="48" name="Group 47"/>
            <p:cNvGrpSpPr/>
            <p:nvPr/>
          </p:nvGrpSpPr>
          <p:grpSpPr>
            <a:xfrm>
              <a:off x="6485380" y="1970165"/>
              <a:ext cx="296157" cy="161035"/>
              <a:chOff x="8666273" y="1947891"/>
              <a:chExt cx="296157" cy="161035"/>
            </a:xfrm>
          </p:grpSpPr>
          <p:cxnSp>
            <p:nvCxnSpPr>
              <p:cNvPr id="49" name="Straight Connector 48"/>
              <p:cNvCxnSpPr/>
              <p:nvPr/>
            </p:nvCxnSpPr>
            <p:spPr>
              <a:xfrm flipH="1" flipV="1">
                <a:off x="8666273" y="1963410"/>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50" name="Straight Connector 49"/>
              <p:cNvCxnSpPr/>
              <p:nvPr/>
            </p:nvCxnSpPr>
            <p:spPr>
              <a:xfrm flipH="1" flipV="1">
                <a:off x="8962430" y="1947891"/>
                <a:ext cx="0" cy="161035"/>
              </a:xfrm>
              <a:prstGeom prst="line">
                <a:avLst/>
              </a:prstGeom>
            </p:spPr>
            <p:style>
              <a:lnRef idx="3">
                <a:schemeClr val="dk1"/>
              </a:lnRef>
              <a:fillRef idx="0">
                <a:schemeClr val="dk1"/>
              </a:fillRef>
              <a:effectRef idx="2">
                <a:schemeClr val="dk1"/>
              </a:effectRef>
              <a:fontRef idx="minor">
                <a:schemeClr val="tx1"/>
              </a:fontRef>
            </p:style>
          </p:cxnSp>
        </p:grpSp>
      </p:grpSp>
      <p:grpSp>
        <p:nvGrpSpPr>
          <p:cNvPr id="58" name="Group 57"/>
          <p:cNvGrpSpPr/>
          <p:nvPr/>
        </p:nvGrpSpPr>
        <p:grpSpPr>
          <a:xfrm>
            <a:off x="6140538" y="357299"/>
            <a:ext cx="593271" cy="1311730"/>
            <a:chOff x="3178629" y="2090055"/>
            <a:chExt cx="593271" cy="1311730"/>
          </a:xfrm>
        </p:grpSpPr>
        <p:sp>
          <p:nvSpPr>
            <p:cNvPr id="59" name="Flowchart: Delay 58"/>
            <p:cNvSpPr/>
            <p:nvPr/>
          </p:nvSpPr>
          <p:spPr>
            <a:xfrm rot="16200000">
              <a:off x="3113315" y="2743199"/>
              <a:ext cx="723900" cy="593271"/>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0" name="Oval 59"/>
            <p:cNvSpPr/>
            <p:nvPr/>
          </p:nvSpPr>
          <p:spPr>
            <a:xfrm>
              <a:off x="3178629" y="2090055"/>
              <a:ext cx="555171" cy="587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1" name="Oval 60"/>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2" name="Oval 61"/>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3" name="Arc 62"/>
            <p:cNvSpPr/>
            <p:nvPr/>
          </p:nvSpPr>
          <p:spPr>
            <a:xfrm rot="8032625">
              <a:off x="3310143" y="2202862"/>
              <a:ext cx="292143" cy="305589"/>
            </a:xfrm>
            <a:prstGeom prst="arc">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cxnSp>
        <p:nvCxnSpPr>
          <p:cNvPr id="78" name="Straight Connector 77"/>
          <p:cNvCxnSpPr/>
          <p:nvPr/>
        </p:nvCxnSpPr>
        <p:spPr>
          <a:xfrm>
            <a:off x="3075265" y="4369049"/>
            <a:ext cx="6775662" cy="0"/>
          </a:xfrm>
          <a:prstGeom prst="line">
            <a:avLst/>
          </a:prstGeom>
          <a:ln>
            <a:noFill/>
          </a:ln>
        </p:spPr>
        <p:style>
          <a:lnRef idx="1">
            <a:schemeClr val="dk1"/>
          </a:lnRef>
          <a:fillRef idx="0">
            <a:schemeClr val="dk1"/>
          </a:fillRef>
          <a:effectRef idx="0">
            <a:schemeClr val="dk1"/>
          </a:effectRef>
          <a:fontRef idx="minor">
            <a:schemeClr val="tx1"/>
          </a:fontRef>
        </p:style>
      </p:cxnSp>
      <p:sp>
        <p:nvSpPr>
          <p:cNvPr id="80" name="Isosceles Triangle 79"/>
          <p:cNvSpPr/>
          <p:nvPr/>
        </p:nvSpPr>
        <p:spPr>
          <a:xfrm rot="10800000">
            <a:off x="5601926" y="536411"/>
            <a:ext cx="1604854" cy="1363448"/>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4" name="TextBox 93"/>
              <p:cNvSpPr txBox="1"/>
              <p:nvPr/>
            </p:nvSpPr>
            <p:spPr>
              <a:xfrm>
                <a:off x="2860907" y="4433974"/>
                <a:ext cx="7674537" cy="461665"/>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1</m:t>
                        </m:r>
                      </m:sub>
                    </m:sSub>
                  </m:oMath>
                </a14:m>
                <a:r>
                  <a:rPr lang="en-US" sz="2400" b="0" dirty="0"/>
                  <a:t>	       </a:t>
                </a:r>
                <a14:m>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              </m:t>
                    </m:r>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3</m:t>
                        </m:r>
                      </m:sub>
                    </m:sSub>
                  </m:oMath>
                </a14:m>
                <a:r>
                  <a:rPr lang="en-US" sz="2400" b="0" dirty="0"/>
                  <a:t>            </a:t>
                </a:r>
                <a14:m>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4</m:t>
                        </m:r>
                      </m:sub>
                    </m:sSub>
                  </m:oMath>
                </a14:m>
                <a:r>
                  <a:rPr lang="en-US" sz="2400" b="0" dirty="0"/>
                  <a:t>            </a:t>
                </a:r>
                <a14:m>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5</m:t>
                        </m:r>
                      </m:sub>
                    </m:sSub>
                  </m:oMath>
                </a14:m>
                <a:r>
                  <a:rPr lang="en-US" sz="2400" b="0" dirty="0"/>
                  <a:t>             </a:t>
                </a:r>
                <a14:m>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6</m:t>
                        </m:r>
                      </m:sub>
                    </m:sSub>
                  </m:oMath>
                </a14:m>
                <a:endParaRPr lang="en-US" sz="2400" b="0" dirty="0"/>
              </a:p>
            </p:txBody>
          </p:sp>
        </mc:Choice>
        <mc:Fallback xmlns="">
          <p:sp>
            <p:nvSpPr>
              <p:cNvPr id="94" name="TextBox 93"/>
              <p:cNvSpPr txBox="1">
                <a:spLocks noRot="1" noChangeAspect="1" noMove="1" noResize="1" noEditPoints="1" noAdjustHandles="1" noChangeArrowheads="1" noChangeShapeType="1" noTextEdit="1"/>
              </p:cNvSpPr>
              <p:nvPr/>
            </p:nvSpPr>
            <p:spPr>
              <a:xfrm>
                <a:off x="2860907" y="4433974"/>
                <a:ext cx="7674537" cy="461665"/>
              </a:xfrm>
              <a:prstGeom prst="rect">
                <a:avLst/>
              </a:prstGeom>
              <a:blipFill>
                <a:blip r:embed="rId3"/>
                <a:stretch>
                  <a:fillRect b="-1316"/>
                </a:stretch>
              </a:blipFill>
            </p:spPr>
            <p:txBody>
              <a:bodyPr/>
              <a:lstStyle/>
              <a:p>
                <a:r>
                  <a:rPr lang="en-US">
                    <a:noFill/>
                  </a:rPr>
                  <a:t> </a:t>
                </a:r>
              </a:p>
            </p:txBody>
          </p:sp>
        </mc:Fallback>
      </mc:AlternateContent>
      <p:sp>
        <p:nvSpPr>
          <p:cNvPr id="73" name="TextBox 72"/>
          <p:cNvSpPr txBox="1"/>
          <p:nvPr/>
        </p:nvSpPr>
        <p:spPr>
          <a:xfrm>
            <a:off x="309566" y="2847561"/>
            <a:ext cx="1273105" cy="461665"/>
          </a:xfrm>
          <a:prstGeom prst="rect">
            <a:avLst/>
          </a:prstGeom>
          <a:noFill/>
        </p:spPr>
        <p:txBody>
          <a:bodyPr wrap="none" rtlCol="0">
            <a:spAutoFit/>
          </a:bodyPr>
          <a:lstStyle/>
          <a:p>
            <a:r>
              <a:rPr lang="en-US" sz="2400" dirty="0"/>
              <a:t>Security:</a:t>
            </a:r>
          </a:p>
        </p:txBody>
      </p:sp>
      <p:graphicFrame>
        <p:nvGraphicFramePr>
          <p:cNvPr id="65" name="Chart 64"/>
          <p:cNvGraphicFramePr/>
          <p:nvPr>
            <p:extLst>
              <p:ext uri="{D42A27DB-BD31-4B8C-83A1-F6EECF244321}">
                <p14:modId xmlns:p14="http://schemas.microsoft.com/office/powerpoint/2010/main" val="2608942580"/>
              </p:ext>
            </p:extLst>
          </p:nvPr>
        </p:nvGraphicFramePr>
        <p:xfrm>
          <a:off x="8315535" y="1143001"/>
          <a:ext cx="3868492" cy="2932134"/>
        </p:xfrm>
        <a:graphic>
          <a:graphicData uri="http://schemas.openxmlformats.org/drawingml/2006/chart">
            <c:chart xmlns:c="http://schemas.openxmlformats.org/drawingml/2006/chart" xmlns:r="http://schemas.openxmlformats.org/officeDocument/2006/relationships" r:id="rId4"/>
          </a:graphicData>
        </a:graphic>
      </p:graphicFrame>
      <p:sp>
        <p:nvSpPr>
          <p:cNvPr id="66" name="L-Shape 65"/>
          <p:cNvSpPr/>
          <p:nvPr/>
        </p:nvSpPr>
        <p:spPr>
          <a:xfrm rot="19207545">
            <a:off x="1622205" y="2784961"/>
            <a:ext cx="683365" cy="371204"/>
          </a:xfrm>
          <a:prstGeom prst="corner">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2" name="TextBox 71"/>
              <p:cNvSpPr txBox="1"/>
              <p:nvPr/>
            </p:nvSpPr>
            <p:spPr>
              <a:xfrm>
                <a:off x="309566" y="476081"/>
                <a:ext cx="5058757" cy="1200329"/>
              </a:xfrm>
              <a:prstGeom prst="rect">
                <a:avLst/>
              </a:prstGeom>
              <a:noFill/>
            </p:spPr>
            <p:txBody>
              <a:bodyPr wrap="none" rtlCol="0">
                <a:spAutoFit/>
              </a:bodyPr>
              <a:lstStyle/>
              <a:p>
                <a:r>
                  <a:rPr lang="en-US" sz="2400" dirty="0"/>
                  <a:t>6 total shares</a:t>
                </a:r>
              </a:p>
              <a:p>
                <a:r>
                  <a:rPr lang="en-US" sz="2400" dirty="0"/>
                  <a:t>Any set of </a:t>
                </a:r>
                <a14:m>
                  <m:oMath xmlns:m="http://schemas.openxmlformats.org/officeDocument/2006/math">
                    <m:r>
                      <a:rPr lang="en-US" sz="2400" b="0" i="1" smtClean="0">
                        <a:latin typeface="Cambria Math" panose="02040503050406030204" pitchFamily="18" charset="0"/>
                      </a:rPr>
                      <m:t>≥3</m:t>
                    </m:r>
                  </m:oMath>
                </a14:m>
                <a:r>
                  <a:rPr lang="en-US" sz="2400" dirty="0"/>
                  <a:t> is authorized</a:t>
                </a:r>
              </a:p>
              <a:p>
                <a:r>
                  <a:rPr lang="en-US" sz="2400" dirty="0"/>
                  <a:t>Unauthorized sets have </a:t>
                </a:r>
                <a:r>
                  <a:rPr lang="en-US" sz="2400" b="1" dirty="0"/>
                  <a:t>no</a:t>
                </a:r>
                <a:r>
                  <a:rPr lang="en-US" sz="2400" dirty="0"/>
                  <a:t> information</a:t>
                </a:r>
              </a:p>
            </p:txBody>
          </p:sp>
        </mc:Choice>
        <mc:Fallback xmlns="">
          <p:sp>
            <p:nvSpPr>
              <p:cNvPr id="72" name="TextBox 71"/>
              <p:cNvSpPr txBox="1">
                <a:spLocks noRot="1" noChangeAspect="1" noMove="1" noResize="1" noEditPoints="1" noAdjustHandles="1" noChangeArrowheads="1" noChangeShapeType="1" noTextEdit="1"/>
              </p:cNvSpPr>
              <p:nvPr/>
            </p:nvSpPr>
            <p:spPr>
              <a:xfrm>
                <a:off x="309566" y="476081"/>
                <a:ext cx="5058757" cy="1200329"/>
              </a:xfrm>
              <a:prstGeom prst="rect">
                <a:avLst/>
              </a:prstGeom>
              <a:blipFill>
                <a:blip r:embed="rId5"/>
                <a:stretch>
                  <a:fillRect l="-1928" t="-4061" r="-602" b="-10660"/>
                </a:stretch>
              </a:blipFill>
            </p:spPr>
            <p:txBody>
              <a:bodyPr/>
              <a:lstStyle/>
              <a:p>
                <a:r>
                  <a:rPr lang="en-US">
                    <a:noFill/>
                  </a:rPr>
                  <a:t> </a:t>
                </a:r>
              </a:p>
            </p:txBody>
          </p:sp>
        </mc:Fallback>
      </mc:AlternateContent>
    </p:spTree>
    <p:extLst>
      <p:ext uri="{BB962C8B-B14F-4D97-AF65-F5344CB8AC3E}">
        <p14:creationId xmlns:p14="http://schemas.microsoft.com/office/powerpoint/2010/main" val="29893026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EB9D1-E95F-84E2-8325-EC48091A5E0A}"/>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9" name="Rounded Rectangle 38">
                <a:extLst>
                  <a:ext uri="{FF2B5EF4-FFF2-40B4-BE49-F238E27FC236}">
                    <a16:creationId xmlns:a16="http://schemas.microsoft.com/office/drawing/2014/main" id="{859A855A-2F68-C8D2-EEEF-F74CF153026C}"/>
                  </a:ext>
                </a:extLst>
              </p:cNvPr>
              <p:cNvSpPr/>
              <p:nvPr/>
            </p:nvSpPr>
            <p:spPr>
              <a:xfrm>
                <a:off x="9265723" y="1001285"/>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1</m:t>
                          </m:r>
                        </m:sub>
                      </m:sSub>
                    </m:oMath>
                  </m:oMathPara>
                </a14:m>
                <a:endParaRPr lang="en-US" sz="2400" b="0" dirty="0"/>
              </a:p>
            </p:txBody>
          </p:sp>
        </mc:Choice>
        <mc:Fallback xmlns="">
          <p:sp>
            <p:nvSpPr>
              <p:cNvPr id="39" name="Rounded Rectangle 38">
                <a:extLst>
                  <a:ext uri="{FF2B5EF4-FFF2-40B4-BE49-F238E27FC236}">
                    <a16:creationId xmlns:a16="http://schemas.microsoft.com/office/drawing/2014/main" id="{859A855A-2F68-C8D2-EEEF-F74CF153026C}"/>
                  </a:ext>
                </a:extLst>
              </p:cNvPr>
              <p:cNvSpPr>
                <a:spLocks noRot="1" noChangeAspect="1" noMove="1" noResize="1" noEditPoints="1" noAdjustHandles="1" noChangeArrowheads="1" noChangeShapeType="1" noTextEdit="1"/>
              </p:cNvSpPr>
              <p:nvPr/>
            </p:nvSpPr>
            <p:spPr>
              <a:xfrm>
                <a:off x="9265723" y="1001285"/>
                <a:ext cx="676950" cy="522514"/>
              </a:xfrm>
              <a:prstGeom prst="round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ounded Rectangle 40">
                <a:extLst>
                  <a:ext uri="{FF2B5EF4-FFF2-40B4-BE49-F238E27FC236}">
                    <a16:creationId xmlns:a16="http://schemas.microsoft.com/office/drawing/2014/main" id="{A47A160E-D06C-D024-7E28-CB53CFCEA1A2}"/>
                  </a:ext>
                </a:extLst>
              </p:cNvPr>
              <p:cNvSpPr/>
              <p:nvPr/>
            </p:nvSpPr>
            <p:spPr>
              <a:xfrm>
                <a:off x="8372131" y="3403680"/>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2</m:t>
                          </m:r>
                        </m:sub>
                      </m:sSub>
                    </m:oMath>
                  </m:oMathPara>
                </a14:m>
                <a:endParaRPr lang="en-US" sz="2400" b="0" dirty="0"/>
              </a:p>
            </p:txBody>
          </p:sp>
        </mc:Choice>
        <mc:Fallback xmlns="">
          <p:sp>
            <p:nvSpPr>
              <p:cNvPr id="41" name="Rounded Rectangle 40">
                <a:extLst>
                  <a:ext uri="{FF2B5EF4-FFF2-40B4-BE49-F238E27FC236}">
                    <a16:creationId xmlns:a16="http://schemas.microsoft.com/office/drawing/2014/main" id="{A47A160E-D06C-D024-7E28-CB53CFCEA1A2}"/>
                  </a:ext>
                </a:extLst>
              </p:cNvPr>
              <p:cNvSpPr>
                <a:spLocks noRot="1" noChangeAspect="1" noMove="1" noResize="1" noEditPoints="1" noAdjustHandles="1" noChangeArrowheads="1" noChangeShapeType="1" noTextEdit="1"/>
              </p:cNvSpPr>
              <p:nvPr/>
            </p:nvSpPr>
            <p:spPr>
              <a:xfrm>
                <a:off x="8372131" y="3403680"/>
                <a:ext cx="676950" cy="522514"/>
              </a:xfrm>
              <a:prstGeom prst="round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ounded Rectangle 41">
                <a:extLst>
                  <a:ext uri="{FF2B5EF4-FFF2-40B4-BE49-F238E27FC236}">
                    <a16:creationId xmlns:a16="http://schemas.microsoft.com/office/drawing/2014/main" id="{1E308BCB-5ECA-5C3A-58B9-E07A707D950F}"/>
                  </a:ext>
                </a:extLst>
              </p:cNvPr>
              <p:cNvSpPr/>
              <p:nvPr/>
            </p:nvSpPr>
            <p:spPr>
              <a:xfrm>
                <a:off x="9265723" y="5756598"/>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3</m:t>
                          </m:r>
                        </m:sub>
                      </m:sSub>
                    </m:oMath>
                  </m:oMathPara>
                </a14:m>
                <a:endParaRPr lang="en-US" sz="2400" b="0" dirty="0"/>
              </a:p>
            </p:txBody>
          </p:sp>
        </mc:Choice>
        <mc:Fallback xmlns="">
          <p:sp>
            <p:nvSpPr>
              <p:cNvPr id="42" name="Rounded Rectangle 41">
                <a:extLst>
                  <a:ext uri="{FF2B5EF4-FFF2-40B4-BE49-F238E27FC236}">
                    <a16:creationId xmlns:a16="http://schemas.microsoft.com/office/drawing/2014/main" id="{1E308BCB-5ECA-5C3A-58B9-E07A707D950F}"/>
                  </a:ext>
                </a:extLst>
              </p:cNvPr>
              <p:cNvSpPr>
                <a:spLocks noRot="1" noChangeAspect="1" noMove="1" noResize="1" noEditPoints="1" noAdjustHandles="1" noChangeArrowheads="1" noChangeShapeType="1" noTextEdit="1"/>
              </p:cNvSpPr>
              <p:nvPr/>
            </p:nvSpPr>
            <p:spPr>
              <a:xfrm>
                <a:off x="9265723" y="5756598"/>
                <a:ext cx="676950" cy="522514"/>
              </a:xfrm>
              <a:prstGeom prst="round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ounded Rectangle 42">
                <a:extLst>
                  <a:ext uri="{FF2B5EF4-FFF2-40B4-BE49-F238E27FC236}">
                    <a16:creationId xmlns:a16="http://schemas.microsoft.com/office/drawing/2014/main" id="{2505C1C9-CF00-F543-C0A6-A613AD0E6056}"/>
                  </a:ext>
                </a:extLst>
              </p:cNvPr>
              <p:cNvSpPr/>
              <p:nvPr/>
            </p:nvSpPr>
            <p:spPr>
              <a:xfrm>
                <a:off x="11350862" y="3403680"/>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4</m:t>
                          </m:r>
                        </m:sub>
                      </m:sSub>
                    </m:oMath>
                  </m:oMathPara>
                </a14:m>
                <a:endParaRPr lang="en-US" sz="2400" b="0" dirty="0"/>
              </a:p>
            </p:txBody>
          </p:sp>
        </mc:Choice>
        <mc:Fallback xmlns="">
          <p:sp>
            <p:nvSpPr>
              <p:cNvPr id="43" name="Rounded Rectangle 42">
                <a:extLst>
                  <a:ext uri="{FF2B5EF4-FFF2-40B4-BE49-F238E27FC236}">
                    <a16:creationId xmlns:a16="http://schemas.microsoft.com/office/drawing/2014/main" id="{2505C1C9-CF00-F543-C0A6-A613AD0E6056}"/>
                  </a:ext>
                </a:extLst>
              </p:cNvPr>
              <p:cNvSpPr>
                <a:spLocks noRot="1" noChangeAspect="1" noMove="1" noResize="1" noEditPoints="1" noAdjustHandles="1" noChangeArrowheads="1" noChangeShapeType="1" noTextEdit="1"/>
              </p:cNvSpPr>
              <p:nvPr/>
            </p:nvSpPr>
            <p:spPr>
              <a:xfrm>
                <a:off x="11350862" y="3403680"/>
                <a:ext cx="676950" cy="522514"/>
              </a:xfrm>
              <a:prstGeom prst="round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ounded Rectangle 43">
                <a:extLst>
                  <a:ext uri="{FF2B5EF4-FFF2-40B4-BE49-F238E27FC236}">
                    <a16:creationId xmlns:a16="http://schemas.microsoft.com/office/drawing/2014/main" id="{3756EFA3-A6C4-4744-E3BB-654744EB29DE}"/>
                  </a:ext>
                </a:extLst>
              </p:cNvPr>
              <p:cNvSpPr/>
              <p:nvPr/>
            </p:nvSpPr>
            <p:spPr>
              <a:xfrm>
                <a:off x="10503833" y="5756598"/>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5</m:t>
                          </m:r>
                        </m:sub>
                      </m:sSub>
                    </m:oMath>
                  </m:oMathPara>
                </a14:m>
                <a:endParaRPr lang="en-US" sz="2400" b="0" dirty="0"/>
              </a:p>
            </p:txBody>
          </p:sp>
        </mc:Choice>
        <mc:Fallback xmlns="">
          <p:sp>
            <p:nvSpPr>
              <p:cNvPr id="44" name="Rounded Rectangle 43">
                <a:extLst>
                  <a:ext uri="{FF2B5EF4-FFF2-40B4-BE49-F238E27FC236}">
                    <a16:creationId xmlns:a16="http://schemas.microsoft.com/office/drawing/2014/main" id="{3756EFA3-A6C4-4744-E3BB-654744EB29DE}"/>
                  </a:ext>
                </a:extLst>
              </p:cNvPr>
              <p:cNvSpPr>
                <a:spLocks noRot="1" noChangeAspect="1" noMove="1" noResize="1" noEditPoints="1" noAdjustHandles="1" noChangeArrowheads="1" noChangeShapeType="1" noTextEdit="1"/>
              </p:cNvSpPr>
              <p:nvPr/>
            </p:nvSpPr>
            <p:spPr>
              <a:xfrm>
                <a:off x="10503833" y="5756598"/>
                <a:ext cx="676950" cy="522514"/>
              </a:xfrm>
              <a:prstGeom prst="round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ounded Rectangle 44">
                <a:extLst>
                  <a:ext uri="{FF2B5EF4-FFF2-40B4-BE49-F238E27FC236}">
                    <a16:creationId xmlns:a16="http://schemas.microsoft.com/office/drawing/2014/main" id="{8EC7ED06-E095-06C6-A341-C2C34366114F}"/>
                  </a:ext>
                </a:extLst>
              </p:cNvPr>
              <p:cNvSpPr/>
              <p:nvPr/>
            </p:nvSpPr>
            <p:spPr>
              <a:xfrm>
                <a:off x="10503833" y="1001285"/>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6</m:t>
                          </m:r>
                        </m:sub>
                      </m:sSub>
                    </m:oMath>
                  </m:oMathPara>
                </a14:m>
                <a:endParaRPr lang="en-US" sz="2400" b="0" dirty="0"/>
              </a:p>
            </p:txBody>
          </p:sp>
        </mc:Choice>
        <mc:Fallback xmlns="">
          <p:sp>
            <p:nvSpPr>
              <p:cNvPr id="45" name="Rounded Rectangle 44">
                <a:extLst>
                  <a:ext uri="{FF2B5EF4-FFF2-40B4-BE49-F238E27FC236}">
                    <a16:creationId xmlns:a16="http://schemas.microsoft.com/office/drawing/2014/main" id="{8EC7ED06-E095-06C6-A341-C2C34366114F}"/>
                  </a:ext>
                </a:extLst>
              </p:cNvPr>
              <p:cNvSpPr>
                <a:spLocks noRot="1" noChangeAspect="1" noMove="1" noResize="1" noEditPoints="1" noAdjustHandles="1" noChangeArrowheads="1" noChangeShapeType="1" noTextEdit="1"/>
              </p:cNvSpPr>
              <p:nvPr/>
            </p:nvSpPr>
            <p:spPr>
              <a:xfrm>
                <a:off x="10503833" y="1001285"/>
                <a:ext cx="676950" cy="522514"/>
              </a:xfrm>
              <a:prstGeom prst="roundRect">
                <a:avLst/>
              </a:prstGeom>
              <a:blipFill>
                <a:blip r:embed="rId8"/>
                <a:stretch>
                  <a:fillRect/>
                </a:stretch>
              </a:blipFill>
            </p:spPr>
            <p:txBody>
              <a:bodyPr/>
              <a:lstStyle/>
              <a:p>
                <a:r>
                  <a:rPr lang="en-US">
                    <a:noFill/>
                  </a:rPr>
                  <a:t> </a:t>
                </a:r>
              </a:p>
            </p:txBody>
          </p:sp>
        </mc:Fallback>
      </mc:AlternateContent>
      <p:sp>
        <p:nvSpPr>
          <p:cNvPr id="47" name="TextBox 46">
            <a:extLst>
              <a:ext uri="{FF2B5EF4-FFF2-40B4-BE49-F238E27FC236}">
                <a16:creationId xmlns:a16="http://schemas.microsoft.com/office/drawing/2014/main" id="{F367249E-BBB4-8813-1D80-781951317CE9}"/>
              </a:ext>
            </a:extLst>
          </p:cNvPr>
          <p:cNvSpPr txBox="1"/>
          <p:nvPr/>
        </p:nvSpPr>
        <p:spPr>
          <a:xfrm>
            <a:off x="297049" y="301118"/>
            <a:ext cx="2769669" cy="830997"/>
          </a:xfrm>
          <a:prstGeom prst="rect">
            <a:avLst/>
          </a:prstGeom>
          <a:noFill/>
        </p:spPr>
        <p:txBody>
          <a:bodyPr wrap="none" rtlCol="0">
            <a:spAutoFit/>
          </a:bodyPr>
          <a:lstStyle/>
          <a:p>
            <a:r>
              <a:rPr lang="en-US" sz="2400" dirty="0"/>
              <a:t>6 total shares</a:t>
            </a:r>
            <a:br>
              <a:rPr lang="en-US" sz="2400" dirty="0"/>
            </a:br>
            <a:r>
              <a:rPr lang="en-US" sz="2400" dirty="0"/>
              <a:t>Any 3 are authorized</a:t>
            </a:r>
          </a:p>
        </p:txBody>
      </p:sp>
      <p:sp>
        <p:nvSpPr>
          <p:cNvPr id="2" name="TextBox 1">
            <a:extLst>
              <a:ext uri="{FF2B5EF4-FFF2-40B4-BE49-F238E27FC236}">
                <a16:creationId xmlns:a16="http://schemas.microsoft.com/office/drawing/2014/main" id="{56CF0CF2-428F-CF98-D445-197730A8A653}"/>
              </a:ext>
            </a:extLst>
          </p:cNvPr>
          <p:cNvSpPr txBox="1"/>
          <p:nvPr/>
        </p:nvSpPr>
        <p:spPr>
          <a:xfrm>
            <a:off x="10310192" y="301118"/>
            <a:ext cx="1040670" cy="461665"/>
          </a:xfrm>
          <a:prstGeom prst="rect">
            <a:avLst/>
          </a:prstGeom>
          <a:noFill/>
        </p:spPr>
        <p:txBody>
          <a:bodyPr wrap="none" rtlCol="0">
            <a:spAutoFit/>
          </a:bodyPr>
          <a:lstStyle/>
          <a:p>
            <a:r>
              <a:rPr lang="en-US" sz="2400" b="1" dirty="0"/>
              <a:t>Time =</a:t>
            </a:r>
            <a:endParaRPr lang="en-US" sz="2400" b="1" dirty="0">
              <a:solidFill>
                <a:srgbClr val="FF0000"/>
              </a:solidFill>
            </a:endParaRPr>
          </a:p>
        </p:txBody>
      </p:sp>
      <p:sp>
        <p:nvSpPr>
          <p:cNvPr id="3" name="TextBox 2">
            <a:extLst>
              <a:ext uri="{FF2B5EF4-FFF2-40B4-BE49-F238E27FC236}">
                <a16:creationId xmlns:a16="http://schemas.microsoft.com/office/drawing/2014/main" id="{F1C30AE3-71DD-621D-D770-A94082CEF525}"/>
              </a:ext>
            </a:extLst>
          </p:cNvPr>
          <p:cNvSpPr txBox="1"/>
          <p:nvPr/>
        </p:nvSpPr>
        <p:spPr>
          <a:xfrm>
            <a:off x="11180783" y="301118"/>
            <a:ext cx="340158" cy="461665"/>
          </a:xfrm>
          <a:prstGeom prst="rect">
            <a:avLst/>
          </a:prstGeom>
          <a:noFill/>
        </p:spPr>
        <p:txBody>
          <a:bodyPr wrap="none" rtlCol="0">
            <a:spAutoFit/>
          </a:bodyPr>
          <a:lstStyle/>
          <a:p>
            <a:r>
              <a:rPr lang="en-US" sz="2400" b="1" dirty="0">
                <a:solidFill>
                  <a:srgbClr val="FF0000"/>
                </a:solidFill>
              </a:rPr>
              <a:t>1</a:t>
            </a:r>
          </a:p>
        </p:txBody>
      </p:sp>
      <p:pic>
        <p:nvPicPr>
          <p:cNvPr id="4" name="Picture 3">
            <a:extLst>
              <a:ext uri="{FF2B5EF4-FFF2-40B4-BE49-F238E27FC236}">
                <a16:creationId xmlns:a16="http://schemas.microsoft.com/office/drawing/2014/main" id="{8A7B5AB3-BC58-E1AE-7F74-EF3255E8693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4573591" y="1260764"/>
            <a:ext cx="3669995" cy="5291945"/>
          </a:xfrm>
          <a:prstGeom prst="rect">
            <a:avLst/>
          </a:prstGeom>
        </p:spPr>
      </p:pic>
      <p:grpSp>
        <p:nvGrpSpPr>
          <p:cNvPr id="5" name="Group 4">
            <a:extLst>
              <a:ext uri="{FF2B5EF4-FFF2-40B4-BE49-F238E27FC236}">
                <a16:creationId xmlns:a16="http://schemas.microsoft.com/office/drawing/2014/main" id="{66A9AF77-1E5E-EB62-8418-C034B7CC0F25}"/>
              </a:ext>
            </a:extLst>
          </p:cNvPr>
          <p:cNvGrpSpPr/>
          <p:nvPr/>
        </p:nvGrpSpPr>
        <p:grpSpPr>
          <a:xfrm>
            <a:off x="297049" y="4680153"/>
            <a:ext cx="831819" cy="1337702"/>
            <a:chOff x="5645888" y="1637414"/>
            <a:chExt cx="2306956" cy="3251562"/>
          </a:xfrm>
        </p:grpSpPr>
        <p:grpSp>
          <p:nvGrpSpPr>
            <p:cNvPr id="6" name="Group 5">
              <a:extLst>
                <a:ext uri="{FF2B5EF4-FFF2-40B4-BE49-F238E27FC236}">
                  <a16:creationId xmlns:a16="http://schemas.microsoft.com/office/drawing/2014/main" id="{93AD4706-B7B1-EB56-D482-ACC78389039C}"/>
                </a:ext>
              </a:extLst>
            </p:cNvPr>
            <p:cNvGrpSpPr/>
            <p:nvPr/>
          </p:nvGrpSpPr>
          <p:grpSpPr>
            <a:xfrm>
              <a:off x="5645888" y="1637414"/>
              <a:ext cx="2306956" cy="683030"/>
              <a:chOff x="10538078" y="3003383"/>
              <a:chExt cx="809794" cy="281058"/>
            </a:xfrm>
          </p:grpSpPr>
          <p:sp>
            <p:nvSpPr>
              <p:cNvPr id="18" name="Moon 17">
                <a:extLst>
                  <a:ext uri="{FF2B5EF4-FFF2-40B4-BE49-F238E27FC236}">
                    <a16:creationId xmlns:a16="http://schemas.microsoft.com/office/drawing/2014/main" id="{F026A1DA-4F9B-2333-F059-AF716CEDFCA6}"/>
                  </a:ext>
                </a:extLst>
              </p:cNvPr>
              <p:cNvSpPr/>
              <p:nvPr/>
            </p:nvSpPr>
            <p:spPr>
              <a:xfrm rot="18393497">
                <a:off x="10659953" y="2881508"/>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9" name="Moon 18">
                <a:extLst>
                  <a:ext uri="{FF2B5EF4-FFF2-40B4-BE49-F238E27FC236}">
                    <a16:creationId xmlns:a16="http://schemas.microsoft.com/office/drawing/2014/main" id="{0665F7DF-F595-C3AB-AD91-A549DDEAB78D}"/>
                  </a:ext>
                </a:extLst>
              </p:cNvPr>
              <p:cNvSpPr/>
              <p:nvPr/>
            </p:nvSpPr>
            <p:spPr>
              <a:xfrm rot="3206503" flipH="1">
                <a:off x="10944939" y="2881509"/>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7" name="Group 6">
              <a:extLst>
                <a:ext uri="{FF2B5EF4-FFF2-40B4-BE49-F238E27FC236}">
                  <a16:creationId xmlns:a16="http://schemas.microsoft.com/office/drawing/2014/main" id="{D4B39839-20A5-C8FF-F131-CCDADB186E49}"/>
                </a:ext>
              </a:extLst>
            </p:cNvPr>
            <p:cNvGrpSpPr/>
            <p:nvPr/>
          </p:nvGrpSpPr>
          <p:grpSpPr>
            <a:xfrm>
              <a:off x="6008577" y="1701197"/>
              <a:ext cx="1690121" cy="3187779"/>
              <a:chOff x="3178629" y="2090055"/>
              <a:chExt cx="593271" cy="1311730"/>
            </a:xfrm>
            <a:solidFill>
              <a:srgbClr val="C00000"/>
            </a:solidFill>
          </p:grpSpPr>
          <p:sp>
            <p:nvSpPr>
              <p:cNvPr id="13" name="Flowchart: Delay 12">
                <a:extLst>
                  <a:ext uri="{FF2B5EF4-FFF2-40B4-BE49-F238E27FC236}">
                    <a16:creationId xmlns:a16="http://schemas.microsoft.com/office/drawing/2014/main" id="{9A3CCFB7-1330-C303-E7F7-8E888D400834}"/>
                  </a:ext>
                </a:extLst>
              </p:cNvPr>
              <p:cNvSpPr/>
              <p:nvPr/>
            </p:nvSpPr>
            <p:spPr>
              <a:xfrm rot="16200000">
                <a:off x="3113315" y="2743199"/>
                <a:ext cx="723900" cy="59327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4" name="Oval 13">
                <a:extLst>
                  <a:ext uri="{FF2B5EF4-FFF2-40B4-BE49-F238E27FC236}">
                    <a16:creationId xmlns:a16="http://schemas.microsoft.com/office/drawing/2014/main" id="{866B1AED-2B3A-2B34-4CD6-C76BC560856E}"/>
                  </a:ext>
                </a:extLst>
              </p:cNvPr>
              <p:cNvSpPr/>
              <p:nvPr/>
            </p:nvSpPr>
            <p:spPr>
              <a:xfrm>
                <a:off x="3178629" y="2090055"/>
                <a:ext cx="555171" cy="58782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5" name="Oval 14">
                <a:extLst>
                  <a:ext uri="{FF2B5EF4-FFF2-40B4-BE49-F238E27FC236}">
                    <a16:creationId xmlns:a16="http://schemas.microsoft.com/office/drawing/2014/main" id="{F9ECAF71-0142-E01B-EAC8-800CFCE41661}"/>
                  </a:ext>
                </a:extLst>
              </p:cNvPr>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6" name="Oval 15">
                <a:extLst>
                  <a:ext uri="{FF2B5EF4-FFF2-40B4-BE49-F238E27FC236}">
                    <a16:creationId xmlns:a16="http://schemas.microsoft.com/office/drawing/2014/main" id="{E7661CA7-8E72-FD4D-44B6-D6970E3D3275}"/>
                  </a:ext>
                </a:extLst>
              </p:cNvPr>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7" name="Arc 16">
                <a:extLst>
                  <a:ext uri="{FF2B5EF4-FFF2-40B4-BE49-F238E27FC236}">
                    <a16:creationId xmlns:a16="http://schemas.microsoft.com/office/drawing/2014/main" id="{0D469B88-95D0-EA11-2953-758CB20DC83D}"/>
                  </a:ext>
                </a:extLst>
              </p:cNvPr>
              <p:cNvSpPr/>
              <p:nvPr/>
            </p:nvSpPr>
            <p:spPr>
              <a:xfrm rot="8032625">
                <a:off x="3310143" y="2202862"/>
                <a:ext cx="292143" cy="305589"/>
              </a:xfrm>
              <a:prstGeom prst="arc">
                <a:avLst/>
              </a:prstGeom>
              <a:grp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cxnSp>
          <p:nvCxnSpPr>
            <p:cNvPr id="8" name="Straight Connector 7">
              <a:extLst>
                <a:ext uri="{FF2B5EF4-FFF2-40B4-BE49-F238E27FC236}">
                  <a16:creationId xmlns:a16="http://schemas.microsoft.com/office/drawing/2014/main" id="{2362AAF8-A375-A13D-8A42-37E123BDD483}"/>
                </a:ext>
              </a:extLst>
            </p:cNvPr>
            <p:cNvCxnSpPr/>
            <p:nvPr/>
          </p:nvCxnSpPr>
          <p:spPr>
            <a:xfrm flipH="1">
              <a:off x="6853639" y="1978929"/>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17B0674E-8406-7ABE-F62C-B53A9A98772C}"/>
                </a:ext>
              </a:extLst>
            </p:cNvPr>
            <p:cNvCxnSpPr/>
            <p:nvPr/>
          </p:nvCxnSpPr>
          <p:spPr>
            <a:xfrm flipV="1">
              <a:off x="6853639" y="1963410"/>
              <a:ext cx="0" cy="161035"/>
            </a:xfrm>
            <a:prstGeom prst="line">
              <a:avLst/>
            </a:prstGeom>
          </p:spPr>
          <p:style>
            <a:lnRef idx="3">
              <a:schemeClr val="dk1"/>
            </a:lnRef>
            <a:fillRef idx="0">
              <a:schemeClr val="dk1"/>
            </a:fillRef>
            <a:effectRef idx="2">
              <a:schemeClr val="dk1"/>
            </a:effectRef>
            <a:fontRef idx="minor">
              <a:schemeClr val="tx1"/>
            </a:fontRef>
          </p:style>
        </p:cxnSp>
        <p:grpSp>
          <p:nvGrpSpPr>
            <p:cNvPr id="10" name="Group 9">
              <a:extLst>
                <a:ext uri="{FF2B5EF4-FFF2-40B4-BE49-F238E27FC236}">
                  <a16:creationId xmlns:a16="http://schemas.microsoft.com/office/drawing/2014/main" id="{0E35A97A-E27C-2BB5-9B4D-6D2E90826EA1}"/>
                </a:ext>
              </a:extLst>
            </p:cNvPr>
            <p:cNvGrpSpPr/>
            <p:nvPr/>
          </p:nvGrpSpPr>
          <p:grpSpPr>
            <a:xfrm>
              <a:off x="6485380" y="1970165"/>
              <a:ext cx="296157" cy="161035"/>
              <a:chOff x="8666273" y="1947891"/>
              <a:chExt cx="296157" cy="161035"/>
            </a:xfrm>
          </p:grpSpPr>
          <p:cxnSp>
            <p:nvCxnSpPr>
              <p:cNvPr id="11" name="Straight Connector 10">
                <a:extLst>
                  <a:ext uri="{FF2B5EF4-FFF2-40B4-BE49-F238E27FC236}">
                    <a16:creationId xmlns:a16="http://schemas.microsoft.com/office/drawing/2014/main" id="{A4B50220-7AC4-CEF0-1068-64459D575FD9}"/>
                  </a:ext>
                </a:extLst>
              </p:cNvPr>
              <p:cNvCxnSpPr/>
              <p:nvPr/>
            </p:nvCxnSpPr>
            <p:spPr>
              <a:xfrm flipH="1" flipV="1">
                <a:off x="8666273" y="1963410"/>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33BEDADB-E8B8-304E-46E7-7BBD7A0AD63F}"/>
                  </a:ext>
                </a:extLst>
              </p:cNvPr>
              <p:cNvCxnSpPr/>
              <p:nvPr/>
            </p:nvCxnSpPr>
            <p:spPr>
              <a:xfrm flipH="1" flipV="1">
                <a:off x="8962430" y="1947891"/>
                <a:ext cx="0" cy="161035"/>
              </a:xfrm>
              <a:prstGeom prst="line">
                <a:avLst/>
              </a:prstGeom>
            </p:spPr>
            <p:style>
              <a:lnRef idx="3">
                <a:schemeClr val="dk1"/>
              </a:lnRef>
              <a:fillRef idx="0">
                <a:schemeClr val="dk1"/>
              </a:fillRef>
              <a:effectRef idx="2">
                <a:schemeClr val="dk1"/>
              </a:effectRef>
              <a:fontRef idx="minor">
                <a:schemeClr val="tx1"/>
              </a:fontRef>
            </p:style>
          </p:cxnSp>
        </p:grpSp>
      </p:grpSp>
      <mc:AlternateContent xmlns:mc="http://schemas.openxmlformats.org/markup-compatibility/2006" xmlns:a14="http://schemas.microsoft.com/office/drawing/2010/main">
        <mc:Choice Requires="a14">
          <p:sp>
            <p:nvSpPr>
              <p:cNvPr id="20" name="Speech Bubble: Oval 19">
                <a:extLst>
                  <a:ext uri="{FF2B5EF4-FFF2-40B4-BE49-F238E27FC236}">
                    <a16:creationId xmlns:a16="http://schemas.microsoft.com/office/drawing/2014/main" id="{3FEAB960-BA67-18A8-FA1C-A2D4794A82FC}"/>
                  </a:ext>
                </a:extLst>
              </p:cNvPr>
              <p:cNvSpPr/>
              <p:nvPr/>
            </p:nvSpPr>
            <p:spPr>
              <a:xfrm>
                <a:off x="427824" y="3429000"/>
                <a:ext cx="1650358" cy="946544"/>
              </a:xfrm>
              <a:prstGeom prst="wedgeEllipseCallou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Corrupt</a:t>
                </a:r>
                <a:r>
                  <a:rPr lang="en-US" sz="2400" dirty="0"/>
                  <a:t> </a:t>
                </a:r>
                <a14:m>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1</m:t>
                        </m:r>
                      </m:sub>
                    </m:sSub>
                  </m:oMath>
                </a14:m>
                <a:endParaRPr lang="en-US" sz="2400" b="1" dirty="0"/>
              </a:p>
            </p:txBody>
          </p:sp>
        </mc:Choice>
        <mc:Fallback xmlns="">
          <p:sp>
            <p:nvSpPr>
              <p:cNvPr id="20" name="Speech Bubble: Oval 19">
                <a:extLst>
                  <a:ext uri="{FF2B5EF4-FFF2-40B4-BE49-F238E27FC236}">
                    <a16:creationId xmlns:a16="http://schemas.microsoft.com/office/drawing/2014/main" id="{3FEAB960-BA67-18A8-FA1C-A2D4794A82FC}"/>
                  </a:ext>
                </a:extLst>
              </p:cNvPr>
              <p:cNvSpPr>
                <a:spLocks noRot="1" noChangeAspect="1" noMove="1" noResize="1" noEditPoints="1" noAdjustHandles="1" noChangeArrowheads="1" noChangeShapeType="1" noTextEdit="1"/>
              </p:cNvSpPr>
              <p:nvPr/>
            </p:nvSpPr>
            <p:spPr>
              <a:xfrm>
                <a:off x="427824" y="3429000"/>
                <a:ext cx="1650358" cy="946544"/>
              </a:xfrm>
              <a:prstGeom prst="wedgeEllipseCallou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345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1.875E-6 3.7037E-6 L -0.63125 0.65532 " pathEditMode="relative" rAng="0" ptsTypes="AA">
                                      <p:cBhvr>
                                        <p:cTn id="6" dur="1000" fill="hold"/>
                                        <p:tgtEl>
                                          <p:spTgt spid="39"/>
                                        </p:tgtEl>
                                        <p:attrNameLst>
                                          <p:attrName>ppt_x</p:attrName>
                                          <p:attrName>ppt_y</p:attrName>
                                        </p:attrNameLst>
                                      </p:cBhvr>
                                      <p:rCtr x="-31615" y="327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703F4-5C78-2ECB-6269-BE6ABBCC9D32}"/>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1" name="Rounded Rectangle 40">
                <a:extLst>
                  <a:ext uri="{FF2B5EF4-FFF2-40B4-BE49-F238E27FC236}">
                    <a16:creationId xmlns:a16="http://schemas.microsoft.com/office/drawing/2014/main" id="{BF45F8F7-FCB6-B47D-9E9D-843BA8885527}"/>
                  </a:ext>
                </a:extLst>
              </p:cNvPr>
              <p:cNvSpPr/>
              <p:nvPr/>
            </p:nvSpPr>
            <p:spPr>
              <a:xfrm>
                <a:off x="8372131" y="3403680"/>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2</m:t>
                          </m:r>
                        </m:sub>
                      </m:sSub>
                    </m:oMath>
                  </m:oMathPara>
                </a14:m>
                <a:endParaRPr lang="en-US" sz="2400" b="0" dirty="0"/>
              </a:p>
            </p:txBody>
          </p:sp>
        </mc:Choice>
        <mc:Fallback xmlns="">
          <p:sp>
            <p:nvSpPr>
              <p:cNvPr id="41" name="Rounded Rectangle 40">
                <a:extLst>
                  <a:ext uri="{FF2B5EF4-FFF2-40B4-BE49-F238E27FC236}">
                    <a16:creationId xmlns:a16="http://schemas.microsoft.com/office/drawing/2014/main" id="{BF45F8F7-FCB6-B47D-9E9D-843BA8885527}"/>
                  </a:ext>
                </a:extLst>
              </p:cNvPr>
              <p:cNvSpPr>
                <a:spLocks noRot="1" noChangeAspect="1" noMove="1" noResize="1" noEditPoints="1" noAdjustHandles="1" noChangeArrowheads="1" noChangeShapeType="1" noTextEdit="1"/>
              </p:cNvSpPr>
              <p:nvPr/>
            </p:nvSpPr>
            <p:spPr>
              <a:xfrm>
                <a:off x="8372131" y="3403680"/>
                <a:ext cx="676950" cy="522514"/>
              </a:xfrm>
              <a:prstGeom prst="round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ounded Rectangle 41">
                <a:extLst>
                  <a:ext uri="{FF2B5EF4-FFF2-40B4-BE49-F238E27FC236}">
                    <a16:creationId xmlns:a16="http://schemas.microsoft.com/office/drawing/2014/main" id="{D5999886-6204-0DF5-5EE4-244FB1C96EDC}"/>
                  </a:ext>
                </a:extLst>
              </p:cNvPr>
              <p:cNvSpPr/>
              <p:nvPr/>
            </p:nvSpPr>
            <p:spPr>
              <a:xfrm>
                <a:off x="9265723" y="5756598"/>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3</m:t>
                          </m:r>
                        </m:sub>
                      </m:sSub>
                    </m:oMath>
                  </m:oMathPara>
                </a14:m>
                <a:endParaRPr lang="en-US" sz="2400" b="0" dirty="0"/>
              </a:p>
            </p:txBody>
          </p:sp>
        </mc:Choice>
        <mc:Fallback xmlns="">
          <p:sp>
            <p:nvSpPr>
              <p:cNvPr id="42" name="Rounded Rectangle 41">
                <a:extLst>
                  <a:ext uri="{FF2B5EF4-FFF2-40B4-BE49-F238E27FC236}">
                    <a16:creationId xmlns:a16="http://schemas.microsoft.com/office/drawing/2014/main" id="{D5999886-6204-0DF5-5EE4-244FB1C96EDC}"/>
                  </a:ext>
                </a:extLst>
              </p:cNvPr>
              <p:cNvSpPr>
                <a:spLocks noRot="1" noChangeAspect="1" noMove="1" noResize="1" noEditPoints="1" noAdjustHandles="1" noChangeArrowheads="1" noChangeShapeType="1" noTextEdit="1"/>
              </p:cNvSpPr>
              <p:nvPr/>
            </p:nvSpPr>
            <p:spPr>
              <a:xfrm>
                <a:off x="9265723" y="5756598"/>
                <a:ext cx="676950" cy="522514"/>
              </a:xfrm>
              <a:prstGeom prst="round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ounded Rectangle 42">
                <a:extLst>
                  <a:ext uri="{FF2B5EF4-FFF2-40B4-BE49-F238E27FC236}">
                    <a16:creationId xmlns:a16="http://schemas.microsoft.com/office/drawing/2014/main" id="{7A481F7E-9DC8-32F5-CC9F-EDA79A743A17}"/>
                  </a:ext>
                </a:extLst>
              </p:cNvPr>
              <p:cNvSpPr/>
              <p:nvPr/>
            </p:nvSpPr>
            <p:spPr>
              <a:xfrm>
                <a:off x="11350862" y="3403680"/>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4</m:t>
                          </m:r>
                        </m:sub>
                      </m:sSub>
                    </m:oMath>
                  </m:oMathPara>
                </a14:m>
                <a:endParaRPr lang="en-US" sz="2400" b="0" dirty="0"/>
              </a:p>
            </p:txBody>
          </p:sp>
        </mc:Choice>
        <mc:Fallback xmlns="">
          <p:sp>
            <p:nvSpPr>
              <p:cNvPr id="43" name="Rounded Rectangle 42">
                <a:extLst>
                  <a:ext uri="{FF2B5EF4-FFF2-40B4-BE49-F238E27FC236}">
                    <a16:creationId xmlns:a16="http://schemas.microsoft.com/office/drawing/2014/main" id="{7A481F7E-9DC8-32F5-CC9F-EDA79A743A17}"/>
                  </a:ext>
                </a:extLst>
              </p:cNvPr>
              <p:cNvSpPr>
                <a:spLocks noRot="1" noChangeAspect="1" noMove="1" noResize="1" noEditPoints="1" noAdjustHandles="1" noChangeArrowheads="1" noChangeShapeType="1" noTextEdit="1"/>
              </p:cNvSpPr>
              <p:nvPr/>
            </p:nvSpPr>
            <p:spPr>
              <a:xfrm>
                <a:off x="11350862" y="3403680"/>
                <a:ext cx="676950" cy="522514"/>
              </a:xfrm>
              <a:prstGeom prst="round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ounded Rectangle 43">
                <a:extLst>
                  <a:ext uri="{FF2B5EF4-FFF2-40B4-BE49-F238E27FC236}">
                    <a16:creationId xmlns:a16="http://schemas.microsoft.com/office/drawing/2014/main" id="{C4E88262-B0EB-67F2-3846-351A8D3298EE}"/>
                  </a:ext>
                </a:extLst>
              </p:cNvPr>
              <p:cNvSpPr/>
              <p:nvPr/>
            </p:nvSpPr>
            <p:spPr>
              <a:xfrm>
                <a:off x="10503833" y="5756598"/>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5</m:t>
                          </m:r>
                        </m:sub>
                      </m:sSub>
                    </m:oMath>
                  </m:oMathPara>
                </a14:m>
                <a:endParaRPr lang="en-US" sz="2400" b="0" dirty="0"/>
              </a:p>
            </p:txBody>
          </p:sp>
        </mc:Choice>
        <mc:Fallback xmlns="">
          <p:sp>
            <p:nvSpPr>
              <p:cNvPr id="44" name="Rounded Rectangle 43">
                <a:extLst>
                  <a:ext uri="{FF2B5EF4-FFF2-40B4-BE49-F238E27FC236}">
                    <a16:creationId xmlns:a16="http://schemas.microsoft.com/office/drawing/2014/main" id="{C4E88262-B0EB-67F2-3846-351A8D3298EE}"/>
                  </a:ext>
                </a:extLst>
              </p:cNvPr>
              <p:cNvSpPr>
                <a:spLocks noRot="1" noChangeAspect="1" noMove="1" noResize="1" noEditPoints="1" noAdjustHandles="1" noChangeArrowheads="1" noChangeShapeType="1" noTextEdit="1"/>
              </p:cNvSpPr>
              <p:nvPr/>
            </p:nvSpPr>
            <p:spPr>
              <a:xfrm>
                <a:off x="10503833" y="5756598"/>
                <a:ext cx="676950" cy="522514"/>
              </a:xfrm>
              <a:prstGeom prst="round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ounded Rectangle 44">
                <a:extLst>
                  <a:ext uri="{FF2B5EF4-FFF2-40B4-BE49-F238E27FC236}">
                    <a16:creationId xmlns:a16="http://schemas.microsoft.com/office/drawing/2014/main" id="{44681CFD-832C-503E-0D28-4171DBC210A0}"/>
                  </a:ext>
                </a:extLst>
              </p:cNvPr>
              <p:cNvSpPr/>
              <p:nvPr/>
            </p:nvSpPr>
            <p:spPr>
              <a:xfrm>
                <a:off x="10503833" y="1001285"/>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6</m:t>
                          </m:r>
                        </m:sub>
                      </m:sSub>
                    </m:oMath>
                  </m:oMathPara>
                </a14:m>
                <a:endParaRPr lang="en-US" sz="2400" b="0" dirty="0"/>
              </a:p>
            </p:txBody>
          </p:sp>
        </mc:Choice>
        <mc:Fallback xmlns="">
          <p:sp>
            <p:nvSpPr>
              <p:cNvPr id="45" name="Rounded Rectangle 44">
                <a:extLst>
                  <a:ext uri="{FF2B5EF4-FFF2-40B4-BE49-F238E27FC236}">
                    <a16:creationId xmlns:a16="http://schemas.microsoft.com/office/drawing/2014/main" id="{44681CFD-832C-503E-0D28-4171DBC210A0}"/>
                  </a:ext>
                </a:extLst>
              </p:cNvPr>
              <p:cNvSpPr>
                <a:spLocks noRot="1" noChangeAspect="1" noMove="1" noResize="1" noEditPoints="1" noAdjustHandles="1" noChangeArrowheads="1" noChangeShapeType="1" noTextEdit="1"/>
              </p:cNvSpPr>
              <p:nvPr/>
            </p:nvSpPr>
            <p:spPr>
              <a:xfrm>
                <a:off x="10503833" y="1001285"/>
                <a:ext cx="676950" cy="522514"/>
              </a:xfrm>
              <a:prstGeom prst="roundRect">
                <a:avLst/>
              </a:prstGeom>
              <a:blipFill>
                <a:blip r:embed="rId7"/>
                <a:stretch>
                  <a:fillRect/>
                </a:stretch>
              </a:blipFill>
            </p:spPr>
            <p:txBody>
              <a:bodyPr/>
              <a:lstStyle/>
              <a:p>
                <a:r>
                  <a:rPr lang="en-US">
                    <a:noFill/>
                  </a:rPr>
                  <a:t> </a:t>
                </a:r>
              </a:p>
            </p:txBody>
          </p:sp>
        </mc:Fallback>
      </mc:AlternateContent>
      <p:sp>
        <p:nvSpPr>
          <p:cNvPr id="47" name="TextBox 46">
            <a:extLst>
              <a:ext uri="{FF2B5EF4-FFF2-40B4-BE49-F238E27FC236}">
                <a16:creationId xmlns:a16="http://schemas.microsoft.com/office/drawing/2014/main" id="{9AFA7558-6E39-5792-B44A-C72EA6BDC91F}"/>
              </a:ext>
            </a:extLst>
          </p:cNvPr>
          <p:cNvSpPr txBox="1"/>
          <p:nvPr/>
        </p:nvSpPr>
        <p:spPr>
          <a:xfrm>
            <a:off x="297049" y="301118"/>
            <a:ext cx="2769669" cy="830997"/>
          </a:xfrm>
          <a:prstGeom prst="rect">
            <a:avLst/>
          </a:prstGeom>
          <a:noFill/>
        </p:spPr>
        <p:txBody>
          <a:bodyPr wrap="none" rtlCol="0">
            <a:spAutoFit/>
          </a:bodyPr>
          <a:lstStyle/>
          <a:p>
            <a:r>
              <a:rPr lang="en-US" sz="2400" dirty="0"/>
              <a:t>6 total shares</a:t>
            </a:r>
            <a:br>
              <a:rPr lang="en-US" sz="2400" dirty="0"/>
            </a:br>
            <a:r>
              <a:rPr lang="en-US" sz="2400" dirty="0"/>
              <a:t>Any 3 are authorized</a:t>
            </a:r>
          </a:p>
        </p:txBody>
      </p:sp>
      <p:sp>
        <p:nvSpPr>
          <p:cNvPr id="2" name="TextBox 1">
            <a:extLst>
              <a:ext uri="{FF2B5EF4-FFF2-40B4-BE49-F238E27FC236}">
                <a16:creationId xmlns:a16="http://schemas.microsoft.com/office/drawing/2014/main" id="{097BE71F-5489-2653-8051-0081D8C77791}"/>
              </a:ext>
            </a:extLst>
          </p:cNvPr>
          <p:cNvSpPr txBox="1"/>
          <p:nvPr/>
        </p:nvSpPr>
        <p:spPr>
          <a:xfrm>
            <a:off x="10310192" y="301118"/>
            <a:ext cx="1040670" cy="461665"/>
          </a:xfrm>
          <a:prstGeom prst="rect">
            <a:avLst/>
          </a:prstGeom>
          <a:noFill/>
        </p:spPr>
        <p:txBody>
          <a:bodyPr wrap="none" rtlCol="0">
            <a:spAutoFit/>
          </a:bodyPr>
          <a:lstStyle/>
          <a:p>
            <a:r>
              <a:rPr lang="en-US" sz="2400" b="1" dirty="0"/>
              <a:t>Time =</a:t>
            </a:r>
            <a:endParaRPr lang="en-US" sz="2400" b="1" dirty="0">
              <a:solidFill>
                <a:srgbClr val="FF0000"/>
              </a:solidFill>
            </a:endParaRPr>
          </a:p>
        </p:txBody>
      </p:sp>
      <p:sp>
        <p:nvSpPr>
          <p:cNvPr id="3" name="TextBox 2">
            <a:extLst>
              <a:ext uri="{FF2B5EF4-FFF2-40B4-BE49-F238E27FC236}">
                <a16:creationId xmlns:a16="http://schemas.microsoft.com/office/drawing/2014/main" id="{E54C0A1A-6B91-10B1-A11B-59726C3FFB51}"/>
              </a:ext>
            </a:extLst>
          </p:cNvPr>
          <p:cNvSpPr txBox="1"/>
          <p:nvPr/>
        </p:nvSpPr>
        <p:spPr>
          <a:xfrm>
            <a:off x="11180783" y="301118"/>
            <a:ext cx="340158" cy="461665"/>
          </a:xfrm>
          <a:prstGeom prst="rect">
            <a:avLst/>
          </a:prstGeom>
          <a:noFill/>
        </p:spPr>
        <p:txBody>
          <a:bodyPr wrap="none" rtlCol="0">
            <a:spAutoFit/>
          </a:bodyPr>
          <a:lstStyle/>
          <a:p>
            <a:r>
              <a:rPr lang="en-US" sz="2400" b="1" dirty="0">
                <a:solidFill>
                  <a:srgbClr val="FF0000"/>
                </a:solidFill>
              </a:rPr>
              <a:t>2</a:t>
            </a:r>
          </a:p>
        </p:txBody>
      </p:sp>
      <p:pic>
        <p:nvPicPr>
          <p:cNvPr id="4" name="Picture 3">
            <a:extLst>
              <a:ext uri="{FF2B5EF4-FFF2-40B4-BE49-F238E27FC236}">
                <a16:creationId xmlns:a16="http://schemas.microsoft.com/office/drawing/2014/main" id="{25D900D9-1E97-2BF3-E269-3B290AAA777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4573591" y="1260764"/>
            <a:ext cx="3669995" cy="5291945"/>
          </a:xfrm>
          <a:prstGeom prst="rect">
            <a:avLst/>
          </a:prstGeom>
        </p:spPr>
      </p:pic>
      <p:grpSp>
        <p:nvGrpSpPr>
          <p:cNvPr id="5" name="Group 4">
            <a:extLst>
              <a:ext uri="{FF2B5EF4-FFF2-40B4-BE49-F238E27FC236}">
                <a16:creationId xmlns:a16="http://schemas.microsoft.com/office/drawing/2014/main" id="{A70119F2-9EE9-33FA-052F-5B4ABE945E74}"/>
              </a:ext>
            </a:extLst>
          </p:cNvPr>
          <p:cNvGrpSpPr/>
          <p:nvPr/>
        </p:nvGrpSpPr>
        <p:grpSpPr>
          <a:xfrm>
            <a:off x="297049" y="4680153"/>
            <a:ext cx="831819" cy="1337702"/>
            <a:chOff x="5645888" y="1637414"/>
            <a:chExt cx="2306956" cy="3251562"/>
          </a:xfrm>
        </p:grpSpPr>
        <p:grpSp>
          <p:nvGrpSpPr>
            <p:cNvPr id="6" name="Group 5">
              <a:extLst>
                <a:ext uri="{FF2B5EF4-FFF2-40B4-BE49-F238E27FC236}">
                  <a16:creationId xmlns:a16="http://schemas.microsoft.com/office/drawing/2014/main" id="{52A54119-B8D7-3626-1B78-582C6E708879}"/>
                </a:ext>
              </a:extLst>
            </p:cNvPr>
            <p:cNvGrpSpPr/>
            <p:nvPr/>
          </p:nvGrpSpPr>
          <p:grpSpPr>
            <a:xfrm>
              <a:off x="5645888" y="1637414"/>
              <a:ext cx="2306956" cy="683030"/>
              <a:chOff x="10538078" y="3003383"/>
              <a:chExt cx="809794" cy="281058"/>
            </a:xfrm>
          </p:grpSpPr>
          <p:sp>
            <p:nvSpPr>
              <p:cNvPr id="18" name="Moon 17">
                <a:extLst>
                  <a:ext uri="{FF2B5EF4-FFF2-40B4-BE49-F238E27FC236}">
                    <a16:creationId xmlns:a16="http://schemas.microsoft.com/office/drawing/2014/main" id="{64FD1400-66BE-AD5E-2C95-E0CCD37BE8FB}"/>
                  </a:ext>
                </a:extLst>
              </p:cNvPr>
              <p:cNvSpPr/>
              <p:nvPr/>
            </p:nvSpPr>
            <p:spPr>
              <a:xfrm rot="18393497">
                <a:off x="10659953" y="2881508"/>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9" name="Moon 18">
                <a:extLst>
                  <a:ext uri="{FF2B5EF4-FFF2-40B4-BE49-F238E27FC236}">
                    <a16:creationId xmlns:a16="http://schemas.microsoft.com/office/drawing/2014/main" id="{DB4FBA91-F5B7-34DD-BFE9-370F6164ED21}"/>
                  </a:ext>
                </a:extLst>
              </p:cNvPr>
              <p:cNvSpPr/>
              <p:nvPr/>
            </p:nvSpPr>
            <p:spPr>
              <a:xfrm rot="3206503" flipH="1">
                <a:off x="10944939" y="2881509"/>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7" name="Group 6">
              <a:extLst>
                <a:ext uri="{FF2B5EF4-FFF2-40B4-BE49-F238E27FC236}">
                  <a16:creationId xmlns:a16="http://schemas.microsoft.com/office/drawing/2014/main" id="{58BDF522-6B04-05C9-7132-1BF5935EC159}"/>
                </a:ext>
              </a:extLst>
            </p:cNvPr>
            <p:cNvGrpSpPr/>
            <p:nvPr/>
          </p:nvGrpSpPr>
          <p:grpSpPr>
            <a:xfrm>
              <a:off x="6008577" y="1701197"/>
              <a:ext cx="1690121" cy="3187779"/>
              <a:chOff x="3178629" y="2090055"/>
              <a:chExt cx="593271" cy="1311730"/>
            </a:xfrm>
            <a:solidFill>
              <a:srgbClr val="C00000"/>
            </a:solidFill>
          </p:grpSpPr>
          <p:sp>
            <p:nvSpPr>
              <p:cNvPr id="13" name="Flowchart: Delay 12">
                <a:extLst>
                  <a:ext uri="{FF2B5EF4-FFF2-40B4-BE49-F238E27FC236}">
                    <a16:creationId xmlns:a16="http://schemas.microsoft.com/office/drawing/2014/main" id="{2AD5C758-F4D6-3076-6B61-3D0251ACF6B8}"/>
                  </a:ext>
                </a:extLst>
              </p:cNvPr>
              <p:cNvSpPr/>
              <p:nvPr/>
            </p:nvSpPr>
            <p:spPr>
              <a:xfrm rot="16200000">
                <a:off x="3113315" y="2743199"/>
                <a:ext cx="723900" cy="59327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4" name="Oval 13">
                <a:extLst>
                  <a:ext uri="{FF2B5EF4-FFF2-40B4-BE49-F238E27FC236}">
                    <a16:creationId xmlns:a16="http://schemas.microsoft.com/office/drawing/2014/main" id="{F7D7B90D-5E1A-9A25-E30E-198A8E191EF4}"/>
                  </a:ext>
                </a:extLst>
              </p:cNvPr>
              <p:cNvSpPr/>
              <p:nvPr/>
            </p:nvSpPr>
            <p:spPr>
              <a:xfrm>
                <a:off x="3178629" y="2090055"/>
                <a:ext cx="555171" cy="58782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5" name="Oval 14">
                <a:extLst>
                  <a:ext uri="{FF2B5EF4-FFF2-40B4-BE49-F238E27FC236}">
                    <a16:creationId xmlns:a16="http://schemas.microsoft.com/office/drawing/2014/main" id="{3C27264A-88FD-2DF3-5E84-9CA28A8A22EF}"/>
                  </a:ext>
                </a:extLst>
              </p:cNvPr>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6" name="Oval 15">
                <a:extLst>
                  <a:ext uri="{FF2B5EF4-FFF2-40B4-BE49-F238E27FC236}">
                    <a16:creationId xmlns:a16="http://schemas.microsoft.com/office/drawing/2014/main" id="{3AE005B7-2A4C-A342-8DF4-F60B4EF74B5B}"/>
                  </a:ext>
                </a:extLst>
              </p:cNvPr>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7" name="Arc 16">
                <a:extLst>
                  <a:ext uri="{FF2B5EF4-FFF2-40B4-BE49-F238E27FC236}">
                    <a16:creationId xmlns:a16="http://schemas.microsoft.com/office/drawing/2014/main" id="{D165317B-C07C-8BCB-9E5B-2FAA2A30EBD3}"/>
                  </a:ext>
                </a:extLst>
              </p:cNvPr>
              <p:cNvSpPr/>
              <p:nvPr/>
            </p:nvSpPr>
            <p:spPr>
              <a:xfrm rot="8032625">
                <a:off x="3310143" y="2202862"/>
                <a:ext cx="292143" cy="305589"/>
              </a:xfrm>
              <a:prstGeom prst="arc">
                <a:avLst/>
              </a:prstGeom>
              <a:grp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cxnSp>
          <p:nvCxnSpPr>
            <p:cNvPr id="8" name="Straight Connector 7">
              <a:extLst>
                <a:ext uri="{FF2B5EF4-FFF2-40B4-BE49-F238E27FC236}">
                  <a16:creationId xmlns:a16="http://schemas.microsoft.com/office/drawing/2014/main" id="{E424246E-4EAA-6603-F16C-8FD946692488}"/>
                </a:ext>
              </a:extLst>
            </p:cNvPr>
            <p:cNvCxnSpPr/>
            <p:nvPr/>
          </p:nvCxnSpPr>
          <p:spPr>
            <a:xfrm flipH="1">
              <a:off x="6853639" y="1978929"/>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B340DD64-6265-276B-C555-88E2057C9284}"/>
                </a:ext>
              </a:extLst>
            </p:cNvPr>
            <p:cNvCxnSpPr/>
            <p:nvPr/>
          </p:nvCxnSpPr>
          <p:spPr>
            <a:xfrm flipV="1">
              <a:off x="6853639" y="1963410"/>
              <a:ext cx="0" cy="161035"/>
            </a:xfrm>
            <a:prstGeom prst="line">
              <a:avLst/>
            </a:prstGeom>
          </p:spPr>
          <p:style>
            <a:lnRef idx="3">
              <a:schemeClr val="dk1"/>
            </a:lnRef>
            <a:fillRef idx="0">
              <a:schemeClr val="dk1"/>
            </a:fillRef>
            <a:effectRef idx="2">
              <a:schemeClr val="dk1"/>
            </a:effectRef>
            <a:fontRef idx="minor">
              <a:schemeClr val="tx1"/>
            </a:fontRef>
          </p:style>
        </p:cxnSp>
        <p:grpSp>
          <p:nvGrpSpPr>
            <p:cNvPr id="10" name="Group 9">
              <a:extLst>
                <a:ext uri="{FF2B5EF4-FFF2-40B4-BE49-F238E27FC236}">
                  <a16:creationId xmlns:a16="http://schemas.microsoft.com/office/drawing/2014/main" id="{3B026771-4247-C423-F457-0F983034C589}"/>
                </a:ext>
              </a:extLst>
            </p:cNvPr>
            <p:cNvGrpSpPr/>
            <p:nvPr/>
          </p:nvGrpSpPr>
          <p:grpSpPr>
            <a:xfrm>
              <a:off x="6485380" y="1970165"/>
              <a:ext cx="296157" cy="161035"/>
              <a:chOff x="8666273" y="1947891"/>
              <a:chExt cx="296157" cy="161035"/>
            </a:xfrm>
          </p:grpSpPr>
          <p:cxnSp>
            <p:nvCxnSpPr>
              <p:cNvPr id="11" name="Straight Connector 10">
                <a:extLst>
                  <a:ext uri="{FF2B5EF4-FFF2-40B4-BE49-F238E27FC236}">
                    <a16:creationId xmlns:a16="http://schemas.microsoft.com/office/drawing/2014/main" id="{C435F061-F88C-B671-3B7C-E833345F8768}"/>
                  </a:ext>
                </a:extLst>
              </p:cNvPr>
              <p:cNvCxnSpPr/>
              <p:nvPr/>
            </p:nvCxnSpPr>
            <p:spPr>
              <a:xfrm flipH="1" flipV="1">
                <a:off x="8666273" y="1963410"/>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305A56C5-7331-12CD-F37E-BC5D944C5AF1}"/>
                  </a:ext>
                </a:extLst>
              </p:cNvPr>
              <p:cNvCxnSpPr/>
              <p:nvPr/>
            </p:nvCxnSpPr>
            <p:spPr>
              <a:xfrm flipH="1" flipV="1">
                <a:off x="8962430" y="1947891"/>
                <a:ext cx="0" cy="161035"/>
              </a:xfrm>
              <a:prstGeom prst="line">
                <a:avLst/>
              </a:prstGeom>
            </p:spPr>
            <p:style>
              <a:lnRef idx="3">
                <a:schemeClr val="dk1"/>
              </a:lnRef>
              <a:fillRef idx="0">
                <a:schemeClr val="dk1"/>
              </a:fillRef>
              <a:effectRef idx="2">
                <a:schemeClr val="dk1"/>
              </a:effectRef>
              <a:fontRef idx="minor">
                <a:schemeClr val="tx1"/>
              </a:fontRef>
            </p:style>
          </p:cxnSp>
        </p:grpSp>
      </p:grpSp>
      <mc:AlternateContent xmlns:mc="http://schemas.openxmlformats.org/markup-compatibility/2006" xmlns:a14="http://schemas.microsoft.com/office/drawing/2010/main">
        <mc:Choice Requires="a14">
          <p:sp>
            <p:nvSpPr>
              <p:cNvPr id="20" name="Speech Bubble: Oval 19">
                <a:extLst>
                  <a:ext uri="{FF2B5EF4-FFF2-40B4-BE49-F238E27FC236}">
                    <a16:creationId xmlns:a16="http://schemas.microsoft.com/office/drawing/2014/main" id="{0533574E-426A-39B4-37EE-4BACFE57A67D}"/>
                  </a:ext>
                </a:extLst>
              </p:cNvPr>
              <p:cNvSpPr/>
              <p:nvPr/>
            </p:nvSpPr>
            <p:spPr>
              <a:xfrm>
                <a:off x="164187" y="3048000"/>
                <a:ext cx="2412757" cy="1327544"/>
              </a:xfrm>
              <a:prstGeom prst="wedgeEllipseCallou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1</m:t>
                        </m:r>
                      </m:sub>
                    </m:sSub>
                  </m:oMath>
                </a14:m>
                <a:r>
                  <a:rPr lang="en-US" sz="2400" dirty="0"/>
                  <a:t>’s</a:t>
                </a:r>
                <a:r>
                  <a:rPr lang="en-US" sz="2400" b="1" dirty="0"/>
                  <a:t> certificate: ######</a:t>
                </a:r>
              </a:p>
            </p:txBody>
          </p:sp>
        </mc:Choice>
        <mc:Fallback xmlns="">
          <p:sp>
            <p:nvSpPr>
              <p:cNvPr id="20" name="Speech Bubble: Oval 19">
                <a:extLst>
                  <a:ext uri="{FF2B5EF4-FFF2-40B4-BE49-F238E27FC236}">
                    <a16:creationId xmlns:a16="http://schemas.microsoft.com/office/drawing/2014/main" id="{0533574E-426A-39B4-37EE-4BACFE57A67D}"/>
                  </a:ext>
                </a:extLst>
              </p:cNvPr>
              <p:cNvSpPr>
                <a:spLocks noRot="1" noChangeAspect="1" noMove="1" noResize="1" noEditPoints="1" noAdjustHandles="1" noChangeArrowheads="1" noChangeShapeType="1" noTextEdit="1"/>
              </p:cNvSpPr>
              <p:nvPr/>
            </p:nvSpPr>
            <p:spPr>
              <a:xfrm>
                <a:off x="164187" y="3048000"/>
                <a:ext cx="2412757" cy="1327544"/>
              </a:xfrm>
              <a:prstGeom prst="wedgeEllipseCallou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ounded Rectangle 38">
                <a:extLst>
                  <a:ext uri="{FF2B5EF4-FFF2-40B4-BE49-F238E27FC236}">
                    <a16:creationId xmlns:a16="http://schemas.microsoft.com/office/drawing/2014/main" id="{9D07CF8F-28A1-4D11-1B88-13C9584A7B29}"/>
                  </a:ext>
                </a:extLst>
              </p:cNvPr>
              <p:cNvSpPr/>
              <p:nvPr/>
            </p:nvSpPr>
            <p:spPr>
              <a:xfrm>
                <a:off x="1572377" y="5495341"/>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1</m:t>
                          </m:r>
                        </m:sub>
                      </m:sSub>
                    </m:oMath>
                  </m:oMathPara>
                </a14:m>
                <a:endParaRPr lang="en-US" sz="2400" b="0" dirty="0"/>
              </a:p>
            </p:txBody>
          </p:sp>
        </mc:Choice>
        <mc:Fallback xmlns="">
          <p:sp>
            <p:nvSpPr>
              <p:cNvPr id="21" name="Rounded Rectangle 38">
                <a:extLst>
                  <a:ext uri="{FF2B5EF4-FFF2-40B4-BE49-F238E27FC236}">
                    <a16:creationId xmlns:a16="http://schemas.microsoft.com/office/drawing/2014/main" id="{9D07CF8F-28A1-4D11-1B88-13C9584A7B29}"/>
                  </a:ext>
                </a:extLst>
              </p:cNvPr>
              <p:cNvSpPr>
                <a:spLocks noRot="1" noChangeAspect="1" noMove="1" noResize="1" noEditPoints="1" noAdjustHandles="1" noChangeArrowheads="1" noChangeShapeType="1" noTextEdit="1"/>
              </p:cNvSpPr>
              <p:nvPr/>
            </p:nvSpPr>
            <p:spPr>
              <a:xfrm>
                <a:off x="1572377" y="5495341"/>
                <a:ext cx="676950" cy="522514"/>
              </a:xfrm>
              <a:prstGeom prst="roundRect">
                <a:avLst/>
              </a:prstGeom>
              <a:blipFill>
                <a:blip r:embed="rId10"/>
                <a:stretch>
                  <a:fillRect/>
                </a:stretch>
              </a:blipFill>
            </p:spPr>
            <p:txBody>
              <a:bodyPr/>
              <a:lstStyle/>
              <a:p>
                <a:r>
                  <a:rPr lang="en-US">
                    <a:noFill/>
                  </a:rPr>
                  <a:t> </a:t>
                </a:r>
              </a:p>
            </p:txBody>
          </p:sp>
        </mc:Fallback>
      </mc:AlternateContent>
      <p:sp>
        <p:nvSpPr>
          <p:cNvPr id="23" name="Multiply 2">
            <a:extLst>
              <a:ext uri="{FF2B5EF4-FFF2-40B4-BE49-F238E27FC236}">
                <a16:creationId xmlns:a16="http://schemas.microsoft.com/office/drawing/2014/main" id="{E22CF891-9A8A-9C1D-9B66-FA65C42B6075}"/>
              </a:ext>
            </a:extLst>
          </p:cNvPr>
          <p:cNvSpPr/>
          <p:nvPr/>
        </p:nvSpPr>
        <p:spPr>
          <a:xfrm>
            <a:off x="1440453" y="5378265"/>
            <a:ext cx="940798" cy="756666"/>
          </a:xfrm>
          <a:prstGeom prst="mathMultiply">
            <a:avLst>
              <a:gd name="adj1" fmla="val 1632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654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E75E4-F860-6ED6-3875-5D4133B3B729}"/>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1" name="Rounded Rectangle 40">
                <a:extLst>
                  <a:ext uri="{FF2B5EF4-FFF2-40B4-BE49-F238E27FC236}">
                    <a16:creationId xmlns:a16="http://schemas.microsoft.com/office/drawing/2014/main" id="{A0D3A316-210C-67B3-EB19-CA916F316105}"/>
                  </a:ext>
                </a:extLst>
              </p:cNvPr>
              <p:cNvSpPr/>
              <p:nvPr/>
            </p:nvSpPr>
            <p:spPr>
              <a:xfrm>
                <a:off x="8372131" y="3403680"/>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2</m:t>
                          </m:r>
                        </m:sub>
                      </m:sSub>
                    </m:oMath>
                  </m:oMathPara>
                </a14:m>
                <a:endParaRPr lang="en-US" sz="2400" b="0" dirty="0"/>
              </a:p>
            </p:txBody>
          </p:sp>
        </mc:Choice>
        <mc:Fallback xmlns="">
          <p:sp>
            <p:nvSpPr>
              <p:cNvPr id="41" name="Rounded Rectangle 40">
                <a:extLst>
                  <a:ext uri="{FF2B5EF4-FFF2-40B4-BE49-F238E27FC236}">
                    <a16:creationId xmlns:a16="http://schemas.microsoft.com/office/drawing/2014/main" id="{A0D3A316-210C-67B3-EB19-CA916F316105}"/>
                  </a:ext>
                </a:extLst>
              </p:cNvPr>
              <p:cNvSpPr>
                <a:spLocks noRot="1" noChangeAspect="1" noMove="1" noResize="1" noEditPoints="1" noAdjustHandles="1" noChangeArrowheads="1" noChangeShapeType="1" noTextEdit="1"/>
              </p:cNvSpPr>
              <p:nvPr/>
            </p:nvSpPr>
            <p:spPr>
              <a:xfrm>
                <a:off x="8372131" y="3403680"/>
                <a:ext cx="676950" cy="522514"/>
              </a:xfrm>
              <a:prstGeom prst="round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ounded Rectangle 41">
                <a:extLst>
                  <a:ext uri="{FF2B5EF4-FFF2-40B4-BE49-F238E27FC236}">
                    <a16:creationId xmlns:a16="http://schemas.microsoft.com/office/drawing/2014/main" id="{19ECC6B0-9EE0-9E68-6673-7DA4DDDA790B}"/>
                  </a:ext>
                </a:extLst>
              </p:cNvPr>
              <p:cNvSpPr/>
              <p:nvPr/>
            </p:nvSpPr>
            <p:spPr>
              <a:xfrm>
                <a:off x="9265723" y="5756598"/>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3</m:t>
                          </m:r>
                        </m:sub>
                      </m:sSub>
                    </m:oMath>
                  </m:oMathPara>
                </a14:m>
                <a:endParaRPr lang="en-US" sz="2400" b="0" dirty="0"/>
              </a:p>
            </p:txBody>
          </p:sp>
        </mc:Choice>
        <mc:Fallback xmlns="">
          <p:sp>
            <p:nvSpPr>
              <p:cNvPr id="42" name="Rounded Rectangle 41">
                <a:extLst>
                  <a:ext uri="{FF2B5EF4-FFF2-40B4-BE49-F238E27FC236}">
                    <a16:creationId xmlns:a16="http://schemas.microsoft.com/office/drawing/2014/main" id="{19ECC6B0-9EE0-9E68-6673-7DA4DDDA790B}"/>
                  </a:ext>
                </a:extLst>
              </p:cNvPr>
              <p:cNvSpPr>
                <a:spLocks noRot="1" noChangeAspect="1" noMove="1" noResize="1" noEditPoints="1" noAdjustHandles="1" noChangeArrowheads="1" noChangeShapeType="1" noTextEdit="1"/>
              </p:cNvSpPr>
              <p:nvPr/>
            </p:nvSpPr>
            <p:spPr>
              <a:xfrm>
                <a:off x="9265723" y="5756598"/>
                <a:ext cx="676950" cy="522514"/>
              </a:xfrm>
              <a:prstGeom prst="round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ounded Rectangle 42">
                <a:extLst>
                  <a:ext uri="{FF2B5EF4-FFF2-40B4-BE49-F238E27FC236}">
                    <a16:creationId xmlns:a16="http://schemas.microsoft.com/office/drawing/2014/main" id="{C6DB10E7-61CF-E55E-3246-DBACF6CE7179}"/>
                  </a:ext>
                </a:extLst>
              </p:cNvPr>
              <p:cNvSpPr/>
              <p:nvPr/>
            </p:nvSpPr>
            <p:spPr>
              <a:xfrm>
                <a:off x="11350862" y="3403680"/>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4</m:t>
                          </m:r>
                        </m:sub>
                      </m:sSub>
                    </m:oMath>
                  </m:oMathPara>
                </a14:m>
                <a:endParaRPr lang="en-US" sz="2400" b="0" dirty="0"/>
              </a:p>
            </p:txBody>
          </p:sp>
        </mc:Choice>
        <mc:Fallback xmlns="">
          <p:sp>
            <p:nvSpPr>
              <p:cNvPr id="43" name="Rounded Rectangle 42">
                <a:extLst>
                  <a:ext uri="{FF2B5EF4-FFF2-40B4-BE49-F238E27FC236}">
                    <a16:creationId xmlns:a16="http://schemas.microsoft.com/office/drawing/2014/main" id="{C6DB10E7-61CF-E55E-3246-DBACF6CE7179}"/>
                  </a:ext>
                </a:extLst>
              </p:cNvPr>
              <p:cNvSpPr>
                <a:spLocks noRot="1" noChangeAspect="1" noMove="1" noResize="1" noEditPoints="1" noAdjustHandles="1" noChangeArrowheads="1" noChangeShapeType="1" noTextEdit="1"/>
              </p:cNvSpPr>
              <p:nvPr/>
            </p:nvSpPr>
            <p:spPr>
              <a:xfrm>
                <a:off x="11350862" y="3403680"/>
                <a:ext cx="676950" cy="522514"/>
              </a:xfrm>
              <a:prstGeom prst="round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ounded Rectangle 43">
                <a:extLst>
                  <a:ext uri="{FF2B5EF4-FFF2-40B4-BE49-F238E27FC236}">
                    <a16:creationId xmlns:a16="http://schemas.microsoft.com/office/drawing/2014/main" id="{61F5FC7D-2D50-3AD1-C2D0-3738244653E0}"/>
                  </a:ext>
                </a:extLst>
              </p:cNvPr>
              <p:cNvSpPr/>
              <p:nvPr/>
            </p:nvSpPr>
            <p:spPr>
              <a:xfrm>
                <a:off x="10503833" y="5756598"/>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5</m:t>
                          </m:r>
                        </m:sub>
                      </m:sSub>
                    </m:oMath>
                  </m:oMathPara>
                </a14:m>
                <a:endParaRPr lang="en-US" sz="2400" b="0" dirty="0"/>
              </a:p>
            </p:txBody>
          </p:sp>
        </mc:Choice>
        <mc:Fallback xmlns="">
          <p:sp>
            <p:nvSpPr>
              <p:cNvPr id="44" name="Rounded Rectangle 43">
                <a:extLst>
                  <a:ext uri="{FF2B5EF4-FFF2-40B4-BE49-F238E27FC236}">
                    <a16:creationId xmlns:a16="http://schemas.microsoft.com/office/drawing/2014/main" id="{61F5FC7D-2D50-3AD1-C2D0-3738244653E0}"/>
                  </a:ext>
                </a:extLst>
              </p:cNvPr>
              <p:cNvSpPr>
                <a:spLocks noRot="1" noChangeAspect="1" noMove="1" noResize="1" noEditPoints="1" noAdjustHandles="1" noChangeArrowheads="1" noChangeShapeType="1" noTextEdit="1"/>
              </p:cNvSpPr>
              <p:nvPr/>
            </p:nvSpPr>
            <p:spPr>
              <a:xfrm>
                <a:off x="10503833" y="5756598"/>
                <a:ext cx="676950" cy="522514"/>
              </a:xfrm>
              <a:prstGeom prst="round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ounded Rectangle 44">
                <a:extLst>
                  <a:ext uri="{FF2B5EF4-FFF2-40B4-BE49-F238E27FC236}">
                    <a16:creationId xmlns:a16="http://schemas.microsoft.com/office/drawing/2014/main" id="{24C88E37-6013-061C-9CAB-301CE69FC9FC}"/>
                  </a:ext>
                </a:extLst>
              </p:cNvPr>
              <p:cNvSpPr/>
              <p:nvPr/>
            </p:nvSpPr>
            <p:spPr>
              <a:xfrm>
                <a:off x="10503833" y="1001285"/>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6</m:t>
                          </m:r>
                        </m:sub>
                      </m:sSub>
                    </m:oMath>
                  </m:oMathPara>
                </a14:m>
                <a:endParaRPr lang="en-US" sz="2400" b="0" dirty="0"/>
              </a:p>
            </p:txBody>
          </p:sp>
        </mc:Choice>
        <mc:Fallback xmlns="">
          <p:sp>
            <p:nvSpPr>
              <p:cNvPr id="45" name="Rounded Rectangle 44">
                <a:extLst>
                  <a:ext uri="{FF2B5EF4-FFF2-40B4-BE49-F238E27FC236}">
                    <a16:creationId xmlns:a16="http://schemas.microsoft.com/office/drawing/2014/main" id="{24C88E37-6013-061C-9CAB-301CE69FC9FC}"/>
                  </a:ext>
                </a:extLst>
              </p:cNvPr>
              <p:cNvSpPr>
                <a:spLocks noRot="1" noChangeAspect="1" noMove="1" noResize="1" noEditPoints="1" noAdjustHandles="1" noChangeArrowheads="1" noChangeShapeType="1" noTextEdit="1"/>
              </p:cNvSpPr>
              <p:nvPr/>
            </p:nvSpPr>
            <p:spPr>
              <a:xfrm>
                <a:off x="10503833" y="1001285"/>
                <a:ext cx="676950" cy="522514"/>
              </a:xfrm>
              <a:prstGeom prst="roundRect">
                <a:avLst/>
              </a:prstGeom>
              <a:blipFill>
                <a:blip r:embed="rId7"/>
                <a:stretch>
                  <a:fillRect/>
                </a:stretch>
              </a:blipFill>
            </p:spPr>
            <p:txBody>
              <a:bodyPr/>
              <a:lstStyle/>
              <a:p>
                <a:r>
                  <a:rPr lang="en-US">
                    <a:noFill/>
                  </a:rPr>
                  <a:t> </a:t>
                </a:r>
              </a:p>
            </p:txBody>
          </p:sp>
        </mc:Fallback>
      </mc:AlternateContent>
      <p:sp>
        <p:nvSpPr>
          <p:cNvPr id="47" name="TextBox 46">
            <a:extLst>
              <a:ext uri="{FF2B5EF4-FFF2-40B4-BE49-F238E27FC236}">
                <a16:creationId xmlns:a16="http://schemas.microsoft.com/office/drawing/2014/main" id="{11A2A129-F406-6D8A-9AFC-B1BB0845F2FD}"/>
              </a:ext>
            </a:extLst>
          </p:cNvPr>
          <p:cNvSpPr txBox="1"/>
          <p:nvPr/>
        </p:nvSpPr>
        <p:spPr>
          <a:xfrm>
            <a:off x="297049" y="301118"/>
            <a:ext cx="2769669" cy="830997"/>
          </a:xfrm>
          <a:prstGeom prst="rect">
            <a:avLst/>
          </a:prstGeom>
          <a:noFill/>
        </p:spPr>
        <p:txBody>
          <a:bodyPr wrap="none" rtlCol="0">
            <a:spAutoFit/>
          </a:bodyPr>
          <a:lstStyle/>
          <a:p>
            <a:r>
              <a:rPr lang="en-US" sz="2400" dirty="0"/>
              <a:t>6 total shares</a:t>
            </a:r>
            <a:br>
              <a:rPr lang="en-US" sz="2400" dirty="0"/>
            </a:br>
            <a:r>
              <a:rPr lang="en-US" sz="2400" dirty="0"/>
              <a:t>Any 3 are authorized</a:t>
            </a:r>
          </a:p>
        </p:txBody>
      </p:sp>
      <p:sp>
        <p:nvSpPr>
          <p:cNvPr id="2" name="TextBox 1">
            <a:extLst>
              <a:ext uri="{FF2B5EF4-FFF2-40B4-BE49-F238E27FC236}">
                <a16:creationId xmlns:a16="http://schemas.microsoft.com/office/drawing/2014/main" id="{65E340D2-D91A-E2A2-6768-57231A59C283}"/>
              </a:ext>
            </a:extLst>
          </p:cNvPr>
          <p:cNvSpPr txBox="1"/>
          <p:nvPr/>
        </p:nvSpPr>
        <p:spPr>
          <a:xfrm>
            <a:off x="10310192" y="301118"/>
            <a:ext cx="1040670" cy="461665"/>
          </a:xfrm>
          <a:prstGeom prst="rect">
            <a:avLst/>
          </a:prstGeom>
          <a:noFill/>
        </p:spPr>
        <p:txBody>
          <a:bodyPr wrap="none" rtlCol="0">
            <a:spAutoFit/>
          </a:bodyPr>
          <a:lstStyle/>
          <a:p>
            <a:r>
              <a:rPr lang="en-US" sz="2400" b="1" dirty="0"/>
              <a:t>Time =</a:t>
            </a:r>
            <a:endParaRPr lang="en-US" sz="2400" b="1" dirty="0">
              <a:solidFill>
                <a:srgbClr val="FF0000"/>
              </a:solidFill>
            </a:endParaRPr>
          </a:p>
        </p:txBody>
      </p:sp>
      <p:sp>
        <p:nvSpPr>
          <p:cNvPr id="3" name="TextBox 2">
            <a:extLst>
              <a:ext uri="{FF2B5EF4-FFF2-40B4-BE49-F238E27FC236}">
                <a16:creationId xmlns:a16="http://schemas.microsoft.com/office/drawing/2014/main" id="{328673EA-EA6E-8F4C-BED6-278549982E9A}"/>
              </a:ext>
            </a:extLst>
          </p:cNvPr>
          <p:cNvSpPr txBox="1"/>
          <p:nvPr/>
        </p:nvSpPr>
        <p:spPr>
          <a:xfrm>
            <a:off x="11180783" y="301118"/>
            <a:ext cx="340158" cy="461665"/>
          </a:xfrm>
          <a:prstGeom prst="rect">
            <a:avLst/>
          </a:prstGeom>
          <a:noFill/>
        </p:spPr>
        <p:txBody>
          <a:bodyPr wrap="none" rtlCol="0">
            <a:spAutoFit/>
          </a:bodyPr>
          <a:lstStyle/>
          <a:p>
            <a:r>
              <a:rPr lang="en-US" sz="2400" b="1" dirty="0">
                <a:solidFill>
                  <a:srgbClr val="FF0000"/>
                </a:solidFill>
              </a:rPr>
              <a:t>3</a:t>
            </a:r>
          </a:p>
        </p:txBody>
      </p:sp>
      <p:pic>
        <p:nvPicPr>
          <p:cNvPr id="4" name="Picture 3">
            <a:extLst>
              <a:ext uri="{FF2B5EF4-FFF2-40B4-BE49-F238E27FC236}">
                <a16:creationId xmlns:a16="http://schemas.microsoft.com/office/drawing/2014/main" id="{D1A534C4-056E-5FC3-5817-97515C72111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4573591" y="1260764"/>
            <a:ext cx="3669995" cy="5291945"/>
          </a:xfrm>
          <a:prstGeom prst="rect">
            <a:avLst/>
          </a:prstGeom>
        </p:spPr>
      </p:pic>
      <p:grpSp>
        <p:nvGrpSpPr>
          <p:cNvPr id="5" name="Group 4">
            <a:extLst>
              <a:ext uri="{FF2B5EF4-FFF2-40B4-BE49-F238E27FC236}">
                <a16:creationId xmlns:a16="http://schemas.microsoft.com/office/drawing/2014/main" id="{CE7B9ED9-2BB9-9546-4A08-490F583F0C7D}"/>
              </a:ext>
            </a:extLst>
          </p:cNvPr>
          <p:cNvGrpSpPr/>
          <p:nvPr/>
        </p:nvGrpSpPr>
        <p:grpSpPr>
          <a:xfrm>
            <a:off x="297049" y="4680153"/>
            <a:ext cx="831819" cy="1337702"/>
            <a:chOff x="5645888" y="1637414"/>
            <a:chExt cx="2306956" cy="3251562"/>
          </a:xfrm>
        </p:grpSpPr>
        <p:grpSp>
          <p:nvGrpSpPr>
            <p:cNvPr id="6" name="Group 5">
              <a:extLst>
                <a:ext uri="{FF2B5EF4-FFF2-40B4-BE49-F238E27FC236}">
                  <a16:creationId xmlns:a16="http://schemas.microsoft.com/office/drawing/2014/main" id="{0133A820-1657-CB62-46FB-E847F03DD511}"/>
                </a:ext>
              </a:extLst>
            </p:cNvPr>
            <p:cNvGrpSpPr/>
            <p:nvPr/>
          </p:nvGrpSpPr>
          <p:grpSpPr>
            <a:xfrm>
              <a:off x="5645888" y="1637414"/>
              <a:ext cx="2306956" cy="683030"/>
              <a:chOff x="10538078" y="3003383"/>
              <a:chExt cx="809794" cy="281058"/>
            </a:xfrm>
          </p:grpSpPr>
          <p:sp>
            <p:nvSpPr>
              <p:cNvPr id="18" name="Moon 17">
                <a:extLst>
                  <a:ext uri="{FF2B5EF4-FFF2-40B4-BE49-F238E27FC236}">
                    <a16:creationId xmlns:a16="http://schemas.microsoft.com/office/drawing/2014/main" id="{D003F67F-5615-F704-B839-4B7D60EE7492}"/>
                  </a:ext>
                </a:extLst>
              </p:cNvPr>
              <p:cNvSpPr/>
              <p:nvPr/>
            </p:nvSpPr>
            <p:spPr>
              <a:xfrm rot="18393497">
                <a:off x="10659953" y="2881508"/>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9" name="Moon 18">
                <a:extLst>
                  <a:ext uri="{FF2B5EF4-FFF2-40B4-BE49-F238E27FC236}">
                    <a16:creationId xmlns:a16="http://schemas.microsoft.com/office/drawing/2014/main" id="{5A226E89-0398-5AE7-1A7C-3EC370EB9DE8}"/>
                  </a:ext>
                </a:extLst>
              </p:cNvPr>
              <p:cNvSpPr/>
              <p:nvPr/>
            </p:nvSpPr>
            <p:spPr>
              <a:xfrm rot="3206503" flipH="1">
                <a:off x="10944939" y="2881509"/>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7" name="Group 6">
              <a:extLst>
                <a:ext uri="{FF2B5EF4-FFF2-40B4-BE49-F238E27FC236}">
                  <a16:creationId xmlns:a16="http://schemas.microsoft.com/office/drawing/2014/main" id="{8BCC54E7-31B4-82E9-2608-D36FF06A2568}"/>
                </a:ext>
              </a:extLst>
            </p:cNvPr>
            <p:cNvGrpSpPr/>
            <p:nvPr/>
          </p:nvGrpSpPr>
          <p:grpSpPr>
            <a:xfrm>
              <a:off x="6008577" y="1701197"/>
              <a:ext cx="1690121" cy="3187779"/>
              <a:chOff x="3178629" y="2090055"/>
              <a:chExt cx="593271" cy="1311730"/>
            </a:xfrm>
            <a:solidFill>
              <a:srgbClr val="C00000"/>
            </a:solidFill>
          </p:grpSpPr>
          <p:sp>
            <p:nvSpPr>
              <p:cNvPr id="13" name="Flowchart: Delay 12">
                <a:extLst>
                  <a:ext uri="{FF2B5EF4-FFF2-40B4-BE49-F238E27FC236}">
                    <a16:creationId xmlns:a16="http://schemas.microsoft.com/office/drawing/2014/main" id="{F1D58652-F930-160F-9F2F-9D997FEE3800}"/>
                  </a:ext>
                </a:extLst>
              </p:cNvPr>
              <p:cNvSpPr/>
              <p:nvPr/>
            </p:nvSpPr>
            <p:spPr>
              <a:xfrm rot="16200000">
                <a:off x="3113315" y="2743199"/>
                <a:ext cx="723900" cy="59327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4" name="Oval 13">
                <a:extLst>
                  <a:ext uri="{FF2B5EF4-FFF2-40B4-BE49-F238E27FC236}">
                    <a16:creationId xmlns:a16="http://schemas.microsoft.com/office/drawing/2014/main" id="{6C1A4BCF-121F-0116-31E5-C7ACA5D05C47}"/>
                  </a:ext>
                </a:extLst>
              </p:cNvPr>
              <p:cNvSpPr/>
              <p:nvPr/>
            </p:nvSpPr>
            <p:spPr>
              <a:xfrm>
                <a:off x="3178629" y="2090055"/>
                <a:ext cx="555171" cy="58782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5" name="Oval 14">
                <a:extLst>
                  <a:ext uri="{FF2B5EF4-FFF2-40B4-BE49-F238E27FC236}">
                    <a16:creationId xmlns:a16="http://schemas.microsoft.com/office/drawing/2014/main" id="{A73EE94E-5DC8-EBA9-EC21-584D97247237}"/>
                  </a:ext>
                </a:extLst>
              </p:cNvPr>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6" name="Oval 15">
                <a:extLst>
                  <a:ext uri="{FF2B5EF4-FFF2-40B4-BE49-F238E27FC236}">
                    <a16:creationId xmlns:a16="http://schemas.microsoft.com/office/drawing/2014/main" id="{D898CE2A-7359-3467-FC7E-664B45F88BE4}"/>
                  </a:ext>
                </a:extLst>
              </p:cNvPr>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7" name="Arc 16">
                <a:extLst>
                  <a:ext uri="{FF2B5EF4-FFF2-40B4-BE49-F238E27FC236}">
                    <a16:creationId xmlns:a16="http://schemas.microsoft.com/office/drawing/2014/main" id="{BBBDCEBA-C0D9-6DCB-9F78-FBCB33204B53}"/>
                  </a:ext>
                </a:extLst>
              </p:cNvPr>
              <p:cNvSpPr/>
              <p:nvPr/>
            </p:nvSpPr>
            <p:spPr>
              <a:xfrm rot="8032625">
                <a:off x="3310143" y="2202862"/>
                <a:ext cx="292143" cy="305589"/>
              </a:xfrm>
              <a:prstGeom prst="arc">
                <a:avLst/>
              </a:prstGeom>
              <a:grp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cxnSp>
          <p:nvCxnSpPr>
            <p:cNvPr id="8" name="Straight Connector 7">
              <a:extLst>
                <a:ext uri="{FF2B5EF4-FFF2-40B4-BE49-F238E27FC236}">
                  <a16:creationId xmlns:a16="http://schemas.microsoft.com/office/drawing/2014/main" id="{1D25CAEE-9E8E-BFF6-60FC-B6A9BE0EB2BA}"/>
                </a:ext>
              </a:extLst>
            </p:cNvPr>
            <p:cNvCxnSpPr/>
            <p:nvPr/>
          </p:nvCxnSpPr>
          <p:spPr>
            <a:xfrm flipH="1">
              <a:off x="6853639" y="1978929"/>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F37197A5-0055-9B15-426B-7EED1647CB35}"/>
                </a:ext>
              </a:extLst>
            </p:cNvPr>
            <p:cNvCxnSpPr/>
            <p:nvPr/>
          </p:nvCxnSpPr>
          <p:spPr>
            <a:xfrm flipV="1">
              <a:off x="6853639" y="1963410"/>
              <a:ext cx="0" cy="161035"/>
            </a:xfrm>
            <a:prstGeom prst="line">
              <a:avLst/>
            </a:prstGeom>
          </p:spPr>
          <p:style>
            <a:lnRef idx="3">
              <a:schemeClr val="dk1"/>
            </a:lnRef>
            <a:fillRef idx="0">
              <a:schemeClr val="dk1"/>
            </a:fillRef>
            <a:effectRef idx="2">
              <a:schemeClr val="dk1"/>
            </a:effectRef>
            <a:fontRef idx="minor">
              <a:schemeClr val="tx1"/>
            </a:fontRef>
          </p:style>
        </p:cxnSp>
        <p:grpSp>
          <p:nvGrpSpPr>
            <p:cNvPr id="10" name="Group 9">
              <a:extLst>
                <a:ext uri="{FF2B5EF4-FFF2-40B4-BE49-F238E27FC236}">
                  <a16:creationId xmlns:a16="http://schemas.microsoft.com/office/drawing/2014/main" id="{23B9A809-4A4E-E3A3-FACC-D1EB78AADE2E}"/>
                </a:ext>
              </a:extLst>
            </p:cNvPr>
            <p:cNvGrpSpPr/>
            <p:nvPr/>
          </p:nvGrpSpPr>
          <p:grpSpPr>
            <a:xfrm>
              <a:off x="6485380" y="1970165"/>
              <a:ext cx="296157" cy="161035"/>
              <a:chOff x="8666273" y="1947891"/>
              <a:chExt cx="296157" cy="161035"/>
            </a:xfrm>
          </p:grpSpPr>
          <p:cxnSp>
            <p:nvCxnSpPr>
              <p:cNvPr id="11" name="Straight Connector 10">
                <a:extLst>
                  <a:ext uri="{FF2B5EF4-FFF2-40B4-BE49-F238E27FC236}">
                    <a16:creationId xmlns:a16="http://schemas.microsoft.com/office/drawing/2014/main" id="{F42B0E4B-1B0E-7C1D-F7BB-2FF35A76A925}"/>
                  </a:ext>
                </a:extLst>
              </p:cNvPr>
              <p:cNvCxnSpPr/>
              <p:nvPr/>
            </p:nvCxnSpPr>
            <p:spPr>
              <a:xfrm flipH="1" flipV="1">
                <a:off x="8666273" y="1963410"/>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9A83E0D-B92C-D1D2-3819-4454C95C97F5}"/>
                  </a:ext>
                </a:extLst>
              </p:cNvPr>
              <p:cNvCxnSpPr/>
              <p:nvPr/>
            </p:nvCxnSpPr>
            <p:spPr>
              <a:xfrm flipH="1" flipV="1">
                <a:off x="8962430" y="1947891"/>
                <a:ext cx="0" cy="161035"/>
              </a:xfrm>
              <a:prstGeom prst="line">
                <a:avLst/>
              </a:prstGeom>
            </p:spPr>
            <p:style>
              <a:lnRef idx="3">
                <a:schemeClr val="dk1"/>
              </a:lnRef>
              <a:fillRef idx="0">
                <a:schemeClr val="dk1"/>
              </a:fillRef>
              <a:effectRef idx="2">
                <a:schemeClr val="dk1"/>
              </a:effectRef>
              <a:fontRef idx="minor">
                <a:schemeClr val="tx1"/>
              </a:fontRef>
            </p:style>
          </p:cxnSp>
        </p:grpSp>
      </p:grpSp>
      <mc:AlternateContent xmlns:mc="http://schemas.openxmlformats.org/markup-compatibility/2006" xmlns:a14="http://schemas.microsoft.com/office/drawing/2010/main">
        <mc:Choice Requires="a14">
          <p:sp>
            <p:nvSpPr>
              <p:cNvPr id="21" name="Rounded Rectangle 38">
                <a:extLst>
                  <a:ext uri="{FF2B5EF4-FFF2-40B4-BE49-F238E27FC236}">
                    <a16:creationId xmlns:a16="http://schemas.microsoft.com/office/drawing/2014/main" id="{8EC3CF0D-6727-B850-E402-8ACF4852BDB2}"/>
                  </a:ext>
                </a:extLst>
              </p:cNvPr>
              <p:cNvSpPr/>
              <p:nvPr/>
            </p:nvSpPr>
            <p:spPr>
              <a:xfrm>
                <a:off x="1572377" y="5495341"/>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1</m:t>
                          </m:r>
                        </m:sub>
                      </m:sSub>
                    </m:oMath>
                  </m:oMathPara>
                </a14:m>
                <a:endParaRPr lang="en-US" sz="2400" b="0" dirty="0"/>
              </a:p>
            </p:txBody>
          </p:sp>
        </mc:Choice>
        <mc:Fallback xmlns="">
          <p:sp>
            <p:nvSpPr>
              <p:cNvPr id="21" name="Rounded Rectangle 38">
                <a:extLst>
                  <a:ext uri="{FF2B5EF4-FFF2-40B4-BE49-F238E27FC236}">
                    <a16:creationId xmlns:a16="http://schemas.microsoft.com/office/drawing/2014/main" id="{8EC3CF0D-6727-B850-E402-8ACF4852BDB2}"/>
                  </a:ext>
                </a:extLst>
              </p:cNvPr>
              <p:cNvSpPr>
                <a:spLocks noRot="1" noChangeAspect="1" noMove="1" noResize="1" noEditPoints="1" noAdjustHandles="1" noChangeArrowheads="1" noChangeShapeType="1" noTextEdit="1"/>
              </p:cNvSpPr>
              <p:nvPr/>
            </p:nvSpPr>
            <p:spPr>
              <a:xfrm>
                <a:off x="1572377" y="5495341"/>
                <a:ext cx="676950" cy="522514"/>
              </a:xfrm>
              <a:prstGeom prst="roundRect">
                <a:avLst/>
              </a:prstGeom>
              <a:blipFill>
                <a:blip r:embed="rId9"/>
                <a:stretch>
                  <a:fillRect/>
                </a:stretch>
              </a:blipFill>
            </p:spPr>
            <p:txBody>
              <a:bodyPr/>
              <a:lstStyle/>
              <a:p>
                <a:r>
                  <a:rPr lang="en-US">
                    <a:noFill/>
                  </a:rPr>
                  <a:t> </a:t>
                </a:r>
              </a:p>
            </p:txBody>
          </p:sp>
        </mc:Fallback>
      </mc:AlternateContent>
      <p:sp>
        <p:nvSpPr>
          <p:cNvPr id="23" name="Multiply 2">
            <a:extLst>
              <a:ext uri="{FF2B5EF4-FFF2-40B4-BE49-F238E27FC236}">
                <a16:creationId xmlns:a16="http://schemas.microsoft.com/office/drawing/2014/main" id="{607A2361-E99C-4FAE-3299-62AAAF847208}"/>
              </a:ext>
            </a:extLst>
          </p:cNvPr>
          <p:cNvSpPr/>
          <p:nvPr/>
        </p:nvSpPr>
        <p:spPr>
          <a:xfrm>
            <a:off x="1440453" y="5378265"/>
            <a:ext cx="940798" cy="756666"/>
          </a:xfrm>
          <a:prstGeom prst="mathMultiply">
            <a:avLst>
              <a:gd name="adj1" fmla="val 1632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Speech Bubble: Oval 21">
                <a:extLst>
                  <a:ext uri="{FF2B5EF4-FFF2-40B4-BE49-F238E27FC236}">
                    <a16:creationId xmlns:a16="http://schemas.microsoft.com/office/drawing/2014/main" id="{896BF76A-4C63-455C-FD42-76860884FB50}"/>
                  </a:ext>
                </a:extLst>
              </p:cNvPr>
              <p:cNvSpPr/>
              <p:nvPr/>
            </p:nvSpPr>
            <p:spPr>
              <a:xfrm>
                <a:off x="427824" y="3429000"/>
                <a:ext cx="1650358" cy="946544"/>
              </a:xfrm>
              <a:prstGeom prst="wedgeEllipseCallou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Corrupt</a:t>
                </a:r>
                <a:r>
                  <a:rPr lang="en-US" sz="2400" dirty="0"/>
                  <a:t> </a:t>
                </a:r>
                <a14:m>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5</m:t>
                        </m:r>
                      </m:sub>
                    </m:sSub>
                  </m:oMath>
                </a14:m>
                <a:endParaRPr lang="en-US" sz="2400" b="1" dirty="0"/>
              </a:p>
            </p:txBody>
          </p:sp>
        </mc:Choice>
        <mc:Fallback xmlns="">
          <p:sp>
            <p:nvSpPr>
              <p:cNvPr id="22" name="Speech Bubble: Oval 21">
                <a:extLst>
                  <a:ext uri="{FF2B5EF4-FFF2-40B4-BE49-F238E27FC236}">
                    <a16:creationId xmlns:a16="http://schemas.microsoft.com/office/drawing/2014/main" id="{896BF76A-4C63-455C-FD42-76860884FB50}"/>
                  </a:ext>
                </a:extLst>
              </p:cNvPr>
              <p:cNvSpPr>
                <a:spLocks noRot="1" noChangeAspect="1" noMove="1" noResize="1" noEditPoints="1" noAdjustHandles="1" noChangeArrowheads="1" noChangeShapeType="1" noTextEdit="1"/>
              </p:cNvSpPr>
              <p:nvPr/>
            </p:nvSpPr>
            <p:spPr>
              <a:xfrm>
                <a:off x="427824" y="3429000"/>
                <a:ext cx="1650358" cy="946544"/>
              </a:xfrm>
              <a:prstGeom prst="wedgeEllipseCallou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6902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2.91667E-6 -4.81481E-6 L -0.63776 -0.03796 " pathEditMode="relative" rAng="0" ptsTypes="AA">
                                      <p:cBhvr>
                                        <p:cTn id="6" dur="1000" fill="hold"/>
                                        <p:tgtEl>
                                          <p:spTgt spid="44"/>
                                        </p:tgtEl>
                                        <p:attrNameLst>
                                          <p:attrName>ppt_x</p:attrName>
                                          <p:attrName>ppt_y</p:attrName>
                                        </p:attrNameLst>
                                      </p:cBhvr>
                                      <p:rCtr x="-31888" y="-18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83F6F-18BD-4B64-4093-8E77EE47A52C}"/>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1" name="Rounded Rectangle 40">
                <a:extLst>
                  <a:ext uri="{FF2B5EF4-FFF2-40B4-BE49-F238E27FC236}">
                    <a16:creationId xmlns:a16="http://schemas.microsoft.com/office/drawing/2014/main" id="{43848E1E-28AC-E32B-6223-89E7997EC611}"/>
                  </a:ext>
                </a:extLst>
              </p:cNvPr>
              <p:cNvSpPr/>
              <p:nvPr/>
            </p:nvSpPr>
            <p:spPr>
              <a:xfrm>
                <a:off x="8372131" y="3403680"/>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2</m:t>
                          </m:r>
                        </m:sub>
                      </m:sSub>
                    </m:oMath>
                  </m:oMathPara>
                </a14:m>
                <a:endParaRPr lang="en-US" sz="2400" b="0" dirty="0"/>
              </a:p>
            </p:txBody>
          </p:sp>
        </mc:Choice>
        <mc:Fallback xmlns="">
          <p:sp>
            <p:nvSpPr>
              <p:cNvPr id="41" name="Rounded Rectangle 40">
                <a:extLst>
                  <a:ext uri="{FF2B5EF4-FFF2-40B4-BE49-F238E27FC236}">
                    <a16:creationId xmlns:a16="http://schemas.microsoft.com/office/drawing/2014/main" id="{43848E1E-28AC-E32B-6223-89E7997EC611}"/>
                  </a:ext>
                </a:extLst>
              </p:cNvPr>
              <p:cNvSpPr>
                <a:spLocks noRot="1" noChangeAspect="1" noMove="1" noResize="1" noEditPoints="1" noAdjustHandles="1" noChangeArrowheads="1" noChangeShapeType="1" noTextEdit="1"/>
              </p:cNvSpPr>
              <p:nvPr/>
            </p:nvSpPr>
            <p:spPr>
              <a:xfrm>
                <a:off x="8372131" y="3403680"/>
                <a:ext cx="676950" cy="522514"/>
              </a:xfrm>
              <a:prstGeom prst="round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ounded Rectangle 41">
                <a:extLst>
                  <a:ext uri="{FF2B5EF4-FFF2-40B4-BE49-F238E27FC236}">
                    <a16:creationId xmlns:a16="http://schemas.microsoft.com/office/drawing/2014/main" id="{CF7BB2C3-7DE5-0E1A-AC37-51C6876C8EE3}"/>
                  </a:ext>
                </a:extLst>
              </p:cNvPr>
              <p:cNvSpPr/>
              <p:nvPr/>
            </p:nvSpPr>
            <p:spPr>
              <a:xfrm>
                <a:off x="9265723" y="5756598"/>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3</m:t>
                          </m:r>
                        </m:sub>
                      </m:sSub>
                    </m:oMath>
                  </m:oMathPara>
                </a14:m>
                <a:endParaRPr lang="en-US" sz="2400" b="0" dirty="0"/>
              </a:p>
            </p:txBody>
          </p:sp>
        </mc:Choice>
        <mc:Fallback xmlns="">
          <p:sp>
            <p:nvSpPr>
              <p:cNvPr id="42" name="Rounded Rectangle 41">
                <a:extLst>
                  <a:ext uri="{FF2B5EF4-FFF2-40B4-BE49-F238E27FC236}">
                    <a16:creationId xmlns:a16="http://schemas.microsoft.com/office/drawing/2014/main" id="{CF7BB2C3-7DE5-0E1A-AC37-51C6876C8EE3}"/>
                  </a:ext>
                </a:extLst>
              </p:cNvPr>
              <p:cNvSpPr>
                <a:spLocks noRot="1" noChangeAspect="1" noMove="1" noResize="1" noEditPoints="1" noAdjustHandles="1" noChangeArrowheads="1" noChangeShapeType="1" noTextEdit="1"/>
              </p:cNvSpPr>
              <p:nvPr/>
            </p:nvSpPr>
            <p:spPr>
              <a:xfrm>
                <a:off x="9265723" y="5756598"/>
                <a:ext cx="676950" cy="522514"/>
              </a:xfrm>
              <a:prstGeom prst="round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ounded Rectangle 42">
                <a:extLst>
                  <a:ext uri="{FF2B5EF4-FFF2-40B4-BE49-F238E27FC236}">
                    <a16:creationId xmlns:a16="http://schemas.microsoft.com/office/drawing/2014/main" id="{9F283886-486B-69B5-97A2-3800105DD341}"/>
                  </a:ext>
                </a:extLst>
              </p:cNvPr>
              <p:cNvSpPr/>
              <p:nvPr/>
            </p:nvSpPr>
            <p:spPr>
              <a:xfrm>
                <a:off x="11350862" y="3403680"/>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4</m:t>
                          </m:r>
                        </m:sub>
                      </m:sSub>
                    </m:oMath>
                  </m:oMathPara>
                </a14:m>
                <a:endParaRPr lang="en-US" sz="2400" b="0" dirty="0"/>
              </a:p>
            </p:txBody>
          </p:sp>
        </mc:Choice>
        <mc:Fallback xmlns="">
          <p:sp>
            <p:nvSpPr>
              <p:cNvPr id="43" name="Rounded Rectangle 42">
                <a:extLst>
                  <a:ext uri="{FF2B5EF4-FFF2-40B4-BE49-F238E27FC236}">
                    <a16:creationId xmlns:a16="http://schemas.microsoft.com/office/drawing/2014/main" id="{9F283886-486B-69B5-97A2-3800105DD341}"/>
                  </a:ext>
                </a:extLst>
              </p:cNvPr>
              <p:cNvSpPr>
                <a:spLocks noRot="1" noChangeAspect="1" noMove="1" noResize="1" noEditPoints="1" noAdjustHandles="1" noChangeArrowheads="1" noChangeShapeType="1" noTextEdit="1"/>
              </p:cNvSpPr>
              <p:nvPr/>
            </p:nvSpPr>
            <p:spPr>
              <a:xfrm>
                <a:off x="11350862" y="3403680"/>
                <a:ext cx="676950" cy="522514"/>
              </a:xfrm>
              <a:prstGeom prst="round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ounded Rectangle 43">
                <a:extLst>
                  <a:ext uri="{FF2B5EF4-FFF2-40B4-BE49-F238E27FC236}">
                    <a16:creationId xmlns:a16="http://schemas.microsoft.com/office/drawing/2014/main" id="{05D87D56-CA42-2F2D-BB4E-06F780B15014}"/>
                  </a:ext>
                </a:extLst>
              </p:cNvPr>
              <p:cNvSpPr/>
              <p:nvPr/>
            </p:nvSpPr>
            <p:spPr>
              <a:xfrm>
                <a:off x="2728243" y="5495341"/>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5</m:t>
                          </m:r>
                        </m:sub>
                      </m:sSub>
                    </m:oMath>
                  </m:oMathPara>
                </a14:m>
                <a:endParaRPr lang="en-US" sz="2400" b="0" dirty="0"/>
              </a:p>
            </p:txBody>
          </p:sp>
        </mc:Choice>
        <mc:Fallback xmlns="">
          <p:sp>
            <p:nvSpPr>
              <p:cNvPr id="44" name="Rounded Rectangle 43">
                <a:extLst>
                  <a:ext uri="{FF2B5EF4-FFF2-40B4-BE49-F238E27FC236}">
                    <a16:creationId xmlns:a16="http://schemas.microsoft.com/office/drawing/2014/main" id="{05D87D56-CA42-2F2D-BB4E-06F780B15014}"/>
                  </a:ext>
                </a:extLst>
              </p:cNvPr>
              <p:cNvSpPr>
                <a:spLocks noRot="1" noChangeAspect="1" noMove="1" noResize="1" noEditPoints="1" noAdjustHandles="1" noChangeArrowheads="1" noChangeShapeType="1" noTextEdit="1"/>
              </p:cNvSpPr>
              <p:nvPr/>
            </p:nvSpPr>
            <p:spPr>
              <a:xfrm>
                <a:off x="2728243" y="5495341"/>
                <a:ext cx="676950" cy="522514"/>
              </a:xfrm>
              <a:prstGeom prst="round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ounded Rectangle 44">
                <a:extLst>
                  <a:ext uri="{FF2B5EF4-FFF2-40B4-BE49-F238E27FC236}">
                    <a16:creationId xmlns:a16="http://schemas.microsoft.com/office/drawing/2014/main" id="{812AE9BE-5B34-6BFB-6273-9A1E897828F9}"/>
                  </a:ext>
                </a:extLst>
              </p:cNvPr>
              <p:cNvSpPr/>
              <p:nvPr/>
            </p:nvSpPr>
            <p:spPr>
              <a:xfrm>
                <a:off x="10503833" y="1001285"/>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6</m:t>
                          </m:r>
                        </m:sub>
                      </m:sSub>
                    </m:oMath>
                  </m:oMathPara>
                </a14:m>
                <a:endParaRPr lang="en-US" sz="2400" b="0" dirty="0"/>
              </a:p>
            </p:txBody>
          </p:sp>
        </mc:Choice>
        <mc:Fallback xmlns="">
          <p:sp>
            <p:nvSpPr>
              <p:cNvPr id="45" name="Rounded Rectangle 44">
                <a:extLst>
                  <a:ext uri="{FF2B5EF4-FFF2-40B4-BE49-F238E27FC236}">
                    <a16:creationId xmlns:a16="http://schemas.microsoft.com/office/drawing/2014/main" id="{812AE9BE-5B34-6BFB-6273-9A1E897828F9}"/>
                  </a:ext>
                </a:extLst>
              </p:cNvPr>
              <p:cNvSpPr>
                <a:spLocks noRot="1" noChangeAspect="1" noMove="1" noResize="1" noEditPoints="1" noAdjustHandles="1" noChangeArrowheads="1" noChangeShapeType="1" noTextEdit="1"/>
              </p:cNvSpPr>
              <p:nvPr/>
            </p:nvSpPr>
            <p:spPr>
              <a:xfrm>
                <a:off x="10503833" y="1001285"/>
                <a:ext cx="676950" cy="522514"/>
              </a:xfrm>
              <a:prstGeom prst="roundRect">
                <a:avLst/>
              </a:prstGeom>
              <a:blipFill>
                <a:blip r:embed="rId7"/>
                <a:stretch>
                  <a:fillRect/>
                </a:stretch>
              </a:blipFill>
            </p:spPr>
            <p:txBody>
              <a:bodyPr/>
              <a:lstStyle/>
              <a:p>
                <a:r>
                  <a:rPr lang="en-US">
                    <a:noFill/>
                  </a:rPr>
                  <a:t> </a:t>
                </a:r>
              </a:p>
            </p:txBody>
          </p:sp>
        </mc:Fallback>
      </mc:AlternateContent>
      <p:sp>
        <p:nvSpPr>
          <p:cNvPr id="47" name="TextBox 46">
            <a:extLst>
              <a:ext uri="{FF2B5EF4-FFF2-40B4-BE49-F238E27FC236}">
                <a16:creationId xmlns:a16="http://schemas.microsoft.com/office/drawing/2014/main" id="{C90ED97C-55EC-8780-0755-33E71A726333}"/>
              </a:ext>
            </a:extLst>
          </p:cNvPr>
          <p:cNvSpPr txBox="1"/>
          <p:nvPr/>
        </p:nvSpPr>
        <p:spPr>
          <a:xfrm>
            <a:off x="297049" y="301118"/>
            <a:ext cx="2769669" cy="830997"/>
          </a:xfrm>
          <a:prstGeom prst="rect">
            <a:avLst/>
          </a:prstGeom>
          <a:noFill/>
        </p:spPr>
        <p:txBody>
          <a:bodyPr wrap="none" rtlCol="0">
            <a:spAutoFit/>
          </a:bodyPr>
          <a:lstStyle/>
          <a:p>
            <a:r>
              <a:rPr lang="en-US" sz="2400" dirty="0"/>
              <a:t>6 total shares</a:t>
            </a:r>
            <a:br>
              <a:rPr lang="en-US" sz="2400" dirty="0"/>
            </a:br>
            <a:r>
              <a:rPr lang="en-US" sz="2400" dirty="0"/>
              <a:t>Any 3 are authorized</a:t>
            </a:r>
          </a:p>
        </p:txBody>
      </p:sp>
      <p:sp>
        <p:nvSpPr>
          <p:cNvPr id="2" name="TextBox 1">
            <a:extLst>
              <a:ext uri="{FF2B5EF4-FFF2-40B4-BE49-F238E27FC236}">
                <a16:creationId xmlns:a16="http://schemas.microsoft.com/office/drawing/2014/main" id="{68839CDB-ABAB-67A5-979A-B1B586FC041A}"/>
              </a:ext>
            </a:extLst>
          </p:cNvPr>
          <p:cNvSpPr txBox="1"/>
          <p:nvPr/>
        </p:nvSpPr>
        <p:spPr>
          <a:xfrm>
            <a:off x="10310192" y="301118"/>
            <a:ext cx="1040670" cy="461665"/>
          </a:xfrm>
          <a:prstGeom prst="rect">
            <a:avLst/>
          </a:prstGeom>
          <a:noFill/>
        </p:spPr>
        <p:txBody>
          <a:bodyPr wrap="none" rtlCol="0">
            <a:spAutoFit/>
          </a:bodyPr>
          <a:lstStyle/>
          <a:p>
            <a:r>
              <a:rPr lang="en-US" sz="2400" b="1" dirty="0"/>
              <a:t>Time =</a:t>
            </a:r>
            <a:endParaRPr lang="en-US" sz="2400" b="1" dirty="0">
              <a:solidFill>
                <a:srgbClr val="FF0000"/>
              </a:solidFill>
            </a:endParaRPr>
          </a:p>
        </p:txBody>
      </p:sp>
      <p:sp>
        <p:nvSpPr>
          <p:cNvPr id="3" name="TextBox 2">
            <a:extLst>
              <a:ext uri="{FF2B5EF4-FFF2-40B4-BE49-F238E27FC236}">
                <a16:creationId xmlns:a16="http://schemas.microsoft.com/office/drawing/2014/main" id="{861BBF77-B4A7-0266-B41D-B92F721027B1}"/>
              </a:ext>
            </a:extLst>
          </p:cNvPr>
          <p:cNvSpPr txBox="1"/>
          <p:nvPr/>
        </p:nvSpPr>
        <p:spPr>
          <a:xfrm>
            <a:off x="11180783" y="301118"/>
            <a:ext cx="340158" cy="461665"/>
          </a:xfrm>
          <a:prstGeom prst="rect">
            <a:avLst/>
          </a:prstGeom>
          <a:noFill/>
        </p:spPr>
        <p:txBody>
          <a:bodyPr wrap="none" rtlCol="0">
            <a:spAutoFit/>
          </a:bodyPr>
          <a:lstStyle/>
          <a:p>
            <a:r>
              <a:rPr lang="en-US" sz="2400" b="1" dirty="0">
                <a:solidFill>
                  <a:srgbClr val="FF0000"/>
                </a:solidFill>
              </a:rPr>
              <a:t>4</a:t>
            </a:r>
          </a:p>
        </p:txBody>
      </p:sp>
      <p:pic>
        <p:nvPicPr>
          <p:cNvPr id="4" name="Picture 3">
            <a:extLst>
              <a:ext uri="{FF2B5EF4-FFF2-40B4-BE49-F238E27FC236}">
                <a16:creationId xmlns:a16="http://schemas.microsoft.com/office/drawing/2014/main" id="{C1C72E52-9651-39C4-F38A-659E2B3298D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4573591" y="1260764"/>
            <a:ext cx="3669995" cy="5291945"/>
          </a:xfrm>
          <a:prstGeom prst="rect">
            <a:avLst/>
          </a:prstGeom>
        </p:spPr>
      </p:pic>
      <p:grpSp>
        <p:nvGrpSpPr>
          <p:cNvPr id="5" name="Group 4">
            <a:extLst>
              <a:ext uri="{FF2B5EF4-FFF2-40B4-BE49-F238E27FC236}">
                <a16:creationId xmlns:a16="http://schemas.microsoft.com/office/drawing/2014/main" id="{B6B11BEA-30FF-474E-8204-C7A829D3CCA1}"/>
              </a:ext>
            </a:extLst>
          </p:cNvPr>
          <p:cNvGrpSpPr/>
          <p:nvPr/>
        </p:nvGrpSpPr>
        <p:grpSpPr>
          <a:xfrm>
            <a:off x="297049" y="4680153"/>
            <a:ext cx="831819" cy="1337702"/>
            <a:chOff x="5645888" y="1637414"/>
            <a:chExt cx="2306956" cy="3251562"/>
          </a:xfrm>
        </p:grpSpPr>
        <p:grpSp>
          <p:nvGrpSpPr>
            <p:cNvPr id="6" name="Group 5">
              <a:extLst>
                <a:ext uri="{FF2B5EF4-FFF2-40B4-BE49-F238E27FC236}">
                  <a16:creationId xmlns:a16="http://schemas.microsoft.com/office/drawing/2014/main" id="{CAEAB6C3-D860-2E80-E374-A305EF233960}"/>
                </a:ext>
              </a:extLst>
            </p:cNvPr>
            <p:cNvGrpSpPr/>
            <p:nvPr/>
          </p:nvGrpSpPr>
          <p:grpSpPr>
            <a:xfrm>
              <a:off x="5645888" y="1637414"/>
              <a:ext cx="2306956" cy="683030"/>
              <a:chOff x="10538078" y="3003383"/>
              <a:chExt cx="809794" cy="281058"/>
            </a:xfrm>
          </p:grpSpPr>
          <p:sp>
            <p:nvSpPr>
              <p:cNvPr id="18" name="Moon 17">
                <a:extLst>
                  <a:ext uri="{FF2B5EF4-FFF2-40B4-BE49-F238E27FC236}">
                    <a16:creationId xmlns:a16="http://schemas.microsoft.com/office/drawing/2014/main" id="{D602FB3E-B916-A487-6503-188BB5FAC62E}"/>
                  </a:ext>
                </a:extLst>
              </p:cNvPr>
              <p:cNvSpPr/>
              <p:nvPr/>
            </p:nvSpPr>
            <p:spPr>
              <a:xfrm rot="18393497">
                <a:off x="10659953" y="2881508"/>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9" name="Moon 18">
                <a:extLst>
                  <a:ext uri="{FF2B5EF4-FFF2-40B4-BE49-F238E27FC236}">
                    <a16:creationId xmlns:a16="http://schemas.microsoft.com/office/drawing/2014/main" id="{5811BBD7-ECEC-6CD3-6568-F753838E8E0C}"/>
                  </a:ext>
                </a:extLst>
              </p:cNvPr>
              <p:cNvSpPr/>
              <p:nvPr/>
            </p:nvSpPr>
            <p:spPr>
              <a:xfrm rot="3206503" flipH="1">
                <a:off x="10944939" y="2881509"/>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7" name="Group 6">
              <a:extLst>
                <a:ext uri="{FF2B5EF4-FFF2-40B4-BE49-F238E27FC236}">
                  <a16:creationId xmlns:a16="http://schemas.microsoft.com/office/drawing/2014/main" id="{6435319A-BFE9-5423-5812-E5242ED67F4C}"/>
                </a:ext>
              </a:extLst>
            </p:cNvPr>
            <p:cNvGrpSpPr/>
            <p:nvPr/>
          </p:nvGrpSpPr>
          <p:grpSpPr>
            <a:xfrm>
              <a:off x="6008577" y="1701197"/>
              <a:ext cx="1690121" cy="3187779"/>
              <a:chOff x="3178629" y="2090055"/>
              <a:chExt cx="593271" cy="1311730"/>
            </a:xfrm>
            <a:solidFill>
              <a:srgbClr val="C00000"/>
            </a:solidFill>
          </p:grpSpPr>
          <p:sp>
            <p:nvSpPr>
              <p:cNvPr id="13" name="Flowchart: Delay 12">
                <a:extLst>
                  <a:ext uri="{FF2B5EF4-FFF2-40B4-BE49-F238E27FC236}">
                    <a16:creationId xmlns:a16="http://schemas.microsoft.com/office/drawing/2014/main" id="{C4767FC1-5C0C-F45E-3990-B69F13854E81}"/>
                  </a:ext>
                </a:extLst>
              </p:cNvPr>
              <p:cNvSpPr/>
              <p:nvPr/>
            </p:nvSpPr>
            <p:spPr>
              <a:xfrm rot="16200000">
                <a:off x="3113315" y="2743199"/>
                <a:ext cx="723900" cy="59327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4" name="Oval 13">
                <a:extLst>
                  <a:ext uri="{FF2B5EF4-FFF2-40B4-BE49-F238E27FC236}">
                    <a16:creationId xmlns:a16="http://schemas.microsoft.com/office/drawing/2014/main" id="{4D8A8493-AF49-6C0B-E5B6-2843FFE570FD}"/>
                  </a:ext>
                </a:extLst>
              </p:cNvPr>
              <p:cNvSpPr/>
              <p:nvPr/>
            </p:nvSpPr>
            <p:spPr>
              <a:xfrm>
                <a:off x="3178629" y="2090055"/>
                <a:ext cx="555171" cy="58782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5" name="Oval 14">
                <a:extLst>
                  <a:ext uri="{FF2B5EF4-FFF2-40B4-BE49-F238E27FC236}">
                    <a16:creationId xmlns:a16="http://schemas.microsoft.com/office/drawing/2014/main" id="{E68D8F21-9160-66BB-32B2-CBEE1D17D6D9}"/>
                  </a:ext>
                </a:extLst>
              </p:cNvPr>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6" name="Oval 15">
                <a:extLst>
                  <a:ext uri="{FF2B5EF4-FFF2-40B4-BE49-F238E27FC236}">
                    <a16:creationId xmlns:a16="http://schemas.microsoft.com/office/drawing/2014/main" id="{45D84DAA-874F-8F0C-7171-614FE58611C6}"/>
                  </a:ext>
                </a:extLst>
              </p:cNvPr>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7" name="Arc 16">
                <a:extLst>
                  <a:ext uri="{FF2B5EF4-FFF2-40B4-BE49-F238E27FC236}">
                    <a16:creationId xmlns:a16="http://schemas.microsoft.com/office/drawing/2014/main" id="{95134FD1-97F9-AF0C-6638-F2F1248D733C}"/>
                  </a:ext>
                </a:extLst>
              </p:cNvPr>
              <p:cNvSpPr/>
              <p:nvPr/>
            </p:nvSpPr>
            <p:spPr>
              <a:xfrm rot="8032625">
                <a:off x="3310143" y="2202862"/>
                <a:ext cx="292143" cy="305589"/>
              </a:xfrm>
              <a:prstGeom prst="arc">
                <a:avLst/>
              </a:prstGeom>
              <a:grp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cxnSp>
          <p:nvCxnSpPr>
            <p:cNvPr id="8" name="Straight Connector 7">
              <a:extLst>
                <a:ext uri="{FF2B5EF4-FFF2-40B4-BE49-F238E27FC236}">
                  <a16:creationId xmlns:a16="http://schemas.microsoft.com/office/drawing/2014/main" id="{94DA5D4E-4429-ABAC-00CE-BE12BAA23552}"/>
                </a:ext>
              </a:extLst>
            </p:cNvPr>
            <p:cNvCxnSpPr/>
            <p:nvPr/>
          </p:nvCxnSpPr>
          <p:spPr>
            <a:xfrm flipH="1">
              <a:off x="6853639" y="1978929"/>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23AC9B0E-2339-C918-0882-9C83B51BAFB6}"/>
                </a:ext>
              </a:extLst>
            </p:cNvPr>
            <p:cNvCxnSpPr/>
            <p:nvPr/>
          </p:nvCxnSpPr>
          <p:spPr>
            <a:xfrm flipV="1">
              <a:off x="6853639" y="1963410"/>
              <a:ext cx="0" cy="161035"/>
            </a:xfrm>
            <a:prstGeom prst="line">
              <a:avLst/>
            </a:prstGeom>
          </p:spPr>
          <p:style>
            <a:lnRef idx="3">
              <a:schemeClr val="dk1"/>
            </a:lnRef>
            <a:fillRef idx="0">
              <a:schemeClr val="dk1"/>
            </a:fillRef>
            <a:effectRef idx="2">
              <a:schemeClr val="dk1"/>
            </a:effectRef>
            <a:fontRef idx="minor">
              <a:schemeClr val="tx1"/>
            </a:fontRef>
          </p:style>
        </p:cxnSp>
        <p:grpSp>
          <p:nvGrpSpPr>
            <p:cNvPr id="10" name="Group 9">
              <a:extLst>
                <a:ext uri="{FF2B5EF4-FFF2-40B4-BE49-F238E27FC236}">
                  <a16:creationId xmlns:a16="http://schemas.microsoft.com/office/drawing/2014/main" id="{9D4AE56F-59E9-9A0A-1B7A-9D70ECEB8C82}"/>
                </a:ext>
              </a:extLst>
            </p:cNvPr>
            <p:cNvGrpSpPr/>
            <p:nvPr/>
          </p:nvGrpSpPr>
          <p:grpSpPr>
            <a:xfrm>
              <a:off x="6485380" y="1970165"/>
              <a:ext cx="296157" cy="161035"/>
              <a:chOff x="8666273" y="1947891"/>
              <a:chExt cx="296157" cy="161035"/>
            </a:xfrm>
          </p:grpSpPr>
          <p:cxnSp>
            <p:nvCxnSpPr>
              <p:cNvPr id="11" name="Straight Connector 10">
                <a:extLst>
                  <a:ext uri="{FF2B5EF4-FFF2-40B4-BE49-F238E27FC236}">
                    <a16:creationId xmlns:a16="http://schemas.microsoft.com/office/drawing/2014/main" id="{6F25AF34-4D2D-871F-4CE8-2BC0F140E77C}"/>
                  </a:ext>
                </a:extLst>
              </p:cNvPr>
              <p:cNvCxnSpPr/>
              <p:nvPr/>
            </p:nvCxnSpPr>
            <p:spPr>
              <a:xfrm flipH="1" flipV="1">
                <a:off x="8666273" y="1963410"/>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62AD4E5A-CBDA-0C7F-1634-CB2BA2FBAE65}"/>
                  </a:ext>
                </a:extLst>
              </p:cNvPr>
              <p:cNvCxnSpPr/>
              <p:nvPr/>
            </p:nvCxnSpPr>
            <p:spPr>
              <a:xfrm flipH="1" flipV="1">
                <a:off x="8962430" y="1947891"/>
                <a:ext cx="0" cy="161035"/>
              </a:xfrm>
              <a:prstGeom prst="line">
                <a:avLst/>
              </a:prstGeom>
            </p:spPr>
            <p:style>
              <a:lnRef idx="3">
                <a:schemeClr val="dk1"/>
              </a:lnRef>
              <a:fillRef idx="0">
                <a:schemeClr val="dk1"/>
              </a:fillRef>
              <a:effectRef idx="2">
                <a:schemeClr val="dk1"/>
              </a:effectRef>
              <a:fontRef idx="minor">
                <a:schemeClr val="tx1"/>
              </a:fontRef>
            </p:style>
          </p:cxnSp>
        </p:grpSp>
      </p:grpSp>
      <mc:AlternateContent xmlns:mc="http://schemas.openxmlformats.org/markup-compatibility/2006" xmlns:a14="http://schemas.microsoft.com/office/drawing/2010/main">
        <mc:Choice Requires="a14">
          <p:sp>
            <p:nvSpPr>
              <p:cNvPr id="21" name="Rounded Rectangle 38">
                <a:extLst>
                  <a:ext uri="{FF2B5EF4-FFF2-40B4-BE49-F238E27FC236}">
                    <a16:creationId xmlns:a16="http://schemas.microsoft.com/office/drawing/2014/main" id="{A73C0541-1D28-4C45-C180-FE78DDF1EE0E}"/>
                  </a:ext>
                </a:extLst>
              </p:cNvPr>
              <p:cNvSpPr/>
              <p:nvPr/>
            </p:nvSpPr>
            <p:spPr>
              <a:xfrm>
                <a:off x="1572377" y="5495341"/>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1</m:t>
                          </m:r>
                        </m:sub>
                      </m:sSub>
                    </m:oMath>
                  </m:oMathPara>
                </a14:m>
                <a:endParaRPr lang="en-US" sz="2400" b="0" dirty="0"/>
              </a:p>
            </p:txBody>
          </p:sp>
        </mc:Choice>
        <mc:Fallback xmlns="">
          <p:sp>
            <p:nvSpPr>
              <p:cNvPr id="21" name="Rounded Rectangle 38">
                <a:extLst>
                  <a:ext uri="{FF2B5EF4-FFF2-40B4-BE49-F238E27FC236}">
                    <a16:creationId xmlns:a16="http://schemas.microsoft.com/office/drawing/2014/main" id="{A73C0541-1D28-4C45-C180-FE78DDF1EE0E}"/>
                  </a:ext>
                </a:extLst>
              </p:cNvPr>
              <p:cNvSpPr>
                <a:spLocks noRot="1" noChangeAspect="1" noMove="1" noResize="1" noEditPoints="1" noAdjustHandles="1" noChangeArrowheads="1" noChangeShapeType="1" noTextEdit="1"/>
              </p:cNvSpPr>
              <p:nvPr/>
            </p:nvSpPr>
            <p:spPr>
              <a:xfrm>
                <a:off x="1572377" y="5495341"/>
                <a:ext cx="676950" cy="522514"/>
              </a:xfrm>
              <a:prstGeom prst="roundRect">
                <a:avLst/>
              </a:prstGeom>
              <a:blipFill>
                <a:blip r:embed="rId9"/>
                <a:stretch>
                  <a:fillRect/>
                </a:stretch>
              </a:blipFill>
            </p:spPr>
            <p:txBody>
              <a:bodyPr/>
              <a:lstStyle/>
              <a:p>
                <a:r>
                  <a:rPr lang="en-US">
                    <a:noFill/>
                  </a:rPr>
                  <a:t> </a:t>
                </a:r>
              </a:p>
            </p:txBody>
          </p:sp>
        </mc:Fallback>
      </mc:AlternateContent>
      <p:sp>
        <p:nvSpPr>
          <p:cNvPr id="23" name="Multiply 2">
            <a:extLst>
              <a:ext uri="{FF2B5EF4-FFF2-40B4-BE49-F238E27FC236}">
                <a16:creationId xmlns:a16="http://schemas.microsoft.com/office/drawing/2014/main" id="{C48D88C6-4121-4331-2992-04E2B17B333E}"/>
              </a:ext>
            </a:extLst>
          </p:cNvPr>
          <p:cNvSpPr/>
          <p:nvPr/>
        </p:nvSpPr>
        <p:spPr>
          <a:xfrm>
            <a:off x="1440453" y="5378265"/>
            <a:ext cx="940798" cy="756666"/>
          </a:xfrm>
          <a:prstGeom prst="mathMultiply">
            <a:avLst>
              <a:gd name="adj1" fmla="val 1632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Speech Bubble: Oval 21">
                <a:extLst>
                  <a:ext uri="{FF2B5EF4-FFF2-40B4-BE49-F238E27FC236}">
                    <a16:creationId xmlns:a16="http://schemas.microsoft.com/office/drawing/2014/main" id="{16E0E09F-3EAF-AEF1-71B1-5C4C604AEBB7}"/>
                  </a:ext>
                </a:extLst>
              </p:cNvPr>
              <p:cNvSpPr/>
              <p:nvPr/>
            </p:nvSpPr>
            <p:spPr>
              <a:xfrm>
                <a:off x="427824" y="3429000"/>
                <a:ext cx="1650358" cy="946544"/>
              </a:xfrm>
              <a:prstGeom prst="wedgeEllipseCallou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Corrupt</a:t>
                </a:r>
                <a:r>
                  <a:rPr lang="en-US" sz="2400" dirty="0"/>
                  <a:t> </a:t>
                </a:r>
                <a14:m>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4</m:t>
                        </m:r>
                      </m:sub>
                    </m:sSub>
                  </m:oMath>
                </a14:m>
                <a:endParaRPr lang="en-US" sz="2400" b="1" dirty="0"/>
              </a:p>
            </p:txBody>
          </p:sp>
        </mc:Choice>
        <mc:Fallback xmlns="">
          <p:sp>
            <p:nvSpPr>
              <p:cNvPr id="22" name="Speech Bubble: Oval 21">
                <a:extLst>
                  <a:ext uri="{FF2B5EF4-FFF2-40B4-BE49-F238E27FC236}">
                    <a16:creationId xmlns:a16="http://schemas.microsoft.com/office/drawing/2014/main" id="{16E0E09F-3EAF-AEF1-71B1-5C4C604AEBB7}"/>
                  </a:ext>
                </a:extLst>
              </p:cNvPr>
              <p:cNvSpPr>
                <a:spLocks noRot="1" noChangeAspect="1" noMove="1" noResize="1" noEditPoints="1" noAdjustHandles="1" noChangeArrowheads="1" noChangeShapeType="1" noTextEdit="1"/>
              </p:cNvSpPr>
              <p:nvPr/>
            </p:nvSpPr>
            <p:spPr>
              <a:xfrm>
                <a:off x="427824" y="3429000"/>
                <a:ext cx="1650358" cy="946544"/>
              </a:xfrm>
              <a:prstGeom prst="wedgeEllipseCallou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0271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3.95833E-6 7.40741E-7 L -0.74739 0.19074 " pathEditMode="relative" rAng="0" ptsTypes="AA">
                                      <p:cBhvr>
                                        <p:cTn id="6" dur="1000" fill="hold"/>
                                        <p:tgtEl>
                                          <p:spTgt spid="43"/>
                                        </p:tgtEl>
                                        <p:attrNameLst>
                                          <p:attrName>ppt_x</p:attrName>
                                          <p:attrName>ppt_y</p:attrName>
                                        </p:attrNameLst>
                                      </p:cBhvr>
                                      <p:rCtr x="-37370" y="95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83F6F-18BD-4B64-4093-8E77EE47A52C}"/>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1" name="Rounded Rectangle 40">
                <a:extLst>
                  <a:ext uri="{FF2B5EF4-FFF2-40B4-BE49-F238E27FC236}">
                    <a16:creationId xmlns:a16="http://schemas.microsoft.com/office/drawing/2014/main" id="{43848E1E-28AC-E32B-6223-89E7997EC611}"/>
                  </a:ext>
                </a:extLst>
              </p:cNvPr>
              <p:cNvSpPr/>
              <p:nvPr/>
            </p:nvSpPr>
            <p:spPr>
              <a:xfrm>
                <a:off x="8372131" y="3403680"/>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2</m:t>
                          </m:r>
                        </m:sub>
                      </m:sSub>
                    </m:oMath>
                  </m:oMathPara>
                </a14:m>
                <a:endParaRPr lang="en-US" sz="2400" b="0" dirty="0"/>
              </a:p>
            </p:txBody>
          </p:sp>
        </mc:Choice>
        <mc:Fallback xmlns="">
          <p:sp>
            <p:nvSpPr>
              <p:cNvPr id="41" name="Rounded Rectangle 40">
                <a:extLst>
                  <a:ext uri="{FF2B5EF4-FFF2-40B4-BE49-F238E27FC236}">
                    <a16:creationId xmlns:a16="http://schemas.microsoft.com/office/drawing/2014/main" id="{43848E1E-28AC-E32B-6223-89E7997EC611}"/>
                  </a:ext>
                </a:extLst>
              </p:cNvPr>
              <p:cNvSpPr>
                <a:spLocks noRot="1" noChangeAspect="1" noMove="1" noResize="1" noEditPoints="1" noAdjustHandles="1" noChangeArrowheads="1" noChangeShapeType="1" noTextEdit="1"/>
              </p:cNvSpPr>
              <p:nvPr/>
            </p:nvSpPr>
            <p:spPr>
              <a:xfrm>
                <a:off x="8372131" y="3403680"/>
                <a:ext cx="676950" cy="522514"/>
              </a:xfrm>
              <a:prstGeom prst="round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ounded Rectangle 41">
                <a:extLst>
                  <a:ext uri="{FF2B5EF4-FFF2-40B4-BE49-F238E27FC236}">
                    <a16:creationId xmlns:a16="http://schemas.microsoft.com/office/drawing/2014/main" id="{CF7BB2C3-7DE5-0E1A-AC37-51C6876C8EE3}"/>
                  </a:ext>
                </a:extLst>
              </p:cNvPr>
              <p:cNvSpPr/>
              <p:nvPr/>
            </p:nvSpPr>
            <p:spPr>
              <a:xfrm>
                <a:off x="9265723" y="5756598"/>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3</m:t>
                          </m:r>
                        </m:sub>
                      </m:sSub>
                    </m:oMath>
                  </m:oMathPara>
                </a14:m>
                <a:endParaRPr lang="en-US" sz="2400" b="0" dirty="0"/>
              </a:p>
            </p:txBody>
          </p:sp>
        </mc:Choice>
        <mc:Fallback xmlns="">
          <p:sp>
            <p:nvSpPr>
              <p:cNvPr id="42" name="Rounded Rectangle 41">
                <a:extLst>
                  <a:ext uri="{FF2B5EF4-FFF2-40B4-BE49-F238E27FC236}">
                    <a16:creationId xmlns:a16="http://schemas.microsoft.com/office/drawing/2014/main" id="{CF7BB2C3-7DE5-0E1A-AC37-51C6876C8EE3}"/>
                  </a:ext>
                </a:extLst>
              </p:cNvPr>
              <p:cNvSpPr>
                <a:spLocks noRot="1" noChangeAspect="1" noMove="1" noResize="1" noEditPoints="1" noAdjustHandles="1" noChangeArrowheads="1" noChangeShapeType="1" noTextEdit="1"/>
              </p:cNvSpPr>
              <p:nvPr/>
            </p:nvSpPr>
            <p:spPr>
              <a:xfrm>
                <a:off x="9265723" y="5756598"/>
                <a:ext cx="676950" cy="522514"/>
              </a:xfrm>
              <a:prstGeom prst="round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ounded Rectangle 42">
                <a:extLst>
                  <a:ext uri="{FF2B5EF4-FFF2-40B4-BE49-F238E27FC236}">
                    <a16:creationId xmlns:a16="http://schemas.microsoft.com/office/drawing/2014/main" id="{9F283886-486B-69B5-97A2-3800105DD341}"/>
                  </a:ext>
                </a:extLst>
              </p:cNvPr>
              <p:cNvSpPr/>
              <p:nvPr/>
            </p:nvSpPr>
            <p:spPr>
              <a:xfrm>
                <a:off x="11350862" y="3403680"/>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4</m:t>
                          </m:r>
                        </m:sub>
                      </m:sSub>
                    </m:oMath>
                  </m:oMathPara>
                </a14:m>
                <a:endParaRPr lang="en-US" sz="2400" b="0" dirty="0"/>
              </a:p>
            </p:txBody>
          </p:sp>
        </mc:Choice>
        <mc:Fallback xmlns="">
          <p:sp>
            <p:nvSpPr>
              <p:cNvPr id="43" name="Rounded Rectangle 42">
                <a:extLst>
                  <a:ext uri="{FF2B5EF4-FFF2-40B4-BE49-F238E27FC236}">
                    <a16:creationId xmlns:a16="http://schemas.microsoft.com/office/drawing/2014/main" id="{9F283886-486B-69B5-97A2-3800105DD341}"/>
                  </a:ext>
                </a:extLst>
              </p:cNvPr>
              <p:cNvSpPr>
                <a:spLocks noRot="1" noChangeAspect="1" noMove="1" noResize="1" noEditPoints="1" noAdjustHandles="1" noChangeArrowheads="1" noChangeShapeType="1" noTextEdit="1"/>
              </p:cNvSpPr>
              <p:nvPr/>
            </p:nvSpPr>
            <p:spPr>
              <a:xfrm>
                <a:off x="11350862" y="3403680"/>
                <a:ext cx="676950" cy="522514"/>
              </a:xfrm>
              <a:prstGeom prst="round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ounded Rectangle 43">
                <a:extLst>
                  <a:ext uri="{FF2B5EF4-FFF2-40B4-BE49-F238E27FC236}">
                    <a16:creationId xmlns:a16="http://schemas.microsoft.com/office/drawing/2014/main" id="{05D87D56-CA42-2F2D-BB4E-06F780B15014}"/>
                  </a:ext>
                </a:extLst>
              </p:cNvPr>
              <p:cNvSpPr/>
              <p:nvPr/>
            </p:nvSpPr>
            <p:spPr>
              <a:xfrm>
                <a:off x="2728243" y="5495341"/>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5</m:t>
                          </m:r>
                        </m:sub>
                      </m:sSub>
                    </m:oMath>
                  </m:oMathPara>
                </a14:m>
                <a:endParaRPr lang="en-US" sz="2400" b="0" dirty="0"/>
              </a:p>
            </p:txBody>
          </p:sp>
        </mc:Choice>
        <mc:Fallback xmlns="">
          <p:sp>
            <p:nvSpPr>
              <p:cNvPr id="44" name="Rounded Rectangle 43">
                <a:extLst>
                  <a:ext uri="{FF2B5EF4-FFF2-40B4-BE49-F238E27FC236}">
                    <a16:creationId xmlns:a16="http://schemas.microsoft.com/office/drawing/2014/main" id="{05D87D56-CA42-2F2D-BB4E-06F780B15014}"/>
                  </a:ext>
                </a:extLst>
              </p:cNvPr>
              <p:cNvSpPr>
                <a:spLocks noRot="1" noChangeAspect="1" noMove="1" noResize="1" noEditPoints="1" noAdjustHandles="1" noChangeArrowheads="1" noChangeShapeType="1" noTextEdit="1"/>
              </p:cNvSpPr>
              <p:nvPr/>
            </p:nvSpPr>
            <p:spPr>
              <a:xfrm>
                <a:off x="2728243" y="5495341"/>
                <a:ext cx="676950" cy="522514"/>
              </a:xfrm>
              <a:prstGeom prst="round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ounded Rectangle 44">
                <a:extLst>
                  <a:ext uri="{FF2B5EF4-FFF2-40B4-BE49-F238E27FC236}">
                    <a16:creationId xmlns:a16="http://schemas.microsoft.com/office/drawing/2014/main" id="{812AE9BE-5B34-6BFB-6273-9A1E897828F9}"/>
                  </a:ext>
                </a:extLst>
              </p:cNvPr>
              <p:cNvSpPr/>
              <p:nvPr/>
            </p:nvSpPr>
            <p:spPr>
              <a:xfrm>
                <a:off x="10503833" y="1001285"/>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6</m:t>
                          </m:r>
                        </m:sub>
                      </m:sSub>
                    </m:oMath>
                  </m:oMathPara>
                </a14:m>
                <a:endParaRPr lang="en-US" sz="2400" b="0" dirty="0"/>
              </a:p>
            </p:txBody>
          </p:sp>
        </mc:Choice>
        <mc:Fallback xmlns="">
          <p:sp>
            <p:nvSpPr>
              <p:cNvPr id="45" name="Rounded Rectangle 44">
                <a:extLst>
                  <a:ext uri="{FF2B5EF4-FFF2-40B4-BE49-F238E27FC236}">
                    <a16:creationId xmlns:a16="http://schemas.microsoft.com/office/drawing/2014/main" id="{812AE9BE-5B34-6BFB-6273-9A1E897828F9}"/>
                  </a:ext>
                </a:extLst>
              </p:cNvPr>
              <p:cNvSpPr>
                <a:spLocks noRot="1" noChangeAspect="1" noMove="1" noResize="1" noEditPoints="1" noAdjustHandles="1" noChangeArrowheads="1" noChangeShapeType="1" noTextEdit="1"/>
              </p:cNvSpPr>
              <p:nvPr/>
            </p:nvSpPr>
            <p:spPr>
              <a:xfrm>
                <a:off x="10503833" y="1001285"/>
                <a:ext cx="676950" cy="522514"/>
              </a:xfrm>
              <a:prstGeom prst="roundRect">
                <a:avLst/>
              </a:prstGeom>
              <a:blipFill>
                <a:blip r:embed="rId7"/>
                <a:stretch>
                  <a:fillRect/>
                </a:stretch>
              </a:blipFill>
            </p:spPr>
            <p:txBody>
              <a:bodyPr/>
              <a:lstStyle/>
              <a:p>
                <a:r>
                  <a:rPr lang="en-US">
                    <a:noFill/>
                  </a:rPr>
                  <a:t> </a:t>
                </a:r>
              </a:p>
            </p:txBody>
          </p:sp>
        </mc:Fallback>
      </mc:AlternateContent>
      <p:sp>
        <p:nvSpPr>
          <p:cNvPr id="47" name="TextBox 46">
            <a:extLst>
              <a:ext uri="{FF2B5EF4-FFF2-40B4-BE49-F238E27FC236}">
                <a16:creationId xmlns:a16="http://schemas.microsoft.com/office/drawing/2014/main" id="{C90ED97C-55EC-8780-0755-33E71A726333}"/>
              </a:ext>
            </a:extLst>
          </p:cNvPr>
          <p:cNvSpPr txBox="1"/>
          <p:nvPr/>
        </p:nvSpPr>
        <p:spPr>
          <a:xfrm>
            <a:off x="297049" y="301118"/>
            <a:ext cx="2769669" cy="830997"/>
          </a:xfrm>
          <a:prstGeom prst="rect">
            <a:avLst/>
          </a:prstGeom>
          <a:noFill/>
        </p:spPr>
        <p:txBody>
          <a:bodyPr wrap="none" rtlCol="0">
            <a:spAutoFit/>
          </a:bodyPr>
          <a:lstStyle/>
          <a:p>
            <a:r>
              <a:rPr lang="en-US" sz="2400" dirty="0"/>
              <a:t>6 total shares</a:t>
            </a:r>
            <a:br>
              <a:rPr lang="en-US" sz="2400" dirty="0"/>
            </a:br>
            <a:r>
              <a:rPr lang="en-US" sz="2400" dirty="0"/>
              <a:t>Any 3 are authorized</a:t>
            </a:r>
          </a:p>
        </p:txBody>
      </p:sp>
      <p:sp>
        <p:nvSpPr>
          <p:cNvPr id="2" name="TextBox 1">
            <a:extLst>
              <a:ext uri="{FF2B5EF4-FFF2-40B4-BE49-F238E27FC236}">
                <a16:creationId xmlns:a16="http://schemas.microsoft.com/office/drawing/2014/main" id="{68839CDB-ABAB-67A5-979A-B1B586FC041A}"/>
              </a:ext>
            </a:extLst>
          </p:cNvPr>
          <p:cNvSpPr txBox="1"/>
          <p:nvPr/>
        </p:nvSpPr>
        <p:spPr>
          <a:xfrm>
            <a:off x="10310192" y="301118"/>
            <a:ext cx="1040670" cy="461665"/>
          </a:xfrm>
          <a:prstGeom prst="rect">
            <a:avLst/>
          </a:prstGeom>
          <a:noFill/>
        </p:spPr>
        <p:txBody>
          <a:bodyPr wrap="none" rtlCol="0">
            <a:spAutoFit/>
          </a:bodyPr>
          <a:lstStyle/>
          <a:p>
            <a:r>
              <a:rPr lang="en-US" sz="2400" b="1" dirty="0"/>
              <a:t>Time =</a:t>
            </a:r>
            <a:endParaRPr lang="en-US" sz="2400" b="1" dirty="0">
              <a:solidFill>
                <a:srgbClr val="FF0000"/>
              </a:solidFill>
            </a:endParaRPr>
          </a:p>
        </p:txBody>
      </p:sp>
      <p:sp>
        <p:nvSpPr>
          <p:cNvPr id="3" name="TextBox 2">
            <a:extLst>
              <a:ext uri="{FF2B5EF4-FFF2-40B4-BE49-F238E27FC236}">
                <a16:creationId xmlns:a16="http://schemas.microsoft.com/office/drawing/2014/main" id="{861BBF77-B4A7-0266-B41D-B92F721027B1}"/>
              </a:ext>
            </a:extLst>
          </p:cNvPr>
          <p:cNvSpPr txBox="1"/>
          <p:nvPr/>
        </p:nvSpPr>
        <p:spPr>
          <a:xfrm>
            <a:off x="11180783" y="301118"/>
            <a:ext cx="340158" cy="461665"/>
          </a:xfrm>
          <a:prstGeom prst="rect">
            <a:avLst/>
          </a:prstGeom>
          <a:noFill/>
        </p:spPr>
        <p:txBody>
          <a:bodyPr wrap="none" rtlCol="0">
            <a:spAutoFit/>
          </a:bodyPr>
          <a:lstStyle/>
          <a:p>
            <a:r>
              <a:rPr lang="en-US" sz="2400" b="1" dirty="0">
                <a:solidFill>
                  <a:srgbClr val="FF0000"/>
                </a:solidFill>
              </a:rPr>
              <a:t>4</a:t>
            </a:r>
          </a:p>
        </p:txBody>
      </p:sp>
      <p:pic>
        <p:nvPicPr>
          <p:cNvPr id="4" name="Picture 3">
            <a:extLst>
              <a:ext uri="{FF2B5EF4-FFF2-40B4-BE49-F238E27FC236}">
                <a16:creationId xmlns:a16="http://schemas.microsoft.com/office/drawing/2014/main" id="{C1C72E52-9651-39C4-F38A-659E2B3298D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4573591" y="1260764"/>
            <a:ext cx="3669995" cy="5291945"/>
          </a:xfrm>
          <a:prstGeom prst="rect">
            <a:avLst/>
          </a:prstGeom>
        </p:spPr>
      </p:pic>
      <p:grpSp>
        <p:nvGrpSpPr>
          <p:cNvPr id="5" name="Group 4">
            <a:extLst>
              <a:ext uri="{FF2B5EF4-FFF2-40B4-BE49-F238E27FC236}">
                <a16:creationId xmlns:a16="http://schemas.microsoft.com/office/drawing/2014/main" id="{B6B11BEA-30FF-474E-8204-C7A829D3CCA1}"/>
              </a:ext>
            </a:extLst>
          </p:cNvPr>
          <p:cNvGrpSpPr/>
          <p:nvPr/>
        </p:nvGrpSpPr>
        <p:grpSpPr>
          <a:xfrm>
            <a:off x="297049" y="4680153"/>
            <a:ext cx="831819" cy="1337702"/>
            <a:chOff x="5645888" y="1637414"/>
            <a:chExt cx="2306956" cy="3251562"/>
          </a:xfrm>
        </p:grpSpPr>
        <p:grpSp>
          <p:nvGrpSpPr>
            <p:cNvPr id="6" name="Group 5">
              <a:extLst>
                <a:ext uri="{FF2B5EF4-FFF2-40B4-BE49-F238E27FC236}">
                  <a16:creationId xmlns:a16="http://schemas.microsoft.com/office/drawing/2014/main" id="{CAEAB6C3-D860-2E80-E374-A305EF233960}"/>
                </a:ext>
              </a:extLst>
            </p:cNvPr>
            <p:cNvGrpSpPr/>
            <p:nvPr/>
          </p:nvGrpSpPr>
          <p:grpSpPr>
            <a:xfrm>
              <a:off x="5645888" y="1637414"/>
              <a:ext cx="2306956" cy="683030"/>
              <a:chOff x="10538078" y="3003383"/>
              <a:chExt cx="809794" cy="281058"/>
            </a:xfrm>
          </p:grpSpPr>
          <p:sp>
            <p:nvSpPr>
              <p:cNvPr id="18" name="Moon 17">
                <a:extLst>
                  <a:ext uri="{FF2B5EF4-FFF2-40B4-BE49-F238E27FC236}">
                    <a16:creationId xmlns:a16="http://schemas.microsoft.com/office/drawing/2014/main" id="{D602FB3E-B916-A487-6503-188BB5FAC62E}"/>
                  </a:ext>
                </a:extLst>
              </p:cNvPr>
              <p:cNvSpPr/>
              <p:nvPr/>
            </p:nvSpPr>
            <p:spPr>
              <a:xfrm rot="18393497">
                <a:off x="10659953" y="2881508"/>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9" name="Moon 18">
                <a:extLst>
                  <a:ext uri="{FF2B5EF4-FFF2-40B4-BE49-F238E27FC236}">
                    <a16:creationId xmlns:a16="http://schemas.microsoft.com/office/drawing/2014/main" id="{5811BBD7-ECEC-6CD3-6568-F753838E8E0C}"/>
                  </a:ext>
                </a:extLst>
              </p:cNvPr>
              <p:cNvSpPr/>
              <p:nvPr/>
            </p:nvSpPr>
            <p:spPr>
              <a:xfrm rot="3206503" flipH="1">
                <a:off x="10944939" y="2881509"/>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7" name="Group 6">
              <a:extLst>
                <a:ext uri="{FF2B5EF4-FFF2-40B4-BE49-F238E27FC236}">
                  <a16:creationId xmlns:a16="http://schemas.microsoft.com/office/drawing/2014/main" id="{6435319A-BFE9-5423-5812-E5242ED67F4C}"/>
                </a:ext>
              </a:extLst>
            </p:cNvPr>
            <p:cNvGrpSpPr/>
            <p:nvPr/>
          </p:nvGrpSpPr>
          <p:grpSpPr>
            <a:xfrm>
              <a:off x="6008577" y="1701197"/>
              <a:ext cx="1690121" cy="3187779"/>
              <a:chOff x="3178629" y="2090055"/>
              <a:chExt cx="593271" cy="1311730"/>
            </a:xfrm>
            <a:solidFill>
              <a:srgbClr val="C00000"/>
            </a:solidFill>
          </p:grpSpPr>
          <p:sp>
            <p:nvSpPr>
              <p:cNvPr id="13" name="Flowchart: Delay 12">
                <a:extLst>
                  <a:ext uri="{FF2B5EF4-FFF2-40B4-BE49-F238E27FC236}">
                    <a16:creationId xmlns:a16="http://schemas.microsoft.com/office/drawing/2014/main" id="{C4767FC1-5C0C-F45E-3990-B69F13854E81}"/>
                  </a:ext>
                </a:extLst>
              </p:cNvPr>
              <p:cNvSpPr/>
              <p:nvPr/>
            </p:nvSpPr>
            <p:spPr>
              <a:xfrm rot="16200000">
                <a:off x="3113315" y="2743199"/>
                <a:ext cx="723900" cy="59327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4" name="Oval 13">
                <a:extLst>
                  <a:ext uri="{FF2B5EF4-FFF2-40B4-BE49-F238E27FC236}">
                    <a16:creationId xmlns:a16="http://schemas.microsoft.com/office/drawing/2014/main" id="{4D8A8493-AF49-6C0B-E5B6-2843FFE570FD}"/>
                  </a:ext>
                </a:extLst>
              </p:cNvPr>
              <p:cNvSpPr/>
              <p:nvPr/>
            </p:nvSpPr>
            <p:spPr>
              <a:xfrm>
                <a:off x="3178629" y="2090055"/>
                <a:ext cx="555171" cy="58782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5" name="Oval 14">
                <a:extLst>
                  <a:ext uri="{FF2B5EF4-FFF2-40B4-BE49-F238E27FC236}">
                    <a16:creationId xmlns:a16="http://schemas.microsoft.com/office/drawing/2014/main" id="{E68D8F21-9160-66BB-32B2-CBEE1D17D6D9}"/>
                  </a:ext>
                </a:extLst>
              </p:cNvPr>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6" name="Oval 15">
                <a:extLst>
                  <a:ext uri="{FF2B5EF4-FFF2-40B4-BE49-F238E27FC236}">
                    <a16:creationId xmlns:a16="http://schemas.microsoft.com/office/drawing/2014/main" id="{45D84DAA-874F-8F0C-7171-614FE58611C6}"/>
                  </a:ext>
                </a:extLst>
              </p:cNvPr>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7" name="Arc 16">
                <a:extLst>
                  <a:ext uri="{FF2B5EF4-FFF2-40B4-BE49-F238E27FC236}">
                    <a16:creationId xmlns:a16="http://schemas.microsoft.com/office/drawing/2014/main" id="{95134FD1-97F9-AF0C-6638-F2F1248D733C}"/>
                  </a:ext>
                </a:extLst>
              </p:cNvPr>
              <p:cNvSpPr/>
              <p:nvPr/>
            </p:nvSpPr>
            <p:spPr>
              <a:xfrm rot="8032625">
                <a:off x="3310143" y="2202862"/>
                <a:ext cx="292143" cy="305589"/>
              </a:xfrm>
              <a:prstGeom prst="arc">
                <a:avLst/>
              </a:prstGeom>
              <a:grp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cxnSp>
          <p:nvCxnSpPr>
            <p:cNvPr id="8" name="Straight Connector 7">
              <a:extLst>
                <a:ext uri="{FF2B5EF4-FFF2-40B4-BE49-F238E27FC236}">
                  <a16:creationId xmlns:a16="http://schemas.microsoft.com/office/drawing/2014/main" id="{94DA5D4E-4429-ABAC-00CE-BE12BAA23552}"/>
                </a:ext>
              </a:extLst>
            </p:cNvPr>
            <p:cNvCxnSpPr/>
            <p:nvPr/>
          </p:nvCxnSpPr>
          <p:spPr>
            <a:xfrm flipH="1">
              <a:off x="6853639" y="1978929"/>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23AC9B0E-2339-C918-0882-9C83B51BAFB6}"/>
                </a:ext>
              </a:extLst>
            </p:cNvPr>
            <p:cNvCxnSpPr/>
            <p:nvPr/>
          </p:nvCxnSpPr>
          <p:spPr>
            <a:xfrm flipV="1">
              <a:off x="6853639" y="1963410"/>
              <a:ext cx="0" cy="161035"/>
            </a:xfrm>
            <a:prstGeom prst="line">
              <a:avLst/>
            </a:prstGeom>
          </p:spPr>
          <p:style>
            <a:lnRef idx="3">
              <a:schemeClr val="dk1"/>
            </a:lnRef>
            <a:fillRef idx="0">
              <a:schemeClr val="dk1"/>
            </a:fillRef>
            <a:effectRef idx="2">
              <a:schemeClr val="dk1"/>
            </a:effectRef>
            <a:fontRef idx="minor">
              <a:schemeClr val="tx1"/>
            </a:fontRef>
          </p:style>
        </p:cxnSp>
        <p:grpSp>
          <p:nvGrpSpPr>
            <p:cNvPr id="10" name="Group 9">
              <a:extLst>
                <a:ext uri="{FF2B5EF4-FFF2-40B4-BE49-F238E27FC236}">
                  <a16:creationId xmlns:a16="http://schemas.microsoft.com/office/drawing/2014/main" id="{9D4AE56F-59E9-9A0A-1B7A-9D70ECEB8C82}"/>
                </a:ext>
              </a:extLst>
            </p:cNvPr>
            <p:cNvGrpSpPr/>
            <p:nvPr/>
          </p:nvGrpSpPr>
          <p:grpSpPr>
            <a:xfrm>
              <a:off x="6485380" y="1970165"/>
              <a:ext cx="296157" cy="161035"/>
              <a:chOff x="8666273" y="1947891"/>
              <a:chExt cx="296157" cy="161035"/>
            </a:xfrm>
          </p:grpSpPr>
          <p:cxnSp>
            <p:nvCxnSpPr>
              <p:cNvPr id="11" name="Straight Connector 10">
                <a:extLst>
                  <a:ext uri="{FF2B5EF4-FFF2-40B4-BE49-F238E27FC236}">
                    <a16:creationId xmlns:a16="http://schemas.microsoft.com/office/drawing/2014/main" id="{6F25AF34-4D2D-871F-4CE8-2BC0F140E77C}"/>
                  </a:ext>
                </a:extLst>
              </p:cNvPr>
              <p:cNvCxnSpPr/>
              <p:nvPr/>
            </p:nvCxnSpPr>
            <p:spPr>
              <a:xfrm flipH="1" flipV="1">
                <a:off x="8666273" y="1963410"/>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62AD4E5A-CBDA-0C7F-1634-CB2BA2FBAE65}"/>
                  </a:ext>
                </a:extLst>
              </p:cNvPr>
              <p:cNvCxnSpPr/>
              <p:nvPr/>
            </p:nvCxnSpPr>
            <p:spPr>
              <a:xfrm flipH="1" flipV="1">
                <a:off x="8962430" y="1947891"/>
                <a:ext cx="0" cy="161035"/>
              </a:xfrm>
              <a:prstGeom prst="line">
                <a:avLst/>
              </a:prstGeom>
            </p:spPr>
            <p:style>
              <a:lnRef idx="3">
                <a:schemeClr val="dk1"/>
              </a:lnRef>
              <a:fillRef idx="0">
                <a:schemeClr val="dk1"/>
              </a:fillRef>
              <a:effectRef idx="2">
                <a:schemeClr val="dk1"/>
              </a:effectRef>
              <a:fontRef idx="minor">
                <a:schemeClr val="tx1"/>
              </a:fontRef>
            </p:style>
          </p:cxnSp>
        </p:grpSp>
      </p:grpSp>
      <mc:AlternateContent xmlns:mc="http://schemas.openxmlformats.org/markup-compatibility/2006" xmlns:a14="http://schemas.microsoft.com/office/drawing/2010/main">
        <mc:Choice Requires="a14">
          <p:sp>
            <p:nvSpPr>
              <p:cNvPr id="21" name="Rounded Rectangle 38">
                <a:extLst>
                  <a:ext uri="{FF2B5EF4-FFF2-40B4-BE49-F238E27FC236}">
                    <a16:creationId xmlns:a16="http://schemas.microsoft.com/office/drawing/2014/main" id="{A73C0541-1D28-4C45-C180-FE78DDF1EE0E}"/>
                  </a:ext>
                </a:extLst>
              </p:cNvPr>
              <p:cNvSpPr/>
              <p:nvPr/>
            </p:nvSpPr>
            <p:spPr>
              <a:xfrm>
                <a:off x="1572377" y="5495341"/>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1</m:t>
                          </m:r>
                        </m:sub>
                      </m:sSub>
                    </m:oMath>
                  </m:oMathPara>
                </a14:m>
                <a:endParaRPr lang="en-US" sz="2400" b="0" dirty="0"/>
              </a:p>
            </p:txBody>
          </p:sp>
        </mc:Choice>
        <mc:Fallback xmlns="">
          <p:sp>
            <p:nvSpPr>
              <p:cNvPr id="21" name="Rounded Rectangle 38">
                <a:extLst>
                  <a:ext uri="{FF2B5EF4-FFF2-40B4-BE49-F238E27FC236}">
                    <a16:creationId xmlns:a16="http://schemas.microsoft.com/office/drawing/2014/main" id="{A73C0541-1D28-4C45-C180-FE78DDF1EE0E}"/>
                  </a:ext>
                </a:extLst>
              </p:cNvPr>
              <p:cNvSpPr>
                <a:spLocks noRot="1" noChangeAspect="1" noMove="1" noResize="1" noEditPoints="1" noAdjustHandles="1" noChangeArrowheads="1" noChangeShapeType="1" noTextEdit="1"/>
              </p:cNvSpPr>
              <p:nvPr/>
            </p:nvSpPr>
            <p:spPr>
              <a:xfrm>
                <a:off x="1572377" y="5495341"/>
                <a:ext cx="676950" cy="522514"/>
              </a:xfrm>
              <a:prstGeom prst="roundRect">
                <a:avLst/>
              </a:prstGeom>
              <a:blipFill>
                <a:blip r:embed="rId9"/>
                <a:stretch>
                  <a:fillRect/>
                </a:stretch>
              </a:blipFill>
            </p:spPr>
            <p:txBody>
              <a:bodyPr/>
              <a:lstStyle/>
              <a:p>
                <a:r>
                  <a:rPr lang="en-US">
                    <a:noFill/>
                  </a:rPr>
                  <a:t> </a:t>
                </a:r>
              </a:p>
            </p:txBody>
          </p:sp>
        </mc:Fallback>
      </mc:AlternateContent>
      <p:sp>
        <p:nvSpPr>
          <p:cNvPr id="23" name="Multiply 2">
            <a:extLst>
              <a:ext uri="{FF2B5EF4-FFF2-40B4-BE49-F238E27FC236}">
                <a16:creationId xmlns:a16="http://schemas.microsoft.com/office/drawing/2014/main" id="{C48D88C6-4121-4331-2992-04E2B17B333E}"/>
              </a:ext>
            </a:extLst>
          </p:cNvPr>
          <p:cNvSpPr/>
          <p:nvPr/>
        </p:nvSpPr>
        <p:spPr>
          <a:xfrm>
            <a:off x="1440453" y="5378265"/>
            <a:ext cx="940798" cy="756666"/>
          </a:xfrm>
          <a:prstGeom prst="mathMultiply">
            <a:avLst>
              <a:gd name="adj1" fmla="val 1632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338137" y="1385888"/>
            <a:ext cx="3538537" cy="1319359"/>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Constraint: </a:t>
            </a:r>
            <a:r>
              <a:rPr lang="en-US" sz="2000" dirty="0" smtClean="0"/>
              <a:t>The set of corrupted shares that have not yet been deleted cannot be authorized.</a:t>
            </a:r>
            <a:endParaRPr lang="en-US" sz="2000" b="1" dirty="0"/>
          </a:p>
        </p:txBody>
      </p:sp>
      <mc:AlternateContent xmlns:mc="http://schemas.openxmlformats.org/markup-compatibility/2006" xmlns:a14="http://schemas.microsoft.com/office/drawing/2010/main">
        <mc:Choice Requires="a14">
          <p:sp>
            <p:nvSpPr>
              <p:cNvPr id="30" name="Rounded Rectangle 42">
                <a:extLst>
                  <a:ext uri="{FF2B5EF4-FFF2-40B4-BE49-F238E27FC236}">
                    <a16:creationId xmlns:a16="http://schemas.microsoft.com/office/drawing/2014/main" id="{C75DFFA5-C13F-92EB-465E-F198D1A8B7D9}"/>
                  </a:ext>
                </a:extLst>
              </p:cNvPr>
              <p:cNvSpPr/>
              <p:nvPr/>
            </p:nvSpPr>
            <p:spPr>
              <a:xfrm>
                <a:off x="2243692" y="4706394"/>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4</m:t>
                          </m:r>
                        </m:sub>
                      </m:sSub>
                    </m:oMath>
                  </m:oMathPara>
                </a14:m>
                <a:endParaRPr lang="en-US" sz="2400" b="0" dirty="0"/>
              </a:p>
            </p:txBody>
          </p:sp>
        </mc:Choice>
        <mc:Fallback xmlns="">
          <p:sp>
            <p:nvSpPr>
              <p:cNvPr id="30" name="Rounded Rectangle 42">
                <a:extLst>
                  <a:ext uri="{FF2B5EF4-FFF2-40B4-BE49-F238E27FC236}">
                    <a16:creationId xmlns:a16="http://schemas.microsoft.com/office/drawing/2014/main" id="{C75DFFA5-C13F-92EB-465E-F198D1A8B7D9}"/>
                  </a:ext>
                </a:extLst>
              </p:cNvPr>
              <p:cNvSpPr>
                <a:spLocks noRot="1" noChangeAspect="1" noMove="1" noResize="1" noEditPoints="1" noAdjustHandles="1" noChangeArrowheads="1" noChangeShapeType="1" noTextEdit="1"/>
              </p:cNvSpPr>
              <p:nvPr/>
            </p:nvSpPr>
            <p:spPr>
              <a:xfrm>
                <a:off x="2243692" y="4706394"/>
                <a:ext cx="676950" cy="522514"/>
              </a:xfrm>
              <a:prstGeom prst="roundRect">
                <a:avLst/>
              </a:prstGeom>
              <a:blipFill>
                <a:blip r:embed="rId10"/>
                <a:stretch>
                  <a:fillRect/>
                </a:stretch>
              </a:blipFill>
            </p:spPr>
            <p:txBody>
              <a:bodyPr/>
              <a:lstStyle/>
              <a:p>
                <a:r>
                  <a:rPr lang="en-US">
                    <a:noFill/>
                  </a:rPr>
                  <a:t> </a:t>
                </a:r>
              </a:p>
            </p:txBody>
          </p:sp>
        </mc:Fallback>
      </mc:AlternateContent>
      <p:cxnSp>
        <p:nvCxnSpPr>
          <p:cNvPr id="25" name="Straight Arrow Connector 24"/>
          <p:cNvCxnSpPr/>
          <p:nvPr/>
        </p:nvCxnSpPr>
        <p:spPr>
          <a:xfrm>
            <a:off x="2509838" y="3848100"/>
            <a:ext cx="71437" cy="69914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46295" y="2862861"/>
            <a:ext cx="3885916" cy="1015663"/>
          </a:xfrm>
          <a:prstGeom prst="rect">
            <a:avLst/>
          </a:prstGeom>
          <a:noFill/>
        </p:spPr>
        <p:txBody>
          <a:bodyPr wrap="square" rtlCol="0">
            <a:spAutoFit/>
          </a:bodyPr>
          <a:lstStyle/>
          <a:p>
            <a:r>
              <a:rPr lang="en-US" sz="2000" dirty="0" smtClean="0"/>
              <a:t>If the adversary corrupts 1 more share, it violates the constraint. So, it has to delete next.</a:t>
            </a:r>
            <a:endParaRPr lang="en-US" sz="2000" dirty="0"/>
          </a:p>
        </p:txBody>
      </p:sp>
    </p:spTree>
    <p:extLst>
      <p:ext uri="{BB962C8B-B14F-4D97-AF65-F5344CB8AC3E}">
        <p14:creationId xmlns:p14="http://schemas.microsoft.com/office/powerpoint/2010/main" val="13053492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88A2B-434C-4F6A-F5CF-FF7B0EB701C0}"/>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1" name="Rounded Rectangle 40">
                <a:extLst>
                  <a:ext uri="{FF2B5EF4-FFF2-40B4-BE49-F238E27FC236}">
                    <a16:creationId xmlns:a16="http://schemas.microsoft.com/office/drawing/2014/main" id="{DC1E42E3-820A-D09B-A39F-D0BBE5037055}"/>
                  </a:ext>
                </a:extLst>
              </p:cNvPr>
              <p:cNvSpPr/>
              <p:nvPr/>
            </p:nvSpPr>
            <p:spPr>
              <a:xfrm>
                <a:off x="8372131" y="3403680"/>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2</m:t>
                          </m:r>
                        </m:sub>
                      </m:sSub>
                    </m:oMath>
                  </m:oMathPara>
                </a14:m>
                <a:endParaRPr lang="en-US" sz="2400" b="0" dirty="0"/>
              </a:p>
            </p:txBody>
          </p:sp>
        </mc:Choice>
        <mc:Fallback xmlns="">
          <p:sp>
            <p:nvSpPr>
              <p:cNvPr id="41" name="Rounded Rectangle 40">
                <a:extLst>
                  <a:ext uri="{FF2B5EF4-FFF2-40B4-BE49-F238E27FC236}">
                    <a16:creationId xmlns:a16="http://schemas.microsoft.com/office/drawing/2014/main" id="{DC1E42E3-820A-D09B-A39F-D0BBE5037055}"/>
                  </a:ext>
                </a:extLst>
              </p:cNvPr>
              <p:cNvSpPr>
                <a:spLocks noRot="1" noChangeAspect="1" noMove="1" noResize="1" noEditPoints="1" noAdjustHandles="1" noChangeArrowheads="1" noChangeShapeType="1" noTextEdit="1"/>
              </p:cNvSpPr>
              <p:nvPr/>
            </p:nvSpPr>
            <p:spPr>
              <a:xfrm>
                <a:off x="8372131" y="3403680"/>
                <a:ext cx="676950" cy="522514"/>
              </a:xfrm>
              <a:prstGeom prst="round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ounded Rectangle 41">
                <a:extLst>
                  <a:ext uri="{FF2B5EF4-FFF2-40B4-BE49-F238E27FC236}">
                    <a16:creationId xmlns:a16="http://schemas.microsoft.com/office/drawing/2014/main" id="{D019D976-CE7A-6D28-15D6-20D41ABAEA03}"/>
                  </a:ext>
                </a:extLst>
              </p:cNvPr>
              <p:cNvSpPr/>
              <p:nvPr/>
            </p:nvSpPr>
            <p:spPr>
              <a:xfrm>
                <a:off x="9265723" y="5756598"/>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3</m:t>
                          </m:r>
                        </m:sub>
                      </m:sSub>
                    </m:oMath>
                  </m:oMathPara>
                </a14:m>
                <a:endParaRPr lang="en-US" sz="2400" b="0" dirty="0"/>
              </a:p>
            </p:txBody>
          </p:sp>
        </mc:Choice>
        <mc:Fallback xmlns="">
          <p:sp>
            <p:nvSpPr>
              <p:cNvPr id="42" name="Rounded Rectangle 41">
                <a:extLst>
                  <a:ext uri="{FF2B5EF4-FFF2-40B4-BE49-F238E27FC236}">
                    <a16:creationId xmlns:a16="http://schemas.microsoft.com/office/drawing/2014/main" id="{D019D976-CE7A-6D28-15D6-20D41ABAEA03}"/>
                  </a:ext>
                </a:extLst>
              </p:cNvPr>
              <p:cNvSpPr>
                <a:spLocks noRot="1" noChangeAspect="1" noMove="1" noResize="1" noEditPoints="1" noAdjustHandles="1" noChangeArrowheads="1" noChangeShapeType="1" noTextEdit="1"/>
              </p:cNvSpPr>
              <p:nvPr/>
            </p:nvSpPr>
            <p:spPr>
              <a:xfrm>
                <a:off x="9265723" y="5756598"/>
                <a:ext cx="676950" cy="522514"/>
              </a:xfrm>
              <a:prstGeom prst="round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ounded Rectangle 43">
                <a:extLst>
                  <a:ext uri="{FF2B5EF4-FFF2-40B4-BE49-F238E27FC236}">
                    <a16:creationId xmlns:a16="http://schemas.microsoft.com/office/drawing/2014/main" id="{BB11BE29-F737-9324-E033-5AAA9C676628}"/>
                  </a:ext>
                </a:extLst>
              </p:cNvPr>
              <p:cNvSpPr/>
              <p:nvPr/>
            </p:nvSpPr>
            <p:spPr>
              <a:xfrm>
                <a:off x="2728243" y="5495341"/>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5</m:t>
                          </m:r>
                        </m:sub>
                      </m:sSub>
                    </m:oMath>
                  </m:oMathPara>
                </a14:m>
                <a:endParaRPr lang="en-US" sz="2400" b="0" dirty="0"/>
              </a:p>
            </p:txBody>
          </p:sp>
        </mc:Choice>
        <mc:Fallback xmlns="">
          <p:sp>
            <p:nvSpPr>
              <p:cNvPr id="44" name="Rounded Rectangle 43">
                <a:extLst>
                  <a:ext uri="{FF2B5EF4-FFF2-40B4-BE49-F238E27FC236}">
                    <a16:creationId xmlns:a16="http://schemas.microsoft.com/office/drawing/2014/main" id="{BB11BE29-F737-9324-E033-5AAA9C676628}"/>
                  </a:ext>
                </a:extLst>
              </p:cNvPr>
              <p:cNvSpPr>
                <a:spLocks noRot="1" noChangeAspect="1" noMove="1" noResize="1" noEditPoints="1" noAdjustHandles="1" noChangeArrowheads="1" noChangeShapeType="1" noTextEdit="1"/>
              </p:cNvSpPr>
              <p:nvPr/>
            </p:nvSpPr>
            <p:spPr>
              <a:xfrm>
                <a:off x="2728243" y="5495341"/>
                <a:ext cx="676950" cy="522514"/>
              </a:xfrm>
              <a:prstGeom prst="round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ounded Rectangle 44">
                <a:extLst>
                  <a:ext uri="{FF2B5EF4-FFF2-40B4-BE49-F238E27FC236}">
                    <a16:creationId xmlns:a16="http://schemas.microsoft.com/office/drawing/2014/main" id="{158373D5-3EBB-18D7-D238-754F2D1E40FC}"/>
                  </a:ext>
                </a:extLst>
              </p:cNvPr>
              <p:cNvSpPr/>
              <p:nvPr/>
            </p:nvSpPr>
            <p:spPr>
              <a:xfrm>
                <a:off x="10503833" y="1001285"/>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6</m:t>
                          </m:r>
                        </m:sub>
                      </m:sSub>
                    </m:oMath>
                  </m:oMathPara>
                </a14:m>
                <a:endParaRPr lang="en-US" sz="2400" b="0" dirty="0"/>
              </a:p>
            </p:txBody>
          </p:sp>
        </mc:Choice>
        <mc:Fallback xmlns="">
          <p:sp>
            <p:nvSpPr>
              <p:cNvPr id="45" name="Rounded Rectangle 44">
                <a:extLst>
                  <a:ext uri="{FF2B5EF4-FFF2-40B4-BE49-F238E27FC236}">
                    <a16:creationId xmlns:a16="http://schemas.microsoft.com/office/drawing/2014/main" id="{158373D5-3EBB-18D7-D238-754F2D1E40FC}"/>
                  </a:ext>
                </a:extLst>
              </p:cNvPr>
              <p:cNvSpPr>
                <a:spLocks noRot="1" noChangeAspect="1" noMove="1" noResize="1" noEditPoints="1" noAdjustHandles="1" noChangeArrowheads="1" noChangeShapeType="1" noTextEdit="1"/>
              </p:cNvSpPr>
              <p:nvPr/>
            </p:nvSpPr>
            <p:spPr>
              <a:xfrm>
                <a:off x="10503833" y="1001285"/>
                <a:ext cx="676950" cy="522514"/>
              </a:xfrm>
              <a:prstGeom prst="roundRect">
                <a:avLst/>
              </a:prstGeom>
              <a:blipFill>
                <a:blip r:embed="rId6"/>
                <a:stretch>
                  <a:fillRect/>
                </a:stretch>
              </a:blipFill>
            </p:spPr>
            <p:txBody>
              <a:bodyPr/>
              <a:lstStyle/>
              <a:p>
                <a:r>
                  <a:rPr lang="en-US">
                    <a:noFill/>
                  </a:rPr>
                  <a:t> </a:t>
                </a:r>
              </a:p>
            </p:txBody>
          </p:sp>
        </mc:Fallback>
      </mc:AlternateContent>
      <p:sp>
        <p:nvSpPr>
          <p:cNvPr id="47" name="TextBox 46">
            <a:extLst>
              <a:ext uri="{FF2B5EF4-FFF2-40B4-BE49-F238E27FC236}">
                <a16:creationId xmlns:a16="http://schemas.microsoft.com/office/drawing/2014/main" id="{24308093-2122-CA62-27EF-928C02A9D440}"/>
              </a:ext>
            </a:extLst>
          </p:cNvPr>
          <p:cNvSpPr txBox="1"/>
          <p:nvPr/>
        </p:nvSpPr>
        <p:spPr>
          <a:xfrm>
            <a:off x="297049" y="301118"/>
            <a:ext cx="2769669" cy="830997"/>
          </a:xfrm>
          <a:prstGeom prst="rect">
            <a:avLst/>
          </a:prstGeom>
          <a:noFill/>
        </p:spPr>
        <p:txBody>
          <a:bodyPr wrap="none" rtlCol="0">
            <a:spAutoFit/>
          </a:bodyPr>
          <a:lstStyle/>
          <a:p>
            <a:r>
              <a:rPr lang="en-US" sz="2400" dirty="0"/>
              <a:t>6 total shares</a:t>
            </a:r>
            <a:br>
              <a:rPr lang="en-US" sz="2400" dirty="0"/>
            </a:br>
            <a:r>
              <a:rPr lang="en-US" sz="2400" dirty="0"/>
              <a:t>Any 3 are authorized</a:t>
            </a:r>
          </a:p>
        </p:txBody>
      </p:sp>
      <p:sp>
        <p:nvSpPr>
          <p:cNvPr id="2" name="TextBox 1">
            <a:extLst>
              <a:ext uri="{FF2B5EF4-FFF2-40B4-BE49-F238E27FC236}">
                <a16:creationId xmlns:a16="http://schemas.microsoft.com/office/drawing/2014/main" id="{FFB8D033-2CE4-B85D-4633-CFCB59848C2F}"/>
              </a:ext>
            </a:extLst>
          </p:cNvPr>
          <p:cNvSpPr txBox="1"/>
          <p:nvPr/>
        </p:nvSpPr>
        <p:spPr>
          <a:xfrm>
            <a:off x="10310192" y="301118"/>
            <a:ext cx="1040670" cy="461665"/>
          </a:xfrm>
          <a:prstGeom prst="rect">
            <a:avLst/>
          </a:prstGeom>
          <a:noFill/>
        </p:spPr>
        <p:txBody>
          <a:bodyPr wrap="none" rtlCol="0">
            <a:spAutoFit/>
          </a:bodyPr>
          <a:lstStyle/>
          <a:p>
            <a:r>
              <a:rPr lang="en-US" sz="2400" b="1" dirty="0"/>
              <a:t>Time =</a:t>
            </a:r>
            <a:endParaRPr lang="en-US" sz="2400" b="1" dirty="0">
              <a:solidFill>
                <a:srgbClr val="FF0000"/>
              </a:solidFill>
            </a:endParaRPr>
          </a:p>
        </p:txBody>
      </p:sp>
      <p:sp>
        <p:nvSpPr>
          <p:cNvPr id="3" name="TextBox 2">
            <a:extLst>
              <a:ext uri="{FF2B5EF4-FFF2-40B4-BE49-F238E27FC236}">
                <a16:creationId xmlns:a16="http://schemas.microsoft.com/office/drawing/2014/main" id="{6991A413-1C4B-C7F1-55F6-A176E7330B6C}"/>
              </a:ext>
            </a:extLst>
          </p:cNvPr>
          <p:cNvSpPr txBox="1"/>
          <p:nvPr/>
        </p:nvSpPr>
        <p:spPr>
          <a:xfrm>
            <a:off x="11180783" y="301118"/>
            <a:ext cx="340158" cy="461665"/>
          </a:xfrm>
          <a:prstGeom prst="rect">
            <a:avLst/>
          </a:prstGeom>
          <a:noFill/>
        </p:spPr>
        <p:txBody>
          <a:bodyPr wrap="none" rtlCol="0">
            <a:spAutoFit/>
          </a:bodyPr>
          <a:lstStyle/>
          <a:p>
            <a:r>
              <a:rPr lang="en-US" sz="2400" b="1" dirty="0">
                <a:solidFill>
                  <a:srgbClr val="FF0000"/>
                </a:solidFill>
              </a:rPr>
              <a:t>5</a:t>
            </a:r>
          </a:p>
        </p:txBody>
      </p:sp>
      <p:pic>
        <p:nvPicPr>
          <p:cNvPr id="4" name="Picture 3">
            <a:extLst>
              <a:ext uri="{FF2B5EF4-FFF2-40B4-BE49-F238E27FC236}">
                <a16:creationId xmlns:a16="http://schemas.microsoft.com/office/drawing/2014/main" id="{13018C76-C50D-0119-3318-1115390567C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4573591" y="1260764"/>
            <a:ext cx="3669995" cy="5291945"/>
          </a:xfrm>
          <a:prstGeom prst="rect">
            <a:avLst/>
          </a:prstGeom>
        </p:spPr>
      </p:pic>
      <p:grpSp>
        <p:nvGrpSpPr>
          <p:cNvPr id="5" name="Group 4">
            <a:extLst>
              <a:ext uri="{FF2B5EF4-FFF2-40B4-BE49-F238E27FC236}">
                <a16:creationId xmlns:a16="http://schemas.microsoft.com/office/drawing/2014/main" id="{78D6637F-0A9F-4AC0-38FB-08541A9B281E}"/>
              </a:ext>
            </a:extLst>
          </p:cNvPr>
          <p:cNvGrpSpPr/>
          <p:nvPr/>
        </p:nvGrpSpPr>
        <p:grpSpPr>
          <a:xfrm>
            <a:off x="297049" y="4680153"/>
            <a:ext cx="831819" cy="1337702"/>
            <a:chOff x="5645888" y="1637414"/>
            <a:chExt cx="2306956" cy="3251562"/>
          </a:xfrm>
        </p:grpSpPr>
        <p:grpSp>
          <p:nvGrpSpPr>
            <p:cNvPr id="6" name="Group 5">
              <a:extLst>
                <a:ext uri="{FF2B5EF4-FFF2-40B4-BE49-F238E27FC236}">
                  <a16:creationId xmlns:a16="http://schemas.microsoft.com/office/drawing/2014/main" id="{596C9562-8D2A-8BE2-F34E-30D49CE1A5CC}"/>
                </a:ext>
              </a:extLst>
            </p:cNvPr>
            <p:cNvGrpSpPr/>
            <p:nvPr/>
          </p:nvGrpSpPr>
          <p:grpSpPr>
            <a:xfrm>
              <a:off x="5645888" y="1637414"/>
              <a:ext cx="2306956" cy="683030"/>
              <a:chOff x="10538078" y="3003383"/>
              <a:chExt cx="809794" cy="281058"/>
            </a:xfrm>
          </p:grpSpPr>
          <p:sp>
            <p:nvSpPr>
              <p:cNvPr id="18" name="Moon 17">
                <a:extLst>
                  <a:ext uri="{FF2B5EF4-FFF2-40B4-BE49-F238E27FC236}">
                    <a16:creationId xmlns:a16="http://schemas.microsoft.com/office/drawing/2014/main" id="{C4FFD97A-36F7-BF36-D217-46EBC784A91D}"/>
                  </a:ext>
                </a:extLst>
              </p:cNvPr>
              <p:cNvSpPr/>
              <p:nvPr/>
            </p:nvSpPr>
            <p:spPr>
              <a:xfrm rot="18393497">
                <a:off x="10659953" y="2881508"/>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9" name="Moon 18">
                <a:extLst>
                  <a:ext uri="{FF2B5EF4-FFF2-40B4-BE49-F238E27FC236}">
                    <a16:creationId xmlns:a16="http://schemas.microsoft.com/office/drawing/2014/main" id="{3466A10F-CC40-6893-12CF-690C9B1B7A9E}"/>
                  </a:ext>
                </a:extLst>
              </p:cNvPr>
              <p:cNvSpPr/>
              <p:nvPr/>
            </p:nvSpPr>
            <p:spPr>
              <a:xfrm rot="3206503" flipH="1">
                <a:off x="10944939" y="2881509"/>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7" name="Group 6">
              <a:extLst>
                <a:ext uri="{FF2B5EF4-FFF2-40B4-BE49-F238E27FC236}">
                  <a16:creationId xmlns:a16="http://schemas.microsoft.com/office/drawing/2014/main" id="{D69BB746-4D4E-1E3E-7C7F-715CFF3DA7DE}"/>
                </a:ext>
              </a:extLst>
            </p:cNvPr>
            <p:cNvGrpSpPr/>
            <p:nvPr/>
          </p:nvGrpSpPr>
          <p:grpSpPr>
            <a:xfrm>
              <a:off x="6008577" y="1701197"/>
              <a:ext cx="1690121" cy="3187779"/>
              <a:chOff x="3178629" y="2090055"/>
              <a:chExt cx="593271" cy="1311730"/>
            </a:xfrm>
            <a:solidFill>
              <a:srgbClr val="C00000"/>
            </a:solidFill>
          </p:grpSpPr>
          <p:sp>
            <p:nvSpPr>
              <p:cNvPr id="13" name="Flowchart: Delay 12">
                <a:extLst>
                  <a:ext uri="{FF2B5EF4-FFF2-40B4-BE49-F238E27FC236}">
                    <a16:creationId xmlns:a16="http://schemas.microsoft.com/office/drawing/2014/main" id="{72591368-5398-CAE8-49BF-8FEA15013914}"/>
                  </a:ext>
                </a:extLst>
              </p:cNvPr>
              <p:cNvSpPr/>
              <p:nvPr/>
            </p:nvSpPr>
            <p:spPr>
              <a:xfrm rot="16200000">
                <a:off x="3113315" y="2743199"/>
                <a:ext cx="723900" cy="59327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4" name="Oval 13">
                <a:extLst>
                  <a:ext uri="{FF2B5EF4-FFF2-40B4-BE49-F238E27FC236}">
                    <a16:creationId xmlns:a16="http://schemas.microsoft.com/office/drawing/2014/main" id="{DC6985BC-4289-D4C6-063B-106AEF3C4FA0}"/>
                  </a:ext>
                </a:extLst>
              </p:cNvPr>
              <p:cNvSpPr/>
              <p:nvPr/>
            </p:nvSpPr>
            <p:spPr>
              <a:xfrm>
                <a:off x="3178629" y="2090055"/>
                <a:ext cx="555171" cy="58782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5" name="Oval 14">
                <a:extLst>
                  <a:ext uri="{FF2B5EF4-FFF2-40B4-BE49-F238E27FC236}">
                    <a16:creationId xmlns:a16="http://schemas.microsoft.com/office/drawing/2014/main" id="{1CE5441C-170C-EA58-7A0D-3A61464B7AD9}"/>
                  </a:ext>
                </a:extLst>
              </p:cNvPr>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6" name="Oval 15">
                <a:extLst>
                  <a:ext uri="{FF2B5EF4-FFF2-40B4-BE49-F238E27FC236}">
                    <a16:creationId xmlns:a16="http://schemas.microsoft.com/office/drawing/2014/main" id="{796C9CEF-A8C5-DA5E-58CF-05EE05C6E2A1}"/>
                  </a:ext>
                </a:extLst>
              </p:cNvPr>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7" name="Arc 16">
                <a:extLst>
                  <a:ext uri="{FF2B5EF4-FFF2-40B4-BE49-F238E27FC236}">
                    <a16:creationId xmlns:a16="http://schemas.microsoft.com/office/drawing/2014/main" id="{8E7ED98F-BEBD-E235-80AA-39711EA6049C}"/>
                  </a:ext>
                </a:extLst>
              </p:cNvPr>
              <p:cNvSpPr/>
              <p:nvPr/>
            </p:nvSpPr>
            <p:spPr>
              <a:xfrm rot="8032625">
                <a:off x="3310143" y="2202862"/>
                <a:ext cx="292143" cy="305589"/>
              </a:xfrm>
              <a:prstGeom prst="arc">
                <a:avLst/>
              </a:prstGeom>
              <a:grp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cxnSp>
          <p:nvCxnSpPr>
            <p:cNvPr id="8" name="Straight Connector 7">
              <a:extLst>
                <a:ext uri="{FF2B5EF4-FFF2-40B4-BE49-F238E27FC236}">
                  <a16:creationId xmlns:a16="http://schemas.microsoft.com/office/drawing/2014/main" id="{A9637ADA-E042-4E37-ACED-D3681DBF467E}"/>
                </a:ext>
              </a:extLst>
            </p:cNvPr>
            <p:cNvCxnSpPr/>
            <p:nvPr/>
          </p:nvCxnSpPr>
          <p:spPr>
            <a:xfrm flipH="1">
              <a:off x="6853639" y="1978929"/>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1EAD59E1-A80A-4262-BED3-324D2A2D1FE5}"/>
                </a:ext>
              </a:extLst>
            </p:cNvPr>
            <p:cNvCxnSpPr/>
            <p:nvPr/>
          </p:nvCxnSpPr>
          <p:spPr>
            <a:xfrm flipV="1">
              <a:off x="6853639" y="1963410"/>
              <a:ext cx="0" cy="161035"/>
            </a:xfrm>
            <a:prstGeom prst="line">
              <a:avLst/>
            </a:prstGeom>
          </p:spPr>
          <p:style>
            <a:lnRef idx="3">
              <a:schemeClr val="dk1"/>
            </a:lnRef>
            <a:fillRef idx="0">
              <a:schemeClr val="dk1"/>
            </a:fillRef>
            <a:effectRef idx="2">
              <a:schemeClr val="dk1"/>
            </a:effectRef>
            <a:fontRef idx="minor">
              <a:schemeClr val="tx1"/>
            </a:fontRef>
          </p:style>
        </p:cxnSp>
        <p:grpSp>
          <p:nvGrpSpPr>
            <p:cNvPr id="10" name="Group 9">
              <a:extLst>
                <a:ext uri="{FF2B5EF4-FFF2-40B4-BE49-F238E27FC236}">
                  <a16:creationId xmlns:a16="http://schemas.microsoft.com/office/drawing/2014/main" id="{C26EAEAC-5657-A395-3EAA-444180C8A9A8}"/>
                </a:ext>
              </a:extLst>
            </p:cNvPr>
            <p:cNvGrpSpPr/>
            <p:nvPr/>
          </p:nvGrpSpPr>
          <p:grpSpPr>
            <a:xfrm>
              <a:off x="6485380" y="1970165"/>
              <a:ext cx="296157" cy="161035"/>
              <a:chOff x="8666273" y="1947891"/>
              <a:chExt cx="296157" cy="161035"/>
            </a:xfrm>
          </p:grpSpPr>
          <p:cxnSp>
            <p:nvCxnSpPr>
              <p:cNvPr id="11" name="Straight Connector 10">
                <a:extLst>
                  <a:ext uri="{FF2B5EF4-FFF2-40B4-BE49-F238E27FC236}">
                    <a16:creationId xmlns:a16="http://schemas.microsoft.com/office/drawing/2014/main" id="{AA832186-6E1C-036C-7CAF-E04F570F2575}"/>
                  </a:ext>
                </a:extLst>
              </p:cNvPr>
              <p:cNvCxnSpPr/>
              <p:nvPr/>
            </p:nvCxnSpPr>
            <p:spPr>
              <a:xfrm flipH="1" flipV="1">
                <a:off x="8666273" y="1963410"/>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EF26E2A6-B47B-44FB-F06E-02C93EBE46B9}"/>
                  </a:ext>
                </a:extLst>
              </p:cNvPr>
              <p:cNvCxnSpPr/>
              <p:nvPr/>
            </p:nvCxnSpPr>
            <p:spPr>
              <a:xfrm flipH="1" flipV="1">
                <a:off x="8962430" y="1947891"/>
                <a:ext cx="0" cy="161035"/>
              </a:xfrm>
              <a:prstGeom prst="line">
                <a:avLst/>
              </a:prstGeom>
            </p:spPr>
            <p:style>
              <a:lnRef idx="3">
                <a:schemeClr val="dk1"/>
              </a:lnRef>
              <a:fillRef idx="0">
                <a:schemeClr val="dk1"/>
              </a:fillRef>
              <a:effectRef idx="2">
                <a:schemeClr val="dk1"/>
              </a:effectRef>
              <a:fontRef idx="minor">
                <a:schemeClr val="tx1"/>
              </a:fontRef>
            </p:style>
          </p:cxnSp>
        </p:grpSp>
      </p:grpSp>
      <mc:AlternateContent xmlns:mc="http://schemas.openxmlformats.org/markup-compatibility/2006" xmlns:a14="http://schemas.microsoft.com/office/drawing/2010/main">
        <mc:Choice Requires="a14">
          <p:sp>
            <p:nvSpPr>
              <p:cNvPr id="21" name="Rounded Rectangle 38">
                <a:extLst>
                  <a:ext uri="{FF2B5EF4-FFF2-40B4-BE49-F238E27FC236}">
                    <a16:creationId xmlns:a16="http://schemas.microsoft.com/office/drawing/2014/main" id="{FEBD78FE-67C5-A9D3-D1FE-978C03A020F8}"/>
                  </a:ext>
                </a:extLst>
              </p:cNvPr>
              <p:cNvSpPr/>
              <p:nvPr/>
            </p:nvSpPr>
            <p:spPr>
              <a:xfrm>
                <a:off x="1572377" y="5495341"/>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1</m:t>
                          </m:r>
                        </m:sub>
                      </m:sSub>
                    </m:oMath>
                  </m:oMathPara>
                </a14:m>
                <a:endParaRPr lang="en-US" sz="2400" b="0" dirty="0"/>
              </a:p>
            </p:txBody>
          </p:sp>
        </mc:Choice>
        <mc:Fallback xmlns="">
          <p:sp>
            <p:nvSpPr>
              <p:cNvPr id="21" name="Rounded Rectangle 38">
                <a:extLst>
                  <a:ext uri="{FF2B5EF4-FFF2-40B4-BE49-F238E27FC236}">
                    <a16:creationId xmlns:a16="http://schemas.microsoft.com/office/drawing/2014/main" id="{FEBD78FE-67C5-A9D3-D1FE-978C03A020F8}"/>
                  </a:ext>
                </a:extLst>
              </p:cNvPr>
              <p:cNvSpPr>
                <a:spLocks noRot="1" noChangeAspect="1" noMove="1" noResize="1" noEditPoints="1" noAdjustHandles="1" noChangeArrowheads="1" noChangeShapeType="1" noTextEdit="1"/>
              </p:cNvSpPr>
              <p:nvPr/>
            </p:nvSpPr>
            <p:spPr>
              <a:xfrm>
                <a:off x="1572377" y="5495341"/>
                <a:ext cx="676950" cy="522514"/>
              </a:xfrm>
              <a:prstGeom prst="roundRect">
                <a:avLst/>
              </a:prstGeom>
              <a:blipFill>
                <a:blip r:embed="rId8"/>
                <a:stretch>
                  <a:fillRect/>
                </a:stretch>
              </a:blipFill>
            </p:spPr>
            <p:txBody>
              <a:bodyPr/>
              <a:lstStyle/>
              <a:p>
                <a:r>
                  <a:rPr lang="en-US">
                    <a:noFill/>
                  </a:rPr>
                  <a:t> </a:t>
                </a:r>
              </a:p>
            </p:txBody>
          </p:sp>
        </mc:Fallback>
      </mc:AlternateContent>
      <p:sp>
        <p:nvSpPr>
          <p:cNvPr id="23" name="Multiply 2">
            <a:extLst>
              <a:ext uri="{FF2B5EF4-FFF2-40B4-BE49-F238E27FC236}">
                <a16:creationId xmlns:a16="http://schemas.microsoft.com/office/drawing/2014/main" id="{2A556854-7FAC-513B-D81C-A5B09DBBD912}"/>
              </a:ext>
            </a:extLst>
          </p:cNvPr>
          <p:cNvSpPr/>
          <p:nvPr/>
        </p:nvSpPr>
        <p:spPr>
          <a:xfrm>
            <a:off x="1440453" y="5378265"/>
            <a:ext cx="940798" cy="756666"/>
          </a:xfrm>
          <a:prstGeom prst="mathMultiply">
            <a:avLst>
              <a:gd name="adj1" fmla="val 1632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Rounded Rectangle 42">
                <a:extLst>
                  <a:ext uri="{FF2B5EF4-FFF2-40B4-BE49-F238E27FC236}">
                    <a16:creationId xmlns:a16="http://schemas.microsoft.com/office/drawing/2014/main" id="{C75DFFA5-C13F-92EB-465E-F198D1A8B7D9}"/>
                  </a:ext>
                </a:extLst>
              </p:cNvPr>
              <p:cNvSpPr/>
              <p:nvPr/>
            </p:nvSpPr>
            <p:spPr>
              <a:xfrm>
                <a:off x="2243692" y="4706394"/>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4</m:t>
                          </m:r>
                        </m:sub>
                      </m:sSub>
                    </m:oMath>
                  </m:oMathPara>
                </a14:m>
                <a:endParaRPr lang="en-US" sz="2400" b="0" dirty="0"/>
              </a:p>
            </p:txBody>
          </p:sp>
        </mc:Choice>
        <mc:Fallback xmlns="">
          <p:sp>
            <p:nvSpPr>
              <p:cNvPr id="20" name="Rounded Rectangle 42">
                <a:extLst>
                  <a:ext uri="{FF2B5EF4-FFF2-40B4-BE49-F238E27FC236}">
                    <a16:creationId xmlns:a16="http://schemas.microsoft.com/office/drawing/2014/main" id="{C75DFFA5-C13F-92EB-465E-F198D1A8B7D9}"/>
                  </a:ext>
                </a:extLst>
              </p:cNvPr>
              <p:cNvSpPr>
                <a:spLocks noRot="1" noChangeAspect="1" noMove="1" noResize="1" noEditPoints="1" noAdjustHandles="1" noChangeArrowheads="1" noChangeShapeType="1" noTextEdit="1"/>
              </p:cNvSpPr>
              <p:nvPr/>
            </p:nvSpPr>
            <p:spPr>
              <a:xfrm>
                <a:off x="2243692" y="4706394"/>
                <a:ext cx="676950" cy="522514"/>
              </a:xfrm>
              <a:prstGeom prst="round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Speech Bubble: Oval 23">
                <a:extLst>
                  <a:ext uri="{FF2B5EF4-FFF2-40B4-BE49-F238E27FC236}">
                    <a16:creationId xmlns:a16="http://schemas.microsoft.com/office/drawing/2014/main" id="{B1507C0D-5336-E869-789F-28F90415A667}"/>
                  </a:ext>
                </a:extLst>
              </p:cNvPr>
              <p:cNvSpPr/>
              <p:nvPr/>
            </p:nvSpPr>
            <p:spPr>
              <a:xfrm>
                <a:off x="164187" y="3048000"/>
                <a:ext cx="2412757" cy="1327544"/>
              </a:xfrm>
              <a:prstGeom prst="wedgeEllipseCallou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4</m:t>
                        </m:r>
                      </m:sub>
                    </m:sSub>
                  </m:oMath>
                </a14:m>
                <a:r>
                  <a:rPr lang="en-US" sz="2400" dirty="0"/>
                  <a:t>’s</a:t>
                </a:r>
                <a:r>
                  <a:rPr lang="en-US" sz="2400" b="1" dirty="0"/>
                  <a:t> certificate: ######</a:t>
                </a:r>
              </a:p>
            </p:txBody>
          </p:sp>
        </mc:Choice>
        <mc:Fallback xmlns="">
          <p:sp>
            <p:nvSpPr>
              <p:cNvPr id="24" name="Speech Bubble: Oval 23">
                <a:extLst>
                  <a:ext uri="{FF2B5EF4-FFF2-40B4-BE49-F238E27FC236}">
                    <a16:creationId xmlns:a16="http://schemas.microsoft.com/office/drawing/2014/main" id="{B1507C0D-5336-E869-789F-28F90415A667}"/>
                  </a:ext>
                </a:extLst>
              </p:cNvPr>
              <p:cNvSpPr>
                <a:spLocks noRot="1" noChangeAspect="1" noMove="1" noResize="1" noEditPoints="1" noAdjustHandles="1" noChangeArrowheads="1" noChangeShapeType="1" noTextEdit="1"/>
              </p:cNvSpPr>
              <p:nvPr/>
            </p:nvSpPr>
            <p:spPr>
              <a:xfrm>
                <a:off x="164187" y="3048000"/>
                <a:ext cx="2412757" cy="1327544"/>
              </a:xfrm>
              <a:prstGeom prst="wedgeEllipseCallout">
                <a:avLst/>
              </a:prstGeom>
              <a:blipFill>
                <a:blip r:embed="rId10"/>
                <a:stretch>
                  <a:fillRect/>
                </a:stretch>
              </a:blipFill>
            </p:spPr>
            <p:txBody>
              <a:bodyPr/>
              <a:lstStyle/>
              <a:p>
                <a:r>
                  <a:rPr lang="en-US">
                    <a:noFill/>
                  </a:rPr>
                  <a:t> </a:t>
                </a:r>
              </a:p>
            </p:txBody>
          </p:sp>
        </mc:Fallback>
      </mc:AlternateContent>
      <p:sp>
        <p:nvSpPr>
          <p:cNvPr id="25" name="Multiply 2">
            <a:extLst>
              <a:ext uri="{FF2B5EF4-FFF2-40B4-BE49-F238E27FC236}">
                <a16:creationId xmlns:a16="http://schemas.microsoft.com/office/drawing/2014/main" id="{01A232C5-8EA4-9464-C21B-FACD26E935AF}"/>
              </a:ext>
            </a:extLst>
          </p:cNvPr>
          <p:cNvSpPr/>
          <p:nvPr/>
        </p:nvSpPr>
        <p:spPr>
          <a:xfrm>
            <a:off x="2118328" y="4589318"/>
            <a:ext cx="940798" cy="756666"/>
          </a:xfrm>
          <a:prstGeom prst="mathMultiply">
            <a:avLst>
              <a:gd name="adj1" fmla="val 1632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338137" y="1385888"/>
            <a:ext cx="3538537" cy="1319359"/>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Constraint: </a:t>
            </a:r>
            <a:r>
              <a:rPr lang="en-US" dirty="0" smtClean="0"/>
              <a:t>The set of corrupted shares that have not yet been deleted cannot be authorized.</a:t>
            </a:r>
            <a:endParaRPr lang="en-US" b="1" dirty="0"/>
          </a:p>
        </p:txBody>
      </p:sp>
    </p:spTree>
    <p:extLst>
      <p:ext uri="{BB962C8B-B14F-4D97-AF65-F5344CB8AC3E}">
        <p14:creationId xmlns:p14="http://schemas.microsoft.com/office/powerpoint/2010/main" val="291631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312BE-0886-E23B-AA68-81CCD8C76F90}"/>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1" name="Rounded Rectangle 40">
                <a:extLst>
                  <a:ext uri="{FF2B5EF4-FFF2-40B4-BE49-F238E27FC236}">
                    <a16:creationId xmlns:a16="http://schemas.microsoft.com/office/drawing/2014/main" id="{6DCAB3B5-AA91-2CE3-ADE4-5D43CC339E94}"/>
                  </a:ext>
                </a:extLst>
              </p:cNvPr>
              <p:cNvSpPr/>
              <p:nvPr/>
            </p:nvSpPr>
            <p:spPr>
              <a:xfrm>
                <a:off x="3236793" y="4704697"/>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2</m:t>
                          </m:r>
                        </m:sub>
                      </m:sSub>
                    </m:oMath>
                  </m:oMathPara>
                </a14:m>
                <a:endParaRPr lang="en-US" sz="2400" b="0" dirty="0"/>
              </a:p>
            </p:txBody>
          </p:sp>
        </mc:Choice>
        <mc:Fallback xmlns="">
          <p:sp>
            <p:nvSpPr>
              <p:cNvPr id="41" name="Rounded Rectangle 40">
                <a:extLst>
                  <a:ext uri="{FF2B5EF4-FFF2-40B4-BE49-F238E27FC236}">
                    <a16:creationId xmlns:a16="http://schemas.microsoft.com/office/drawing/2014/main" id="{6DCAB3B5-AA91-2CE3-ADE4-5D43CC339E94}"/>
                  </a:ext>
                </a:extLst>
              </p:cNvPr>
              <p:cNvSpPr>
                <a:spLocks noRot="1" noChangeAspect="1" noMove="1" noResize="1" noEditPoints="1" noAdjustHandles="1" noChangeArrowheads="1" noChangeShapeType="1" noTextEdit="1"/>
              </p:cNvSpPr>
              <p:nvPr/>
            </p:nvSpPr>
            <p:spPr>
              <a:xfrm>
                <a:off x="3236793" y="4704697"/>
                <a:ext cx="676950" cy="522514"/>
              </a:xfrm>
              <a:prstGeom prst="round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ounded Rectangle 41">
                <a:extLst>
                  <a:ext uri="{FF2B5EF4-FFF2-40B4-BE49-F238E27FC236}">
                    <a16:creationId xmlns:a16="http://schemas.microsoft.com/office/drawing/2014/main" id="{AF09CD23-4409-10F1-3B25-D95C9C71AEC7}"/>
                  </a:ext>
                </a:extLst>
              </p:cNvPr>
              <p:cNvSpPr/>
              <p:nvPr/>
            </p:nvSpPr>
            <p:spPr>
              <a:xfrm>
                <a:off x="3869598" y="5495341"/>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3</m:t>
                          </m:r>
                        </m:sub>
                      </m:sSub>
                    </m:oMath>
                  </m:oMathPara>
                </a14:m>
                <a:endParaRPr lang="en-US" sz="2400" b="0" dirty="0"/>
              </a:p>
            </p:txBody>
          </p:sp>
        </mc:Choice>
        <mc:Fallback xmlns="">
          <p:sp>
            <p:nvSpPr>
              <p:cNvPr id="42" name="Rounded Rectangle 41">
                <a:extLst>
                  <a:ext uri="{FF2B5EF4-FFF2-40B4-BE49-F238E27FC236}">
                    <a16:creationId xmlns:a16="http://schemas.microsoft.com/office/drawing/2014/main" id="{AF09CD23-4409-10F1-3B25-D95C9C71AEC7}"/>
                  </a:ext>
                </a:extLst>
              </p:cNvPr>
              <p:cNvSpPr>
                <a:spLocks noRot="1" noChangeAspect="1" noMove="1" noResize="1" noEditPoints="1" noAdjustHandles="1" noChangeArrowheads="1" noChangeShapeType="1" noTextEdit="1"/>
              </p:cNvSpPr>
              <p:nvPr/>
            </p:nvSpPr>
            <p:spPr>
              <a:xfrm>
                <a:off x="3869598" y="5495341"/>
                <a:ext cx="676950" cy="522514"/>
              </a:xfrm>
              <a:prstGeom prst="round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ounded Rectangle 43">
                <a:extLst>
                  <a:ext uri="{FF2B5EF4-FFF2-40B4-BE49-F238E27FC236}">
                    <a16:creationId xmlns:a16="http://schemas.microsoft.com/office/drawing/2014/main" id="{9BEBAE3D-E378-73B2-FDF1-D07F732E8FFC}"/>
                  </a:ext>
                </a:extLst>
              </p:cNvPr>
              <p:cNvSpPr/>
              <p:nvPr/>
            </p:nvSpPr>
            <p:spPr>
              <a:xfrm>
                <a:off x="2728243" y="5495341"/>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5</m:t>
                          </m:r>
                        </m:sub>
                      </m:sSub>
                    </m:oMath>
                  </m:oMathPara>
                </a14:m>
                <a:endParaRPr lang="en-US" sz="2400" b="0" dirty="0"/>
              </a:p>
            </p:txBody>
          </p:sp>
        </mc:Choice>
        <mc:Fallback xmlns="">
          <p:sp>
            <p:nvSpPr>
              <p:cNvPr id="44" name="Rounded Rectangle 43">
                <a:extLst>
                  <a:ext uri="{FF2B5EF4-FFF2-40B4-BE49-F238E27FC236}">
                    <a16:creationId xmlns:a16="http://schemas.microsoft.com/office/drawing/2014/main" id="{9BEBAE3D-E378-73B2-FDF1-D07F732E8FFC}"/>
                  </a:ext>
                </a:extLst>
              </p:cNvPr>
              <p:cNvSpPr>
                <a:spLocks noRot="1" noChangeAspect="1" noMove="1" noResize="1" noEditPoints="1" noAdjustHandles="1" noChangeArrowheads="1" noChangeShapeType="1" noTextEdit="1"/>
              </p:cNvSpPr>
              <p:nvPr/>
            </p:nvSpPr>
            <p:spPr>
              <a:xfrm>
                <a:off x="2728243" y="5495341"/>
                <a:ext cx="676950" cy="522514"/>
              </a:xfrm>
              <a:prstGeom prst="round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ounded Rectangle 44">
                <a:extLst>
                  <a:ext uri="{FF2B5EF4-FFF2-40B4-BE49-F238E27FC236}">
                    <a16:creationId xmlns:a16="http://schemas.microsoft.com/office/drawing/2014/main" id="{E53328C5-FDE1-10B5-22CB-FAF655889108}"/>
                  </a:ext>
                </a:extLst>
              </p:cNvPr>
              <p:cNvSpPr/>
              <p:nvPr/>
            </p:nvSpPr>
            <p:spPr>
              <a:xfrm>
                <a:off x="2728243" y="3926602"/>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6</m:t>
                          </m:r>
                        </m:sub>
                      </m:sSub>
                    </m:oMath>
                  </m:oMathPara>
                </a14:m>
                <a:endParaRPr lang="en-US" sz="2400" b="0" dirty="0"/>
              </a:p>
            </p:txBody>
          </p:sp>
        </mc:Choice>
        <mc:Fallback xmlns="">
          <p:sp>
            <p:nvSpPr>
              <p:cNvPr id="45" name="Rounded Rectangle 44">
                <a:extLst>
                  <a:ext uri="{FF2B5EF4-FFF2-40B4-BE49-F238E27FC236}">
                    <a16:creationId xmlns:a16="http://schemas.microsoft.com/office/drawing/2014/main" id="{E53328C5-FDE1-10B5-22CB-FAF655889108}"/>
                  </a:ext>
                </a:extLst>
              </p:cNvPr>
              <p:cNvSpPr>
                <a:spLocks noRot="1" noChangeAspect="1" noMove="1" noResize="1" noEditPoints="1" noAdjustHandles="1" noChangeArrowheads="1" noChangeShapeType="1" noTextEdit="1"/>
              </p:cNvSpPr>
              <p:nvPr/>
            </p:nvSpPr>
            <p:spPr>
              <a:xfrm>
                <a:off x="2728243" y="3926602"/>
                <a:ext cx="676950" cy="522514"/>
              </a:xfrm>
              <a:prstGeom prst="roundRect">
                <a:avLst/>
              </a:prstGeom>
              <a:blipFill>
                <a:blip r:embed="rId6"/>
                <a:stretch>
                  <a:fillRect/>
                </a:stretch>
              </a:blipFill>
            </p:spPr>
            <p:txBody>
              <a:bodyPr/>
              <a:lstStyle/>
              <a:p>
                <a:r>
                  <a:rPr lang="en-US">
                    <a:noFill/>
                  </a:rPr>
                  <a:t> </a:t>
                </a:r>
              </a:p>
            </p:txBody>
          </p:sp>
        </mc:Fallback>
      </mc:AlternateContent>
      <p:sp>
        <p:nvSpPr>
          <p:cNvPr id="47" name="TextBox 46">
            <a:extLst>
              <a:ext uri="{FF2B5EF4-FFF2-40B4-BE49-F238E27FC236}">
                <a16:creationId xmlns:a16="http://schemas.microsoft.com/office/drawing/2014/main" id="{680DDEBF-23E7-7346-B705-FDE3B7B6612B}"/>
              </a:ext>
            </a:extLst>
          </p:cNvPr>
          <p:cNvSpPr txBox="1"/>
          <p:nvPr/>
        </p:nvSpPr>
        <p:spPr>
          <a:xfrm>
            <a:off x="297049" y="301118"/>
            <a:ext cx="2769669" cy="830997"/>
          </a:xfrm>
          <a:prstGeom prst="rect">
            <a:avLst/>
          </a:prstGeom>
          <a:noFill/>
        </p:spPr>
        <p:txBody>
          <a:bodyPr wrap="none" rtlCol="0">
            <a:spAutoFit/>
          </a:bodyPr>
          <a:lstStyle/>
          <a:p>
            <a:r>
              <a:rPr lang="en-US" sz="2400" dirty="0"/>
              <a:t>6 total shares</a:t>
            </a:r>
            <a:br>
              <a:rPr lang="en-US" sz="2400" dirty="0"/>
            </a:br>
            <a:r>
              <a:rPr lang="en-US" sz="2400" dirty="0"/>
              <a:t>Any 3 are authorized</a:t>
            </a:r>
          </a:p>
        </p:txBody>
      </p:sp>
      <p:sp>
        <p:nvSpPr>
          <p:cNvPr id="2" name="TextBox 1">
            <a:extLst>
              <a:ext uri="{FF2B5EF4-FFF2-40B4-BE49-F238E27FC236}">
                <a16:creationId xmlns:a16="http://schemas.microsoft.com/office/drawing/2014/main" id="{BA655BA7-F288-ACA1-B96B-21C6069036C7}"/>
              </a:ext>
            </a:extLst>
          </p:cNvPr>
          <p:cNvSpPr txBox="1"/>
          <p:nvPr/>
        </p:nvSpPr>
        <p:spPr>
          <a:xfrm>
            <a:off x="10310192" y="301118"/>
            <a:ext cx="1040670" cy="461665"/>
          </a:xfrm>
          <a:prstGeom prst="rect">
            <a:avLst/>
          </a:prstGeom>
          <a:noFill/>
        </p:spPr>
        <p:txBody>
          <a:bodyPr wrap="none" rtlCol="0">
            <a:spAutoFit/>
          </a:bodyPr>
          <a:lstStyle/>
          <a:p>
            <a:r>
              <a:rPr lang="en-US" sz="2400" b="1" dirty="0"/>
              <a:t>Time =</a:t>
            </a:r>
            <a:endParaRPr lang="en-US" sz="2400" b="1" dirty="0">
              <a:solidFill>
                <a:srgbClr val="FF0000"/>
              </a:solidFill>
            </a:endParaRPr>
          </a:p>
        </p:txBody>
      </p:sp>
      <p:sp>
        <p:nvSpPr>
          <p:cNvPr id="3" name="TextBox 2">
            <a:extLst>
              <a:ext uri="{FF2B5EF4-FFF2-40B4-BE49-F238E27FC236}">
                <a16:creationId xmlns:a16="http://schemas.microsoft.com/office/drawing/2014/main" id="{A894381C-1369-3899-079C-5B3E0C624B82}"/>
              </a:ext>
            </a:extLst>
          </p:cNvPr>
          <p:cNvSpPr txBox="1"/>
          <p:nvPr/>
        </p:nvSpPr>
        <p:spPr>
          <a:xfrm>
            <a:off x="11180783" y="301118"/>
            <a:ext cx="495649" cy="461665"/>
          </a:xfrm>
          <a:prstGeom prst="rect">
            <a:avLst/>
          </a:prstGeom>
          <a:noFill/>
        </p:spPr>
        <p:txBody>
          <a:bodyPr wrap="none" rtlCol="0">
            <a:spAutoFit/>
          </a:bodyPr>
          <a:lstStyle/>
          <a:p>
            <a:r>
              <a:rPr lang="en-US" sz="2400" b="1" dirty="0">
                <a:solidFill>
                  <a:srgbClr val="FF0000"/>
                </a:solidFill>
              </a:rPr>
              <a:t>10</a:t>
            </a:r>
          </a:p>
        </p:txBody>
      </p:sp>
      <p:pic>
        <p:nvPicPr>
          <p:cNvPr id="4" name="Picture 3">
            <a:extLst>
              <a:ext uri="{FF2B5EF4-FFF2-40B4-BE49-F238E27FC236}">
                <a16:creationId xmlns:a16="http://schemas.microsoft.com/office/drawing/2014/main" id="{C939FCDD-37FA-FCB7-EF64-BDDD652C4F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4573591" y="1260764"/>
            <a:ext cx="3669995" cy="5291945"/>
          </a:xfrm>
          <a:prstGeom prst="rect">
            <a:avLst/>
          </a:prstGeom>
        </p:spPr>
      </p:pic>
      <p:grpSp>
        <p:nvGrpSpPr>
          <p:cNvPr id="5" name="Group 4">
            <a:extLst>
              <a:ext uri="{FF2B5EF4-FFF2-40B4-BE49-F238E27FC236}">
                <a16:creationId xmlns:a16="http://schemas.microsoft.com/office/drawing/2014/main" id="{93D63BC4-FBC1-58EF-8FB8-EFF64835B5A8}"/>
              </a:ext>
            </a:extLst>
          </p:cNvPr>
          <p:cNvGrpSpPr/>
          <p:nvPr/>
        </p:nvGrpSpPr>
        <p:grpSpPr>
          <a:xfrm>
            <a:off x="297049" y="4680153"/>
            <a:ext cx="831819" cy="1337702"/>
            <a:chOff x="5645888" y="1637414"/>
            <a:chExt cx="2306956" cy="3251562"/>
          </a:xfrm>
        </p:grpSpPr>
        <p:grpSp>
          <p:nvGrpSpPr>
            <p:cNvPr id="6" name="Group 5">
              <a:extLst>
                <a:ext uri="{FF2B5EF4-FFF2-40B4-BE49-F238E27FC236}">
                  <a16:creationId xmlns:a16="http://schemas.microsoft.com/office/drawing/2014/main" id="{6A28174D-0515-1ECD-FF2D-1BCF3980CDBF}"/>
                </a:ext>
              </a:extLst>
            </p:cNvPr>
            <p:cNvGrpSpPr/>
            <p:nvPr/>
          </p:nvGrpSpPr>
          <p:grpSpPr>
            <a:xfrm>
              <a:off x="5645888" y="1637414"/>
              <a:ext cx="2306956" cy="683030"/>
              <a:chOff x="10538078" y="3003383"/>
              <a:chExt cx="809794" cy="281058"/>
            </a:xfrm>
          </p:grpSpPr>
          <p:sp>
            <p:nvSpPr>
              <p:cNvPr id="18" name="Moon 17">
                <a:extLst>
                  <a:ext uri="{FF2B5EF4-FFF2-40B4-BE49-F238E27FC236}">
                    <a16:creationId xmlns:a16="http://schemas.microsoft.com/office/drawing/2014/main" id="{06B69E32-B682-86AA-1E67-7CA8B8EB00EB}"/>
                  </a:ext>
                </a:extLst>
              </p:cNvPr>
              <p:cNvSpPr/>
              <p:nvPr/>
            </p:nvSpPr>
            <p:spPr>
              <a:xfrm rot="18393497">
                <a:off x="10659953" y="2881508"/>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9" name="Moon 18">
                <a:extLst>
                  <a:ext uri="{FF2B5EF4-FFF2-40B4-BE49-F238E27FC236}">
                    <a16:creationId xmlns:a16="http://schemas.microsoft.com/office/drawing/2014/main" id="{9696278C-E8EE-23C5-FA20-379B3D203BF6}"/>
                  </a:ext>
                </a:extLst>
              </p:cNvPr>
              <p:cNvSpPr/>
              <p:nvPr/>
            </p:nvSpPr>
            <p:spPr>
              <a:xfrm rot="3206503" flipH="1">
                <a:off x="10944939" y="2881509"/>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7" name="Group 6">
              <a:extLst>
                <a:ext uri="{FF2B5EF4-FFF2-40B4-BE49-F238E27FC236}">
                  <a16:creationId xmlns:a16="http://schemas.microsoft.com/office/drawing/2014/main" id="{40C31373-B5CB-723A-DD48-941A42604BBE}"/>
                </a:ext>
              </a:extLst>
            </p:cNvPr>
            <p:cNvGrpSpPr/>
            <p:nvPr/>
          </p:nvGrpSpPr>
          <p:grpSpPr>
            <a:xfrm>
              <a:off x="6008577" y="1701197"/>
              <a:ext cx="1690121" cy="3187779"/>
              <a:chOff x="3178629" y="2090055"/>
              <a:chExt cx="593271" cy="1311730"/>
            </a:xfrm>
            <a:solidFill>
              <a:srgbClr val="C00000"/>
            </a:solidFill>
          </p:grpSpPr>
          <p:sp>
            <p:nvSpPr>
              <p:cNvPr id="13" name="Flowchart: Delay 12">
                <a:extLst>
                  <a:ext uri="{FF2B5EF4-FFF2-40B4-BE49-F238E27FC236}">
                    <a16:creationId xmlns:a16="http://schemas.microsoft.com/office/drawing/2014/main" id="{1AD867A2-0015-C7BF-3C5A-DA7AFFBEBBE6}"/>
                  </a:ext>
                </a:extLst>
              </p:cNvPr>
              <p:cNvSpPr/>
              <p:nvPr/>
            </p:nvSpPr>
            <p:spPr>
              <a:xfrm rot="16200000">
                <a:off x="3113315" y="2743199"/>
                <a:ext cx="723900" cy="59327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4" name="Oval 13">
                <a:extLst>
                  <a:ext uri="{FF2B5EF4-FFF2-40B4-BE49-F238E27FC236}">
                    <a16:creationId xmlns:a16="http://schemas.microsoft.com/office/drawing/2014/main" id="{96DC2D43-904B-EE62-EE5F-0E60C4342630}"/>
                  </a:ext>
                </a:extLst>
              </p:cNvPr>
              <p:cNvSpPr/>
              <p:nvPr/>
            </p:nvSpPr>
            <p:spPr>
              <a:xfrm>
                <a:off x="3178629" y="2090055"/>
                <a:ext cx="555171" cy="58782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5" name="Oval 14">
                <a:extLst>
                  <a:ext uri="{FF2B5EF4-FFF2-40B4-BE49-F238E27FC236}">
                    <a16:creationId xmlns:a16="http://schemas.microsoft.com/office/drawing/2014/main" id="{7589A7C6-8F8D-03C6-178D-3ACF837656A4}"/>
                  </a:ext>
                </a:extLst>
              </p:cNvPr>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6" name="Oval 15">
                <a:extLst>
                  <a:ext uri="{FF2B5EF4-FFF2-40B4-BE49-F238E27FC236}">
                    <a16:creationId xmlns:a16="http://schemas.microsoft.com/office/drawing/2014/main" id="{B6D082AE-CC88-EF19-99F6-BBAD11277F5F}"/>
                  </a:ext>
                </a:extLst>
              </p:cNvPr>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7" name="Arc 16">
                <a:extLst>
                  <a:ext uri="{FF2B5EF4-FFF2-40B4-BE49-F238E27FC236}">
                    <a16:creationId xmlns:a16="http://schemas.microsoft.com/office/drawing/2014/main" id="{D159AB49-8006-0C5D-313D-9F0515087C8A}"/>
                  </a:ext>
                </a:extLst>
              </p:cNvPr>
              <p:cNvSpPr/>
              <p:nvPr/>
            </p:nvSpPr>
            <p:spPr>
              <a:xfrm rot="8032625">
                <a:off x="3310143" y="2202862"/>
                <a:ext cx="292143" cy="305589"/>
              </a:xfrm>
              <a:prstGeom prst="arc">
                <a:avLst/>
              </a:prstGeom>
              <a:grp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cxnSp>
          <p:nvCxnSpPr>
            <p:cNvPr id="8" name="Straight Connector 7">
              <a:extLst>
                <a:ext uri="{FF2B5EF4-FFF2-40B4-BE49-F238E27FC236}">
                  <a16:creationId xmlns:a16="http://schemas.microsoft.com/office/drawing/2014/main" id="{D95A2D04-D5DC-01D6-F41A-0540307D80BB}"/>
                </a:ext>
              </a:extLst>
            </p:cNvPr>
            <p:cNvCxnSpPr/>
            <p:nvPr/>
          </p:nvCxnSpPr>
          <p:spPr>
            <a:xfrm flipH="1">
              <a:off x="6853639" y="1978929"/>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D4CEA039-DB6B-A59C-3868-B80B2544533A}"/>
                </a:ext>
              </a:extLst>
            </p:cNvPr>
            <p:cNvCxnSpPr/>
            <p:nvPr/>
          </p:nvCxnSpPr>
          <p:spPr>
            <a:xfrm flipV="1">
              <a:off x="6853639" y="1963410"/>
              <a:ext cx="0" cy="161035"/>
            </a:xfrm>
            <a:prstGeom prst="line">
              <a:avLst/>
            </a:prstGeom>
          </p:spPr>
          <p:style>
            <a:lnRef idx="3">
              <a:schemeClr val="dk1"/>
            </a:lnRef>
            <a:fillRef idx="0">
              <a:schemeClr val="dk1"/>
            </a:fillRef>
            <a:effectRef idx="2">
              <a:schemeClr val="dk1"/>
            </a:effectRef>
            <a:fontRef idx="minor">
              <a:schemeClr val="tx1"/>
            </a:fontRef>
          </p:style>
        </p:cxnSp>
        <p:grpSp>
          <p:nvGrpSpPr>
            <p:cNvPr id="10" name="Group 9">
              <a:extLst>
                <a:ext uri="{FF2B5EF4-FFF2-40B4-BE49-F238E27FC236}">
                  <a16:creationId xmlns:a16="http://schemas.microsoft.com/office/drawing/2014/main" id="{3B140233-8FFF-85C1-F5FD-B41E7CDD38F7}"/>
                </a:ext>
              </a:extLst>
            </p:cNvPr>
            <p:cNvGrpSpPr/>
            <p:nvPr/>
          </p:nvGrpSpPr>
          <p:grpSpPr>
            <a:xfrm>
              <a:off x="6485380" y="1970165"/>
              <a:ext cx="296157" cy="161035"/>
              <a:chOff x="8666273" y="1947891"/>
              <a:chExt cx="296157" cy="161035"/>
            </a:xfrm>
          </p:grpSpPr>
          <p:cxnSp>
            <p:nvCxnSpPr>
              <p:cNvPr id="11" name="Straight Connector 10">
                <a:extLst>
                  <a:ext uri="{FF2B5EF4-FFF2-40B4-BE49-F238E27FC236}">
                    <a16:creationId xmlns:a16="http://schemas.microsoft.com/office/drawing/2014/main" id="{030B170C-47FC-E427-146B-3FD700BC03B0}"/>
                  </a:ext>
                </a:extLst>
              </p:cNvPr>
              <p:cNvCxnSpPr/>
              <p:nvPr/>
            </p:nvCxnSpPr>
            <p:spPr>
              <a:xfrm flipH="1" flipV="1">
                <a:off x="8666273" y="1963410"/>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C184453D-6C36-6139-89B2-34E1C239926B}"/>
                  </a:ext>
                </a:extLst>
              </p:cNvPr>
              <p:cNvCxnSpPr/>
              <p:nvPr/>
            </p:nvCxnSpPr>
            <p:spPr>
              <a:xfrm flipH="1" flipV="1">
                <a:off x="8962430" y="1947891"/>
                <a:ext cx="0" cy="161035"/>
              </a:xfrm>
              <a:prstGeom prst="line">
                <a:avLst/>
              </a:prstGeom>
            </p:spPr>
            <p:style>
              <a:lnRef idx="3">
                <a:schemeClr val="dk1"/>
              </a:lnRef>
              <a:fillRef idx="0">
                <a:schemeClr val="dk1"/>
              </a:fillRef>
              <a:effectRef idx="2">
                <a:schemeClr val="dk1"/>
              </a:effectRef>
              <a:fontRef idx="minor">
                <a:schemeClr val="tx1"/>
              </a:fontRef>
            </p:style>
          </p:cxnSp>
        </p:grpSp>
      </p:grpSp>
      <mc:AlternateContent xmlns:mc="http://schemas.openxmlformats.org/markup-compatibility/2006" xmlns:a14="http://schemas.microsoft.com/office/drawing/2010/main">
        <mc:Choice Requires="a14">
          <p:sp>
            <p:nvSpPr>
              <p:cNvPr id="21" name="Rounded Rectangle 38">
                <a:extLst>
                  <a:ext uri="{FF2B5EF4-FFF2-40B4-BE49-F238E27FC236}">
                    <a16:creationId xmlns:a16="http://schemas.microsoft.com/office/drawing/2014/main" id="{2EB645C1-9E73-2D5D-9FCD-0FA3842BFA4E}"/>
                  </a:ext>
                </a:extLst>
              </p:cNvPr>
              <p:cNvSpPr/>
              <p:nvPr/>
            </p:nvSpPr>
            <p:spPr>
              <a:xfrm>
                <a:off x="1572377" y="5495341"/>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1</m:t>
                          </m:r>
                        </m:sub>
                      </m:sSub>
                    </m:oMath>
                  </m:oMathPara>
                </a14:m>
                <a:endParaRPr lang="en-US" sz="2400" b="0" dirty="0"/>
              </a:p>
            </p:txBody>
          </p:sp>
        </mc:Choice>
        <mc:Fallback xmlns="">
          <p:sp>
            <p:nvSpPr>
              <p:cNvPr id="21" name="Rounded Rectangle 38">
                <a:extLst>
                  <a:ext uri="{FF2B5EF4-FFF2-40B4-BE49-F238E27FC236}">
                    <a16:creationId xmlns:a16="http://schemas.microsoft.com/office/drawing/2014/main" id="{2EB645C1-9E73-2D5D-9FCD-0FA3842BFA4E}"/>
                  </a:ext>
                </a:extLst>
              </p:cNvPr>
              <p:cNvSpPr>
                <a:spLocks noRot="1" noChangeAspect="1" noMove="1" noResize="1" noEditPoints="1" noAdjustHandles="1" noChangeArrowheads="1" noChangeShapeType="1" noTextEdit="1"/>
              </p:cNvSpPr>
              <p:nvPr/>
            </p:nvSpPr>
            <p:spPr>
              <a:xfrm>
                <a:off x="1572377" y="5495341"/>
                <a:ext cx="676950" cy="522514"/>
              </a:xfrm>
              <a:prstGeom prst="roundRect">
                <a:avLst/>
              </a:prstGeom>
              <a:blipFill>
                <a:blip r:embed="rId8"/>
                <a:stretch>
                  <a:fillRect/>
                </a:stretch>
              </a:blipFill>
            </p:spPr>
            <p:txBody>
              <a:bodyPr/>
              <a:lstStyle/>
              <a:p>
                <a:r>
                  <a:rPr lang="en-US">
                    <a:noFill/>
                  </a:rPr>
                  <a:t> </a:t>
                </a:r>
              </a:p>
            </p:txBody>
          </p:sp>
        </mc:Fallback>
      </mc:AlternateContent>
      <p:sp>
        <p:nvSpPr>
          <p:cNvPr id="23" name="Multiply 2">
            <a:extLst>
              <a:ext uri="{FF2B5EF4-FFF2-40B4-BE49-F238E27FC236}">
                <a16:creationId xmlns:a16="http://schemas.microsoft.com/office/drawing/2014/main" id="{25F325EF-C9B0-E259-E591-93916832A20A}"/>
              </a:ext>
            </a:extLst>
          </p:cNvPr>
          <p:cNvSpPr/>
          <p:nvPr/>
        </p:nvSpPr>
        <p:spPr>
          <a:xfrm>
            <a:off x="1440453" y="5378265"/>
            <a:ext cx="940798" cy="756666"/>
          </a:xfrm>
          <a:prstGeom prst="mathMultiply">
            <a:avLst>
              <a:gd name="adj1" fmla="val 1632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Rounded Rectangle 42">
                <a:extLst>
                  <a:ext uri="{FF2B5EF4-FFF2-40B4-BE49-F238E27FC236}">
                    <a16:creationId xmlns:a16="http://schemas.microsoft.com/office/drawing/2014/main" id="{35F459E4-D5C4-C9AE-C897-9F2A94FC5BCF}"/>
                  </a:ext>
                </a:extLst>
              </p:cNvPr>
              <p:cNvSpPr/>
              <p:nvPr/>
            </p:nvSpPr>
            <p:spPr>
              <a:xfrm>
                <a:off x="2243692" y="4706394"/>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4</m:t>
                          </m:r>
                        </m:sub>
                      </m:sSub>
                    </m:oMath>
                  </m:oMathPara>
                </a14:m>
                <a:endParaRPr lang="en-US" sz="2400" b="0" dirty="0"/>
              </a:p>
            </p:txBody>
          </p:sp>
        </mc:Choice>
        <mc:Fallback xmlns="">
          <p:sp>
            <p:nvSpPr>
              <p:cNvPr id="20" name="Rounded Rectangle 42">
                <a:extLst>
                  <a:ext uri="{FF2B5EF4-FFF2-40B4-BE49-F238E27FC236}">
                    <a16:creationId xmlns:a16="http://schemas.microsoft.com/office/drawing/2014/main" id="{35F459E4-D5C4-C9AE-C897-9F2A94FC5BCF}"/>
                  </a:ext>
                </a:extLst>
              </p:cNvPr>
              <p:cNvSpPr>
                <a:spLocks noRot="1" noChangeAspect="1" noMove="1" noResize="1" noEditPoints="1" noAdjustHandles="1" noChangeArrowheads="1" noChangeShapeType="1" noTextEdit="1"/>
              </p:cNvSpPr>
              <p:nvPr/>
            </p:nvSpPr>
            <p:spPr>
              <a:xfrm>
                <a:off x="2243692" y="4706394"/>
                <a:ext cx="676950" cy="522514"/>
              </a:xfrm>
              <a:prstGeom prst="roundRect">
                <a:avLst/>
              </a:prstGeom>
              <a:blipFill>
                <a:blip r:embed="rId9"/>
                <a:stretch>
                  <a:fillRect/>
                </a:stretch>
              </a:blipFill>
            </p:spPr>
            <p:txBody>
              <a:bodyPr/>
              <a:lstStyle/>
              <a:p>
                <a:r>
                  <a:rPr lang="en-US">
                    <a:noFill/>
                  </a:rPr>
                  <a:t> </a:t>
                </a:r>
              </a:p>
            </p:txBody>
          </p:sp>
        </mc:Fallback>
      </mc:AlternateContent>
      <p:sp>
        <p:nvSpPr>
          <p:cNvPr id="24" name="Speech Bubble: Oval 23">
            <a:extLst>
              <a:ext uri="{FF2B5EF4-FFF2-40B4-BE49-F238E27FC236}">
                <a16:creationId xmlns:a16="http://schemas.microsoft.com/office/drawing/2014/main" id="{291E6903-FC49-44D7-E036-403AFA783698}"/>
              </a:ext>
            </a:extLst>
          </p:cNvPr>
          <p:cNvSpPr/>
          <p:nvPr/>
        </p:nvSpPr>
        <p:spPr>
          <a:xfrm>
            <a:off x="164187" y="3618878"/>
            <a:ext cx="1954141" cy="756666"/>
          </a:xfrm>
          <a:prstGeom prst="wedgeEllipseCallou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I’m done</a:t>
            </a:r>
          </a:p>
        </p:txBody>
      </p:sp>
      <p:sp>
        <p:nvSpPr>
          <p:cNvPr id="25" name="Multiply 2">
            <a:extLst>
              <a:ext uri="{FF2B5EF4-FFF2-40B4-BE49-F238E27FC236}">
                <a16:creationId xmlns:a16="http://schemas.microsoft.com/office/drawing/2014/main" id="{08F7B361-CAE1-4707-C4A4-01AF2B0E6602}"/>
              </a:ext>
            </a:extLst>
          </p:cNvPr>
          <p:cNvSpPr/>
          <p:nvPr/>
        </p:nvSpPr>
        <p:spPr>
          <a:xfrm>
            <a:off x="2118328" y="4589318"/>
            <a:ext cx="940798" cy="756666"/>
          </a:xfrm>
          <a:prstGeom prst="mathMultiply">
            <a:avLst>
              <a:gd name="adj1" fmla="val 1632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ultiply 2">
            <a:extLst>
              <a:ext uri="{FF2B5EF4-FFF2-40B4-BE49-F238E27FC236}">
                <a16:creationId xmlns:a16="http://schemas.microsoft.com/office/drawing/2014/main" id="{290BC9A7-8F3D-C140-E150-466C03961ECE}"/>
              </a:ext>
            </a:extLst>
          </p:cNvPr>
          <p:cNvSpPr/>
          <p:nvPr/>
        </p:nvSpPr>
        <p:spPr>
          <a:xfrm>
            <a:off x="3115476" y="4589318"/>
            <a:ext cx="940798" cy="756666"/>
          </a:xfrm>
          <a:prstGeom prst="mathMultiply">
            <a:avLst>
              <a:gd name="adj1" fmla="val 1632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ultiply 2">
            <a:extLst>
              <a:ext uri="{FF2B5EF4-FFF2-40B4-BE49-F238E27FC236}">
                <a16:creationId xmlns:a16="http://schemas.microsoft.com/office/drawing/2014/main" id="{B41EC445-3E04-FAB0-83CC-A396CD0254C3}"/>
              </a:ext>
            </a:extLst>
          </p:cNvPr>
          <p:cNvSpPr/>
          <p:nvPr/>
        </p:nvSpPr>
        <p:spPr>
          <a:xfrm>
            <a:off x="2608851" y="5378265"/>
            <a:ext cx="940798" cy="756666"/>
          </a:xfrm>
          <a:prstGeom prst="mathMultiply">
            <a:avLst>
              <a:gd name="adj1" fmla="val 1632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21429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38F16-58D9-1378-6800-E4C3C83C3DC3}"/>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1" name="Rounded Rectangle 40">
                <a:extLst>
                  <a:ext uri="{FF2B5EF4-FFF2-40B4-BE49-F238E27FC236}">
                    <a16:creationId xmlns:a16="http://schemas.microsoft.com/office/drawing/2014/main" id="{3D457289-602D-C561-6E0D-C5CB82385C03}"/>
                  </a:ext>
                </a:extLst>
              </p:cNvPr>
              <p:cNvSpPr/>
              <p:nvPr/>
            </p:nvSpPr>
            <p:spPr>
              <a:xfrm>
                <a:off x="3236793" y="4704697"/>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2</m:t>
                          </m:r>
                        </m:sub>
                      </m:sSub>
                    </m:oMath>
                  </m:oMathPara>
                </a14:m>
                <a:endParaRPr lang="en-US" sz="2400" b="0" dirty="0"/>
              </a:p>
            </p:txBody>
          </p:sp>
        </mc:Choice>
        <mc:Fallback xmlns="">
          <p:sp>
            <p:nvSpPr>
              <p:cNvPr id="41" name="Rounded Rectangle 40">
                <a:extLst>
                  <a:ext uri="{FF2B5EF4-FFF2-40B4-BE49-F238E27FC236}">
                    <a16:creationId xmlns:a16="http://schemas.microsoft.com/office/drawing/2014/main" id="{3D457289-602D-C561-6E0D-C5CB82385C03}"/>
                  </a:ext>
                </a:extLst>
              </p:cNvPr>
              <p:cNvSpPr>
                <a:spLocks noRot="1" noChangeAspect="1" noMove="1" noResize="1" noEditPoints="1" noAdjustHandles="1" noChangeArrowheads="1" noChangeShapeType="1" noTextEdit="1"/>
              </p:cNvSpPr>
              <p:nvPr/>
            </p:nvSpPr>
            <p:spPr>
              <a:xfrm>
                <a:off x="3236793" y="4704697"/>
                <a:ext cx="676950" cy="522514"/>
              </a:xfrm>
              <a:prstGeom prst="round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ounded Rectangle 41">
                <a:extLst>
                  <a:ext uri="{FF2B5EF4-FFF2-40B4-BE49-F238E27FC236}">
                    <a16:creationId xmlns:a16="http://schemas.microsoft.com/office/drawing/2014/main" id="{F6BD838C-4141-9E78-3C7A-48C71B6C97DE}"/>
                  </a:ext>
                </a:extLst>
              </p:cNvPr>
              <p:cNvSpPr/>
              <p:nvPr/>
            </p:nvSpPr>
            <p:spPr>
              <a:xfrm>
                <a:off x="3869598" y="5495341"/>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3</m:t>
                          </m:r>
                        </m:sub>
                      </m:sSub>
                    </m:oMath>
                  </m:oMathPara>
                </a14:m>
                <a:endParaRPr lang="en-US" sz="2400" b="0" dirty="0"/>
              </a:p>
            </p:txBody>
          </p:sp>
        </mc:Choice>
        <mc:Fallback xmlns="">
          <p:sp>
            <p:nvSpPr>
              <p:cNvPr id="42" name="Rounded Rectangle 41">
                <a:extLst>
                  <a:ext uri="{FF2B5EF4-FFF2-40B4-BE49-F238E27FC236}">
                    <a16:creationId xmlns:a16="http://schemas.microsoft.com/office/drawing/2014/main" id="{F6BD838C-4141-9E78-3C7A-48C71B6C97DE}"/>
                  </a:ext>
                </a:extLst>
              </p:cNvPr>
              <p:cNvSpPr>
                <a:spLocks noRot="1" noChangeAspect="1" noMove="1" noResize="1" noEditPoints="1" noAdjustHandles="1" noChangeArrowheads="1" noChangeShapeType="1" noTextEdit="1"/>
              </p:cNvSpPr>
              <p:nvPr/>
            </p:nvSpPr>
            <p:spPr>
              <a:xfrm>
                <a:off x="3869598" y="5495341"/>
                <a:ext cx="676950" cy="522514"/>
              </a:xfrm>
              <a:prstGeom prst="round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ounded Rectangle 43">
                <a:extLst>
                  <a:ext uri="{FF2B5EF4-FFF2-40B4-BE49-F238E27FC236}">
                    <a16:creationId xmlns:a16="http://schemas.microsoft.com/office/drawing/2014/main" id="{5746C51E-B132-4FD6-702B-8063B05B355E}"/>
                  </a:ext>
                </a:extLst>
              </p:cNvPr>
              <p:cNvSpPr/>
              <p:nvPr/>
            </p:nvSpPr>
            <p:spPr>
              <a:xfrm>
                <a:off x="2728243" y="5495341"/>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5</m:t>
                          </m:r>
                        </m:sub>
                      </m:sSub>
                    </m:oMath>
                  </m:oMathPara>
                </a14:m>
                <a:endParaRPr lang="en-US" sz="2400" b="0" dirty="0"/>
              </a:p>
            </p:txBody>
          </p:sp>
        </mc:Choice>
        <mc:Fallback xmlns="">
          <p:sp>
            <p:nvSpPr>
              <p:cNvPr id="44" name="Rounded Rectangle 43">
                <a:extLst>
                  <a:ext uri="{FF2B5EF4-FFF2-40B4-BE49-F238E27FC236}">
                    <a16:creationId xmlns:a16="http://schemas.microsoft.com/office/drawing/2014/main" id="{5746C51E-B132-4FD6-702B-8063B05B355E}"/>
                  </a:ext>
                </a:extLst>
              </p:cNvPr>
              <p:cNvSpPr>
                <a:spLocks noRot="1" noChangeAspect="1" noMove="1" noResize="1" noEditPoints="1" noAdjustHandles="1" noChangeArrowheads="1" noChangeShapeType="1" noTextEdit="1"/>
              </p:cNvSpPr>
              <p:nvPr/>
            </p:nvSpPr>
            <p:spPr>
              <a:xfrm>
                <a:off x="2728243" y="5495341"/>
                <a:ext cx="676950" cy="522514"/>
              </a:xfrm>
              <a:prstGeom prst="round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ounded Rectangle 44">
                <a:extLst>
                  <a:ext uri="{FF2B5EF4-FFF2-40B4-BE49-F238E27FC236}">
                    <a16:creationId xmlns:a16="http://schemas.microsoft.com/office/drawing/2014/main" id="{550BCA76-5639-BB31-57F9-A837BF75B50A}"/>
                  </a:ext>
                </a:extLst>
              </p:cNvPr>
              <p:cNvSpPr/>
              <p:nvPr/>
            </p:nvSpPr>
            <p:spPr>
              <a:xfrm>
                <a:off x="2728243" y="3926602"/>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6</m:t>
                          </m:r>
                        </m:sub>
                      </m:sSub>
                    </m:oMath>
                  </m:oMathPara>
                </a14:m>
                <a:endParaRPr lang="en-US" sz="2400" b="0" dirty="0"/>
              </a:p>
            </p:txBody>
          </p:sp>
        </mc:Choice>
        <mc:Fallback xmlns="">
          <p:sp>
            <p:nvSpPr>
              <p:cNvPr id="45" name="Rounded Rectangle 44">
                <a:extLst>
                  <a:ext uri="{FF2B5EF4-FFF2-40B4-BE49-F238E27FC236}">
                    <a16:creationId xmlns:a16="http://schemas.microsoft.com/office/drawing/2014/main" id="{550BCA76-5639-BB31-57F9-A837BF75B50A}"/>
                  </a:ext>
                </a:extLst>
              </p:cNvPr>
              <p:cNvSpPr>
                <a:spLocks noRot="1" noChangeAspect="1" noMove="1" noResize="1" noEditPoints="1" noAdjustHandles="1" noChangeArrowheads="1" noChangeShapeType="1" noTextEdit="1"/>
              </p:cNvSpPr>
              <p:nvPr/>
            </p:nvSpPr>
            <p:spPr>
              <a:xfrm>
                <a:off x="2728243" y="3926602"/>
                <a:ext cx="676950" cy="522514"/>
              </a:xfrm>
              <a:prstGeom prst="roundRect">
                <a:avLst/>
              </a:prstGeom>
              <a:blipFill>
                <a:blip r:embed="rId6"/>
                <a:stretch>
                  <a:fillRect/>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563F8B98-372B-A290-347A-F0CF9F9880D4}"/>
              </a:ext>
            </a:extLst>
          </p:cNvPr>
          <p:cNvGrpSpPr/>
          <p:nvPr/>
        </p:nvGrpSpPr>
        <p:grpSpPr>
          <a:xfrm>
            <a:off x="297049" y="4680153"/>
            <a:ext cx="831819" cy="1337702"/>
            <a:chOff x="5645888" y="1637414"/>
            <a:chExt cx="2306956" cy="3251562"/>
          </a:xfrm>
        </p:grpSpPr>
        <p:grpSp>
          <p:nvGrpSpPr>
            <p:cNvPr id="6" name="Group 5">
              <a:extLst>
                <a:ext uri="{FF2B5EF4-FFF2-40B4-BE49-F238E27FC236}">
                  <a16:creationId xmlns:a16="http://schemas.microsoft.com/office/drawing/2014/main" id="{4EBC6484-B2CD-2589-5D81-B087E65AA286}"/>
                </a:ext>
              </a:extLst>
            </p:cNvPr>
            <p:cNvGrpSpPr/>
            <p:nvPr/>
          </p:nvGrpSpPr>
          <p:grpSpPr>
            <a:xfrm>
              <a:off x="5645888" y="1637414"/>
              <a:ext cx="2306956" cy="683030"/>
              <a:chOff x="10538078" y="3003383"/>
              <a:chExt cx="809794" cy="281058"/>
            </a:xfrm>
          </p:grpSpPr>
          <p:sp>
            <p:nvSpPr>
              <p:cNvPr id="18" name="Moon 17">
                <a:extLst>
                  <a:ext uri="{FF2B5EF4-FFF2-40B4-BE49-F238E27FC236}">
                    <a16:creationId xmlns:a16="http://schemas.microsoft.com/office/drawing/2014/main" id="{3CED5836-75F2-9BE7-03EB-D632F944B12E}"/>
                  </a:ext>
                </a:extLst>
              </p:cNvPr>
              <p:cNvSpPr/>
              <p:nvPr/>
            </p:nvSpPr>
            <p:spPr>
              <a:xfrm rot="18393497">
                <a:off x="10659953" y="2881508"/>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9" name="Moon 18">
                <a:extLst>
                  <a:ext uri="{FF2B5EF4-FFF2-40B4-BE49-F238E27FC236}">
                    <a16:creationId xmlns:a16="http://schemas.microsoft.com/office/drawing/2014/main" id="{8754AB7A-EF52-D88F-F0DA-3F6B00E86051}"/>
                  </a:ext>
                </a:extLst>
              </p:cNvPr>
              <p:cNvSpPr/>
              <p:nvPr/>
            </p:nvSpPr>
            <p:spPr>
              <a:xfrm rot="3206503" flipH="1">
                <a:off x="10944939" y="2881509"/>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7" name="Group 6">
              <a:extLst>
                <a:ext uri="{FF2B5EF4-FFF2-40B4-BE49-F238E27FC236}">
                  <a16:creationId xmlns:a16="http://schemas.microsoft.com/office/drawing/2014/main" id="{1C39F526-15A4-20A7-81EC-57920A8E3994}"/>
                </a:ext>
              </a:extLst>
            </p:cNvPr>
            <p:cNvGrpSpPr/>
            <p:nvPr/>
          </p:nvGrpSpPr>
          <p:grpSpPr>
            <a:xfrm>
              <a:off x="6008577" y="1701197"/>
              <a:ext cx="1690121" cy="3187779"/>
              <a:chOff x="3178629" y="2090055"/>
              <a:chExt cx="593271" cy="1311730"/>
            </a:xfrm>
            <a:solidFill>
              <a:srgbClr val="C00000"/>
            </a:solidFill>
          </p:grpSpPr>
          <p:sp>
            <p:nvSpPr>
              <p:cNvPr id="13" name="Flowchart: Delay 12">
                <a:extLst>
                  <a:ext uri="{FF2B5EF4-FFF2-40B4-BE49-F238E27FC236}">
                    <a16:creationId xmlns:a16="http://schemas.microsoft.com/office/drawing/2014/main" id="{7A0F19E8-6576-23E0-966A-61F60C5104BB}"/>
                  </a:ext>
                </a:extLst>
              </p:cNvPr>
              <p:cNvSpPr/>
              <p:nvPr/>
            </p:nvSpPr>
            <p:spPr>
              <a:xfrm rot="16200000">
                <a:off x="3113315" y="2743199"/>
                <a:ext cx="723900" cy="59327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4" name="Oval 13">
                <a:extLst>
                  <a:ext uri="{FF2B5EF4-FFF2-40B4-BE49-F238E27FC236}">
                    <a16:creationId xmlns:a16="http://schemas.microsoft.com/office/drawing/2014/main" id="{7489CB4E-21CB-E3C8-E3E8-EA7DF44A5B86}"/>
                  </a:ext>
                </a:extLst>
              </p:cNvPr>
              <p:cNvSpPr/>
              <p:nvPr/>
            </p:nvSpPr>
            <p:spPr>
              <a:xfrm>
                <a:off x="3178629" y="2090055"/>
                <a:ext cx="555171" cy="58782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5" name="Oval 14">
                <a:extLst>
                  <a:ext uri="{FF2B5EF4-FFF2-40B4-BE49-F238E27FC236}">
                    <a16:creationId xmlns:a16="http://schemas.microsoft.com/office/drawing/2014/main" id="{9407412E-EF42-AC5F-43D3-32F0598D4F94}"/>
                  </a:ext>
                </a:extLst>
              </p:cNvPr>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6" name="Oval 15">
                <a:extLst>
                  <a:ext uri="{FF2B5EF4-FFF2-40B4-BE49-F238E27FC236}">
                    <a16:creationId xmlns:a16="http://schemas.microsoft.com/office/drawing/2014/main" id="{F477A414-3207-86FA-785D-3E15CA32405B}"/>
                  </a:ext>
                </a:extLst>
              </p:cNvPr>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7" name="Arc 16">
                <a:extLst>
                  <a:ext uri="{FF2B5EF4-FFF2-40B4-BE49-F238E27FC236}">
                    <a16:creationId xmlns:a16="http://schemas.microsoft.com/office/drawing/2014/main" id="{D6E03327-1C5D-7287-E91F-68A2111F38F7}"/>
                  </a:ext>
                </a:extLst>
              </p:cNvPr>
              <p:cNvSpPr/>
              <p:nvPr/>
            </p:nvSpPr>
            <p:spPr>
              <a:xfrm rot="8032625">
                <a:off x="3310143" y="2202862"/>
                <a:ext cx="292143" cy="305589"/>
              </a:xfrm>
              <a:prstGeom prst="arc">
                <a:avLst/>
              </a:prstGeom>
              <a:grp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cxnSp>
          <p:nvCxnSpPr>
            <p:cNvPr id="8" name="Straight Connector 7">
              <a:extLst>
                <a:ext uri="{FF2B5EF4-FFF2-40B4-BE49-F238E27FC236}">
                  <a16:creationId xmlns:a16="http://schemas.microsoft.com/office/drawing/2014/main" id="{40991CCA-21B9-AB62-E3B3-8F708922ADEA}"/>
                </a:ext>
              </a:extLst>
            </p:cNvPr>
            <p:cNvCxnSpPr/>
            <p:nvPr/>
          </p:nvCxnSpPr>
          <p:spPr>
            <a:xfrm flipH="1">
              <a:off x="6853639" y="1978929"/>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341FA33D-DD7E-DA2B-1E2F-AFF3056FB8C3}"/>
                </a:ext>
              </a:extLst>
            </p:cNvPr>
            <p:cNvCxnSpPr/>
            <p:nvPr/>
          </p:nvCxnSpPr>
          <p:spPr>
            <a:xfrm flipV="1">
              <a:off x="6853639" y="1963410"/>
              <a:ext cx="0" cy="161035"/>
            </a:xfrm>
            <a:prstGeom prst="line">
              <a:avLst/>
            </a:prstGeom>
          </p:spPr>
          <p:style>
            <a:lnRef idx="3">
              <a:schemeClr val="dk1"/>
            </a:lnRef>
            <a:fillRef idx="0">
              <a:schemeClr val="dk1"/>
            </a:fillRef>
            <a:effectRef idx="2">
              <a:schemeClr val="dk1"/>
            </a:effectRef>
            <a:fontRef idx="minor">
              <a:schemeClr val="tx1"/>
            </a:fontRef>
          </p:style>
        </p:cxnSp>
        <p:grpSp>
          <p:nvGrpSpPr>
            <p:cNvPr id="10" name="Group 9">
              <a:extLst>
                <a:ext uri="{FF2B5EF4-FFF2-40B4-BE49-F238E27FC236}">
                  <a16:creationId xmlns:a16="http://schemas.microsoft.com/office/drawing/2014/main" id="{994730CD-54B6-64E2-82EC-D119B1B1EAE8}"/>
                </a:ext>
              </a:extLst>
            </p:cNvPr>
            <p:cNvGrpSpPr/>
            <p:nvPr/>
          </p:nvGrpSpPr>
          <p:grpSpPr>
            <a:xfrm>
              <a:off x="6485380" y="1970165"/>
              <a:ext cx="296157" cy="161035"/>
              <a:chOff x="8666273" y="1947891"/>
              <a:chExt cx="296157" cy="161035"/>
            </a:xfrm>
          </p:grpSpPr>
          <p:cxnSp>
            <p:nvCxnSpPr>
              <p:cNvPr id="11" name="Straight Connector 10">
                <a:extLst>
                  <a:ext uri="{FF2B5EF4-FFF2-40B4-BE49-F238E27FC236}">
                    <a16:creationId xmlns:a16="http://schemas.microsoft.com/office/drawing/2014/main" id="{B840E3AC-1059-C482-B42D-37CE050D3582}"/>
                  </a:ext>
                </a:extLst>
              </p:cNvPr>
              <p:cNvCxnSpPr/>
              <p:nvPr/>
            </p:nvCxnSpPr>
            <p:spPr>
              <a:xfrm flipH="1" flipV="1">
                <a:off x="8666273" y="1963410"/>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2B49602B-60D6-8CC1-13DC-03BFF14BC444}"/>
                  </a:ext>
                </a:extLst>
              </p:cNvPr>
              <p:cNvCxnSpPr/>
              <p:nvPr/>
            </p:nvCxnSpPr>
            <p:spPr>
              <a:xfrm flipH="1" flipV="1">
                <a:off x="8962430" y="1947891"/>
                <a:ext cx="0" cy="161035"/>
              </a:xfrm>
              <a:prstGeom prst="line">
                <a:avLst/>
              </a:prstGeom>
            </p:spPr>
            <p:style>
              <a:lnRef idx="3">
                <a:schemeClr val="dk1"/>
              </a:lnRef>
              <a:fillRef idx="0">
                <a:schemeClr val="dk1"/>
              </a:fillRef>
              <a:effectRef idx="2">
                <a:schemeClr val="dk1"/>
              </a:effectRef>
              <a:fontRef idx="minor">
                <a:schemeClr val="tx1"/>
              </a:fontRef>
            </p:style>
          </p:cxnSp>
        </p:grpSp>
      </p:grpSp>
      <mc:AlternateContent xmlns:mc="http://schemas.openxmlformats.org/markup-compatibility/2006" xmlns:a14="http://schemas.microsoft.com/office/drawing/2010/main">
        <mc:Choice Requires="a14">
          <p:sp>
            <p:nvSpPr>
              <p:cNvPr id="21" name="Rounded Rectangle 38">
                <a:extLst>
                  <a:ext uri="{FF2B5EF4-FFF2-40B4-BE49-F238E27FC236}">
                    <a16:creationId xmlns:a16="http://schemas.microsoft.com/office/drawing/2014/main" id="{5FA09D74-CE96-8D0F-7F8A-3ACB0FB1FD76}"/>
                  </a:ext>
                </a:extLst>
              </p:cNvPr>
              <p:cNvSpPr/>
              <p:nvPr/>
            </p:nvSpPr>
            <p:spPr>
              <a:xfrm>
                <a:off x="1572377" y="5495341"/>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1</m:t>
                          </m:r>
                        </m:sub>
                      </m:sSub>
                    </m:oMath>
                  </m:oMathPara>
                </a14:m>
                <a:endParaRPr lang="en-US" sz="2400" b="0" dirty="0"/>
              </a:p>
            </p:txBody>
          </p:sp>
        </mc:Choice>
        <mc:Fallback xmlns="">
          <p:sp>
            <p:nvSpPr>
              <p:cNvPr id="21" name="Rounded Rectangle 38">
                <a:extLst>
                  <a:ext uri="{FF2B5EF4-FFF2-40B4-BE49-F238E27FC236}">
                    <a16:creationId xmlns:a16="http://schemas.microsoft.com/office/drawing/2014/main" id="{5FA09D74-CE96-8D0F-7F8A-3ACB0FB1FD76}"/>
                  </a:ext>
                </a:extLst>
              </p:cNvPr>
              <p:cNvSpPr>
                <a:spLocks noRot="1" noChangeAspect="1" noMove="1" noResize="1" noEditPoints="1" noAdjustHandles="1" noChangeArrowheads="1" noChangeShapeType="1" noTextEdit="1"/>
              </p:cNvSpPr>
              <p:nvPr/>
            </p:nvSpPr>
            <p:spPr>
              <a:xfrm>
                <a:off x="1572377" y="5495341"/>
                <a:ext cx="676950" cy="522514"/>
              </a:xfrm>
              <a:prstGeom prst="roundRect">
                <a:avLst/>
              </a:prstGeom>
              <a:blipFill>
                <a:blip r:embed="rId7"/>
                <a:stretch>
                  <a:fillRect/>
                </a:stretch>
              </a:blipFill>
            </p:spPr>
            <p:txBody>
              <a:bodyPr/>
              <a:lstStyle/>
              <a:p>
                <a:r>
                  <a:rPr lang="en-US">
                    <a:noFill/>
                  </a:rPr>
                  <a:t> </a:t>
                </a:r>
              </a:p>
            </p:txBody>
          </p:sp>
        </mc:Fallback>
      </mc:AlternateContent>
      <p:sp>
        <p:nvSpPr>
          <p:cNvPr id="23" name="Multiply 2">
            <a:extLst>
              <a:ext uri="{FF2B5EF4-FFF2-40B4-BE49-F238E27FC236}">
                <a16:creationId xmlns:a16="http://schemas.microsoft.com/office/drawing/2014/main" id="{4FD007C5-A850-B188-9DB8-BF98C16933A6}"/>
              </a:ext>
            </a:extLst>
          </p:cNvPr>
          <p:cNvSpPr/>
          <p:nvPr/>
        </p:nvSpPr>
        <p:spPr>
          <a:xfrm>
            <a:off x="1440453" y="5378265"/>
            <a:ext cx="940798" cy="756666"/>
          </a:xfrm>
          <a:prstGeom prst="mathMultiply">
            <a:avLst>
              <a:gd name="adj1" fmla="val 1632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Rounded Rectangle 42">
                <a:extLst>
                  <a:ext uri="{FF2B5EF4-FFF2-40B4-BE49-F238E27FC236}">
                    <a16:creationId xmlns:a16="http://schemas.microsoft.com/office/drawing/2014/main" id="{A9DF1C30-D1FB-15ED-53DA-2E9B6F28C7C7}"/>
                  </a:ext>
                </a:extLst>
              </p:cNvPr>
              <p:cNvSpPr/>
              <p:nvPr/>
            </p:nvSpPr>
            <p:spPr>
              <a:xfrm>
                <a:off x="2243692" y="4706394"/>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4</m:t>
                          </m:r>
                        </m:sub>
                      </m:sSub>
                    </m:oMath>
                  </m:oMathPara>
                </a14:m>
                <a:endParaRPr lang="en-US" sz="2400" b="0" dirty="0"/>
              </a:p>
            </p:txBody>
          </p:sp>
        </mc:Choice>
        <mc:Fallback xmlns="">
          <p:sp>
            <p:nvSpPr>
              <p:cNvPr id="20" name="Rounded Rectangle 42">
                <a:extLst>
                  <a:ext uri="{FF2B5EF4-FFF2-40B4-BE49-F238E27FC236}">
                    <a16:creationId xmlns:a16="http://schemas.microsoft.com/office/drawing/2014/main" id="{A9DF1C30-D1FB-15ED-53DA-2E9B6F28C7C7}"/>
                  </a:ext>
                </a:extLst>
              </p:cNvPr>
              <p:cNvSpPr>
                <a:spLocks noRot="1" noChangeAspect="1" noMove="1" noResize="1" noEditPoints="1" noAdjustHandles="1" noChangeArrowheads="1" noChangeShapeType="1" noTextEdit="1"/>
              </p:cNvSpPr>
              <p:nvPr/>
            </p:nvSpPr>
            <p:spPr>
              <a:xfrm>
                <a:off x="2243692" y="4706394"/>
                <a:ext cx="676950" cy="522514"/>
              </a:xfrm>
              <a:prstGeom prst="roundRect">
                <a:avLst/>
              </a:prstGeom>
              <a:blipFill>
                <a:blip r:embed="rId8"/>
                <a:stretch>
                  <a:fillRect/>
                </a:stretch>
              </a:blipFill>
            </p:spPr>
            <p:txBody>
              <a:bodyPr/>
              <a:lstStyle/>
              <a:p>
                <a:r>
                  <a:rPr lang="en-US">
                    <a:noFill/>
                  </a:rPr>
                  <a:t> </a:t>
                </a:r>
              </a:p>
            </p:txBody>
          </p:sp>
        </mc:Fallback>
      </mc:AlternateContent>
      <p:sp>
        <p:nvSpPr>
          <p:cNvPr id="24" name="Speech Bubble: Oval 23">
            <a:extLst>
              <a:ext uri="{FF2B5EF4-FFF2-40B4-BE49-F238E27FC236}">
                <a16:creationId xmlns:a16="http://schemas.microsoft.com/office/drawing/2014/main" id="{04FE9ED7-1B71-336C-2518-B36C61F196B2}"/>
              </a:ext>
            </a:extLst>
          </p:cNvPr>
          <p:cNvSpPr/>
          <p:nvPr/>
        </p:nvSpPr>
        <p:spPr>
          <a:xfrm>
            <a:off x="164187" y="3618878"/>
            <a:ext cx="1954141" cy="756666"/>
          </a:xfrm>
          <a:prstGeom prst="wedgeEllipseCallou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I’m done</a:t>
            </a:r>
          </a:p>
        </p:txBody>
      </p:sp>
      <p:sp>
        <p:nvSpPr>
          <p:cNvPr id="25" name="Multiply 2">
            <a:extLst>
              <a:ext uri="{FF2B5EF4-FFF2-40B4-BE49-F238E27FC236}">
                <a16:creationId xmlns:a16="http://schemas.microsoft.com/office/drawing/2014/main" id="{3319EABC-5E47-FEBF-67DD-95BF7EF737C4}"/>
              </a:ext>
            </a:extLst>
          </p:cNvPr>
          <p:cNvSpPr/>
          <p:nvPr/>
        </p:nvSpPr>
        <p:spPr>
          <a:xfrm>
            <a:off x="2118328" y="4589318"/>
            <a:ext cx="940798" cy="756666"/>
          </a:xfrm>
          <a:prstGeom prst="mathMultiply">
            <a:avLst>
              <a:gd name="adj1" fmla="val 1632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ultiply 2">
            <a:extLst>
              <a:ext uri="{FF2B5EF4-FFF2-40B4-BE49-F238E27FC236}">
                <a16:creationId xmlns:a16="http://schemas.microsoft.com/office/drawing/2014/main" id="{5A4055B7-0076-EA56-C636-68602A788CE5}"/>
              </a:ext>
            </a:extLst>
          </p:cNvPr>
          <p:cNvSpPr/>
          <p:nvPr/>
        </p:nvSpPr>
        <p:spPr>
          <a:xfrm>
            <a:off x="3115476" y="4589318"/>
            <a:ext cx="940798" cy="756666"/>
          </a:xfrm>
          <a:prstGeom prst="mathMultiply">
            <a:avLst>
              <a:gd name="adj1" fmla="val 1632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ultiply 2">
            <a:extLst>
              <a:ext uri="{FF2B5EF4-FFF2-40B4-BE49-F238E27FC236}">
                <a16:creationId xmlns:a16="http://schemas.microsoft.com/office/drawing/2014/main" id="{535E64F0-D5C3-0F5F-FA33-C6D61A5390FC}"/>
              </a:ext>
            </a:extLst>
          </p:cNvPr>
          <p:cNvSpPr/>
          <p:nvPr/>
        </p:nvSpPr>
        <p:spPr>
          <a:xfrm>
            <a:off x="2608851" y="5378265"/>
            <a:ext cx="940798" cy="756666"/>
          </a:xfrm>
          <a:prstGeom prst="mathMultiply">
            <a:avLst>
              <a:gd name="adj1" fmla="val 1632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Rounded Rectangle 40">
                <a:extLst>
                  <a:ext uri="{FF2B5EF4-FFF2-40B4-BE49-F238E27FC236}">
                    <a16:creationId xmlns:a16="http://schemas.microsoft.com/office/drawing/2014/main" id="{986E6535-C905-5CD0-8A4C-BCAD14862142}"/>
                  </a:ext>
                </a:extLst>
              </p:cNvPr>
              <p:cNvSpPr/>
              <p:nvPr/>
            </p:nvSpPr>
            <p:spPr>
              <a:xfrm>
                <a:off x="10386529" y="4704697"/>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2</m:t>
                          </m:r>
                        </m:sub>
                      </m:sSub>
                    </m:oMath>
                  </m:oMathPara>
                </a14:m>
                <a:endParaRPr lang="en-US" sz="2400" b="0" dirty="0"/>
              </a:p>
            </p:txBody>
          </p:sp>
        </mc:Choice>
        <mc:Fallback xmlns="">
          <p:sp>
            <p:nvSpPr>
              <p:cNvPr id="27" name="Rounded Rectangle 40">
                <a:extLst>
                  <a:ext uri="{FF2B5EF4-FFF2-40B4-BE49-F238E27FC236}">
                    <a16:creationId xmlns:a16="http://schemas.microsoft.com/office/drawing/2014/main" id="{986E6535-C905-5CD0-8A4C-BCAD14862142}"/>
                  </a:ext>
                </a:extLst>
              </p:cNvPr>
              <p:cNvSpPr>
                <a:spLocks noRot="1" noChangeAspect="1" noMove="1" noResize="1" noEditPoints="1" noAdjustHandles="1" noChangeArrowheads="1" noChangeShapeType="1" noTextEdit="1"/>
              </p:cNvSpPr>
              <p:nvPr/>
            </p:nvSpPr>
            <p:spPr>
              <a:xfrm>
                <a:off x="10386529" y="4704697"/>
                <a:ext cx="676950" cy="522514"/>
              </a:xfrm>
              <a:prstGeom prst="round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ounded Rectangle 41">
                <a:extLst>
                  <a:ext uri="{FF2B5EF4-FFF2-40B4-BE49-F238E27FC236}">
                    <a16:creationId xmlns:a16="http://schemas.microsoft.com/office/drawing/2014/main" id="{DE0A74B0-498A-B04A-3C99-D6EFFE6A6BAF}"/>
                  </a:ext>
                </a:extLst>
              </p:cNvPr>
              <p:cNvSpPr/>
              <p:nvPr/>
            </p:nvSpPr>
            <p:spPr>
              <a:xfrm>
                <a:off x="11019334" y="5495341"/>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3</m:t>
                          </m:r>
                        </m:sub>
                      </m:sSub>
                    </m:oMath>
                  </m:oMathPara>
                </a14:m>
                <a:endParaRPr lang="en-US" sz="2400" b="0" dirty="0"/>
              </a:p>
            </p:txBody>
          </p:sp>
        </mc:Choice>
        <mc:Fallback xmlns="">
          <p:sp>
            <p:nvSpPr>
              <p:cNvPr id="28" name="Rounded Rectangle 41">
                <a:extLst>
                  <a:ext uri="{FF2B5EF4-FFF2-40B4-BE49-F238E27FC236}">
                    <a16:creationId xmlns:a16="http://schemas.microsoft.com/office/drawing/2014/main" id="{DE0A74B0-498A-B04A-3C99-D6EFFE6A6BAF}"/>
                  </a:ext>
                </a:extLst>
              </p:cNvPr>
              <p:cNvSpPr>
                <a:spLocks noRot="1" noChangeAspect="1" noMove="1" noResize="1" noEditPoints="1" noAdjustHandles="1" noChangeArrowheads="1" noChangeShapeType="1" noTextEdit="1"/>
              </p:cNvSpPr>
              <p:nvPr/>
            </p:nvSpPr>
            <p:spPr>
              <a:xfrm>
                <a:off x="11019334" y="5495341"/>
                <a:ext cx="676950" cy="522514"/>
              </a:xfrm>
              <a:prstGeom prst="round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ounded Rectangle 43">
                <a:extLst>
                  <a:ext uri="{FF2B5EF4-FFF2-40B4-BE49-F238E27FC236}">
                    <a16:creationId xmlns:a16="http://schemas.microsoft.com/office/drawing/2014/main" id="{4B88089C-A5AF-5DC8-26B0-923B47044235}"/>
                  </a:ext>
                </a:extLst>
              </p:cNvPr>
              <p:cNvSpPr/>
              <p:nvPr/>
            </p:nvSpPr>
            <p:spPr>
              <a:xfrm>
                <a:off x="9877979" y="5495341"/>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5</m:t>
                          </m:r>
                        </m:sub>
                      </m:sSub>
                    </m:oMath>
                  </m:oMathPara>
                </a14:m>
                <a:endParaRPr lang="en-US" sz="2400" b="0" dirty="0"/>
              </a:p>
            </p:txBody>
          </p:sp>
        </mc:Choice>
        <mc:Fallback xmlns="">
          <p:sp>
            <p:nvSpPr>
              <p:cNvPr id="29" name="Rounded Rectangle 43">
                <a:extLst>
                  <a:ext uri="{FF2B5EF4-FFF2-40B4-BE49-F238E27FC236}">
                    <a16:creationId xmlns:a16="http://schemas.microsoft.com/office/drawing/2014/main" id="{4B88089C-A5AF-5DC8-26B0-923B47044235}"/>
                  </a:ext>
                </a:extLst>
              </p:cNvPr>
              <p:cNvSpPr>
                <a:spLocks noRot="1" noChangeAspect="1" noMove="1" noResize="1" noEditPoints="1" noAdjustHandles="1" noChangeArrowheads="1" noChangeShapeType="1" noTextEdit="1"/>
              </p:cNvSpPr>
              <p:nvPr/>
            </p:nvSpPr>
            <p:spPr>
              <a:xfrm>
                <a:off x="9877979" y="5495341"/>
                <a:ext cx="676950" cy="522514"/>
              </a:xfrm>
              <a:prstGeom prst="round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ounded Rectangle 44">
                <a:extLst>
                  <a:ext uri="{FF2B5EF4-FFF2-40B4-BE49-F238E27FC236}">
                    <a16:creationId xmlns:a16="http://schemas.microsoft.com/office/drawing/2014/main" id="{8D8A9EF0-6C76-F60C-5F47-6A5FE19EF994}"/>
                  </a:ext>
                </a:extLst>
              </p:cNvPr>
              <p:cNvSpPr/>
              <p:nvPr/>
            </p:nvSpPr>
            <p:spPr>
              <a:xfrm>
                <a:off x="9877979" y="3926602"/>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6</m:t>
                          </m:r>
                        </m:sub>
                      </m:sSub>
                    </m:oMath>
                  </m:oMathPara>
                </a14:m>
                <a:endParaRPr lang="en-US" sz="2400" b="0" dirty="0"/>
              </a:p>
            </p:txBody>
          </p:sp>
        </mc:Choice>
        <mc:Fallback xmlns="">
          <p:sp>
            <p:nvSpPr>
              <p:cNvPr id="30" name="Rounded Rectangle 44">
                <a:extLst>
                  <a:ext uri="{FF2B5EF4-FFF2-40B4-BE49-F238E27FC236}">
                    <a16:creationId xmlns:a16="http://schemas.microsoft.com/office/drawing/2014/main" id="{8D8A9EF0-6C76-F60C-5F47-6A5FE19EF994}"/>
                  </a:ext>
                </a:extLst>
              </p:cNvPr>
              <p:cNvSpPr>
                <a:spLocks noRot="1" noChangeAspect="1" noMove="1" noResize="1" noEditPoints="1" noAdjustHandles="1" noChangeArrowheads="1" noChangeShapeType="1" noTextEdit="1"/>
              </p:cNvSpPr>
              <p:nvPr/>
            </p:nvSpPr>
            <p:spPr>
              <a:xfrm>
                <a:off x="9877979" y="3926602"/>
                <a:ext cx="676950" cy="522514"/>
              </a:xfrm>
              <a:prstGeom prst="roundRect">
                <a:avLst/>
              </a:prstGeom>
              <a:blipFill>
                <a:blip r:embed="rId12"/>
                <a:stretch>
                  <a:fillRect/>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531B1984-F555-2FB5-CBCB-C393092C9A64}"/>
              </a:ext>
            </a:extLst>
          </p:cNvPr>
          <p:cNvGrpSpPr/>
          <p:nvPr/>
        </p:nvGrpSpPr>
        <p:grpSpPr>
          <a:xfrm>
            <a:off x="7446785" y="4680153"/>
            <a:ext cx="831819" cy="1337702"/>
            <a:chOff x="5645888" y="1637414"/>
            <a:chExt cx="2306956" cy="3251562"/>
          </a:xfrm>
        </p:grpSpPr>
        <p:grpSp>
          <p:nvGrpSpPr>
            <p:cNvPr id="32" name="Group 31">
              <a:extLst>
                <a:ext uri="{FF2B5EF4-FFF2-40B4-BE49-F238E27FC236}">
                  <a16:creationId xmlns:a16="http://schemas.microsoft.com/office/drawing/2014/main" id="{605C8C7E-9280-431C-CBC0-E2B4053B9AE3}"/>
                </a:ext>
              </a:extLst>
            </p:cNvPr>
            <p:cNvGrpSpPr/>
            <p:nvPr/>
          </p:nvGrpSpPr>
          <p:grpSpPr>
            <a:xfrm>
              <a:off x="5645888" y="1637414"/>
              <a:ext cx="2306956" cy="683030"/>
              <a:chOff x="10538078" y="3003383"/>
              <a:chExt cx="809794" cy="281058"/>
            </a:xfrm>
          </p:grpSpPr>
          <p:sp>
            <p:nvSpPr>
              <p:cNvPr id="49" name="Moon 48">
                <a:extLst>
                  <a:ext uri="{FF2B5EF4-FFF2-40B4-BE49-F238E27FC236}">
                    <a16:creationId xmlns:a16="http://schemas.microsoft.com/office/drawing/2014/main" id="{66007227-CDA8-1C40-9B2A-D7959D7927AA}"/>
                  </a:ext>
                </a:extLst>
              </p:cNvPr>
              <p:cNvSpPr/>
              <p:nvPr/>
            </p:nvSpPr>
            <p:spPr>
              <a:xfrm rot="18393497">
                <a:off x="10659953" y="2881508"/>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0" name="Moon 49">
                <a:extLst>
                  <a:ext uri="{FF2B5EF4-FFF2-40B4-BE49-F238E27FC236}">
                    <a16:creationId xmlns:a16="http://schemas.microsoft.com/office/drawing/2014/main" id="{BB3B3F0C-DE9C-014D-E5E9-2118D189701E}"/>
                  </a:ext>
                </a:extLst>
              </p:cNvPr>
              <p:cNvSpPr/>
              <p:nvPr/>
            </p:nvSpPr>
            <p:spPr>
              <a:xfrm rot="3206503" flipH="1">
                <a:off x="10944939" y="2881509"/>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33" name="Group 32">
              <a:extLst>
                <a:ext uri="{FF2B5EF4-FFF2-40B4-BE49-F238E27FC236}">
                  <a16:creationId xmlns:a16="http://schemas.microsoft.com/office/drawing/2014/main" id="{61DB1782-2592-136C-1D3C-11A1DC5B87CE}"/>
                </a:ext>
              </a:extLst>
            </p:cNvPr>
            <p:cNvGrpSpPr/>
            <p:nvPr/>
          </p:nvGrpSpPr>
          <p:grpSpPr>
            <a:xfrm>
              <a:off x="6008577" y="1701197"/>
              <a:ext cx="1690121" cy="3187779"/>
              <a:chOff x="3178629" y="2090055"/>
              <a:chExt cx="593271" cy="1311730"/>
            </a:xfrm>
            <a:solidFill>
              <a:srgbClr val="C00000"/>
            </a:solidFill>
          </p:grpSpPr>
          <p:sp>
            <p:nvSpPr>
              <p:cNvPr id="39" name="Flowchart: Delay 38">
                <a:extLst>
                  <a:ext uri="{FF2B5EF4-FFF2-40B4-BE49-F238E27FC236}">
                    <a16:creationId xmlns:a16="http://schemas.microsoft.com/office/drawing/2014/main" id="{DBA1D33C-9F53-3DEB-CF26-6F3FA4C3C3C1}"/>
                  </a:ext>
                </a:extLst>
              </p:cNvPr>
              <p:cNvSpPr/>
              <p:nvPr/>
            </p:nvSpPr>
            <p:spPr>
              <a:xfrm rot="16200000">
                <a:off x="3113315" y="2743199"/>
                <a:ext cx="723900" cy="59327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0" name="Oval 39">
                <a:extLst>
                  <a:ext uri="{FF2B5EF4-FFF2-40B4-BE49-F238E27FC236}">
                    <a16:creationId xmlns:a16="http://schemas.microsoft.com/office/drawing/2014/main" id="{42D4F737-D0AA-D34E-1492-A475D2C1BEC1}"/>
                  </a:ext>
                </a:extLst>
              </p:cNvPr>
              <p:cNvSpPr/>
              <p:nvPr/>
            </p:nvSpPr>
            <p:spPr>
              <a:xfrm>
                <a:off x="3178629" y="2090055"/>
                <a:ext cx="555171" cy="58782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3" name="Oval 42">
                <a:extLst>
                  <a:ext uri="{FF2B5EF4-FFF2-40B4-BE49-F238E27FC236}">
                    <a16:creationId xmlns:a16="http://schemas.microsoft.com/office/drawing/2014/main" id="{CFB68060-9754-3CA5-A34D-539DEDAE7D67}"/>
                  </a:ext>
                </a:extLst>
              </p:cNvPr>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6" name="Oval 45">
                <a:extLst>
                  <a:ext uri="{FF2B5EF4-FFF2-40B4-BE49-F238E27FC236}">
                    <a16:creationId xmlns:a16="http://schemas.microsoft.com/office/drawing/2014/main" id="{D38B6DDB-AECC-DBB1-C27C-20D850526BCD}"/>
                  </a:ext>
                </a:extLst>
              </p:cNvPr>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8" name="Arc 47">
                <a:extLst>
                  <a:ext uri="{FF2B5EF4-FFF2-40B4-BE49-F238E27FC236}">
                    <a16:creationId xmlns:a16="http://schemas.microsoft.com/office/drawing/2014/main" id="{C2ECEF5A-E1BC-D575-D0BE-7FA10EE18F7D}"/>
                  </a:ext>
                </a:extLst>
              </p:cNvPr>
              <p:cNvSpPr/>
              <p:nvPr/>
            </p:nvSpPr>
            <p:spPr>
              <a:xfrm rot="8032625">
                <a:off x="3310143" y="2202862"/>
                <a:ext cx="292143" cy="305589"/>
              </a:xfrm>
              <a:prstGeom prst="arc">
                <a:avLst/>
              </a:prstGeom>
              <a:grp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cxnSp>
          <p:nvCxnSpPr>
            <p:cNvPr id="34" name="Straight Connector 33">
              <a:extLst>
                <a:ext uri="{FF2B5EF4-FFF2-40B4-BE49-F238E27FC236}">
                  <a16:creationId xmlns:a16="http://schemas.microsoft.com/office/drawing/2014/main" id="{A55FE369-3590-565A-3B2E-3C93ED0E7A87}"/>
                </a:ext>
              </a:extLst>
            </p:cNvPr>
            <p:cNvCxnSpPr/>
            <p:nvPr/>
          </p:nvCxnSpPr>
          <p:spPr>
            <a:xfrm flipH="1">
              <a:off x="6853639" y="1978929"/>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35" name="Straight Connector 34">
              <a:extLst>
                <a:ext uri="{FF2B5EF4-FFF2-40B4-BE49-F238E27FC236}">
                  <a16:creationId xmlns:a16="http://schemas.microsoft.com/office/drawing/2014/main" id="{43EE053F-EEFA-6235-2417-0673111FEB72}"/>
                </a:ext>
              </a:extLst>
            </p:cNvPr>
            <p:cNvCxnSpPr/>
            <p:nvPr/>
          </p:nvCxnSpPr>
          <p:spPr>
            <a:xfrm flipV="1">
              <a:off x="6853639" y="1963410"/>
              <a:ext cx="0" cy="161035"/>
            </a:xfrm>
            <a:prstGeom prst="line">
              <a:avLst/>
            </a:prstGeom>
          </p:spPr>
          <p:style>
            <a:lnRef idx="3">
              <a:schemeClr val="dk1"/>
            </a:lnRef>
            <a:fillRef idx="0">
              <a:schemeClr val="dk1"/>
            </a:fillRef>
            <a:effectRef idx="2">
              <a:schemeClr val="dk1"/>
            </a:effectRef>
            <a:fontRef idx="minor">
              <a:schemeClr val="tx1"/>
            </a:fontRef>
          </p:style>
        </p:cxnSp>
        <p:grpSp>
          <p:nvGrpSpPr>
            <p:cNvPr id="36" name="Group 35">
              <a:extLst>
                <a:ext uri="{FF2B5EF4-FFF2-40B4-BE49-F238E27FC236}">
                  <a16:creationId xmlns:a16="http://schemas.microsoft.com/office/drawing/2014/main" id="{49ED841F-64F1-934F-0795-F91B9D2138A3}"/>
                </a:ext>
              </a:extLst>
            </p:cNvPr>
            <p:cNvGrpSpPr/>
            <p:nvPr/>
          </p:nvGrpSpPr>
          <p:grpSpPr>
            <a:xfrm>
              <a:off x="6485380" y="1970165"/>
              <a:ext cx="296157" cy="161035"/>
              <a:chOff x="8666273" y="1947891"/>
              <a:chExt cx="296157" cy="161035"/>
            </a:xfrm>
          </p:grpSpPr>
          <p:cxnSp>
            <p:nvCxnSpPr>
              <p:cNvPr id="37" name="Straight Connector 36">
                <a:extLst>
                  <a:ext uri="{FF2B5EF4-FFF2-40B4-BE49-F238E27FC236}">
                    <a16:creationId xmlns:a16="http://schemas.microsoft.com/office/drawing/2014/main" id="{802AC03F-3C5B-907E-F1BF-FA0DE2F7DC42}"/>
                  </a:ext>
                </a:extLst>
              </p:cNvPr>
              <p:cNvCxnSpPr/>
              <p:nvPr/>
            </p:nvCxnSpPr>
            <p:spPr>
              <a:xfrm flipH="1" flipV="1">
                <a:off x="8666273" y="1963410"/>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38" name="Straight Connector 37">
                <a:extLst>
                  <a:ext uri="{FF2B5EF4-FFF2-40B4-BE49-F238E27FC236}">
                    <a16:creationId xmlns:a16="http://schemas.microsoft.com/office/drawing/2014/main" id="{5EE1DF85-53E5-D70B-38BF-A03E192E5B79}"/>
                  </a:ext>
                </a:extLst>
              </p:cNvPr>
              <p:cNvCxnSpPr/>
              <p:nvPr/>
            </p:nvCxnSpPr>
            <p:spPr>
              <a:xfrm flipH="1" flipV="1">
                <a:off x="8962430" y="1947891"/>
                <a:ext cx="0" cy="161035"/>
              </a:xfrm>
              <a:prstGeom prst="line">
                <a:avLst/>
              </a:prstGeom>
            </p:spPr>
            <p:style>
              <a:lnRef idx="3">
                <a:schemeClr val="dk1"/>
              </a:lnRef>
              <a:fillRef idx="0">
                <a:schemeClr val="dk1"/>
              </a:fillRef>
              <a:effectRef idx="2">
                <a:schemeClr val="dk1"/>
              </a:effectRef>
              <a:fontRef idx="minor">
                <a:schemeClr val="tx1"/>
              </a:fontRef>
            </p:style>
          </p:cxnSp>
        </p:grpSp>
      </p:grpSp>
      <mc:AlternateContent xmlns:mc="http://schemas.openxmlformats.org/markup-compatibility/2006" xmlns:a14="http://schemas.microsoft.com/office/drawing/2010/main">
        <mc:Choice Requires="a14">
          <p:sp>
            <p:nvSpPr>
              <p:cNvPr id="51" name="Rounded Rectangle 38">
                <a:extLst>
                  <a:ext uri="{FF2B5EF4-FFF2-40B4-BE49-F238E27FC236}">
                    <a16:creationId xmlns:a16="http://schemas.microsoft.com/office/drawing/2014/main" id="{FBD17500-1788-47A9-B018-582831D0F01A}"/>
                  </a:ext>
                </a:extLst>
              </p:cNvPr>
              <p:cNvSpPr/>
              <p:nvPr/>
            </p:nvSpPr>
            <p:spPr>
              <a:xfrm>
                <a:off x="8722113" y="5495341"/>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1</m:t>
                          </m:r>
                        </m:sub>
                      </m:sSub>
                    </m:oMath>
                  </m:oMathPara>
                </a14:m>
                <a:endParaRPr lang="en-US" sz="2400" b="0" dirty="0"/>
              </a:p>
            </p:txBody>
          </p:sp>
        </mc:Choice>
        <mc:Fallback xmlns="">
          <p:sp>
            <p:nvSpPr>
              <p:cNvPr id="51" name="Rounded Rectangle 38">
                <a:extLst>
                  <a:ext uri="{FF2B5EF4-FFF2-40B4-BE49-F238E27FC236}">
                    <a16:creationId xmlns:a16="http://schemas.microsoft.com/office/drawing/2014/main" id="{FBD17500-1788-47A9-B018-582831D0F01A}"/>
                  </a:ext>
                </a:extLst>
              </p:cNvPr>
              <p:cNvSpPr>
                <a:spLocks noRot="1" noChangeAspect="1" noMove="1" noResize="1" noEditPoints="1" noAdjustHandles="1" noChangeArrowheads="1" noChangeShapeType="1" noTextEdit="1"/>
              </p:cNvSpPr>
              <p:nvPr/>
            </p:nvSpPr>
            <p:spPr>
              <a:xfrm>
                <a:off x="8722113" y="5495341"/>
                <a:ext cx="676950" cy="522514"/>
              </a:xfrm>
              <a:prstGeom prst="roundRect">
                <a:avLst/>
              </a:prstGeom>
              <a:blipFill>
                <a:blip r:embed="rId13"/>
                <a:stretch>
                  <a:fillRect/>
                </a:stretch>
              </a:blipFill>
            </p:spPr>
            <p:txBody>
              <a:bodyPr/>
              <a:lstStyle/>
              <a:p>
                <a:r>
                  <a:rPr lang="en-US">
                    <a:noFill/>
                  </a:rPr>
                  <a:t> </a:t>
                </a:r>
              </a:p>
            </p:txBody>
          </p:sp>
        </mc:Fallback>
      </mc:AlternateContent>
      <p:sp>
        <p:nvSpPr>
          <p:cNvPr id="52" name="Multiply 2">
            <a:extLst>
              <a:ext uri="{FF2B5EF4-FFF2-40B4-BE49-F238E27FC236}">
                <a16:creationId xmlns:a16="http://schemas.microsoft.com/office/drawing/2014/main" id="{2BA76746-EB25-D72E-329E-6F373F909D2D}"/>
              </a:ext>
            </a:extLst>
          </p:cNvPr>
          <p:cNvSpPr/>
          <p:nvPr/>
        </p:nvSpPr>
        <p:spPr>
          <a:xfrm>
            <a:off x="8590189" y="5378265"/>
            <a:ext cx="940798" cy="756666"/>
          </a:xfrm>
          <a:prstGeom prst="mathMultiply">
            <a:avLst>
              <a:gd name="adj1" fmla="val 1632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3" name="Rounded Rectangle 42">
                <a:extLst>
                  <a:ext uri="{FF2B5EF4-FFF2-40B4-BE49-F238E27FC236}">
                    <a16:creationId xmlns:a16="http://schemas.microsoft.com/office/drawing/2014/main" id="{7C0CE360-439F-82CD-B2C9-45DA804D73DE}"/>
                  </a:ext>
                </a:extLst>
              </p:cNvPr>
              <p:cNvSpPr/>
              <p:nvPr/>
            </p:nvSpPr>
            <p:spPr>
              <a:xfrm>
                <a:off x="9393428" y="4706394"/>
                <a:ext cx="67695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4</m:t>
                          </m:r>
                        </m:sub>
                      </m:sSub>
                    </m:oMath>
                  </m:oMathPara>
                </a14:m>
                <a:endParaRPr lang="en-US" sz="2400" b="0" dirty="0"/>
              </a:p>
            </p:txBody>
          </p:sp>
        </mc:Choice>
        <mc:Fallback xmlns="">
          <p:sp>
            <p:nvSpPr>
              <p:cNvPr id="53" name="Rounded Rectangle 42">
                <a:extLst>
                  <a:ext uri="{FF2B5EF4-FFF2-40B4-BE49-F238E27FC236}">
                    <a16:creationId xmlns:a16="http://schemas.microsoft.com/office/drawing/2014/main" id="{7C0CE360-439F-82CD-B2C9-45DA804D73DE}"/>
                  </a:ext>
                </a:extLst>
              </p:cNvPr>
              <p:cNvSpPr>
                <a:spLocks noRot="1" noChangeAspect="1" noMove="1" noResize="1" noEditPoints="1" noAdjustHandles="1" noChangeArrowheads="1" noChangeShapeType="1" noTextEdit="1"/>
              </p:cNvSpPr>
              <p:nvPr/>
            </p:nvSpPr>
            <p:spPr>
              <a:xfrm>
                <a:off x="9393428" y="4706394"/>
                <a:ext cx="676950" cy="522514"/>
              </a:xfrm>
              <a:prstGeom prst="roundRect">
                <a:avLst/>
              </a:prstGeom>
              <a:blipFill>
                <a:blip r:embed="rId14"/>
                <a:stretch>
                  <a:fillRect/>
                </a:stretch>
              </a:blipFill>
            </p:spPr>
            <p:txBody>
              <a:bodyPr/>
              <a:lstStyle/>
              <a:p>
                <a:r>
                  <a:rPr lang="en-US">
                    <a:noFill/>
                  </a:rPr>
                  <a:t> </a:t>
                </a:r>
              </a:p>
            </p:txBody>
          </p:sp>
        </mc:Fallback>
      </mc:AlternateContent>
      <p:sp>
        <p:nvSpPr>
          <p:cNvPr id="54" name="Speech Bubble: Oval 53">
            <a:extLst>
              <a:ext uri="{FF2B5EF4-FFF2-40B4-BE49-F238E27FC236}">
                <a16:creationId xmlns:a16="http://schemas.microsoft.com/office/drawing/2014/main" id="{487BE889-871C-AAC3-7D2B-5E46DD25392F}"/>
              </a:ext>
            </a:extLst>
          </p:cNvPr>
          <p:cNvSpPr/>
          <p:nvPr/>
        </p:nvSpPr>
        <p:spPr>
          <a:xfrm>
            <a:off x="7313923" y="3618878"/>
            <a:ext cx="1954141" cy="756666"/>
          </a:xfrm>
          <a:prstGeom prst="wedgeEllipseCallou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I’m done</a:t>
            </a:r>
          </a:p>
        </p:txBody>
      </p:sp>
      <p:sp>
        <p:nvSpPr>
          <p:cNvPr id="55" name="Multiply 2">
            <a:extLst>
              <a:ext uri="{FF2B5EF4-FFF2-40B4-BE49-F238E27FC236}">
                <a16:creationId xmlns:a16="http://schemas.microsoft.com/office/drawing/2014/main" id="{B5367970-E42D-40D8-3C37-A2828BED5383}"/>
              </a:ext>
            </a:extLst>
          </p:cNvPr>
          <p:cNvSpPr/>
          <p:nvPr/>
        </p:nvSpPr>
        <p:spPr>
          <a:xfrm>
            <a:off x="9268064" y="4589318"/>
            <a:ext cx="940798" cy="756666"/>
          </a:xfrm>
          <a:prstGeom prst="mathMultiply">
            <a:avLst>
              <a:gd name="adj1" fmla="val 1632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ultiply 2">
            <a:extLst>
              <a:ext uri="{FF2B5EF4-FFF2-40B4-BE49-F238E27FC236}">
                <a16:creationId xmlns:a16="http://schemas.microsoft.com/office/drawing/2014/main" id="{ECAC2117-99CA-D1FE-AC0D-6198E515F85C}"/>
              </a:ext>
            </a:extLst>
          </p:cNvPr>
          <p:cNvSpPr/>
          <p:nvPr/>
        </p:nvSpPr>
        <p:spPr>
          <a:xfrm>
            <a:off x="10265212" y="4589318"/>
            <a:ext cx="940798" cy="756666"/>
          </a:xfrm>
          <a:prstGeom prst="mathMultiply">
            <a:avLst>
              <a:gd name="adj1" fmla="val 1632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ultiply 2">
            <a:extLst>
              <a:ext uri="{FF2B5EF4-FFF2-40B4-BE49-F238E27FC236}">
                <a16:creationId xmlns:a16="http://schemas.microsoft.com/office/drawing/2014/main" id="{0CD5F460-4BC7-1802-15A8-4D504C5AE6B2}"/>
              </a:ext>
            </a:extLst>
          </p:cNvPr>
          <p:cNvSpPr/>
          <p:nvPr/>
        </p:nvSpPr>
        <p:spPr>
          <a:xfrm>
            <a:off x="9758587" y="5378265"/>
            <a:ext cx="940798" cy="756666"/>
          </a:xfrm>
          <a:prstGeom prst="mathMultiply">
            <a:avLst>
              <a:gd name="adj1" fmla="val 1632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a:extLst>
              <a:ext uri="{FF2B5EF4-FFF2-40B4-BE49-F238E27FC236}">
                <a16:creationId xmlns:a16="http://schemas.microsoft.com/office/drawing/2014/main" id="{DF6E138B-86AF-2CDE-EF82-8935EA748BCC}"/>
              </a:ext>
            </a:extLst>
          </p:cNvPr>
          <p:cNvCxnSpPr/>
          <p:nvPr/>
        </p:nvCxnSpPr>
        <p:spPr>
          <a:xfrm flipH="1">
            <a:off x="5413710" y="-275948"/>
            <a:ext cx="0" cy="7315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FBA2A33-F5CC-8D79-D0FC-A713097D6B65}"/>
              </a:ext>
            </a:extLst>
          </p:cNvPr>
          <p:cNvCxnSpPr/>
          <p:nvPr/>
        </p:nvCxnSpPr>
        <p:spPr>
          <a:xfrm flipH="1">
            <a:off x="6560149" y="-251510"/>
            <a:ext cx="0" cy="7315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DE7FA7F2-C593-3578-A90B-E4D24795D54C}"/>
                  </a:ext>
                </a:extLst>
              </p:cNvPr>
              <p:cNvSpPr txBox="1"/>
              <p:nvPr/>
            </p:nvSpPr>
            <p:spPr>
              <a:xfrm>
                <a:off x="5340565" y="2683216"/>
                <a:ext cx="1253035" cy="1323439"/>
              </a:xfrm>
              <a:prstGeom prst="rect">
                <a:avLst/>
              </a:prstGeom>
              <a:noFill/>
            </p:spPr>
            <p:txBody>
              <a:bodyPr wrap="none" rtlCol="0">
                <a:spAutoFit/>
              </a:bodyPr>
              <a:lstStyle/>
              <a:p>
                <a:pPr algn="ctr"/>
                <a14:m>
                  <m:oMathPara xmlns:m="http://schemas.openxmlformats.org/officeDocument/2006/math">
                    <m:oMathParaPr>
                      <m:jc m:val="center"/>
                    </m:oMathParaPr>
                    <m:oMath xmlns:m="http://schemas.openxmlformats.org/officeDocument/2006/math">
                      <m:r>
                        <a:rPr lang="en-US" sz="3200" b="0" i="1" smtClean="0">
                          <a:latin typeface="Cambria Math" panose="02040503050406030204" pitchFamily="18" charset="0"/>
                        </a:rPr>
                        <m:t>≈</m:t>
                      </m:r>
                    </m:oMath>
                  </m:oMathPara>
                </a14:m>
                <a:endParaRPr lang="en-US" sz="2400" b="0" dirty="0"/>
              </a:p>
              <a:p>
                <a:pPr algn="ctr"/>
                <a:r>
                  <a:rPr lang="en-US" sz="2400" dirty="0"/>
                  <a:t>Trace</a:t>
                </a:r>
              </a:p>
              <a:p>
                <a:pPr algn="ctr"/>
                <a:r>
                  <a:rPr lang="en-US" sz="2400" dirty="0"/>
                  <a:t>Distance</a:t>
                </a:r>
                <a:endParaRPr lang="en-US" sz="2400" b="0" dirty="0"/>
              </a:p>
            </p:txBody>
          </p:sp>
        </mc:Choice>
        <mc:Fallback xmlns="">
          <p:sp>
            <p:nvSpPr>
              <p:cNvPr id="60" name="TextBox 59">
                <a:extLst>
                  <a:ext uri="{FF2B5EF4-FFF2-40B4-BE49-F238E27FC236}">
                    <a16:creationId xmlns:a16="http://schemas.microsoft.com/office/drawing/2014/main" id="{DE7FA7F2-C593-3578-A90B-E4D24795D54C}"/>
                  </a:ext>
                </a:extLst>
              </p:cNvPr>
              <p:cNvSpPr txBox="1">
                <a:spLocks noRot="1" noChangeAspect="1" noMove="1" noResize="1" noEditPoints="1" noAdjustHandles="1" noChangeArrowheads="1" noChangeShapeType="1" noTextEdit="1"/>
              </p:cNvSpPr>
              <p:nvPr/>
            </p:nvSpPr>
            <p:spPr>
              <a:xfrm>
                <a:off x="5340565" y="2683216"/>
                <a:ext cx="1253035" cy="1323439"/>
              </a:xfrm>
              <a:prstGeom prst="rect">
                <a:avLst/>
              </a:prstGeom>
              <a:blipFill>
                <a:blip r:embed="rId15"/>
                <a:stretch>
                  <a:fillRect l="-6796" r="-6796"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CEBE5C97-3B5D-A52F-5317-DDEFBE8204C6}"/>
                  </a:ext>
                </a:extLst>
              </p:cNvPr>
              <p:cNvSpPr txBox="1"/>
              <p:nvPr/>
            </p:nvSpPr>
            <p:spPr>
              <a:xfrm>
                <a:off x="1904054" y="2259213"/>
                <a:ext cx="1211422" cy="369332"/>
              </a:xfrm>
              <a:prstGeom prst="rect">
                <a:avLst/>
              </a:prstGeom>
              <a:noFill/>
            </p:spPr>
            <p:txBody>
              <a:bodyPr wrap="none" lIns="0" tIns="0" rIns="0" bIns="0" rtlCol="0">
                <a:spAutoFit/>
              </a:bodyPr>
              <a:lstStyle/>
              <a:p>
                <a:r>
                  <a:rPr lang="en-US" sz="2400" b="0" dirty="0"/>
                  <a:t>Secret: </a:t>
                </a:r>
                <a14:m>
                  <m:oMath xmlns:m="http://schemas.openxmlformats.org/officeDocument/2006/math">
                    <m:sSub>
                      <m:sSubPr>
                        <m:ctrlPr>
                          <a:rPr lang="en-US" sz="2400" b="0" i="1" smtClean="0">
                            <a:solidFill>
                              <a:schemeClr val="accent2"/>
                            </a:solidFill>
                            <a:latin typeface="Cambria Math" panose="02040503050406030204" pitchFamily="18" charset="0"/>
                          </a:rPr>
                        </m:ctrlPr>
                      </m:sSubPr>
                      <m:e>
                        <m:r>
                          <a:rPr lang="en-US" sz="2400" b="0" i="1" smtClean="0">
                            <a:solidFill>
                              <a:schemeClr val="accent2"/>
                            </a:solidFill>
                            <a:latin typeface="Cambria Math" panose="02040503050406030204" pitchFamily="18" charset="0"/>
                          </a:rPr>
                          <m:t>𝑠</m:t>
                        </m:r>
                      </m:e>
                      <m:sub>
                        <m:r>
                          <a:rPr lang="en-US" sz="2400" b="0" i="1" smtClean="0">
                            <a:solidFill>
                              <a:schemeClr val="accent2"/>
                            </a:solidFill>
                            <a:latin typeface="Cambria Math" panose="02040503050406030204" pitchFamily="18" charset="0"/>
                          </a:rPr>
                          <m:t>0</m:t>
                        </m:r>
                      </m:sub>
                    </m:sSub>
                  </m:oMath>
                </a14:m>
                <a:endParaRPr lang="en-US" sz="2400" b="0" dirty="0"/>
              </a:p>
            </p:txBody>
          </p:sp>
        </mc:Choice>
        <mc:Fallback xmlns="">
          <p:sp>
            <p:nvSpPr>
              <p:cNvPr id="61" name="TextBox 60">
                <a:extLst>
                  <a:ext uri="{FF2B5EF4-FFF2-40B4-BE49-F238E27FC236}">
                    <a16:creationId xmlns:a16="http://schemas.microsoft.com/office/drawing/2014/main" id="{CEBE5C97-3B5D-A52F-5317-DDEFBE8204C6}"/>
                  </a:ext>
                </a:extLst>
              </p:cNvPr>
              <p:cNvSpPr txBox="1">
                <a:spLocks noRot="1" noChangeAspect="1" noMove="1" noResize="1" noEditPoints="1" noAdjustHandles="1" noChangeArrowheads="1" noChangeShapeType="1" noTextEdit="1"/>
              </p:cNvSpPr>
              <p:nvPr/>
            </p:nvSpPr>
            <p:spPr>
              <a:xfrm>
                <a:off x="1904054" y="2259213"/>
                <a:ext cx="1211422" cy="369332"/>
              </a:xfrm>
              <a:prstGeom prst="rect">
                <a:avLst/>
              </a:prstGeom>
              <a:blipFill>
                <a:blip r:embed="rId16"/>
                <a:stretch>
                  <a:fillRect l="-15075" t="-26667" r="-4020"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821C7866-394D-3089-C02A-BB49AE68CBB0}"/>
                  </a:ext>
                </a:extLst>
              </p:cNvPr>
              <p:cNvSpPr txBox="1"/>
              <p:nvPr/>
            </p:nvSpPr>
            <p:spPr>
              <a:xfrm>
                <a:off x="9037753" y="2259213"/>
                <a:ext cx="1204304" cy="369332"/>
              </a:xfrm>
              <a:prstGeom prst="rect">
                <a:avLst/>
              </a:prstGeom>
              <a:noFill/>
            </p:spPr>
            <p:txBody>
              <a:bodyPr wrap="none" lIns="0" tIns="0" rIns="0" bIns="0" rtlCol="0">
                <a:spAutoFit/>
              </a:bodyPr>
              <a:lstStyle/>
              <a:p>
                <a:r>
                  <a:rPr lang="en-US" sz="2400" b="0" dirty="0"/>
                  <a:t>Secret: </a:t>
                </a:r>
                <a14:m>
                  <m:oMath xmlns:m="http://schemas.openxmlformats.org/officeDocument/2006/math">
                    <m:sSub>
                      <m:sSubPr>
                        <m:ctrlPr>
                          <a:rPr lang="en-US" sz="2400" b="0" i="1" smtClean="0">
                            <a:solidFill>
                              <a:schemeClr val="accent2"/>
                            </a:solidFill>
                            <a:latin typeface="Cambria Math" panose="02040503050406030204" pitchFamily="18" charset="0"/>
                          </a:rPr>
                        </m:ctrlPr>
                      </m:sSubPr>
                      <m:e>
                        <m:r>
                          <a:rPr lang="en-US" sz="2400" b="0" i="1" smtClean="0">
                            <a:solidFill>
                              <a:schemeClr val="accent2"/>
                            </a:solidFill>
                            <a:latin typeface="Cambria Math" panose="02040503050406030204" pitchFamily="18" charset="0"/>
                          </a:rPr>
                          <m:t>𝑠</m:t>
                        </m:r>
                      </m:e>
                      <m:sub>
                        <m:r>
                          <a:rPr lang="en-US" sz="2400" b="0" i="1" smtClean="0">
                            <a:solidFill>
                              <a:schemeClr val="accent2"/>
                            </a:solidFill>
                            <a:latin typeface="Cambria Math" panose="02040503050406030204" pitchFamily="18" charset="0"/>
                          </a:rPr>
                          <m:t>1</m:t>
                        </m:r>
                      </m:sub>
                    </m:sSub>
                  </m:oMath>
                </a14:m>
                <a:endParaRPr lang="en-US" sz="2400" b="0" dirty="0">
                  <a:solidFill>
                    <a:schemeClr val="accent2"/>
                  </a:solidFill>
                </a:endParaRPr>
              </a:p>
            </p:txBody>
          </p:sp>
        </mc:Choice>
        <mc:Fallback xmlns="">
          <p:sp>
            <p:nvSpPr>
              <p:cNvPr id="62" name="TextBox 61">
                <a:extLst>
                  <a:ext uri="{FF2B5EF4-FFF2-40B4-BE49-F238E27FC236}">
                    <a16:creationId xmlns:a16="http://schemas.microsoft.com/office/drawing/2014/main" id="{821C7866-394D-3089-C02A-BB49AE68CBB0}"/>
                  </a:ext>
                </a:extLst>
              </p:cNvPr>
              <p:cNvSpPr txBox="1">
                <a:spLocks noRot="1" noChangeAspect="1" noMove="1" noResize="1" noEditPoints="1" noAdjustHandles="1" noChangeArrowheads="1" noChangeShapeType="1" noTextEdit="1"/>
              </p:cNvSpPr>
              <p:nvPr/>
            </p:nvSpPr>
            <p:spPr>
              <a:xfrm>
                <a:off x="9037753" y="2259213"/>
                <a:ext cx="1204304" cy="369332"/>
              </a:xfrm>
              <a:prstGeom prst="rect">
                <a:avLst/>
              </a:prstGeom>
              <a:blipFill>
                <a:blip r:embed="rId17"/>
                <a:stretch>
                  <a:fillRect l="-15736" t="-26667" r="-4569" b="-50000"/>
                </a:stretch>
              </a:blipFill>
            </p:spPr>
            <p:txBody>
              <a:bodyPr/>
              <a:lstStyle/>
              <a:p>
                <a:r>
                  <a:rPr lang="en-US">
                    <a:noFill/>
                  </a:rPr>
                  <a:t> </a:t>
                </a:r>
              </a:p>
            </p:txBody>
          </p:sp>
        </mc:Fallback>
      </mc:AlternateContent>
    </p:spTree>
    <p:extLst>
      <p:ext uri="{BB962C8B-B14F-4D97-AF65-F5344CB8AC3E}">
        <p14:creationId xmlns:p14="http://schemas.microsoft.com/office/powerpoint/2010/main" val="32940416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73948" y="2490735"/>
            <a:ext cx="10906697" cy="2095120"/>
            <a:chOff x="675977" y="1249764"/>
            <a:chExt cx="10906697" cy="2095120"/>
          </a:xfrm>
        </p:grpSpPr>
        <p:sp>
          <p:nvSpPr>
            <p:cNvPr id="3" name="Rounded Rectangle 2"/>
            <p:cNvSpPr/>
            <p:nvPr/>
          </p:nvSpPr>
          <p:spPr>
            <a:xfrm>
              <a:off x="675977" y="1267581"/>
              <a:ext cx="10906697" cy="2077303"/>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tx1"/>
                </a:solidFill>
              </a:endParaRPr>
            </a:p>
            <a:p>
              <a:r>
                <a:rPr lang="en-US" sz="2800" dirty="0">
                  <a:solidFill>
                    <a:schemeClr val="tx1"/>
                  </a:solidFill>
                </a:rPr>
                <a:t>There exists a </a:t>
              </a:r>
              <a:r>
                <a:rPr lang="en-US" sz="2800" i="1" dirty="0">
                  <a:solidFill>
                    <a:schemeClr val="tx1"/>
                  </a:solidFill>
                </a:rPr>
                <a:t>threshold</a:t>
              </a:r>
              <a:r>
                <a:rPr lang="en-US" sz="2800" dirty="0">
                  <a:solidFill>
                    <a:schemeClr val="tx1"/>
                  </a:solidFill>
                </a:rPr>
                <a:t> secret sharing scheme with </a:t>
              </a:r>
              <a:r>
                <a:rPr lang="en-US" sz="2800" b="1" dirty="0">
                  <a:solidFill>
                    <a:schemeClr val="tx1"/>
                  </a:solidFill>
                </a:rPr>
                <a:t>adaptive certified deletion security</a:t>
              </a:r>
              <a:r>
                <a:rPr lang="en-US" sz="2800" dirty="0">
                  <a:solidFill>
                    <a:schemeClr val="tx1"/>
                  </a:solidFill>
                </a:rPr>
                <a:t>. </a:t>
              </a:r>
            </a:p>
            <a:p>
              <a:r>
                <a:rPr lang="en-US" sz="2800" dirty="0">
                  <a:solidFill>
                    <a:schemeClr val="tx1"/>
                  </a:solidFill>
                </a:rPr>
                <a:t>This scheme </a:t>
              </a:r>
              <a:r>
                <a:rPr lang="en-US" sz="2800" i="1" dirty="0">
                  <a:solidFill>
                    <a:schemeClr val="tx1"/>
                  </a:solidFill>
                </a:rPr>
                <a:t>does not </a:t>
              </a:r>
              <a:r>
                <a:rPr lang="en-US" sz="2800" i="1">
                  <a:solidFill>
                    <a:schemeClr val="tx1"/>
                  </a:solidFill>
                </a:rPr>
                <a:t>use entanglement</a:t>
              </a:r>
              <a:r>
                <a:rPr lang="en-US" sz="2800">
                  <a:solidFill>
                    <a:schemeClr val="tx1"/>
                  </a:solidFill>
                </a:rPr>
                <a:t>.</a:t>
              </a:r>
              <a:endParaRPr lang="en-US" sz="2800" dirty="0">
                <a:solidFill>
                  <a:schemeClr val="tx1"/>
                </a:solidFill>
              </a:endParaRPr>
            </a:p>
          </p:txBody>
        </p:sp>
        <p:sp>
          <p:nvSpPr>
            <p:cNvPr id="4" name="Round Same Side Corner Rectangle 3"/>
            <p:cNvSpPr/>
            <p:nvPr/>
          </p:nvSpPr>
          <p:spPr>
            <a:xfrm>
              <a:off x="675977" y="1249764"/>
              <a:ext cx="10906697" cy="495759"/>
            </a:xfrm>
            <a:prstGeom prst="round2SameRect">
              <a:avLst>
                <a:gd name="adj1" fmla="val 50000"/>
                <a:gd name="adj2" fmla="val 0"/>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t>Theorem</a:t>
              </a:r>
            </a:p>
          </p:txBody>
        </p:sp>
      </p:gr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EB11B84D-E381-478E-F17C-FC9A88E5532C}"/>
                  </a:ext>
                </a:extLst>
              </p:cNvPr>
              <p:cNvSpPr/>
              <p:nvPr/>
            </p:nvSpPr>
            <p:spPr>
              <a:xfrm>
                <a:off x="773948" y="4895335"/>
                <a:ext cx="2793137" cy="830997"/>
              </a:xfrm>
              <a:prstGeom prst="rect">
                <a:avLst/>
              </a:prstGeom>
            </p:spPr>
            <p:txBody>
              <a:bodyPr wrap="none">
                <a:spAutoFit/>
              </a:bodyPr>
              <a:lstStyle/>
              <a:p>
                <a14:m>
                  <m:oMath xmlns:m="http://schemas.openxmlformats.org/officeDocument/2006/math">
                    <m:r>
                      <a:rPr lang="en-US" sz="2400" b="0" i="1" smtClean="0">
                        <a:latin typeface="Cambria Math" panose="02040503050406030204" pitchFamily="18" charset="0"/>
                      </a:rPr>
                      <m:t>𝑛</m:t>
                    </m:r>
                  </m:oMath>
                </a14:m>
                <a:r>
                  <a:rPr lang="en-US" sz="2400" dirty="0"/>
                  <a:t> total shares</a:t>
                </a:r>
              </a:p>
              <a:p>
                <a:r>
                  <a:rPr lang="en-US" sz="2400" dirty="0"/>
                  <a:t>Any </a:t>
                </a:r>
                <a14:m>
                  <m:oMath xmlns:m="http://schemas.openxmlformats.org/officeDocument/2006/math">
                    <m:r>
                      <a:rPr lang="en-US" sz="2400" b="0" i="1" smtClean="0">
                        <a:latin typeface="Cambria Math" panose="02040503050406030204" pitchFamily="18" charset="0"/>
                      </a:rPr>
                      <m:t>𝑘</m:t>
                    </m:r>
                  </m:oMath>
                </a14:m>
                <a:r>
                  <a:rPr lang="en-US" sz="2400" dirty="0"/>
                  <a:t> are authorized</a:t>
                </a:r>
              </a:p>
            </p:txBody>
          </p:sp>
        </mc:Choice>
        <mc:Fallback xmlns="">
          <p:sp>
            <p:nvSpPr>
              <p:cNvPr id="5" name="Rectangle 4">
                <a:extLst>
                  <a:ext uri="{FF2B5EF4-FFF2-40B4-BE49-F238E27FC236}">
                    <a16:creationId xmlns:a16="http://schemas.microsoft.com/office/drawing/2014/main" id="{EB11B84D-E381-478E-F17C-FC9A88E5532C}"/>
                  </a:ext>
                </a:extLst>
              </p:cNvPr>
              <p:cNvSpPr>
                <a:spLocks noRot="1" noChangeAspect="1" noMove="1" noResize="1" noEditPoints="1" noAdjustHandles="1" noChangeArrowheads="1" noChangeShapeType="1" noTextEdit="1"/>
              </p:cNvSpPr>
              <p:nvPr/>
            </p:nvSpPr>
            <p:spPr>
              <a:xfrm>
                <a:off x="773948" y="4895335"/>
                <a:ext cx="2793137" cy="830997"/>
              </a:xfrm>
              <a:prstGeom prst="rect">
                <a:avLst/>
              </a:prstGeom>
              <a:blipFill>
                <a:blip r:embed="rId3"/>
                <a:stretch>
                  <a:fillRect l="-3493" t="-5882" r="-1965" b="-16176"/>
                </a:stretch>
              </a:blipFill>
            </p:spPr>
            <p:txBody>
              <a:bodyPr/>
              <a:lstStyle/>
              <a:p>
                <a:r>
                  <a:rPr lang="en-US">
                    <a:noFill/>
                  </a:rPr>
                  <a:t> </a:t>
                </a:r>
              </a:p>
            </p:txBody>
          </p:sp>
        </mc:Fallback>
      </mc:AlternateContent>
    </p:spTree>
    <p:extLst>
      <p:ext uri="{BB962C8B-B14F-4D97-AF65-F5344CB8AC3E}">
        <p14:creationId xmlns:p14="http://schemas.microsoft.com/office/powerpoint/2010/main" val="42733956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7588" y="423863"/>
            <a:ext cx="4824413" cy="3208235"/>
          </a:xfrm>
          <a:prstGeom prst="rect">
            <a:avLst/>
          </a:prstGeom>
        </p:spPr>
      </p:pic>
      <p:sp>
        <p:nvSpPr>
          <p:cNvPr id="3" name="Title 2"/>
          <p:cNvSpPr>
            <a:spLocks noGrp="1"/>
          </p:cNvSpPr>
          <p:nvPr>
            <p:ph type="title"/>
          </p:nvPr>
        </p:nvSpPr>
        <p:spPr>
          <a:effectLst/>
        </p:spPr>
        <p:txBody>
          <a:bodyPr/>
          <a:lstStyle/>
          <a:p>
            <a:r>
              <a:rPr lang="en-US" dirty="0" smtClean="0">
                <a:effectLst/>
              </a:rPr>
              <a:t>Adaptive Certified Deletion</a:t>
            </a:r>
            <a:endParaRPr lang="en-US" dirty="0">
              <a:effectLst/>
            </a:endParaRPr>
          </a:p>
        </p:txBody>
      </p:sp>
      <p:sp>
        <p:nvSpPr>
          <p:cNvPr id="4" name="Text Placeholder 3"/>
          <p:cNvSpPr>
            <a:spLocks noGrp="1"/>
          </p:cNvSpPr>
          <p:nvPr>
            <p:ph type="body" idx="1"/>
          </p:nvPr>
        </p:nvSpPr>
        <p:spPr>
          <a:effectLst>
            <a:glow rad="228600">
              <a:schemeClr val="accent5">
                <a:satMod val="175000"/>
                <a:alpha val="40000"/>
              </a:schemeClr>
            </a:glow>
          </a:effectLst>
        </p:spPr>
        <p:txBody>
          <a:bodyPr/>
          <a:lstStyle/>
          <a:p>
            <a:r>
              <a:rPr lang="en-US" dirty="0">
                <a:effectLst/>
              </a:rPr>
              <a:t>Construction</a:t>
            </a:r>
          </a:p>
          <a:p>
            <a:r>
              <a:rPr lang="en-US" dirty="0">
                <a:effectLst/>
              </a:rPr>
              <a:t>Threshold Access structure: n total shares, any k are authorized</a:t>
            </a:r>
            <a:r>
              <a:rPr lang="en-US" dirty="0" smtClean="0">
                <a:effectLst/>
              </a:rPr>
              <a:t>.</a:t>
            </a:r>
          </a:p>
        </p:txBody>
      </p:sp>
    </p:spTree>
    <p:extLst>
      <p:ext uri="{BB962C8B-B14F-4D97-AF65-F5344CB8AC3E}">
        <p14:creationId xmlns:p14="http://schemas.microsoft.com/office/powerpoint/2010/main" val="303227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651569" y="5063226"/>
            <a:ext cx="593271" cy="1311730"/>
            <a:chOff x="3178629" y="2090055"/>
            <a:chExt cx="593271" cy="1311730"/>
          </a:xfrm>
        </p:grpSpPr>
        <p:sp>
          <p:nvSpPr>
            <p:cNvPr id="5" name="Flowchart: Delay 4"/>
            <p:cNvSpPr/>
            <p:nvPr/>
          </p:nvSpPr>
          <p:spPr>
            <a:xfrm rot="16200000">
              <a:off x="3113315" y="2743199"/>
              <a:ext cx="723900" cy="593271"/>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 name="Oval 5"/>
            <p:cNvSpPr/>
            <p:nvPr/>
          </p:nvSpPr>
          <p:spPr>
            <a:xfrm>
              <a:off x="3178629" y="2090055"/>
              <a:ext cx="555171" cy="587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 name="Oval 6"/>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 name="Oval 7"/>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 name="Arc 8"/>
            <p:cNvSpPr/>
            <p:nvPr/>
          </p:nvSpPr>
          <p:spPr>
            <a:xfrm rot="8032625">
              <a:off x="3310143" y="2202862"/>
              <a:ext cx="292143" cy="305589"/>
            </a:xfrm>
            <a:prstGeom prst="arc">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grpSp>
        <p:nvGrpSpPr>
          <p:cNvPr id="10" name="Group 9"/>
          <p:cNvGrpSpPr/>
          <p:nvPr/>
        </p:nvGrpSpPr>
        <p:grpSpPr>
          <a:xfrm>
            <a:off x="6967751" y="5063226"/>
            <a:ext cx="593271" cy="1311730"/>
            <a:chOff x="3178629" y="2090055"/>
            <a:chExt cx="593271" cy="1311730"/>
          </a:xfrm>
        </p:grpSpPr>
        <p:sp>
          <p:nvSpPr>
            <p:cNvPr id="11" name="Flowchart: Delay 10"/>
            <p:cNvSpPr/>
            <p:nvPr/>
          </p:nvSpPr>
          <p:spPr>
            <a:xfrm rot="16200000">
              <a:off x="3113315" y="2743199"/>
              <a:ext cx="723900" cy="593271"/>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 name="Oval 11"/>
            <p:cNvSpPr/>
            <p:nvPr/>
          </p:nvSpPr>
          <p:spPr>
            <a:xfrm>
              <a:off x="3178629" y="2090055"/>
              <a:ext cx="555171" cy="587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Oval 12"/>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4" name="Oval 13"/>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5" name="Arc 14"/>
            <p:cNvSpPr/>
            <p:nvPr/>
          </p:nvSpPr>
          <p:spPr>
            <a:xfrm rot="8032625">
              <a:off x="3310143" y="2202862"/>
              <a:ext cx="292143" cy="305589"/>
            </a:xfrm>
            <a:prstGeom prst="arc">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grpSp>
        <p:nvGrpSpPr>
          <p:cNvPr id="16" name="Group 15"/>
          <p:cNvGrpSpPr/>
          <p:nvPr/>
        </p:nvGrpSpPr>
        <p:grpSpPr>
          <a:xfrm>
            <a:off x="8249332" y="5063226"/>
            <a:ext cx="593271" cy="1311730"/>
            <a:chOff x="3178629" y="2090055"/>
            <a:chExt cx="593271" cy="1311730"/>
          </a:xfrm>
        </p:grpSpPr>
        <p:sp>
          <p:nvSpPr>
            <p:cNvPr id="17" name="Flowchart: Delay 16"/>
            <p:cNvSpPr/>
            <p:nvPr/>
          </p:nvSpPr>
          <p:spPr>
            <a:xfrm rot="16200000">
              <a:off x="3113315" y="2743199"/>
              <a:ext cx="723900" cy="593271"/>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8" name="Oval 17"/>
            <p:cNvSpPr/>
            <p:nvPr/>
          </p:nvSpPr>
          <p:spPr>
            <a:xfrm>
              <a:off x="3178629" y="2090055"/>
              <a:ext cx="555171" cy="587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9" name="Oval 18"/>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0" name="Oval 19"/>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1" name="Arc 20"/>
            <p:cNvSpPr/>
            <p:nvPr/>
          </p:nvSpPr>
          <p:spPr>
            <a:xfrm rot="8032625">
              <a:off x="3310143" y="2202862"/>
              <a:ext cx="292143" cy="305589"/>
            </a:xfrm>
            <a:prstGeom prst="arc">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grpSp>
        <p:nvGrpSpPr>
          <p:cNvPr id="22" name="Group 21"/>
          <p:cNvGrpSpPr/>
          <p:nvPr/>
        </p:nvGrpSpPr>
        <p:grpSpPr>
          <a:xfrm>
            <a:off x="9569014" y="5063226"/>
            <a:ext cx="593271" cy="1311730"/>
            <a:chOff x="3178629" y="2090055"/>
            <a:chExt cx="593271" cy="1311730"/>
          </a:xfrm>
        </p:grpSpPr>
        <p:sp>
          <p:nvSpPr>
            <p:cNvPr id="23" name="Flowchart: Delay 22"/>
            <p:cNvSpPr/>
            <p:nvPr/>
          </p:nvSpPr>
          <p:spPr>
            <a:xfrm rot="16200000">
              <a:off x="3113315" y="2743199"/>
              <a:ext cx="723900" cy="593271"/>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4" name="Oval 23"/>
            <p:cNvSpPr/>
            <p:nvPr/>
          </p:nvSpPr>
          <p:spPr>
            <a:xfrm>
              <a:off x="3178629" y="2090055"/>
              <a:ext cx="555171" cy="587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5" name="Oval 24"/>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6" name="Oval 25"/>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7" name="Arc 26"/>
            <p:cNvSpPr/>
            <p:nvPr/>
          </p:nvSpPr>
          <p:spPr>
            <a:xfrm rot="8032625">
              <a:off x="3310143" y="2202862"/>
              <a:ext cx="292143" cy="305589"/>
            </a:xfrm>
            <a:prstGeom prst="arc">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grpSp>
        <p:nvGrpSpPr>
          <p:cNvPr id="28" name="Group 27"/>
          <p:cNvGrpSpPr/>
          <p:nvPr/>
        </p:nvGrpSpPr>
        <p:grpSpPr>
          <a:xfrm>
            <a:off x="4087787" y="5063226"/>
            <a:ext cx="831819" cy="1337702"/>
            <a:chOff x="5645888" y="1637414"/>
            <a:chExt cx="2306956" cy="3251562"/>
          </a:xfrm>
        </p:grpSpPr>
        <p:grpSp>
          <p:nvGrpSpPr>
            <p:cNvPr id="29" name="Group 28"/>
            <p:cNvGrpSpPr/>
            <p:nvPr/>
          </p:nvGrpSpPr>
          <p:grpSpPr>
            <a:xfrm>
              <a:off x="5645888" y="1637414"/>
              <a:ext cx="2306956" cy="683030"/>
              <a:chOff x="10538078" y="3003383"/>
              <a:chExt cx="809794" cy="281058"/>
            </a:xfrm>
          </p:grpSpPr>
          <p:sp>
            <p:nvSpPr>
              <p:cNvPr id="41" name="Moon 40"/>
              <p:cNvSpPr/>
              <p:nvPr/>
            </p:nvSpPr>
            <p:spPr>
              <a:xfrm rot="18393497">
                <a:off x="10659953" y="2881508"/>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2" name="Moon 41"/>
              <p:cNvSpPr/>
              <p:nvPr/>
            </p:nvSpPr>
            <p:spPr>
              <a:xfrm rot="3206503" flipH="1">
                <a:off x="10944939" y="2881509"/>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30" name="Group 29"/>
            <p:cNvGrpSpPr/>
            <p:nvPr/>
          </p:nvGrpSpPr>
          <p:grpSpPr>
            <a:xfrm>
              <a:off x="6008577" y="1701197"/>
              <a:ext cx="1690121" cy="3187779"/>
              <a:chOff x="3178629" y="2090055"/>
              <a:chExt cx="593271" cy="1311730"/>
            </a:xfrm>
            <a:solidFill>
              <a:srgbClr val="C00000"/>
            </a:solidFill>
          </p:grpSpPr>
          <p:sp>
            <p:nvSpPr>
              <p:cNvPr id="36" name="Flowchart: Delay 35"/>
              <p:cNvSpPr/>
              <p:nvPr/>
            </p:nvSpPr>
            <p:spPr>
              <a:xfrm rot="16200000">
                <a:off x="3113315" y="2743199"/>
                <a:ext cx="723900" cy="59327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7" name="Oval 36"/>
              <p:cNvSpPr/>
              <p:nvPr/>
            </p:nvSpPr>
            <p:spPr>
              <a:xfrm>
                <a:off x="3178629" y="2090055"/>
                <a:ext cx="555171" cy="58782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8" name="Oval 37"/>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9" name="Oval 38"/>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0" name="Arc 39"/>
              <p:cNvSpPr/>
              <p:nvPr/>
            </p:nvSpPr>
            <p:spPr>
              <a:xfrm rot="8032625">
                <a:off x="3310143" y="2202862"/>
                <a:ext cx="292143" cy="305589"/>
              </a:xfrm>
              <a:prstGeom prst="arc">
                <a:avLst/>
              </a:prstGeom>
              <a:grp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cxnSp>
          <p:nvCxnSpPr>
            <p:cNvPr id="31" name="Straight Connector 30"/>
            <p:cNvCxnSpPr/>
            <p:nvPr/>
          </p:nvCxnSpPr>
          <p:spPr>
            <a:xfrm flipH="1">
              <a:off x="6853639" y="1978929"/>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32" name="Straight Connector 31"/>
            <p:cNvCxnSpPr/>
            <p:nvPr/>
          </p:nvCxnSpPr>
          <p:spPr>
            <a:xfrm flipV="1">
              <a:off x="6853639" y="1963410"/>
              <a:ext cx="0" cy="161035"/>
            </a:xfrm>
            <a:prstGeom prst="line">
              <a:avLst/>
            </a:prstGeom>
          </p:spPr>
          <p:style>
            <a:lnRef idx="3">
              <a:schemeClr val="dk1"/>
            </a:lnRef>
            <a:fillRef idx="0">
              <a:schemeClr val="dk1"/>
            </a:fillRef>
            <a:effectRef idx="2">
              <a:schemeClr val="dk1"/>
            </a:effectRef>
            <a:fontRef idx="minor">
              <a:schemeClr val="tx1"/>
            </a:fontRef>
          </p:style>
        </p:cxnSp>
        <p:grpSp>
          <p:nvGrpSpPr>
            <p:cNvPr id="33" name="Group 32"/>
            <p:cNvGrpSpPr/>
            <p:nvPr/>
          </p:nvGrpSpPr>
          <p:grpSpPr>
            <a:xfrm>
              <a:off x="6485380" y="1970165"/>
              <a:ext cx="296157" cy="161035"/>
              <a:chOff x="8666273" y="1947891"/>
              <a:chExt cx="296157" cy="161035"/>
            </a:xfrm>
          </p:grpSpPr>
          <p:cxnSp>
            <p:nvCxnSpPr>
              <p:cNvPr id="34" name="Straight Connector 33"/>
              <p:cNvCxnSpPr/>
              <p:nvPr/>
            </p:nvCxnSpPr>
            <p:spPr>
              <a:xfrm flipH="1" flipV="1">
                <a:off x="8666273" y="1963410"/>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35" name="Straight Connector 34"/>
              <p:cNvCxnSpPr/>
              <p:nvPr/>
            </p:nvCxnSpPr>
            <p:spPr>
              <a:xfrm flipH="1" flipV="1">
                <a:off x="8962430" y="1947891"/>
                <a:ext cx="0" cy="161035"/>
              </a:xfrm>
              <a:prstGeom prst="line">
                <a:avLst/>
              </a:prstGeom>
            </p:spPr>
            <p:style>
              <a:lnRef idx="3">
                <a:schemeClr val="dk1"/>
              </a:lnRef>
              <a:fillRef idx="0">
                <a:schemeClr val="dk1"/>
              </a:fillRef>
              <a:effectRef idx="2">
                <a:schemeClr val="dk1"/>
              </a:effectRef>
              <a:fontRef idx="minor">
                <a:schemeClr val="tx1"/>
              </a:fontRef>
            </p:style>
          </p:cxnSp>
        </p:grpSp>
      </p:grpSp>
      <p:grpSp>
        <p:nvGrpSpPr>
          <p:cNvPr id="43" name="Group 42"/>
          <p:cNvGrpSpPr/>
          <p:nvPr/>
        </p:nvGrpSpPr>
        <p:grpSpPr>
          <a:xfrm>
            <a:off x="2659355" y="5008324"/>
            <a:ext cx="831819" cy="1337702"/>
            <a:chOff x="5645888" y="1637414"/>
            <a:chExt cx="2306956" cy="3251562"/>
          </a:xfrm>
        </p:grpSpPr>
        <p:grpSp>
          <p:nvGrpSpPr>
            <p:cNvPr id="44" name="Group 43"/>
            <p:cNvGrpSpPr/>
            <p:nvPr/>
          </p:nvGrpSpPr>
          <p:grpSpPr>
            <a:xfrm>
              <a:off x="5645888" y="1637414"/>
              <a:ext cx="2306956" cy="683030"/>
              <a:chOff x="10538078" y="3003383"/>
              <a:chExt cx="809794" cy="281058"/>
            </a:xfrm>
          </p:grpSpPr>
          <p:sp>
            <p:nvSpPr>
              <p:cNvPr id="56" name="Moon 55"/>
              <p:cNvSpPr/>
              <p:nvPr/>
            </p:nvSpPr>
            <p:spPr>
              <a:xfrm rot="18393497">
                <a:off x="10659953" y="2881508"/>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7" name="Moon 56"/>
              <p:cNvSpPr/>
              <p:nvPr/>
            </p:nvSpPr>
            <p:spPr>
              <a:xfrm rot="3206503" flipH="1">
                <a:off x="10944939" y="2881509"/>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45" name="Group 44"/>
            <p:cNvGrpSpPr/>
            <p:nvPr/>
          </p:nvGrpSpPr>
          <p:grpSpPr>
            <a:xfrm>
              <a:off x="6008577" y="1701197"/>
              <a:ext cx="1690121" cy="3187779"/>
              <a:chOff x="3178629" y="2090055"/>
              <a:chExt cx="593271" cy="1311730"/>
            </a:xfrm>
            <a:solidFill>
              <a:srgbClr val="C00000"/>
            </a:solidFill>
          </p:grpSpPr>
          <p:sp>
            <p:nvSpPr>
              <p:cNvPr id="51" name="Flowchart: Delay 50"/>
              <p:cNvSpPr/>
              <p:nvPr/>
            </p:nvSpPr>
            <p:spPr>
              <a:xfrm rot="16200000">
                <a:off x="3113315" y="2743199"/>
                <a:ext cx="723900" cy="59327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2" name="Oval 51"/>
              <p:cNvSpPr/>
              <p:nvPr/>
            </p:nvSpPr>
            <p:spPr>
              <a:xfrm>
                <a:off x="3178629" y="2090055"/>
                <a:ext cx="555171" cy="58782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3" name="Oval 52"/>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4" name="Oval 53"/>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5" name="Arc 54"/>
              <p:cNvSpPr/>
              <p:nvPr/>
            </p:nvSpPr>
            <p:spPr>
              <a:xfrm rot="8032625">
                <a:off x="3310143" y="2202862"/>
                <a:ext cx="292143" cy="305589"/>
              </a:xfrm>
              <a:prstGeom prst="arc">
                <a:avLst/>
              </a:prstGeom>
              <a:grp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cxnSp>
          <p:nvCxnSpPr>
            <p:cNvPr id="46" name="Straight Connector 45"/>
            <p:cNvCxnSpPr/>
            <p:nvPr/>
          </p:nvCxnSpPr>
          <p:spPr>
            <a:xfrm flipH="1">
              <a:off x="6853639" y="1978929"/>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47" name="Straight Connector 46"/>
            <p:cNvCxnSpPr/>
            <p:nvPr/>
          </p:nvCxnSpPr>
          <p:spPr>
            <a:xfrm flipV="1">
              <a:off x="6853639" y="1963410"/>
              <a:ext cx="0" cy="161035"/>
            </a:xfrm>
            <a:prstGeom prst="line">
              <a:avLst/>
            </a:prstGeom>
          </p:spPr>
          <p:style>
            <a:lnRef idx="3">
              <a:schemeClr val="dk1"/>
            </a:lnRef>
            <a:fillRef idx="0">
              <a:schemeClr val="dk1"/>
            </a:fillRef>
            <a:effectRef idx="2">
              <a:schemeClr val="dk1"/>
            </a:effectRef>
            <a:fontRef idx="minor">
              <a:schemeClr val="tx1"/>
            </a:fontRef>
          </p:style>
        </p:cxnSp>
        <p:grpSp>
          <p:nvGrpSpPr>
            <p:cNvPr id="48" name="Group 47"/>
            <p:cNvGrpSpPr/>
            <p:nvPr/>
          </p:nvGrpSpPr>
          <p:grpSpPr>
            <a:xfrm>
              <a:off x="6485380" y="1970165"/>
              <a:ext cx="296157" cy="161035"/>
              <a:chOff x="8666273" y="1947891"/>
              <a:chExt cx="296157" cy="161035"/>
            </a:xfrm>
          </p:grpSpPr>
          <p:cxnSp>
            <p:nvCxnSpPr>
              <p:cNvPr id="49" name="Straight Connector 48"/>
              <p:cNvCxnSpPr/>
              <p:nvPr/>
            </p:nvCxnSpPr>
            <p:spPr>
              <a:xfrm flipH="1" flipV="1">
                <a:off x="8666273" y="1963410"/>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50" name="Straight Connector 49"/>
              <p:cNvCxnSpPr/>
              <p:nvPr/>
            </p:nvCxnSpPr>
            <p:spPr>
              <a:xfrm flipH="1" flipV="1">
                <a:off x="8962430" y="1947891"/>
                <a:ext cx="0" cy="161035"/>
              </a:xfrm>
              <a:prstGeom prst="line">
                <a:avLst/>
              </a:prstGeom>
            </p:spPr>
            <p:style>
              <a:lnRef idx="3">
                <a:schemeClr val="dk1"/>
              </a:lnRef>
              <a:fillRef idx="0">
                <a:schemeClr val="dk1"/>
              </a:fillRef>
              <a:effectRef idx="2">
                <a:schemeClr val="dk1"/>
              </a:effectRef>
              <a:fontRef idx="minor">
                <a:schemeClr val="tx1"/>
              </a:fontRef>
            </p:style>
          </p:cxnSp>
        </p:grpSp>
      </p:grpSp>
      <p:grpSp>
        <p:nvGrpSpPr>
          <p:cNvPr id="58" name="Group 57"/>
          <p:cNvGrpSpPr/>
          <p:nvPr/>
        </p:nvGrpSpPr>
        <p:grpSpPr>
          <a:xfrm>
            <a:off x="6140538" y="357299"/>
            <a:ext cx="593271" cy="1311730"/>
            <a:chOff x="3178629" y="2090055"/>
            <a:chExt cx="593271" cy="1311730"/>
          </a:xfrm>
        </p:grpSpPr>
        <p:sp>
          <p:nvSpPr>
            <p:cNvPr id="59" name="Flowchart: Delay 58"/>
            <p:cNvSpPr/>
            <p:nvPr/>
          </p:nvSpPr>
          <p:spPr>
            <a:xfrm rot="16200000">
              <a:off x="3113315" y="2743199"/>
              <a:ext cx="723900" cy="593271"/>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0" name="Oval 59"/>
            <p:cNvSpPr/>
            <p:nvPr/>
          </p:nvSpPr>
          <p:spPr>
            <a:xfrm>
              <a:off x="3178629" y="2090055"/>
              <a:ext cx="555171" cy="587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1" name="Oval 60"/>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2" name="Oval 61"/>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3" name="Arc 62"/>
            <p:cNvSpPr/>
            <p:nvPr/>
          </p:nvSpPr>
          <p:spPr>
            <a:xfrm rot="8032625">
              <a:off x="3310143" y="2202862"/>
              <a:ext cx="292143" cy="305589"/>
            </a:xfrm>
            <a:prstGeom prst="arc">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cxnSp>
        <p:nvCxnSpPr>
          <p:cNvPr id="78" name="Straight Connector 77"/>
          <p:cNvCxnSpPr/>
          <p:nvPr/>
        </p:nvCxnSpPr>
        <p:spPr>
          <a:xfrm>
            <a:off x="3075265" y="4369049"/>
            <a:ext cx="6775662" cy="0"/>
          </a:xfrm>
          <a:prstGeom prst="line">
            <a:avLst/>
          </a:prstGeom>
          <a:ln>
            <a:noFill/>
          </a:ln>
        </p:spPr>
        <p:style>
          <a:lnRef idx="1">
            <a:schemeClr val="dk1"/>
          </a:lnRef>
          <a:fillRef idx="0">
            <a:schemeClr val="dk1"/>
          </a:fillRef>
          <a:effectRef idx="0">
            <a:schemeClr val="dk1"/>
          </a:effectRef>
          <a:fontRef idx="minor">
            <a:schemeClr val="tx1"/>
          </a:fontRef>
        </p:style>
      </p:cxnSp>
      <p:sp>
        <p:nvSpPr>
          <p:cNvPr id="80" name="Isosceles Triangle 79"/>
          <p:cNvSpPr/>
          <p:nvPr/>
        </p:nvSpPr>
        <p:spPr>
          <a:xfrm rot="10800000">
            <a:off x="5601926" y="536411"/>
            <a:ext cx="1604854" cy="1363448"/>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4" name="TextBox 93"/>
              <p:cNvSpPr txBox="1"/>
              <p:nvPr/>
            </p:nvSpPr>
            <p:spPr>
              <a:xfrm>
                <a:off x="2860907" y="4433974"/>
                <a:ext cx="7674537" cy="461665"/>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1</m:t>
                        </m:r>
                      </m:sub>
                    </m:sSub>
                  </m:oMath>
                </a14:m>
                <a:r>
                  <a:rPr lang="en-US" sz="2400" b="0" dirty="0"/>
                  <a:t>	       </a:t>
                </a:r>
                <a14:m>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              </m:t>
                    </m:r>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3</m:t>
                        </m:r>
                      </m:sub>
                    </m:sSub>
                  </m:oMath>
                </a14:m>
                <a:r>
                  <a:rPr lang="en-US" sz="2400" b="0" dirty="0"/>
                  <a:t>            </a:t>
                </a:r>
                <a14:m>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4</m:t>
                        </m:r>
                      </m:sub>
                    </m:sSub>
                  </m:oMath>
                </a14:m>
                <a:r>
                  <a:rPr lang="en-US" sz="2400" b="0" dirty="0"/>
                  <a:t>            </a:t>
                </a:r>
                <a14:m>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5</m:t>
                        </m:r>
                      </m:sub>
                    </m:sSub>
                  </m:oMath>
                </a14:m>
                <a:r>
                  <a:rPr lang="en-US" sz="2400" b="0" dirty="0"/>
                  <a:t>             </a:t>
                </a:r>
                <a14:m>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6</m:t>
                        </m:r>
                      </m:sub>
                    </m:sSub>
                  </m:oMath>
                </a14:m>
                <a:endParaRPr lang="en-US" sz="2400" b="0" dirty="0"/>
              </a:p>
            </p:txBody>
          </p:sp>
        </mc:Choice>
        <mc:Fallback xmlns="">
          <p:sp>
            <p:nvSpPr>
              <p:cNvPr id="94" name="TextBox 93"/>
              <p:cNvSpPr txBox="1">
                <a:spLocks noRot="1" noChangeAspect="1" noMove="1" noResize="1" noEditPoints="1" noAdjustHandles="1" noChangeArrowheads="1" noChangeShapeType="1" noTextEdit="1"/>
              </p:cNvSpPr>
              <p:nvPr/>
            </p:nvSpPr>
            <p:spPr>
              <a:xfrm>
                <a:off x="2860907" y="4433974"/>
                <a:ext cx="7674537" cy="461665"/>
              </a:xfrm>
              <a:prstGeom prst="rect">
                <a:avLst/>
              </a:prstGeom>
              <a:blipFill>
                <a:blip r:embed="rId3"/>
                <a:stretch>
                  <a:fillRect b="-1316"/>
                </a:stretch>
              </a:blipFill>
            </p:spPr>
            <p:txBody>
              <a:bodyPr/>
              <a:lstStyle/>
              <a:p>
                <a:r>
                  <a:rPr lang="en-US">
                    <a:noFill/>
                  </a:rPr>
                  <a:t> </a:t>
                </a:r>
              </a:p>
            </p:txBody>
          </p:sp>
        </mc:Fallback>
      </mc:AlternateContent>
      <p:sp>
        <p:nvSpPr>
          <p:cNvPr id="73" name="TextBox 72"/>
          <p:cNvSpPr txBox="1"/>
          <p:nvPr/>
        </p:nvSpPr>
        <p:spPr>
          <a:xfrm>
            <a:off x="309566" y="2847561"/>
            <a:ext cx="1273105" cy="461665"/>
          </a:xfrm>
          <a:prstGeom prst="rect">
            <a:avLst/>
          </a:prstGeom>
          <a:noFill/>
        </p:spPr>
        <p:txBody>
          <a:bodyPr wrap="none" rtlCol="0">
            <a:spAutoFit/>
          </a:bodyPr>
          <a:lstStyle/>
          <a:p>
            <a:r>
              <a:rPr lang="en-US" sz="2400" dirty="0"/>
              <a:t>Security:</a:t>
            </a:r>
          </a:p>
        </p:txBody>
      </p:sp>
      <p:graphicFrame>
        <p:nvGraphicFramePr>
          <p:cNvPr id="68" name="Chart 67"/>
          <p:cNvGraphicFramePr/>
          <p:nvPr>
            <p:extLst>
              <p:ext uri="{D42A27DB-BD31-4B8C-83A1-F6EECF244321}">
                <p14:modId xmlns:p14="http://schemas.microsoft.com/office/powerpoint/2010/main" val="3647783913"/>
              </p:ext>
            </p:extLst>
          </p:nvPr>
        </p:nvGraphicFramePr>
        <p:xfrm>
          <a:off x="8315535" y="1143001"/>
          <a:ext cx="3868492" cy="2932134"/>
        </p:xfrm>
        <a:graphic>
          <a:graphicData uri="http://schemas.openxmlformats.org/drawingml/2006/chart">
            <c:chart xmlns:c="http://schemas.openxmlformats.org/drawingml/2006/chart" xmlns:r="http://schemas.openxmlformats.org/officeDocument/2006/relationships" r:id="rId4"/>
          </a:graphicData>
        </a:graphic>
      </p:graphicFrame>
      <p:sp>
        <p:nvSpPr>
          <p:cNvPr id="69" name="L-Shape 68"/>
          <p:cNvSpPr/>
          <p:nvPr/>
        </p:nvSpPr>
        <p:spPr>
          <a:xfrm rot="19207545">
            <a:off x="1622205" y="2784961"/>
            <a:ext cx="683365" cy="371204"/>
          </a:xfrm>
          <a:prstGeom prst="corner">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1" name="TextBox 70"/>
              <p:cNvSpPr txBox="1"/>
              <p:nvPr/>
            </p:nvSpPr>
            <p:spPr>
              <a:xfrm>
                <a:off x="309566" y="476081"/>
                <a:ext cx="5058757" cy="1200329"/>
              </a:xfrm>
              <a:prstGeom prst="rect">
                <a:avLst/>
              </a:prstGeom>
              <a:noFill/>
            </p:spPr>
            <p:txBody>
              <a:bodyPr wrap="none" rtlCol="0">
                <a:spAutoFit/>
              </a:bodyPr>
              <a:lstStyle/>
              <a:p>
                <a:r>
                  <a:rPr lang="en-US" sz="2400" dirty="0"/>
                  <a:t>6 total shares</a:t>
                </a:r>
              </a:p>
              <a:p>
                <a:r>
                  <a:rPr lang="en-US" sz="2400" dirty="0"/>
                  <a:t>Any set of </a:t>
                </a:r>
                <a14:m>
                  <m:oMath xmlns:m="http://schemas.openxmlformats.org/officeDocument/2006/math">
                    <m:r>
                      <a:rPr lang="en-US" sz="2400" b="0" i="1" smtClean="0">
                        <a:latin typeface="Cambria Math" panose="02040503050406030204" pitchFamily="18" charset="0"/>
                      </a:rPr>
                      <m:t>≥3</m:t>
                    </m:r>
                  </m:oMath>
                </a14:m>
                <a:r>
                  <a:rPr lang="en-US" sz="2400" dirty="0"/>
                  <a:t> is authorized</a:t>
                </a:r>
              </a:p>
              <a:p>
                <a:r>
                  <a:rPr lang="en-US" sz="2400" dirty="0"/>
                  <a:t>Unauthorized sets have </a:t>
                </a:r>
                <a:r>
                  <a:rPr lang="en-US" sz="2400" b="1" dirty="0"/>
                  <a:t>no</a:t>
                </a:r>
                <a:r>
                  <a:rPr lang="en-US" sz="2400" dirty="0"/>
                  <a:t> information</a:t>
                </a:r>
              </a:p>
            </p:txBody>
          </p:sp>
        </mc:Choice>
        <mc:Fallback xmlns="">
          <p:sp>
            <p:nvSpPr>
              <p:cNvPr id="71" name="TextBox 70"/>
              <p:cNvSpPr txBox="1">
                <a:spLocks noRot="1" noChangeAspect="1" noMove="1" noResize="1" noEditPoints="1" noAdjustHandles="1" noChangeArrowheads="1" noChangeShapeType="1" noTextEdit="1"/>
              </p:cNvSpPr>
              <p:nvPr/>
            </p:nvSpPr>
            <p:spPr>
              <a:xfrm>
                <a:off x="309566" y="476081"/>
                <a:ext cx="5058757" cy="1200329"/>
              </a:xfrm>
              <a:prstGeom prst="rect">
                <a:avLst/>
              </a:prstGeom>
              <a:blipFill>
                <a:blip r:embed="rId5"/>
                <a:stretch>
                  <a:fillRect l="-1928" t="-4061" r="-602" b="-10660"/>
                </a:stretch>
              </a:blipFill>
            </p:spPr>
            <p:txBody>
              <a:bodyPr/>
              <a:lstStyle/>
              <a:p>
                <a:r>
                  <a:rPr lang="en-US">
                    <a:noFill/>
                  </a:rPr>
                  <a:t> </a:t>
                </a:r>
              </a:p>
            </p:txBody>
          </p:sp>
        </mc:Fallback>
      </mc:AlternateContent>
      <p:pic>
        <p:nvPicPr>
          <p:cNvPr id="67" name="Picture 66"/>
          <p:cNvPicPr>
            <a:picLocks noChangeAspect="1"/>
          </p:cNvPicPr>
          <p:nvPr/>
        </p:nvPicPr>
        <p:blipFill>
          <a:blip r:embed="rId6"/>
          <a:stretch>
            <a:fillRect/>
          </a:stretch>
        </p:blipFill>
        <p:spPr>
          <a:xfrm>
            <a:off x="3034238" y="1218283"/>
            <a:ext cx="6512603" cy="4432772"/>
          </a:xfrm>
          <a:prstGeom prst="rect">
            <a:avLst/>
          </a:prstGeom>
          <a:ln w="76200">
            <a:solidFill>
              <a:srgbClr val="FFC000"/>
            </a:solidFill>
          </a:ln>
        </p:spPr>
      </p:pic>
    </p:spTree>
    <p:extLst>
      <p:ext uri="{BB962C8B-B14F-4D97-AF65-F5344CB8AC3E}">
        <p14:creationId xmlns:p14="http://schemas.microsoft.com/office/powerpoint/2010/main" val="29498208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[BI20, BK23]: 2-of-2 Secret Sharing with Certified Deletion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3245">
            <a:off x="7382643" y="4357910"/>
            <a:ext cx="1084314" cy="1019255"/>
          </a:xfrm>
          <a:prstGeom prst="rect">
            <a:avLst/>
          </a:prstGeom>
        </p:spPr>
      </p:pic>
      <p:grpSp>
        <p:nvGrpSpPr>
          <p:cNvPr id="4" name="Group 3"/>
          <p:cNvGrpSpPr/>
          <p:nvPr/>
        </p:nvGrpSpPr>
        <p:grpSpPr>
          <a:xfrm>
            <a:off x="3849078" y="4410339"/>
            <a:ext cx="914400" cy="914400"/>
            <a:chOff x="463113" y="4285155"/>
            <a:chExt cx="2291508" cy="2291508"/>
          </a:xfrm>
        </p:grpSpPr>
        <p:sp>
          <p:nvSpPr>
            <p:cNvPr id="5" name="Oval 4"/>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9" name="TextBox 8"/>
              <p:cNvSpPr txBox="1"/>
              <p:nvPr/>
            </p:nvSpPr>
            <p:spPr>
              <a:xfrm>
                <a:off x="3925279" y="5324739"/>
                <a:ext cx="4933270" cy="461665"/>
              </a:xfrm>
              <a:prstGeom prst="rect">
                <a:avLst/>
              </a:prstGeom>
              <a:noFill/>
            </p:spPr>
            <p:txBody>
              <a:bodyPr wrap="square" rtlCol="0">
                <a:spAutoFit/>
              </a:bodyPr>
              <a:lstStyle/>
              <a:p>
                <a14:m>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𝑞𝑠h</m:t>
                        </m:r>
                      </m:e>
                    </m:d>
                  </m:oMath>
                </a14:m>
                <a:r>
                  <a:rPr lang="en-US" sz="2400" b="0" dirty="0"/>
                  <a:t>				</a:t>
                </a:r>
                <a14:m>
                  <m:oMath xmlns:m="http://schemas.openxmlformats.org/officeDocument/2006/math">
                    <m:r>
                      <m:rPr>
                        <m:sty m:val="p"/>
                      </m:rPr>
                      <a:rPr lang="en-US" sz="2400" b="0" i="0" smtClean="0">
                        <a:latin typeface="Cambria Math" panose="02040503050406030204" pitchFamily="18" charset="0"/>
                      </a:rPr>
                      <m:t>c</m:t>
                    </m:r>
                    <m:r>
                      <a:rPr lang="en-US" sz="2400" b="0" i="1" smtClean="0">
                        <a:latin typeface="Cambria Math" panose="02040503050406030204" pitchFamily="18" charset="0"/>
                      </a:rPr>
                      <m:t>𝑠h</m:t>
                    </m:r>
                  </m:oMath>
                </a14:m>
                <a:endParaRPr lang="en-US" sz="2400" b="0" dirty="0"/>
              </a:p>
            </p:txBody>
          </p:sp>
        </mc:Choice>
        <mc:Fallback xmlns="">
          <p:sp>
            <p:nvSpPr>
              <p:cNvPr id="9" name="TextBox 8"/>
              <p:cNvSpPr txBox="1">
                <a:spLocks noRot="1" noChangeAspect="1" noMove="1" noResize="1" noEditPoints="1" noAdjustHandles="1" noChangeArrowheads="1" noChangeShapeType="1" noTextEdit="1"/>
              </p:cNvSpPr>
              <p:nvPr/>
            </p:nvSpPr>
            <p:spPr>
              <a:xfrm>
                <a:off x="3925279" y="5324739"/>
                <a:ext cx="4933270" cy="461665"/>
              </a:xfrm>
              <a:prstGeom prst="rect">
                <a:avLst/>
              </a:prstGeom>
              <a:blipFill>
                <a:blip r:embed="rId4"/>
                <a:stretch>
                  <a:fillRect b="-10526"/>
                </a:stretch>
              </a:blipFill>
            </p:spPr>
            <p:txBody>
              <a:bodyPr/>
              <a:lstStyle/>
              <a:p>
                <a:r>
                  <a:rPr lang="en-US">
                    <a:noFill/>
                  </a:rPr>
                  <a:t> </a:t>
                </a:r>
              </a:p>
            </p:txBody>
          </p:sp>
        </mc:Fallback>
      </mc:AlternateContent>
      <p:sp>
        <p:nvSpPr>
          <p:cNvPr id="10" name="TextBox 9"/>
          <p:cNvSpPr txBox="1"/>
          <p:nvPr/>
        </p:nvSpPr>
        <p:spPr>
          <a:xfrm>
            <a:off x="5534808" y="1608624"/>
            <a:ext cx="946798" cy="461665"/>
          </a:xfrm>
          <a:prstGeom prst="rect">
            <a:avLst/>
          </a:prstGeom>
          <a:noFill/>
        </p:spPr>
        <p:txBody>
          <a:bodyPr wrap="none" rtlCol="0">
            <a:spAutoFit/>
          </a:bodyPr>
          <a:lstStyle/>
          <a:p>
            <a:r>
              <a:rPr lang="en-US" sz="2400" dirty="0"/>
              <a:t>secret</a:t>
            </a:r>
          </a:p>
        </p:txBody>
      </p:sp>
      <p:cxnSp>
        <p:nvCxnSpPr>
          <p:cNvPr id="16" name="Straight Arrow Connector 15"/>
          <p:cNvCxnSpPr>
            <a:stCxn id="10" idx="2"/>
          </p:cNvCxnSpPr>
          <p:nvPr/>
        </p:nvCxnSpPr>
        <p:spPr>
          <a:xfrm flipH="1">
            <a:off x="4415743" y="2070289"/>
            <a:ext cx="1592464" cy="22062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2"/>
          </p:cNvCxnSpPr>
          <p:nvPr/>
        </p:nvCxnSpPr>
        <p:spPr>
          <a:xfrm>
            <a:off x="6008207" y="2070289"/>
            <a:ext cx="1592464" cy="22062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29798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[BI20, BK23]: 2-of-2 Secret Sharing with Certified Deletion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3245">
            <a:off x="7382643" y="4357910"/>
            <a:ext cx="1084314" cy="1019255"/>
          </a:xfrm>
          <a:prstGeom prst="rect">
            <a:avLst/>
          </a:prstGeom>
        </p:spPr>
      </p:pic>
      <p:grpSp>
        <p:nvGrpSpPr>
          <p:cNvPr id="4" name="Group 3"/>
          <p:cNvGrpSpPr/>
          <p:nvPr/>
        </p:nvGrpSpPr>
        <p:grpSpPr>
          <a:xfrm>
            <a:off x="3849078" y="4410339"/>
            <a:ext cx="914400" cy="914400"/>
            <a:chOff x="463113" y="4285155"/>
            <a:chExt cx="2291508" cy="2291508"/>
          </a:xfrm>
        </p:grpSpPr>
        <p:sp>
          <p:nvSpPr>
            <p:cNvPr id="5" name="Oval 4"/>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9" name="TextBox 8"/>
              <p:cNvSpPr txBox="1"/>
              <p:nvPr/>
            </p:nvSpPr>
            <p:spPr>
              <a:xfrm>
                <a:off x="3925279" y="5324739"/>
                <a:ext cx="4933270" cy="461665"/>
              </a:xfrm>
              <a:prstGeom prst="rect">
                <a:avLst/>
              </a:prstGeom>
              <a:noFill/>
            </p:spPr>
            <p:txBody>
              <a:bodyPr wrap="square" rtlCol="0">
                <a:spAutoFit/>
              </a:bodyPr>
              <a:lstStyle/>
              <a:p>
                <a14:m>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𝑞𝑠h</m:t>
                        </m:r>
                      </m:e>
                    </m:d>
                  </m:oMath>
                </a14:m>
                <a:r>
                  <a:rPr lang="en-US" sz="2400" b="0" dirty="0"/>
                  <a:t>				</a:t>
                </a:r>
                <a14:m>
                  <m:oMath xmlns:m="http://schemas.openxmlformats.org/officeDocument/2006/math">
                    <m:r>
                      <m:rPr>
                        <m:sty m:val="p"/>
                      </m:rPr>
                      <a:rPr lang="en-US" sz="2400" b="0" i="0" smtClean="0">
                        <a:latin typeface="Cambria Math" panose="02040503050406030204" pitchFamily="18" charset="0"/>
                      </a:rPr>
                      <m:t>c</m:t>
                    </m:r>
                    <m:r>
                      <a:rPr lang="en-US" sz="2400" b="0" i="1" smtClean="0">
                        <a:latin typeface="Cambria Math" panose="02040503050406030204" pitchFamily="18" charset="0"/>
                      </a:rPr>
                      <m:t>𝑠h</m:t>
                    </m:r>
                  </m:oMath>
                </a14:m>
                <a:endParaRPr lang="en-US" sz="2400" b="0" dirty="0"/>
              </a:p>
            </p:txBody>
          </p:sp>
        </mc:Choice>
        <mc:Fallback xmlns="">
          <p:sp>
            <p:nvSpPr>
              <p:cNvPr id="9" name="TextBox 8"/>
              <p:cNvSpPr txBox="1">
                <a:spLocks noRot="1" noChangeAspect="1" noMove="1" noResize="1" noEditPoints="1" noAdjustHandles="1" noChangeArrowheads="1" noChangeShapeType="1" noTextEdit="1"/>
              </p:cNvSpPr>
              <p:nvPr/>
            </p:nvSpPr>
            <p:spPr>
              <a:xfrm>
                <a:off x="3925279" y="5324739"/>
                <a:ext cx="4933270" cy="461665"/>
              </a:xfrm>
              <a:prstGeom prst="rect">
                <a:avLst/>
              </a:prstGeom>
              <a:blipFill>
                <a:blip r:embed="rId4"/>
                <a:stretch>
                  <a:fillRect b="-17105"/>
                </a:stretch>
              </a:blipFill>
            </p:spPr>
            <p:txBody>
              <a:bodyPr/>
              <a:lstStyle/>
              <a:p>
                <a:r>
                  <a:rPr lang="en-US">
                    <a:noFill/>
                  </a:rPr>
                  <a:t> </a:t>
                </a:r>
              </a:p>
            </p:txBody>
          </p:sp>
        </mc:Fallback>
      </mc:AlternateContent>
      <p:grpSp>
        <p:nvGrpSpPr>
          <p:cNvPr id="13" name="Group 12"/>
          <p:cNvGrpSpPr/>
          <p:nvPr/>
        </p:nvGrpSpPr>
        <p:grpSpPr>
          <a:xfrm>
            <a:off x="2727843" y="2671317"/>
            <a:ext cx="831819" cy="1337702"/>
            <a:chOff x="5645888" y="1637414"/>
            <a:chExt cx="2306956" cy="3251562"/>
          </a:xfrm>
        </p:grpSpPr>
        <p:grpSp>
          <p:nvGrpSpPr>
            <p:cNvPr id="14" name="Group 13"/>
            <p:cNvGrpSpPr/>
            <p:nvPr/>
          </p:nvGrpSpPr>
          <p:grpSpPr>
            <a:xfrm>
              <a:off x="5645888" y="1637414"/>
              <a:ext cx="2306956" cy="683030"/>
              <a:chOff x="10538078" y="3003383"/>
              <a:chExt cx="809794" cy="281058"/>
            </a:xfrm>
          </p:grpSpPr>
          <p:sp>
            <p:nvSpPr>
              <p:cNvPr id="28" name="Moon 27"/>
              <p:cNvSpPr/>
              <p:nvPr/>
            </p:nvSpPr>
            <p:spPr>
              <a:xfrm rot="18393497">
                <a:off x="10659953" y="2881508"/>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9" name="Moon 28"/>
              <p:cNvSpPr/>
              <p:nvPr/>
            </p:nvSpPr>
            <p:spPr>
              <a:xfrm rot="3206503" flipH="1">
                <a:off x="10944939" y="2881509"/>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15" name="Group 14"/>
            <p:cNvGrpSpPr/>
            <p:nvPr/>
          </p:nvGrpSpPr>
          <p:grpSpPr>
            <a:xfrm>
              <a:off x="6008577" y="1701197"/>
              <a:ext cx="1690121" cy="3187779"/>
              <a:chOff x="3178629" y="2090055"/>
              <a:chExt cx="593271" cy="1311730"/>
            </a:xfrm>
            <a:solidFill>
              <a:srgbClr val="C00000"/>
            </a:solidFill>
          </p:grpSpPr>
          <p:sp>
            <p:nvSpPr>
              <p:cNvPr id="23" name="Flowchart: Delay 22"/>
              <p:cNvSpPr/>
              <p:nvPr/>
            </p:nvSpPr>
            <p:spPr>
              <a:xfrm rot="16200000">
                <a:off x="3113315" y="2743199"/>
                <a:ext cx="723900" cy="59327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4" name="Oval 23"/>
              <p:cNvSpPr/>
              <p:nvPr/>
            </p:nvSpPr>
            <p:spPr>
              <a:xfrm>
                <a:off x="3178629" y="2090055"/>
                <a:ext cx="555171" cy="58782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5" name="Oval 24"/>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6" name="Oval 25"/>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7" name="Arc 26"/>
              <p:cNvSpPr/>
              <p:nvPr/>
            </p:nvSpPr>
            <p:spPr>
              <a:xfrm rot="8032625">
                <a:off x="3310143" y="2202862"/>
                <a:ext cx="292143" cy="305589"/>
              </a:xfrm>
              <a:prstGeom prst="arc">
                <a:avLst/>
              </a:prstGeom>
              <a:grp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cxnSp>
          <p:nvCxnSpPr>
            <p:cNvPr id="18" name="Straight Connector 17"/>
            <p:cNvCxnSpPr/>
            <p:nvPr/>
          </p:nvCxnSpPr>
          <p:spPr>
            <a:xfrm flipH="1">
              <a:off x="6853639" y="1978929"/>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flipV="1">
              <a:off x="6853639" y="1963410"/>
              <a:ext cx="0" cy="161035"/>
            </a:xfrm>
            <a:prstGeom prst="line">
              <a:avLst/>
            </a:prstGeom>
          </p:spPr>
          <p:style>
            <a:lnRef idx="3">
              <a:schemeClr val="dk1"/>
            </a:lnRef>
            <a:fillRef idx="0">
              <a:schemeClr val="dk1"/>
            </a:fillRef>
            <a:effectRef idx="2">
              <a:schemeClr val="dk1"/>
            </a:effectRef>
            <a:fontRef idx="minor">
              <a:schemeClr val="tx1"/>
            </a:fontRef>
          </p:style>
        </p:cxnSp>
        <p:grpSp>
          <p:nvGrpSpPr>
            <p:cNvPr id="20" name="Group 19"/>
            <p:cNvGrpSpPr/>
            <p:nvPr/>
          </p:nvGrpSpPr>
          <p:grpSpPr>
            <a:xfrm>
              <a:off x="6485380" y="1970165"/>
              <a:ext cx="296157" cy="161035"/>
              <a:chOff x="8666273" y="1947891"/>
              <a:chExt cx="296157" cy="161035"/>
            </a:xfrm>
          </p:grpSpPr>
          <p:cxnSp>
            <p:nvCxnSpPr>
              <p:cNvPr id="21" name="Straight Connector 20"/>
              <p:cNvCxnSpPr/>
              <p:nvPr/>
            </p:nvCxnSpPr>
            <p:spPr>
              <a:xfrm flipH="1" flipV="1">
                <a:off x="8666273" y="1963410"/>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flipH="1" flipV="1">
                <a:off x="8962430" y="1947891"/>
                <a:ext cx="0" cy="161035"/>
              </a:xfrm>
              <a:prstGeom prst="line">
                <a:avLst/>
              </a:prstGeom>
            </p:spPr>
            <p:style>
              <a:lnRef idx="3">
                <a:schemeClr val="dk1"/>
              </a:lnRef>
              <a:fillRef idx="0">
                <a:schemeClr val="dk1"/>
              </a:fillRef>
              <a:effectRef idx="2">
                <a:schemeClr val="dk1"/>
              </a:effectRef>
              <a:fontRef idx="minor">
                <a:schemeClr val="tx1"/>
              </a:fontRef>
            </p:style>
          </p:cxnSp>
        </p:grpSp>
      </p:grpSp>
      <p:cxnSp>
        <p:nvCxnSpPr>
          <p:cNvPr id="12" name="Straight Connector 11"/>
          <p:cNvCxnSpPr/>
          <p:nvPr/>
        </p:nvCxnSpPr>
        <p:spPr>
          <a:xfrm flipH="1">
            <a:off x="6183086" y="1852096"/>
            <a:ext cx="0" cy="4572000"/>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sp>
        <p:nvSpPr>
          <p:cNvPr id="30" name="Multiply 29"/>
          <p:cNvSpPr/>
          <p:nvPr/>
        </p:nvSpPr>
        <p:spPr>
          <a:xfrm>
            <a:off x="3820692" y="4482607"/>
            <a:ext cx="940798" cy="756666"/>
          </a:xfrm>
          <a:prstGeom prst="mathMultiply">
            <a:avLst>
              <a:gd name="adj1" fmla="val 1632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246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[BI20, BK23]: 2-of-2 Secret Sharing with Certified Deletion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3245">
            <a:off x="7382643" y="4357910"/>
            <a:ext cx="1084314" cy="1019255"/>
          </a:xfrm>
          <a:prstGeom prst="rect">
            <a:avLst/>
          </a:prstGeom>
        </p:spPr>
      </p:pic>
      <p:grpSp>
        <p:nvGrpSpPr>
          <p:cNvPr id="4" name="Group 3"/>
          <p:cNvGrpSpPr/>
          <p:nvPr/>
        </p:nvGrpSpPr>
        <p:grpSpPr>
          <a:xfrm>
            <a:off x="3849078" y="4410339"/>
            <a:ext cx="914400" cy="914400"/>
            <a:chOff x="463113" y="4285155"/>
            <a:chExt cx="2291508" cy="2291508"/>
          </a:xfrm>
        </p:grpSpPr>
        <p:sp>
          <p:nvSpPr>
            <p:cNvPr id="5" name="Oval 4"/>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9" name="TextBox 8"/>
              <p:cNvSpPr txBox="1"/>
              <p:nvPr/>
            </p:nvSpPr>
            <p:spPr>
              <a:xfrm>
                <a:off x="3925279" y="5324739"/>
                <a:ext cx="4933270" cy="461665"/>
              </a:xfrm>
              <a:prstGeom prst="rect">
                <a:avLst/>
              </a:prstGeom>
              <a:noFill/>
            </p:spPr>
            <p:txBody>
              <a:bodyPr wrap="square" rtlCol="0">
                <a:spAutoFit/>
              </a:bodyPr>
              <a:lstStyle/>
              <a:p>
                <a14:m>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𝑞𝑠h</m:t>
                        </m:r>
                      </m:e>
                    </m:d>
                  </m:oMath>
                </a14:m>
                <a:r>
                  <a:rPr lang="en-US" sz="2400" b="0" dirty="0"/>
                  <a:t>				</a:t>
                </a:r>
                <a14:m>
                  <m:oMath xmlns:m="http://schemas.openxmlformats.org/officeDocument/2006/math">
                    <m:r>
                      <a:rPr lang="en-US" sz="2400" b="0" i="1" smtClean="0">
                        <a:latin typeface="Cambria Math" panose="02040503050406030204" pitchFamily="18" charset="0"/>
                      </a:rPr>
                      <m:t>𝑐𝑠h</m:t>
                    </m:r>
                  </m:oMath>
                </a14:m>
                <a:endParaRPr lang="en-US" sz="2400" b="0" dirty="0"/>
              </a:p>
            </p:txBody>
          </p:sp>
        </mc:Choice>
        <mc:Fallback xmlns="">
          <p:sp>
            <p:nvSpPr>
              <p:cNvPr id="9" name="TextBox 8"/>
              <p:cNvSpPr txBox="1">
                <a:spLocks noRot="1" noChangeAspect="1" noMove="1" noResize="1" noEditPoints="1" noAdjustHandles="1" noChangeArrowheads="1" noChangeShapeType="1" noTextEdit="1"/>
              </p:cNvSpPr>
              <p:nvPr/>
            </p:nvSpPr>
            <p:spPr>
              <a:xfrm>
                <a:off x="3925279" y="5324739"/>
                <a:ext cx="4933270" cy="461665"/>
              </a:xfrm>
              <a:prstGeom prst="rect">
                <a:avLst/>
              </a:prstGeom>
              <a:blipFill>
                <a:blip r:embed="rId4"/>
                <a:stretch>
                  <a:fillRect b="-17105"/>
                </a:stretch>
              </a:blipFill>
            </p:spPr>
            <p:txBody>
              <a:bodyPr/>
              <a:lstStyle/>
              <a:p>
                <a:r>
                  <a:rPr lang="en-US">
                    <a:noFill/>
                  </a:rPr>
                  <a:t> </a:t>
                </a:r>
              </a:p>
            </p:txBody>
          </p:sp>
        </mc:Fallback>
      </mc:AlternateContent>
      <p:grpSp>
        <p:nvGrpSpPr>
          <p:cNvPr id="13" name="Group 12"/>
          <p:cNvGrpSpPr/>
          <p:nvPr/>
        </p:nvGrpSpPr>
        <p:grpSpPr>
          <a:xfrm>
            <a:off x="2727843" y="2671317"/>
            <a:ext cx="831819" cy="1337702"/>
            <a:chOff x="5645888" y="1637414"/>
            <a:chExt cx="2306956" cy="3251562"/>
          </a:xfrm>
        </p:grpSpPr>
        <p:grpSp>
          <p:nvGrpSpPr>
            <p:cNvPr id="14" name="Group 13"/>
            <p:cNvGrpSpPr/>
            <p:nvPr/>
          </p:nvGrpSpPr>
          <p:grpSpPr>
            <a:xfrm>
              <a:off x="5645888" y="1637414"/>
              <a:ext cx="2306956" cy="683030"/>
              <a:chOff x="10538078" y="3003383"/>
              <a:chExt cx="809794" cy="281058"/>
            </a:xfrm>
          </p:grpSpPr>
          <p:sp>
            <p:nvSpPr>
              <p:cNvPr id="28" name="Moon 27"/>
              <p:cNvSpPr/>
              <p:nvPr/>
            </p:nvSpPr>
            <p:spPr>
              <a:xfrm rot="18393497">
                <a:off x="10659953" y="2881508"/>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9" name="Moon 28"/>
              <p:cNvSpPr/>
              <p:nvPr/>
            </p:nvSpPr>
            <p:spPr>
              <a:xfrm rot="3206503" flipH="1">
                <a:off x="10944939" y="2881509"/>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15" name="Group 14"/>
            <p:cNvGrpSpPr/>
            <p:nvPr/>
          </p:nvGrpSpPr>
          <p:grpSpPr>
            <a:xfrm>
              <a:off x="6008577" y="1701197"/>
              <a:ext cx="1690121" cy="3187779"/>
              <a:chOff x="3178629" y="2090055"/>
              <a:chExt cx="593271" cy="1311730"/>
            </a:xfrm>
            <a:solidFill>
              <a:srgbClr val="C00000"/>
            </a:solidFill>
          </p:grpSpPr>
          <p:sp>
            <p:nvSpPr>
              <p:cNvPr id="23" name="Flowchart: Delay 22"/>
              <p:cNvSpPr/>
              <p:nvPr/>
            </p:nvSpPr>
            <p:spPr>
              <a:xfrm rot="16200000">
                <a:off x="3113315" y="2743199"/>
                <a:ext cx="723900" cy="59327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4" name="Oval 23"/>
              <p:cNvSpPr/>
              <p:nvPr/>
            </p:nvSpPr>
            <p:spPr>
              <a:xfrm>
                <a:off x="3178629" y="2090055"/>
                <a:ext cx="555171" cy="58782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5" name="Oval 24"/>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6" name="Oval 25"/>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7" name="Arc 26"/>
              <p:cNvSpPr/>
              <p:nvPr/>
            </p:nvSpPr>
            <p:spPr>
              <a:xfrm rot="8032625">
                <a:off x="3310143" y="2202862"/>
                <a:ext cx="292143" cy="305589"/>
              </a:xfrm>
              <a:prstGeom prst="arc">
                <a:avLst/>
              </a:prstGeom>
              <a:grp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cxnSp>
          <p:nvCxnSpPr>
            <p:cNvPr id="18" name="Straight Connector 17"/>
            <p:cNvCxnSpPr/>
            <p:nvPr/>
          </p:nvCxnSpPr>
          <p:spPr>
            <a:xfrm flipH="1">
              <a:off x="6853639" y="1978929"/>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flipV="1">
              <a:off x="6853639" y="1963410"/>
              <a:ext cx="0" cy="161035"/>
            </a:xfrm>
            <a:prstGeom prst="line">
              <a:avLst/>
            </a:prstGeom>
          </p:spPr>
          <p:style>
            <a:lnRef idx="3">
              <a:schemeClr val="dk1"/>
            </a:lnRef>
            <a:fillRef idx="0">
              <a:schemeClr val="dk1"/>
            </a:fillRef>
            <a:effectRef idx="2">
              <a:schemeClr val="dk1"/>
            </a:effectRef>
            <a:fontRef idx="minor">
              <a:schemeClr val="tx1"/>
            </a:fontRef>
          </p:style>
        </p:cxnSp>
        <p:grpSp>
          <p:nvGrpSpPr>
            <p:cNvPr id="20" name="Group 19"/>
            <p:cNvGrpSpPr/>
            <p:nvPr/>
          </p:nvGrpSpPr>
          <p:grpSpPr>
            <a:xfrm>
              <a:off x="6485380" y="1970165"/>
              <a:ext cx="296157" cy="161035"/>
              <a:chOff x="8666273" y="1947891"/>
              <a:chExt cx="296157" cy="161035"/>
            </a:xfrm>
          </p:grpSpPr>
          <p:cxnSp>
            <p:nvCxnSpPr>
              <p:cNvPr id="21" name="Straight Connector 20"/>
              <p:cNvCxnSpPr/>
              <p:nvPr/>
            </p:nvCxnSpPr>
            <p:spPr>
              <a:xfrm flipH="1" flipV="1">
                <a:off x="8666273" y="1963410"/>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flipH="1" flipV="1">
                <a:off x="8962430" y="1947891"/>
                <a:ext cx="0" cy="161035"/>
              </a:xfrm>
              <a:prstGeom prst="line">
                <a:avLst/>
              </a:prstGeom>
            </p:spPr>
            <p:style>
              <a:lnRef idx="3">
                <a:schemeClr val="dk1"/>
              </a:lnRef>
              <a:fillRef idx="0">
                <a:schemeClr val="dk1"/>
              </a:fillRef>
              <a:effectRef idx="2">
                <a:schemeClr val="dk1"/>
              </a:effectRef>
              <a:fontRef idx="minor">
                <a:schemeClr val="tx1"/>
              </a:fontRef>
            </p:style>
          </p:cxnSp>
        </p:grpSp>
      </p:grpSp>
      <p:sp>
        <p:nvSpPr>
          <p:cNvPr id="30" name="Multiply 29"/>
          <p:cNvSpPr/>
          <p:nvPr/>
        </p:nvSpPr>
        <p:spPr>
          <a:xfrm>
            <a:off x="3820692" y="4482607"/>
            <a:ext cx="940798" cy="756666"/>
          </a:xfrm>
          <a:prstGeom prst="mathMultiply">
            <a:avLst>
              <a:gd name="adj1" fmla="val 1632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Cloud Callout 9"/>
              <p:cNvSpPr/>
              <p:nvPr/>
            </p:nvSpPr>
            <p:spPr>
              <a:xfrm>
                <a:off x="3590318" y="1151749"/>
                <a:ext cx="2200882" cy="1327036"/>
              </a:xfrm>
              <a:prstGeom prst="cloudCallout">
                <a:avLst>
                  <a:gd name="adj1" fmla="val -47440"/>
                  <a:gd name="adj2" fmla="val 716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0</m:t>
                        </m:r>
                      </m:sub>
                    </m:sSub>
                  </m:oMath>
                </a14:m>
                <a:r>
                  <a:rPr lang="en-US" sz="2400" dirty="0"/>
                  <a:t> or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1</m:t>
                        </m:r>
                      </m:sub>
                    </m:sSub>
                  </m:oMath>
                </a14:m>
                <a:r>
                  <a:rPr lang="en-US" sz="2400" dirty="0"/>
                  <a:t>?</a:t>
                </a:r>
              </a:p>
            </p:txBody>
          </p:sp>
        </mc:Choice>
        <mc:Fallback xmlns="">
          <p:sp>
            <p:nvSpPr>
              <p:cNvPr id="10" name="Cloud Callout 9"/>
              <p:cNvSpPr>
                <a:spLocks noRot="1" noChangeAspect="1" noMove="1" noResize="1" noEditPoints="1" noAdjustHandles="1" noChangeArrowheads="1" noChangeShapeType="1" noTextEdit="1"/>
              </p:cNvSpPr>
              <p:nvPr/>
            </p:nvSpPr>
            <p:spPr>
              <a:xfrm>
                <a:off x="3590318" y="1151749"/>
                <a:ext cx="2200882" cy="1327036"/>
              </a:xfrm>
              <a:prstGeom prst="cloudCallout">
                <a:avLst>
                  <a:gd name="adj1" fmla="val -47440"/>
                  <a:gd name="adj2" fmla="val 71625"/>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017750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we use 2-of-2 as a black-box?</a:t>
            </a:r>
            <a:endParaRPr lang="en-US" dirty="0"/>
          </a:p>
        </p:txBody>
      </p:sp>
      <p:sp>
        <p:nvSpPr>
          <p:cNvPr id="3" name="Content Placeholder 2"/>
          <p:cNvSpPr>
            <a:spLocks noGrp="1"/>
          </p:cNvSpPr>
          <p:nvPr>
            <p:ph idx="1"/>
          </p:nvPr>
        </p:nvSpPr>
        <p:spPr>
          <a:xfrm>
            <a:off x="975280" y="4198051"/>
            <a:ext cx="10515600" cy="1740881"/>
          </a:xfrm>
        </p:spPr>
        <p:txBody>
          <a:bodyPr/>
          <a:lstStyle/>
          <a:p>
            <a:r>
              <a:rPr lang="en-US" dirty="0" smtClean="0"/>
              <a:t>No-signaling construction uses 2-of-2 as a black box</a:t>
            </a:r>
          </a:p>
          <a:p>
            <a:r>
              <a:rPr lang="en-US" dirty="0" smtClean="0"/>
              <a:t>The classical share           cannot be deleted!</a:t>
            </a:r>
          </a:p>
          <a:p>
            <a:pPr lvl="1"/>
            <a:r>
              <a:rPr lang="en-US" dirty="0" smtClean="0"/>
              <a:t>Using this observation, there is an </a:t>
            </a:r>
            <a:r>
              <a:rPr lang="en-US" b="1" dirty="0" smtClean="0"/>
              <a:t>adaptive </a:t>
            </a:r>
            <a:r>
              <a:rPr lang="en-US" dirty="0" smtClean="0"/>
              <a:t>attack on the no-signaling construction.</a:t>
            </a:r>
          </a:p>
          <a:p>
            <a:pPr lvl="1"/>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23245">
            <a:off x="3967618" y="4498267"/>
            <a:ext cx="914324" cy="859464"/>
          </a:xfrm>
          <a:prstGeom prst="rect">
            <a:avLst/>
          </a:prstGeom>
        </p:spPr>
      </p:pic>
      <p:grpSp>
        <p:nvGrpSpPr>
          <p:cNvPr id="15" name="Group 14"/>
          <p:cNvGrpSpPr/>
          <p:nvPr/>
        </p:nvGrpSpPr>
        <p:grpSpPr>
          <a:xfrm>
            <a:off x="4633644" y="1671740"/>
            <a:ext cx="2365282" cy="1925703"/>
            <a:chOff x="3849078" y="1608621"/>
            <a:chExt cx="5009471" cy="4887947"/>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3245">
              <a:off x="7382643" y="4357910"/>
              <a:ext cx="1084314" cy="1019255"/>
            </a:xfrm>
            <a:prstGeom prst="rect">
              <a:avLst/>
            </a:prstGeom>
          </p:spPr>
        </p:pic>
        <p:grpSp>
          <p:nvGrpSpPr>
            <p:cNvPr id="6" name="Group 5"/>
            <p:cNvGrpSpPr/>
            <p:nvPr/>
          </p:nvGrpSpPr>
          <p:grpSpPr>
            <a:xfrm>
              <a:off x="3849078" y="4410339"/>
              <a:ext cx="914400" cy="914400"/>
              <a:chOff x="463113" y="4285155"/>
              <a:chExt cx="2291508" cy="2291508"/>
            </a:xfrm>
          </p:grpSpPr>
          <p:sp>
            <p:nvSpPr>
              <p:cNvPr id="7" name="Oval 6"/>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mc:Choice xmlns:a14="http://schemas.microsoft.com/office/drawing/2010/main" Requires="a14">
            <p:sp>
              <p:nvSpPr>
                <p:cNvPr id="11" name="TextBox 10"/>
                <p:cNvSpPr txBox="1"/>
                <p:nvPr/>
              </p:nvSpPr>
              <p:spPr>
                <a:xfrm>
                  <a:off x="3925279" y="5324739"/>
                  <a:ext cx="4933270" cy="1171829"/>
                </a:xfrm>
                <a:prstGeom prst="rect">
                  <a:avLst/>
                </a:prstGeom>
                <a:noFill/>
              </p:spPr>
              <p:txBody>
                <a:bodyPr wrap="square" rtlCol="0">
                  <a:spAutoFit/>
                </a:bodyPr>
                <a:lstStyle/>
                <a:p>
                  <a14:m>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𝑞𝑠h</m:t>
                          </m:r>
                        </m:e>
                      </m:d>
                    </m:oMath>
                  </a14:m>
                  <a:r>
                    <a:rPr lang="en-US" sz="2400" b="0" dirty="0"/>
                    <a:t>	</a:t>
                  </a:r>
                  <a:r>
                    <a:rPr lang="en-US" sz="2400" dirty="0"/>
                    <a:t> </a:t>
                  </a:r>
                  <a:r>
                    <a:rPr lang="en-US" sz="2400" dirty="0" smtClean="0"/>
                    <a:t>        </a:t>
                  </a:r>
                  <a14:m>
                    <m:oMath xmlns:m="http://schemas.openxmlformats.org/officeDocument/2006/math">
                      <m:r>
                        <m:rPr>
                          <m:sty m:val="p"/>
                        </m:rPr>
                        <a:rPr lang="en-US" sz="2400" b="0" i="0" smtClean="0">
                          <a:latin typeface="Cambria Math" panose="02040503050406030204" pitchFamily="18" charset="0"/>
                        </a:rPr>
                        <m:t>c</m:t>
                      </m:r>
                      <m:r>
                        <a:rPr lang="en-US" sz="2400" b="0" i="1" smtClean="0">
                          <a:latin typeface="Cambria Math" panose="02040503050406030204" pitchFamily="18" charset="0"/>
                        </a:rPr>
                        <m:t>𝑠h</m:t>
                      </m:r>
                    </m:oMath>
                  </a14:m>
                  <a:endParaRPr lang="en-US" sz="2400" b="0" dirty="0"/>
                </a:p>
              </p:txBody>
            </p:sp>
          </mc:Choice>
          <mc:Fallback>
            <p:sp>
              <p:nvSpPr>
                <p:cNvPr id="11" name="TextBox 10"/>
                <p:cNvSpPr txBox="1">
                  <a:spLocks noRot="1" noChangeAspect="1" noMove="1" noResize="1" noEditPoints="1" noAdjustHandles="1" noChangeArrowheads="1" noChangeShapeType="1" noTextEdit="1"/>
                </p:cNvSpPr>
                <p:nvPr/>
              </p:nvSpPr>
              <p:spPr>
                <a:xfrm>
                  <a:off x="3925279" y="5324739"/>
                  <a:ext cx="4933270" cy="1171829"/>
                </a:xfrm>
                <a:prstGeom prst="rect">
                  <a:avLst/>
                </a:prstGeom>
                <a:blipFill>
                  <a:blip r:embed="rId4"/>
                  <a:stretch>
                    <a:fillRect b="-17105"/>
                  </a:stretch>
                </a:blipFill>
              </p:spPr>
              <p:txBody>
                <a:bodyPr/>
                <a:lstStyle/>
                <a:p>
                  <a:r>
                    <a:rPr lang="en-US">
                      <a:noFill/>
                    </a:rPr>
                    <a:t> </a:t>
                  </a:r>
                </a:p>
              </p:txBody>
            </p:sp>
          </mc:Fallback>
        </mc:AlternateContent>
        <p:sp>
          <p:nvSpPr>
            <p:cNvPr id="12" name="TextBox 11"/>
            <p:cNvSpPr txBox="1"/>
            <p:nvPr/>
          </p:nvSpPr>
          <p:spPr>
            <a:xfrm>
              <a:off x="5176430" y="1608621"/>
              <a:ext cx="2060121" cy="1171829"/>
            </a:xfrm>
            <a:prstGeom prst="rect">
              <a:avLst/>
            </a:prstGeom>
            <a:noFill/>
          </p:spPr>
          <p:txBody>
            <a:bodyPr wrap="square" rtlCol="0">
              <a:spAutoFit/>
            </a:bodyPr>
            <a:lstStyle/>
            <a:p>
              <a:r>
                <a:rPr lang="en-US" sz="2400" dirty="0"/>
                <a:t>secret</a:t>
              </a:r>
            </a:p>
          </p:txBody>
        </p:sp>
        <p:cxnSp>
          <p:nvCxnSpPr>
            <p:cNvPr id="13" name="Straight Arrow Connector 12"/>
            <p:cNvCxnSpPr>
              <a:stCxn id="12" idx="2"/>
            </p:cNvCxnSpPr>
            <p:nvPr/>
          </p:nvCxnSpPr>
          <p:spPr>
            <a:xfrm flipH="1">
              <a:off x="4415754" y="2780450"/>
              <a:ext cx="1790737" cy="14961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2" idx="2"/>
            </p:cNvCxnSpPr>
            <p:nvPr/>
          </p:nvCxnSpPr>
          <p:spPr>
            <a:xfrm>
              <a:off x="6206491" y="2780450"/>
              <a:ext cx="1394180" cy="14961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6183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Unwrapping [BK23]</a:t>
            </a:r>
          </a:p>
        </p:txBody>
      </p:sp>
      <p:pic>
        <p:nvPicPr>
          <p:cNvPr id="3" name="Picture 2">
            <a:extLst>
              <a:ext uri="{FF2B5EF4-FFF2-40B4-BE49-F238E27FC236}">
                <a16:creationId xmlns:a16="http://schemas.microsoft.com/office/drawing/2014/main" id="{1837BDF1-D1FB-4476-B843-B8C726DA84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3245">
            <a:off x="2381288" y="2195505"/>
            <a:ext cx="707839" cy="627368"/>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C488A88-297B-75EB-49E6-37C737BF97ED}"/>
                  </a:ext>
                </a:extLst>
              </p:cNvPr>
              <p:cNvSpPr txBox="1"/>
              <p:nvPr/>
            </p:nvSpPr>
            <p:spPr>
              <a:xfrm>
                <a:off x="2357160" y="2836550"/>
                <a:ext cx="756093" cy="47788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c</m:t>
                      </m:r>
                      <m:r>
                        <a:rPr lang="en-US" sz="2400" b="0" i="1" smtClean="0">
                          <a:latin typeface="Cambria Math" panose="02040503050406030204" pitchFamily="18" charset="0"/>
                        </a:rPr>
                        <m:t>𝑠h</m:t>
                      </m:r>
                    </m:oMath>
                  </m:oMathPara>
                </a14:m>
                <a:endParaRPr lang="en-US" sz="2400" dirty="0"/>
              </a:p>
            </p:txBody>
          </p:sp>
        </mc:Choice>
        <mc:Fallback xmlns="">
          <p:sp>
            <p:nvSpPr>
              <p:cNvPr id="4" name="TextBox 3">
                <a:extLst>
                  <a:ext uri="{FF2B5EF4-FFF2-40B4-BE49-F238E27FC236}">
                    <a16:creationId xmlns:a16="http://schemas.microsoft.com/office/drawing/2014/main" id="{CC488A88-297B-75EB-49E6-37C737BF97ED}"/>
                  </a:ext>
                </a:extLst>
              </p:cNvPr>
              <p:cNvSpPr txBox="1">
                <a:spLocks noRot="1" noChangeAspect="1" noMove="1" noResize="1" noEditPoints="1" noAdjustHandles="1" noChangeArrowheads="1" noChangeShapeType="1" noTextEdit="1"/>
              </p:cNvSpPr>
              <p:nvPr/>
            </p:nvSpPr>
            <p:spPr>
              <a:xfrm>
                <a:off x="2357160" y="2836550"/>
                <a:ext cx="756093" cy="477888"/>
              </a:xfrm>
              <a:prstGeom prst="rect">
                <a:avLst/>
              </a:prstGeom>
              <a:blipFill>
                <a:blip r:embed="rId4"/>
                <a:stretch>
                  <a:fillRect/>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5EF82E65-62F3-8301-1C5D-B30AD457A9B4}"/>
              </a:ext>
            </a:extLst>
          </p:cNvPr>
          <p:cNvGrpSpPr/>
          <p:nvPr/>
        </p:nvGrpSpPr>
        <p:grpSpPr>
          <a:xfrm>
            <a:off x="2449170" y="4270902"/>
            <a:ext cx="596920" cy="562828"/>
            <a:chOff x="463113" y="4285155"/>
            <a:chExt cx="2291508" cy="2291508"/>
          </a:xfrm>
        </p:grpSpPr>
        <p:sp>
          <p:nvSpPr>
            <p:cNvPr id="6" name="Oval 5">
              <a:extLst>
                <a:ext uri="{FF2B5EF4-FFF2-40B4-BE49-F238E27FC236}">
                  <a16:creationId xmlns:a16="http://schemas.microsoft.com/office/drawing/2014/main" id="{5F666329-F355-67C5-FA23-AF93B16D6E98}"/>
                </a:ext>
              </a:extLst>
            </p:cNvPr>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05D1531-9195-AD9B-6442-33ED38C5C457}"/>
                </a:ext>
              </a:extLst>
            </p:cNvPr>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8D7B192-E9AF-80C2-28EA-D24B38DB3126}"/>
                </a:ext>
              </a:extLst>
            </p:cNvPr>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F20E138-FD47-DC72-C287-29D769A4BD6A}"/>
                </a:ext>
              </a:extLst>
            </p:cNvPr>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59EC7D1-5E9C-6997-3A3C-2E249E5B8D42}"/>
                  </a:ext>
                </a:extLst>
              </p:cNvPr>
              <p:cNvSpPr txBox="1"/>
              <p:nvPr/>
            </p:nvSpPr>
            <p:spPr>
              <a:xfrm>
                <a:off x="2236677" y="4796611"/>
                <a:ext cx="96872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𝑞𝑠h</m:t>
                      </m:r>
                      <m:r>
                        <a:rPr lang="en-US" sz="2400" b="0" i="1" smtClean="0">
                          <a:latin typeface="Cambria Math" panose="02040503050406030204" pitchFamily="18" charset="0"/>
                        </a:rPr>
                        <m:t>⟩</m:t>
                      </m:r>
                    </m:oMath>
                  </m:oMathPara>
                </a14:m>
                <a:endParaRPr lang="en-US" sz="2400" dirty="0"/>
              </a:p>
            </p:txBody>
          </p:sp>
        </mc:Choice>
        <mc:Fallback xmlns="">
          <p:sp>
            <p:nvSpPr>
              <p:cNvPr id="10" name="TextBox 9">
                <a:extLst>
                  <a:ext uri="{FF2B5EF4-FFF2-40B4-BE49-F238E27FC236}">
                    <a16:creationId xmlns:a16="http://schemas.microsoft.com/office/drawing/2014/main" id="{759EC7D1-5E9C-6997-3A3C-2E249E5B8D42}"/>
                  </a:ext>
                </a:extLst>
              </p:cNvPr>
              <p:cNvSpPr txBox="1">
                <a:spLocks noRot="1" noChangeAspect="1" noMove="1" noResize="1" noEditPoints="1" noAdjustHandles="1" noChangeArrowheads="1" noChangeShapeType="1" noTextEdit="1"/>
              </p:cNvSpPr>
              <p:nvPr/>
            </p:nvSpPr>
            <p:spPr>
              <a:xfrm>
                <a:off x="2236677" y="4796611"/>
                <a:ext cx="968721" cy="461665"/>
              </a:xfrm>
              <a:prstGeom prst="rect">
                <a:avLst/>
              </a:prstGeom>
              <a:blipFill>
                <a:blip r:embed="rId5"/>
                <a:stretch>
                  <a:fillRect l="-629" b="-17105"/>
                </a:stretch>
              </a:blipFill>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1861AA3F-4C96-5E23-46F8-EDF200C48A46}"/>
              </a:ext>
            </a:extLst>
          </p:cNvPr>
          <p:cNvCxnSpPr/>
          <p:nvPr/>
        </p:nvCxnSpPr>
        <p:spPr>
          <a:xfrm>
            <a:off x="1881809" y="3750365"/>
            <a:ext cx="91042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ADD865C-8ACC-7BDD-1E2D-94D266DBDF83}"/>
              </a:ext>
            </a:extLst>
          </p:cNvPr>
          <p:cNvCxnSpPr>
            <a:cxnSpLocks/>
          </p:cNvCxnSpPr>
          <p:nvPr/>
        </p:nvCxnSpPr>
        <p:spPr>
          <a:xfrm>
            <a:off x="3604591" y="2294044"/>
            <a:ext cx="0" cy="3045163"/>
          </a:xfrm>
          <a:prstGeom prst="line">
            <a:avLst/>
          </a:prstGeom>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5D421359-CA30-150E-138D-00E371AE2C3C}"/>
              </a:ext>
            </a:extLst>
          </p:cNvPr>
          <p:cNvGrpSpPr/>
          <p:nvPr/>
        </p:nvGrpSpPr>
        <p:grpSpPr>
          <a:xfrm>
            <a:off x="4269292" y="4257293"/>
            <a:ext cx="596920" cy="562828"/>
            <a:chOff x="463113" y="4285155"/>
            <a:chExt cx="2291508" cy="2291508"/>
          </a:xfrm>
        </p:grpSpPr>
        <p:sp>
          <p:nvSpPr>
            <p:cNvPr id="17" name="Oval 16">
              <a:extLst>
                <a:ext uri="{FF2B5EF4-FFF2-40B4-BE49-F238E27FC236}">
                  <a16:creationId xmlns:a16="http://schemas.microsoft.com/office/drawing/2014/main" id="{37A98BCE-FBCB-164D-AD90-400438D4E504}"/>
                </a:ext>
              </a:extLst>
            </p:cNvPr>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083261C-33D3-3055-60FF-83D9C09069A7}"/>
                </a:ext>
              </a:extLst>
            </p:cNvPr>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C68E7CD-045C-108C-F07D-202D0DCEAA83}"/>
                </a:ext>
              </a:extLst>
            </p:cNvPr>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4D22E42-A462-4E13-CC43-DD09FBEB357B}"/>
                </a:ext>
              </a:extLst>
            </p:cNvPr>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3689C91B-5248-C9C8-6C33-5ECA30DF1522}"/>
              </a:ext>
            </a:extLst>
          </p:cNvPr>
          <p:cNvGrpSpPr/>
          <p:nvPr/>
        </p:nvGrpSpPr>
        <p:grpSpPr>
          <a:xfrm>
            <a:off x="5324014" y="4242745"/>
            <a:ext cx="596920" cy="562828"/>
            <a:chOff x="463113" y="4285155"/>
            <a:chExt cx="2291508" cy="2291508"/>
          </a:xfrm>
        </p:grpSpPr>
        <p:sp>
          <p:nvSpPr>
            <p:cNvPr id="22" name="Oval 21">
              <a:extLst>
                <a:ext uri="{FF2B5EF4-FFF2-40B4-BE49-F238E27FC236}">
                  <a16:creationId xmlns:a16="http://schemas.microsoft.com/office/drawing/2014/main" id="{F8670A91-9951-9CE2-B32A-D1D4CC9D4619}"/>
                </a:ext>
              </a:extLst>
            </p:cNvPr>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45482D0-3759-FC8D-6D61-42A725FB2859}"/>
                </a:ext>
              </a:extLst>
            </p:cNvPr>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BE0CA43-D376-7BE0-A488-39A2910AB287}"/>
                </a:ext>
              </a:extLst>
            </p:cNvPr>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ED4DDFB-09A9-7A36-026A-5B8A634DDA90}"/>
                </a:ext>
              </a:extLst>
            </p:cNvPr>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097E86DC-87F3-B921-C04C-DAD5455E5CCA}"/>
              </a:ext>
            </a:extLst>
          </p:cNvPr>
          <p:cNvGrpSpPr/>
          <p:nvPr/>
        </p:nvGrpSpPr>
        <p:grpSpPr>
          <a:xfrm>
            <a:off x="6375604" y="4268018"/>
            <a:ext cx="596920" cy="562828"/>
            <a:chOff x="463113" y="4285155"/>
            <a:chExt cx="2291508" cy="2291508"/>
          </a:xfrm>
        </p:grpSpPr>
        <p:sp>
          <p:nvSpPr>
            <p:cNvPr id="27" name="Oval 26">
              <a:extLst>
                <a:ext uri="{FF2B5EF4-FFF2-40B4-BE49-F238E27FC236}">
                  <a16:creationId xmlns:a16="http://schemas.microsoft.com/office/drawing/2014/main" id="{6BFB1119-F9E1-A6FA-6316-7AE3D1277DE7}"/>
                </a:ext>
              </a:extLst>
            </p:cNvPr>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E1FACB0E-7E2B-E27C-697F-54A3FF6F4689}"/>
                </a:ext>
              </a:extLst>
            </p:cNvPr>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5E86AE71-EFFB-D8E1-B9E8-5E0F8BB321EF}"/>
                </a:ext>
              </a:extLst>
            </p:cNvPr>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93508552-C2E4-5165-3DEF-24A98002D134}"/>
                </a:ext>
              </a:extLst>
            </p:cNvPr>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F409E2D5-3103-3462-799A-C208C8F0959A}"/>
              </a:ext>
            </a:extLst>
          </p:cNvPr>
          <p:cNvGrpSpPr/>
          <p:nvPr/>
        </p:nvGrpSpPr>
        <p:grpSpPr>
          <a:xfrm>
            <a:off x="7489838" y="4249692"/>
            <a:ext cx="596920" cy="562828"/>
            <a:chOff x="463113" y="4285155"/>
            <a:chExt cx="2291508" cy="2291508"/>
          </a:xfrm>
        </p:grpSpPr>
        <p:sp>
          <p:nvSpPr>
            <p:cNvPr id="32" name="Oval 31">
              <a:extLst>
                <a:ext uri="{FF2B5EF4-FFF2-40B4-BE49-F238E27FC236}">
                  <a16:creationId xmlns:a16="http://schemas.microsoft.com/office/drawing/2014/main" id="{86DB797A-B749-8D4E-AF18-5DD3EA2E6CE8}"/>
                </a:ext>
              </a:extLst>
            </p:cNvPr>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D76D860-D39B-599D-0DA6-3C478E7FBADF}"/>
                </a:ext>
              </a:extLst>
            </p:cNvPr>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00E52DF0-FDE4-87A9-068C-8C3C80D55C23}"/>
                </a:ext>
              </a:extLst>
            </p:cNvPr>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3EAF380-D52F-2AF5-A9A4-5043C80F0231}"/>
                </a:ext>
              </a:extLst>
            </p:cNvPr>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3CAE84A3-165F-01F3-C5EC-104420262AE5}"/>
              </a:ext>
            </a:extLst>
          </p:cNvPr>
          <p:cNvGrpSpPr/>
          <p:nvPr/>
        </p:nvGrpSpPr>
        <p:grpSpPr>
          <a:xfrm>
            <a:off x="8606685" y="4236083"/>
            <a:ext cx="596920" cy="562828"/>
            <a:chOff x="463113" y="4285155"/>
            <a:chExt cx="2291508" cy="2291508"/>
          </a:xfrm>
        </p:grpSpPr>
        <p:sp>
          <p:nvSpPr>
            <p:cNvPr id="37" name="Oval 36">
              <a:extLst>
                <a:ext uri="{FF2B5EF4-FFF2-40B4-BE49-F238E27FC236}">
                  <a16:creationId xmlns:a16="http://schemas.microsoft.com/office/drawing/2014/main" id="{369A60A7-D6F0-E7F7-8DA2-4AC28DA56A7F}"/>
                </a:ext>
              </a:extLst>
            </p:cNvPr>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DF16D287-E1D8-4A0E-3724-70848A1B6D33}"/>
                </a:ext>
              </a:extLst>
            </p:cNvPr>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600D6BD-365E-68CA-90FC-48C7FCD64FAB}"/>
                </a:ext>
              </a:extLst>
            </p:cNvPr>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43FACE2-3C76-C50D-2A8D-C2A9F7D5B78B}"/>
                </a:ext>
              </a:extLst>
            </p:cNvPr>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E30DE4C7-E472-5A30-4875-4EB0D1952994}"/>
              </a:ext>
            </a:extLst>
          </p:cNvPr>
          <p:cNvGrpSpPr/>
          <p:nvPr/>
        </p:nvGrpSpPr>
        <p:grpSpPr>
          <a:xfrm>
            <a:off x="9656863" y="4262923"/>
            <a:ext cx="596920" cy="562828"/>
            <a:chOff x="463113" y="4285155"/>
            <a:chExt cx="2291508" cy="2291508"/>
          </a:xfrm>
        </p:grpSpPr>
        <p:sp>
          <p:nvSpPr>
            <p:cNvPr id="42" name="Oval 41">
              <a:extLst>
                <a:ext uri="{FF2B5EF4-FFF2-40B4-BE49-F238E27FC236}">
                  <a16:creationId xmlns:a16="http://schemas.microsoft.com/office/drawing/2014/main" id="{A39B3C1F-2E32-B46A-8F07-3B0D7B41D5A1}"/>
                </a:ext>
              </a:extLst>
            </p:cNvPr>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85A50D5-F21F-E1DC-A1DF-074BBBF6D054}"/>
                </a:ext>
              </a:extLst>
            </p:cNvPr>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B38E824-2EAF-2699-4E16-BD9590736F54}"/>
                </a:ext>
              </a:extLst>
            </p:cNvPr>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BAFBE989-0203-60F1-A145-25DE3F063C94}"/>
                </a:ext>
              </a:extLst>
            </p:cNvPr>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1E06A3E0-CA55-9FD0-44DE-62DF35BE0BE8}"/>
              </a:ext>
            </a:extLst>
          </p:cNvPr>
          <p:cNvSpPr txBox="1"/>
          <p:nvPr/>
        </p:nvSpPr>
        <p:spPr>
          <a:xfrm>
            <a:off x="4185500" y="4811844"/>
            <a:ext cx="6172972" cy="461665"/>
          </a:xfrm>
          <a:prstGeom prst="rect">
            <a:avLst/>
          </a:prstGeom>
          <a:noFill/>
        </p:spPr>
        <p:txBody>
          <a:bodyPr wrap="none" rtlCol="0">
            <a:spAutoFit/>
          </a:bodyPr>
          <a:lstStyle/>
          <a:p>
            <a:r>
              <a:rPr lang="en-US" sz="2400" dirty="0">
                <a:solidFill>
                  <a:schemeClr val="accent6">
                    <a:lumMod val="75000"/>
                  </a:schemeClr>
                </a:solidFill>
              </a:rPr>
              <a:t>Data</a:t>
            </a:r>
            <a:r>
              <a:rPr lang="en-US" sz="2400" dirty="0"/>
              <a:t>	 </a:t>
            </a:r>
            <a:r>
              <a:rPr lang="en-US" sz="2400" dirty="0">
                <a:solidFill>
                  <a:schemeClr val="accent2">
                    <a:lumMod val="75000"/>
                  </a:schemeClr>
                </a:solidFill>
              </a:rPr>
              <a:t>Check</a:t>
            </a:r>
            <a:r>
              <a:rPr lang="en-US" sz="2400" dirty="0"/>
              <a:t>	    </a:t>
            </a:r>
            <a:r>
              <a:rPr lang="en-US" sz="2400" dirty="0">
                <a:solidFill>
                  <a:schemeClr val="accent6">
                    <a:lumMod val="75000"/>
                  </a:schemeClr>
                </a:solidFill>
              </a:rPr>
              <a:t>Data</a:t>
            </a:r>
            <a:r>
              <a:rPr lang="en-US" sz="2400" dirty="0"/>
              <a:t>	       </a:t>
            </a:r>
            <a:r>
              <a:rPr lang="en-US" sz="2400" dirty="0">
                <a:solidFill>
                  <a:schemeClr val="accent6">
                    <a:lumMod val="75000"/>
                  </a:schemeClr>
                </a:solidFill>
              </a:rPr>
              <a:t>Data</a:t>
            </a:r>
            <a:r>
              <a:rPr lang="en-US" sz="2400" dirty="0"/>
              <a:t>       </a:t>
            </a:r>
            <a:r>
              <a:rPr lang="en-US" sz="2400" dirty="0">
                <a:solidFill>
                  <a:schemeClr val="accent2">
                    <a:lumMod val="75000"/>
                  </a:schemeClr>
                </a:solidFill>
              </a:rPr>
              <a:t>Check</a:t>
            </a:r>
            <a:r>
              <a:rPr lang="en-US" sz="2400" dirty="0"/>
              <a:t>     </a:t>
            </a:r>
            <a:r>
              <a:rPr lang="en-US" sz="2400" dirty="0">
                <a:solidFill>
                  <a:schemeClr val="accent6">
                    <a:lumMod val="75000"/>
                  </a:schemeClr>
                </a:solidFill>
              </a:rPr>
              <a:t>Data</a:t>
            </a:r>
          </a:p>
        </p:txBody>
      </p:sp>
    </p:spTree>
    <p:extLst>
      <p:ext uri="{BB962C8B-B14F-4D97-AF65-F5344CB8AC3E}">
        <p14:creationId xmlns:p14="http://schemas.microsoft.com/office/powerpoint/2010/main" val="9480294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21D20-B745-46B0-AEAA-B3E6CEF80A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2A877D-B732-0B88-FDFB-028CBB370C83}"/>
              </a:ext>
            </a:extLst>
          </p:cNvPr>
          <p:cNvSpPr>
            <a:spLocks noGrp="1"/>
          </p:cNvSpPr>
          <p:nvPr>
            <p:ph type="title"/>
          </p:nvPr>
        </p:nvSpPr>
        <p:spPr/>
        <p:txBody>
          <a:bodyPr/>
          <a:lstStyle/>
          <a:p>
            <a:r>
              <a:rPr lang="en-US" dirty="0"/>
              <a:t>Unwrapping [BK23]</a:t>
            </a:r>
          </a:p>
        </p:txBody>
      </p:sp>
      <p:pic>
        <p:nvPicPr>
          <p:cNvPr id="3" name="Picture 2">
            <a:extLst>
              <a:ext uri="{FF2B5EF4-FFF2-40B4-BE49-F238E27FC236}">
                <a16:creationId xmlns:a16="http://schemas.microsoft.com/office/drawing/2014/main" id="{759F05A5-3CCB-6BB5-4E47-BE80413427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3245">
            <a:off x="2381288" y="2195505"/>
            <a:ext cx="707839" cy="627368"/>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4CAF2BD-46BA-B6CA-23DD-BA238638F70C}"/>
                  </a:ext>
                </a:extLst>
              </p:cNvPr>
              <p:cNvSpPr txBox="1"/>
              <p:nvPr/>
            </p:nvSpPr>
            <p:spPr>
              <a:xfrm>
                <a:off x="2357160" y="2836550"/>
                <a:ext cx="756093" cy="47788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c</m:t>
                      </m:r>
                      <m:r>
                        <a:rPr lang="en-US" sz="2400" b="0" i="1" smtClean="0">
                          <a:latin typeface="Cambria Math" panose="02040503050406030204" pitchFamily="18" charset="0"/>
                        </a:rPr>
                        <m:t>𝑠h</m:t>
                      </m:r>
                    </m:oMath>
                  </m:oMathPara>
                </a14:m>
                <a:endParaRPr lang="en-US" sz="2400" dirty="0"/>
              </a:p>
            </p:txBody>
          </p:sp>
        </mc:Choice>
        <mc:Fallback xmlns="">
          <p:sp>
            <p:nvSpPr>
              <p:cNvPr id="4" name="TextBox 3">
                <a:extLst>
                  <a:ext uri="{FF2B5EF4-FFF2-40B4-BE49-F238E27FC236}">
                    <a16:creationId xmlns:a16="http://schemas.microsoft.com/office/drawing/2014/main" id="{54CAF2BD-46BA-B6CA-23DD-BA238638F70C}"/>
                  </a:ext>
                </a:extLst>
              </p:cNvPr>
              <p:cNvSpPr txBox="1">
                <a:spLocks noRot="1" noChangeAspect="1" noMove="1" noResize="1" noEditPoints="1" noAdjustHandles="1" noChangeArrowheads="1" noChangeShapeType="1" noTextEdit="1"/>
              </p:cNvSpPr>
              <p:nvPr/>
            </p:nvSpPr>
            <p:spPr>
              <a:xfrm>
                <a:off x="2357160" y="2836550"/>
                <a:ext cx="756093" cy="477888"/>
              </a:xfrm>
              <a:prstGeom prst="rect">
                <a:avLst/>
              </a:prstGeom>
              <a:blipFill>
                <a:blip r:embed="rId4"/>
                <a:stretch>
                  <a:fillRect/>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B454C381-A117-689F-BE19-81D0AC454185}"/>
              </a:ext>
            </a:extLst>
          </p:cNvPr>
          <p:cNvGrpSpPr/>
          <p:nvPr/>
        </p:nvGrpSpPr>
        <p:grpSpPr>
          <a:xfrm>
            <a:off x="2449170" y="4270902"/>
            <a:ext cx="596920" cy="562828"/>
            <a:chOff x="463113" y="4285155"/>
            <a:chExt cx="2291508" cy="2291508"/>
          </a:xfrm>
        </p:grpSpPr>
        <p:sp>
          <p:nvSpPr>
            <p:cNvPr id="6" name="Oval 5">
              <a:extLst>
                <a:ext uri="{FF2B5EF4-FFF2-40B4-BE49-F238E27FC236}">
                  <a16:creationId xmlns:a16="http://schemas.microsoft.com/office/drawing/2014/main" id="{91FDBBDB-56C6-2DF6-42D3-EBABFBEC5141}"/>
                </a:ext>
              </a:extLst>
            </p:cNvPr>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A91CBF6-3568-66F2-24D9-CD1157F21019}"/>
                </a:ext>
              </a:extLst>
            </p:cNvPr>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D54B644-5506-8DC9-998B-F1447C4868F5}"/>
                </a:ext>
              </a:extLst>
            </p:cNvPr>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D61E144-FF67-6A71-E8A4-F6731F6B6551}"/>
                </a:ext>
              </a:extLst>
            </p:cNvPr>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5EA7891-738B-0BA6-4996-2D87A6C71483}"/>
                  </a:ext>
                </a:extLst>
              </p:cNvPr>
              <p:cNvSpPr txBox="1"/>
              <p:nvPr/>
            </p:nvSpPr>
            <p:spPr>
              <a:xfrm>
                <a:off x="2236677" y="4796611"/>
                <a:ext cx="96872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𝑞𝑠h</m:t>
                      </m:r>
                      <m:r>
                        <a:rPr lang="en-US" sz="2400" b="0" i="1" smtClean="0">
                          <a:latin typeface="Cambria Math" panose="02040503050406030204" pitchFamily="18" charset="0"/>
                        </a:rPr>
                        <m:t>⟩</m:t>
                      </m:r>
                    </m:oMath>
                  </m:oMathPara>
                </a14:m>
                <a:endParaRPr lang="en-US" sz="2400" dirty="0"/>
              </a:p>
            </p:txBody>
          </p:sp>
        </mc:Choice>
        <mc:Fallback xmlns="">
          <p:sp>
            <p:nvSpPr>
              <p:cNvPr id="10" name="TextBox 9">
                <a:extLst>
                  <a:ext uri="{FF2B5EF4-FFF2-40B4-BE49-F238E27FC236}">
                    <a16:creationId xmlns:a16="http://schemas.microsoft.com/office/drawing/2014/main" id="{15EA7891-738B-0BA6-4996-2D87A6C71483}"/>
                  </a:ext>
                </a:extLst>
              </p:cNvPr>
              <p:cNvSpPr txBox="1">
                <a:spLocks noRot="1" noChangeAspect="1" noMove="1" noResize="1" noEditPoints="1" noAdjustHandles="1" noChangeArrowheads="1" noChangeShapeType="1" noTextEdit="1"/>
              </p:cNvSpPr>
              <p:nvPr/>
            </p:nvSpPr>
            <p:spPr>
              <a:xfrm>
                <a:off x="2236677" y="4796611"/>
                <a:ext cx="968721" cy="461665"/>
              </a:xfrm>
              <a:prstGeom prst="rect">
                <a:avLst/>
              </a:prstGeom>
              <a:blipFill>
                <a:blip r:embed="rId5"/>
                <a:stretch>
                  <a:fillRect l="-629" b="-17105"/>
                </a:stretch>
              </a:blipFill>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0E5D2143-3DED-71AD-E71D-12603489C486}"/>
              </a:ext>
            </a:extLst>
          </p:cNvPr>
          <p:cNvCxnSpPr/>
          <p:nvPr/>
        </p:nvCxnSpPr>
        <p:spPr>
          <a:xfrm>
            <a:off x="1881809" y="3750365"/>
            <a:ext cx="91042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297A81A-DBC2-2567-11AC-47FF1D135794}"/>
              </a:ext>
            </a:extLst>
          </p:cNvPr>
          <p:cNvCxnSpPr>
            <a:cxnSpLocks/>
          </p:cNvCxnSpPr>
          <p:nvPr/>
        </p:nvCxnSpPr>
        <p:spPr>
          <a:xfrm>
            <a:off x="3604591" y="2294044"/>
            <a:ext cx="0" cy="3045163"/>
          </a:xfrm>
          <a:prstGeom prst="line">
            <a:avLst/>
          </a:prstGeom>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D851D9B5-3CAB-D743-3741-C030799693EE}"/>
              </a:ext>
            </a:extLst>
          </p:cNvPr>
          <p:cNvGrpSpPr/>
          <p:nvPr/>
        </p:nvGrpSpPr>
        <p:grpSpPr>
          <a:xfrm>
            <a:off x="4269292" y="4257293"/>
            <a:ext cx="596920" cy="562828"/>
            <a:chOff x="463113" y="4285155"/>
            <a:chExt cx="2291508" cy="2291508"/>
          </a:xfrm>
        </p:grpSpPr>
        <p:sp>
          <p:nvSpPr>
            <p:cNvPr id="17" name="Oval 16">
              <a:extLst>
                <a:ext uri="{FF2B5EF4-FFF2-40B4-BE49-F238E27FC236}">
                  <a16:creationId xmlns:a16="http://schemas.microsoft.com/office/drawing/2014/main" id="{9D2BCD15-AAD2-BC64-A8AA-B0B3FAA05CFD}"/>
                </a:ext>
              </a:extLst>
            </p:cNvPr>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C5D5ED8-80FA-7146-5E07-B217761EBF52}"/>
                </a:ext>
              </a:extLst>
            </p:cNvPr>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FA6FBB0-5158-77CD-0205-FD3F899F3767}"/>
                </a:ext>
              </a:extLst>
            </p:cNvPr>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408DBED-0B63-DD65-D33D-430A9438573E}"/>
                </a:ext>
              </a:extLst>
            </p:cNvPr>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53B1AE30-4774-29D1-CA32-D80857E4D3A1}"/>
              </a:ext>
            </a:extLst>
          </p:cNvPr>
          <p:cNvGrpSpPr/>
          <p:nvPr/>
        </p:nvGrpSpPr>
        <p:grpSpPr>
          <a:xfrm>
            <a:off x="5324014" y="4242745"/>
            <a:ext cx="596920" cy="562828"/>
            <a:chOff x="463113" y="4285155"/>
            <a:chExt cx="2291508" cy="2291508"/>
          </a:xfrm>
        </p:grpSpPr>
        <p:sp>
          <p:nvSpPr>
            <p:cNvPr id="22" name="Oval 21">
              <a:extLst>
                <a:ext uri="{FF2B5EF4-FFF2-40B4-BE49-F238E27FC236}">
                  <a16:creationId xmlns:a16="http://schemas.microsoft.com/office/drawing/2014/main" id="{ACD18C9B-F959-39F5-63FF-05900C488BD7}"/>
                </a:ext>
              </a:extLst>
            </p:cNvPr>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2AB88F1-B139-D4A6-7F81-937E0E940E09}"/>
                </a:ext>
              </a:extLst>
            </p:cNvPr>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BE43D90-1B4E-9C34-C57C-C679443C1C77}"/>
                </a:ext>
              </a:extLst>
            </p:cNvPr>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7D6DE9B-47B7-A0CB-2AAA-A92F778FA892}"/>
                </a:ext>
              </a:extLst>
            </p:cNvPr>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8B4A07AA-7F1E-EE8B-6A9E-22D7059292F7}"/>
              </a:ext>
            </a:extLst>
          </p:cNvPr>
          <p:cNvGrpSpPr/>
          <p:nvPr/>
        </p:nvGrpSpPr>
        <p:grpSpPr>
          <a:xfrm>
            <a:off x="6375604" y="4268018"/>
            <a:ext cx="596920" cy="562828"/>
            <a:chOff x="463113" y="4285155"/>
            <a:chExt cx="2291508" cy="2291508"/>
          </a:xfrm>
        </p:grpSpPr>
        <p:sp>
          <p:nvSpPr>
            <p:cNvPr id="27" name="Oval 26">
              <a:extLst>
                <a:ext uri="{FF2B5EF4-FFF2-40B4-BE49-F238E27FC236}">
                  <a16:creationId xmlns:a16="http://schemas.microsoft.com/office/drawing/2014/main" id="{47D085CB-1EBF-2A93-35C4-A3A7C3472388}"/>
                </a:ext>
              </a:extLst>
            </p:cNvPr>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A7C3963-A2E6-ED27-EFE6-2D26BE26EAC3}"/>
                </a:ext>
              </a:extLst>
            </p:cNvPr>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40B552AF-A561-F785-0D84-FB5D14D9D1E5}"/>
                </a:ext>
              </a:extLst>
            </p:cNvPr>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6B8D463-40DD-B32F-F042-DC206A2C7A42}"/>
                </a:ext>
              </a:extLst>
            </p:cNvPr>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96C7462A-41EE-851A-A6AF-B83554150F71}"/>
              </a:ext>
            </a:extLst>
          </p:cNvPr>
          <p:cNvGrpSpPr/>
          <p:nvPr/>
        </p:nvGrpSpPr>
        <p:grpSpPr>
          <a:xfrm>
            <a:off x="7489838" y="4249692"/>
            <a:ext cx="596920" cy="562828"/>
            <a:chOff x="463113" y="4285155"/>
            <a:chExt cx="2291508" cy="2291508"/>
          </a:xfrm>
        </p:grpSpPr>
        <p:sp>
          <p:nvSpPr>
            <p:cNvPr id="32" name="Oval 31">
              <a:extLst>
                <a:ext uri="{FF2B5EF4-FFF2-40B4-BE49-F238E27FC236}">
                  <a16:creationId xmlns:a16="http://schemas.microsoft.com/office/drawing/2014/main" id="{98BBB75A-91A0-2309-F97B-CEB5D1E29700}"/>
                </a:ext>
              </a:extLst>
            </p:cNvPr>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3957821-8D64-CACD-A73C-E65AF4C7EC69}"/>
                </a:ext>
              </a:extLst>
            </p:cNvPr>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8E70432-1C9C-26C5-5411-5A6AC91C1A06}"/>
                </a:ext>
              </a:extLst>
            </p:cNvPr>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7FC5C1E-7D65-1E71-92D5-1AC4EE5E1A16}"/>
                </a:ext>
              </a:extLst>
            </p:cNvPr>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A0C4D541-B7D9-97FD-A3CD-3639EB99DAEF}"/>
              </a:ext>
            </a:extLst>
          </p:cNvPr>
          <p:cNvGrpSpPr/>
          <p:nvPr/>
        </p:nvGrpSpPr>
        <p:grpSpPr>
          <a:xfrm>
            <a:off x="8606685" y="4236083"/>
            <a:ext cx="596920" cy="562828"/>
            <a:chOff x="463113" y="4285155"/>
            <a:chExt cx="2291508" cy="2291508"/>
          </a:xfrm>
        </p:grpSpPr>
        <p:sp>
          <p:nvSpPr>
            <p:cNvPr id="37" name="Oval 36">
              <a:extLst>
                <a:ext uri="{FF2B5EF4-FFF2-40B4-BE49-F238E27FC236}">
                  <a16:creationId xmlns:a16="http://schemas.microsoft.com/office/drawing/2014/main" id="{317BDE48-9DA4-BC03-2389-B7098D492AEA}"/>
                </a:ext>
              </a:extLst>
            </p:cNvPr>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6EEEE5-1864-5BCF-54F2-B25010E395A1}"/>
                </a:ext>
              </a:extLst>
            </p:cNvPr>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9AE1EDA-82A0-3CA4-D120-B45A3820C069}"/>
                </a:ext>
              </a:extLst>
            </p:cNvPr>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A87712DF-4BFB-1703-E237-93F13118FC0C}"/>
                </a:ext>
              </a:extLst>
            </p:cNvPr>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048F1701-75D5-6944-67D2-021F3BD278B0}"/>
              </a:ext>
            </a:extLst>
          </p:cNvPr>
          <p:cNvGrpSpPr/>
          <p:nvPr/>
        </p:nvGrpSpPr>
        <p:grpSpPr>
          <a:xfrm>
            <a:off x="9656863" y="4262923"/>
            <a:ext cx="596920" cy="562828"/>
            <a:chOff x="463113" y="4285155"/>
            <a:chExt cx="2291508" cy="2291508"/>
          </a:xfrm>
        </p:grpSpPr>
        <p:sp>
          <p:nvSpPr>
            <p:cNvPr id="42" name="Oval 41">
              <a:extLst>
                <a:ext uri="{FF2B5EF4-FFF2-40B4-BE49-F238E27FC236}">
                  <a16:creationId xmlns:a16="http://schemas.microsoft.com/office/drawing/2014/main" id="{B8D6B504-7A04-1F17-E20A-7DC9A5F1066E}"/>
                </a:ext>
              </a:extLst>
            </p:cNvPr>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E099F81-6BE6-C53E-2691-BE61B1F2C189}"/>
                </a:ext>
              </a:extLst>
            </p:cNvPr>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D0C1F1A-13FE-4AAC-929A-B7216CC3F7F6}"/>
                </a:ext>
              </a:extLst>
            </p:cNvPr>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451B27F1-026D-C1DC-911B-0A25CF78C376}"/>
                </a:ext>
              </a:extLst>
            </p:cNvPr>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63E0845B-5313-FA08-98B2-01ECF7EC3637}"/>
              </a:ext>
            </a:extLst>
          </p:cNvPr>
          <p:cNvSpPr txBox="1"/>
          <p:nvPr/>
        </p:nvSpPr>
        <p:spPr>
          <a:xfrm>
            <a:off x="4185500" y="4811844"/>
            <a:ext cx="6172972" cy="461665"/>
          </a:xfrm>
          <a:prstGeom prst="rect">
            <a:avLst/>
          </a:prstGeom>
          <a:noFill/>
        </p:spPr>
        <p:txBody>
          <a:bodyPr wrap="none" rtlCol="0">
            <a:spAutoFit/>
          </a:bodyPr>
          <a:lstStyle/>
          <a:p>
            <a:r>
              <a:rPr lang="en-US" sz="2400" dirty="0">
                <a:solidFill>
                  <a:schemeClr val="accent6">
                    <a:lumMod val="75000"/>
                  </a:schemeClr>
                </a:solidFill>
              </a:rPr>
              <a:t>Data</a:t>
            </a:r>
            <a:r>
              <a:rPr lang="en-US" sz="2400" dirty="0"/>
              <a:t>	 </a:t>
            </a:r>
            <a:r>
              <a:rPr lang="en-US" sz="2400" dirty="0">
                <a:solidFill>
                  <a:schemeClr val="accent2">
                    <a:lumMod val="75000"/>
                  </a:schemeClr>
                </a:solidFill>
              </a:rPr>
              <a:t>Check</a:t>
            </a:r>
            <a:r>
              <a:rPr lang="en-US" sz="2400" dirty="0"/>
              <a:t>	    </a:t>
            </a:r>
            <a:r>
              <a:rPr lang="en-US" sz="2400" dirty="0">
                <a:solidFill>
                  <a:schemeClr val="accent6">
                    <a:lumMod val="75000"/>
                  </a:schemeClr>
                </a:solidFill>
              </a:rPr>
              <a:t>Data</a:t>
            </a:r>
            <a:r>
              <a:rPr lang="en-US" sz="2400" dirty="0"/>
              <a:t>	       </a:t>
            </a:r>
            <a:r>
              <a:rPr lang="en-US" sz="2400" dirty="0">
                <a:solidFill>
                  <a:schemeClr val="accent6">
                    <a:lumMod val="75000"/>
                  </a:schemeClr>
                </a:solidFill>
              </a:rPr>
              <a:t>Data</a:t>
            </a:r>
            <a:r>
              <a:rPr lang="en-US" sz="2400" dirty="0"/>
              <a:t>       </a:t>
            </a:r>
            <a:r>
              <a:rPr lang="en-US" sz="2400" dirty="0">
                <a:solidFill>
                  <a:schemeClr val="accent2">
                    <a:lumMod val="75000"/>
                  </a:schemeClr>
                </a:solidFill>
              </a:rPr>
              <a:t>Check</a:t>
            </a:r>
            <a:r>
              <a:rPr lang="en-US" sz="2400" dirty="0"/>
              <a:t>     </a:t>
            </a:r>
            <a:r>
              <a:rPr lang="en-US" sz="2400" dirty="0">
                <a:solidFill>
                  <a:schemeClr val="accent6">
                    <a:lumMod val="75000"/>
                  </a:schemeClr>
                </a:solidFill>
              </a:rPr>
              <a:t>Data</a:t>
            </a:r>
          </a:p>
        </p:txBody>
      </p:sp>
      <p:sp>
        <p:nvSpPr>
          <p:cNvPr id="11" name="TextBox 10">
            <a:extLst>
              <a:ext uri="{FF2B5EF4-FFF2-40B4-BE49-F238E27FC236}">
                <a16:creationId xmlns:a16="http://schemas.microsoft.com/office/drawing/2014/main" id="{F3EAFAB0-6F22-6F98-7929-5FFB31989911}"/>
              </a:ext>
            </a:extLst>
          </p:cNvPr>
          <p:cNvSpPr txBox="1"/>
          <p:nvPr/>
        </p:nvSpPr>
        <p:spPr>
          <a:xfrm>
            <a:off x="4198161" y="2473287"/>
            <a:ext cx="6172972" cy="461665"/>
          </a:xfrm>
          <a:prstGeom prst="rect">
            <a:avLst/>
          </a:prstGeom>
          <a:noFill/>
        </p:spPr>
        <p:txBody>
          <a:bodyPr wrap="none" rtlCol="0">
            <a:spAutoFit/>
          </a:bodyPr>
          <a:lstStyle/>
          <a:p>
            <a:r>
              <a:rPr lang="en-US" sz="2400" dirty="0">
                <a:solidFill>
                  <a:schemeClr val="accent6">
                    <a:lumMod val="75000"/>
                  </a:schemeClr>
                </a:solidFill>
              </a:rPr>
              <a:t>Data</a:t>
            </a:r>
            <a:r>
              <a:rPr lang="en-US" sz="2400" dirty="0"/>
              <a:t>	 </a:t>
            </a:r>
            <a:r>
              <a:rPr lang="en-US" sz="2400" dirty="0">
                <a:solidFill>
                  <a:schemeClr val="accent2">
                    <a:lumMod val="75000"/>
                  </a:schemeClr>
                </a:solidFill>
              </a:rPr>
              <a:t>Check</a:t>
            </a:r>
            <a:r>
              <a:rPr lang="en-US" sz="2400" dirty="0"/>
              <a:t>	    </a:t>
            </a:r>
            <a:r>
              <a:rPr lang="en-US" sz="2400" dirty="0">
                <a:solidFill>
                  <a:schemeClr val="accent6">
                    <a:lumMod val="75000"/>
                  </a:schemeClr>
                </a:solidFill>
              </a:rPr>
              <a:t>Data</a:t>
            </a:r>
            <a:r>
              <a:rPr lang="en-US" sz="2400" dirty="0"/>
              <a:t>	       </a:t>
            </a:r>
            <a:r>
              <a:rPr lang="en-US" sz="2400" dirty="0">
                <a:solidFill>
                  <a:schemeClr val="accent6">
                    <a:lumMod val="75000"/>
                  </a:schemeClr>
                </a:solidFill>
              </a:rPr>
              <a:t>Data</a:t>
            </a:r>
            <a:r>
              <a:rPr lang="en-US" sz="2400" dirty="0"/>
              <a:t>       </a:t>
            </a:r>
            <a:r>
              <a:rPr lang="en-US" sz="2400" dirty="0">
                <a:solidFill>
                  <a:schemeClr val="accent2">
                    <a:lumMod val="75000"/>
                  </a:schemeClr>
                </a:solidFill>
              </a:rPr>
              <a:t>Check</a:t>
            </a:r>
            <a:r>
              <a:rPr lang="en-US" sz="2400" dirty="0"/>
              <a:t>     </a:t>
            </a:r>
            <a:r>
              <a:rPr lang="en-US" sz="2400" dirty="0">
                <a:solidFill>
                  <a:schemeClr val="accent6">
                    <a:lumMod val="75000"/>
                  </a:schemeClr>
                </a:solidFill>
              </a:rPr>
              <a:t>Data</a:t>
            </a:r>
          </a:p>
        </p:txBody>
      </p:sp>
      <p:sp>
        <p:nvSpPr>
          <p:cNvPr id="14" name="TextBox 13">
            <a:extLst>
              <a:ext uri="{FF2B5EF4-FFF2-40B4-BE49-F238E27FC236}">
                <a16:creationId xmlns:a16="http://schemas.microsoft.com/office/drawing/2014/main" id="{DFD633C5-2A32-FA8F-552F-67D3B2DADB5F}"/>
              </a:ext>
            </a:extLst>
          </p:cNvPr>
          <p:cNvSpPr txBox="1"/>
          <p:nvPr/>
        </p:nvSpPr>
        <p:spPr>
          <a:xfrm>
            <a:off x="3837328" y="2489694"/>
            <a:ext cx="470000" cy="461665"/>
          </a:xfrm>
          <a:prstGeom prst="rect">
            <a:avLst/>
          </a:prstGeom>
          <a:noFill/>
        </p:spPr>
        <p:txBody>
          <a:bodyPr wrap="none" rtlCol="0">
            <a:spAutoFit/>
          </a:bodyPr>
          <a:lstStyle/>
          <a:p>
            <a:r>
              <a:rPr lang="el-GR" sz="2400" dirty="0"/>
              <a:t>Θ</a:t>
            </a:r>
            <a:r>
              <a:rPr lang="en-US" sz="2400" dirty="0"/>
              <a:t>:</a:t>
            </a:r>
          </a:p>
        </p:txBody>
      </p:sp>
    </p:spTree>
    <p:extLst>
      <p:ext uri="{BB962C8B-B14F-4D97-AF65-F5344CB8AC3E}">
        <p14:creationId xmlns:p14="http://schemas.microsoft.com/office/powerpoint/2010/main" val="19684440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9C13A-41CD-C2EF-36F4-2B25042128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E89B56-0DA5-001E-9220-08FC8696706F}"/>
              </a:ext>
            </a:extLst>
          </p:cNvPr>
          <p:cNvSpPr>
            <a:spLocks noGrp="1"/>
          </p:cNvSpPr>
          <p:nvPr>
            <p:ph type="title"/>
          </p:nvPr>
        </p:nvSpPr>
        <p:spPr/>
        <p:txBody>
          <a:bodyPr/>
          <a:lstStyle/>
          <a:p>
            <a:r>
              <a:rPr lang="en-US" dirty="0"/>
              <a:t>Unwrapping [BK23]</a:t>
            </a:r>
          </a:p>
        </p:txBody>
      </p:sp>
      <p:pic>
        <p:nvPicPr>
          <p:cNvPr id="3" name="Picture 2">
            <a:extLst>
              <a:ext uri="{FF2B5EF4-FFF2-40B4-BE49-F238E27FC236}">
                <a16:creationId xmlns:a16="http://schemas.microsoft.com/office/drawing/2014/main" id="{95F88B78-B5BC-F49B-BD92-8997C566BF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3245">
            <a:off x="2381288" y="2195505"/>
            <a:ext cx="707839" cy="627368"/>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92DD2B1-9BAC-7333-0447-F6BD7055521D}"/>
                  </a:ext>
                </a:extLst>
              </p:cNvPr>
              <p:cNvSpPr txBox="1"/>
              <p:nvPr/>
            </p:nvSpPr>
            <p:spPr>
              <a:xfrm>
                <a:off x="2357160" y="2836550"/>
                <a:ext cx="756093" cy="47788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c</m:t>
                      </m:r>
                      <m:r>
                        <a:rPr lang="en-US" sz="2400" b="0" i="1" smtClean="0">
                          <a:latin typeface="Cambria Math" panose="02040503050406030204" pitchFamily="18" charset="0"/>
                        </a:rPr>
                        <m:t>𝑠h</m:t>
                      </m:r>
                    </m:oMath>
                  </m:oMathPara>
                </a14:m>
                <a:endParaRPr lang="en-US" sz="2400" dirty="0"/>
              </a:p>
            </p:txBody>
          </p:sp>
        </mc:Choice>
        <mc:Fallback xmlns="">
          <p:sp>
            <p:nvSpPr>
              <p:cNvPr id="4" name="TextBox 3">
                <a:extLst>
                  <a:ext uri="{FF2B5EF4-FFF2-40B4-BE49-F238E27FC236}">
                    <a16:creationId xmlns:a16="http://schemas.microsoft.com/office/drawing/2014/main" id="{F92DD2B1-9BAC-7333-0447-F6BD7055521D}"/>
                  </a:ext>
                </a:extLst>
              </p:cNvPr>
              <p:cNvSpPr txBox="1">
                <a:spLocks noRot="1" noChangeAspect="1" noMove="1" noResize="1" noEditPoints="1" noAdjustHandles="1" noChangeArrowheads="1" noChangeShapeType="1" noTextEdit="1"/>
              </p:cNvSpPr>
              <p:nvPr/>
            </p:nvSpPr>
            <p:spPr>
              <a:xfrm>
                <a:off x="2357160" y="2836550"/>
                <a:ext cx="756093" cy="477888"/>
              </a:xfrm>
              <a:prstGeom prst="rect">
                <a:avLst/>
              </a:prstGeom>
              <a:blipFill>
                <a:blip r:embed="rId4"/>
                <a:stretch>
                  <a:fillRect/>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DCA7C6A6-B953-2024-BBB4-33B14B8E4331}"/>
              </a:ext>
            </a:extLst>
          </p:cNvPr>
          <p:cNvGrpSpPr/>
          <p:nvPr/>
        </p:nvGrpSpPr>
        <p:grpSpPr>
          <a:xfrm>
            <a:off x="2449170" y="4270902"/>
            <a:ext cx="596920" cy="562828"/>
            <a:chOff x="463113" y="4285155"/>
            <a:chExt cx="2291508" cy="2291508"/>
          </a:xfrm>
        </p:grpSpPr>
        <p:sp>
          <p:nvSpPr>
            <p:cNvPr id="6" name="Oval 5">
              <a:extLst>
                <a:ext uri="{FF2B5EF4-FFF2-40B4-BE49-F238E27FC236}">
                  <a16:creationId xmlns:a16="http://schemas.microsoft.com/office/drawing/2014/main" id="{5B70D45C-356C-0C98-BC15-5C4ABB4185E8}"/>
                </a:ext>
              </a:extLst>
            </p:cNvPr>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4F5AE5D-B46A-3406-6480-80A520AB65BE}"/>
                </a:ext>
              </a:extLst>
            </p:cNvPr>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C0EB824-CBE3-0846-F7F4-1C4A57DE96C3}"/>
                </a:ext>
              </a:extLst>
            </p:cNvPr>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7694265-7E59-9753-D82F-29EF7FE4C8AF}"/>
                </a:ext>
              </a:extLst>
            </p:cNvPr>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0AA4E44-CC98-1505-D1B6-FCE27A0E4AAD}"/>
                  </a:ext>
                </a:extLst>
              </p:cNvPr>
              <p:cNvSpPr txBox="1"/>
              <p:nvPr/>
            </p:nvSpPr>
            <p:spPr>
              <a:xfrm>
                <a:off x="2236677" y="4796611"/>
                <a:ext cx="96872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𝑞𝑠h</m:t>
                      </m:r>
                      <m:r>
                        <a:rPr lang="en-US" sz="2400" b="0" i="1" smtClean="0">
                          <a:latin typeface="Cambria Math" panose="02040503050406030204" pitchFamily="18" charset="0"/>
                        </a:rPr>
                        <m:t>⟩</m:t>
                      </m:r>
                    </m:oMath>
                  </m:oMathPara>
                </a14:m>
                <a:endParaRPr lang="en-US" sz="2400" dirty="0"/>
              </a:p>
            </p:txBody>
          </p:sp>
        </mc:Choice>
        <mc:Fallback xmlns="">
          <p:sp>
            <p:nvSpPr>
              <p:cNvPr id="10" name="TextBox 9">
                <a:extLst>
                  <a:ext uri="{FF2B5EF4-FFF2-40B4-BE49-F238E27FC236}">
                    <a16:creationId xmlns:a16="http://schemas.microsoft.com/office/drawing/2014/main" id="{70AA4E44-CC98-1505-D1B6-FCE27A0E4AAD}"/>
                  </a:ext>
                </a:extLst>
              </p:cNvPr>
              <p:cNvSpPr txBox="1">
                <a:spLocks noRot="1" noChangeAspect="1" noMove="1" noResize="1" noEditPoints="1" noAdjustHandles="1" noChangeArrowheads="1" noChangeShapeType="1" noTextEdit="1"/>
              </p:cNvSpPr>
              <p:nvPr/>
            </p:nvSpPr>
            <p:spPr>
              <a:xfrm>
                <a:off x="2236677" y="4796611"/>
                <a:ext cx="968721" cy="461665"/>
              </a:xfrm>
              <a:prstGeom prst="rect">
                <a:avLst/>
              </a:prstGeom>
              <a:blipFill>
                <a:blip r:embed="rId5"/>
                <a:stretch>
                  <a:fillRect l="-629" b="-17105"/>
                </a:stretch>
              </a:blipFill>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C7EBE4B1-2FC2-9FE2-4C74-157B456166A0}"/>
              </a:ext>
            </a:extLst>
          </p:cNvPr>
          <p:cNvCxnSpPr/>
          <p:nvPr/>
        </p:nvCxnSpPr>
        <p:spPr>
          <a:xfrm>
            <a:off x="1881809" y="3750365"/>
            <a:ext cx="91042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471EE70-DD76-57D7-B3E5-526F7E47336B}"/>
              </a:ext>
            </a:extLst>
          </p:cNvPr>
          <p:cNvCxnSpPr>
            <a:cxnSpLocks/>
          </p:cNvCxnSpPr>
          <p:nvPr/>
        </p:nvCxnSpPr>
        <p:spPr>
          <a:xfrm>
            <a:off x="3604591" y="2294044"/>
            <a:ext cx="0" cy="3045163"/>
          </a:xfrm>
          <a:prstGeom prst="line">
            <a:avLst/>
          </a:prstGeom>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6D9ABAED-B21B-0073-5668-B19C0B12A8D5}"/>
              </a:ext>
            </a:extLst>
          </p:cNvPr>
          <p:cNvGrpSpPr/>
          <p:nvPr/>
        </p:nvGrpSpPr>
        <p:grpSpPr>
          <a:xfrm>
            <a:off x="4269292" y="4257293"/>
            <a:ext cx="596920" cy="562828"/>
            <a:chOff x="463113" y="4285155"/>
            <a:chExt cx="2291508" cy="2291508"/>
          </a:xfrm>
        </p:grpSpPr>
        <p:sp>
          <p:nvSpPr>
            <p:cNvPr id="17" name="Oval 16">
              <a:extLst>
                <a:ext uri="{FF2B5EF4-FFF2-40B4-BE49-F238E27FC236}">
                  <a16:creationId xmlns:a16="http://schemas.microsoft.com/office/drawing/2014/main" id="{0E687B1C-2FC5-BA6F-399B-AA0EB6DE3A47}"/>
                </a:ext>
              </a:extLst>
            </p:cNvPr>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8C5186C-3F3D-6C4D-646E-57607F129816}"/>
                </a:ext>
              </a:extLst>
            </p:cNvPr>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B696B0B-AB21-FDB5-7A2C-89DFEA42F071}"/>
                </a:ext>
              </a:extLst>
            </p:cNvPr>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0EF01B1-5268-9ADA-843E-E38658246001}"/>
                </a:ext>
              </a:extLst>
            </p:cNvPr>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D54AC7B-25F6-A187-D49D-49C3706255E2}"/>
              </a:ext>
            </a:extLst>
          </p:cNvPr>
          <p:cNvGrpSpPr/>
          <p:nvPr/>
        </p:nvGrpSpPr>
        <p:grpSpPr>
          <a:xfrm>
            <a:off x="5324014" y="4242745"/>
            <a:ext cx="596920" cy="562828"/>
            <a:chOff x="463113" y="4285155"/>
            <a:chExt cx="2291508" cy="2291508"/>
          </a:xfrm>
        </p:grpSpPr>
        <p:sp>
          <p:nvSpPr>
            <p:cNvPr id="22" name="Oval 21">
              <a:extLst>
                <a:ext uri="{FF2B5EF4-FFF2-40B4-BE49-F238E27FC236}">
                  <a16:creationId xmlns:a16="http://schemas.microsoft.com/office/drawing/2014/main" id="{23144C41-100B-B54D-167D-BAC704D69E0D}"/>
                </a:ext>
              </a:extLst>
            </p:cNvPr>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7831BCC-A06B-A96C-23ED-DF3351DDD901}"/>
                </a:ext>
              </a:extLst>
            </p:cNvPr>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69E9141-DA1D-8AFD-D42B-52DAD7B44E63}"/>
                </a:ext>
              </a:extLst>
            </p:cNvPr>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245E370-A62B-C457-CD30-38BAA1F39264}"/>
                </a:ext>
              </a:extLst>
            </p:cNvPr>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1EA53F3B-A523-4106-92B8-433CAD2EC991}"/>
              </a:ext>
            </a:extLst>
          </p:cNvPr>
          <p:cNvGrpSpPr/>
          <p:nvPr/>
        </p:nvGrpSpPr>
        <p:grpSpPr>
          <a:xfrm>
            <a:off x="6375604" y="4268018"/>
            <a:ext cx="596920" cy="562828"/>
            <a:chOff x="463113" y="4285155"/>
            <a:chExt cx="2291508" cy="2291508"/>
          </a:xfrm>
        </p:grpSpPr>
        <p:sp>
          <p:nvSpPr>
            <p:cNvPr id="27" name="Oval 26">
              <a:extLst>
                <a:ext uri="{FF2B5EF4-FFF2-40B4-BE49-F238E27FC236}">
                  <a16:creationId xmlns:a16="http://schemas.microsoft.com/office/drawing/2014/main" id="{F4CF567A-08A6-E158-F68B-D9C5D5A13CF3}"/>
                </a:ext>
              </a:extLst>
            </p:cNvPr>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4314FF0-5F9E-73E8-9DFC-A8AFC698A088}"/>
                </a:ext>
              </a:extLst>
            </p:cNvPr>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2991F2E-59F9-1B5F-040B-226C6629616D}"/>
                </a:ext>
              </a:extLst>
            </p:cNvPr>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FA724F-648B-6EA7-AD2C-222A39FC7BF3}"/>
                </a:ext>
              </a:extLst>
            </p:cNvPr>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4A0E2262-0C22-D6F1-5302-DE62CD28B136}"/>
              </a:ext>
            </a:extLst>
          </p:cNvPr>
          <p:cNvGrpSpPr/>
          <p:nvPr/>
        </p:nvGrpSpPr>
        <p:grpSpPr>
          <a:xfrm>
            <a:off x="7489838" y="4249692"/>
            <a:ext cx="596920" cy="562828"/>
            <a:chOff x="463113" y="4285155"/>
            <a:chExt cx="2291508" cy="2291508"/>
          </a:xfrm>
        </p:grpSpPr>
        <p:sp>
          <p:nvSpPr>
            <p:cNvPr id="32" name="Oval 31">
              <a:extLst>
                <a:ext uri="{FF2B5EF4-FFF2-40B4-BE49-F238E27FC236}">
                  <a16:creationId xmlns:a16="http://schemas.microsoft.com/office/drawing/2014/main" id="{75DB81FE-DF73-5B63-2DA7-8F5F9FA16A6D}"/>
                </a:ext>
              </a:extLst>
            </p:cNvPr>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C171005-20E8-03C7-EE91-5D571E392B7F}"/>
                </a:ext>
              </a:extLst>
            </p:cNvPr>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E67B011F-BE3F-1D19-2160-EC632F432F05}"/>
                </a:ext>
              </a:extLst>
            </p:cNvPr>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F3694F4-5647-C64B-D794-41A654C942FA}"/>
                </a:ext>
              </a:extLst>
            </p:cNvPr>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AD163485-6020-CA34-986D-61F8C91AD96D}"/>
              </a:ext>
            </a:extLst>
          </p:cNvPr>
          <p:cNvGrpSpPr/>
          <p:nvPr/>
        </p:nvGrpSpPr>
        <p:grpSpPr>
          <a:xfrm>
            <a:off x="8606685" y="4236083"/>
            <a:ext cx="596920" cy="562828"/>
            <a:chOff x="463113" y="4285155"/>
            <a:chExt cx="2291508" cy="2291508"/>
          </a:xfrm>
        </p:grpSpPr>
        <p:sp>
          <p:nvSpPr>
            <p:cNvPr id="37" name="Oval 36">
              <a:extLst>
                <a:ext uri="{FF2B5EF4-FFF2-40B4-BE49-F238E27FC236}">
                  <a16:creationId xmlns:a16="http://schemas.microsoft.com/office/drawing/2014/main" id="{FDA7D797-9575-38B8-946C-C7563CACEA05}"/>
                </a:ext>
              </a:extLst>
            </p:cNvPr>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7EEE104-6480-2466-72E4-181D8969EA7D}"/>
                </a:ext>
              </a:extLst>
            </p:cNvPr>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FEB665E1-2860-0EE7-208A-8D6B63A52DA2}"/>
                </a:ext>
              </a:extLst>
            </p:cNvPr>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EDB1B667-3214-362D-56CA-16DF8FAED10B}"/>
                </a:ext>
              </a:extLst>
            </p:cNvPr>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9F000D57-249B-78D8-7E73-8448B213714F}"/>
              </a:ext>
            </a:extLst>
          </p:cNvPr>
          <p:cNvGrpSpPr/>
          <p:nvPr/>
        </p:nvGrpSpPr>
        <p:grpSpPr>
          <a:xfrm>
            <a:off x="9656863" y="4262923"/>
            <a:ext cx="596920" cy="562828"/>
            <a:chOff x="463113" y="4285155"/>
            <a:chExt cx="2291508" cy="2291508"/>
          </a:xfrm>
        </p:grpSpPr>
        <p:sp>
          <p:nvSpPr>
            <p:cNvPr id="42" name="Oval 41">
              <a:extLst>
                <a:ext uri="{FF2B5EF4-FFF2-40B4-BE49-F238E27FC236}">
                  <a16:creationId xmlns:a16="http://schemas.microsoft.com/office/drawing/2014/main" id="{BEF39CE2-BB99-3ABB-8EE5-AB377446FFB7}"/>
                </a:ext>
              </a:extLst>
            </p:cNvPr>
            <p:cNvSpPr/>
            <p:nvPr/>
          </p:nvSpPr>
          <p:spPr>
            <a:xfrm rot="2700000">
              <a:off x="463114" y="4909545"/>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1342E7F-7934-8935-21FE-BA5A24DE1003}"/>
                </a:ext>
              </a:extLst>
            </p:cNvPr>
            <p:cNvSpPr/>
            <p:nvPr/>
          </p:nvSpPr>
          <p:spPr>
            <a:xfrm rot="18900000">
              <a:off x="463113" y="4909546"/>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BE85559-6852-49D0-B346-42892476CF91}"/>
                </a:ext>
              </a:extLst>
            </p:cNvPr>
            <p:cNvSpPr/>
            <p:nvPr/>
          </p:nvSpPr>
          <p:spPr>
            <a:xfrm>
              <a:off x="463113" y="4909544"/>
              <a:ext cx="2291508" cy="104272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84EE7836-EA7A-4686-C11E-530B805EBB61}"/>
                </a:ext>
              </a:extLst>
            </p:cNvPr>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2231E752-7B88-804E-0241-128D48CBF56E}"/>
              </a:ext>
            </a:extLst>
          </p:cNvPr>
          <p:cNvSpPr txBox="1"/>
          <p:nvPr/>
        </p:nvSpPr>
        <p:spPr>
          <a:xfrm>
            <a:off x="4185500" y="4811844"/>
            <a:ext cx="6172972" cy="461665"/>
          </a:xfrm>
          <a:prstGeom prst="rect">
            <a:avLst/>
          </a:prstGeom>
          <a:noFill/>
        </p:spPr>
        <p:txBody>
          <a:bodyPr wrap="none" rtlCol="0">
            <a:spAutoFit/>
          </a:bodyPr>
          <a:lstStyle/>
          <a:p>
            <a:r>
              <a:rPr lang="en-US" sz="2400" dirty="0">
                <a:solidFill>
                  <a:schemeClr val="accent6">
                    <a:lumMod val="75000"/>
                  </a:schemeClr>
                </a:solidFill>
              </a:rPr>
              <a:t>Data</a:t>
            </a:r>
            <a:r>
              <a:rPr lang="en-US" sz="2400" dirty="0"/>
              <a:t>	 </a:t>
            </a:r>
            <a:r>
              <a:rPr lang="en-US" sz="2400" dirty="0">
                <a:solidFill>
                  <a:schemeClr val="accent2">
                    <a:lumMod val="75000"/>
                  </a:schemeClr>
                </a:solidFill>
              </a:rPr>
              <a:t>Check</a:t>
            </a:r>
            <a:r>
              <a:rPr lang="en-US" sz="2400" dirty="0"/>
              <a:t>	    </a:t>
            </a:r>
            <a:r>
              <a:rPr lang="en-US" sz="2400" dirty="0">
                <a:solidFill>
                  <a:schemeClr val="accent6">
                    <a:lumMod val="75000"/>
                  </a:schemeClr>
                </a:solidFill>
              </a:rPr>
              <a:t>Data</a:t>
            </a:r>
            <a:r>
              <a:rPr lang="en-US" sz="2400" dirty="0"/>
              <a:t>	       </a:t>
            </a:r>
            <a:r>
              <a:rPr lang="en-US" sz="2400" dirty="0">
                <a:solidFill>
                  <a:schemeClr val="accent6">
                    <a:lumMod val="75000"/>
                  </a:schemeClr>
                </a:solidFill>
              </a:rPr>
              <a:t>Data</a:t>
            </a:r>
            <a:r>
              <a:rPr lang="en-US" sz="2400" dirty="0"/>
              <a:t>       </a:t>
            </a:r>
            <a:r>
              <a:rPr lang="en-US" sz="2400" dirty="0">
                <a:solidFill>
                  <a:schemeClr val="accent2">
                    <a:lumMod val="75000"/>
                  </a:schemeClr>
                </a:solidFill>
              </a:rPr>
              <a:t>Check</a:t>
            </a:r>
            <a:r>
              <a:rPr lang="en-US" sz="2400" dirty="0"/>
              <a:t>     </a:t>
            </a:r>
            <a:r>
              <a:rPr lang="en-US" sz="2400" dirty="0">
                <a:solidFill>
                  <a:schemeClr val="accent6">
                    <a:lumMod val="75000"/>
                  </a:schemeClr>
                </a:solidFill>
              </a:rPr>
              <a:t>Data</a:t>
            </a:r>
          </a:p>
        </p:txBody>
      </p:sp>
      <p:sp>
        <p:nvSpPr>
          <p:cNvPr id="11" name="TextBox 10">
            <a:extLst>
              <a:ext uri="{FF2B5EF4-FFF2-40B4-BE49-F238E27FC236}">
                <a16:creationId xmlns:a16="http://schemas.microsoft.com/office/drawing/2014/main" id="{5D72BB68-A07E-9302-F5F5-10ED1A51E554}"/>
              </a:ext>
            </a:extLst>
          </p:cNvPr>
          <p:cNvSpPr txBox="1"/>
          <p:nvPr/>
        </p:nvSpPr>
        <p:spPr>
          <a:xfrm>
            <a:off x="4198161" y="2473287"/>
            <a:ext cx="6172972" cy="461665"/>
          </a:xfrm>
          <a:prstGeom prst="rect">
            <a:avLst/>
          </a:prstGeom>
          <a:noFill/>
        </p:spPr>
        <p:txBody>
          <a:bodyPr wrap="none" rtlCol="0">
            <a:spAutoFit/>
          </a:bodyPr>
          <a:lstStyle/>
          <a:p>
            <a:r>
              <a:rPr lang="en-US" sz="2400" dirty="0">
                <a:solidFill>
                  <a:schemeClr val="accent6">
                    <a:lumMod val="75000"/>
                  </a:schemeClr>
                </a:solidFill>
              </a:rPr>
              <a:t>Data</a:t>
            </a:r>
            <a:r>
              <a:rPr lang="en-US" sz="2400" dirty="0"/>
              <a:t>	 </a:t>
            </a:r>
            <a:r>
              <a:rPr lang="en-US" sz="2400" dirty="0">
                <a:solidFill>
                  <a:schemeClr val="accent2">
                    <a:lumMod val="75000"/>
                  </a:schemeClr>
                </a:solidFill>
              </a:rPr>
              <a:t>Check</a:t>
            </a:r>
            <a:r>
              <a:rPr lang="en-US" sz="2400" dirty="0"/>
              <a:t>	    </a:t>
            </a:r>
            <a:r>
              <a:rPr lang="en-US" sz="2400" dirty="0">
                <a:solidFill>
                  <a:schemeClr val="accent6">
                    <a:lumMod val="75000"/>
                  </a:schemeClr>
                </a:solidFill>
              </a:rPr>
              <a:t>Data</a:t>
            </a:r>
            <a:r>
              <a:rPr lang="en-US" sz="2400" dirty="0"/>
              <a:t>	       </a:t>
            </a:r>
            <a:r>
              <a:rPr lang="en-US" sz="2400" dirty="0">
                <a:solidFill>
                  <a:schemeClr val="accent6">
                    <a:lumMod val="75000"/>
                  </a:schemeClr>
                </a:solidFill>
              </a:rPr>
              <a:t>Data</a:t>
            </a:r>
            <a:r>
              <a:rPr lang="en-US" sz="2400" dirty="0"/>
              <a:t>       </a:t>
            </a:r>
            <a:r>
              <a:rPr lang="en-US" sz="2400" dirty="0">
                <a:solidFill>
                  <a:schemeClr val="accent2">
                    <a:lumMod val="75000"/>
                  </a:schemeClr>
                </a:solidFill>
              </a:rPr>
              <a:t>Check</a:t>
            </a:r>
            <a:r>
              <a:rPr lang="en-US" sz="2400" dirty="0"/>
              <a:t>     </a:t>
            </a:r>
            <a:r>
              <a:rPr lang="en-US" sz="2400" dirty="0">
                <a:solidFill>
                  <a:schemeClr val="accent6">
                    <a:lumMod val="75000"/>
                  </a:schemeClr>
                </a:solidFill>
              </a:rPr>
              <a:t>Data</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9AC46E9-C56F-5E7E-7B4D-F5776F7BC0A2}"/>
                  </a:ext>
                </a:extLst>
              </p:cNvPr>
              <p:cNvSpPr txBox="1"/>
              <p:nvPr/>
            </p:nvSpPr>
            <p:spPr>
              <a:xfrm>
                <a:off x="3837328" y="2489694"/>
                <a:ext cx="448584" cy="461665"/>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rPr>
                      <m:t>𝜃</m:t>
                    </m:r>
                  </m:oMath>
                </a14:m>
                <a:r>
                  <a:rPr lang="en-US" sz="2400" dirty="0"/>
                  <a:t>:</a:t>
                </a:r>
              </a:p>
            </p:txBody>
          </p:sp>
        </mc:Choice>
        <mc:Fallback xmlns="">
          <p:sp>
            <p:nvSpPr>
              <p:cNvPr id="14" name="TextBox 13">
                <a:extLst>
                  <a:ext uri="{FF2B5EF4-FFF2-40B4-BE49-F238E27FC236}">
                    <a16:creationId xmlns:a16="http://schemas.microsoft.com/office/drawing/2014/main" id="{69AC46E9-C56F-5E7E-7B4D-F5776F7BC0A2}"/>
                  </a:ext>
                </a:extLst>
              </p:cNvPr>
              <p:cNvSpPr txBox="1">
                <a:spLocks noRot="1" noChangeAspect="1" noMove="1" noResize="1" noEditPoints="1" noAdjustHandles="1" noChangeArrowheads="1" noChangeShapeType="1" noTextEdit="1"/>
              </p:cNvSpPr>
              <p:nvPr/>
            </p:nvSpPr>
            <p:spPr>
              <a:xfrm>
                <a:off x="3837328" y="2489694"/>
                <a:ext cx="448584" cy="461665"/>
              </a:xfrm>
              <a:prstGeom prst="rect">
                <a:avLst/>
              </a:prstGeom>
              <a:blipFill>
                <a:blip r:embed="rId6"/>
                <a:stretch>
                  <a:fillRect l="-2703" t="-10526" r="-20270" b="-28947"/>
                </a:stretch>
              </a:blipFill>
            </p:spPr>
            <p:txBody>
              <a:bodyPr/>
              <a:lstStyle/>
              <a:p>
                <a:r>
                  <a:rPr lang="en-US">
                    <a:noFill/>
                  </a:rPr>
                  <a:t> </a:t>
                </a:r>
              </a:p>
            </p:txBody>
          </p:sp>
        </mc:Fallback>
      </mc:AlternateContent>
      <p:sp>
        <p:nvSpPr>
          <p:cNvPr id="15" name="Oval 14">
            <a:extLst>
              <a:ext uri="{FF2B5EF4-FFF2-40B4-BE49-F238E27FC236}">
                <a16:creationId xmlns:a16="http://schemas.microsoft.com/office/drawing/2014/main" id="{1702BCF7-624F-8FB5-4694-6108B4FA9738}"/>
              </a:ext>
            </a:extLst>
          </p:cNvPr>
          <p:cNvSpPr/>
          <p:nvPr/>
        </p:nvSpPr>
        <p:spPr>
          <a:xfrm>
            <a:off x="3668622" y="2248123"/>
            <a:ext cx="6838120" cy="963941"/>
          </a:xfrm>
          <a:prstGeom prst="ellipse">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Arrow Connector 47">
            <a:extLst>
              <a:ext uri="{FF2B5EF4-FFF2-40B4-BE49-F238E27FC236}">
                <a16:creationId xmlns:a16="http://schemas.microsoft.com/office/drawing/2014/main" id="{C080C096-1781-E9E3-14CA-183247394ABF}"/>
              </a:ext>
            </a:extLst>
          </p:cNvPr>
          <p:cNvCxnSpPr>
            <a:endCxn id="15" idx="0"/>
          </p:cNvCxnSpPr>
          <p:nvPr/>
        </p:nvCxnSpPr>
        <p:spPr>
          <a:xfrm>
            <a:off x="6851374" y="2003138"/>
            <a:ext cx="236308" cy="244985"/>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A6BFEDCA-DF4D-4223-9F07-363B09B81AC7}"/>
              </a:ext>
            </a:extLst>
          </p:cNvPr>
          <p:cNvSpPr txBox="1"/>
          <p:nvPr/>
        </p:nvSpPr>
        <p:spPr>
          <a:xfrm>
            <a:off x="4249205" y="1564250"/>
            <a:ext cx="5865260" cy="461665"/>
          </a:xfrm>
          <a:prstGeom prst="rect">
            <a:avLst/>
          </a:prstGeom>
          <a:noFill/>
        </p:spPr>
        <p:txBody>
          <a:bodyPr wrap="none" rtlCol="0">
            <a:spAutoFit/>
          </a:bodyPr>
          <a:lstStyle/>
          <a:p>
            <a:r>
              <a:rPr lang="en-US" sz="2400" dirty="0">
                <a:solidFill>
                  <a:schemeClr val="accent2"/>
                </a:solidFill>
              </a:rPr>
              <a:t>Necessary for decoding but can’t be deleted!</a:t>
            </a:r>
          </a:p>
        </p:txBody>
      </p:sp>
    </p:spTree>
    <p:extLst>
      <p:ext uri="{BB962C8B-B14F-4D97-AF65-F5344CB8AC3E}">
        <p14:creationId xmlns:p14="http://schemas.microsoft.com/office/powerpoint/2010/main" val="33961116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9A86F43-E268-B810-2541-BD9337E2F8A4}"/>
                  </a:ext>
                </a:extLst>
              </p:cNvPr>
              <p:cNvSpPr txBox="1"/>
              <p:nvPr/>
            </p:nvSpPr>
            <p:spPr>
              <a:xfrm>
                <a:off x="4898428" y="1905506"/>
                <a:ext cx="2395143" cy="3416320"/>
              </a:xfrm>
              <a:prstGeom prst="rect">
                <a:avLst/>
              </a:prstGeom>
              <a:noFill/>
            </p:spPr>
            <p:txBody>
              <a:bodyPr wrap="none" rtlCol="0">
                <a:spAutoFit/>
              </a:bodyPr>
              <a:lstStyle/>
              <a:p>
                <a:pPr algn="ctr"/>
                <a:r>
                  <a:rPr lang="en-US" sz="2400" b="0" dirty="0"/>
                  <a:t>Protect </a:t>
                </a:r>
                <a14:m>
                  <m:oMath xmlns:m="http://schemas.openxmlformats.org/officeDocument/2006/math">
                    <m:r>
                      <a:rPr lang="en-US" sz="2400" b="0" i="1" smtClean="0">
                        <a:latin typeface="Cambria Math" panose="02040503050406030204" pitchFamily="18" charset="0"/>
                      </a:rPr>
                      <m:t>𝜃</m:t>
                    </m:r>
                  </m:oMath>
                </a14:m>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r>
                  <a:rPr lang="en-US" sz="2400" dirty="0" smtClean="0"/>
                  <a:t>Secret Sharing</a:t>
                </a:r>
                <a:endParaRPr lang="en-US" sz="2400" dirty="0"/>
              </a:p>
              <a:p>
                <a:pPr algn="ctr"/>
                <a:r>
                  <a:rPr lang="en-US" sz="2400" dirty="0"/>
                  <a:t>w</a:t>
                </a:r>
                <a:r>
                  <a:rPr lang="en-US" sz="2400" dirty="0" smtClean="0"/>
                  <a:t>ith Adaptive </a:t>
                </a:r>
                <a:endParaRPr lang="en-US" sz="2400" dirty="0"/>
              </a:p>
              <a:p>
                <a:pPr algn="ctr"/>
                <a:r>
                  <a:rPr lang="en-US" sz="2400" dirty="0"/>
                  <a:t>Certified Deletion</a:t>
                </a:r>
              </a:p>
            </p:txBody>
          </p:sp>
        </mc:Choice>
        <mc:Fallback xmlns="">
          <p:sp>
            <p:nvSpPr>
              <p:cNvPr id="3" name="TextBox 2">
                <a:extLst>
                  <a:ext uri="{FF2B5EF4-FFF2-40B4-BE49-F238E27FC236}">
                    <a16:creationId xmlns:a16="http://schemas.microsoft.com/office/drawing/2014/main" id="{69A86F43-E268-B810-2541-BD9337E2F8A4}"/>
                  </a:ext>
                </a:extLst>
              </p:cNvPr>
              <p:cNvSpPr txBox="1">
                <a:spLocks noRot="1" noChangeAspect="1" noMove="1" noResize="1" noEditPoints="1" noAdjustHandles="1" noChangeArrowheads="1" noChangeShapeType="1" noTextEdit="1"/>
              </p:cNvSpPr>
              <p:nvPr/>
            </p:nvSpPr>
            <p:spPr>
              <a:xfrm>
                <a:off x="4898428" y="1905506"/>
                <a:ext cx="2395143" cy="3416320"/>
              </a:xfrm>
              <a:prstGeom prst="rect">
                <a:avLst/>
              </a:prstGeom>
              <a:blipFill>
                <a:blip r:embed="rId3"/>
                <a:stretch>
                  <a:fillRect l="-3571" t="-1429" r="-3316" b="-3214"/>
                </a:stretch>
              </a:blipFill>
            </p:spPr>
            <p:txBody>
              <a:bodyPr/>
              <a:lstStyle/>
              <a:p>
                <a:r>
                  <a:rPr lang="en-US">
                    <a:noFill/>
                  </a:rPr>
                  <a:t> </a:t>
                </a:r>
              </a:p>
            </p:txBody>
          </p:sp>
        </mc:Fallback>
      </mc:AlternateContent>
      <p:sp>
        <p:nvSpPr>
          <p:cNvPr id="4" name="Arrow: Circular 3">
            <a:extLst>
              <a:ext uri="{FF2B5EF4-FFF2-40B4-BE49-F238E27FC236}">
                <a16:creationId xmlns:a16="http://schemas.microsoft.com/office/drawing/2014/main" id="{195411E1-52D2-997A-AA69-2F0E64E8A612}"/>
              </a:ext>
            </a:extLst>
          </p:cNvPr>
          <p:cNvSpPr/>
          <p:nvPr/>
        </p:nvSpPr>
        <p:spPr>
          <a:xfrm rot="16200000">
            <a:off x="3133133" y="1687974"/>
            <a:ext cx="3530589" cy="3737114"/>
          </a:xfrm>
          <a:prstGeom prst="circular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Arrow: Circular 4">
            <a:extLst>
              <a:ext uri="{FF2B5EF4-FFF2-40B4-BE49-F238E27FC236}">
                <a16:creationId xmlns:a16="http://schemas.microsoft.com/office/drawing/2014/main" id="{2A6A6FC9-AB97-4251-5C16-D21742EE1700}"/>
              </a:ext>
            </a:extLst>
          </p:cNvPr>
          <p:cNvSpPr/>
          <p:nvPr/>
        </p:nvSpPr>
        <p:spPr>
          <a:xfrm rot="16200000" flipH="1" flipV="1">
            <a:off x="5528277" y="1687974"/>
            <a:ext cx="3530590" cy="3737114"/>
          </a:xfrm>
          <a:prstGeom prst="circular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8920927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866D45-9B44-551C-D00D-0A8695F9D478}"/>
              </a:ext>
            </a:extLst>
          </p:cNvPr>
          <p:cNvSpPr txBox="1"/>
          <p:nvPr/>
        </p:nvSpPr>
        <p:spPr>
          <a:xfrm>
            <a:off x="1470136" y="2890391"/>
            <a:ext cx="2756909" cy="584775"/>
          </a:xfrm>
          <a:prstGeom prst="rect">
            <a:avLst/>
          </a:prstGeom>
          <a:noFill/>
        </p:spPr>
        <p:txBody>
          <a:bodyPr wrap="none" rtlCol="0">
            <a:spAutoFit/>
          </a:bodyPr>
          <a:lstStyle/>
          <a:p>
            <a:r>
              <a:rPr lang="en-US" sz="3200" dirty="0"/>
              <a:t>New Approach:</a:t>
            </a:r>
          </a:p>
        </p:txBody>
      </p:sp>
      <p:sp>
        <p:nvSpPr>
          <p:cNvPr id="6" name="TextBox 5">
            <a:extLst>
              <a:ext uri="{FF2B5EF4-FFF2-40B4-BE49-F238E27FC236}">
                <a16:creationId xmlns:a16="http://schemas.microsoft.com/office/drawing/2014/main" id="{055278BD-8C88-0B52-BBB8-3B54ECACED25}"/>
              </a:ext>
            </a:extLst>
          </p:cNvPr>
          <p:cNvSpPr txBox="1"/>
          <p:nvPr/>
        </p:nvSpPr>
        <p:spPr>
          <a:xfrm>
            <a:off x="4227045" y="2890391"/>
            <a:ext cx="6629315" cy="1077218"/>
          </a:xfrm>
          <a:prstGeom prst="rect">
            <a:avLst/>
          </a:prstGeom>
          <a:noFill/>
        </p:spPr>
        <p:txBody>
          <a:bodyPr wrap="none" rtlCol="0">
            <a:spAutoFit/>
          </a:bodyPr>
          <a:lstStyle/>
          <a:p>
            <a:r>
              <a:rPr lang="en-US" sz="3200" dirty="0"/>
              <a:t>Reconstruction </a:t>
            </a:r>
            <a:r>
              <a:rPr lang="en-US" sz="3200" i="1" dirty="0">
                <a:solidFill>
                  <a:schemeClr val="accent2"/>
                </a:solidFill>
              </a:rPr>
              <a:t>without knowledge of </a:t>
            </a:r>
          </a:p>
          <a:p>
            <a:r>
              <a:rPr lang="en-US" sz="3200" i="1" dirty="0">
                <a:solidFill>
                  <a:schemeClr val="accent2"/>
                </a:solidFill>
              </a:rPr>
              <a:t>the </a:t>
            </a:r>
            <a:r>
              <a:rPr lang="en-US" sz="3200" i="1" dirty="0" smtClean="0">
                <a:solidFill>
                  <a:schemeClr val="accent2"/>
                </a:solidFill>
              </a:rPr>
              <a:t>data </a:t>
            </a:r>
            <a:r>
              <a:rPr lang="en-US" sz="3200" i="1" dirty="0">
                <a:solidFill>
                  <a:schemeClr val="accent2"/>
                </a:solidFill>
              </a:rPr>
              <a:t>indices</a:t>
            </a:r>
          </a:p>
        </p:txBody>
      </p:sp>
    </p:spTree>
    <p:extLst>
      <p:ext uri="{BB962C8B-B14F-4D97-AF65-F5344CB8AC3E}">
        <p14:creationId xmlns:p14="http://schemas.microsoft.com/office/powerpoint/2010/main" val="26147377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95B13-8360-A8EF-6F35-0E26AB6795B1}"/>
              </a:ext>
            </a:extLst>
          </p:cNvPr>
          <p:cNvSpPr>
            <a:spLocks noGrp="1"/>
          </p:cNvSpPr>
          <p:nvPr>
            <p:ph type="title"/>
          </p:nvPr>
        </p:nvSpPr>
        <p:spPr/>
        <p:txBody>
          <a:bodyPr/>
          <a:lstStyle/>
          <a:p>
            <a:r>
              <a:rPr lang="en-US" dirty="0"/>
              <a:t>Anatomy of a share</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991B5F8-10E0-16A2-24CA-33B6911E72DA}"/>
                  </a:ext>
                </a:extLst>
              </p:cNvPr>
              <p:cNvSpPr txBox="1"/>
              <p:nvPr/>
            </p:nvSpPr>
            <p:spPr>
              <a:xfrm>
                <a:off x="2603016" y="3892820"/>
                <a:ext cx="907165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solidFill>
                                <a:schemeClr val="accent6">
                                  <a:lumMod val="75000"/>
                                </a:schemeClr>
                              </a:solidFill>
                              <a:latin typeface="Cambria Math" panose="02040503050406030204" pitchFamily="18" charset="0"/>
                            </a:rPr>
                          </m:ctrlPr>
                        </m:dPr>
                        <m:e>
                          <m:r>
                            <a:rPr lang="en-US" sz="2400" i="1">
                              <a:solidFill>
                                <a:schemeClr val="accent6">
                                  <a:lumMod val="75000"/>
                                </a:schemeClr>
                              </a:solidFill>
                              <a:latin typeface="Cambria Math" panose="02040503050406030204" pitchFamily="18" charset="0"/>
                            </a:rPr>
                            <m:t>𝑓</m:t>
                          </m:r>
                          <m:d>
                            <m:dPr>
                              <m:ctrlPr>
                                <a:rPr lang="en-US" sz="2400" i="1">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1</m:t>
                              </m:r>
                            </m:e>
                          </m:d>
                        </m:e>
                      </m:d>
                      <m:r>
                        <a:rPr lang="en-US" sz="2400" b="0" i="1" smtClean="0">
                          <a:latin typeface="Cambria Math" panose="02040503050406030204" pitchFamily="18" charset="0"/>
                        </a:rPr>
                        <m:t>   ⊗   </m:t>
                      </m:r>
                      <m:d>
                        <m:dPr>
                          <m:begChr m:val="|"/>
                          <m:endChr m:val="⟩"/>
                          <m:ctrlPr>
                            <a:rPr lang="en-US" sz="2400" b="0" i="1" smtClean="0">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𝑓</m:t>
                          </m:r>
                          <m:d>
                            <m:dPr>
                              <m:ctrlPr>
                                <a:rPr lang="en-US" sz="2400" b="0" i="1" smtClean="0">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2</m:t>
                              </m:r>
                            </m:e>
                          </m:d>
                        </m:e>
                      </m:d>
                      <m:r>
                        <a:rPr lang="en-US" sz="2400" b="0" i="1" smtClean="0">
                          <a:latin typeface="Cambria Math" panose="02040503050406030204" pitchFamily="18" charset="0"/>
                        </a:rPr>
                        <m:t>  ⊗   </m:t>
                      </m:r>
                      <m:r>
                        <a:rPr lang="en-US" sz="2400" b="0" i="1" smtClean="0">
                          <a:solidFill>
                            <a:schemeClr val="accent2"/>
                          </a:solidFill>
                          <a:latin typeface="Cambria Math" panose="02040503050406030204" pitchFamily="18" charset="0"/>
                        </a:rPr>
                        <m:t>𝑄𝐹𝑇</m:t>
                      </m:r>
                      <m:d>
                        <m:dPr>
                          <m:begChr m:val="|"/>
                          <m:endChr m:val="⟩"/>
                          <m:ctrlPr>
                            <a:rPr lang="en-US" sz="2400" b="0" i="1" smtClean="0">
                              <a:solidFill>
                                <a:schemeClr val="accent2"/>
                              </a:solidFill>
                              <a:latin typeface="Cambria Math" panose="02040503050406030204" pitchFamily="18" charset="0"/>
                            </a:rPr>
                          </m:ctrlPr>
                        </m:dPr>
                        <m:e>
                          <m:sSub>
                            <m:sSubPr>
                              <m:ctrlPr>
                                <a:rPr lang="en-US" sz="2400" b="0" i="1" smtClean="0">
                                  <a:solidFill>
                                    <a:schemeClr val="accent2"/>
                                  </a:solidFill>
                                  <a:latin typeface="Cambria Math" panose="02040503050406030204" pitchFamily="18" charset="0"/>
                                </a:rPr>
                              </m:ctrlPr>
                            </m:sSubPr>
                            <m:e>
                              <m:r>
                                <a:rPr lang="en-US" sz="2400" b="0" i="1" smtClean="0">
                                  <a:solidFill>
                                    <a:schemeClr val="accent2"/>
                                  </a:solidFill>
                                  <a:latin typeface="Cambria Math" panose="02040503050406030204" pitchFamily="18" charset="0"/>
                                </a:rPr>
                                <m:t>𝑦</m:t>
                              </m:r>
                            </m:e>
                            <m:sub>
                              <m:r>
                                <a:rPr lang="en-US" sz="2400" b="0" i="1" smtClean="0">
                                  <a:solidFill>
                                    <a:schemeClr val="accent2"/>
                                  </a:solidFill>
                                  <a:latin typeface="Cambria Math" panose="02040503050406030204" pitchFamily="18" charset="0"/>
                                </a:rPr>
                                <m:t>1</m:t>
                              </m:r>
                            </m:sub>
                          </m:sSub>
                        </m:e>
                      </m:d>
                      <m:r>
                        <a:rPr lang="en-US" sz="2400" b="0" i="1" smtClean="0">
                          <a:latin typeface="Cambria Math" panose="02040503050406030204" pitchFamily="18" charset="0"/>
                        </a:rPr>
                        <m:t>  ⊗   </m:t>
                      </m:r>
                      <m:d>
                        <m:dPr>
                          <m:begChr m:val="|"/>
                          <m:endChr m:val="⟩"/>
                          <m:ctrlPr>
                            <a:rPr lang="en-US" sz="2400" b="0" i="1" smtClean="0">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𝑓</m:t>
                          </m:r>
                          <m:d>
                            <m:dPr>
                              <m:ctrlPr>
                                <a:rPr lang="en-US" sz="2400" b="0" i="1" smtClean="0">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4</m:t>
                              </m:r>
                            </m:e>
                          </m:d>
                        </m:e>
                      </m:d>
                      <m:r>
                        <a:rPr lang="en-US" sz="2400" b="0" i="1" smtClean="0">
                          <a:latin typeface="Cambria Math" panose="02040503050406030204" pitchFamily="18" charset="0"/>
                        </a:rPr>
                        <m:t>  ⊗   </m:t>
                      </m:r>
                      <m:r>
                        <a:rPr lang="en-US" sz="2400" b="0" i="1" smtClean="0">
                          <a:solidFill>
                            <a:schemeClr val="accent2"/>
                          </a:solidFill>
                          <a:latin typeface="Cambria Math" panose="02040503050406030204" pitchFamily="18" charset="0"/>
                        </a:rPr>
                        <m:t>𝑄𝐹𝑇</m:t>
                      </m:r>
                      <m:d>
                        <m:dPr>
                          <m:begChr m:val="|"/>
                          <m:endChr m:val="⟩"/>
                          <m:ctrlPr>
                            <a:rPr lang="en-US" sz="2400" b="0" i="1" smtClean="0">
                              <a:solidFill>
                                <a:schemeClr val="accent2"/>
                              </a:solidFill>
                              <a:latin typeface="Cambria Math" panose="02040503050406030204" pitchFamily="18" charset="0"/>
                            </a:rPr>
                          </m:ctrlPr>
                        </m:dPr>
                        <m:e>
                          <m:sSub>
                            <m:sSubPr>
                              <m:ctrlPr>
                                <a:rPr lang="en-US" sz="2400" b="0" i="1" smtClean="0">
                                  <a:solidFill>
                                    <a:schemeClr val="accent2"/>
                                  </a:solidFill>
                                  <a:latin typeface="Cambria Math" panose="02040503050406030204" pitchFamily="18" charset="0"/>
                                </a:rPr>
                              </m:ctrlPr>
                            </m:sSubPr>
                            <m:e>
                              <m:r>
                                <a:rPr lang="en-US" sz="2400" b="0" i="1" smtClean="0">
                                  <a:solidFill>
                                    <a:schemeClr val="accent2"/>
                                  </a:solidFill>
                                  <a:latin typeface="Cambria Math" panose="02040503050406030204" pitchFamily="18" charset="0"/>
                                </a:rPr>
                                <m:t>𝑦</m:t>
                              </m:r>
                            </m:e>
                            <m:sub>
                              <m:r>
                                <a:rPr lang="en-US" sz="2400" b="0" i="1" smtClean="0">
                                  <a:solidFill>
                                    <a:schemeClr val="accent2"/>
                                  </a:solidFill>
                                  <a:latin typeface="Cambria Math" panose="02040503050406030204" pitchFamily="18" charset="0"/>
                                </a:rPr>
                                <m:t>1</m:t>
                              </m:r>
                            </m:sub>
                          </m:sSub>
                        </m:e>
                      </m:d>
                      <m:r>
                        <a:rPr lang="en-US" sz="2400" b="0" i="1" smtClean="0">
                          <a:latin typeface="Cambria Math" panose="02040503050406030204" pitchFamily="18" charset="0"/>
                        </a:rPr>
                        <m:t>  ⊗  …</m:t>
                      </m:r>
                    </m:oMath>
                  </m:oMathPara>
                </a14:m>
                <a:endParaRPr lang="en-US" sz="2400" dirty="0"/>
              </a:p>
            </p:txBody>
          </p:sp>
        </mc:Choice>
        <mc:Fallback xmlns="">
          <p:sp>
            <p:nvSpPr>
              <p:cNvPr id="3" name="TextBox 2">
                <a:extLst>
                  <a:ext uri="{FF2B5EF4-FFF2-40B4-BE49-F238E27FC236}">
                    <a16:creationId xmlns:a16="http://schemas.microsoft.com/office/drawing/2014/main" id="{C991B5F8-10E0-16A2-24CA-33B6911E72DA}"/>
                  </a:ext>
                </a:extLst>
              </p:cNvPr>
              <p:cNvSpPr txBox="1">
                <a:spLocks noRot="1" noChangeAspect="1" noMove="1" noResize="1" noEditPoints="1" noAdjustHandles="1" noChangeArrowheads="1" noChangeShapeType="1" noTextEdit="1"/>
              </p:cNvSpPr>
              <p:nvPr/>
            </p:nvSpPr>
            <p:spPr>
              <a:xfrm>
                <a:off x="2603016" y="3892820"/>
                <a:ext cx="9071651" cy="461665"/>
              </a:xfrm>
              <a:prstGeom prst="rect">
                <a:avLst/>
              </a:prstGeom>
              <a:blipFill>
                <a:blip r:embed="rId3"/>
                <a:stretch>
                  <a:fillRect b="-1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A0B7225-DD1A-1CBA-E8FC-D7E95D484D59}"/>
                  </a:ext>
                </a:extLst>
              </p:cNvPr>
              <p:cNvSpPr txBox="1"/>
              <p:nvPr/>
            </p:nvSpPr>
            <p:spPr>
              <a:xfrm>
                <a:off x="2603016" y="4292930"/>
                <a:ext cx="9155776" cy="461665"/>
              </a:xfrm>
              <a:prstGeom prst="rect">
                <a:avLst/>
              </a:prstGeom>
              <a:noFill/>
            </p:spPr>
            <p:txBody>
              <a:bodyPr wrap="none" rtlCol="0">
                <a:spAutoFit/>
              </a:bodyPr>
              <a:lstStyle/>
              <a:p>
                <a:r>
                  <a:rPr lang="en-US" sz="2400" dirty="0"/>
                  <a:t>     </a:t>
                </a:r>
                <a:r>
                  <a:rPr lang="en-US" sz="2400" dirty="0">
                    <a:solidFill>
                      <a:schemeClr val="accent6">
                        <a:lumMod val="75000"/>
                      </a:schemeClr>
                    </a:solidFill>
                  </a:rPr>
                  <a:t>*</a:t>
                </a:r>
                <a:r>
                  <a:rPr lang="en-US" sz="2400" dirty="0">
                    <a:solidFill>
                      <a:schemeClr val="accent6">
                        <a:lumMod val="50000"/>
                      </a:schemeClr>
                    </a:solidFill>
                  </a:rPr>
                  <a:t>                       </a:t>
                </a:r>
                <a:r>
                  <a:rPr lang="en-US" sz="2400" dirty="0">
                    <a:solidFill>
                      <a:schemeClr val="accent6">
                        <a:lumMod val="75000"/>
                      </a:schemeClr>
                    </a:solidFill>
                  </a:rPr>
                  <a:t>*</a:t>
                </a:r>
                <a:r>
                  <a:rPr lang="en-US" sz="2400" dirty="0"/>
                  <a:t>                      </a:t>
                </a:r>
                <a14:m>
                  <m:oMath xmlns:m="http://schemas.openxmlformats.org/officeDocument/2006/math">
                    <m:sSub>
                      <m:sSubPr>
                        <m:ctrlPr>
                          <a:rPr lang="en-US" sz="2400" b="0" i="1" smtClean="0">
                            <a:solidFill>
                              <a:schemeClr val="accent2"/>
                            </a:solidFill>
                            <a:latin typeface="Cambria Math" panose="02040503050406030204" pitchFamily="18" charset="0"/>
                          </a:rPr>
                        </m:ctrlPr>
                      </m:sSubPr>
                      <m:e>
                        <m:r>
                          <a:rPr lang="en-US" sz="2400" b="0" i="1" smtClean="0">
                            <a:solidFill>
                              <a:schemeClr val="accent2"/>
                            </a:solidFill>
                            <a:latin typeface="Cambria Math" panose="02040503050406030204" pitchFamily="18" charset="0"/>
                          </a:rPr>
                          <m:t>𝑦</m:t>
                        </m:r>
                      </m:e>
                      <m:sub>
                        <m:r>
                          <a:rPr lang="en-US" sz="2400" b="0" i="1" smtClean="0">
                            <a:solidFill>
                              <a:schemeClr val="accent2"/>
                            </a:solidFill>
                            <a:latin typeface="Cambria Math" panose="02040503050406030204" pitchFamily="18" charset="0"/>
                          </a:rPr>
                          <m:t>1</m:t>
                        </m:r>
                      </m:sub>
                    </m:sSub>
                  </m:oMath>
                </a14:m>
                <a:r>
                  <a:rPr lang="en-US" sz="2400" dirty="0"/>
                  <a:t>                     </a:t>
                </a:r>
                <a:r>
                  <a:rPr lang="en-US" sz="2400" dirty="0">
                    <a:solidFill>
                      <a:schemeClr val="accent6">
                        <a:lumMod val="75000"/>
                      </a:schemeClr>
                    </a:solidFill>
                  </a:rPr>
                  <a:t> *</a:t>
                </a:r>
                <a:r>
                  <a:rPr lang="en-US" sz="2400" dirty="0"/>
                  <a:t>                     </a:t>
                </a:r>
                <a14:m>
                  <m:oMath xmlns:m="http://schemas.openxmlformats.org/officeDocument/2006/math">
                    <m:sSub>
                      <m:sSubPr>
                        <m:ctrlPr>
                          <a:rPr lang="en-US" sz="2400" i="1" smtClean="0">
                            <a:solidFill>
                              <a:schemeClr val="accent2"/>
                            </a:solidFill>
                            <a:latin typeface="Cambria Math" panose="02040503050406030204" pitchFamily="18" charset="0"/>
                          </a:rPr>
                        </m:ctrlPr>
                      </m:sSubPr>
                      <m:e>
                        <m:r>
                          <a:rPr lang="en-US" sz="2400" b="0" i="1" smtClean="0">
                            <a:solidFill>
                              <a:schemeClr val="accent2"/>
                            </a:solidFill>
                            <a:latin typeface="Cambria Math" panose="02040503050406030204" pitchFamily="18" charset="0"/>
                          </a:rPr>
                          <m:t>𝑦</m:t>
                        </m:r>
                      </m:e>
                      <m:sub>
                        <m:r>
                          <a:rPr lang="en-US" sz="2400" b="0" i="1" smtClean="0">
                            <a:solidFill>
                              <a:schemeClr val="accent2"/>
                            </a:solidFill>
                            <a:latin typeface="Cambria Math" panose="02040503050406030204" pitchFamily="18" charset="0"/>
                          </a:rPr>
                          <m:t>2</m:t>
                        </m:r>
                      </m:sub>
                    </m:sSub>
                  </m:oMath>
                </a14:m>
                <a:r>
                  <a:rPr lang="en-US" sz="2400" dirty="0"/>
                  <a:t>                </a:t>
                </a:r>
                <a14:m>
                  <m:oMath xmlns:m="http://schemas.openxmlformats.org/officeDocument/2006/math">
                    <m:r>
                      <a:rPr lang="en-US" sz="2400" b="0" i="1" smtClean="0">
                        <a:latin typeface="Cambria Math" panose="02040503050406030204" pitchFamily="18" charset="0"/>
                      </a:rPr>
                      <m:t>…</m:t>
                    </m:r>
                  </m:oMath>
                </a14:m>
                <a:endParaRPr lang="en-US" sz="2400" dirty="0"/>
              </a:p>
            </p:txBody>
          </p:sp>
        </mc:Choice>
        <mc:Fallback xmlns="">
          <p:sp>
            <p:nvSpPr>
              <p:cNvPr id="4" name="TextBox 3">
                <a:extLst>
                  <a:ext uri="{FF2B5EF4-FFF2-40B4-BE49-F238E27FC236}">
                    <a16:creationId xmlns:a16="http://schemas.microsoft.com/office/drawing/2014/main" id="{1A0B7225-DD1A-1CBA-E8FC-D7E95D484D59}"/>
                  </a:ext>
                </a:extLst>
              </p:cNvPr>
              <p:cNvSpPr txBox="1">
                <a:spLocks noRot="1" noChangeAspect="1" noMove="1" noResize="1" noEditPoints="1" noAdjustHandles="1" noChangeArrowheads="1" noChangeShapeType="1" noTextEdit="1"/>
              </p:cNvSpPr>
              <p:nvPr/>
            </p:nvSpPr>
            <p:spPr>
              <a:xfrm>
                <a:off x="2603016" y="4292930"/>
                <a:ext cx="9155776" cy="461665"/>
              </a:xfrm>
              <a:prstGeom prst="rect">
                <a:avLst/>
              </a:prstGeom>
              <a:blipFill>
                <a:blip r:embed="rId4"/>
                <a:stretch>
                  <a:fillRect t="-10526" b="-28947"/>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B0139200-A4FC-EE54-0335-35F1B7A2040C}"/>
              </a:ext>
            </a:extLst>
          </p:cNvPr>
          <p:cNvSpPr txBox="1"/>
          <p:nvPr/>
        </p:nvSpPr>
        <p:spPr>
          <a:xfrm>
            <a:off x="1628903" y="3892820"/>
            <a:ext cx="974113" cy="461665"/>
          </a:xfrm>
          <a:prstGeom prst="rect">
            <a:avLst/>
          </a:prstGeom>
          <a:noFill/>
        </p:spPr>
        <p:txBody>
          <a:bodyPr wrap="none" rtlCol="0">
            <a:spAutoFit/>
          </a:bodyPr>
          <a:lstStyle/>
          <a:p>
            <a:r>
              <a:rPr lang="en-US" sz="2400" dirty="0"/>
              <a:t>Share:</a:t>
            </a:r>
          </a:p>
        </p:txBody>
      </p:sp>
      <p:sp>
        <p:nvSpPr>
          <p:cNvPr id="6" name="TextBox 5">
            <a:extLst>
              <a:ext uri="{FF2B5EF4-FFF2-40B4-BE49-F238E27FC236}">
                <a16:creationId xmlns:a16="http://schemas.microsoft.com/office/drawing/2014/main" id="{E3D890EC-6F1D-AFAB-61F1-1A1AA957E0CB}"/>
              </a:ext>
            </a:extLst>
          </p:cNvPr>
          <p:cNvSpPr txBox="1"/>
          <p:nvPr/>
        </p:nvSpPr>
        <p:spPr>
          <a:xfrm>
            <a:off x="421585" y="4292929"/>
            <a:ext cx="2181431" cy="461665"/>
          </a:xfrm>
          <a:prstGeom prst="rect">
            <a:avLst/>
          </a:prstGeom>
          <a:noFill/>
        </p:spPr>
        <p:txBody>
          <a:bodyPr wrap="none" rtlCol="0">
            <a:spAutoFit/>
          </a:bodyPr>
          <a:lstStyle/>
          <a:p>
            <a:r>
              <a:rPr lang="en-US" sz="2400" dirty="0"/>
              <a:t>Verification key:</a:t>
            </a:r>
          </a:p>
        </p:txBody>
      </p:sp>
      <p:cxnSp>
        <p:nvCxnSpPr>
          <p:cNvPr id="7" name="Straight Arrow Connector 6">
            <a:extLst>
              <a:ext uri="{FF2B5EF4-FFF2-40B4-BE49-F238E27FC236}">
                <a16:creationId xmlns:a16="http://schemas.microsoft.com/office/drawing/2014/main" id="{76A28B6F-8555-8E79-2643-222CB7F26983}"/>
              </a:ext>
            </a:extLst>
          </p:cNvPr>
          <p:cNvCxnSpPr>
            <a:cxnSpLocks/>
          </p:cNvCxnSpPr>
          <p:nvPr/>
        </p:nvCxnSpPr>
        <p:spPr>
          <a:xfrm flipH="1" flipV="1">
            <a:off x="5022574" y="4625003"/>
            <a:ext cx="192156" cy="1478382"/>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060C2FF-8A42-0385-AC36-E15D20694517}"/>
              </a:ext>
            </a:extLst>
          </p:cNvPr>
          <p:cNvCxnSpPr>
            <a:cxnSpLocks/>
          </p:cNvCxnSpPr>
          <p:nvPr/>
        </p:nvCxnSpPr>
        <p:spPr>
          <a:xfrm flipV="1">
            <a:off x="5391671" y="4638255"/>
            <a:ext cx="2652399" cy="146513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ED673A-BF68-4CDC-7563-CA1029275D7F}"/>
              </a:ext>
            </a:extLst>
          </p:cNvPr>
          <p:cNvSpPr txBox="1"/>
          <p:nvPr/>
        </p:nvSpPr>
        <p:spPr>
          <a:xfrm>
            <a:off x="4832381" y="6103385"/>
            <a:ext cx="764697" cy="461665"/>
          </a:xfrm>
          <a:prstGeom prst="rect">
            <a:avLst/>
          </a:prstGeom>
          <a:noFill/>
        </p:spPr>
        <p:txBody>
          <a:bodyPr wrap="square" rtlCol="0">
            <a:spAutoFit/>
          </a:bodyPr>
          <a:lstStyle/>
          <a:p>
            <a:r>
              <a:rPr lang="en-US" sz="2400" dirty="0">
                <a:solidFill>
                  <a:schemeClr val="accent6">
                    <a:lumMod val="75000"/>
                  </a:schemeClr>
                </a:solidFill>
              </a:rPr>
              <a:t>Data</a:t>
            </a:r>
          </a:p>
        </p:txBody>
      </p:sp>
      <p:cxnSp>
        <p:nvCxnSpPr>
          <p:cNvPr id="10" name="Straight Arrow Connector 9">
            <a:extLst>
              <a:ext uri="{FF2B5EF4-FFF2-40B4-BE49-F238E27FC236}">
                <a16:creationId xmlns:a16="http://schemas.microsoft.com/office/drawing/2014/main" id="{36C6C4EE-0D39-7833-B7E4-1E78619DFAED}"/>
              </a:ext>
            </a:extLst>
          </p:cNvPr>
          <p:cNvCxnSpPr>
            <a:cxnSpLocks/>
          </p:cNvCxnSpPr>
          <p:nvPr/>
        </p:nvCxnSpPr>
        <p:spPr>
          <a:xfrm flipH="1" flipV="1">
            <a:off x="3392557" y="4598498"/>
            <a:ext cx="1616765" cy="1504887"/>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9E5BD0A8-0B6E-B209-4D6B-C1162F695755}"/>
                  </a:ext>
                </a:extLst>
              </p:cNvPr>
              <p:cNvSpPr txBox="1"/>
              <p:nvPr/>
            </p:nvSpPr>
            <p:spPr>
              <a:xfrm>
                <a:off x="2648718" y="1789043"/>
                <a:ext cx="6748579" cy="1200329"/>
              </a:xfrm>
              <a:prstGeom prst="rect">
                <a:avLst/>
              </a:prstGeom>
              <a:noFill/>
            </p:spPr>
            <p:txBody>
              <a:bodyPr wrap="none" rtlCol="0">
                <a:spAutoFit/>
              </a:bodyPr>
              <a:lstStyle/>
              <a:p>
                <a:r>
                  <a:rPr lang="en-US" sz="2400" dirty="0"/>
                  <a:t>Polynomial </a:t>
                </a:r>
                <a14:m>
                  <m:oMath xmlns:m="http://schemas.openxmlformats.org/officeDocument/2006/math">
                    <m:r>
                      <a:rPr lang="en-US" sz="2400" b="0" i="1" smtClean="0">
                        <a:latin typeface="Cambria Math" panose="02040503050406030204" pitchFamily="18" charset="0"/>
                      </a:rPr>
                      <m:t>𝑓</m:t>
                    </m:r>
                  </m:oMath>
                </a14:m>
                <a:r>
                  <a:rPr lang="en-US" sz="2400" dirty="0"/>
                  <a:t> over a finite field </a:t>
                </a:r>
                <a14:m>
                  <m:oMath xmlns:m="http://schemas.openxmlformats.org/officeDocument/2006/math">
                    <m:r>
                      <a:rPr lang="en-US" sz="2400" b="0" i="1" smtClean="0">
                        <a:latin typeface="Cambria Math" panose="02040503050406030204" pitchFamily="18" charset="0"/>
                      </a:rPr>
                      <m:t>𝕂</m:t>
                    </m:r>
                  </m:oMath>
                </a14:m>
                <a:r>
                  <a:rPr lang="en-US" sz="2400" dirty="0"/>
                  <a:t> such that </a:t>
                </a:r>
                <a14:m>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0</m:t>
                        </m:r>
                      </m:e>
                    </m:d>
                    <m:r>
                      <a:rPr lang="en-US" sz="2400" b="0" i="1" smtClean="0">
                        <a:latin typeface="Cambria Math" panose="02040503050406030204" pitchFamily="18" charset="0"/>
                      </a:rPr>
                      <m:t>=</m:t>
                    </m:r>
                    <m:r>
                      <a:rPr lang="en-US" sz="2400" b="0" i="1" smtClean="0">
                        <a:latin typeface="Cambria Math" panose="02040503050406030204" pitchFamily="18" charset="0"/>
                      </a:rPr>
                      <m:t>𝑠</m:t>
                    </m:r>
                  </m:oMath>
                </a14:m>
                <a:endParaRPr lang="en-US" sz="2400" dirty="0"/>
              </a:p>
              <a:p>
                <a:pPr marL="342900" indent="-342900">
                  <a:buFont typeface="Arial" panose="020B0604020202020204" pitchFamily="34" charset="0"/>
                  <a:buChar char="•"/>
                </a:pPr>
                <a:r>
                  <a:rPr lang="en-US" sz="2400" dirty="0"/>
                  <a:t>Degree </a:t>
                </a:r>
                <a14:m>
                  <m:oMath xmlns:m="http://schemas.openxmlformats.org/officeDocument/2006/math">
                    <m:r>
                      <a:rPr lang="en-US" sz="2400" b="0" i="1" smtClean="0">
                        <a:latin typeface="Cambria Math" panose="02040503050406030204" pitchFamily="18" charset="0"/>
                      </a:rPr>
                      <m:t>𝑑</m:t>
                    </m:r>
                  </m:oMath>
                </a14:m>
                <a:endParaRPr lang="en-US" sz="2400" b="0" i="1" dirty="0">
                  <a:latin typeface="Cambria Math" panose="02040503050406030204" pitchFamily="18" charset="0"/>
                </a:endParaRPr>
              </a:p>
              <a:p>
                <a:pPr marL="342900" indent="-34290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𝑡</m:t>
                    </m:r>
                  </m:oMath>
                </a14:m>
                <a:r>
                  <a:rPr lang="en-US" sz="2400" dirty="0"/>
                  <a:t> points per share</a:t>
                </a:r>
              </a:p>
            </p:txBody>
          </p:sp>
        </mc:Choice>
        <mc:Fallback xmlns="">
          <p:sp>
            <p:nvSpPr>
              <p:cNvPr id="30" name="TextBox 29">
                <a:extLst>
                  <a:ext uri="{FF2B5EF4-FFF2-40B4-BE49-F238E27FC236}">
                    <a16:creationId xmlns:a16="http://schemas.microsoft.com/office/drawing/2014/main" id="{9E5BD0A8-0B6E-B209-4D6B-C1162F695755}"/>
                  </a:ext>
                </a:extLst>
              </p:cNvPr>
              <p:cNvSpPr txBox="1">
                <a:spLocks noRot="1" noChangeAspect="1" noMove="1" noResize="1" noEditPoints="1" noAdjustHandles="1" noChangeArrowheads="1" noChangeShapeType="1" noTextEdit="1"/>
              </p:cNvSpPr>
              <p:nvPr/>
            </p:nvSpPr>
            <p:spPr>
              <a:xfrm>
                <a:off x="2648718" y="1789043"/>
                <a:ext cx="6748579" cy="1200329"/>
              </a:xfrm>
              <a:prstGeom prst="rect">
                <a:avLst/>
              </a:prstGeom>
              <a:blipFill>
                <a:blip r:embed="rId5"/>
                <a:stretch>
                  <a:fillRect l="-1445" t="-4061" b="-10660"/>
                </a:stretch>
              </a:blipFill>
            </p:spPr>
            <p:txBody>
              <a:bodyPr/>
              <a:lstStyle/>
              <a:p>
                <a:r>
                  <a:rPr lang="en-US">
                    <a:noFill/>
                  </a:rPr>
                  <a:t> </a:t>
                </a:r>
              </a:p>
            </p:txBody>
          </p:sp>
        </mc:Fallback>
      </mc:AlternateContent>
    </p:spTree>
    <p:extLst>
      <p:ext uri="{BB962C8B-B14F-4D97-AF65-F5344CB8AC3E}">
        <p14:creationId xmlns:p14="http://schemas.microsoft.com/office/powerpoint/2010/main" val="2275444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651569" y="5063226"/>
            <a:ext cx="593271" cy="1311730"/>
            <a:chOff x="3178629" y="2090055"/>
            <a:chExt cx="593271" cy="1311730"/>
          </a:xfrm>
        </p:grpSpPr>
        <p:sp>
          <p:nvSpPr>
            <p:cNvPr id="5" name="Flowchart: Delay 4"/>
            <p:cNvSpPr/>
            <p:nvPr/>
          </p:nvSpPr>
          <p:spPr>
            <a:xfrm rot="16200000">
              <a:off x="3113315" y="2743199"/>
              <a:ext cx="723900" cy="593271"/>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 name="Oval 5"/>
            <p:cNvSpPr/>
            <p:nvPr/>
          </p:nvSpPr>
          <p:spPr>
            <a:xfrm>
              <a:off x="3178629" y="2090055"/>
              <a:ext cx="555171" cy="587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 name="Oval 6"/>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 name="Oval 7"/>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 name="Arc 8"/>
            <p:cNvSpPr/>
            <p:nvPr/>
          </p:nvSpPr>
          <p:spPr>
            <a:xfrm rot="8032625">
              <a:off x="3310143" y="2202862"/>
              <a:ext cx="292143" cy="305589"/>
            </a:xfrm>
            <a:prstGeom prst="arc">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grpSp>
        <p:nvGrpSpPr>
          <p:cNvPr id="10" name="Group 9"/>
          <p:cNvGrpSpPr/>
          <p:nvPr/>
        </p:nvGrpSpPr>
        <p:grpSpPr>
          <a:xfrm>
            <a:off x="6967751" y="5063226"/>
            <a:ext cx="593271" cy="1311730"/>
            <a:chOff x="3178629" y="2090055"/>
            <a:chExt cx="593271" cy="1311730"/>
          </a:xfrm>
        </p:grpSpPr>
        <p:sp>
          <p:nvSpPr>
            <p:cNvPr id="11" name="Flowchart: Delay 10"/>
            <p:cNvSpPr/>
            <p:nvPr/>
          </p:nvSpPr>
          <p:spPr>
            <a:xfrm rot="16200000">
              <a:off x="3113315" y="2743199"/>
              <a:ext cx="723900" cy="593271"/>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 name="Oval 11"/>
            <p:cNvSpPr/>
            <p:nvPr/>
          </p:nvSpPr>
          <p:spPr>
            <a:xfrm>
              <a:off x="3178629" y="2090055"/>
              <a:ext cx="555171" cy="587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Oval 12"/>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4" name="Oval 13"/>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5" name="Arc 14"/>
            <p:cNvSpPr/>
            <p:nvPr/>
          </p:nvSpPr>
          <p:spPr>
            <a:xfrm rot="8032625">
              <a:off x="3310143" y="2202862"/>
              <a:ext cx="292143" cy="305589"/>
            </a:xfrm>
            <a:prstGeom prst="arc">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grpSp>
        <p:nvGrpSpPr>
          <p:cNvPr id="16" name="Group 15"/>
          <p:cNvGrpSpPr/>
          <p:nvPr/>
        </p:nvGrpSpPr>
        <p:grpSpPr>
          <a:xfrm>
            <a:off x="8249332" y="5063226"/>
            <a:ext cx="593271" cy="1311730"/>
            <a:chOff x="3178629" y="2090055"/>
            <a:chExt cx="593271" cy="1311730"/>
          </a:xfrm>
        </p:grpSpPr>
        <p:sp>
          <p:nvSpPr>
            <p:cNvPr id="17" name="Flowchart: Delay 16"/>
            <p:cNvSpPr/>
            <p:nvPr/>
          </p:nvSpPr>
          <p:spPr>
            <a:xfrm rot="16200000">
              <a:off x="3113315" y="2743199"/>
              <a:ext cx="723900" cy="593271"/>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8" name="Oval 17"/>
            <p:cNvSpPr/>
            <p:nvPr/>
          </p:nvSpPr>
          <p:spPr>
            <a:xfrm>
              <a:off x="3178629" y="2090055"/>
              <a:ext cx="555171" cy="587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9" name="Oval 18"/>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0" name="Oval 19"/>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1" name="Arc 20"/>
            <p:cNvSpPr/>
            <p:nvPr/>
          </p:nvSpPr>
          <p:spPr>
            <a:xfrm rot="8032625">
              <a:off x="3310143" y="2202862"/>
              <a:ext cx="292143" cy="305589"/>
            </a:xfrm>
            <a:prstGeom prst="arc">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grpSp>
        <p:nvGrpSpPr>
          <p:cNvPr id="22" name="Group 21"/>
          <p:cNvGrpSpPr/>
          <p:nvPr/>
        </p:nvGrpSpPr>
        <p:grpSpPr>
          <a:xfrm>
            <a:off x="9569014" y="5063226"/>
            <a:ext cx="593271" cy="1311730"/>
            <a:chOff x="3178629" y="2090055"/>
            <a:chExt cx="593271" cy="1311730"/>
          </a:xfrm>
        </p:grpSpPr>
        <p:sp>
          <p:nvSpPr>
            <p:cNvPr id="23" name="Flowchart: Delay 22"/>
            <p:cNvSpPr/>
            <p:nvPr/>
          </p:nvSpPr>
          <p:spPr>
            <a:xfrm rot="16200000">
              <a:off x="3113315" y="2743199"/>
              <a:ext cx="723900" cy="593271"/>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4" name="Oval 23"/>
            <p:cNvSpPr/>
            <p:nvPr/>
          </p:nvSpPr>
          <p:spPr>
            <a:xfrm>
              <a:off x="3178629" y="2090055"/>
              <a:ext cx="555171" cy="587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5" name="Oval 24"/>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6" name="Oval 25"/>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7" name="Arc 26"/>
            <p:cNvSpPr/>
            <p:nvPr/>
          </p:nvSpPr>
          <p:spPr>
            <a:xfrm rot="8032625">
              <a:off x="3310143" y="2202862"/>
              <a:ext cx="292143" cy="305589"/>
            </a:xfrm>
            <a:prstGeom prst="arc">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grpSp>
        <p:nvGrpSpPr>
          <p:cNvPr id="28" name="Group 27"/>
          <p:cNvGrpSpPr/>
          <p:nvPr/>
        </p:nvGrpSpPr>
        <p:grpSpPr>
          <a:xfrm>
            <a:off x="4087787" y="5063226"/>
            <a:ext cx="831819" cy="1337702"/>
            <a:chOff x="5645888" y="1637414"/>
            <a:chExt cx="2306956" cy="3251562"/>
          </a:xfrm>
        </p:grpSpPr>
        <p:grpSp>
          <p:nvGrpSpPr>
            <p:cNvPr id="29" name="Group 28"/>
            <p:cNvGrpSpPr/>
            <p:nvPr/>
          </p:nvGrpSpPr>
          <p:grpSpPr>
            <a:xfrm>
              <a:off x="5645888" y="1637414"/>
              <a:ext cx="2306956" cy="683030"/>
              <a:chOff x="10538078" y="3003383"/>
              <a:chExt cx="809794" cy="281058"/>
            </a:xfrm>
          </p:grpSpPr>
          <p:sp>
            <p:nvSpPr>
              <p:cNvPr id="41" name="Moon 40"/>
              <p:cNvSpPr/>
              <p:nvPr/>
            </p:nvSpPr>
            <p:spPr>
              <a:xfrm rot="18393497">
                <a:off x="10659953" y="2881508"/>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2" name="Moon 41"/>
              <p:cNvSpPr/>
              <p:nvPr/>
            </p:nvSpPr>
            <p:spPr>
              <a:xfrm rot="3206503" flipH="1">
                <a:off x="10944939" y="2881509"/>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30" name="Group 29"/>
            <p:cNvGrpSpPr/>
            <p:nvPr/>
          </p:nvGrpSpPr>
          <p:grpSpPr>
            <a:xfrm>
              <a:off x="6008577" y="1701197"/>
              <a:ext cx="1690121" cy="3187779"/>
              <a:chOff x="3178629" y="2090055"/>
              <a:chExt cx="593271" cy="1311730"/>
            </a:xfrm>
            <a:solidFill>
              <a:srgbClr val="C00000"/>
            </a:solidFill>
          </p:grpSpPr>
          <p:sp>
            <p:nvSpPr>
              <p:cNvPr id="36" name="Flowchart: Delay 35"/>
              <p:cNvSpPr/>
              <p:nvPr/>
            </p:nvSpPr>
            <p:spPr>
              <a:xfrm rot="16200000">
                <a:off x="3113315" y="2743199"/>
                <a:ext cx="723900" cy="59327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7" name="Oval 36"/>
              <p:cNvSpPr/>
              <p:nvPr/>
            </p:nvSpPr>
            <p:spPr>
              <a:xfrm>
                <a:off x="3178629" y="2090055"/>
                <a:ext cx="555171" cy="58782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8" name="Oval 37"/>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9" name="Oval 38"/>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0" name="Arc 39"/>
              <p:cNvSpPr/>
              <p:nvPr/>
            </p:nvSpPr>
            <p:spPr>
              <a:xfrm rot="8032625">
                <a:off x="3310143" y="2202862"/>
                <a:ext cx="292143" cy="305589"/>
              </a:xfrm>
              <a:prstGeom prst="arc">
                <a:avLst/>
              </a:prstGeom>
              <a:grp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cxnSp>
          <p:nvCxnSpPr>
            <p:cNvPr id="31" name="Straight Connector 30"/>
            <p:cNvCxnSpPr/>
            <p:nvPr/>
          </p:nvCxnSpPr>
          <p:spPr>
            <a:xfrm flipH="1">
              <a:off x="6853639" y="1978929"/>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32" name="Straight Connector 31"/>
            <p:cNvCxnSpPr/>
            <p:nvPr/>
          </p:nvCxnSpPr>
          <p:spPr>
            <a:xfrm flipV="1">
              <a:off x="6853639" y="1963410"/>
              <a:ext cx="0" cy="161035"/>
            </a:xfrm>
            <a:prstGeom prst="line">
              <a:avLst/>
            </a:prstGeom>
          </p:spPr>
          <p:style>
            <a:lnRef idx="3">
              <a:schemeClr val="dk1"/>
            </a:lnRef>
            <a:fillRef idx="0">
              <a:schemeClr val="dk1"/>
            </a:fillRef>
            <a:effectRef idx="2">
              <a:schemeClr val="dk1"/>
            </a:effectRef>
            <a:fontRef idx="minor">
              <a:schemeClr val="tx1"/>
            </a:fontRef>
          </p:style>
        </p:cxnSp>
        <p:grpSp>
          <p:nvGrpSpPr>
            <p:cNvPr id="33" name="Group 32"/>
            <p:cNvGrpSpPr/>
            <p:nvPr/>
          </p:nvGrpSpPr>
          <p:grpSpPr>
            <a:xfrm>
              <a:off x="6485380" y="1970165"/>
              <a:ext cx="296157" cy="161035"/>
              <a:chOff x="8666273" y="1947891"/>
              <a:chExt cx="296157" cy="161035"/>
            </a:xfrm>
          </p:grpSpPr>
          <p:cxnSp>
            <p:nvCxnSpPr>
              <p:cNvPr id="34" name="Straight Connector 33"/>
              <p:cNvCxnSpPr/>
              <p:nvPr/>
            </p:nvCxnSpPr>
            <p:spPr>
              <a:xfrm flipH="1" flipV="1">
                <a:off x="8666273" y="1963410"/>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35" name="Straight Connector 34"/>
              <p:cNvCxnSpPr/>
              <p:nvPr/>
            </p:nvCxnSpPr>
            <p:spPr>
              <a:xfrm flipH="1" flipV="1">
                <a:off x="8962430" y="1947891"/>
                <a:ext cx="0" cy="161035"/>
              </a:xfrm>
              <a:prstGeom prst="line">
                <a:avLst/>
              </a:prstGeom>
            </p:spPr>
            <p:style>
              <a:lnRef idx="3">
                <a:schemeClr val="dk1"/>
              </a:lnRef>
              <a:fillRef idx="0">
                <a:schemeClr val="dk1"/>
              </a:fillRef>
              <a:effectRef idx="2">
                <a:schemeClr val="dk1"/>
              </a:effectRef>
              <a:fontRef idx="minor">
                <a:schemeClr val="tx1"/>
              </a:fontRef>
            </p:style>
          </p:cxnSp>
        </p:grpSp>
      </p:grpSp>
      <p:grpSp>
        <p:nvGrpSpPr>
          <p:cNvPr id="43" name="Group 42"/>
          <p:cNvGrpSpPr/>
          <p:nvPr/>
        </p:nvGrpSpPr>
        <p:grpSpPr>
          <a:xfrm>
            <a:off x="2659355" y="5008324"/>
            <a:ext cx="831819" cy="1337702"/>
            <a:chOff x="5645888" y="1637414"/>
            <a:chExt cx="2306956" cy="3251562"/>
          </a:xfrm>
        </p:grpSpPr>
        <p:grpSp>
          <p:nvGrpSpPr>
            <p:cNvPr id="44" name="Group 43"/>
            <p:cNvGrpSpPr/>
            <p:nvPr/>
          </p:nvGrpSpPr>
          <p:grpSpPr>
            <a:xfrm>
              <a:off x="5645888" y="1637414"/>
              <a:ext cx="2306956" cy="683030"/>
              <a:chOff x="10538078" y="3003383"/>
              <a:chExt cx="809794" cy="281058"/>
            </a:xfrm>
          </p:grpSpPr>
          <p:sp>
            <p:nvSpPr>
              <p:cNvPr id="56" name="Moon 55"/>
              <p:cNvSpPr/>
              <p:nvPr/>
            </p:nvSpPr>
            <p:spPr>
              <a:xfrm rot="18393497">
                <a:off x="10659953" y="2881508"/>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7" name="Moon 56"/>
              <p:cNvSpPr/>
              <p:nvPr/>
            </p:nvSpPr>
            <p:spPr>
              <a:xfrm rot="3206503" flipH="1">
                <a:off x="10944939" y="2881509"/>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45" name="Group 44"/>
            <p:cNvGrpSpPr/>
            <p:nvPr/>
          </p:nvGrpSpPr>
          <p:grpSpPr>
            <a:xfrm>
              <a:off x="6008577" y="1701197"/>
              <a:ext cx="1690121" cy="3187779"/>
              <a:chOff x="3178629" y="2090055"/>
              <a:chExt cx="593271" cy="1311730"/>
            </a:xfrm>
            <a:solidFill>
              <a:srgbClr val="C00000"/>
            </a:solidFill>
          </p:grpSpPr>
          <p:sp>
            <p:nvSpPr>
              <p:cNvPr id="51" name="Flowchart: Delay 50"/>
              <p:cNvSpPr/>
              <p:nvPr/>
            </p:nvSpPr>
            <p:spPr>
              <a:xfrm rot="16200000">
                <a:off x="3113315" y="2743199"/>
                <a:ext cx="723900" cy="59327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2" name="Oval 51"/>
              <p:cNvSpPr/>
              <p:nvPr/>
            </p:nvSpPr>
            <p:spPr>
              <a:xfrm>
                <a:off x="3178629" y="2090055"/>
                <a:ext cx="555171" cy="58782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3" name="Oval 52"/>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4" name="Oval 53"/>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5" name="Arc 54"/>
              <p:cNvSpPr/>
              <p:nvPr/>
            </p:nvSpPr>
            <p:spPr>
              <a:xfrm rot="8032625">
                <a:off x="3310143" y="2202862"/>
                <a:ext cx="292143" cy="305589"/>
              </a:xfrm>
              <a:prstGeom prst="arc">
                <a:avLst/>
              </a:prstGeom>
              <a:grp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cxnSp>
          <p:nvCxnSpPr>
            <p:cNvPr id="46" name="Straight Connector 45"/>
            <p:cNvCxnSpPr/>
            <p:nvPr/>
          </p:nvCxnSpPr>
          <p:spPr>
            <a:xfrm flipH="1">
              <a:off x="6853639" y="1978929"/>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47" name="Straight Connector 46"/>
            <p:cNvCxnSpPr/>
            <p:nvPr/>
          </p:nvCxnSpPr>
          <p:spPr>
            <a:xfrm flipV="1">
              <a:off x="6853639" y="1963410"/>
              <a:ext cx="0" cy="161035"/>
            </a:xfrm>
            <a:prstGeom prst="line">
              <a:avLst/>
            </a:prstGeom>
          </p:spPr>
          <p:style>
            <a:lnRef idx="3">
              <a:schemeClr val="dk1"/>
            </a:lnRef>
            <a:fillRef idx="0">
              <a:schemeClr val="dk1"/>
            </a:fillRef>
            <a:effectRef idx="2">
              <a:schemeClr val="dk1"/>
            </a:effectRef>
            <a:fontRef idx="minor">
              <a:schemeClr val="tx1"/>
            </a:fontRef>
          </p:style>
        </p:cxnSp>
        <p:grpSp>
          <p:nvGrpSpPr>
            <p:cNvPr id="48" name="Group 47"/>
            <p:cNvGrpSpPr/>
            <p:nvPr/>
          </p:nvGrpSpPr>
          <p:grpSpPr>
            <a:xfrm>
              <a:off x="6485380" y="1970165"/>
              <a:ext cx="296157" cy="161035"/>
              <a:chOff x="8666273" y="1947891"/>
              <a:chExt cx="296157" cy="161035"/>
            </a:xfrm>
          </p:grpSpPr>
          <p:cxnSp>
            <p:nvCxnSpPr>
              <p:cNvPr id="49" name="Straight Connector 48"/>
              <p:cNvCxnSpPr/>
              <p:nvPr/>
            </p:nvCxnSpPr>
            <p:spPr>
              <a:xfrm flipH="1" flipV="1">
                <a:off x="8666273" y="1963410"/>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50" name="Straight Connector 49"/>
              <p:cNvCxnSpPr/>
              <p:nvPr/>
            </p:nvCxnSpPr>
            <p:spPr>
              <a:xfrm flipH="1" flipV="1">
                <a:off x="8962430" y="1947891"/>
                <a:ext cx="0" cy="161035"/>
              </a:xfrm>
              <a:prstGeom prst="line">
                <a:avLst/>
              </a:prstGeom>
            </p:spPr>
            <p:style>
              <a:lnRef idx="3">
                <a:schemeClr val="dk1"/>
              </a:lnRef>
              <a:fillRef idx="0">
                <a:schemeClr val="dk1"/>
              </a:fillRef>
              <a:effectRef idx="2">
                <a:schemeClr val="dk1"/>
              </a:effectRef>
              <a:fontRef idx="minor">
                <a:schemeClr val="tx1"/>
              </a:fontRef>
            </p:style>
          </p:cxnSp>
        </p:grpSp>
      </p:grpSp>
      <p:grpSp>
        <p:nvGrpSpPr>
          <p:cNvPr id="58" name="Group 57"/>
          <p:cNvGrpSpPr/>
          <p:nvPr/>
        </p:nvGrpSpPr>
        <p:grpSpPr>
          <a:xfrm>
            <a:off x="6140538" y="357299"/>
            <a:ext cx="593271" cy="1311730"/>
            <a:chOff x="3178629" y="2090055"/>
            <a:chExt cx="593271" cy="1311730"/>
          </a:xfrm>
        </p:grpSpPr>
        <p:sp>
          <p:nvSpPr>
            <p:cNvPr id="59" name="Flowchart: Delay 58"/>
            <p:cNvSpPr/>
            <p:nvPr/>
          </p:nvSpPr>
          <p:spPr>
            <a:xfrm rot="16200000">
              <a:off x="3113315" y="2743199"/>
              <a:ext cx="723900" cy="593271"/>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0" name="Oval 59"/>
            <p:cNvSpPr/>
            <p:nvPr/>
          </p:nvSpPr>
          <p:spPr>
            <a:xfrm>
              <a:off x="3178629" y="2090055"/>
              <a:ext cx="555171" cy="5878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1" name="Oval 60"/>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2" name="Oval 61"/>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3" name="Arc 62"/>
            <p:cNvSpPr/>
            <p:nvPr/>
          </p:nvSpPr>
          <p:spPr>
            <a:xfrm rot="8032625">
              <a:off x="3310143" y="2202862"/>
              <a:ext cx="292143" cy="305589"/>
            </a:xfrm>
            <a:prstGeom prst="arc">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cxnSp>
        <p:nvCxnSpPr>
          <p:cNvPr id="78" name="Straight Connector 77"/>
          <p:cNvCxnSpPr/>
          <p:nvPr/>
        </p:nvCxnSpPr>
        <p:spPr>
          <a:xfrm>
            <a:off x="3075265" y="4369049"/>
            <a:ext cx="6775662" cy="0"/>
          </a:xfrm>
          <a:prstGeom prst="line">
            <a:avLst/>
          </a:prstGeom>
          <a:ln>
            <a:noFill/>
          </a:ln>
        </p:spPr>
        <p:style>
          <a:lnRef idx="1">
            <a:schemeClr val="dk1"/>
          </a:lnRef>
          <a:fillRef idx="0">
            <a:schemeClr val="dk1"/>
          </a:fillRef>
          <a:effectRef idx="0">
            <a:schemeClr val="dk1"/>
          </a:effectRef>
          <a:fontRef idx="minor">
            <a:schemeClr val="tx1"/>
          </a:fontRef>
        </p:style>
      </p:cxnSp>
      <p:sp>
        <p:nvSpPr>
          <p:cNvPr id="80" name="Isosceles Triangle 79"/>
          <p:cNvSpPr/>
          <p:nvPr/>
        </p:nvSpPr>
        <p:spPr>
          <a:xfrm rot="10800000">
            <a:off x="5601926" y="536411"/>
            <a:ext cx="1604854" cy="1363448"/>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4" name="TextBox 93"/>
              <p:cNvSpPr txBox="1"/>
              <p:nvPr/>
            </p:nvSpPr>
            <p:spPr>
              <a:xfrm>
                <a:off x="2860907" y="4433974"/>
                <a:ext cx="7674537" cy="461665"/>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1</m:t>
                        </m:r>
                      </m:sub>
                    </m:sSub>
                  </m:oMath>
                </a14:m>
                <a:r>
                  <a:rPr lang="en-US" sz="2400" b="0" dirty="0"/>
                  <a:t>	       </a:t>
                </a:r>
                <a14:m>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              </m:t>
                    </m:r>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3</m:t>
                        </m:r>
                      </m:sub>
                    </m:sSub>
                  </m:oMath>
                </a14:m>
                <a:r>
                  <a:rPr lang="en-US" sz="2400" b="0" dirty="0"/>
                  <a:t>            </a:t>
                </a:r>
                <a14:m>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4</m:t>
                        </m:r>
                      </m:sub>
                    </m:sSub>
                  </m:oMath>
                </a14:m>
                <a:r>
                  <a:rPr lang="en-US" sz="2400" b="0" dirty="0"/>
                  <a:t>            </a:t>
                </a:r>
                <a14:m>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5</m:t>
                        </m:r>
                      </m:sub>
                    </m:sSub>
                  </m:oMath>
                </a14:m>
                <a:r>
                  <a:rPr lang="en-US" sz="2400" b="0" dirty="0"/>
                  <a:t>             </a:t>
                </a:r>
                <a14:m>
                  <m:oMath xmlns:m="http://schemas.openxmlformats.org/officeDocument/2006/math">
                    <m:r>
                      <a:rPr lang="en-US" sz="2400" b="0" i="1" smtClean="0">
                        <a:latin typeface="Cambria Math" panose="02040503050406030204" pitchFamily="18" charset="0"/>
                      </a:rPr>
                      <m:t>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6</m:t>
                        </m:r>
                      </m:sub>
                    </m:sSub>
                  </m:oMath>
                </a14:m>
                <a:endParaRPr lang="en-US" sz="2400" b="0" dirty="0"/>
              </a:p>
            </p:txBody>
          </p:sp>
        </mc:Choice>
        <mc:Fallback xmlns="">
          <p:sp>
            <p:nvSpPr>
              <p:cNvPr id="94" name="TextBox 93"/>
              <p:cNvSpPr txBox="1">
                <a:spLocks noRot="1" noChangeAspect="1" noMove="1" noResize="1" noEditPoints="1" noAdjustHandles="1" noChangeArrowheads="1" noChangeShapeType="1" noTextEdit="1"/>
              </p:cNvSpPr>
              <p:nvPr/>
            </p:nvSpPr>
            <p:spPr>
              <a:xfrm>
                <a:off x="2860907" y="4433974"/>
                <a:ext cx="7674537" cy="461665"/>
              </a:xfrm>
              <a:prstGeom prst="rect">
                <a:avLst/>
              </a:prstGeom>
              <a:blipFill>
                <a:blip r:embed="rId3"/>
                <a:stretch>
                  <a:fillRect b="-1316"/>
                </a:stretch>
              </a:blipFill>
            </p:spPr>
            <p:txBody>
              <a:bodyPr/>
              <a:lstStyle/>
              <a:p>
                <a:r>
                  <a:rPr lang="en-US">
                    <a:noFill/>
                  </a:rPr>
                  <a:t> </a:t>
                </a:r>
              </a:p>
            </p:txBody>
          </p:sp>
        </mc:Fallback>
      </mc:AlternateContent>
      <p:sp>
        <p:nvSpPr>
          <p:cNvPr id="73" name="TextBox 72"/>
          <p:cNvSpPr txBox="1"/>
          <p:nvPr/>
        </p:nvSpPr>
        <p:spPr>
          <a:xfrm>
            <a:off x="309566" y="2847561"/>
            <a:ext cx="1273105" cy="461665"/>
          </a:xfrm>
          <a:prstGeom prst="rect">
            <a:avLst/>
          </a:prstGeom>
          <a:noFill/>
        </p:spPr>
        <p:txBody>
          <a:bodyPr wrap="none" rtlCol="0">
            <a:spAutoFit/>
          </a:bodyPr>
          <a:lstStyle/>
          <a:p>
            <a:r>
              <a:rPr lang="en-US" sz="2400" dirty="0"/>
              <a:t>Security:</a:t>
            </a:r>
          </a:p>
        </p:txBody>
      </p:sp>
      <p:grpSp>
        <p:nvGrpSpPr>
          <p:cNvPr id="67" name="Group 66"/>
          <p:cNvGrpSpPr/>
          <p:nvPr/>
        </p:nvGrpSpPr>
        <p:grpSpPr>
          <a:xfrm>
            <a:off x="5508358" y="5026755"/>
            <a:ext cx="831819" cy="1337702"/>
            <a:chOff x="5645888" y="1637414"/>
            <a:chExt cx="2306956" cy="3251562"/>
          </a:xfrm>
        </p:grpSpPr>
        <p:grpSp>
          <p:nvGrpSpPr>
            <p:cNvPr id="68" name="Group 67"/>
            <p:cNvGrpSpPr/>
            <p:nvPr/>
          </p:nvGrpSpPr>
          <p:grpSpPr>
            <a:xfrm>
              <a:off x="5645888" y="1637414"/>
              <a:ext cx="2306956" cy="683030"/>
              <a:chOff x="10538078" y="3003383"/>
              <a:chExt cx="809794" cy="281058"/>
            </a:xfrm>
          </p:grpSpPr>
          <p:sp>
            <p:nvSpPr>
              <p:cNvPr id="83" name="Moon 82"/>
              <p:cNvSpPr/>
              <p:nvPr/>
            </p:nvSpPr>
            <p:spPr>
              <a:xfrm rot="18393497">
                <a:off x="10659953" y="2881508"/>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4" name="Moon 83"/>
              <p:cNvSpPr/>
              <p:nvPr/>
            </p:nvSpPr>
            <p:spPr>
              <a:xfrm rot="3206503" flipH="1">
                <a:off x="10944939" y="2881509"/>
                <a:ext cx="281057" cy="524808"/>
              </a:xfrm>
              <a:prstGeom prst="mo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69" name="Group 68"/>
            <p:cNvGrpSpPr/>
            <p:nvPr/>
          </p:nvGrpSpPr>
          <p:grpSpPr>
            <a:xfrm>
              <a:off x="6008577" y="1701197"/>
              <a:ext cx="1690121" cy="3187779"/>
              <a:chOff x="3178629" y="2090055"/>
              <a:chExt cx="593271" cy="1311730"/>
            </a:xfrm>
            <a:solidFill>
              <a:srgbClr val="C00000"/>
            </a:solidFill>
          </p:grpSpPr>
          <p:sp>
            <p:nvSpPr>
              <p:cNvPr id="76" name="Flowchart: Delay 75"/>
              <p:cNvSpPr/>
              <p:nvPr/>
            </p:nvSpPr>
            <p:spPr>
              <a:xfrm rot="16200000">
                <a:off x="3113315" y="2743199"/>
                <a:ext cx="723900" cy="593271"/>
              </a:xfrm>
              <a:prstGeom prst="flowChartDelay">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7" name="Oval 76"/>
              <p:cNvSpPr/>
              <p:nvPr/>
            </p:nvSpPr>
            <p:spPr>
              <a:xfrm>
                <a:off x="3178629" y="2090055"/>
                <a:ext cx="555171" cy="58782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9" name="Oval 78"/>
              <p:cNvSpPr/>
              <p:nvPr/>
            </p:nvSpPr>
            <p:spPr>
              <a:xfrm>
                <a:off x="3333206"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1" name="Oval 80"/>
              <p:cNvSpPr/>
              <p:nvPr/>
            </p:nvSpPr>
            <p:spPr>
              <a:xfrm>
                <a:off x="3487783" y="226421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2" name="Arc 81"/>
              <p:cNvSpPr/>
              <p:nvPr/>
            </p:nvSpPr>
            <p:spPr>
              <a:xfrm rot="8032625">
                <a:off x="3310143" y="2202862"/>
                <a:ext cx="292143" cy="305589"/>
              </a:xfrm>
              <a:prstGeom prst="arc">
                <a:avLst/>
              </a:prstGeom>
              <a:grp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2800"/>
              </a:p>
            </p:txBody>
          </p:sp>
        </p:grpSp>
        <p:cxnSp>
          <p:nvCxnSpPr>
            <p:cNvPr id="70" name="Straight Connector 69"/>
            <p:cNvCxnSpPr/>
            <p:nvPr/>
          </p:nvCxnSpPr>
          <p:spPr>
            <a:xfrm flipH="1">
              <a:off x="6853639" y="1978929"/>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71" name="Straight Connector 70"/>
            <p:cNvCxnSpPr/>
            <p:nvPr/>
          </p:nvCxnSpPr>
          <p:spPr>
            <a:xfrm flipV="1">
              <a:off x="6853639" y="1963410"/>
              <a:ext cx="0" cy="161035"/>
            </a:xfrm>
            <a:prstGeom prst="line">
              <a:avLst/>
            </a:prstGeom>
          </p:spPr>
          <p:style>
            <a:lnRef idx="3">
              <a:schemeClr val="dk1"/>
            </a:lnRef>
            <a:fillRef idx="0">
              <a:schemeClr val="dk1"/>
            </a:fillRef>
            <a:effectRef idx="2">
              <a:schemeClr val="dk1"/>
            </a:effectRef>
            <a:fontRef idx="minor">
              <a:schemeClr val="tx1"/>
            </a:fontRef>
          </p:style>
        </p:cxnSp>
        <p:grpSp>
          <p:nvGrpSpPr>
            <p:cNvPr id="72" name="Group 71"/>
            <p:cNvGrpSpPr/>
            <p:nvPr/>
          </p:nvGrpSpPr>
          <p:grpSpPr>
            <a:xfrm>
              <a:off x="6485380" y="1970165"/>
              <a:ext cx="296157" cy="161035"/>
              <a:chOff x="8666273" y="1947891"/>
              <a:chExt cx="296157" cy="161035"/>
            </a:xfrm>
          </p:grpSpPr>
          <p:cxnSp>
            <p:nvCxnSpPr>
              <p:cNvPr id="74" name="Straight Connector 73"/>
              <p:cNvCxnSpPr/>
              <p:nvPr/>
            </p:nvCxnSpPr>
            <p:spPr>
              <a:xfrm flipH="1" flipV="1">
                <a:off x="8666273" y="1963410"/>
                <a:ext cx="296157" cy="145516"/>
              </a:xfrm>
              <a:prstGeom prst="line">
                <a:avLst/>
              </a:prstGeom>
            </p:spPr>
            <p:style>
              <a:lnRef idx="3">
                <a:schemeClr val="dk1"/>
              </a:lnRef>
              <a:fillRef idx="0">
                <a:schemeClr val="dk1"/>
              </a:fillRef>
              <a:effectRef idx="2">
                <a:schemeClr val="dk1"/>
              </a:effectRef>
              <a:fontRef idx="minor">
                <a:schemeClr val="tx1"/>
              </a:fontRef>
            </p:style>
          </p:cxnSp>
          <p:cxnSp>
            <p:nvCxnSpPr>
              <p:cNvPr id="75" name="Straight Connector 74"/>
              <p:cNvCxnSpPr/>
              <p:nvPr/>
            </p:nvCxnSpPr>
            <p:spPr>
              <a:xfrm flipH="1" flipV="1">
                <a:off x="8962430" y="1947891"/>
                <a:ext cx="0" cy="161035"/>
              </a:xfrm>
              <a:prstGeom prst="line">
                <a:avLst/>
              </a:prstGeom>
            </p:spPr>
            <p:style>
              <a:lnRef idx="3">
                <a:schemeClr val="dk1"/>
              </a:lnRef>
              <a:fillRef idx="0">
                <a:schemeClr val="dk1"/>
              </a:fillRef>
              <a:effectRef idx="2">
                <a:schemeClr val="dk1"/>
              </a:effectRef>
              <a:fontRef idx="minor">
                <a:schemeClr val="tx1"/>
              </a:fontRef>
            </p:style>
          </p:cxnSp>
        </p:grpSp>
      </p:grpSp>
      <p:sp>
        <p:nvSpPr>
          <p:cNvPr id="3" name="Multiply 2"/>
          <p:cNvSpPr/>
          <p:nvPr/>
        </p:nvSpPr>
        <p:spPr>
          <a:xfrm>
            <a:off x="1307174" y="2733439"/>
            <a:ext cx="1212193" cy="715617"/>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5" name="Chart 84"/>
          <p:cNvGraphicFramePr/>
          <p:nvPr>
            <p:extLst>
              <p:ext uri="{D42A27DB-BD31-4B8C-83A1-F6EECF244321}">
                <p14:modId xmlns:p14="http://schemas.microsoft.com/office/powerpoint/2010/main" val="1769923169"/>
              </p:ext>
            </p:extLst>
          </p:nvPr>
        </p:nvGraphicFramePr>
        <p:xfrm>
          <a:off x="8315535" y="1143001"/>
          <a:ext cx="3868492" cy="2932134"/>
        </p:xfrm>
        <a:graphic>
          <a:graphicData uri="http://schemas.openxmlformats.org/drawingml/2006/chart">
            <c:chart xmlns:c="http://schemas.openxmlformats.org/drawingml/2006/chart" xmlns:r="http://schemas.openxmlformats.org/officeDocument/2006/relationships" r:id="rId4"/>
          </a:graphicData>
        </a:graphic>
      </p:graphicFrame>
      <mc:AlternateContent xmlns:mc="http://schemas.openxmlformats.org/markup-compatibility/2006" xmlns:a14="http://schemas.microsoft.com/office/drawing/2010/main">
        <mc:Choice Requires="a14">
          <p:sp>
            <p:nvSpPr>
              <p:cNvPr id="88" name="TextBox 87"/>
              <p:cNvSpPr txBox="1"/>
              <p:nvPr/>
            </p:nvSpPr>
            <p:spPr>
              <a:xfrm>
                <a:off x="309566" y="476081"/>
                <a:ext cx="5058757" cy="1200329"/>
              </a:xfrm>
              <a:prstGeom prst="rect">
                <a:avLst/>
              </a:prstGeom>
              <a:noFill/>
            </p:spPr>
            <p:txBody>
              <a:bodyPr wrap="none" rtlCol="0">
                <a:spAutoFit/>
              </a:bodyPr>
              <a:lstStyle/>
              <a:p>
                <a:r>
                  <a:rPr lang="en-US" sz="2400" dirty="0"/>
                  <a:t>6 total shares</a:t>
                </a:r>
              </a:p>
              <a:p>
                <a:r>
                  <a:rPr lang="en-US" sz="2400" dirty="0"/>
                  <a:t>Any set of </a:t>
                </a:r>
                <a14:m>
                  <m:oMath xmlns:m="http://schemas.openxmlformats.org/officeDocument/2006/math">
                    <m:r>
                      <a:rPr lang="en-US" sz="2400" b="0" i="1" smtClean="0">
                        <a:latin typeface="Cambria Math" panose="02040503050406030204" pitchFamily="18" charset="0"/>
                      </a:rPr>
                      <m:t>≥3</m:t>
                    </m:r>
                  </m:oMath>
                </a14:m>
                <a:r>
                  <a:rPr lang="en-US" sz="2400" dirty="0"/>
                  <a:t> is authorized</a:t>
                </a:r>
              </a:p>
              <a:p>
                <a:r>
                  <a:rPr lang="en-US" sz="2400" dirty="0"/>
                  <a:t>Unauthorized sets have </a:t>
                </a:r>
                <a:r>
                  <a:rPr lang="en-US" sz="2400" b="1" dirty="0"/>
                  <a:t>no</a:t>
                </a:r>
                <a:r>
                  <a:rPr lang="en-US" sz="2400" dirty="0"/>
                  <a:t> information</a:t>
                </a:r>
              </a:p>
            </p:txBody>
          </p:sp>
        </mc:Choice>
        <mc:Fallback xmlns="">
          <p:sp>
            <p:nvSpPr>
              <p:cNvPr id="88" name="TextBox 87"/>
              <p:cNvSpPr txBox="1">
                <a:spLocks noRot="1" noChangeAspect="1" noMove="1" noResize="1" noEditPoints="1" noAdjustHandles="1" noChangeArrowheads="1" noChangeShapeType="1" noTextEdit="1"/>
              </p:cNvSpPr>
              <p:nvPr/>
            </p:nvSpPr>
            <p:spPr>
              <a:xfrm>
                <a:off x="309566" y="476081"/>
                <a:ext cx="5058757" cy="1200329"/>
              </a:xfrm>
              <a:prstGeom prst="rect">
                <a:avLst/>
              </a:prstGeom>
              <a:blipFill>
                <a:blip r:embed="rId5"/>
                <a:stretch>
                  <a:fillRect l="-1928" t="-4061" r="-602" b="-10660"/>
                </a:stretch>
              </a:blipFill>
            </p:spPr>
            <p:txBody>
              <a:bodyPr/>
              <a:lstStyle/>
              <a:p>
                <a:r>
                  <a:rPr lang="en-US">
                    <a:noFill/>
                  </a:rPr>
                  <a:t> </a:t>
                </a:r>
              </a:p>
            </p:txBody>
          </p:sp>
        </mc:Fallback>
      </mc:AlternateContent>
    </p:spTree>
    <p:extLst>
      <p:ext uri="{BB962C8B-B14F-4D97-AF65-F5344CB8AC3E}">
        <p14:creationId xmlns:p14="http://schemas.microsoft.com/office/powerpoint/2010/main" val="22350266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E685D-FE74-F79B-BAB9-39087DB2F9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A63196-AE55-EADD-4B4F-49A860CE8F5B}"/>
              </a:ext>
            </a:extLst>
          </p:cNvPr>
          <p:cNvSpPr>
            <a:spLocks noGrp="1"/>
          </p:cNvSpPr>
          <p:nvPr>
            <p:ph type="title"/>
          </p:nvPr>
        </p:nvSpPr>
        <p:spPr/>
        <p:txBody>
          <a:bodyPr/>
          <a:lstStyle/>
          <a:p>
            <a:r>
              <a:rPr lang="en-US" dirty="0"/>
              <a:t>Anatomy of a share</a:t>
            </a:r>
          </a:p>
        </p:txBody>
      </p:sp>
      <p:sp>
        <p:nvSpPr>
          <p:cNvPr id="5" name="TextBox 4">
            <a:extLst>
              <a:ext uri="{FF2B5EF4-FFF2-40B4-BE49-F238E27FC236}">
                <a16:creationId xmlns:a16="http://schemas.microsoft.com/office/drawing/2014/main" id="{6D182E0E-DDC8-D1D6-B53B-2B11DFCE38D8}"/>
              </a:ext>
            </a:extLst>
          </p:cNvPr>
          <p:cNvSpPr txBox="1"/>
          <p:nvPr/>
        </p:nvSpPr>
        <p:spPr>
          <a:xfrm>
            <a:off x="1628903" y="3892820"/>
            <a:ext cx="974113" cy="461665"/>
          </a:xfrm>
          <a:prstGeom prst="rect">
            <a:avLst/>
          </a:prstGeom>
          <a:noFill/>
        </p:spPr>
        <p:txBody>
          <a:bodyPr wrap="none" rtlCol="0">
            <a:spAutoFit/>
          </a:bodyPr>
          <a:lstStyle/>
          <a:p>
            <a:r>
              <a:rPr lang="en-US" sz="2400" dirty="0"/>
              <a:t>Share:</a:t>
            </a:r>
          </a:p>
        </p:txBody>
      </p:sp>
      <p:sp>
        <p:nvSpPr>
          <p:cNvPr id="6" name="TextBox 5">
            <a:extLst>
              <a:ext uri="{FF2B5EF4-FFF2-40B4-BE49-F238E27FC236}">
                <a16:creationId xmlns:a16="http://schemas.microsoft.com/office/drawing/2014/main" id="{7970BCBA-9351-ED02-D483-7989799692A4}"/>
              </a:ext>
            </a:extLst>
          </p:cNvPr>
          <p:cNvSpPr txBox="1"/>
          <p:nvPr/>
        </p:nvSpPr>
        <p:spPr>
          <a:xfrm>
            <a:off x="421585" y="4292929"/>
            <a:ext cx="2181431" cy="461665"/>
          </a:xfrm>
          <a:prstGeom prst="rect">
            <a:avLst/>
          </a:prstGeom>
          <a:noFill/>
        </p:spPr>
        <p:txBody>
          <a:bodyPr wrap="none" rtlCol="0">
            <a:spAutoFit/>
          </a:bodyPr>
          <a:lstStyle/>
          <a:p>
            <a:r>
              <a:rPr lang="en-US" sz="2400" dirty="0"/>
              <a:t>Verification key:</a:t>
            </a:r>
          </a:p>
        </p:txBody>
      </p:sp>
      <p:cxnSp>
        <p:nvCxnSpPr>
          <p:cNvPr id="7" name="Straight Arrow Connector 6">
            <a:extLst>
              <a:ext uri="{FF2B5EF4-FFF2-40B4-BE49-F238E27FC236}">
                <a16:creationId xmlns:a16="http://schemas.microsoft.com/office/drawing/2014/main" id="{98F5A4CD-64A8-77AB-8C18-F0E93C0A18BF}"/>
              </a:ext>
            </a:extLst>
          </p:cNvPr>
          <p:cNvCxnSpPr>
            <a:cxnSpLocks/>
          </p:cNvCxnSpPr>
          <p:nvPr/>
        </p:nvCxnSpPr>
        <p:spPr>
          <a:xfrm flipH="1" flipV="1">
            <a:off x="5022574" y="4625003"/>
            <a:ext cx="192156" cy="1478382"/>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B1743AE-0D18-81D7-5A3B-50C15ECEDED1}"/>
              </a:ext>
            </a:extLst>
          </p:cNvPr>
          <p:cNvCxnSpPr>
            <a:cxnSpLocks/>
          </p:cNvCxnSpPr>
          <p:nvPr/>
        </p:nvCxnSpPr>
        <p:spPr>
          <a:xfrm flipV="1">
            <a:off x="5391671" y="4638255"/>
            <a:ext cx="2652399" cy="146513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FC93DF7-4963-BEED-C09E-42C7E7235851}"/>
              </a:ext>
            </a:extLst>
          </p:cNvPr>
          <p:cNvSpPr txBox="1"/>
          <p:nvPr/>
        </p:nvSpPr>
        <p:spPr>
          <a:xfrm>
            <a:off x="4832381" y="6103385"/>
            <a:ext cx="764697" cy="461665"/>
          </a:xfrm>
          <a:prstGeom prst="rect">
            <a:avLst/>
          </a:prstGeom>
          <a:noFill/>
        </p:spPr>
        <p:txBody>
          <a:bodyPr wrap="square" rtlCol="0">
            <a:spAutoFit/>
          </a:bodyPr>
          <a:lstStyle/>
          <a:p>
            <a:r>
              <a:rPr lang="en-US" sz="2400" dirty="0">
                <a:solidFill>
                  <a:schemeClr val="accent6">
                    <a:lumMod val="75000"/>
                  </a:schemeClr>
                </a:solidFill>
              </a:rPr>
              <a:t>Data</a:t>
            </a:r>
          </a:p>
        </p:txBody>
      </p:sp>
      <p:cxnSp>
        <p:nvCxnSpPr>
          <p:cNvPr id="10" name="Straight Arrow Connector 9">
            <a:extLst>
              <a:ext uri="{FF2B5EF4-FFF2-40B4-BE49-F238E27FC236}">
                <a16:creationId xmlns:a16="http://schemas.microsoft.com/office/drawing/2014/main" id="{51D5C1FD-D561-D088-2341-800EB8BD596D}"/>
              </a:ext>
            </a:extLst>
          </p:cNvPr>
          <p:cNvCxnSpPr>
            <a:cxnSpLocks/>
          </p:cNvCxnSpPr>
          <p:nvPr/>
        </p:nvCxnSpPr>
        <p:spPr>
          <a:xfrm flipH="1" flipV="1">
            <a:off x="3392557" y="4598498"/>
            <a:ext cx="1616765" cy="1504887"/>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EFE32AD-25C7-B2BB-9A8B-453831509DB3}"/>
              </a:ext>
            </a:extLst>
          </p:cNvPr>
          <p:cNvCxnSpPr>
            <a:cxnSpLocks/>
          </p:cNvCxnSpPr>
          <p:nvPr/>
        </p:nvCxnSpPr>
        <p:spPr>
          <a:xfrm flipH="1" flipV="1">
            <a:off x="6634994" y="4766824"/>
            <a:ext cx="743106" cy="1205948"/>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344E143-4714-63A0-9550-7FBEDD3A490B}"/>
              </a:ext>
            </a:extLst>
          </p:cNvPr>
          <p:cNvCxnSpPr>
            <a:cxnSpLocks/>
          </p:cNvCxnSpPr>
          <p:nvPr/>
        </p:nvCxnSpPr>
        <p:spPr>
          <a:xfrm flipV="1">
            <a:off x="7673009" y="4638255"/>
            <a:ext cx="1961321" cy="1334517"/>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B5BE9FE-803C-92B8-A6D1-C90043BB7ECB}"/>
              </a:ext>
            </a:extLst>
          </p:cNvPr>
          <p:cNvSpPr txBox="1"/>
          <p:nvPr/>
        </p:nvSpPr>
        <p:spPr>
          <a:xfrm>
            <a:off x="7048418" y="5925490"/>
            <a:ext cx="933269" cy="461665"/>
          </a:xfrm>
          <a:prstGeom prst="rect">
            <a:avLst/>
          </a:prstGeom>
          <a:noFill/>
        </p:spPr>
        <p:txBody>
          <a:bodyPr wrap="square" rtlCol="0">
            <a:spAutoFit/>
          </a:bodyPr>
          <a:lstStyle/>
          <a:p>
            <a:r>
              <a:rPr lang="en-US" sz="2400" dirty="0">
                <a:solidFill>
                  <a:schemeClr val="accent2"/>
                </a:solidFill>
              </a:rPr>
              <a:t>Check</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A1B6536-4946-F6DC-8754-1BE80D0128C3}"/>
                  </a:ext>
                </a:extLst>
              </p:cNvPr>
              <p:cNvSpPr txBox="1"/>
              <p:nvPr/>
            </p:nvSpPr>
            <p:spPr>
              <a:xfrm>
                <a:off x="2648718" y="1789043"/>
                <a:ext cx="6748579" cy="1938992"/>
              </a:xfrm>
              <a:prstGeom prst="rect">
                <a:avLst/>
              </a:prstGeom>
              <a:noFill/>
            </p:spPr>
            <p:txBody>
              <a:bodyPr wrap="none" rtlCol="0">
                <a:spAutoFit/>
              </a:bodyPr>
              <a:lstStyle/>
              <a:p>
                <a:r>
                  <a:rPr lang="en-US" sz="2400" dirty="0"/>
                  <a:t>Polynomial </a:t>
                </a:r>
                <a14:m>
                  <m:oMath xmlns:m="http://schemas.openxmlformats.org/officeDocument/2006/math">
                    <m:r>
                      <a:rPr lang="en-US" sz="2400" b="0" i="1" smtClean="0">
                        <a:latin typeface="Cambria Math" panose="02040503050406030204" pitchFamily="18" charset="0"/>
                      </a:rPr>
                      <m:t>𝑓</m:t>
                    </m:r>
                  </m:oMath>
                </a14:m>
                <a:r>
                  <a:rPr lang="en-US" sz="2400" dirty="0"/>
                  <a:t> over a finite field </a:t>
                </a:r>
                <a14:m>
                  <m:oMath xmlns:m="http://schemas.openxmlformats.org/officeDocument/2006/math">
                    <m:r>
                      <a:rPr lang="en-US" sz="2400" b="0" i="1" smtClean="0">
                        <a:latin typeface="Cambria Math" panose="02040503050406030204" pitchFamily="18" charset="0"/>
                      </a:rPr>
                      <m:t>𝕂</m:t>
                    </m:r>
                  </m:oMath>
                </a14:m>
                <a:r>
                  <a:rPr lang="en-US" sz="2400" dirty="0"/>
                  <a:t> such that </a:t>
                </a:r>
                <a14:m>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0</m:t>
                        </m:r>
                      </m:e>
                    </m:d>
                    <m:r>
                      <a:rPr lang="en-US" sz="2400" b="0" i="1" smtClean="0">
                        <a:latin typeface="Cambria Math" panose="02040503050406030204" pitchFamily="18" charset="0"/>
                      </a:rPr>
                      <m:t>=</m:t>
                    </m:r>
                    <m:r>
                      <a:rPr lang="en-US" sz="2400" b="0" i="1" smtClean="0">
                        <a:latin typeface="Cambria Math" panose="02040503050406030204" pitchFamily="18" charset="0"/>
                      </a:rPr>
                      <m:t>𝑠</m:t>
                    </m:r>
                  </m:oMath>
                </a14:m>
                <a:endParaRPr lang="en-US" sz="2400" dirty="0"/>
              </a:p>
              <a:p>
                <a:pPr marL="342900" indent="-342900">
                  <a:buFont typeface="Arial" panose="020B0604020202020204" pitchFamily="34" charset="0"/>
                  <a:buChar char="•"/>
                </a:pPr>
                <a:r>
                  <a:rPr lang="en-US" sz="2400" dirty="0"/>
                  <a:t>Degree </a:t>
                </a:r>
                <a14:m>
                  <m:oMath xmlns:m="http://schemas.openxmlformats.org/officeDocument/2006/math">
                    <m:r>
                      <a:rPr lang="en-US" sz="2400" b="0" i="1" smtClean="0">
                        <a:latin typeface="Cambria Math" panose="02040503050406030204" pitchFamily="18" charset="0"/>
                      </a:rPr>
                      <m:t>𝑑</m:t>
                    </m:r>
                  </m:oMath>
                </a14:m>
                <a:endParaRPr lang="en-US" sz="2400" b="0" i="1" dirty="0">
                  <a:latin typeface="Cambria Math" panose="02040503050406030204" pitchFamily="18" charset="0"/>
                </a:endParaRPr>
              </a:p>
              <a:p>
                <a:pPr marL="342900" indent="-34290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𝑡</m:t>
                    </m:r>
                  </m:oMath>
                </a14:m>
                <a:r>
                  <a:rPr lang="en-US" sz="2400" dirty="0"/>
                  <a:t> points per share</a:t>
                </a:r>
              </a:p>
              <a:p>
                <a:pPr marL="342900" indent="-34290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𝑟</m:t>
                    </m:r>
                  </m:oMath>
                </a14:m>
                <a:r>
                  <a:rPr lang="en-US" sz="2400" dirty="0"/>
                  <a:t> checks per share</a:t>
                </a:r>
              </a:p>
              <a:p>
                <a:pPr marL="342900" indent="-342900">
                  <a:buFont typeface="Arial" panose="020B0604020202020204" pitchFamily="34" charset="0"/>
                  <a:buChar char="•"/>
                </a:pPr>
                <a:endParaRPr lang="en-US" sz="2400" dirty="0"/>
              </a:p>
            </p:txBody>
          </p:sp>
        </mc:Choice>
        <mc:Fallback xmlns="">
          <p:sp>
            <p:nvSpPr>
              <p:cNvPr id="14" name="TextBox 13">
                <a:extLst>
                  <a:ext uri="{FF2B5EF4-FFF2-40B4-BE49-F238E27FC236}">
                    <a16:creationId xmlns:a16="http://schemas.microsoft.com/office/drawing/2014/main" id="{DA1B6536-4946-F6DC-8754-1BE80D0128C3}"/>
                  </a:ext>
                </a:extLst>
              </p:cNvPr>
              <p:cNvSpPr txBox="1">
                <a:spLocks noRot="1" noChangeAspect="1" noMove="1" noResize="1" noEditPoints="1" noAdjustHandles="1" noChangeArrowheads="1" noChangeShapeType="1" noTextEdit="1"/>
              </p:cNvSpPr>
              <p:nvPr/>
            </p:nvSpPr>
            <p:spPr>
              <a:xfrm>
                <a:off x="2648718" y="1789043"/>
                <a:ext cx="6748579" cy="1938992"/>
              </a:xfrm>
              <a:prstGeom prst="rect">
                <a:avLst/>
              </a:prstGeom>
              <a:blipFill>
                <a:blip r:embed="rId5"/>
                <a:stretch>
                  <a:fillRect l="-1445" t="-2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991B5F8-10E0-16A2-24CA-33B6911E72DA}"/>
                  </a:ext>
                </a:extLst>
              </p:cNvPr>
              <p:cNvSpPr txBox="1"/>
              <p:nvPr/>
            </p:nvSpPr>
            <p:spPr>
              <a:xfrm>
                <a:off x="2603016" y="3892820"/>
                <a:ext cx="907165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solidFill>
                                <a:schemeClr val="accent6">
                                  <a:lumMod val="75000"/>
                                </a:schemeClr>
                              </a:solidFill>
                              <a:latin typeface="Cambria Math" panose="02040503050406030204" pitchFamily="18" charset="0"/>
                            </a:rPr>
                          </m:ctrlPr>
                        </m:dPr>
                        <m:e>
                          <m:r>
                            <a:rPr lang="en-US" sz="2400" i="1">
                              <a:solidFill>
                                <a:schemeClr val="accent6">
                                  <a:lumMod val="75000"/>
                                </a:schemeClr>
                              </a:solidFill>
                              <a:latin typeface="Cambria Math" panose="02040503050406030204" pitchFamily="18" charset="0"/>
                            </a:rPr>
                            <m:t>𝑓</m:t>
                          </m:r>
                          <m:d>
                            <m:dPr>
                              <m:ctrlPr>
                                <a:rPr lang="en-US" sz="2400" i="1">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1</m:t>
                              </m:r>
                            </m:e>
                          </m:d>
                        </m:e>
                      </m:d>
                      <m:r>
                        <a:rPr lang="en-US" sz="2400" b="0" i="1" smtClean="0">
                          <a:latin typeface="Cambria Math" panose="02040503050406030204" pitchFamily="18" charset="0"/>
                        </a:rPr>
                        <m:t>   ⊗   </m:t>
                      </m:r>
                      <m:d>
                        <m:dPr>
                          <m:begChr m:val="|"/>
                          <m:endChr m:val="⟩"/>
                          <m:ctrlPr>
                            <a:rPr lang="en-US" sz="2400" b="0" i="1" smtClean="0">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𝑓</m:t>
                          </m:r>
                          <m:d>
                            <m:dPr>
                              <m:ctrlPr>
                                <a:rPr lang="en-US" sz="2400" b="0" i="1" smtClean="0">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2</m:t>
                              </m:r>
                            </m:e>
                          </m:d>
                        </m:e>
                      </m:d>
                      <m:r>
                        <a:rPr lang="en-US" sz="2400" b="0" i="1" smtClean="0">
                          <a:latin typeface="Cambria Math" panose="02040503050406030204" pitchFamily="18" charset="0"/>
                        </a:rPr>
                        <m:t>  ⊗   </m:t>
                      </m:r>
                      <m:r>
                        <a:rPr lang="en-US" sz="2400" b="0" i="1" smtClean="0">
                          <a:solidFill>
                            <a:schemeClr val="accent2"/>
                          </a:solidFill>
                          <a:latin typeface="Cambria Math" panose="02040503050406030204" pitchFamily="18" charset="0"/>
                        </a:rPr>
                        <m:t>𝑄𝐹𝑇</m:t>
                      </m:r>
                      <m:d>
                        <m:dPr>
                          <m:begChr m:val="|"/>
                          <m:endChr m:val="⟩"/>
                          <m:ctrlPr>
                            <a:rPr lang="en-US" sz="2400" b="0" i="1" smtClean="0">
                              <a:solidFill>
                                <a:schemeClr val="accent2"/>
                              </a:solidFill>
                              <a:latin typeface="Cambria Math" panose="02040503050406030204" pitchFamily="18" charset="0"/>
                            </a:rPr>
                          </m:ctrlPr>
                        </m:dPr>
                        <m:e>
                          <m:sSub>
                            <m:sSubPr>
                              <m:ctrlPr>
                                <a:rPr lang="en-US" sz="2400" b="0" i="1" smtClean="0">
                                  <a:solidFill>
                                    <a:schemeClr val="accent2"/>
                                  </a:solidFill>
                                  <a:latin typeface="Cambria Math" panose="02040503050406030204" pitchFamily="18" charset="0"/>
                                </a:rPr>
                              </m:ctrlPr>
                            </m:sSubPr>
                            <m:e>
                              <m:r>
                                <a:rPr lang="en-US" sz="2400" b="0" i="1" smtClean="0">
                                  <a:solidFill>
                                    <a:schemeClr val="accent2"/>
                                  </a:solidFill>
                                  <a:latin typeface="Cambria Math" panose="02040503050406030204" pitchFamily="18" charset="0"/>
                                </a:rPr>
                                <m:t>𝑦</m:t>
                              </m:r>
                            </m:e>
                            <m:sub>
                              <m:r>
                                <a:rPr lang="en-US" sz="2400" b="0" i="1" smtClean="0">
                                  <a:solidFill>
                                    <a:schemeClr val="accent2"/>
                                  </a:solidFill>
                                  <a:latin typeface="Cambria Math" panose="02040503050406030204" pitchFamily="18" charset="0"/>
                                </a:rPr>
                                <m:t>1</m:t>
                              </m:r>
                            </m:sub>
                          </m:sSub>
                        </m:e>
                      </m:d>
                      <m:r>
                        <a:rPr lang="en-US" sz="2400" b="0" i="1" smtClean="0">
                          <a:latin typeface="Cambria Math" panose="02040503050406030204" pitchFamily="18" charset="0"/>
                        </a:rPr>
                        <m:t>  ⊗   </m:t>
                      </m:r>
                      <m:d>
                        <m:dPr>
                          <m:begChr m:val="|"/>
                          <m:endChr m:val="⟩"/>
                          <m:ctrlPr>
                            <a:rPr lang="en-US" sz="2400" b="0" i="1" smtClean="0">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𝑓</m:t>
                          </m:r>
                          <m:d>
                            <m:dPr>
                              <m:ctrlPr>
                                <a:rPr lang="en-US" sz="2400" b="0" i="1" smtClean="0">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4</m:t>
                              </m:r>
                            </m:e>
                          </m:d>
                        </m:e>
                      </m:d>
                      <m:r>
                        <a:rPr lang="en-US" sz="2400" b="0" i="1" smtClean="0">
                          <a:latin typeface="Cambria Math" panose="02040503050406030204" pitchFamily="18" charset="0"/>
                        </a:rPr>
                        <m:t>  ⊗   </m:t>
                      </m:r>
                      <m:r>
                        <a:rPr lang="en-US" sz="2400" b="0" i="1" smtClean="0">
                          <a:solidFill>
                            <a:schemeClr val="accent2"/>
                          </a:solidFill>
                          <a:latin typeface="Cambria Math" panose="02040503050406030204" pitchFamily="18" charset="0"/>
                        </a:rPr>
                        <m:t>𝑄𝐹𝑇</m:t>
                      </m:r>
                      <m:d>
                        <m:dPr>
                          <m:begChr m:val="|"/>
                          <m:endChr m:val="⟩"/>
                          <m:ctrlPr>
                            <a:rPr lang="en-US" sz="2400" b="0" i="1" smtClean="0">
                              <a:solidFill>
                                <a:schemeClr val="accent2"/>
                              </a:solidFill>
                              <a:latin typeface="Cambria Math" panose="02040503050406030204" pitchFamily="18" charset="0"/>
                            </a:rPr>
                          </m:ctrlPr>
                        </m:dPr>
                        <m:e>
                          <m:sSub>
                            <m:sSubPr>
                              <m:ctrlPr>
                                <a:rPr lang="en-US" sz="2400" b="0" i="1" smtClean="0">
                                  <a:solidFill>
                                    <a:schemeClr val="accent2"/>
                                  </a:solidFill>
                                  <a:latin typeface="Cambria Math" panose="02040503050406030204" pitchFamily="18" charset="0"/>
                                </a:rPr>
                              </m:ctrlPr>
                            </m:sSubPr>
                            <m:e>
                              <m:r>
                                <a:rPr lang="en-US" sz="2400" b="0" i="1" smtClean="0">
                                  <a:solidFill>
                                    <a:schemeClr val="accent2"/>
                                  </a:solidFill>
                                  <a:latin typeface="Cambria Math" panose="02040503050406030204" pitchFamily="18" charset="0"/>
                                </a:rPr>
                                <m:t>𝑦</m:t>
                              </m:r>
                            </m:e>
                            <m:sub>
                              <m:r>
                                <a:rPr lang="en-US" sz="2400" b="0" i="1" smtClean="0">
                                  <a:solidFill>
                                    <a:schemeClr val="accent2"/>
                                  </a:solidFill>
                                  <a:latin typeface="Cambria Math" panose="02040503050406030204" pitchFamily="18" charset="0"/>
                                </a:rPr>
                                <m:t>1</m:t>
                              </m:r>
                            </m:sub>
                          </m:sSub>
                        </m:e>
                      </m:d>
                      <m:r>
                        <a:rPr lang="en-US" sz="2400" b="0" i="1" smtClean="0">
                          <a:latin typeface="Cambria Math" panose="02040503050406030204" pitchFamily="18" charset="0"/>
                        </a:rPr>
                        <m:t>  ⊗  …</m:t>
                      </m:r>
                    </m:oMath>
                  </m:oMathPara>
                </a14:m>
                <a:endParaRPr lang="en-US" sz="2400" dirty="0"/>
              </a:p>
            </p:txBody>
          </p:sp>
        </mc:Choice>
        <mc:Fallback xmlns="">
          <p:sp>
            <p:nvSpPr>
              <p:cNvPr id="16" name="TextBox 15">
                <a:extLst>
                  <a:ext uri="{FF2B5EF4-FFF2-40B4-BE49-F238E27FC236}">
                    <a16:creationId xmlns:a16="http://schemas.microsoft.com/office/drawing/2014/main" id="{C991B5F8-10E0-16A2-24CA-33B6911E72DA}"/>
                  </a:ext>
                </a:extLst>
              </p:cNvPr>
              <p:cNvSpPr txBox="1">
                <a:spLocks noRot="1" noChangeAspect="1" noMove="1" noResize="1" noEditPoints="1" noAdjustHandles="1" noChangeArrowheads="1" noChangeShapeType="1" noTextEdit="1"/>
              </p:cNvSpPr>
              <p:nvPr/>
            </p:nvSpPr>
            <p:spPr>
              <a:xfrm>
                <a:off x="2603016" y="3892820"/>
                <a:ext cx="9071651" cy="461665"/>
              </a:xfrm>
              <a:prstGeom prst="rect">
                <a:avLst/>
              </a:prstGeom>
              <a:blipFill>
                <a:blip r:embed="rId6"/>
                <a:stretch>
                  <a:fillRect b="-1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A0B7225-DD1A-1CBA-E8FC-D7E95D484D59}"/>
                  </a:ext>
                </a:extLst>
              </p:cNvPr>
              <p:cNvSpPr txBox="1"/>
              <p:nvPr/>
            </p:nvSpPr>
            <p:spPr>
              <a:xfrm>
                <a:off x="2603016" y="4292930"/>
                <a:ext cx="9155776" cy="461665"/>
              </a:xfrm>
              <a:prstGeom prst="rect">
                <a:avLst/>
              </a:prstGeom>
              <a:noFill/>
            </p:spPr>
            <p:txBody>
              <a:bodyPr wrap="none" rtlCol="0">
                <a:spAutoFit/>
              </a:bodyPr>
              <a:lstStyle/>
              <a:p>
                <a:r>
                  <a:rPr lang="en-US" sz="2400" dirty="0"/>
                  <a:t>     </a:t>
                </a:r>
                <a:r>
                  <a:rPr lang="en-US" sz="2400" dirty="0">
                    <a:solidFill>
                      <a:schemeClr val="accent6">
                        <a:lumMod val="75000"/>
                      </a:schemeClr>
                    </a:solidFill>
                  </a:rPr>
                  <a:t>*</a:t>
                </a:r>
                <a:r>
                  <a:rPr lang="en-US" sz="2400" dirty="0">
                    <a:solidFill>
                      <a:schemeClr val="accent6">
                        <a:lumMod val="50000"/>
                      </a:schemeClr>
                    </a:solidFill>
                  </a:rPr>
                  <a:t>                       </a:t>
                </a:r>
                <a:r>
                  <a:rPr lang="en-US" sz="2400" dirty="0">
                    <a:solidFill>
                      <a:schemeClr val="accent6">
                        <a:lumMod val="75000"/>
                      </a:schemeClr>
                    </a:solidFill>
                  </a:rPr>
                  <a:t>*</a:t>
                </a:r>
                <a:r>
                  <a:rPr lang="en-US" sz="2400" dirty="0"/>
                  <a:t>                      </a:t>
                </a:r>
                <a14:m>
                  <m:oMath xmlns:m="http://schemas.openxmlformats.org/officeDocument/2006/math">
                    <m:sSub>
                      <m:sSubPr>
                        <m:ctrlPr>
                          <a:rPr lang="en-US" sz="2400" b="0" i="1" smtClean="0">
                            <a:solidFill>
                              <a:schemeClr val="accent2"/>
                            </a:solidFill>
                            <a:latin typeface="Cambria Math" panose="02040503050406030204" pitchFamily="18" charset="0"/>
                          </a:rPr>
                        </m:ctrlPr>
                      </m:sSubPr>
                      <m:e>
                        <m:r>
                          <a:rPr lang="en-US" sz="2400" b="0" i="1" smtClean="0">
                            <a:solidFill>
                              <a:schemeClr val="accent2"/>
                            </a:solidFill>
                            <a:latin typeface="Cambria Math" panose="02040503050406030204" pitchFamily="18" charset="0"/>
                          </a:rPr>
                          <m:t>𝑦</m:t>
                        </m:r>
                      </m:e>
                      <m:sub>
                        <m:r>
                          <a:rPr lang="en-US" sz="2400" b="0" i="1" smtClean="0">
                            <a:solidFill>
                              <a:schemeClr val="accent2"/>
                            </a:solidFill>
                            <a:latin typeface="Cambria Math" panose="02040503050406030204" pitchFamily="18" charset="0"/>
                          </a:rPr>
                          <m:t>1</m:t>
                        </m:r>
                      </m:sub>
                    </m:sSub>
                  </m:oMath>
                </a14:m>
                <a:r>
                  <a:rPr lang="en-US" sz="2400" dirty="0"/>
                  <a:t>                     </a:t>
                </a:r>
                <a:r>
                  <a:rPr lang="en-US" sz="2400" dirty="0">
                    <a:solidFill>
                      <a:schemeClr val="accent6">
                        <a:lumMod val="75000"/>
                      </a:schemeClr>
                    </a:solidFill>
                  </a:rPr>
                  <a:t> *</a:t>
                </a:r>
                <a:r>
                  <a:rPr lang="en-US" sz="2400" dirty="0"/>
                  <a:t>                     </a:t>
                </a:r>
                <a14:m>
                  <m:oMath xmlns:m="http://schemas.openxmlformats.org/officeDocument/2006/math">
                    <m:sSub>
                      <m:sSubPr>
                        <m:ctrlPr>
                          <a:rPr lang="en-US" sz="2400" i="1" smtClean="0">
                            <a:solidFill>
                              <a:schemeClr val="accent2"/>
                            </a:solidFill>
                            <a:latin typeface="Cambria Math" panose="02040503050406030204" pitchFamily="18" charset="0"/>
                          </a:rPr>
                        </m:ctrlPr>
                      </m:sSubPr>
                      <m:e>
                        <m:r>
                          <a:rPr lang="en-US" sz="2400" b="0" i="1" smtClean="0">
                            <a:solidFill>
                              <a:schemeClr val="accent2"/>
                            </a:solidFill>
                            <a:latin typeface="Cambria Math" panose="02040503050406030204" pitchFamily="18" charset="0"/>
                          </a:rPr>
                          <m:t>𝑦</m:t>
                        </m:r>
                      </m:e>
                      <m:sub>
                        <m:r>
                          <a:rPr lang="en-US" sz="2400" b="0" i="1" smtClean="0">
                            <a:solidFill>
                              <a:schemeClr val="accent2"/>
                            </a:solidFill>
                            <a:latin typeface="Cambria Math" panose="02040503050406030204" pitchFamily="18" charset="0"/>
                          </a:rPr>
                          <m:t>2</m:t>
                        </m:r>
                      </m:sub>
                    </m:sSub>
                  </m:oMath>
                </a14:m>
                <a:r>
                  <a:rPr lang="en-US" sz="2400" dirty="0"/>
                  <a:t>                </a:t>
                </a:r>
                <a14:m>
                  <m:oMath xmlns:m="http://schemas.openxmlformats.org/officeDocument/2006/math">
                    <m:r>
                      <a:rPr lang="en-US" sz="2400" b="0" i="1" smtClean="0">
                        <a:latin typeface="Cambria Math" panose="02040503050406030204" pitchFamily="18" charset="0"/>
                      </a:rPr>
                      <m:t>…</m:t>
                    </m:r>
                  </m:oMath>
                </a14:m>
                <a:endParaRPr lang="en-US" sz="2400" dirty="0"/>
              </a:p>
            </p:txBody>
          </p:sp>
        </mc:Choice>
        <mc:Fallback xmlns="">
          <p:sp>
            <p:nvSpPr>
              <p:cNvPr id="17" name="TextBox 16">
                <a:extLst>
                  <a:ext uri="{FF2B5EF4-FFF2-40B4-BE49-F238E27FC236}">
                    <a16:creationId xmlns:a16="http://schemas.microsoft.com/office/drawing/2014/main" id="{1A0B7225-DD1A-1CBA-E8FC-D7E95D484D59}"/>
                  </a:ext>
                </a:extLst>
              </p:cNvPr>
              <p:cNvSpPr txBox="1">
                <a:spLocks noRot="1" noChangeAspect="1" noMove="1" noResize="1" noEditPoints="1" noAdjustHandles="1" noChangeArrowheads="1" noChangeShapeType="1" noTextEdit="1"/>
              </p:cNvSpPr>
              <p:nvPr/>
            </p:nvSpPr>
            <p:spPr>
              <a:xfrm>
                <a:off x="2603016" y="4292930"/>
                <a:ext cx="9155776" cy="461665"/>
              </a:xfrm>
              <a:prstGeom prst="rect">
                <a:avLst/>
              </a:prstGeom>
              <a:blipFill>
                <a:blip r:embed="rId7"/>
                <a:stretch>
                  <a:fillRect t="-10526" b="-28947"/>
                </a:stretch>
              </a:blipFill>
            </p:spPr>
            <p:txBody>
              <a:bodyPr/>
              <a:lstStyle/>
              <a:p>
                <a:r>
                  <a:rPr lang="en-US">
                    <a:noFill/>
                  </a:rPr>
                  <a:t> </a:t>
                </a:r>
              </a:p>
            </p:txBody>
          </p:sp>
        </mc:Fallback>
      </mc:AlternateContent>
    </p:spTree>
    <p:extLst>
      <p:ext uri="{BB962C8B-B14F-4D97-AF65-F5344CB8AC3E}">
        <p14:creationId xmlns:p14="http://schemas.microsoft.com/office/powerpoint/2010/main" val="4320566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208DE-22B3-E5B4-11A7-BD8B9A1D70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65B797-B172-5472-31AD-63728D4F57D7}"/>
              </a:ext>
            </a:extLst>
          </p:cNvPr>
          <p:cNvSpPr>
            <a:spLocks noGrp="1"/>
          </p:cNvSpPr>
          <p:nvPr>
            <p:ph type="title"/>
          </p:nvPr>
        </p:nvSpPr>
        <p:spPr/>
        <p:txBody>
          <a:bodyPr/>
          <a:lstStyle/>
          <a:p>
            <a:r>
              <a:rPr lang="en-US" dirty="0"/>
              <a:t>Anatomy of a share</a:t>
            </a:r>
          </a:p>
        </p:txBody>
      </p:sp>
      <p:sp>
        <p:nvSpPr>
          <p:cNvPr id="5" name="TextBox 4">
            <a:extLst>
              <a:ext uri="{FF2B5EF4-FFF2-40B4-BE49-F238E27FC236}">
                <a16:creationId xmlns:a16="http://schemas.microsoft.com/office/drawing/2014/main" id="{C14C5A34-6CE6-752E-F01A-3E35C6794EB9}"/>
              </a:ext>
            </a:extLst>
          </p:cNvPr>
          <p:cNvSpPr txBox="1"/>
          <p:nvPr/>
        </p:nvSpPr>
        <p:spPr>
          <a:xfrm>
            <a:off x="1628903" y="3892820"/>
            <a:ext cx="974113" cy="461665"/>
          </a:xfrm>
          <a:prstGeom prst="rect">
            <a:avLst/>
          </a:prstGeom>
          <a:noFill/>
        </p:spPr>
        <p:txBody>
          <a:bodyPr wrap="none" rtlCol="0">
            <a:spAutoFit/>
          </a:bodyPr>
          <a:lstStyle/>
          <a:p>
            <a:r>
              <a:rPr lang="en-US" sz="2400" dirty="0"/>
              <a:t>Share:</a:t>
            </a:r>
          </a:p>
        </p:txBody>
      </p:sp>
      <p:sp>
        <p:nvSpPr>
          <p:cNvPr id="6" name="TextBox 5">
            <a:extLst>
              <a:ext uri="{FF2B5EF4-FFF2-40B4-BE49-F238E27FC236}">
                <a16:creationId xmlns:a16="http://schemas.microsoft.com/office/drawing/2014/main" id="{DC045CA9-E599-EC96-2411-860CE42A8EDE}"/>
              </a:ext>
            </a:extLst>
          </p:cNvPr>
          <p:cNvSpPr txBox="1"/>
          <p:nvPr/>
        </p:nvSpPr>
        <p:spPr>
          <a:xfrm>
            <a:off x="421585" y="4292929"/>
            <a:ext cx="2181431" cy="461665"/>
          </a:xfrm>
          <a:prstGeom prst="rect">
            <a:avLst/>
          </a:prstGeom>
          <a:noFill/>
        </p:spPr>
        <p:txBody>
          <a:bodyPr wrap="none" rtlCol="0">
            <a:spAutoFit/>
          </a:bodyPr>
          <a:lstStyle/>
          <a:p>
            <a:r>
              <a:rPr lang="en-US" sz="2400" dirty="0"/>
              <a:t>Verification key:</a:t>
            </a:r>
          </a:p>
        </p:txBody>
      </p:sp>
      <p:cxnSp>
        <p:nvCxnSpPr>
          <p:cNvPr id="7" name="Straight Arrow Connector 6">
            <a:extLst>
              <a:ext uri="{FF2B5EF4-FFF2-40B4-BE49-F238E27FC236}">
                <a16:creationId xmlns:a16="http://schemas.microsoft.com/office/drawing/2014/main" id="{983C8E1D-A038-8FF5-AA46-4093F33F61D7}"/>
              </a:ext>
            </a:extLst>
          </p:cNvPr>
          <p:cNvCxnSpPr>
            <a:cxnSpLocks/>
          </p:cNvCxnSpPr>
          <p:nvPr/>
        </p:nvCxnSpPr>
        <p:spPr>
          <a:xfrm flipH="1" flipV="1">
            <a:off x="5022574" y="4625003"/>
            <a:ext cx="192156" cy="1478382"/>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760C672-F70F-8942-0BAB-92D0ECCE1831}"/>
              </a:ext>
            </a:extLst>
          </p:cNvPr>
          <p:cNvCxnSpPr>
            <a:cxnSpLocks/>
          </p:cNvCxnSpPr>
          <p:nvPr/>
        </p:nvCxnSpPr>
        <p:spPr>
          <a:xfrm flipV="1">
            <a:off x="5391671" y="4638255"/>
            <a:ext cx="2652399" cy="146513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30ABE5B-4F72-6C63-7D09-E572826984C1}"/>
              </a:ext>
            </a:extLst>
          </p:cNvPr>
          <p:cNvSpPr txBox="1"/>
          <p:nvPr/>
        </p:nvSpPr>
        <p:spPr>
          <a:xfrm>
            <a:off x="4832381" y="6103385"/>
            <a:ext cx="764697" cy="461665"/>
          </a:xfrm>
          <a:prstGeom prst="rect">
            <a:avLst/>
          </a:prstGeom>
          <a:noFill/>
        </p:spPr>
        <p:txBody>
          <a:bodyPr wrap="square" rtlCol="0">
            <a:spAutoFit/>
          </a:bodyPr>
          <a:lstStyle/>
          <a:p>
            <a:r>
              <a:rPr lang="en-US" sz="2400" dirty="0">
                <a:solidFill>
                  <a:schemeClr val="accent6">
                    <a:lumMod val="75000"/>
                  </a:schemeClr>
                </a:solidFill>
              </a:rPr>
              <a:t>Data</a:t>
            </a:r>
          </a:p>
        </p:txBody>
      </p:sp>
      <p:cxnSp>
        <p:nvCxnSpPr>
          <p:cNvPr id="10" name="Straight Arrow Connector 9">
            <a:extLst>
              <a:ext uri="{FF2B5EF4-FFF2-40B4-BE49-F238E27FC236}">
                <a16:creationId xmlns:a16="http://schemas.microsoft.com/office/drawing/2014/main" id="{C4D4C3BF-32E4-BDC4-D4E5-13EED8F658FE}"/>
              </a:ext>
            </a:extLst>
          </p:cNvPr>
          <p:cNvCxnSpPr>
            <a:cxnSpLocks/>
          </p:cNvCxnSpPr>
          <p:nvPr/>
        </p:nvCxnSpPr>
        <p:spPr>
          <a:xfrm flipH="1" flipV="1">
            <a:off x="3392557" y="4598498"/>
            <a:ext cx="1616765" cy="1504887"/>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1A9A162-1CFC-C9A0-84D6-8162640908D2}"/>
              </a:ext>
            </a:extLst>
          </p:cNvPr>
          <p:cNvCxnSpPr>
            <a:cxnSpLocks/>
          </p:cNvCxnSpPr>
          <p:nvPr/>
        </p:nvCxnSpPr>
        <p:spPr>
          <a:xfrm flipH="1" flipV="1">
            <a:off x="6634994" y="4766824"/>
            <a:ext cx="743106" cy="1205948"/>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0412A3F-C84E-764A-3B9A-E8176D106251}"/>
              </a:ext>
            </a:extLst>
          </p:cNvPr>
          <p:cNvCxnSpPr>
            <a:cxnSpLocks/>
          </p:cNvCxnSpPr>
          <p:nvPr/>
        </p:nvCxnSpPr>
        <p:spPr>
          <a:xfrm flipV="1">
            <a:off x="7673009" y="4638255"/>
            <a:ext cx="1961321" cy="1334517"/>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684514A-6B2B-A1AB-5EA0-B97058E43D3F}"/>
              </a:ext>
            </a:extLst>
          </p:cNvPr>
          <p:cNvSpPr txBox="1"/>
          <p:nvPr/>
        </p:nvSpPr>
        <p:spPr>
          <a:xfrm>
            <a:off x="7048418" y="5925490"/>
            <a:ext cx="933269" cy="461665"/>
          </a:xfrm>
          <a:prstGeom prst="rect">
            <a:avLst/>
          </a:prstGeom>
          <a:noFill/>
        </p:spPr>
        <p:txBody>
          <a:bodyPr wrap="square" rtlCol="0">
            <a:spAutoFit/>
          </a:bodyPr>
          <a:lstStyle/>
          <a:p>
            <a:r>
              <a:rPr lang="en-US" sz="2400" dirty="0">
                <a:solidFill>
                  <a:schemeClr val="accent2"/>
                </a:solidFill>
              </a:rPr>
              <a:t>Check</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ED36B8D-E0EA-6C03-2F4C-EAE293753588}"/>
                  </a:ext>
                </a:extLst>
              </p:cNvPr>
              <p:cNvSpPr txBox="1"/>
              <p:nvPr/>
            </p:nvSpPr>
            <p:spPr>
              <a:xfrm>
                <a:off x="2648718" y="1789043"/>
                <a:ext cx="6748579" cy="1938992"/>
              </a:xfrm>
              <a:prstGeom prst="rect">
                <a:avLst/>
              </a:prstGeom>
              <a:noFill/>
            </p:spPr>
            <p:txBody>
              <a:bodyPr wrap="none" rtlCol="0">
                <a:spAutoFit/>
              </a:bodyPr>
              <a:lstStyle/>
              <a:p>
                <a:r>
                  <a:rPr lang="en-US" sz="2400" dirty="0"/>
                  <a:t>Polynomial </a:t>
                </a:r>
                <a14:m>
                  <m:oMath xmlns:m="http://schemas.openxmlformats.org/officeDocument/2006/math">
                    <m:r>
                      <a:rPr lang="en-US" sz="2400" b="0" i="1" smtClean="0">
                        <a:latin typeface="Cambria Math" panose="02040503050406030204" pitchFamily="18" charset="0"/>
                      </a:rPr>
                      <m:t>𝑓</m:t>
                    </m:r>
                  </m:oMath>
                </a14:m>
                <a:r>
                  <a:rPr lang="en-US" sz="2400" dirty="0"/>
                  <a:t> over a finite field </a:t>
                </a:r>
                <a14:m>
                  <m:oMath xmlns:m="http://schemas.openxmlformats.org/officeDocument/2006/math">
                    <m:r>
                      <a:rPr lang="en-US" sz="2400" b="0" i="1" smtClean="0">
                        <a:latin typeface="Cambria Math" panose="02040503050406030204" pitchFamily="18" charset="0"/>
                      </a:rPr>
                      <m:t>𝕂</m:t>
                    </m:r>
                  </m:oMath>
                </a14:m>
                <a:r>
                  <a:rPr lang="en-US" sz="2400" dirty="0"/>
                  <a:t> such that </a:t>
                </a:r>
                <a14:m>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0</m:t>
                        </m:r>
                      </m:e>
                    </m:d>
                    <m:r>
                      <a:rPr lang="en-US" sz="2400" b="0" i="1" smtClean="0">
                        <a:latin typeface="Cambria Math" panose="02040503050406030204" pitchFamily="18" charset="0"/>
                      </a:rPr>
                      <m:t>=</m:t>
                    </m:r>
                    <m:r>
                      <a:rPr lang="en-US" sz="2400" b="0" i="1" smtClean="0">
                        <a:latin typeface="Cambria Math" panose="02040503050406030204" pitchFamily="18" charset="0"/>
                      </a:rPr>
                      <m:t>𝑠</m:t>
                    </m:r>
                  </m:oMath>
                </a14:m>
                <a:endParaRPr lang="en-US" sz="2400" dirty="0"/>
              </a:p>
              <a:p>
                <a:pPr marL="342900" indent="-342900">
                  <a:buFont typeface="Arial" panose="020B0604020202020204" pitchFamily="34" charset="0"/>
                  <a:buChar char="•"/>
                </a:pPr>
                <a:r>
                  <a:rPr lang="en-US" sz="2400" dirty="0"/>
                  <a:t>Degree </a:t>
                </a:r>
                <a14:m>
                  <m:oMath xmlns:m="http://schemas.openxmlformats.org/officeDocument/2006/math">
                    <m:r>
                      <a:rPr lang="en-US" sz="2400" b="0" i="1" smtClean="0">
                        <a:latin typeface="Cambria Math" panose="02040503050406030204" pitchFamily="18" charset="0"/>
                      </a:rPr>
                      <m:t>𝑑</m:t>
                    </m:r>
                  </m:oMath>
                </a14:m>
                <a:endParaRPr lang="en-US" sz="2400" b="0" i="1" dirty="0">
                  <a:latin typeface="Cambria Math" panose="02040503050406030204" pitchFamily="18" charset="0"/>
                </a:endParaRPr>
              </a:p>
              <a:p>
                <a:pPr marL="342900" indent="-34290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𝑡</m:t>
                    </m:r>
                  </m:oMath>
                </a14:m>
                <a:r>
                  <a:rPr lang="en-US" sz="2400" dirty="0"/>
                  <a:t> points per share</a:t>
                </a:r>
              </a:p>
              <a:p>
                <a:pPr marL="342900" indent="-34290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𝑟</m:t>
                    </m:r>
                  </m:oMath>
                </a14:m>
                <a:r>
                  <a:rPr lang="en-US" sz="2400" dirty="0"/>
                  <a:t> checks per share</a:t>
                </a:r>
              </a:p>
              <a:p>
                <a:pPr marL="342900" indent="-342900">
                  <a:buFont typeface="Arial" panose="020B0604020202020204" pitchFamily="34" charset="0"/>
                  <a:buChar char="•"/>
                </a:pPr>
                <a:endParaRPr lang="en-US" sz="2400" dirty="0"/>
              </a:p>
            </p:txBody>
          </p:sp>
        </mc:Choice>
        <mc:Fallback xmlns="">
          <p:sp>
            <p:nvSpPr>
              <p:cNvPr id="14" name="TextBox 13">
                <a:extLst>
                  <a:ext uri="{FF2B5EF4-FFF2-40B4-BE49-F238E27FC236}">
                    <a16:creationId xmlns:a16="http://schemas.microsoft.com/office/drawing/2014/main" id="{DA1B6536-4946-F6DC-8754-1BE80D0128C3}"/>
                  </a:ext>
                </a:extLst>
              </p:cNvPr>
              <p:cNvSpPr txBox="1">
                <a:spLocks noRot="1" noChangeAspect="1" noMove="1" noResize="1" noEditPoints="1" noAdjustHandles="1" noChangeArrowheads="1" noChangeShapeType="1" noTextEdit="1"/>
              </p:cNvSpPr>
              <p:nvPr/>
            </p:nvSpPr>
            <p:spPr>
              <a:xfrm>
                <a:off x="2648718" y="1789043"/>
                <a:ext cx="6748579" cy="1938992"/>
              </a:xfrm>
              <a:prstGeom prst="rect">
                <a:avLst/>
              </a:prstGeom>
              <a:blipFill>
                <a:blip r:embed="rId5"/>
                <a:stretch>
                  <a:fillRect l="-1445" t="-2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991B5F8-10E0-16A2-24CA-33B6911E72DA}"/>
                  </a:ext>
                </a:extLst>
              </p:cNvPr>
              <p:cNvSpPr txBox="1"/>
              <p:nvPr/>
            </p:nvSpPr>
            <p:spPr>
              <a:xfrm>
                <a:off x="2603016" y="3892820"/>
                <a:ext cx="907165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solidFill>
                                <a:schemeClr val="accent6">
                                  <a:lumMod val="75000"/>
                                </a:schemeClr>
                              </a:solidFill>
                              <a:latin typeface="Cambria Math" panose="02040503050406030204" pitchFamily="18" charset="0"/>
                            </a:rPr>
                          </m:ctrlPr>
                        </m:dPr>
                        <m:e>
                          <m:r>
                            <a:rPr lang="en-US" sz="2400" i="1">
                              <a:solidFill>
                                <a:schemeClr val="accent6">
                                  <a:lumMod val="75000"/>
                                </a:schemeClr>
                              </a:solidFill>
                              <a:latin typeface="Cambria Math" panose="02040503050406030204" pitchFamily="18" charset="0"/>
                            </a:rPr>
                            <m:t>𝑓</m:t>
                          </m:r>
                          <m:d>
                            <m:dPr>
                              <m:ctrlPr>
                                <a:rPr lang="en-US" sz="2400" i="1">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1</m:t>
                              </m:r>
                            </m:e>
                          </m:d>
                        </m:e>
                      </m:d>
                      <m:r>
                        <a:rPr lang="en-US" sz="2400" b="0" i="1" smtClean="0">
                          <a:latin typeface="Cambria Math" panose="02040503050406030204" pitchFamily="18" charset="0"/>
                        </a:rPr>
                        <m:t>   ⊗   </m:t>
                      </m:r>
                      <m:d>
                        <m:dPr>
                          <m:begChr m:val="|"/>
                          <m:endChr m:val="⟩"/>
                          <m:ctrlPr>
                            <a:rPr lang="en-US" sz="2400" b="0" i="1" smtClean="0">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𝑓</m:t>
                          </m:r>
                          <m:d>
                            <m:dPr>
                              <m:ctrlPr>
                                <a:rPr lang="en-US" sz="2400" b="0" i="1" smtClean="0">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2</m:t>
                              </m:r>
                            </m:e>
                          </m:d>
                        </m:e>
                      </m:d>
                      <m:r>
                        <a:rPr lang="en-US" sz="2400" b="0" i="1" smtClean="0">
                          <a:latin typeface="Cambria Math" panose="02040503050406030204" pitchFamily="18" charset="0"/>
                        </a:rPr>
                        <m:t>  ⊗   </m:t>
                      </m:r>
                      <m:r>
                        <a:rPr lang="en-US" sz="2400" b="0" i="1" smtClean="0">
                          <a:solidFill>
                            <a:schemeClr val="accent2"/>
                          </a:solidFill>
                          <a:latin typeface="Cambria Math" panose="02040503050406030204" pitchFamily="18" charset="0"/>
                        </a:rPr>
                        <m:t>𝑄𝐹𝑇</m:t>
                      </m:r>
                      <m:d>
                        <m:dPr>
                          <m:begChr m:val="|"/>
                          <m:endChr m:val="⟩"/>
                          <m:ctrlPr>
                            <a:rPr lang="en-US" sz="2400" b="0" i="1" smtClean="0">
                              <a:solidFill>
                                <a:schemeClr val="accent2"/>
                              </a:solidFill>
                              <a:latin typeface="Cambria Math" panose="02040503050406030204" pitchFamily="18" charset="0"/>
                            </a:rPr>
                          </m:ctrlPr>
                        </m:dPr>
                        <m:e>
                          <m:sSub>
                            <m:sSubPr>
                              <m:ctrlPr>
                                <a:rPr lang="en-US" sz="2400" b="0" i="1" smtClean="0">
                                  <a:solidFill>
                                    <a:schemeClr val="accent2"/>
                                  </a:solidFill>
                                  <a:latin typeface="Cambria Math" panose="02040503050406030204" pitchFamily="18" charset="0"/>
                                </a:rPr>
                              </m:ctrlPr>
                            </m:sSubPr>
                            <m:e>
                              <m:r>
                                <a:rPr lang="en-US" sz="2400" b="0" i="1" smtClean="0">
                                  <a:solidFill>
                                    <a:schemeClr val="accent2"/>
                                  </a:solidFill>
                                  <a:latin typeface="Cambria Math" panose="02040503050406030204" pitchFamily="18" charset="0"/>
                                </a:rPr>
                                <m:t>𝑦</m:t>
                              </m:r>
                            </m:e>
                            <m:sub>
                              <m:r>
                                <a:rPr lang="en-US" sz="2400" b="0" i="1" smtClean="0">
                                  <a:solidFill>
                                    <a:schemeClr val="accent2"/>
                                  </a:solidFill>
                                  <a:latin typeface="Cambria Math" panose="02040503050406030204" pitchFamily="18" charset="0"/>
                                </a:rPr>
                                <m:t>1</m:t>
                              </m:r>
                            </m:sub>
                          </m:sSub>
                        </m:e>
                      </m:d>
                      <m:r>
                        <a:rPr lang="en-US" sz="2400" b="0" i="1" smtClean="0">
                          <a:latin typeface="Cambria Math" panose="02040503050406030204" pitchFamily="18" charset="0"/>
                        </a:rPr>
                        <m:t>  ⊗   </m:t>
                      </m:r>
                      <m:d>
                        <m:dPr>
                          <m:begChr m:val="|"/>
                          <m:endChr m:val="⟩"/>
                          <m:ctrlPr>
                            <a:rPr lang="en-US" sz="2400" b="0" i="1" smtClean="0">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𝑓</m:t>
                          </m:r>
                          <m:d>
                            <m:dPr>
                              <m:ctrlPr>
                                <a:rPr lang="en-US" sz="2400" b="0" i="1" smtClean="0">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4</m:t>
                              </m:r>
                            </m:e>
                          </m:d>
                        </m:e>
                      </m:d>
                      <m:r>
                        <a:rPr lang="en-US" sz="2400" b="0" i="1" smtClean="0">
                          <a:latin typeface="Cambria Math" panose="02040503050406030204" pitchFamily="18" charset="0"/>
                        </a:rPr>
                        <m:t>  ⊗   </m:t>
                      </m:r>
                      <m:r>
                        <a:rPr lang="en-US" sz="2400" b="0" i="1" smtClean="0">
                          <a:solidFill>
                            <a:schemeClr val="accent2"/>
                          </a:solidFill>
                          <a:latin typeface="Cambria Math" panose="02040503050406030204" pitchFamily="18" charset="0"/>
                        </a:rPr>
                        <m:t>𝑄𝐹𝑇</m:t>
                      </m:r>
                      <m:d>
                        <m:dPr>
                          <m:begChr m:val="|"/>
                          <m:endChr m:val="⟩"/>
                          <m:ctrlPr>
                            <a:rPr lang="en-US" sz="2400" b="0" i="1" smtClean="0">
                              <a:solidFill>
                                <a:schemeClr val="accent2"/>
                              </a:solidFill>
                              <a:latin typeface="Cambria Math" panose="02040503050406030204" pitchFamily="18" charset="0"/>
                            </a:rPr>
                          </m:ctrlPr>
                        </m:dPr>
                        <m:e>
                          <m:sSub>
                            <m:sSubPr>
                              <m:ctrlPr>
                                <a:rPr lang="en-US" sz="2400" b="0" i="1" smtClean="0">
                                  <a:solidFill>
                                    <a:schemeClr val="accent2"/>
                                  </a:solidFill>
                                  <a:latin typeface="Cambria Math" panose="02040503050406030204" pitchFamily="18" charset="0"/>
                                </a:rPr>
                              </m:ctrlPr>
                            </m:sSubPr>
                            <m:e>
                              <m:r>
                                <a:rPr lang="en-US" sz="2400" b="0" i="1" smtClean="0">
                                  <a:solidFill>
                                    <a:schemeClr val="accent2"/>
                                  </a:solidFill>
                                  <a:latin typeface="Cambria Math" panose="02040503050406030204" pitchFamily="18" charset="0"/>
                                </a:rPr>
                                <m:t>𝑦</m:t>
                              </m:r>
                            </m:e>
                            <m:sub>
                              <m:r>
                                <a:rPr lang="en-US" sz="2400" b="0" i="1" smtClean="0">
                                  <a:solidFill>
                                    <a:schemeClr val="accent2"/>
                                  </a:solidFill>
                                  <a:latin typeface="Cambria Math" panose="02040503050406030204" pitchFamily="18" charset="0"/>
                                </a:rPr>
                                <m:t>1</m:t>
                              </m:r>
                            </m:sub>
                          </m:sSub>
                        </m:e>
                      </m:d>
                      <m:r>
                        <a:rPr lang="en-US" sz="2400" b="0" i="1" smtClean="0">
                          <a:latin typeface="Cambria Math" panose="02040503050406030204" pitchFamily="18" charset="0"/>
                        </a:rPr>
                        <m:t>  ⊗  …</m:t>
                      </m:r>
                    </m:oMath>
                  </m:oMathPara>
                </a14:m>
                <a:endParaRPr lang="en-US" sz="2400" dirty="0"/>
              </a:p>
            </p:txBody>
          </p:sp>
        </mc:Choice>
        <mc:Fallback xmlns="">
          <p:sp>
            <p:nvSpPr>
              <p:cNvPr id="16" name="TextBox 15">
                <a:extLst>
                  <a:ext uri="{FF2B5EF4-FFF2-40B4-BE49-F238E27FC236}">
                    <a16:creationId xmlns:a16="http://schemas.microsoft.com/office/drawing/2014/main" id="{C991B5F8-10E0-16A2-24CA-33B6911E72DA}"/>
                  </a:ext>
                </a:extLst>
              </p:cNvPr>
              <p:cNvSpPr txBox="1">
                <a:spLocks noRot="1" noChangeAspect="1" noMove="1" noResize="1" noEditPoints="1" noAdjustHandles="1" noChangeArrowheads="1" noChangeShapeType="1" noTextEdit="1"/>
              </p:cNvSpPr>
              <p:nvPr/>
            </p:nvSpPr>
            <p:spPr>
              <a:xfrm>
                <a:off x="2603016" y="3892820"/>
                <a:ext cx="9071651" cy="461665"/>
              </a:xfrm>
              <a:prstGeom prst="rect">
                <a:avLst/>
              </a:prstGeom>
              <a:blipFill>
                <a:blip r:embed="rId6"/>
                <a:stretch>
                  <a:fillRect b="-1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A0B7225-DD1A-1CBA-E8FC-D7E95D484D59}"/>
                  </a:ext>
                </a:extLst>
              </p:cNvPr>
              <p:cNvSpPr txBox="1"/>
              <p:nvPr/>
            </p:nvSpPr>
            <p:spPr>
              <a:xfrm>
                <a:off x="2603016" y="4292930"/>
                <a:ext cx="9155776" cy="461665"/>
              </a:xfrm>
              <a:prstGeom prst="rect">
                <a:avLst/>
              </a:prstGeom>
              <a:noFill/>
            </p:spPr>
            <p:txBody>
              <a:bodyPr wrap="none" rtlCol="0">
                <a:spAutoFit/>
              </a:bodyPr>
              <a:lstStyle/>
              <a:p>
                <a:r>
                  <a:rPr lang="en-US" sz="2400" dirty="0"/>
                  <a:t>     </a:t>
                </a:r>
                <a:r>
                  <a:rPr lang="en-US" sz="2400" dirty="0">
                    <a:solidFill>
                      <a:schemeClr val="accent6">
                        <a:lumMod val="75000"/>
                      </a:schemeClr>
                    </a:solidFill>
                  </a:rPr>
                  <a:t>*</a:t>
                </a:r>
                <a:r>
                  <a:rPr lang="en-US" sz="2400" dirty="0">
                    <a:solidFill>
                      <a:schemeClr val="accent6">
                        <a:lumMod val="50000"/>
                      </a:schemeClr>
                    </a:solidFill>
                  </a:rPr>
                  <a:t>                       </a:t>
                </a:r>
                <a:r>
                  <a:rPr lang="en-US" sz="2400" dirty="0">
                    <a:solidFill>
                      <a:schemeClr val="accent6">
                        <a:lumMod val="75000"/>
                      </a:schemeClr>
                    </a:solidFill>
                  </a:rPr>
                  <a:t>*</a:t>
                </a:r>
                <a:r>
                  <a:rPr lang="en-US" sz="2400" dirty="0"/>
                  <a:t>                      </a:t>
                </a:r>
                <a14:m>
                  <m:oMath xmlns:m="http://schemas.openxmlformats.org/officeDocument/2006/math">
                    <m:sSub>
                      <m:sSubPr>
                        <m:ctrlPr>
                          <a:rPr lang="en-US" sz="2400" b="0" i="1" smtClean="0">
                            <a:solidFill>
                              <a:schemeClr val="accent2"/>
                            </a:solidFill>
                            <a:latin typeface="Cambria Math" panose="02040503050406030204" pitchFamily="18" charset="0"/>
                          </a:rPr>
                        </m:ctrlPr>
                      </m:sSubPr>
                      <m:e>
                        <m:r>
                          <a:rPr lang="en-US" sz="2400" b="0" i="1" smtClean="0">
                            <a:solidFill>
                              <a:schemeClr val="accent2"/>
                            </a:solidFill>
                            <a:latin typeface="Cambria Math" panose="02040503050406030204" pitchFamily="18" charset="0"/>
                          </a:rPr>
                          <m:t>𝑦</m:t>
                        </m:r>
                      </m:e>
                      <m:sub>
                        <m:r>
                          <a:rPr lang="en-US" sz="2400" b="0" i="1" smtClean="0">
                            <a:solidFill>
                              <a:schemeClr val="accent2"/>
                            </a:solidFill>
                            <a:latin typeface="Cambria Math" panose="02040503050406030204" pitchFamily="18" charset="0"/>
                          </a:rPr>
                          <m:t>1</m:t>
                        </m:r>
                      </m:sub>
                    </m:sSub>
                  </m:oMath>
                </a14:m>
                <a:r>
                  <a:rPr lang="en-US" sz="2400" dirty="0"/>
                  <a:t>                     </a:t>
                </a:r>
                <a:r>
                  <a:rPr lang="en-US" sz="2400" dirty="0">
                    <a:solidFill>
                      <a:schemeClr val="accent6">
                        <a:lumMod val="75000"/>
                      </a:schemeClr>
                    </a:solidFill>
                  </a:rPr>
                  <a:t> *</a:t>
                </a:r>
                <a:r>
                  <a:rPr lang="en-US" sz="2400" dirty="0"/>
                  <a:t>                     </a:t>
                </a:r>
                <a14:m>
                  <m:oMath xmlns:m="http://schemas.openxmlformats.org/officeDocument/2006/math">
                    <m:sSub>
                      <m:sSubPr>
                        <m:ctrlPr>
                          <a:rPr lang="en-US" sz="2400" i="1" smtClean="0">
                            <a:solidFill>
                              <a:schemeClr val="accent2"/>
                            </a:solidFill>
                            <a:latin typeface="Cambria Math" panose="02040503050406030204" pitchFamily="18" charset="0"/>
                          </a:rPr>
                        </m:ctrlPr>
                      </m:sSubPr>
                      <m:e>
                        <m:r>
                          <a:rPr lang="en-US" sz="2400" b="0" i="1" smtClean="0">
                            <a:solidFill>
                              <a:schemeClr val="accent2"/>
                            </a:solidFill>
                            <a:latin typeface="Cambria Math" panose="02040503050406030204" pitchFamily="18" charset="0"/>
                          </a:rPr>
                          <m:t>𝑦</m:t>
                        </m:r>
                      </m:e>
                      <m:sub>
                        <m:r>
                          <a:rPr lang="en-US" sz="2400" b="0" i="1" smtClean="0">
                            <a:solidFill>
                              <a:schemeClr val="accent2"/>
                            </a:solidFill>
                            <a:latin typeface="Cambria Math" panose="02040503050406030204" pitchFamily="18" charset="0"/>
                          </a:rPr>
                          <m:t>2</m:t>
                        </m:r>
                      </m:sub>
                    </m:sSub>
                  </m:oMath>
                </a14:m>
                <a:r>
                  <a:rPr lang="en-US" sz="2400" dirty="0"/>
                  <a:t>                </a:t>
                </a:r>
                <a14:m>
                  <m:oMath xmlns:m="http://schemas.openxmlformats.org/officeDocument/2006/math">
                    <m:r>
                      <a:rPr lang="en-US" sz="2400" b="0" i="1" smtClean="0">
                        <a:latin typeface="Cambria Math" panose="02040503050406030204" pitchFamily="18" charset="0"/>
                      </a:rPr>
                      <m:t>…</m:t>
                    </m:r>
                  </m:oMath>
                </a14:m>
                <a:endParaRPr lang="en-US" sz="2400" dirty="0"/>
              </a:p>
            </p:txBody>
          </p:sp>
        </mc:Choice>
        <mc:Fallback xmlns="">
          <p:sp>
            <p:nvSpPr>
              <p:cNvPr id="17" name="TextBox 16">
                <a:extLst>
                  <a:ext uri="{FF2B5EF4-FFF2-40B4-BE49-F238E27FC236}">
                    <a16:creationId xmlns:a16="http://schemas.microsoft.com/office/drawing/2014/main" id="{1A0B7225-DD1A-1CBA-E8FC-D7E95D484D59}"/>
                  </a:ext>
                </a:extLst>
              </p:cNvPr>
              <p:cNvSpPr txBox="1">
                <a:spLocks noRot="1" noChangeAspect="1" noMove="1" noResize="1" noEditPoints="1" noAdjustHandles="1" noChangeArrowheads="1" noChangeShapeType="1" noTextEdit="1"/>
              </p:cNvSpPr>
              <p:nvPr/>
            </p:nvSpPr>
            <p:spPr>
              <a:xfrm>
                <a:off x="2603016" y="4292930"/>
                <a:ext cx="9155776" cy="461665"/>
              </a:xfrm>
              <a:prstGeom prst="rect">
                <a:avLst/>
              </a:prstGeom>
              <a:blipFill>
                <a:blip r:embed="rId7"/>
                <a:stretch>
                  <a:fillRect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A9DA994-5E33-A23E-C424-4B6F1D313ABC}"/>
                  </a:ext>
                </a:extLst>
              </p:cNvPr>
              <p:cNvSpPr txBox="1"/>
              <p:nvPr/>
            </p:nvSpPr>
            <p:spPr>
              <a:xfrm>
                <a:off x="5454203" y="2259144"/>
                <a:ext cx="4908969" cy="830997"/>
              </a:xfrm>
              <a:prstGeom prst="rect">
                <a:avLst/>
              </a:prstGeom>
              <a:noFill/>
            </p:spPr>
            <p:txBody>
              <a:bodyPr wrap="square" rtlCol="0">
                <a:spAutoFit/>
              </a:bodyPr>
              <a:lstStyle/>
              <a:p>
                <a:r>
                  <a:rPr lang="en-US" sz="2400" dirty="0" smtClean="0">
                    <a:solidFill>
                      <a:schemeClr val="accent1"/>
                    </a:solidFill>
                  </a:rPr>
                  <a:t>Measuring in the computational basis destroys </a:t>
                </a:r>
                <a14:m>
                  <m:oMath xmlns:m="http://schemas.openxmlformats.org/officeDocument/2006/math">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𝑦</m:t>
                        </m:r>
                      </m:e>
                      <m:sub>
                        <m:r>
                          <a:rPr lang="en-US" sz="2400" b="0" i="1" smtClean="0">
                            <a:solidFill>
                              <a:schemeClr val="accent1"/>
                            </a:solidFill>
                            <a:latin typeface="Cambria Math" panose="02040503050406030204" pitchFamily="18" charset="0"/>
                          </a:rPr>
                          <m:t>1</m:t>
                        </m:r>
                      </m:sub>
                    </m:sSub>
                  </m:oMath>
                </a14:m>
                <a:endParaRPr lang="en-US" sz="2400" dirty="0">
                  <a:solidFill>
                    <a:schemeClr val="accent1"/>
                  </a:solidFill>
                </a:endParaRPr>
              </a:p>
            </p:txBody>
          </p:sp>
        </mc:Choice>
        <mc:Fallback xmlns="">
          <p:sp>
            <p:nvSpPr>
              <p:cNvPr id="18" name="TextBox 17">
                <a:extLst>
                  <a:ext uri="{FF2B5EF4-FFF2-40B4-BE49-F238E27FC236}">
                    <a16:creationId xmlns:a16="http://schemas.microsoft.com/office/drawing/2014/main" id="{4A9DA994-5E33-A23E-C424-4B6F1D313ABC}"/>
                  </a:ext>
                </a:extLst>
              </p:cNvPr>
              <p:cNvSpPr txBox="1">
                <a:spLocks noRot="1" noChangeAspect="1" noMove="1" noResize="1" noEditPoints="1" noAdjustHandles="1" noChangeArrowheads="1" noChangeShapeType="1" noTextEdit="1"/>
              </p:cNvSpPr>
              <p:nvPr/>
            </p:nvSpPr>
            <p:spPr>
              <a:xfrm>
                <a:off x="5454203" y="2259144"/>
                <a:ext cx="4908969" cy="830997"/>
              </a:xfrm>
              <a:prstGeom prst="rect">
                <a:avLst/>
              </a:prstGeom>
              <a:blipFill>
                <a:blip r:embed="rId8"/>
                <a:stretch>
                  <a:fillRect l="-1988" t="-5882" r="-1739" b="-16176"/>
                </a:stretch>
              </a:blipFill>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1E58B0E4-37E1-6750-C708-727ED41EAB18}"/>
              </a:ext>
            </a:extLst>
          </p:cNvPr>
          <p:cNvCxnSpPr>
            <a:cxnSpLocks/>
          </p:cNvCxnSpPr>
          <p:nvPr/>
        </p:nvCxnSpPr>
        <p:spPr>
          <a:xfrm flipH="1">
            <a:off x="6634994" y="3207454"/>
            <a:ext cx="236483" cy="69737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4594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4A18E-FFD1-3906-0666-93BA2EB2BB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5B7376-3DB4-268E-FA92-591FB9970699}"/>
              </a:ext>
            </a:extLst>
          </p:cNvPr>
          <p:cNvSpPr>
            <a:spLocks noGrp="1"/>
          </p:cNvSpPr>
          <p:nvPr>
            <p:ph type="title"/>
          </p:nvPr>
        </p:nvSpPr>
        <p:spPr/>
        <p:txBody>
          <a:bodyPr/>
          <a:lstStyle/>
          <a:p>
            <a:r>
              <a:rPr lang="en-US" dirty="0"/>
              <a:t>Anatomy of a share</a:t>
            </a:r>
          </a:p>
        </p:txBody>
      </p:sp>
      <p:sp>
        <p:nvSpPr>
          <p:cNvPr id="5" name="TextBox 4">
            <a:extLst>
              <a:ext uri="{FF2B5EF4-FFF2-40B4-BE49-F238E27FC236}">
                <a16:creationId xmlns:a16="http://schemas.microsoft.com/office/drawing/2014/main" id="{6E39E314-EC30-363C-4EE0-C0DE47BB121F}"/>
              </a:ext>
            </a:extLst>
          </p:cNvPr>
          <p:cNvSpPr txBox="1"/>
          <p:nvPr/>
        </p:nvSpPr>
        <p:spPr>
          <a:xfrm>
            <a:off x="1628903" y="3892820"/>
            <a:ext cx="974113" cy="461665"/>
          </a:xfrm>
          <a:prstGeom prst="rect">
            <a:avLst/>
          </a:prstGeom>
          <a:noFill/>
        </p:spPr>
        <p:txBody>
          <a:bodyPr wrap="none" rtlCol="0">
            <a:spAutoFit/>
          </a:bodyPr>
          <a:lstStyle/>
          <a:p>
            <a:r>
              <a:rPr lang="en-US" sz="2400" dirty="0"/>
              <a:t>Share:</a:t>
            </a:r>
          </a:p>
        </p:txBody>
      </p:sp>
      <p:sp>
        <p:nvSpPr>
          <p:cNvPr id="6" name="TextBox 5">
            <a:extLst>
              <a:ext uri="{FF2B5EF4-FFF2-40B4-BE49-F238E27FC236}">
                <a16:creationId xmlns:a16="http://schemas.microsoft.com/office/drawing/2014/main" id="{B38A3689-CD36-80E3-CF0D-C2C6FD20D18C}"/>
              </a:ext>
            </a:extLst>
          </p:cNvPr>
          <p:cNvSpPr txBox="1"/>
          <p:nvPr/>
        </p:nvSpPr>
        <p:spPr>
          <a:xfrm>
            <a:off x="421585" y="4292929"/>
            <a:ext cx="2181431" cy="461665"/>
          </a:xfrm>
          <a:prstGeom prst="rect">
            <a:avLst/>
          </a:prstGeom>
          <a:noFill/>
        </p:spPr>
        <p:txBody>
          <a:bodyPr wrap="none" rtlCol="0">
            <a:spAutoFit/>
          </a:bodyPr>
          <a:lstStyle/>
          <a:p>
            <a:r>
              <a:rPr lang="en-US" sz="2400" dirty="0"/>
              <a:t>Verification key:</a:t>
            </a:r>
          </a:p>
        </p:txBody>
      </p:sp>
      <p:cxnSp>
        <p:nvCxnSpPr>
          <p:cNvPr id="7" name="Straight Arrow Connector 6">
            <a:extLst>
              <a:ext uri="{FF2B5EF4-FFF2-40B4-BE49-F238E27FC236}">
                <a16:creationId xmlns:a16="http://schemas.microsoft.com/office/drawing/2014/main" id="{30B1D894-64EC-579A-EAE4-D7120113F698}"/>
              </a:ext>
            </a:extLst>
          </p:cNvPr>
          <p:cNvCxnSpPr>
            <a:cxnSpLocks/>
          </p:cNvCxnSpPr>
          <p:nvPr/>
        </p:nvCxnSpPr>
        <p:spPr>
          <a:xfrm flipH="1" flipV="1">
            <a:off x="5022574" y="4625003"/>
            <a:ext cx="192156" cy="1478382"/>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E099D0D-170F-433F-B012-DB6E916B8BE6}"/>
              </a:ext>
            </a:extLst>
          </p:cNvPr>
          <p:cNvCxnSpPr>
            <a:cxnSpLocks/>
          </p:cNvCxnSpPr>
          <p:nvPr/>
        </p:nvCxnSpPr>
        <p:spPr>
          <a:xfrm flipV="1">
            <a:off x="5391671" y="4638255"/>
            <a:ext cx="2652399" cy="146513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8664CE2-6FD6-AD8D-4334-DF5D179A19E1}"/>
              </a:ext>
            </a:extLst>
          </p:cNvPr>
          <p:cNvSpPr txBox="1"/>
          <p:nvPr/>
        </p:nvSpPr>
        <p:spPr>
          <a:xfrm>
            <a:off x="4832381" y="6103385"/>
            <a:ext cx="764697" cy="461665"/>
          </a:xfrm>
          <a:prstGeom prst="rect">
            <a:avLst/>
          </a:prstGeom>
          <a:noFill/>
        </p:spPr>
        <p:txBody>
          <a:bodyPr wrap="square" rtlCol="0">
            <a:spAutoFit/>
          </a:bodyPr>
          <a:lstStyle/>
          <a:p>
            <a:r>
              <a:rPr lang="en-US" sz="2400" dirty="0">
                <a:solidFill>
                  <a:schemeClr val="accent6">
                    <a:lumMod val="75000"/>
                  </a:schemeClr>
                </a:solidFill>
              </a:rPr>
              <a:t>Data</a:t>
            </a:r>
          </a:p>
        </p:txBody>
      </p:sp>
      <p:cxnSp>
        <p:nvCxnSpPr>
          <p:cNvPr id="10" name="Straight Arrow Connector 9">
            <a:extLst>
              <a:ext uri="{FF2B5EF4-FFF2-40B4-BE49-F238E27FC236}">
                <a16:creationId xmlns:a16="http://schemas.microsoft.com/office/drawing/2014/main" id="{69438C26-A126-C2B1-0C25-C26F2E837097}"/>
              </a:ext>
            </a:extLst>
          </p:cNvPr>
          <p:cNvCxnSpPr>
            <a:cxnSpLocks/>
          </p:cNvCxnSpPr>
          <p:nvPr/>
        </p:nvCxnSpPr>
        <p:spPr>
          <a:xfrm flipH="1" flipV="1">
            <a:off x="3392557" y="4598498"/>
            <a:ext cx="1616765" cy="1504887"/>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1F40BB1-93DA-FAA4-3ADB-FF0FA0868A87}"/>
              </a:ext>
            </a:extLst>
          </p:cNvPr>
          <p:cNvCxnSpPr>
            <a:cxnSpLocks/>
          </p:cNvCxnSpPr>
          <p:nvPr/>
        </p:nvCxnSpPr>
        <p:spPr>
          <a:xfrm flipH="1" flipV="1">
            <a:off x="6634994" y="4766824"/>
            <a:ext cx="743106" cy="1205948"/>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A750866-F863-7CC5-9B34-479AA9CDD0F2}"/>
              </a:ext>
            </a:extLst>
          </p:cNvPr>
          <p:cNvCxnSpPr>
            <a:cxnSpLocks/>
          </p:cNvCxnSpPr>
          <p:nvPr/>
        </p:nvCxnSpPr>
        <p:spPr>
          <a:xfrm flipV="1">
            <a:off x="7673009" y="4638255"/>
            <a:ext cx="1961321" cy="1334517"/>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B64B513-B1E7-BE0A-2886-03D61417B8F8}"/>
              </a:ext>
            </a:extLst>
          </p:cNvPr>
          <p:cNvSpPr txBox="1"/>
          <p:nvPr/>
        </p:nvSpPr>
        <p:spPr>
          <a:xfrm>
            <a:off x="7048418" y="5925490"/>
            <a:ext cx="933269" cy="461665"/>
          </a:xfrm>
          <a:prstGeom prst="rect">
            <a:avLst/>
          </a:prstGeom>
          <a:noFill/>
        </p:spPr>
        <p:txBody>
          <a:bodyPr wrap="square" rtlCol="0">
            <a:spAutoFit/>
          </a:bodyPr>
          <a:lstStyle/>
          <a:p>
            <a:r>
              <a:rPr lang="en-US" sz="2400" dirty="0">
                <a:solidFill>
                  <a:schemeClr val="accent2"/>
                </a:solidFill>
              </a:rPr>
              <a:t>Check</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600186A-018C-6849-1A41-3529A0D7DC8C}"/>
                  </a:ext>
                </a:extLst>
              </p:cNvPr>
              <p:cNvSpPr txBox="1"/>
              <p:nvPr/>
            </p:nvSpPr>
            <p:spPr>
              <a:xfrm>
                <a:off x="2648718" y="1789043"/>
                <a:ext cx="6748579" cy="1938992"/>
              </a:xfrm>
              <a:prstGeom prst="rect">
                <a:avLst/>
              </a:prstGeom>
              <a:noFill/>
            </p:spPr>
            <p:txBody>
              <a:bodyPr wrap="none" rtlCol="0">
                <a:spAutoFit/>
              </a:bodyPr>
              <a:lstStyle/>
              <a:p>
                <a:r>
                  <a:rPr lang="en-US" sz="2400" dirty="0"/>
                  <a:t>Polynomial </a:t>
                </a:r>
                <a14:m>
                  <m:oMath xmlns:m="http://schemas.openxmlformats.org/officeDocument/2006/math">
                    <m:r>
                      <a:rPr lang="en-US" sz="2400" b="0" i="1" smtClean="0">
                        <a:latin typeface="Cambria Math" panose="02040503050406030204" pitchFamily="18" charset="0"/>
                      </a:rPr>
                      <m:t>𝑓</m:t>
                    </m:r>
                  </m:oMath>
                </a14:m>
                <a:r>
                  <a:rPr lang="en-US" sz="2400" dirty="0"/>
                  <a:t> over a finite field </a:t>
                </a:r>
                <a14:m>
                  <m:oMath xmlns:m="http://schemas.openxmlformats.org/officeDocument/2006/math">
                    <m:r>
                      <a:rPr lang="en-US" sz="2400" b="0" i="1" smtClean="0">
                        <a:latin typeface="Cambria Math" panose="02040503050406030204" pitchFamily="18" charset="0"/>
                      </a:rPr>
                      <m:t>𝕂</m:t>
                    </m:r>
                  </m:oMath>
                </a14:m>
                <a:r>
                  <a:rPr lang="en-US" sz="2400" dirty="0"/>
                  <a:t> such that </a:t>
                </a:r>
                <a14:m>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0</m:t>
                        </m:r>
                      </m:e>
                    </m:d>
                    <m:r>
                      <a:rPr lang="en-US" sz="2400" b="0" i="1" smtClean="0">
                        <a:latin typeface="Cambria Math" panose="02040503050406030204" pitchFamily="18" charset="0"/>
                      </a:rPr>
                      <m:t>=</m:t>
                    </m:r>
                    <m:r>
                      <a:rPr lang="en-US" sz="2400" b="0" i="1" smtClean="0">
                        <a:latin typeface="Cambria Math" panose="02040503050406030204" pitchFamily="18" charset="0"/>
                      </a:rPr>
                      <m:t>𝑠</m:t>
                    </m:r>
                  </m:oMath>
                </a14:m>
                <a:endParaRPr lang="en-US" sz="2400" dirty="0"/>
              </a:p>
              <a:p>
                <a:pPr marL="342900" indent="-342900">
                  <a:buFont typeface="Arial" panose="020B0604020202020204" pitchFamily="34" charset="0"/>
                  <a:buChar char="•"/>
                </a:pPr>
                <a:r>
                  <a:rPr lang="en-US" sz="2400" dirty="0"/>
                  <a:t>Degree </a:t>
                </a:r>
                <a14:m>
                  <m:oMath xmlns:m="http://schemas.openxmlformats.org/officeDocument/2006/math">
                    <m:r>
                      <a:rPr lang="en-US" sz="2400" b="0" i="1" smtClean="0">
                        <a:latin typeface="Cambria Math" panose="02040503050406030204" pitchFamily="18" charset="0"/>
                      </a:rPr>
                      <m:t>𝑑</m:t>
                    </m:r>
                  </m:oMath>
                </a14:m>
                <a:endParaRPr lang="en-US" sz="2400" b="0" i="1" dirty="0">
                  <a:latin typeface="Cambria Math" panose="02040503050406030204" pitchFamily="18" charset="0"/>
                </a:endParaRPr>
              </a:p>
              <a:p>
                <a:pPr marL="342900" indent="-34290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𝑡</m:t>
                    </m:r>
                  </m:oMath>
                </a14:m>
                <a:r>
                  <a:rPr lang="en-US" sz="2400" dirty="0"/>
                  <a:t> points per share</a:t>
                </a:r>
              </a:p>
              <a:p>
                <a:pPr marL="342900" indent="-34290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𝑟</m:t>
                    </m:r>
                  </m:oMath>
                </a14:m>
                <a:r>
                  <a:rPr lang="en-US" sz="2400" dirty="0"/>
                  <a:t> checks per share</a:t>
                </a:r>
              </a:p>
              <a:p>
                <a:pPr marL="342900" indent="-342900">
                  <a:buFont typeface="Arial" panose="020B0604020202020204" pitchFamily="34" charset="0"/>
                  <a:buChar char="•"/>
                </a:pPr>
                <a:endParaRPr lang="en-US" sz="2400" dirty="0"/>
              </a:p>
            </p:txBody>
          </p:sp>
        </mc:Choice>
        <mc:Fallback xmlns="">
          <p:sp>
            <p:nvSpPr>
              <p:cNvPr id="14" name="TextBox 13">
                <a:extLst>
                  <a:ext uri="{FF2B5EF4-FFF2-40B4-BE49-F238E27FC236}">
                    <a16:creationId xmlns:a16="http://schemas.microsoft.com/office/drawing/2014/main" id="{B600186A-018C-6849-1A41-3529A0D7DC8C}"/>
                  </a:ext>
                </a:extLst>
              </p:cNvPr>
              <p:cNvSpPr txBox="1">
                <a:spLocks noRot="1" noChangeAspect="1" noMove="1" noResize="1" noEditPoints="1" noAdjustHandles="1" noChangeArrowheads="1" noChangeShapeType="1" noTextEdit="1"/>
              </p:cNvSpPr>
              <p:nvPr/>
            </p:nvSpPr>
            <p:spPr>
              <a:xfrm>
                <a:off x="2648718" y="1789043"/>
                <a:ext cx="6748579" cy="1938992"/>
              </a:xfrm>
              <a:prstGeom prst="rect">
                <a:avLst/>
              </a:prstGeom>
              <a:blipFill>
                <a:blip r:embed="rId3"/>
                <a:stretch>
                  <a:fillRect l="-1445" t="-2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A9DA994-5E33-A23E-C424-4B6F1D313ABC}"/>
                  </a:ext>
                </a:extLst>
              </p:cNvPr>
              <p:cNvSpPr txBox="1"/>
              <p:nvPr/>
            </p:nvSpPr>
            <p:spPr>
              <a:xfrm>
                <a:off x="5454203" y="2259144"/>
                <a:ext cx="4908969" cy="830997"/>
              </a:xfrm>
              <a:prstGeom prst="rect">
                <a:avLst/>
              </a:prstGeom>
              <a:noFill/>
            </p:spPr>
            <p:txBody>
              <a:bodyPr wrap="square" rtlCol="0">
                <a:spAutoFit/>
              </a:bodyPr>
              <a:lstStyle/>
              <a:p>
                <a:r>
                  <a:rPr lang="en-US" sz="2400" dirty="0" smtClean="0">
                    <a:solidFill>
                      <a:schemeClr val="accent1"/>
                    </a:solidFill>
                  </a:rPr>
                  <a:t>Measuring in the computational basis destroys </a:t>
                </a:r>
                <a14:m>
                  <m:oMath xmlns:m="http://schemas.openxmlformats.org/officeDocument/2006/math">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𝑦</m:t>
                        </m:r>
                      </m:e>
                      <m:sub>
                        <m:r>
                          <a:rPr lang="en-US" sz="2400" b="0" i="1" smtClean="0">
                            <a:solidFill>
                              <a:schemeClr val="accent1"/>
                            </a:solidFill>
                            <a:latin typeface="Cambria Math" panose="02040503050406030204" pitchFamily="18" charset="0"/>
                          </a:rPr>
                          <m:t>1</m:t>
                        </m:r>
                      </m:sub>
                    </m:sSub>
                  </m:oMath>
                </a14:m>
                <a:endParaRPr lang="en-US" sz="2400" dirty="0">
                  <a:solidFill>
                    <a:schemeClr val="accent1"/>
                  </a:solidFill>
                </a:endParaRPr>
              </a:p>
            </p:txBody>
          </p:sp>
        </mc:Choice>
        <mc:Fallback xmlns="">
          <p:sp>
            <p:nvSpPr>
              <p:cNvPr id="3" name="TextBox 2">
                <a:extLst>
                  <a:ext uri="{FF2B5EF4-FFF2-40B4-BE49-F238E27FC236}">
                    <a16:creationId xmlns:a16="http://schemas.microsoft.com/office/drawing/2014/main" id="{4A9DA994-5E33-A23E-C424-4B6F1D313ABC}"/>
                  </a:ext>
                </a:extLst>
              </p:cNvPr>
              <p:cNvSpPr txBox="1">
                <a:spLocks noRot="1" noChangeAspect="1" noMove="1" noResize="1" noEditPoints="1" noAdjustHandles="1" noChangeArrowheads="1" noChangeShapeType="1" noTextEdit="1"/>
              </p:cNvSpPr>
              <p:nvPr/>
            </p:nvSpPr>
            <p:spPr>
              <a:xfrm>
                <a:off x="5454203" y="2259144"/>
                <a:ext cx="4908969" cy="830997"/>
              </a:xfrm>
              <a:prstGeom prst="rect">
                <a:avLst/>
              </a:prstGeom>
              <a:blipFill>
                <a:blip r:embed="rId4"/>
                <a:stretch>
                  <a:fillRect l="-1988" t="-5882" r="-1739" b="-16176"/>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1E58B0E4-37E1-6750-C708-727ED41EAB18}"/>
              </a:ext>
            </a:extLst>
          </p:cNvPr>
          <p:cNvCxnSpPr>
            <a:cxnSpLocks/>
          </p:cNvCxnSpPr>
          <p:nvPr/>
        </p:nvCxnSpPr>
        <p:spPr>
          <a:xfrm flipH="1">
            <a:off x="6634994" y="3207454"/>
            <a:ext cx="236483" cy="69737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991B5F8-10E0-16A2-24CA-33B6911E72DA}"/>
                  </a:ext>
                </a:extLst>
              </p:cNvPr>
              <p:cNvSpPr txBox="1"/>
              <p:nvPr/>
            </p:nvSpPr>
            <p:spPr>
              <a:xfrm>
                <a:off x="2603016" y="3892820"/>
                <a:ext cx="907165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solidFill>
                                <a:schemeClr val="accent6">
                                  <a:lumMod val="75000"/>
                                </a:schemeClr>
                              </a:solidFill>
                              <a:latin typeface="Cambria Math" panose="02040503050406030204" pitchFamily="18" charset="0"/>
                            </a:rPr>
                          </m:ctrlPr>
                        </m:dPr>
                        <m:e>
                          <m:r>
                            <a:rPr lang="en-US" sz="2400" i="1">
                              <a:solidFill>
                                <a:schemeClr val="accent6">
                                  <a:lumMod val="75000"/>
                                </a:schemeClr>
                              </a:solidFill>
                              <a:latin typeface="Cambria Math" panose="02040503050406030204" pitchFamily="18" charset="0"/>
                            </a:rPr>
                            <m:t>𝑓</m:t>
                          </m:r>
                          <m:d>
                            <m:dPr>
                              <m:ctrlPr>
                                <a:rPr lang="en-US" sz="2400" i="1">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1</m:t>
                              </m:r>
                            </m:e>
                          </m:d>
                        </m:e>
                      </m:d>
                      <m:r>
                        <a:rPr lang="en-US" sz="2400" b="0" i="1" smtClean="0">
                          <a:latin typeface="Cambria Math" panose="02040503050406030204" pitchFamily="18" charset="0"/>
                        </a:rPr>
                        <m:t>   ⊗   </m:t>
                      </m:r>
                      <m:d>
                        <m:dPr>
                          <m:begChr m:val="|"/>
                          <m:endChr m:val="⟩"/>
                          <m:ctrlPr>
                            <a:rPr lang="en-US" sz="2400" b="0" i="1" smtClean="0">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𝑓</m:t>
                          </m:r>
                          <m:d>
                            <m:dPr>
                              <m:ctrlPr>
                                <a:rPr lang="en-US" sz="2400" b="0" i="1" smtClean="0">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2</m:t>
                              </m:r>
                            </m:e>
                          </m:d>
                        </m:e>
                      </m:d>
                      <m:r>
                        <a:rPr lang="en-US" sz="2400" b="0" i="1" smtClean="0">
                          <a:latin typeface="Cambria Math" panose="02040503050406030204" pitchFamily="18" charset="0"/>
                        </a:rPr>
                        <m:t>  ⊗   </m:t>
                      </m:r>
                      <m:r>
                        <a:rPr lang="en-US" sz="2400" b="0" i="1" smtClean="0">
                          <a:solidFill>
                            <a:schemeClr val="accent2"/>
                          </a:solidFill>
                          <a:latin typeface="Cambria Math" panose="02040503050406030204" pitchFamily="18" charset="0"/>
                        </a:rPr>
                        <m:t>𝑄𝐹𝑇</m:t>
                      </m:r>
                      <m:d>
                        <m:dPr>
                          <m:begChr m:val="|"/>
                          <m:endChr m:val="⟩"/>
                          <m:ctrlPr>
                            <a:rPr lang="en-US" sz="2400" b="0" i="1" smtClean="0">
                              <a:solidFill>
                                <a:schemeClr val="accent2"/>
                              </a:solidFill>
                              <a:latin typeface="Cambria Math" panose="02040503050406030204" pitchFamily="18" charset="0"/>
                            </a:rPr>
                          </m:ctrlPr>
                        </m:dPr>
                        <m:e>
                          <m:sSub>
                            <m:sSubPr>
                              <m:ctrlPr>
                                <a:rPr lang="en-US" sz="2400" b="0" i="1" smtClean="0">
                                  <a:solidFill>
                                    <a:schemeClr val="accent2"/>
                                  </a:solidFill>
                                  <a:latin typeface="Cambria Math" panose="02040503050406030204" pitchFamily="18" charset="0"/>
                                </a:rPr>
                              </m:ctrlPr>
                            </m:sSubPr>
                            <m:e>
                              <m:r>
                                <a:rPr lang="en-US" sz="2400" b="0" i="1" smtClean="0">
                                  <a:solidFill>
                                    <a:schemeClr val="accent2"/>
                                  </a:solidFill>
                                  <a:latin typeface="Cambria Math" panose="02040503050406030204" pitchFamily="18" charset="0"/>
                                </a:rPr>
                                <m:t>𝑦</m:t>
                              </m:r>
                            </m:e>
                            <m:sub>
                              <m:r>
                                <a:rPr lang="en-US" sz="2400" b="0" i="1" smtClean="0">
                                  <a:solidFill>
                                    <a:schemeClr val="accent2"/>
                                  </a:solidFill>
                                  <a:latin typeface="Cambria Math" panose="02040503050406030204" pitchFamily="18" charset="0"/>
                                </a:rPr>
                                <m:t>1</m:t>
                              </m:r>
                            </m:sub>
                          </m:sSub>
                        </m:e>
                      </m:d>
                      <m:r>
                        <a:rPr lang="en-US" sz="2400" b="0" i="1" smtClean="0">
                          <a:latin typeface="Cambria Math" panose="02040503050406030204" pitchFamily="18" charset="0"/>
                        </a:rPr>
                        <m:t>  ⊗   </m:t>
                      </m:r>
                      <m:d>
                        <m:dPr>
                          <m:begChr m:val="|"/>
                          <m:endChr m:val="⟩"/>
                          <m:ctrlPr>
                            <a:rPr lang="en-US" sz="2400" b="0" i="1" smtClean="0">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𝑓</m:t>
                          </m:r>
                          <m:d>
                            <m:dPr>
                              <m:ctrlPr>
                                <a:rPr lang="en-US" sz="2400" b="0" i="1" smtClean="0">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4</m:t>
                              </m:r>
                            </m:e>
                          </m:d>
                        </m:e>
                      </m:d>
                      <m:r>
                        <a:rPr lang="en-US" sz="2400" b="0" i="1" smtClean="0">
                          <a:latin typeface="Cambria Math" panose="02040503050406030204" pitchFamily="18" charset="0"/>
                        </a:rPr>
                        <m:t>  ⊗   </m:t>
                      </m:r>
                      <m:r>
                        <a:rPr lang="en-US" sz="2400" b="0" i="1" smtClean="0">
                          <a:solidFill>
                            <a:schemeClr val="accent2"/>
                          </a:solidFill>
                          <a:latin typeface="Cambria Math" panose="02040503050406030204" pitchFamily="18" charset="0"/>
                        </a:rPr>
                        <m:t>𝑄𝐹𝑇</m:t>
                      </m:r>
                      <m:d>
                        <m:dPr>
                          <m:begChr m:val="|"/>
                          <m:endChr m:val="⟩"/>
                          <m:ctrlPr>
                            <a:rPr lang="en-US" sz="2400" b="0" i="1" smtClean="0">
                              <a:solidFill>
                                <a:schemeClr val="accent2"/>
                              </a:solidFill>
                              <a:latin typeface="Cambria Math" panose="02040503050406030204" pitchFamily="18" charset="0"/>
                            </a:rPr>
                          </m:ctrlPr>
                        </m:dPr>
                        <m:e>
                          <m:sSub>
                            <m:sSubPr>
                              <m:ctrlPr>
                                <a:rPr lang="en-US" sz="2400" b="0" i="1" smtClean="0">
                                  <a:solidFill>
                                    <a:schemeClr val="accent2"/>
                                  </a:solidFill>
                                  <a:latin typeface="Cambria Math" panose="02040503050406030204" pitchFamily="18" charset="0"/>
                                </a:rPr>
                              </m:ctrlPr>
                            </m:sSubPr>
                            <m:e>
                              <m:r>
                                <a:rPr lang="en-US" sz="2400" b="0" i="1" smtClean="0">
                                  <a:solidFill>
                                    <a:schemeClr val="accent2"/>
                                  </a:solidFill>
                                  <a:latin typeface="Cambria Math" panose="02040503050406030204" pitchFamily="18" charset="0"/>
                                </a:rPr>
                                <m:t>𝑦</m:t>
                              </m:r>
                            </m:e>
                            <m:sub>
                              <m:r>
                                <a:rPr lang="en-US" sz="2400" b="0" i="1" smtClean="0">
                                  <a:solidFill>
                                    <a:schemeClr val="accent2"/>
                                  </a:solidFill>
                                  <a:latin typeface="Cambria Math" panose="02040503050406030204" pitchFamily="18" charset="0"/>
                                </a:rPr>
                                <m:t>1</m:t>
                              </m:r>
                            </m:sub>
                          </m:sSub>
                        </m:e>
                      </m:d>
                      <m:r>
                        <a:rPr lang="en-US" sz="2400" b="0" i="1" smtClean="0">
                          <a:latin typeface="Cambria Math" panose="02040503050406030204" pitchFamily="18" charset="0"/>
                        </a:rPr>
                        <m:t>  ⊗  …</m:t>
                      </m:r>
                    </m:oMath>
                  </m:oMathPara>
                </a14:m>
                <a:endParaRPr lang="en-US" sz="2400" dirty="0"/>
              </a:p>
            </p:txBody>
          </p:sp>
        </mc:Choice>
        <mc:Fallback xmlns="">
          <p:sp>
            <p:nvSpPr>
              <p:cNvPr id="17" name="TextBox 16">
                <a:extLst>
                  <a:ext uri="{FF2B5EF4-FFF2-40B4-BE49-F238E27FC236}">
                    <a16:creationId xmlns:a16="http://schemas.microsoft.com/office/drawing/2014/main" id="{C991B5F8-10E0-16A2-24CA-33B6911E72DA}"/>
                  </a:ext>
                </a:extLst>
              </p:cNvPr>
              <p:cNvSpPr txBox="1">
                <a:spLocks noRot="1" noChangeAspect="1" noMove="1" noResize="1" noEditPoints="1" noAdjustHandles="1" noChangeArrowheads="1" noChangeShapeType="1" noTextEdit="1"/>
              </p:cNvSpPr>
              <p:nvPr/>
            </p:nvSpPr>
            <p:spPr>
              <a:xfrm>
                <a:off x="2603016" y="3892820"/>
                <a:ext cx="9071651" cy="461665"/>
              </a:xfrm>
              <a:prstGeom prst="rect">
                <a:avLst/>
              </a:prstGeom>
              <a:blipFill>
                <a:blip r:embed="rId5"/>
                <a:stretch>
                  <a:fillRect b="-1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A0B7225-DD1A-1CBA-E8FC-D7E95D484D59}"/>
                  </a:ext>
                </a:extLst>
              </p:cNvPr>
              <p:cNvSpPr txBox="1"/>
              <p:nvPr/>
            </p:nvSpPr>
            <p:spPr>
              <a:xfrm>
                <a:off x="2603016" y="4292930"/>
                <a:ext cx="9155776" cy="461665"/>
              </a:xfrm>
              <a:prstGeom prst="rect">
                <a:avLst/>
              </a:prstGeom>
              <a:noFill/>
            </p:spPr>
            <p:txBody>
              <a:bodyPr wrap="none" rtlCol="0">
                <a:spAutoFit/>
              </a:bodyPr>
              <a:lstStyle/>
              <a:p>
                <a:r>
                  <a:rPr lang="en-US" sz="2400" dirty="0"/>
                  <a:t>     </a:t>
                </a:r>
                <a:r>
                  <a:rPr lang="en-US" sz="2400" dirty="0">
                    <a:solidFill>
                      <a:schemeClr val="accent6">
                        <a:lumMod val="75000"/>
                      </a:schemeClr>
                    </a:solidFill>
                  </a:rPr>
                  <a:t>*</a:t>
                </a:r>
                <a:r>
                  <a:rPr lang="en-US" sz="2400" dirty="0">
                    <a:solidFill>
                      <a:schemeClr val="accent6">
                        <a:lumMod val="50000"/>
                      </a:schemeClr>
                    </a:solidFill>
                  </a:rPr>
                  <a:t>                       </a:t>
                </a:r>
                <a:r>
                  <a:rPr lang="en-US" sz="2400" dirty="0">
                    <a:solidFill>
                      <a:schemeClr val="accent6">
                        <a:lumMod val="75000"/>
                      </a:schemeClr>
                    </a:solidFill>
                  </a:rPr>
                  <a:t>*</a:t>
                </a:r>
                <a:r>
                  <a:rPr lang="en-US" sz="2400" dirty="0"/>
                  <a:t>                      </a:t>
                </a:r>
                <a14:m>
                  <m:oMath xmlns:m="http://schemas.openxmlformats.org/officeDocument/2006/math">
                    <m:sSub>
                      <m:sSubPr>
                        <m:ctrlPr>
                          <a:rPr lang="en-US" sz="2400" b="0" i="1" smtClean="0">
                            <a:solidFill>
                              <a:schemeClr val="accent2"/>
                            </a:solidFill>
                            <a:latin typeface="Cambria Math" panose="02040503050406030204" pitchFamily="18" charset="0"/>
                          </a:rPr>
                        </m:ctrlPr>
                      </m:sSubPr>
                      <m:e>
                        <m:r>
                          <a:rPr lang="en-US" sz="2400" b="0" i="1" smtClean="0">
                            <a:solidFill>
                              <a:schemeClr val="accent2"/>
                            </a:solidFill>
                            <a:latin typeface="Cambria Math" panose="02040503050406030204" pitchFamily="18" charset="0"/>
                          </a:rPr>
                          <m:t>𝑦</m:t>
                        </m:r>
                      </m:e>
                      <m:sub>
                        <m:r>
                          <a:rPr lang="en-US" sz="2400" b="0" i="1" smtClean="0">
                            <a:solidFill>
                              <a:schemeClr val="accent2"/>
                            </a:solidFill>
                            <a:latin typeface="Cambria Math" panose="02040503050406030204" pitchFamily="18" charset="0"/>
                          </a:rPr>
                          <m:t>1</m:t>
                        </m:r>
                      </m:sub>
                    </m:sSub>
                  </m:oMath>
                </a14:m>
                <a:r>
                  <a:rPr lang="en-US" sz="2400" dirty="0"/>
                  <a:t>                     </a:t>
                </a:r>
                <a:r>
                  <a:rPr lang="en-US" sz="2400" dirty="0">
                    <a:solidFill>
                      <a:schemeClr val="accent6">
                        <a:lumMod val="75000"/>
                      </a:schemeClr>
                    </a:solidFill>
                  </a:rPr>
                  <a:t> *</a:t>
                </a:r>
                <a:r>
                  <a:rPr lang="en-US" sz="2400" dirty="0"/>
                  <a:t>                     </a:t>
                </a:r>
                <a14:m>
                  <m:oMath xmlns:m="http://schemas.openxmlformats.org/officeDocument/2006/math">
                    <m:sSub>
                      <m:sSubPr>
                        <m:ctrlPr>
                          <a:rPr lang="en-US" sz="2400" i="1" smtClean="0">
                            <a:solidFill>
                              <a:schemeClr val="accent2"/>
                            </a:solidFill>
                            <a:latin typeface="Cambria Math" panose="02040503050406030204" pitchFamily="18" charset="0"/>
                          </a:rPr>
                        </m:ctrlPr>
                      </m:sSubPr>
                      <m:e>
                        <m:r>
                          <a:rPr lang="en-US" sz="2400" b="0" i="1" smtClean="0">
                            <a:solidFill>
                              <a:schemeClr val="accent2"/>
                            </a:solidFill>
                            <a:latin typeface="Cambria Math" panose="02040503050406030204" pitchFamily="18" charset="0"/>
                          </a:rPr>
                          <m:t>𝑦</m:t>
                        </m:r>
                      </m:e>
                      <m:sub>
                        <m:r>
                          <a:rPr lang="en-US" sz="2400" b="0" i="1" smtClean="0">
                            <a:solidFill>
                              <a:schemeClr val="accent2"/>
                            </a:solidFill>
                            <a:latin typeface="Cambria Math" panose="02040503050406030204" pitchFamily="18" charset="0"/>
                          </a:rPr>
                          <m:t>2</m:t>
                        </m:r>
                      </m:sub>
                    </m:sSub>
                  </m:oMath>
                </a14:m>
                <a:r>
                  <a:rPr lang="en-US" sz="2400" dirty="0"/>
                  <a:t>                </a:t>
                </a:r>
                <a14:m>
                  <m:oMath xmlns:m="http://schemas.openxmlformats.org/officeDocument/2006/math">
                    <m:r>
                      <a:rPr lang="en-US" sz="2400" b="0" i="1" smtClean="0">
                        <a:latin typeface="Cambria Math" panose="02040503050406030204" pitchFamily="18" charset="0"/>
                      </a:rPr>
                      <m:t>…</m:t>
                    </m:r>
                  </m:oMath>
                </a14:m>
                <a:endParaRPr lang="en-US" sz="2400" dirty="0"/>
              </a:p>
            </p:txBody>
          </p:sp>
        </mc:Choice>
        <mc:Fallback xmlns="">
          <p:sp>
            <p:nvSpPr>
              <p:cNvPr id="18" name="TextBox 17">
                <a:extLst>
                  <a:ext uri="{FF2B5EF4-FFF2-40B4-BE49-F238E27FC236}">
                    <a16:creationId xmlns:a16="http://schemas.microsoft.com/office/drawing/2014/main" id="{1A0B7225-DD1A-1CBA-E8FC-D7E95D484D59}"/>
                  </a:ext>
                </a:extLst>
              </p:cNvPr>
              <p:cNvSpPr txBox="1">
                <a:spLocks noRot="1" noChangeAspect="1" noMove="1" noResize="1" noEditPoints="1" noAdjustHandles="1" noChangeArrowheads="1" noChangeShapeType="1" noTextEdit="1"/>
              </p:cNvSpPr>
              <p:nvPr/>
            </p:nvSpPr>
            <p:spPr>
              <a:xfrm>
                <a:off x="2603016" y="4292930"/>
                <a:ext cx="9155776" cy="461665"/>
              </a:xfrm>
              <a:prstGeom prst="rect">
                <a:avLst/>
              </a:prstGeom>
              <a:blipFill>
                <a:blip r:embed="rId6"/>
                <a:stretch>
                  <a:fillRect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A9DA994-5E33-A23E-C424-4B6F1D313ABC}"/>
                  </a:ext>
                </a:extLst>
              </p:cNvPr>
              <p:cNvSpPr txBox="1"/>
              <p:nvPr/>
            </p:nvSpPr>
            <p:spPr>
              <a:xfrm>
                <a:off x="7792592" y="2757035"/>
                <a:ext cx="4332734" cy="830997"/>
              </a:xfrm>
              <a:prstGeom prst="rect">
                <a:avLst/>
              </a:prstGeom>
              <a:noFill/>
            </p:spPr>
            <p:txBody>
              <a:bodyPr wrap="square" rtlCol="0">
                <a:spAutoFit/>
              </a:bodyPr>
              <a:lstStyle/>
              <a:p>
                <a:r>
                  <a:rPr lang="en-US" sz="2400" dirty="0" smtClean="0">
                    <a:solidFill>
                      <a:schemeClr val="accent1"/>
                    </a:solidFill>
                  </a:rPr>
                  <a:t>Measuring in the </a:t>
                </a:r>
                <a:r>
                  <a:rPr lang="en-US" sz="2400" dirty="0" err="1" smtClean="0">
                    <a:solidFill>
                      <a:schemeClr val="accent1"/>
                    </a:solidFill>
                  </a:rPr>
                  <a:t>Hadamard</a:t>
                </a:r>
                <a:r>
                  <a:rPr lang="en-US" sz="2400" dirty="0" smtClean="0">
                    <a:solidFill>
                      <a:schemeClr val="accent1"/>
                    </a:solidFill>
                  </a:rPr>
                  <a:t> basis destroys </a:t>
                </a:r>
                <a14:m>
                  <m:oMath xmlns:m="http://schemas.openxmlformats.org/officeDocument/2006/math">
                    <m:r>
                      <a:rPr lang="en-US" sz="2400" b="0" i="1" smtClean="0">
                        <a:solidFill>
                          <a:schemeClr val="accent1"/>
                        </a:solidFill>
                        <a:latin typeface="Cambria Math" panose="02040503050406030204" pitchFamily="18" charset="0"/>
                      </a:rPr>
                      <m:t>𝑓</m:t>
                    </m:r>
                    <m:r>
                      <a:rPr lang="en-US" sz="2400" b="0" i="1" smtClean="0">
                        <a:solidFill>
                          <a:schemeClr val="accent1"/>
                        </a:solidFill>
                        <a:latin typeface="Cambria Math" panose="02040503050406030204" pitchFamily="18" charset="0"/>
                      </a:rPr>
                      <m:t>(4)</m:t>
                    </m:r>
                  </m:oMath>
                </a14:m>
                <a:endParaRPr lang="en-US" sz="2400" dirty="0">
                  <a:solidFill>
                    <a:schemeClr val="accent1"/>
                  </a:solidFill>
                </a:endParaRPr>
              </a:p>
            </p:txBody>
          </p:sp>
        </mc:Choice>
        <mc:Fallback xmlns="">
          <p:sp>
            <p:nvSpPr>
              <p:cNvPr id="20" name="TextBox 19">
                <a:extLst>
                  <a:ext uri="{FF2B5EF4-FFF2-40B4-BE49-F238E27FC236}">
                    <a16:creationId xmlns:a16="http://schemas.microsoft.com/office/drawing/2014/main" id="{4A9DA994-5E33-A23E-C424-4B6F1D313ABC}"/>
                  </a:ext>
                </a:extLst>
              </p:cNvPr>
              <p:cNvSpPr txBox="1">
                <a:spLocks noRot="1" noChangeAspect="1" noMove="1" noResize="1" noEditPoints="1" noAdjustHandles="1" noChangeArrowheads="1" noChangeShapeType="1" noTextEdit="1"/>
              </p:cNvSpPr>
              <p:nvPr/>
            </p:nvSpPr>
            <p:spPr>
              <a:xfrm>
                <a:off x="7792592" y="2757035"/>
                <a:ext cx="4332734" cy="830997"/>
              </a:xfrm>
              <a:prstGeom prst="rect">
                <a:avLst/>
              </a:prstGeom>
              <a:blipFill>
                <a:blip r:embed="rId7"/>
                <a:stretch>
                  <a:fillRect l="-2110" t="-5839" r="-3657" b="-15328"/>
                </a:stretch>
              </a:blipFill>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1E58B0E4-37E1-6750-C708-727ED41EAB18}"/>
              </a:ext>
            </a:extLst>
          </p:cNvPr>
          <p:cNvCxnSpPr>
            <a:cxnSpLocks/>
          </p:cNvCxnSpPr>
          <p:nvPr/>
        </p:nvCxnSpPr>
        <p:spPr>
          <a:xfrm flipH="1">
            <a:off x="8539163" y="3556139"/>
            <a:ext cx="139229" cy="357602"/>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47155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2B36D-F43D-8361-A86A-8441D70F2E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CC357A-BBFD-79DA-CCC7-21F74EB03089}"/>
              </a:ext>
            </a:extLst>
          </p:cNvPr>
          <p:cNvSpPr>
            <a:spLocks noGrp="1"/>
          </p:cNvSpPr>
          <p:nvPr>
            <p:ph type="title"/>
          </p:nvPr>
        </p:nvSpPr>
        <p:spPr/>
        <p:txBody>
          <a:bodyPr/>
          <a:lstStyle/>
          <a:p>
            <a:r>
              <a:rPr lang="en-US" dirty="0"/>
              <a:t>Deletion</a:t>
            </a:r>
          </a:p>
        </p:txBody>
      </p:sp>
      <p:sp>
        <p:nvSpPr>
          <p:cNvPr id="5" name="TextBox 4">
            <a:extLst>
              <a:ext uri="{FF2B5EF4-FFF2-40B4-BE49-F238E27FC236}">
                <a16:creationId xmlns:a16="http://schemas.microsoft.com/office/drawing/2014/main" id="{38CC5134-E45D-DFE3-1447-2B8005ED28F4}"/>
              </a:ext>
            </a:extLst>
          </p:cNvPr>
          <p:cNvSpPr txBox="1"/>
          <p:nvPr/>
        </p:nvSpPr>
        <p:spPr>
          <a:xfrm>
            <a:off x="1628903" y="3892820"/>
            <a:ext cx="974113" cy="461665"/>
          </a:xfrm>
          <a:prstGeom prst="rect">
            <a:avLst/>
          </a:prstGeom>
          <a:noFill/>
        </p:spPr>
        <p:txBody>
          <a:bodyPr wrap="none" rtlCol="0">
            <a:spAutoFit/>
          </a:bodyPr>
          <a:lstStyle/>
          <a:p>
            <a:r>
              <a:rPr lang="en-US" sz="2400" dirty="0"/>
              <a:t>Share:</a:t>
            </a:r>
          </a:p>
        </p:txBody>
      </p:sp>
      <p:sp>
        <p:nvSpPr>
          <p:cNvPr id="6" name="TextBox 5">
            <a:extLst>
              <a:ext uri="{FF2B5EF4-FFF2-40B4-BE49-F238E27FC236}">
                <a16:creationId xmlns:a16="http://schemas.microsoft.com/office/drawing/2014/main" id="{583DB5A7-1B5A-F64C-E422-721A346FE106}"/>
              </a:ext>
            </a:extLst>
          </p:cNvPr>
          <p:cNvSpPr txBox="1"/>
          <p:nvPr/>
        </p:nvSpPr>
        <p:spPr>
          <a:xfrm>
            <a:off x="421585" y="4292929"/>
            <a:ext cx="2181431" cy="461665"/>
          </a:xfrm>
          <a:prstGeom prst="rect">
            <a:avLst/>
          </a:prstGeom>
          <a:noFill/>
        </p:spPr>
        <p:txBody>
          <a:bodyPr wrap="none" rtlCol="0">
            <a:spAutoFit/>
          </a:bodyPr>
          <a:lstStyle/>
          <a:p>
            <a:r>
              <a:rPr lang="en-US" sz="2400" dirty="0"/>
              <a:t>Verification key:</a:t>
            </a:r>
          </a:p>
        </p:txBody>
      </p:sp>
      <p:cxnSp>
        <p:nvCxnSpPr>
          <p:cNvPr id="7" name="Straight Arrow Connector 6">
            <a:extLst>
              <a:ext uri="{FF2B5EF4-FFF2-40B4-BE49-F238E27FC236}">
                <a16:creationId xmlns:a16="http://schemas.microsoft.com/office/drawing/2014/main" id="{B46D9A45-BDEA-7303-D36F-D86338C1C442}"/>
              </a:ext>
            </a:extLst>
          </p:cNvPr>
          <p:cNvCxnSpPr>
            <a:cxnSpLocks/>
          </p:cNvCxnSpPr>
          <p:nvPr/>
        </p:nvCxnSpPr>
        <p:spPr>
          <a:xfrm flipH="1" flipV="1">
            <a:off x="5022574" y="4625003"/>
            <a:ext cx="192156" cy="1478382"/>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3A802D6-9CA3-2A1D-2E22-0813CFC7F038}"/>
              </a:ext>
            </a:extLst>
          </p:cNvPr>
          <p:cNvCxnSpPr>
            <a:cxnSpLocks/>
          </p:cNvCxnSpPr>
          <p:nvPr/>
        </p:nvCxnSpPr>
        <p:spPr>
          <a:xfrm flipV="1">
            <a:off x="5391671" y="4638255"/>
            <a:ext cx="2652399" cy="146513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4570BCC-1294-FFDA-FBC4-CF0EE3B03728}"/>
              </a:ext>
            </a:extLst>
          </p:cNvPr>
          <p:cNvSpPr txBox="1"/>
          <p:nvPr/>
        </p:nvSpPr>
        <p:spPr>
          <a:xfrm>
            <a:off x="4832381" y="6103385"/>
            <a:ext cx="764697" cy="461665"/>
          </a:xfrm>
          <a:prstGeom prst="rect">
            <a:avLst/>
          </a:prstGeom>
          <a:noFill/>
        </p:spPr>
        <p:txBody>
          <a:bodyPr wrap="square" rtlCol="0">
            <a:spAutoFit/>
          </a:bodyPr>
          <a:lstStyle/>
          <a:p>
            <a:r>
              <a:rPr lang="en-US" sz="2400" dirty="0">
                <a:solidFill>
                  <a:schemeClr val="accent6">
                    <a:lumMod val="75000"/>
                  </a:schemeClr>
                </a:solidFill>
              </a:rPr>
              <a:t>Data</a:t>
            </a:r>
          </a:p>
        </p:txBody>
      </p:sp>
      <p:cxnSp>
        <p:nvCxnSpPr>
          <p:cNvPr id="10" name="Straight Arrow Connector 9">
            <a:extLst>
              <a:ext uri="{FF2B5EF4-FFF2-40B4-BE49-F238E27FC236}">
                <a16:creationId xmlns:a16="http://schemas.microsoft.com/office/drawing/2014/main" id="{22B6D217-0F70-E6B5-BE52-9A91F860FA56}"/>
              </a:ext>
            </a:extLst>
          </p:cNvPr>
          <p:cNvCxnSpPr>
            <a:cxnSpLocks/>
          </p:cNvCxnSpPr>
          <p:nvPr/>
        </p:nvCxnSpPr>
        <p:spPr>
          <a:xfrm flipH="1" flipV="1">
            <a:off x="3392557" y="4598498"/>
            <a:ext cx="1616765" cy="1504887"/>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FB8AA41-CC58-5DCA-370F-5A0BE136283D}"/>
              </a:ext>
            </a:extLst>
          </p:cNvPr>
          <p:cNvCxnSpPr>
            <a:cxnSpLocks/>
          </p:cNvCxnSpPr>
          <p:nvPr/>
        </p:nvCxnSpPr>
        <p:spPr>
          <a:xfrm flipH="1" flipV="1">
            <a:off x="6634994" y="4766824"/>
            <a:ext cx="743106" cy="1205948"/>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67472C9-5A61-2F7E-0103-EB39D8F51AF0}"/>
              </a:ext>
            </a:extLst>
          </p:cNvPr>
          <p:cNvCxnSpPr>
            <a:cxnSpLocks/>
          </p:cNvCxnSpPr>
          <p:nvPr/>
        </p:nvCxnSpPr>
        <p:spPr>
          <a:xfrm flipV="1">
            <a:off x="7673009" y="4638255"/>
            <a:ext cx="1961321" cy="1334517"/>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A276EF9-8D30-AD93-F289-7C8C86540E85}"/>
              </a:ext>
            </a:extLst>
          </p:cNvPr>
          <p:cNvSpPr txBox="1"/>
          <p:nvPr/>
        </p:nvSpPr>
        <p:spPr>
          <a:xfrm>
            <a:off x="7048418" y="5925490"/>
            <a:ext cx="933269" cy="461665"/>
          </a:xfrm>
          <a:prstGeom prst="rect">
            <a:avLst/>
          </a:prstGeom>
          <a:noFill/>
        </p:spPr>
        <p:txBody>
          <a:bodyPr wrap="square" rtlCol="0">
            <a:spAutoFit/>
          </a:bodyPr>
          <a:lstStyle/>
          <a:p>
            <a:r>
              <a:rPr lang="en-US" sz="2400" dirty="0">
                <a:solidFill>
                  <a:schemeClr val="accent2"/>
                </a:solidFill>
              </a:rPr>
              <a:t>Check</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05D8E36-FD5A-299C-D4D0-6F1571519FDC}"/>
                  </a:ext>
                </a:extLst>
              </p:cNvPr>
              <p:cNvSpPr txBox="1"/>
              <p:nvPr/>
            </p:nvSpPr>
            <p:spPr>
              <a:xfrm>
                <a:off x="990600" y="3332800"/>
                <a:ext cx="10428245" cy="461665"/>
              </a:xfrm>
              <a:prstGeom prst="rect">
                <a:avLst/>
              </a:prstGeom>
              <a:noFill/>
            </p:spPr>
            <p:txBody>
              <a:bodyPr wrap="square" rtlCol="0">
                <a:spAutoFit/>
              </a:bodyPr>
              <a:lstStyle/>
              <a:p>
                <a:r>
                  <a:rPr lang="en-US" sz="2400" dirty="0"/>
                  <a:t> </a:t>
                </a:r>
                <a:r>
                  <a:rPr lang="en-US" sz="2400" dirty="0" smtClean="0"/>
                  <a:t>Certificate:      </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𝑥</m:t>
                        </m:r>
                      </m:e>
                      <m:sub>
                        <m:r>
                          <a:rPr lang="en-US" sz="2400" i="1">
                            <a:latin typeface="Cambria Math" panose="02040503050406030204" pitchFamily="18" charset="0"/>
                          </a:rPr>
                          <m:t>1</m:t>
                        </m:r>
                      </m:sub>
                    </m:sSub>
                  </m:oMath>
                </a14:m>
                <a:r>
                  <a:rPr lang="en-US" sz="2400" dirty="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b="0" i="1" smtClean="0">
                            <a:latin typeface="Cambria Math" panose="02040503050406030204" pitchFamily="18" charset="0"/>
                          </a:rPr>
                          <m:t>2</m:t>
                        </m:r>
                      </m:sub>
                    </m:sSub>
                  </m:oMath>
                </a14:m>
                <a:r>
                  <a:rPr lang="en-US" sz="2400" dirty="0"/>
                  <a: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3</m:t>
                        </m:r>
                      </m:sub>
                    </m:sSub>
                  </m:oMath>
                </a14:m>
                <a:r>
                  <a:rPr lang="en-US" sz="2400" dirty="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b="0" i="1" smtClean="0">
                            <a:latin typeface="Cambria Math" panose="02040503050406030204" pitchFamily="18" charset="0"/>
                          </a:rPr>
                          <m:t>4</m:t>
                        </m:r>
                      </m:sub>
                    </m:sSub>
                  </m:oMath>
                </a14:m>
                <a:r>
                  <a:rPr lang="en-US" sz="2400" dirty="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b="0" i="1" smtClean="0">
                            <a:latin typeface="Cambria Math" panose="02040503050406030204" pitchFamily="18" charset="0"/>
                          </a:rPr>
                          <m:t>5</m:t>
                        </m:r>
                      </m:sub>
                    </m:sSub>
                  </m:oMath>
                </a14:m>
                <a:r>
                  <a:rPr lang="en-US" sz="2400" dirty="0"/>
                  <a:t>               </a:t>
                </a:r>
                <a14:m>
                  <m:oMath xmlns:m="http://schemas.openxmlformats.org/officeDocument/2006/math">
                    <m:r>
                      <a:rPr lang="en-US" sz="2400" b="0" i="1" smtClean="0">
                        <a:latin typeface="Cambria Math" panose="02040503050406030204" pitchFamily="18" charset="0"/>
                      </a:rPr>
                      <m:t>…</m:t>
                    </m:r>
                  </m:oMath>
                </a14:m>
                <a:endParaRPr lang="en-US" sz="2400" dirty="0"/>
              </a:p>
            </p:txBody>
          </p:sp>
        </mc:Choice>
        <mc:Fallback xmlns="">
          <p:sp>
            <p:nvSpPr>
              <p:cNvPr id="16" name="TextBox 15">
                <a:extLst>
                  <a:ext uri="{FF2B5EF4-FFF2-40B4-BE49-F238E27FC236}">
                    <a16:creationId xmlns:a16="http://schemas.microsoft.com/office/drawing/2014/main" id="{D05D8E36-FD5A-299C-D4D0-6F1571519FDC}"/>
                  </a:ext>
                </a:extLst>
              </p:cNvPr>
              <p:cNvSpPr txBox="1">
                <a:spLocks noRot="1" noChangeAspect="1" noMove="1" noResize="1" noEditPoints="1" noAdjustHandles="1" noChangeArrowheads="1" noChangeShapeType="1" noTextEdit="1"/>
              </p:cNvSpPr>
              <p:nvPr/>
            </p:nvSpPr>
            <p:spPr>
              <a:xfrm>
                <a:off x="990600" y="3332800"/>
                <a:ext cx="10428245" cy="461665"/>
              </a:xfrm>
              <a:prstGeom prst="rect">
                <a:avLst/>
              </a:prstGeom>
              <a:blipFill>
                <a:blip r:embed="rId3"/>
                <a:stretch>
                  <a:fillRect l="-292" t="-10667"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6A65C00-28E4-F881-A035-EC032F07531C}"/>
                  </a:ext>
                </a:extLst>
              </p:cNvPr>
              <p:cNvSpPr txBox="1"/>
              <p:nvPr/>
            </p:nvSpPr>
            <p:spPr>
              <a:xfrm>
                <a:off x="2648718" y="1789043"/>
                <a:ext cx="6748579" cy="1569660"/>
              </a:xfrm>
              <a:prstGeom prst="rect">
                <a:avLst/>
              </a:prstGeom>
              <a:noFill/>
            </p:spPr>
            <p:txBody>
              <a:bodyPr wrap="none" rtlCol="0">
                <a:spAutoFit/>
              </a:bodyPr>
              <a:lstStyle/>
              <a:p>
                <a:r>
                  <a:rPr lang="en-US" sz="2400" dirty="0"/>
                  <a:t>Polynomial </a:t>
                </a:r>
                <a14:m>
                  <m:oMath xmlns:m="http://schemas.openxmlformats.org/officeDocument/2006/math">
                    <m:r>
                      <a:rPr lang="en-US" sz="2400" b="0" i="1" smtClean="0">
                        <a:latin typeface="Cambria Math" panose="02040503050406030204" pitchFamily="18" charset="0"/>
                      </a:rPr>
                      <m:t>𝑓</m:t>
                    </m:r>
                  </m:oMath>
                </a14:m>
                <a:r>
                  <a:rPr lang="en-US" sz="2400" dirty="0"/>
                  <a:t> over a finite field </a:t>
                </a:r>
                <a14:m>
                  <m:oMath xmlns:m="http://schemas.openxmlformats.org/officeDocument/2006/math">
                    <m:r>
                      <a:rPr lang="en-US" sz="2400" b="0" i="1" smtClean="0">
                        <a:latin typeface="Cambria Math" panose="02040503050406030204" pitchFamily="18" charset="0"/>
                      </a:rPr>
                      <m:t>𝕂</m:t>
                    </m:r>
                  </m:oMath>
                </a14:m>
                <a:r>
                  <a:rPr lang="en-US" sz="2400" dirty="0"/>
                  <a:t> such that </a:t>
                </a:r>
                <a14:m>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0</m:t>
                        </m:r>
                      </m:e>
                    </m:d>
                    <m:r>
                      <a:rPr lang="en-US" sz="2400" b="0" i="1" smtClean="0">
                        <a:latin typeface="Cambria Math" panose="02040503050406030204" pitchFamily="18" charset="0"/>
                      </a:rPr>
                      <m:t>=</m:t>
                    </m:r>
                    <m:r>
                      <a:rPr lang="en-US" sz="2400" b="0" i="1" smtClean="0">
                        <a:latin typeface="Cambria Math" panose="02040503050406030204" pitchFamily="18" charset="0"/>
                      </a:rPr>
                      <m:t>𝑠</m:t>
                    </m:r>
                  </m:oMath>
                </a14:m>
                <a:endParaRPr lang="en-US" sz="2400" dirty="0"/>
              </a:p>
              <a:p>
                <a:pPr marL="342900" indent="-342900">
                  <a:buFont typeface="Arial" panose="020B0604020202020204" pitchFamily="34" charset="0"/>
                  <a:buChar char="•"/>
                </a:pPr>
                <a:r>
                  <a:rPr lang="en-US" sz="2400" dirty="0"/>
                  <a:t>Degree </a:t>
                </a:r>
                <a14:m>
                  <m:oMath xmlns:m="http://schemas.openxmlformats.org/officeDocument/2006/math">
                    <m:r>
                      <a:rPr lang="en-US" sz="2400" b="0" i="1" smtClean="0">
                        <a:latin typeface="Cambria Math" panose="02040503050406030204" pitchFamily="18" charset="0"/>
                      </a:rPr>
                      <m:t>𝑑</m:t>
                    </m:r>
                  </m:oMath>
                </a14:m>
                <a:endParaRPr lang="en-US" sz="2400" b="0" i="1" dirty="0">
                  <a:latin typeface="Cambria Math" panose="02040503050406030204" pitchFamily="18" charset="0"/>
                </a:endParaRPr>
              </a:p>
              <a:p>
                <a:pPr marL="342900" indent="-34290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𝑡</m:t>
                    </m:r>
                  </m:oMath>
                </a14:m>
                <a:r>
                  <a:rPr lang="en-US" sz="2400" dirty="0"/>
                  <a:t> points per share</a:t>
                </a:r>
              </a:p>
              <a:p>
                <a:pPr marL="342900" indent="-34290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𝑟</m:t>
                    </m:r>
                  </m:oMath>
                </a14:m>
                <a:r>
                  <a:rPr lang="en-US" sz="2400" dirty="0"/>
                  <a:t> checks per </a:t>
                </a:r>
                <a:r>
                  <a:rPr lang="en-US" sz="2400" dirty="0" smtClean="0"/>
                  <a:t>share</a:t>
                </a:r>
                <a:endParaRPr lang="en-US" sz="2400" dirty="0"/>
              </a:p>
            </p:txBody>
          </p:sp>
        </mc:Choice>
        <mc:Fallback xmlns="">
          <p:sp>
            <p:nvSpPr>
              <p:cNvPr id="17" name="TextBox 16">
                <a:extLst>
                  <a:ext uri="{FF2B5EF4-FFF2-40B4-BE49-F238E27FC236}">
                    <a16:creationId xmlns:a16="http://schemas.microsoft.com/office/drawing/2014/main" id="{E6A65C00-28E4-F881-A035-EC032F07531C}"/>
                  </a:ext>
                </a:extLst>
              </p:cNvPr>
              <p:cNvSpPr txBox="1">
                <a:spLocks noRot="1" noChangeAspect="1" noMove="1" noResize="1" noEditPoints="1" noAdjustHandles="1" noChangeArrowheads="1" noChangeShapeType="1" noTextEdit="1"/>
              </p:cNvSpPr>
              <p:nvPr/>
            </p:nvSpPr>
            <p:spPr>
              <a:xfrm>
                <a:off x="2648718" y="1789043"/>
                <a:ext cx="6748579" cy="1569660"/>
              </a:xfrm>
              <a:prstGeom prst="rect">
                <a:avLst/>
              </a:prstGeom>
              <a:blipFill>
                <a:blip r:embed="rId4"/>
                <a:stretch>
                  <a:fillRect l="-1445" t="-3101" b="-77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991B5F8-10E0-16A2-24CA-33B6911E72DA}"/>
                  </a:ext>
                </a:extLst>
              </p:cNvPr>
              <p:cNvSpPr txBox="1"/>
              <p:nvPr/>
            </p:nvSpPr>
            <p:spPr>
              <a:xfrm>
                <a:off x="2603016" y="3892820"/>
                <a:ext cx="907165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solidFill>
                                <a:schemeClr val="accent6">
                                  <a:lumMod val="75000"/>
                                </a:schemeClr>
                              </a:solidFill>
                              <a:latin typeface="Cambria Math" panose="02040503050406030204" pitchFamily="18" charset="0"/>
                            </a:rPr>
                          </m:ctrlPr>
                        </m:dPr>
                        <m:e>
                          <m:r>
                            <a:rPr lang="en-US" sz="2400" i="1">
                              <a:solidFill>
                                <a:schemeClr val="accent6">
                                  <a:lumMod val="75000"/>
                                </a:schemeClr>
                              </a:solidFill>
                              <a:latin typeface="Cambria Math" panose="02040503050406030204" pitchFamily="18" charset="0"/>
                            </a:rPr>
                            <m:t>𝑓</m:t>
                          </m:r>
                          <m:d>
                            <m:dPr>
                              <m:ctrlPr>
                                <a:rPr lang="en-US" sz="2400" i="1">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1</m:t>
                              </m:r>
                            </m:e>
                          </m:d>
                        </m:e>
                      </m:d>
                      <m:r>
                        <a:rPr lang="en-US" sz="2400" b="0" i="1" smtClean="0">
                          <a:latin typeface="Cambria Math" panose="02040503050406030204" pitchFamily="18" charset="0"/>
                        </a:rPr>
                        <m:t>   ⊗   </m:t>
                      </m:r>
                      <m:d>
                        <m:dPr>
                          <m:begChr m:val="|"/>
                          <m:endChr m:val="⟩"/>
                          <m:ctrlPr>
                            <a:rPr lang="en-US" sz="2400" b="0" i="1" smtClean="0">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𝑓</m:t>
                          </m:r>
                          <m:d>
                            <m:dPr>
                              <m:ctrlPr>
                                <a:rPr lang="en-US" sz="2400" b="0" i="1" smtClean="0">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2</m:t>
                              </m:r>
                            </m:e>
                          </m:d>
                        </m:e>
                      </m:d>
                      <m:r>
                        <a:rPr lang="en-US" sz="2400" b="0" i="1" smtClean="0">
                          <a:latin typeface="Cambria Math" panose="02040503050406030204" pitchFamily="18" charset="0"/>
                        </a:rPr>
                        <m:t>  ⊗   </m:t>
                      </m:r>
                      <m:r>
                        <a:rPr lang="en-US" sz="2400" b="0" i="1" smtClean="0">
                          <a:solidFill>
                            <a:schemeClr val="accent2"/>
                          </a:solidFill>
                          <a:latin typeface="Cambria Math" panose="02040503050406030204" pitchFamily="18" charset="0"/>
                        </a:rPr>
                        <m:t>𝑄𝐹𝑇</m:t>
                      </m:r>
                      <m:d>
                        <m:dPr>
                          <m:begChr m:val="|"/>
                          <m:endChr m:val="⟩"/>
                          <m:ctrlPr>
                            <a:rPr lang="en-US" sz="2400" b="0" i="1" smtClean="0">
                              <a:solidFill>
                                <a:schemeClr val="accent2"/>
                              </a:solidFill>
                              <a:latin typeface="Cambria Math" panose="02040503050406030204" pitchFamily="18" charset="0"/>
                            </a:rPr>
                          </m:ctrlPr>
                        </m:dPr>
                        <m:e>
                          <m:sSub>
                            <m:sSubPr>
                              <m:ctrlPr>
                                <a:rPr lang="en-US" sz="2400" b="0" i="1" smtClean="0">
                                  <a:solidFill>
                                    <a:schemeClr val="accent2"/>
                                  </a:solidFill>
                                  <a:latin typeface="Cambria Math" panose="02040503050406030204" pitchFamily="18" charset="0"/>
                                </a:rPr>
                              </m:ctrlPr>
                            </m:sSubPr>
                            <m:e>
                              <m:r>
                                <a:rPr lang="en-US" sz="2400" b="0" i="1" smtClean="0">
                                  <a:solidFill>
                                    <a:schemeClr val="accent2"/>
                                  </a:solidFill>
                                  <a:latin typeface="Cambria Math" panose="02040503050406030204" pitchFamily="18" charset="0"/>
                                </a:rPr>
                                <m:t>𝑦</m:t>
                              </m:r>
                            </m:e>
                            <m:sub>
                              <m:r>
                                <a:rPr lang="en-US" sz="2400" b="0" i="1" smtClean="0">
                                  <a:solidFill>
                                    <a:schemeClr val="accent2"/>
                                  </a:solidFill>
                                  <a:latin typeface="Cambria Math" panose="02040503050406030204" pitchFamily="18" charset="0"/>
                                </a:rPr>
                                <m:t>1</m:t>
                              </m:r>
                            </m:sub>
                          </m:sSub>
                        </m:e>
                      </m:d>
                      <m:r>
                        <a:rPr lang="en-US" sz="2400" b="0" i="1" smtClean="0">
                          <a:latin typeface="Cambria Math" panose="02040503050406030204" pitchFamily="18" charset="0"/>
                        </a:rPr>
                        <m:t>  ⊗   </m:t>
                      </m:r>
                      <m:d>
                        <m:dPr>
                          <m:begChr m:val="|"/>
                          <m:endChr m:val="⟩"/>
                          <m:ctrlPr>
                            <a:rPr lang="en-US" sz="2400" b="0" i="1" smtClean="0">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𝑓</m:t>
                          </m:r>
                          <m:d>
                            <m:dPr>
                              <m:ctrlPr>
                                <a:rPr lang="en-US" sz="2400" b="0" i="1" smtClean="0">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4</m:t>
                              </m:r>
                            </m:e>
                          </m:d>
                        </m:e>
                      </m:d>
                      <m:r>
                        <a:rPr lang="en-US" sz="2400" b="0" i="1" smtClean="0">
                          <a:latin typeface="Cambria Math" panose="02040503050406030204" pitchFamily="18" charset="0"/>
                        </a:rPr>
                        <m:t>  ⊗   </m:t>
                      </m:r>
                      <m:r>
                        <a:rPr lang="en-US" sz="2400" b="0" i="1" smtClean="0">
                          <a:solidFill>
                            <a:schemeClr val="accent2"/>
                          </a:solidFill>
                          <a:latin typeface="Cambria Math" panose="02040503050406030204" pitchFamily="18" charset="0"/>
                        </a:rPr>
                        <m:t>𝑄𝐹𝑇</m:t>
                      </m:r>
                      <m:d>
                        <m:dPr>
                          <m:begChr m:val="|"/>
                          <m:endChr m:val="⟩"/>
                          <m:ctrlPr>
                            <a:rPr lang="en-US" sz="2400" b="0" i="1" smtClean="0">
                              <a:solidFill>
                                <a:schemeClr val="accent2"/>
                              </a:solidFill>
                              <a:latin typeface="Cambria Math" panose="02040503050406030204" pitchFamily="18" charset="0"/>
                            </a:rPr>
                          </m:ctrlPr>
                        </m:dPr>
                        <m:e>
                          <m:sSub>
                            <m:sSubPr>
                              <m:ctrlPr>
                                <a:rPr lang="en-US" sz="2400" b="0" i="1" smtClean="0">
                                  <a:solidFill>
                                    <a:schemeClr val="accent2"/>
                                  </a:solidFill>
                                  <a:latin typeface="Cambria Math" panose="02040503050406030204" pitchFamily="18" charset="0"/>
                                </a:rPr>
                              </m:ctrlPr>
                            </m:sSubPr>
                            <m:e>
                              <m:r>
                                <a:rPr lang="en-US" sz="2400" b="0" i="1" smtClean="0">
                                  <a:solidFill>
                                    <a:schemeClr val="accent2"/>
                                  </a:solidFill>
                                  <a:latin typeface="Cambria Math" panose="02040503050406030204" pitchFamily="18" charset="0"/>
                                </a:rPr>
                                <m:t>𝑦</m:t>
                              </m:r>
                            </m:e>
                            <m:sub>
                              <m:r>
                                <a:rPr lang="en-US" sz="2400" b="0" i="1" smtClean="0">
                                  <a:solidFill>
                                    <a:schemeClr val="accent2"/>
                                  </a:solidFill>
                                  <a:latin typeface="Cambria Math" panose="02040503050406030204" pitchFamily="18" charset="0"/>
                                </a:rPr>
                                <m:t>1</m:t>
                              </m:r>
                            </m:sub>
                          </m:sSub>
                        </m:e>
                      </m:d>
                      <m:r>
                        <a:rPr lang="en-US" sz="2400" b="0" i="1" smtClean="0">
                          <a:latin typeface="Cambria Math" panose="02040503050406030204" pitchFamily="18" charset="0"/>
                        </a:rPr>
                        <m:t>  ⊗  …</m:t>
                      </m:r>
                    </m:oMath>
                  </m:oMathPara>
                </a14:m>
                <a:endParaRPr lang="en-US" sz="2400" dirty="0"/>
              </a:p>
            </p:txBody>
          </p:sp>
        </mc:Choice>
        <mc:Fallback xmlns="">
          <p:sp>
            <p:nvSpPr>
              <p:cNvPr id="19" name="TextBox 18">
                <a:extLst>
                  <a:ext uri="{FF2B5EF4-FFF2-40B4-BE49-F238E27FC236}">
                    <a16:creationId xmlns:a16="http://schemas.microsoft.com/office/drawing/2014/main" id="{C991B5F8-10E0-16A2-24CA-33B6911E72DA}"/>
                  </a:ext>
                </a:extLst>
              </p:cNvPr>
              <p:cNvSpPr txBox="1">
                <a:spLocks noRot="1" noChangeAspect="1" noMove="1" noResize="1" noEditPoints="1" noAdjustHandles="1" noChangeArrowheads="1" noChangeShapeType="1" noTextEdit="1"/>
              </p:cNvSpPr>
              <p:nvPr/>
            </p:nvSpPr>
            <p:spPr>
              <a:xfrm>
                <a:off x="2603016" y="3892820"/>
                <a:ext cx="9071651" cy="461665"/>
              </a:xfrm>
              <a:prstGeom prst="rect">
                <a:avLst/>
              </a:prstGeom>
              <a:blipFill>
                <a:blip r:embed="rId5"/>
                <a:stretch>
                  <a:fillRect b="-1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A0B7225-DD1A-1CBA-E8FC-D7E95D484D59}"/>
                  </a:ext>
                </a:extLst>
              </p:cNvPr>
              <p:cNvSpPr txBox="1"/>
              <p:nvPr/>
            </p:nvSpPr>
            <p:spPr>
              <a:xfrm>
                <a:off x="2603016" y="4292930"/>
                <a:ext cx="9155776" cy="461665"/>
              </a:xfrm>
              <a:prstGeom prst="rect">
                <a:avLst/>
              </a:prstGeom>
              <a:noFill/>
            </p:spPr>
            <p:txBody>
              <a:bodyPr wrap="none" rtlCol="0">
                <a:spAutoFit/>
              </a:bodyPr>
              <a:lstStyle/>
              <a:p>
                <a:r>
                  <a:rPr lang="en-US" sz="2400" dirty="0"/>
                  <a:t>     </a:t>
                </a:r>
                <a:r>
                  <a:rPr lang="en-US" sz="2400" dirty="0">
                    <a:solidFill>
                      <a:schemeClr val="accent6">
                        <a:lumMod val="75000"/>
                      </a:schemeClr>
                    </a:solidFill>
                  </a:rPr>
                  <a:t>*</a:t>
                </a:r>
                <a:r>
                  <a:rPr lang="en-US" sz="2400" dirty="0">
                    <a:solidFill>
                      <a:schemeClr val="accent6">
                        <a:lumMod val="50000"/>
                      </a:schemeClr>
                    </a:solidFill>
                  </a:rPr>
                  <a:t>                       </a:t>
                </a:r>
                <a:r>
                  <a:rPr lang="en-US" sz="2400" dirty="0">
                    <a:solidFill>
                      <a:schemeClr val="accent6">
                        <a:lumMod val="75000"/>
                      </a:schemeClr>
                    </a:solidFill>
                  </a:rPr>
                  <a:t>*</a:t>
                </a:r>
                <a:r>
                  <a:rPr lang="en-US" sz="2400" dirty="0"/>
                  <a:t>                      </a:t>
                </a:r>
                <a14:m>
                  <m:oMath xmlns:m="http://schemas.openxmlformats.org/officeDocument/2006/math">
                    <m:sSub>
                      <m:sSubPr>
                        <m:ctrlPr>
                          <a:rPr lang="en-US" sz="2400" b="0" i="1" smtClean="0">
                            <a:solidFill>
                              <a:schemeClr val="accent2"/>
                            </a:solidFill>
                            <a:latin typeface="Cambria Math" panose="02040503050406030204" pitchFamily="18" charset="0"/>
                          </a:rPr>
                        </m:ctrlPr>
                      </m:sSubPr>
                      <m:e>
                        <m:r>
                          <a:rPr lang="en-US" sz="2400" b="0" i="1" smtClean="0">
                            <a:solidFill>
                              <a:schemeClr val="accent2"/>
                            </a:solidFill>
                            <a:latin typeface="Cambria Math" panose="02040503050406030204" pitchFamily="18" charset="0"/>
                          </a:rPr>
                          <m:t>𝑦</m:t>
                        </m:r>
                      </m:e>
                      <m:sub>
                        <m:r>
                          <a:rPr lang="en-US" sz="2400" b="0" i="1" smtClean="0">
                            <a:solidFill>
                              <a:schemeClr val="accent2"/>
                            </a:solidFill>
                            <a:latin typeface="Cambria Math" panose="02040503050406030204" pitchFamily="18" charset="0"/>
                          </a:rPr>
                          <m:t>1</m:t>
                        </m:r>
                      </m:sub>
                    </m:sSub>
                  </m:oMath>
                </a14:m>
                <a:r>
                  <a:rPr lang="en-US" sz="2400" dirty="0"/>
                  <a:t>                     </a:t>
                </a:r>
                <a:r>
                  <a:rPr lang="en-US" sz="2400" dirty="0">
                    <a:solidFill>
                      <a:schemeClr val="accent6">
                        <a:lumMod val="75000"/>
                      </a:schemeClr>
                    </a:solidFill>
                  </a:rPr>
                  <a:t> *</a:t>
                </a:r>
                <a:r>
                  <a:rPr lang="en-US" sz="2400" dirty="0"/>
                  <a:t>                     </a:t>
                </a:r>
                <a14:m>
                  <m:oMath xmlns:m="http://schemas.openxmlformats.org/officeDocument/2006/math">
                    <m:sSub>
                      <m:sSubPr>
                        <m:ctrlPr>
                          <a:rPr lang="en-US" sz="2400" i="1" smtClean="0">
                            <a:solidFill>
                              <a:schemeClr val="accent2"/>
                            </a:solidFill>
                            <a:latin typeface="Cambria Math" panose="02040503050406030204" pitchFamily="18" charset="0"/>
                          </a:rPr>
                        </m:ctrlPr>
                      </m:sSubPr>
                      <m:e>
                        <m:r>
                          <a:rPr lang="en-US" sz="2400" b="0" i="1" smtClean="0">
                            <a:solidFill>
                              <a:schemeClr val="accent2"/>
                            </a:solidFill>
                            <a:latin typeface="Cambria Math" panose="02040503050406030204" pitchFamily="18" charset="0"/>
                          </a:rPr>
                          <m:t>𝑦</m:t>
                        </m:r>
                      </m:e>
                      <m:sub>
                        <m:r>
                          <a:rPr lang="en-US" sz="2400" b="0" i="1" smtClean="0">
                            <a:solidFill>
                              <a:schemeClr val="accent2"/>
                            </a:solidFill>
                            <a:latin typeface="Cambria Math" panose="02040503050406030204" pitchFamily="18" charset="0"/>
                          </a:rPr>
                          <m:t>2</m:t>
                        </m:r>
                      </m:sub>
                    </m:sSub>
                  </m:oMath>
                </a14:m>
                <a:r>
                  <a:rPr lang="en-US" sz="2400" dirty="0"/>
                  <a:t>                </a:t>
                </a:r>
                <a14:m>
                  <m:oMath xmlns:m="http://schemas.openxmlformats.org/officeDocument/2006/math">
                    <m:r>
                      <a:rPr lang="en-US" sz="2400" b="0" i="1" smtClean="0">
                        <a:latin typeface="Cambria Math" panose="02040503050406030204" pitchFamily="18" charset="0"/>
                      </a:rPr>
                      <m:t>…</m:t>
                    </m:r>
                  </m:oMath>
                </a14:m>
                <a:endParaRPr lang="en-US" sz="2400" dirty="0"/>
              </a:p>
            </p:txBody>
          </p:sp>
        </mc:Choice>
        <mc:Fallback xmlns="">
          <p:sp>
            <p:nvSpPr>
              <p:cNvPr id="20" name="TextBox 19">
                <a:extLst>
                  <a:ext uri="{FF2B5EF4-FFF2-40B4-BE49-F238E27FC236}">
                    <a16:creationId xmlns:a16="http://schemas.microsoft.com/office/drawing/2014/main" id="{1A0B7225-DD1A-1CBA-E8FC-D7E95D484D59}"/>
                  </a:ext>
                </a:extLst>
              </p:cNvPr>
              <p:cNvSpPr txBox="1">
                <a:spLocks noRot="1" noChangeAspect="1" noMove="1" noResize="1" noEditPoints="1" noAdjustHandles="1" noChangeArrowheads="1" noChangeShapeType="1" noTextEdit="1"/>
              </p:cNvSpPr>
              <p:nvPr/>
            </p:nvSpPr>
            <p:spPr>
              <a:xfrm>
                <a:off x="2603016" y="4292930"/>
                <a:ext cx="9155776" cy="461665"/>
              </a:xfrm>
              <a:prstGeom prst="rect">
                <a:avLst/>
              </a:prstGeom>
              <a:blipFill>
                <a:blip r:embed="rId6"/>
                <a:stretch>
                  <a:fillRect t="-10526" b="-28947"/>
                </a:stretch>
              </a:blipFill>
            </p:spPr>
            <p:txBody>
              <a:bodyPr/>
              <a:lstStyle/>
              <a:p>
                <a:r>
                  <a:rPr lang="en-US">
                    <a:noFill/>
                  </a:rPr>
                  <a:t> </a:t>
                </a:r>
              </a:p>
            </p:txBody>
          </p:sp>
        </mc:Fallback>
      </mc:AlternateContent>
      <p:sp>
        <p:nvSpPr>
          <p:cNvPr id="21" name="Freeform 20"/>
          <p:cNvSpPr/>
          <p:nvPr/>
        </p:nvSpPr>
        <p:spPr>
          <a:xfrm>
            <a:off x="5941447" y="3322953"/>
            <a:ext cx="1330966" cy="1457123"/>
          </a:xfrm>
          <a:custGeom>
            <a:avLst/>
            <a:gdLst>
              <a:gd name="connsiteX0" fmla="*/ 430778 w 1330966"/>
              <a:gd name="connsiteY0" fmla="*/ 15560 h 1457123"/>
              <a:gd name="connsiteX1" fmla="*/ 87878 w 1330966"/>
              <a:gd name="connsiteY1" fmla="*/ 315597 h 1457123"/>
              <a:gd name="connsiteX2" fmla="*/ 2153 w 1330966"/>
              <a:gd name="connsiteY2" fmla="*/ 763272 h 1457123"/>
              <a:gd name="connsiteX3" fmla="*/ 40253 w 1330966"/>
              <a:gd name="connsiteY3" fmla="*/ 1068072 h 1457123"/>
              <a:gd name="connsiteX4" fmla="*/ 192653 w 1330966"/>
              <a:gd name="connsiteY4" fmla="*/ 1406210 h 1457123"/>
              <a:gd name="connsiteX5" fmla="*/ 787966 w 1330966"/>
              <a:gd name="connsiteY5" fmla="*/ 1434785 h 1457123"/>
              <a:gd name="connsiteX6" fmla="*/ 1183253 w 1330966"/>
              <a:gd name="connsiteY6" fmla="*/ 1201422 h 1457123"/>
              <a:gd name="connsiteX7" fmla="*/ 1326128 w 1330966"/>
              <a:gd name="connsiteY7" fmla="*/ 477522 h 1457123"/>
              <a:gd name="connsiteX8" fmla="*/ 1030853 w 1330966"/>
              <a:gd name="connsiteY8" fmla="*/ 86997 h 1457123"/>
              <a:gd name="connsiteX9" fmla="*/ 430778 w 1330966"/>
              <a:gd name="connsiteY9" fmla="*/ 15560 h 145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0966" h="1457123">
                <a:moveTo>
                  <a:pt x="430778" y="15560"/>
                </a:moveTo>
                <a:cubicBezTo>
                  <a:pt x="273616" y="53660"/>
                  <a:pt x="159315" y="190978"/>
                  <a:pt x="87878" y="315597"/>
                </a:cubicBezTo>
                <a:cubicBezTo>
                  <a:pt x="16440" y="440216"/>
                  <a:pt x="10090" y="637860"/>
                  <a:pt x="2153" y="763272"/>
                </a:cubicBezTo>
                <a:cubicBezTo>
                  <a:pt x="-5784" y="888684"/>
                  <a:pt x="8503" y="960916"/>
                  <a:pt x="40253" y="1068072"/>
                </a:cubicBezTo>
                <a:cubicBezTo>
                  <a:pt x="72003" y="1175228"/>
                  <a:pt x="68034" y="1345091"/>
                  <a:pt x="192653" y="1406210"/>
                </a:cubicBezTo>
                <a:cubicBezTo>
                  <a:pt x="317272" y="1467329"/>
                  <a:pt x="622866" y="1468916"/>
                  <a:pt x="787966" y="1434785"/>
                </a:cubicBezTo>
                <a:cubicBezTo>
                  <a:pt x="953066" y="1400654"/>
                  <a:pt x="1093559" y="1360966"/>
                  <a:pt x="1183253" y="1201422"/>
                </a:cubicBezTo>
                <a:cubicBezTo>
                  <a:pt x="1272947" y="1041878"/>
                  <a:pt x="1351528" y="663260"/>
                  <a:pt x="1326128" y="477522"/>
                </a:cubicBezTo>
                <a:cubicBezTo>
                  <a:pt x="1300728" y="291785"/>
                  <a:pt x="1179284" y="161609"/>
                  <a:pt x="1030853" y="86997"/>
                </a:cubicBezTo>
                <a:cubicBezTo>
                  <a:pt x="882422" y="12385"/>
                  <a:pt x="587940" y="-22540"/>
                  <a:pt x="430778" y="15560"/>
                </a:cubicBezTo>
                <a:close/>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9334656" y="3433644"/>
            <a:ext cx="1285734" cy="1370928"/>
          </a:xfrm>
          <a:custGeom>
            <a:avLst/>
            <a:gdLst>
              <a:gd name="connsiteX0" fmla="*/ 37944 w 1285734"/>
              <a:gd name="connsiteY0" fmla="*/ 171569 h 1370928"/>
              <a:gd name="connsiteX1" fmla="*/ 71282 w 1285734"/>
              <a:gd name="connsiteY1" fmla="*/ 881181 h 1370928"/>
              <a:gd name="connsiteX2" fmla="*/ 333219 w 1285734"/>
              <a:gd name="connsiteY2" fmla="*/ 1147881 h 1370928"/>
              <a:gd name="connsiteX3" fmla="*/ 499907 w 1285734"/>
              <a:gd name="connsiteY3" fmla="*/ 1314569 h 1370928"/>
              <a:gd name="connsiteX4" fmla="*/ 1038069 w 1285734"/>
              <a:gd name="connsiteY4" fmla="*/ 1300281 h 1370928"/>
              <a:gd name="connsiteX5" fmla="*/ 1285719 w 1285734"/>
              <a:gd name="connsiteY5" fmla="*/ 504944 h 1370928"/>
              <a:gd name="connsiteX6" fmla="*/ 1047594 w 1285734"/>
              <a:gd name="connsiteY6" fmla="*/ 176331 h 1370928"/>
              <a:gd name="connsiteX7" fmla="*/ 552294 w 1285734"/>
              <a:gd name="connsiteY7" fmla="*/ 119 h 1370928"/>
              <a:gd name="connsiteX8" fmla="*/ 37944 w 1285734"/>
              <a:gd name="connsiteY8" fmla="*/ 171569 h 1370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5734" h="1370928">
                <a:moveTo>
                  <a:pt x="37944" y="171569"/>
                </a:moveTo>
                <a:cubicBezTo>
                  <a:pt x="-42225" y="318413"/>
                  <a:pt x="22070" y="718462"/>
                  <a:pt x="71282" y="881181"/>
                </a:cubicBezTo>
                <a:cubicBezTo>
                  <a:pt x="120494" y="1043900"/>
                  <a:pt x="261782" y="1075650"/>
                  <a:pt x="333219" y="1147881"/>
                </a:cubicBezTo>
                <a:cubicBezTo>
                  <a:pt x="404656" y="1220112"/>
                  <a:pt x="382432" y="1289169"/>
                  <a:pt x="499907" y="1314569"/>
                </a:cubicBezTo>
                <a:cubicBezTo>
                  <a:pt x="617382" y="1339969"/>
                  <a:pt x="907100" y="1435219"/>
                  <a:pt x="1038069" y="1300281"/>
                </a:cubicBezTo>
                <a:cubicBezTo>
                  <a:pt x="1169038" y="1165344"/>
                  <a:pt x="1284132" y="692269"/>
                  <a:pt x="1285719" y="504944"/>
                </a:cubicBezTo>
                <a:cubicBezTo>
                  <a:pt x="1287307" y="317619"/>
                  <a:pt x="1169832" y="260469"/>
                  <a:pt x="1047594" y="176331"/>
                </a:cubicBezTo>
                <a:cubicBezTo>
                  <a:pt x="925356" y="92193"/>
                  <a:pt x="717394" y="-3850"/>
                  <a:pt x="552294" y="119"/>
                </a:cubicBezTo>
                <a:cubicBezTo>
                  <a:pt x="387194" y="4088"/>
                  <a:pt x="118113" y="24725"/>
                  <a:pt x="37944" y="171569"/>
                </a:cubicBezTo>
                <a:close/>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80681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3E66C-8895-8AA5-3FEE-9EC1195AF5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01D883-2E74-6262-C1AE-2768BC9AFCF1}"/>
              </a:ext>
            </a:extLst>
          </p:cNvPr>
          <p:cNvSpPr>
            <a:spLocks noGrp="1"/>
          </p:cNvSpPr>
          <p:nvPr>
            <p:ph type="title"/>
          </p:nvPr>
        </p:nvSpPr>
        <p:spPr/>
        <p:txBody>
          <a:bodyPr/>
          <a:lstStyle/>
          <a:p>
            <a:r>
              <a:rPr lang="en-US" dirty="0"/>
              <a:t>Reconstruction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324F4AB-2ECB-1ECC-5DC8-8E112279A910}"/>
                  </a:ext>
                </a:extLst>
              </p:cNvPr>
              <p:cNvSpPr txBox="1"/>
              <p:nvPr/>
            </p:nvSpPr>
            <p:spPr>
              <a:xfrm>
                <a:off x="2603016" y="3429000"/>
                <a:ext cx="907165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solidFill>
                                <a:schemeClr val="accent6">
                                  <a:lumMod val="75000"/>
                                </a:schemeClr>
                              </a:solidFill>
                              <a:latin typeface="Cambria Math" panose="02040503050406030204" pitchFamily="18" charset="0"/>
                            </a:rPr>
                          </m:ctrlPr>
                        </m:dPr>
                        <m:e>
                          <m:r>
                            <a:rPr lang="en-US" sz="2400" i="1">
                              <a:solidFill>
                                <a:schemeClr val="accent6">
                                  <a:lumMod val="75000"/>
                                </a:schemeClr>
                              </a:solidFill>
                              <a:latin typeface="Cambria Math" panose="02040503050406030204" pitchFamily="18" charset="0"/>
                            </a:rPr>
                            <m:t>𝑓</m:t>
                          </m:r>
                          <m:d>
                            <m:dPr>
                              <m:ctrlPr>
                                <a:rPr lang="en-US" sz="2400" i="1">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1</m:t>
                              </m:r>
                            </m:e>
                          </m:d>
                        </m:e>
                      </m:d>
                      <m:r>
                        <a:rPr lang="en-US" sz="2400" b="0" i="1" smtClean="0">
                          <a:latin typeface="Cambria Math" panose="02040503050406030204" pitchFamily="18" charset="0"/>
                        </a:rPr>
                        <m:t>   ⊗   </m:t>
                      </m:r>
                      <m:d>
                        <m:dPr>
                          <m:begChr m:val="|"/>
                          <m:endChr m:val="⟩"/>
                          <m:ctrlPr>
                            <a:rPr lang="en-US" sz="2400" b="0" i="1" smtClean="0">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𝑓</m:t>
                          </m:r>
                          <m:d>
                            <m:dPr>
                              <m:ctrlPr>
                                <a:rPr lang="en-US" sz="2400" b="0" i="1" smtClean="0">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2</m:t>
                              </m:r>
                            </m:e>
                          </m:d>
                        </m:e>
                      </m:d>
                      <m:r>
                        <a:rPr lang="en-US" sz="2400" b="0" i="1" smtClean="0">
                          <a:latin typeface="Cambria Math" panose="02040503050406030204" pitchFamily="18" charset="0"/>
                        </a:rPr>
                        <m:t>   ⊗   </m:t>
                      </m:r>
                      <m:r>
                        <a:rPr lang="en-US" sz="2400" b="0" i="1" smtClean="0">
                          <a:solidFill>
                            <a:schemeClr val="accent2"/>
                          </a:solidFill>
                          <a:latin typeface="Cambria Math" panose="02040503050406030204" pitchFamily="18" charset="0"/>
                        </a:rPr>
                        <m:t>𝑄𝐹𝑇</m:t>
                      </m:r>
                      <m:d>
                        <m:dPr>
                          <m:begChr m:val="|"/>
                          <m:endChr m:val="⟩"/>
                          <m:ctrlPr>
                            <a:rPr lang="en-US" sz="2400" b="0" i="1" smtClean="0">
                              <a:solidFill>
                                <a:schemeClr val="accent2"/>
                              </a:solidFill>
                              <a:latin typeface="Cambria Math" panose="02040503050406030204" pitchFamily="18" charset="0"/>
                            </a:rPr>
                          </m:ctrlPr>
                        </m:dPr>
                        <m:e>
                          <m:sSub>
                            <m:sSubPr>
                              <m:ctrlPr>
                                <a:rPr lang="en-US" sz="2400" b="0" i="1" smtClean="0">
                                  <a:solidFill>
                                    <a:schemeClr val="accent2"/>
                                  </a:solidFill>
                                  <a:latin typeface="Cambria Math" panose="02040503050406030204" pitchFamily="18" charset="0"/>
                                </a:rPr>
                              </m:ctrlPr>
                            </m:sSubPr>
                            <m:e>
                              <m:r>
                                <a:rPr lang="en-US" sz="2400" b="0" i="1" smtClean="0">
                                  <a:solidFill>
                                    <a:schemeClr val="accent2"/>
                                  </a:solidFill>
                                  <a:latin typeface="Cambria Math" panose="02040503050406030204" pitchFamily="18" charset="0"/>
                                </a:rPr>
                                <m:t>𝑦</m:t>
                              </m:r>
                            </m:e>
                            <m:sub>
                              <m:r>
                                <a:rPr lang="en-US" sz="2400" b="0" i="1" smtClean="0">
                                  <a:solidFill>
                                    <a:schemeClr val="accent2"/>
                                  </a:solidFill>
                                  <a:latin typeface="Cambria Math" panose="02040503050406030204" pitchFamily="18" charset="0"/>
                                </a:rPr>
                                <m:t>1</m:t>
                              </m:r>
                            </m:sub>
                          </m:sSub>
                        </m:e>
                      </m:d>
                      <m:r>
                        <a:rPr lang="en-US" sz="2400" b="0" i="1" smtClean="0">
                          <a:latin typeface="Cambria Math" panose="02040503050406030204" pitchFamily="18" charset="0"/>
                        </a:rPr>
                        <m:t>  ⊗   </m:t>
                      </m:r>
                      <m:d>
                        <m:dPr>
                          <m:begChr m:val="|"/>
                          <m:endChr m:val="⟩"/>
                          <m:ctrlPr>
                            <a:rPr lang="en-US" sz="2400" b="0" i="1" smtClean="0">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𝑓</m:t>
                          </m:r>
                          <m:d>
                            <m:dPr>
                              <m:ctrlPr>
                                <a:rPr lang="en-US" sz="2400" b="0" i="1" smtClean="0">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4</m:t>
                              </m:r>
                            </m:e>
                          </m:d>
                        </m:e>
                      </m:d>
                      <m:r>
                        <a:rPr lang="en-US" sz="2400" b="0" i="1" smtClean="0">
                          <a:latin typeface="Cambria Math" panose="02040503050406030204" pitchFamily="18" charset="0"/>
                        </a:rPr>
                        <m:t>  ⊗   </m:t>
                      </m:r>
                      <m:r>
                        <a:rPr lang="en-US" sz="2400" b="0" i="1" smtClean="0">
                          <a:solidFill>
                            <a:schemeClr val="accent2"/>
                          </a:solidFill>
                          <a:latin typeface="Cambria Math" panose="02040503050406030204" pitchFamily="18" charset="0"/>
                        </a:rPr>
                        <m:t>𝑄𝐹𝑇</m:t>
                      </m:r>
                      <m:d>
                        <m:dPr>
                          <m:begChr m:val="|"/>
                          <m:endChr m:val="⟩"/>
                          <m:ctrlPr>
                            <a:rPr lang="en-US" sz="2400" b="0" i="1" smtClean="0">
                              <a:solidFill>
                                <a:schemeClr val="accent2"/>
                              </a:solidFill>
                              <a:latin typeface="Cambria Math" panose="02040503050406030204" pitchFamily="18" charset="0"/>
                            </a:rPr>
                          </m:ctrlPr>
                        </m:dPr>
                        <m:e>
                          <m:sSub>
                            <m:sSubPr>
                              <m:ctrlPr>
                                <a:rPr lang="en-US" sz="2400" b="0" i="1" smtClean="0">
                                  <a:solidFill>
                                    <a:schemeClr val="accent2"/>
                                  </a:solidFill>
                                  <a:latin typeface="Cambria Math" panose="02040503050406030204" pitchFamily="18" charset="0"/>
                                </a:rPr>
                              </m:ctrlPr>
                            </m:sSubPr>
                            <m:e>
                              <m:r>
                                <a:rPr lang="en-US" sz="2400" b="0" i="1" smtClean="0">
                                  <a:solidFill>
                                    <a:schemeClr val="accent2"/>
                                  </a:solidFill>
                                  <a:latin typeface="Cambria Math" panose="02040503050406030204" pitchFamily="18" charset="0"/>
                                </a:rPr>
                                <m:t>𝑦</m:t>
                              </m:r>
                            </m:e>
                            <m:sub>
                              <m:r>
                                <a:rPr lang="en-US" sz="2400" b="0" i="1" smtClean="0">
                                  <a:solidFill>
                                    <a:schemeClr val="accent2"/>
                                  </a:solidFill>
                                  <a:latin typeface="Cambria Math" panose="02040503050406030204" pitchFamily="18" charset="0"/>
                                </a:rPr>
                                <m:t>2</m:t>
                              </m:r>
                            </m:sub>
                          </m:sSub>
                        </m:e>
                      </m:d>
                      <m:r>
                        <a:rPr lang="en-US" sz="2400" b="0" i="1" smtClean="0">
                          <a:latin typeface="Cambria Math" panose="02040503050406030204" pitchFamily="18" charset="0"/>
                        </a:rPr>
                        <m:t>  ⊗  …</m:t>
                      </m:r>
                    </m:oMath>
                  </m:oMathPara>
                </a14:m>
                <a:endParaRPr lang="en-US" sz="2400" dirty="0"/>
              </a:p>
            </p:txBody>
          </p:sp>
        </mc:Choice>
        <mc:Fallback xmlns="">
          <p:sp>
            <p:nvSpPr>
              <p:cNvPr id="3" name="TextBox 2">
                <a:extLst>
                  <a:ext uri="{FF2B5EF4-FFF2-40B4-BE49-F238E27FC236}">
                    <a16:creationId xmlns:a16="http://schemas.microsoft.com/office/drawing/2014/main" id="{7324F4AB-2ECB-1ECC-5DC8-8E112279A910}"/>
                  </a:ext>
                </a:extLst>
              </p:cNvPr>
              <p:cNvSpPr txBox="1">
                <a:spLocks noRot="1" noChangeAspect="1" noMove="1" noResize="1" noEditPoints="1" noAdjustHandles="1" noChangeArrowheads="1" noChangeShapeType="1" noTextEdit="1"/>
              </p:cNvSpPr>
              <p:nvPr/>
            </p:nvSpPr>
            <p:spPr>
              <a:xfrm>
                <a:off x="2603016" y="3429000"/>
                <a:ext cx="9071651" cy="461665"/>
              </a:xfrm>
              <a:prstGeom prst="rect">
                <a:avLst/>
              </a:prstGeom>
              <a:blipFill>
                <a:blip r:embed="rId3"/>
                <a:stretch>
                  <a:fillRect b="-17333"/>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F4DF0510-E8F6-DA29-A3C2-9B8F60553867}"/>
              </a:ext>
            </a:extLst>
          </p:cNvPr>
          <p:cNvSpPr txBox="1"/>
          <p:nvPr/>
        </p:nvSpPr>
        <p:spPr>
          <a:xfrm>
            <a:off x="1628903" y="3429000"/>
            <a:ext cx="974113" cy="461665"/>
          </a:xfrm>
          <a:prstGeom prst="rect">
            <a:avLst/>
          </a:prstGeom>
          <a:noFill/>
        </p:spPr>
        <p:txBody>
          <a:bodyPr wrap="none" rtlCol="0">
            <a:spAutoFit/>
          </a:bodyPr>
          <a:lstStyle/>
          <a:p>
            <a:r>
              <a:rPr lang="en-US" sz="2400" dirty="0"/>
              <a:t>Share:</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5DC0634-398F-C87C-EB45-E6F8BC2DFC99}"/>
                  </a:ext>
                </a:extLst>
              </p:cNvPr>
              <p:cNvSpPr txBox="1"/>
              <p:nvPr/>
            </p:nvSpPr>
            <p:spPr>
              <a:xfrm>
                <a:off x="2497731" y="4090721"/>
                <a:ext cx="911217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solidFill>
                                <a:schemeClr val="accent6">
                                  <a:lumMod val="75000"/>
                                </a:schemeClr>
                              </a:solidFill>
                              <a:latin typeface="Cambria Math" panose="02040503050406030204" pitchFamily="18" charset="0"/>
                            </a:rPr>
                          </m:ctrlPr>
                        </m:dPr>
                        <m:e>
                          <m:r>
                            <a:rPr lang="en-US" sz="2400" i="1">
                              <a:solidFill>
                                <a:schemeClr val="accent6">
                                  <a:lumMod val="75000"/>
                                </a:schemeClr>
                              </a:solidFill>
                              <a:latin typeface="Cambria Math" panose="02040503050406030204" pitchFamily="18" charset="0"/>
                            </a:rPr>
                            <m:t>𝑓</m:t>
                          </m:r>
                          <m:d>
                            <m:dPr>
                              <m:ctrlPr>
                                <a:rPr lang="en-US" sz="2400" i="1">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11</m:t>
                              </m:r>
                            </m:e>
                          </m:d>
                        </m:e>
                      </m:d>
                      <m:r>
                        <a:rPr lang="en-US" sz="2400" b="0" i="1" smtClean="0">
                          <a:latin typeface="Cambria Math" panose="02040503050406030204" pitchFamily="18" charset="0"/>
                        </a:rPr>
                        <m:t> ⊗ </m:t>
                      </m:r>
                      <m:r>
                        <a:rPr lang="en-US" sz="2400" i="1" smtClean="0">
                          <a:solidFill>
                            <a:schemeClr val="accent2"/>
                          </a:solidFill>
                          <a:latin typeface="Cambria Math" panose="02040503050406030204" pitchFamily="18" charset="0"/>
                        </a:rPr>
                        <m:t>𝑄𝐹𝑇</m:t>
                      </m:r>
                      <m:d>
                        <m:dPr>
                          <m:begChr m:val="|"/>
                          <m:endChr m:val="⟩"/>
                          <m:ctrlPr>
                            <a:rPr lang="en-US" sz="2400" i="1">
                              <a:solidFill>
                                <a:schemeClr val="accent2"/>
                              </a:solidFill>
                              <a:latin typeface="Cambria Math" panose="02040503050406030204" pitchFamily="18" charset="0"/>
                            </a:rPr>
                          </m:ctrlPr>
                        </m:dPr>
                        <m:e>
                          <m:sSub>
                            <m:sSubPr>
                              <m:ctrlPr>
                                <a:rPr lang="en-US" sz="2400" i="1">
                                  <a:solidFill>
                                    <a:schemeClr val="accent2"/>
                                  </a:solidFill>
                                  <a:latin typeface="Cambria Math" panose="02040503050406030204" pitchFamily="18" charset="0"/>
                                </a:rPr>
                              </m:ctrlPr>
                            </m:sSubPr>
                            <m:e>
                              <m:r>
                                <a:rPr lang="en-US" sz="2400" b="0" i="1" smtClean="0">
                                  <a:solidFill>
                                    <a:schemeClr val="accent2"/>
                                  </a:solidFill>
                                  <a:latin typeface="Cambria Math" panose="02040503050406030204" pitchFamily="18" charset="0"/>
                                </a:rPr>
                                <m:t>𝑦</m:t>
                              </m:r>
                            </m:e>
                            <m:sub>
                              <m:r>
                                <a:rPr lang="en-US" sz="2400" b="0" i="1" smtClean="0">
                                  <a:solidFill>
                                    <a:schemeClr val="accent2"/>
                                  </a:solidFill>
                                  <a:latin typeface="Cambria Math" panose="02040503050406030204" pitchFamily="18" charset="0"/>
                                </a:rPr>
                                <m:t>3</m:t>
                              </m:r>
                            </m:sub>
                          </m:sSub>
                        </m:e>
                      </m:d>
                      <m:r>
                        <a:rPr lang="en-US" sz="2400" b="0" i="1" smtClean="0">
                          <a:latin typeface="Cambria Math" panose="02040503050406030204" pitchFamily="18" charset="0"/>
                        </a:rPr>
                        <m:t>  ⊗  </m:t>
                      </m:r>
                      <m:d>
                        <m:dPr>
                          <m:begChr m:val="|"/>
                          <m:endChr m:val="⟩"/>
                          <m:ctrlPr>
                            <a:rPr lang="en-US" sz="2400" b="0" i="1" smtClean="0">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𝑓</m:t>
                          </m:r>
                          <m:d>
                            <m:dPr>
                              <m:ctrlPr>
                                <a:rPr lang="en-US" sz="2400" b="0" i="1" smtClean="0">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13</m:t>
                              </m:r>
                            </m:e>
                          </m:d>
                        </m:e>
                      </m:d>
                      <m:r>
                        <a:rPr lang="en-US" sz="2400" b="0" i="1" smtClean="0">
                          <a:latin typeface="Cambria Math" panose="02040503050406030204" pitchFamily="18" charset="0"/>
                        </a:rPr>
                        <m:t>   ⊗  </m:t>
                      </m:r>
                      <m:d>
                        <m:dPr>
                          <m:begChr m:val="|"/>
                          <m:endChr m:val="⟩"/>
                          <m:ctrlPr>
                            <a:rPr lang="en-US" sz="2400" b="0" i="1" smtClean="0">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𝑓</m:t>
                          </m:r>
                          <m:d>
                            <m:dPr>
                              <m:ctrlPr>
                                <a:rPr lang="en-US" sz="2400" b="0" i="1" smtClean="0">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14</m:t>
                              </m:r>
                            </m:e>
                          </m:d>
                        </m:e>
                      </m:d>
                      <m:r>
                        <a:rPr lang="en-US" sz="2400" b="0" i="1" smtClean="0">
                          <a:latin typeface="Cambria Math" panose="02040503050406030204" pitchFamily="18" charset="0"/>
                        </a:rPr>
                        <m:t>  ⊗  </m:t>
                      </m:r>
                      <m:r>
                        <a:rPr lang="en-US" sz="2400" b="0" i="1" smtClean="0">
                          <a:solidFill>
                            <a:schemeClr val="accent2"/>
                          </a:solidFill>
                          <a:latin typeface="Cambria Math" panose="02040503050406030204" pitchFamily="18" charset="0"/>
                        </a:rPr>
                        <m:t>𝑄𝐹𝑇</m:t>
                      </m:r>
                      <m:d>
                        <m:dPr>
                          <m:begChr m:val="|"/>
                          <m:endChr m:val="⟩"/>
                          <m:ctrlPr>
                            <a:rPr lang="en-US" sz="2400" b="0" i="1" smtClean="0">
                              <a:solidFill>
                                <a:schemeClr val="accent2"/>
                              </a:solidFill>
                              <a:latin typeface="Cambria Math" panose="02040503050406030204" pitchFamily="18" charset="0"/>
                            </a:rPr>
                          </m:ctrlPr>
                        </m:dPr>
                        <m:e>
                          <m:sSub>
                            <m:sSubPr>
                              <m:ctrlPr>
                                <a:rPr lang="en-US" sz="2400" b="0" i="1" smtClean="0">
                                  <a:solidFill>
                                    <a:schemeClr val="accent2"/>
                                  </a:solidFill>
                                  <a:latin typeface="Cambria Math" panose="02040503050406030204" pitchFamily="18" charset="0"/>
                                </a:rPr>
                              </m:ctrlPr>
                            </m:sSubPr>
                            <m:e>
                              <m:r>
                                <a:rPr lang="en-US" sz="2400" b="0" i="1" smtClean="0">
                                  <a:solidFill>
                                    <a:schemeClr val="accent2"/>
                                  </a:solidFill>
                                  <a:latin typeface="Cambria Math" panose="02040503050406030204" pitchFamily="18" charset="0"/>
                                </a:rPr>
                                <m:t>𝑦</m:t>
                              </m:r>
                            </m:e>
                            <m:sub>
                              <m:r>
                                <a:rPr lang="en-US" sz="2400" b="0" i="1" smtClean="0">
                                  <a:solidFill>
                                    <a:schemeClr val="accent2"/>
                                  </a:solidFill>
                                  <a:latin typeface="Cambria Math" panose="02040503050406030204" pitchFamily="18" charset="0"/>
                                </a:rPr>
                                <m:t>4</m:t>
                              </m:r>
                            </m:sub>
                          </m:sSub>
                        </m:e>
                      </m:d>
                      <m:r>
                        <a:rPr lang="en-US" sz="2400" b="0" i="1" smtClean="0">
                          <a:latin typeface="Cambria Math" panose="02040503050406030204" pitchFamily="18" charset="0"/>
                        </a:rPr>
                        <m:t>  ⊗  …</m:t>
                      </m:r>
                    </m:oMath>
                  </m:oMathPara>
                </a14:m>
                <a:endParaRPr lang="en-US" sz="2400" dirty="0"/>
              </a:p>
            </p:txBody>
          </p:sp>
        </mc:Choice>
        <mc:Fallback xmlns="">
          <p:sp>
            <p:nvSpPr>
              <p:cNvPr id="16" name="TextBox 15">
                <a:extLst>
                  <a:ext uri="{FF2B5EF4-FFF2-40B4-BE49-F238E27FC236}">
                    <a16:creationId xmlns:a16="http://schemas.microsoft.com/office/drawing/2014/main" id="{B5DC0634-398F-C87C-EB45-E6F8BC2DFC99}"/>
                  </a:ext>
                </a:extLst>
              </p:cNvPr>
              <p:cNvSpPr txBox="1">
                <a:spLocks noRot="1" noChangeAspect="1" noMove="1" noResize="1" noEditPoints="1" noAdjustHandles="1" noChangeArrowheads="1" noChangeShapeType="1" noTextEdit="1"/>
              </p:cNvSpPr>
              <p:nvPr/>
            </p:nvSpPr>
            <p:spPr>
              <a:xfrm>
                <a:off x="2497731" y="4090721"/>
                <a:ext cx="9112174" cy="461665"/>
              </a:xfrm>
              <a:prstGeom prst="rect">
                <a:avLst/>
              </a:prstGeom>
              <a:blipFill>
                <a:blip r:embed="rId4"/>
                <a:stretch>
                  <a:fillRect b="-17105"/>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6D5807D7-927A-9BB4-29F5-664781A7C595}"/>
              </a:ext>
            </a:extLst>
          </p:cNvPr>
          <p:cNvSpPr txBox="1"/>
          <p:nvPr/>
        </p:nvSpPr>
        <p:spPr>
          <a:xfrm>
            <a:off x="1628903" y="4090721"/>
            <a:ext cx="974113" cy="461665"/>
          </a:xfrm>
          <a:prstGeom prst="rect">
            <a:avLst/>
          </a:prstGeom>
          <a:noFill/>
        </p:spPr>
        <p:txBody>
          <a:bodyPr wrap="none" rtlCol="0">
            <a:spAutoFit/>
          </a:bodyPr>
          <a:lstStyle/>
          <a:p>
            <a:r>
              <a:rPr lang="en-US" sz="2400" dirty="0"/>
              <a:t>Share:</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36D796F-C6E4-A84C-5858-1D2426358DEE}"/>
                  </a:ext>
                </a:extLst>
              </p:cNvPr>
              <p:cNvSpPr txBox="1"/>
              <p:nvPr/>
            </p:nvSpPr>
            <p:spPr>
              <a:xfrm>
                <a:off x="2603016" y="5787784"/>
                <a:ext cx="921822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solidFill>
                                <a:schemeClr val="accent6">
                                  <a:lumMod val="75000"/>
                                </a:schemeClr>
                              </a:solidFill>
                              <a:latin typeface="Cambria Math" panose="02040503050406030204" pitchFamily="18" charset="0"/>
                            </a:rPr>
                          </m:ctrlPr>
                        </m:dPr>
                        <m:e>
                          <m:r>
                            <a:rPr lang="en-US" sz="2400" i="1">
                              <a:solidFill>
                                <a:schemeClr val="accent6">
                                  <a:lumMod val="75000"/>
                                </a:schemeClr>
                              </a:solidFill>
                              <a:latin typeface="Cambria Math" panose="02040503050406030204" pitchFamily="18" charset="0"/>
                            </a:rPr>
                            <m:t>𝑓</m:t>
                          </m:r>
                          <m:d>
                            <m:dPr>
                              <m:ctrlPr>
                                <a:rPr lang="en-US" sz="2400" i="1">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51</m:t>
                              </m:r>
                            </m:e>
                          </m:d>
                        </m:e>
                      </m:d>
                      <m:r>
                        <a:rPr lang="en-US" sz="2400" b="0" i="1" smtClean="0">
                          <a:latin typeface="Cambria Math" panose="02040503050406030204" pitchFamily="18" charset="0"/>
                        </a:rPr>
                        <m:t> ⊗  </m:t>
                      </m:r>
                      <m:d>
                        <m:dPr>
                          <m:begChr m:val="|"/>
                          <m:endChr m:val="⟩"/>
                          <m:ctrlPr>
                            <a:rPr lang="en-US" sz="2400" b="0" i="1" smtClean="0">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𝑓</m:t>
                          </m:r>
                          <m:d>
                            <m:dPr>
                              <m:ctrlPr>
                                <a:rPr lang="en-US" sz="2400" b="0" i="1" smtClean="0">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51</m:t>
                              </m:r>
                            </m:e>
                          </m:d>
                        </m:e>
                      </m:d>
                      <m:r>
                        <a:rPr lang="en-US" sz="2400" b="0" i="1" smtClean="0">
                          <a:latin typeface="Cambria Math" panose="02040503050406030204" pitchFamily="18" charset="0"/>
                        </a:rPr>
                        <m:t>  ⊗  </m:t>
                      </m:r>
                      <m:r>
                        <a:rPr lang="en-US" sz="2400" b="0" i="1" smtClean="0">
                          <a:solidFill>
                            <a:schemeClr val="accent2"/>
                          </a:solidFill>
                          <a:latin typeface="Cambria Math" panose="02040503050406030204" pitchFamily="18" charset="0"/>
                        </a:rPr>
                        <m:t>𝑄𝐹𝑇</m:t>
                      </m:r>
                      <m:d>
                        <m:dPr>
                          <m:begChr m:val="|"/>
                          <m:endChr m:val="⟩"/>
                          <m:ctrlPr>
                            <a:rPr lang="en-US" sz="2400" b="0" i="1" smtClean="0">
                              <a:solidFill>
                                <a:schemeClr val="accent2"/>
                              </a:solidFill>
                              <a:latin typeface="Cambria Math" panose="02040503050406030204" pitchFamily="18" charset="0"/>
                            </a:rPr>
                          </m:ctrlPr>
                        </m:dPr>
                        <m:e>
                          <m:sSub>
                            <m:sSubPr>
                              <m:ctrlPr>
                                <a:rPr lang="en-US" sz="2400" b="0" i="1" smtClean="0">
                                  <a:solidFill>
                                    <a:schemeClr val="accent2"/>
                                  </a:solidFill>
                                  <a:latin typeface="Cambria Math" panose="02040503050406030204" pitchFamily="18" charset="0"/>
                                </a:rPr>
                              </m:ctrlPr>
                            </m:sSubPr>
                            <m:e>
                              <m:r>
                                <a:rPr lang="en-US" sz="2400" b="0" i="1" smtClean="0">
                                  <a:solidFill>
                                    <a:schemeClr val="accent2"/>
                                  </a:solidFill>
                                  <a:latin typeface="Cambria Math" panose="02040503050406030204" pitchFamily="18" charset="0"/>
                                </a:rPr>
                                <m:t>𝑦</m:t>
                              </m:r>
                            </m:e>
                            <m:sub>
                              <m:r>
                                <a:rPr lang="en-US" sz="2400" b="0" i="1" smtClean="0">
                                  <a:solidFill>
                                    <a:schemeClr val="accent2"/>
                                  </a:solidFill>
                                  <a:latin typeface="Cambria Math" panose="02040503050406030204" pitchFamily="18" charset="0"/>
                                </a:rPr>
                                <m:t>5</m:t>
                              </m:r>
                            </m:sub>
                          </m:sSub>
                        </m:e>
                      </m:d>
                      <m:r>
                        <a:rPr lang="en-US" sz="2400" b="0" i="1" smtClean="0">
                          <a:latin typeface="Cambria Math" panose="02040503050406030204" pitchFamily="18" charset="0"/>
                        </a:rPr>
                        <m:t>  ⊗  </m:t>
                      </m:r>
                      <m:d>
                        <m:dPr>
                          <m:begChr m:val="|"/>
                          <m:endChr m:val="⟩"/>
                          <m:ctrlPr>
                            <a:rPr lang="en-US" sz="2400" b="0" i="1" smtClean="0">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𝑓</m:t>
                          </m:r>
                          <m:d>
                            <m:dPr>
                              <m:ctrlPr>
                                <a:rPr lang="en-US" sz="2400" b="0" i="1" smtClean="0">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54</m:t>
                              </m:r>
                            </m:e>
                          </m:d>
                        </m:e>
                      </m:d>
                      <m:r>
                        <a:rPr lang="en-US" sz="2400" b="0" i="1" smtClean="0">
                          <a:latin typeface="Cambria Math" panose="02040503050406030204" pitchFamily="18" charset="0"/>
                        </a:rPr>
                        <m:t>  ⊗   </m:t>
                      </m:r>
                      <m:r>
                        <a:rPr lang="en-US" sz="2400" b="0" i="1" smtClean="0">
                          <a:solidFill>
                            <a:schemeClr val="accent2"/>
                          </a:solidFill>
                          <a:latin typeface="Cambria Math" panose="02040503050406030204" pitchFamily="18" charset="0"/>
                        </a:rPr>
                        <m:t>𝑄𝐹𝑇</m:t>
                      </m:r>
                      <m:d>
                        <m:dPr>
                          <m:begChr m:val="|"/>
                          <m:endChr m:val="⟩"/>
                          <m:ctrlPr>
                            <a:rPr lang="en-US" sz="2400" b="0" i="1" smtClean="0">
                              <a:solidFill>
                                <a:schemeClr val="accent2"/>
                              </a:solidFill>
                              <a:latin typeface="Cambria Math" panose="02040503050406030204" pitchFamily="18" charset="0"/>
                            </a:rPr>
                          </m:ctrlPr>
                        </m:dPr>
                        <m:e>
                          <m:r>
                            <a:rPr lang="en-US" sz="2400" b="0" i="1" smtClean="0">
                              <a:solidFill>
                                <a:schemeClr val="accent2"/>
                              </a:solidFill>
                              <a:latin typeface="Cambria Math" panose="02040503050406030204" pitchFamily="18" charset="0"/>
                            </a:rPr>
                            <m:t>𝑦</m:t>
                          </m:r>
                        </m:e>
                      </m:d>
                      <m:r>
                        <a:rPr lang="en-US" sz="2400" b="0" i="1" smtClean="0">
                          <a:latin typeface="Cambria Math" panose="02040503050406030204" pitchFamily="18" charset="0"/>
                        </a:rPr>
                        <m:t>  ⊗  …</m:t>
                      </m:r>
                    </m:oMath>
                  </m:oMathPara>
                </a14:m>
                <a:endParaRPr lang="en-US" sz="2400" dirty="0"/>
              </a:p>
            </p:txBody>
          </p:sp>
        </mc:Choice>
        <mc:Fallback xmlns="">
          <p:sp>
            <p:nvSpPr>
              <p:cNvPr id="20" name="TextBox 19">
                <a:extLst>
                  <a:ext uri="{FF2B5EF4-FFF2-40B4-BE49-F238E27FC236}">
                    <a16:creationId xmlns:a16="http://schemas.microsoft.com/office/drawing/2014/main" id="{B36D796F-C6E4-A84C-5858-1D2426358DEE}"/>
                  </a:ext>
                </a:extLst>
              </p:cNvPr>
              <p:cNvSpPr txBox="1">
                <a:spLocks noRot="1" noChangeAspect="1" noMove="1" noResize="1" noEditPoints="1" noAdjustHandles="1" noChangeArrowheads="1" noChangeShapeType="1" noTextEdit="1"/>
              </p:cNvSpPr>
              <p:nvPr/>
            </p:nvSpPr>
            <p:spPr>
              <a:xfrm>
                <a:off x="2603016" y="5787784"/>
                <a:ext cx="9218229" cy="461665"/>
              </a:xfrm>
              <a:prstGeom prst="rect">
                <a:avLst/>
              </a:prstGeom>
              <a:blipFill>
                <a:blip r:embed="rId5"/>
                <a:stretch>
                  <a:fillRect b="-17105"/>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0DAF09F8-29D9-43CB-D157-E35EBC26F3BB}"/>
              </a:ext>
            </a:extLst>
          </p:cNvPr>
          <p:cNvSpPr txBox="1"/>
          <p:nvPr/>
        </p:nvSpPr>
        <p:spPr>
          <a:xfrm>
            <a:off x="1674605" y="5782866"/>
            <a:ext cx="974113" cy="461665"/>
          </a:xfrm>
          <a:prstGeom prst="rect">
            <a:avLst/>
          </a:prstGeom>
          <a:noFill/>
        </p:spPr>
        <p:txBody>
          <a:bodyPr wrap="none" rtlCol="0">
            <a:spAutoFit/>
          </a:bodyPr>
          <a:lstStyle/>
          <a:p>
            <a:r>
              <a:rPr lang="en-US" sz="2400" dirty="0"/>
              <a:t>Share:</a:t>
            </a:r>
          </a:p>
        </p:txBody>
      </p:sp>
      <p:sp>
        <p:nvSpPr>
          <p:cNvPr id="27" name="Oval 26">
            <a:extLst>
              <a:ext uri="{FF2B5EF4-FFF2-40B4-BE49-F238E27FC236}">
                <a16:creationId xmlns:a16="http://schemas.microsoft.com/office/drawing/2014/main" id="{04F88DBC-E49F-9AAE-AAF6-1C019A2C6781}"/>
              </a:ext>
            </a:extLst>
          </p:cNvPr>
          <p:cNvSpPr/>
          <p:nvPr/>
        </p:nvSpPr>
        <p:spPr>
          <a:xfrm>
            <a:off x="6018366" y="4897860"/>
            <a:ext cx="91440" cy="9144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EE4BEA01-3310-F565-8A59-555E2B55C7D9}"/>
              </a:ext>
            </a:extLst>
          </p:cNvPr>
          <p:cNvSpPr/>
          <p:nvPr/>
        </p:nvSpPr>
        <p:spPr>
          <a:xfrm>
            <a:off x="6031064" y="5140076"/>
            <a:ext cx="91440" cy="9144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A87EC303-3ADA-ECF1-0786-AC29AB7424EC}"/>
              </a:ext>
            </a:extLst>
          </p:cNvPr>
          <p:cNvSpPr/>
          <p:nvPr/>
        </p:nvSpPr>
        <p:spPr>
          <a:xfrm>
            <a:off x="6031064" y="5382292"/>
            <a:ext cx="91440" cy="9144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E4E2A2B-CCC7-FA4D-4858-E29610CE744C}"/>
                  </a:ext>
                </a:extLst>
              </p:cNvPr>
              <p:cNvSpPr txBox="1"/>
              <p:nvPr/>
            </p:nvSpPr>
            <p:spPr>
              <a:xfrm>
                <a:off x="2648718" y="1789043"/>
                <a:ext cx="6748579" cy="1569660"/>
              </a:xfrm>
              <a:prstGeom prst="rect">
                <a:avLst/>
              </a:prstGeom>
              <a:noFill/>
            </p:spPr>
            <p:txBody>
              <a:bodyPr wrap="none" rtlCol="0">
                <a:spAutoFit/>
              </a:bodyPr>
              <a:lstStyle/>
              <a:p>
                <a:r>
                  <a:rPr lang="en-US" sz="2400" dirty="0"/>
                  <a:t>Polynomial </a:t>
                </a:r>
                <a14:m>
                  <m:oMath xmlns:m="http://schemas.openxmlformats.org/officeDocument/2006/math">
                    <m:r>
                      <a:rPr lang="en-US" sz="2400" b="0" i="1" smtClean="0">
                        <a:latin typeface="Cambria Math" panose="02040503050406030204" pitchFamily="18" charset="0"/>
                      </a:rPr>
                      <m:t>𝑓</m:t>
                    </m:r>
                  </m:oMath>
                </a14:m>
                <a:r>
                  <a:rPr lang="en-US" sz="2400" dirty="0"/>
                  <a:t> over a finite field </a:t>
                </a:r>
                <a14:m>
                  <m:oMath xmlns:m="http://schemas.openxmlformats.org/officeDocument/2006/math">
                    <m:r>
                      <a:rPr lang="en-US" sz="2400" b="0" i="1" smtClean="0">
                        <a:latin typeface="Cambria Math" panose="02040503050406030204" pitchFamily="18" charset="0"/>
                      </a:rPr>
                      <m:t>𝕂</m:t>
                    </m:r>
                  </m:oMath>
                </a14:m>
                <a:r>
                  <a:rPr lang="en-US" sz="2400" dirty="0"/>
                  <a:t> such that </a:t>
                </a:r>
                <a14:m>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0</m:t>
                        </m:r>
                      </m:e>
                    </m:d>
                    <m:r>
                      <a:rPr lang="en-US" sz="2400" b="0" i="1" smtClean="0">
                        <a:latin typeface="Cambria Math" panose="02040503050406030204" pitchFamily="18" charset="0"/>
                      </a:rPr>
                      <m:t>=</m:t>
                    </m:r>
                    <m:r>
                      <a:rPr lang="en-US" sz="2400" b="0" i="1" smtClean="0">
                        <a:latin typeface="Cambria Math" panose="02040503050406030204" pitchFamily="18" charset="0"/>
                      </a:rPr>
                      <m:t>𝑠</m:t>
                    </m:r>
                  </m:oMath>
                </a14:m>
                <a:endParaRPr lang="en-US" sz="2400" dirty="0"/>
              </a:p>
              <a:p>
                <a:pPr marL="342900" indent="-342900">
                  <a:buFont typeface="Arial" panose="020B0604020202020204" pitchFamily="34" charset="0"/>
                  <a:buChar char="•"/>
                </a:pPr>
                <a:r>
                  <a:rPr lang="en-US" sz="2400" dirty="0"/>
                  <a:t>Degree </a:t>
                </a:r>
                <a14:m>
                  <m:oMath xmlns:m="http://schemas.openxmlformats.org/officeDocument/2006/math">
                    <m:r>
                      <a:rPr lang="en-US" sz="2400" b="0" i="1" smtClean="0">
                        <a:latin typeface="Cambria Math" panose="02040503050406030204" pitchFamily="18" charset="0"/>
                      </a:rPr>
                      <m:t>𝑑</m:t>
                    </m:r>
                  </m:oMath>
                </a14:m>
                <a:endParaRPr lang="en-US" sz="2400" b="0" i="1" dirty="0">
                  <a:latin typeface="Cambria Math" panose="02040503050406030204" pitchFamily="18" charset="0"/>
                </a:endParaRPr>
              </a:p>
              <a:p>
                <a:pPr marL="342900" indent="-34290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𝑡</m:t>
                    </m:r>
                  </m:oMath>
                </a14:m>
                <a:r>
                  <a:rPr lang="en-US" sz="2400" dirty="0"/>
                  <a:t> points per share</a:t>
                </a:r>
              </a:p>
              <a:p>
                <a:pPr marL="342900" indent="-34290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𝑟</m:t>
                    </m:r>
                  </m:oMath>
                </a14:m>
                <a:r>
                  <a:rPr lang="en-US" sz="2400" dirty="0"/>
                  <a:t> checks per </a:t>
                </a:r>
                <a:r>
                  <a:rPr lang="en-US" sz="2400" dirty="0" smtClean="0"/>
                  <a:t>share</a:t>
                </a:r>
                <a:endParaRPr lang="en-US" sz="2400" dirty="0"/>
              </a:p>
            </p:txBody>
          </p:sp>
        </mc:Choice>
        <mc:Fallback xmlns="">
          <p:sp>
            <p:nvSpPr>
              <p:cNvPr id="11" name="TextBox 10">
                <a:extLst>
                  <a:ext uri="{FF2B5EF4-FFF2-40B4-BE49-F238E27FC236}">
                    <a16:creationId xmlns:a16="http://schemas.microsoft.com/office/drawing/2014/main" id="{EE4E2A2B-CCC7-FA4D-4858-E29610CE744C}"/>
                  </a:ext>
                </a:extLst>
              </p:cNvPr>
              <p:cNvSpPr txBox="1">
                <a:spLocks noRot="1" noChangeAspect="1" noMove="1" noResize="1" noEditPoints="1" noAdjustHandles="1" noChangeArrowheads="1" noChangeShapeType="1" noTextEdit="1"/>
              </p:cNvSpPr>
              <p:nvPr/>
            </p:nvSpPr>
            <p:spPr>
              <a:xfrm>
                <a:off x="2648718" y="1789043"/>
                <a:ext cx="6748579" cy="1569660"/>
              </a:xfrm>
              <a:prstGeom prst="rect">
                <a:avLst/>
              </a:prstGeom>
              <a:blipFill>
                <a:blip r:embed="rId6"/>
                <a:stretch>
                  <a:fillRect l="-1445" t="-3101" b="-7752"/>
                </a:stretch>
              </a:blipFill>
            </p:spPr>
            <p:txBody>
              <a:bodyPr/>
              <a:lstStyle/>
              <a:p>
                <a:r>
                  <a:rPr lang="en-US">
                    <a:noFill/>
                  </a:rPr>
                  <a:t> </a:t>
                </a:r>
              </a:p>
            </p:txBody>
          </p:sp>
        </mc:Fallback>
      </mc:AlternateContent>
      <p:sp>
        <p:nvSpPr>
          <p:cNvPr id="12" name="Freeform 11"/>
          <p:cNvSpPr/>
          <p:nvPr/>
        </p:nvSpPr>
        <p:spPr>
          <a:xfrm>
            <a:off x="4113297" y="4071275"/>
            <a:ext cx="1347378" cy="468432"/>
          </a:xfrm>
          <a:custGeom>
            <a:avLst/>
            <a:gdLst>
              <a:gd name="connsiteX0" fmla="*/ 539666 w 1347378"/>
              <a:gd name="connsiteY0" fmla="*/ 663 h 468432"/>
              <a:gd name="connsiteX1" fmla="*/ 63416 w 1347378"/>
              <a:gd name="connsiteY1" fmla="*/ 100675 h 468432"/>
              <a:gd name="connsiteX2" fmla="*/ 77703 w 1347378"/>
              <a:gd name="connsiteY2" fmla="*/ 400713 h 468432"/>
              <a:gd name="connsiteX3" fmla="*/ 730166 w 1347378"/>
              <a:gd name="connsiteY3" fmla="*/ 453100 h 468432"/>
              <a:gd name="connsiteX4" fmla="*/ 1239753 w 1347378"/>
              <a:gd name="connsiteY4" fmla="*/ 438813 h 468432"/>
              <a:gd name="connsiteX5" fmla="*/ 1287378 w 1347378"/>
              <a:gd name="connsiteY5" fmla="*/ 138775 h 468432"/>
              <a:gd name="connsiteX6" fmla="*/ 539666 w 1347378"/>
              <a:gd name="connsiteY6" fmla="*/ 663 h 46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7378" h="468432">
                <a:moveTo>
                  <a:pt x="539666" y="663"/>
                </a:moveTo>
                <a:cubicBezTo>
                  <a:pt x="335673" y="-5687"/>
                  <a:pt x="140410" y="34000"/>
                  <a:pt x="63416" y="100675"/>
                </a:cubicBezTo>
                <a:cubicBezTo>
                  <a:pt x="-13578" y="167350"/>
                  <a:pt x="-33422" y="341976"/>
                  <a:pt x="77703" y="400713"/>
                </a:cubicBezTo>
                <a:cubicBezTo>
                  <a:pt x="188828" y="459450"/>
                  <a:pt x="536491" y="446750"/>
                  <a:pt x="730166" y="453100"/>
                </a:cubicBezTo>
                <a:cubicBezTo>
                  <a:pt x="923841" y="459450"/>
                  <a:pt x="1146884" y="491200"/>
                  <a:pt x="1239753" y="438813"/>
                </a:cubicBezTo>
                <a:cubicBezTo>
                  <a:pt x="1332622" y="386426"/>
                  <a:pt x="1402472" y="211006"/>
                  <a:pt x="1287378" y="138775"/>
                </a:cubicBezTo>
                <a:cubicBezTo>
                  <a:pt x="1172284" y="66544"/>
                  <a:pt x="743659" y="7013"/>
                  <a:pt x="539666" y="663"/>
                </a:cubicBezTo>
                <a:close/>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5864752" y="3418332"/>
            <a:ext cx="1347378" cy="468432"/>
          </a:xfrm>
          <a:custGeom>
            <a:avLst/>
            <a:gdLst>
              <a:gd name="connsiteX0" fmla="*/ 539666 w 1347378"/>
              <a:gd name="connsiteY0" fmla="*/ 663 h 468432"/>
              <a:gd name="connsiteX1" fmla="*/ 63416 w 1347378"/>
              <a:gd name="connsiteY1" fmla="*/ 100675 h 468432"/>
              <a:gd name="connsiteX2" fmla="*/ 77703 w 1347378"/>
              <a:gd name="connsiteY2" fmla="*/ 400713 h 468432"/>
              <a:gd name="connsiteX3" fmla="*/ 730166 w 1347378"/>
              <a:gd name="connsiteY3" fmla="*/ 453100 h 468432"/>
              <a:gd name="connsiteX4" fmla="*/ 1239753 w 1347378"/>
              <a:gd name="connsiteY4" fmla="*/ 438813 h 468432"/>
              <a:gd name="connsiteX5" fmla="*/ 1287378 w 1347378"/>
              <a:gd name="connsiteY5" fmla="*/ 138775 h 468432"/>
              <a:gd name="connsiteX6" fmla="*/ 539666 w 1347378"/>
              <a:gd name="connsiteY6" fmla="*/ 663 h 46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7378" h="468432">
                <a:moveTo>
                  <a:pt x="539666" y="663"/>
                </a:moveTo>
                <a:cubicBezTo>
                  <a:pt x="335673" y="-5687"/>
                  <a:pt x="140410" y="34000"/>
                  <a:pt x="63416" y="100675"/>
                </a:cubicBezTo>
                <a:cubicBezTo>
                  <a:pt x="-13578" y="167350"/>
                  <a:pt x="-33422" y="341976"/>
                  <a:pt x="77703" y="400713"/>
                </a:cubicBezTo>
                <a:cubicBezTo>
                  <a:pt x="188828" y="459450"/>
                  <a:pt x="536491" y="446750"/>
                  <a:pt x="730166" y="453100"/>
                </a:cubicBezTo>
                <a:cubicBezTo>
                  <a:pt x="923841" y="459450"/>
                  <a:pt x="1146884" y="491200"/>
                  <a:pt x="1239753" y="438813"/>
                </a:cubicBezTo>
                <a:cubicBezTo>
                  <a:pt x="1332622" y="386426"/>
                  <a:pt x="1402472" y="211006"/>
                  <a:pt x="1287378" y="138775"/>
                </a:cubicBezTo>
                <a:cubicBezTo>
                  <a:pt x="1172284" y="66544"/>
                  <a:pt x="743659" y="7013"/>
                  <a:pt x="539666" y="663"/>
                </a:cubicBezTo>
                <a:close/>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6018366" y="5776099"/>
            <a:ext cx="1347378" cy="468432"/>
          </a:xfrm>
          <a:custGeom>
            <a:avLst/>
            <a:gdLst>
              <a:gd name="connsiteX0" fmla="*/ 539666 w 1347378"/>
              <a:gd name="connsiteY0" fmla="*/ 663 h 468432"/>
              <a:gd name="connsiteX1" fmla="*/ 63416 w 1347378"/>
              <a:gd name="connsiteY1" fmla="*/ 100675 h 468432"/>
              <a:gd name="connsiteX2" fmla="*/ 77703 w 1347378"/>
              <a:gd name="connsiteY2" fmla="*/ 400713 h 468432"/>
              <a:gd name="connsiteX3" fmla="*/ 730166 w 1347378"/>
              <a:gd name="connsiteY3" fmla="*/ 453100 h 468432"/>
              <a:gd name="connsiteX4" fmla="*/ 1239753 w 1347378"/>
              <a:gd name="connsiteY4" fmla="*/ 438813 h 468432"/>
              <a:gd name="connsiteX5" fmla="*/ 1287378 w 1347378"/>
              <a:gd name="connsiteY5" fmla="*/ 138775 h 468432"/>
              <a:gd name="connsiteX6" fmla="*/ 539666 w 1347378"/>
              <a:gd name="connsiteY6" fmla="*/ 663 h 46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7378" h="468432">
                <a:moveTo>
                  <a:pt x="539666" y="663"/>
                </a:moveTo>
                <a:cubicBezTo>
                  <a:pt x="335673" y="-5687"/>
                  <a:pt x="140410" y="34000"/>
                  <a:pt x="63416" y="100675"/>
                </a:cubicBezTo>
                <a:cubicBezTo>
                  <a:pt x="-13578" y="167350"/>
                  <a:pt x="-33422" y="341976"/>
                  <a:pt x="77703" y="400713"/>
                </a:cubicBezTo>
                <a:cubicBezTo>
                  <a:pt x="188828" y="459450"/>
                  <a:pt x="536491" y="446750"/>
                  <a:pt x="730166" y="453100"/>
                </a:cubicBezTo>
                <a:cubicBezTo>
                  <a:pt x="923841" y="459450"/>
                  <a:pt x="1146884" y="491200"/>
                  <a:pt x="1239753" y="438813"/>
                </a:cubicBezTo>
                <a:cubicBezTo>
                  <a:pt x="1332622" y="386426"/>
                  <a:pt x="1402472" y="211006"/>
                  <a:pt x="1287378" y="138775"/>
                </a:cubicBezTo>
                <a:cubicBezTo>
                  <a:pt x="1172284" y="66544"/>
                  <a:pt x="743659" y="7013"/>
                  <a:pt x="539666" y="663"/>
                </a:cubicBezTo>
                <a:close/>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9309184" y="3418332"/>
            <a:ext cx="1347378" cy="468432"/>
          </a:xfrm>
          <a:custGeom>
            <a:avLst/>
            <a:gdLst>
              <a:gd name="connsiteX0" fmla="*/ 539666 w 1347378"/>
              <a:gd name="connsiteY0" fmla="*/ 663 h 468432"/>
              <a:gd name="connsiteX1" fmla="*/ 63416 w 1347378"/>
              <a:gd name="connsiteY1" fmla="*/ 100675 h 468432"/>
              <a:gd name="connsiteX2" fmla="*/ 77703 w 1347378"/>
              <a:gd name="connsiteY2" fmla="*/ 400713 h 468432"/>
              <a:gd name="connsiteX3" fmla="*/ 730166 w 1347378"/>
              <a:gd name="connsiteY3" fmla="*/ 453100 h 468432"/>
              <a:gd name="connsiteX4" fmla="*/ 1239753 w 1347378"/>
              <a:gd name="connsiteY4" fmla="*/ 438813 h 468432"/>
              <a:gd name="connsiteX5" fmla="*/ 1287378 w 1347378"/>
              <a:gd name="connsiteY5" fmla="*/ 138775 h 468432"/>
              <a:gd name="connsiteX6" fmla="*/ 539666 w 1347378"/>
              <a:gd name="connsiteY6" fmla="*/ 663 h 46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7378" h="468432">
                <a:moveTo>
                  <a:pt x="539666" y="663"/>
                </a:moveTo>
                <a:cubicBezTo>
                  <a:pt x="335673" y="-5687"/>
                  <a:pt x="140410" y="34000"/>
                  <a:pt x="63416" y="100675"/>
                </a:cubicBezTo>
                <a:cubicBezTo>
                  <a:pt x="-13578" y="167350"/>
                  <a:pt x="-33422" y="341976"/>
                  <a:pt x="77703" y="400713"/>
                </a:cubicBezTo>
                <a:cubicBezTo>
                  <a:pt x="188828" y="459450"/>
                  <a:pt x="536491" y="446750"/>
                  <a:pt x="730166" y="453100"/>
                </a:cubicBezTo>
                <a:cubicBezTo>
                  <a:pt x="923841" y="459450"/>
                  <a:pt x="1146884" y="491200"/>
                  <a:pt x="1239753" y="438813"/>
                </a:cubicBezTo>
                <a:cubicBezTo>
                  <a:pt x="1332622" y="386426"/>
                  <a:pt x="1402472" y="211006"/>
                  <a:pt x="1287378" y="138775"/>
                </a:cubicBezTo>
                <a:cubicBezTo>
                  <a:pt x="1172284" y="66544"/>
                  <a:pt x="743659" y="7013"/>
                  <a:pt x="539666" y="663"/>
                </a:cubicBezTo>
                <a:close/>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9256797" y="4083954"/>
            <a:ext cx="1347378" cy="468432"/>
          </a:xfrm>
          <a:custGeom>
            <a:avLst/>
            <a:gdLst>
              <a:gd name="connsiteX0" fmla="*/ 539666 w 1347378"/>
              <a:gd name="connsiteY0" fmla="*/ 663 h 468432"/>
              <a:gd name="connsiteX1" fmla="*/ 63416 w 1347378"/>
              <a:gd name="connsiteY1" fmla="*/ 100675 h 468432"/>
              <a:gd name="connsiteX2" fmla="*/ 77703 w 1347378"/>
              <a:gd name="connsiteY2" fmla="*/ 400713 h 468432"/>
              <a:gd name="connsiteX3" fmla="*/ 730166 w 1347378"/>
              <a:gd name="connsiteY3" fmla="*/ 453100 h 468432"/>
              <a:gd name="connsiteX4" fmla="*/ 1239753 w 1347378"/>
              <a:gd name="connsiteY4" fmla="*/ 438813 h 468432"/>
              <a:gd name="connsiteX5" fmla="*/ 1287378 w 1347378"/>
              <a:gd name="connsiteY5" fmla="*/ 138775 h 468432"/>
              <a:gd name="connsiteX6" fmla="*/ 539666 w 1347378"/>
              <a:gd name="connsiteY6" fmla="*/ 663 h 46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7378" h="468432">
                <a:moveTo>
                  <a:pt x="539666" y="663"/>
                </a:moveTo>
                <a:cubicBezTo>
                  <a:pt x="335673" y="-5687"/>
                  <a:pt x="140410" y="34000"/>
                  <a:pt x="63416" y="100675"/>
                </a:cubicBezTo>
                <a:cubicBezTo>
                  <a:pt x="-13578" y="167350"/>
                  <a:pt x="-33422" y="341976"/>
                  <a:pt x="77703" y="400713"/>
                </a:cubicBezTo>
                <a:cubicBezTo>
                  <a:pt x="188828" y="459450"/>
                  <a:pt x="536491" y="446750"/>
                  <a:pt x="730166" y="453100"/>
                </a:cubicBezTo>
                <a:cubicBezTo>
                  <a:pt x="923841" y="459450"/>
                  <a:pt x="1146884" y="491200"/>
                  <a:pt x="1239753" y="438813"/>
                </a:cubicBezTo>
                <a:cubicBezTo>
                  <a:pt x="1332622" y="386426"/>
                  <a:pt x="1402472" y="211006"/>
                  <a:pt x="1287378" y="138775"/>
                </a:cubicBezTo>
                <a:cubicBezTo>
                  <a:pt x="1172284" y="66544"/>
                  <a:pt x="743659" y="7013"/>
                  <a:pt x="539666" y="663"/>
                </a:cubicBezTo>
                <a:close/>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9494922" y="5784400"/>
            <a:ext cx="1347378" cy="468432"/>
          </a:xfrm>
          <a:custGeom>
            <a:avLst/>
            <a:gdLst>
              <a:gd name="connsiteX0" fmla="*/ 539666 w 1347378"/>
              <a:gd name="connsiteY0" fmla="*/ 663 h 468432"/>
              <a:gd name="connsiteX1" fmla="*/ 63416 w 1347378"/>
              <a:gd name="connsiteY1" fmla="*/ 100675 h 468432"/>
              <a:gd name="connsiteX2" fmla="*/ 77703 w 1347378"/>
              <a:gd name="connsiteY2" fmla="*/ 400713 h 468432"/>
              <a:gd name="connsiteX3" fmla="*/ 730166 w 1347378"/>
              <a:gd name="connsiteY3" fmla="*/ 453100 h 468432"/>
              <a:gd name="connsiteX4" fmla="*/ 1239753 w 1347378"/>
              <a:gd name="connsiteY4" fmla="*/ 438813 h 468432"/>
              <a:gd name="connsiteX5" fmla="*/ 1287378 w 1347378"/>
              <a:gd name="connsiteY5" fmla="*/ 138775 h 468432"/>
              <a:gd name="connsiteX6" fmla="*/ 539666 w 1347378"/>
              <a:gd name="connsiteY6" fmla="*/ 663 h 46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7378" h="468432">
                <a:moveTo>
                  <a:pt x="539666" y="663"/>
                </a:moveTo>
                <a:cubicBezTo>
                  <a:pt x="335673" y="-5687"/>
                  <a:pt x="140410" y="34000"/>
                  <a:pt x="63416" y="100675"/>
                </a:cubicBezTo>
                <a:cubicBezTo>
                  <a:pt x="-13578" y="167350"/>
                  <a:pt x="-33422" y="341976"/>
                  <a:pt x="77703" y="400713"/>
                </a:cubicBezTo>
                <a:cubicBezTo>
                  <a:pt x="188828" y="459450"/>
                  <a:pt x="536491" y="446750"/>
                  <a:pt x="730166" y="453100"/>
                </a:cubicBezTo>
                <a:cubicBezTo>
                  <a:pt x="923841" y="459450"/>
                  <a:pt x="1146884" y="491200"/>
                  <a:pt x="1239753" y="438813"/>
                </a:cubicBezTo>
                <a:cubicBezTo>
                  <a:pt x="1332622" y="386426"/>
                  <a:pt x="1402472" y="211006"/>
                  <a:pt x="1287378" y="138775"/>
                </a:cubicBezTo>
                <a:cubicBezTo>
                  <a:pt x="1172284" y="66544"/>
                  <a:pt x="743659" y="7013"/>
                  <a:pt x="539666" y="663"/>
                </a:cubicBezTo>
                <a:close/>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86265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E8A9E-A3CB-D2F3-D666-08F792D2D428}"/>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324F4AB-2ECB-1ECC-5DC8-8E112279A910}"/>
                  </a:ext>
                </a:extLst>
              </p:cNvPr>
              <p:cNvSpPr txBox="1"/>
              <p:nvPr/>
            </p:nvSpPr>
            <p:spPr>
              <a:xfrm>
                <a:off x="2603016" y="3429000"/>
                <a:ext cx="907165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solidFill>
                                <a:schemeClr val="accent6">
                                  <a:lumMod val="75000"/>
                                </a:schemeClr>
                              </a:solidFill>
                              <a:latin typeface="Cambria Math" panose="02040503050406030204" pitchFamily="18" charset="0"/>
                            </a:rPr>
                          </m:ctrlPr>
                        </m:dPr>
                        <m:e>
                          <m:r>
                            <a:rPr lang="en-US" sz="2400" i="1">
                              <a:solidFill>
                                <a:schemeClr val="accent6">
                                  <a:lumMod val="75000"/>
                                </a:schemeClr>
                              </a:solidFill>
                              <a:latin typeface="Cambria Math" panose="02040503050406030204" pitchFamily="18" charset="0"/>
                            </a:rPr>
                            <m:t>𝑓</m:t>
                          </m:r>
                          <m:d>
                            <m:dPr>
                              <m:ctrlPr>
                                <a:rPr lang="en-US" sz="2400" i="1">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1</m:t>
                              </m:r>
                            </m:e>
                          </m:d>
                        </m:e>
                      </m:d>
                      <m:r>
                        <a:rPr lang="en-US" sz="2400" b="0" i="1" smtClean="0">
                          <a:latin typeface="Cambria Math" panose="02040503050406030204" pitchFamily="18" charset="0"/>
                        </a:rPr>
                        <m:t>   ⊗   </m:t>
                      </m:r>
                      <m:d>
                        <m:dPr>
                          <m:begChr m:val="|"/>
                          <m:endChr m:val="⟩"/>
                          <m:ctrlPr>
                            <a:rPr lang="en-US" sz="2400" b="0" i="1" smtClean="0">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𝑓</m:t>
                          </m:r>
                          <m:d>
                            <m:dPr>
                              <m:ctrlPr>
                                <a:rPr lang="en-US" sz="2400" b="0" i="1" smtClean="0">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2</m:t>
                              </m:r>
                            </m:e>
                          </m:d>
                        </m:e>
                      </m:d>
                      <m:r>
                        <a:rPr lang="en-US" sz="2400" b="0" i="1" smtClean="0">
                          <a:latin typeface="Cambria Math" panose="02040503050406030204" pitchFamily="18" charset="0"/>
                        </a:rPr>
                        <m:t>   ⊗   </m:t>
                      </m:r>
                      <m:r>
                        <a:rPr lang="en-US" sz="2400" b="0" i="1" smtClean="0">
                          <a:solidFill>
                            <a:schemeClr val="accent2"/>
                          </a:solidFill>
                          <a:latin typeface="Cambria Math" panose="02040503050406030204" pitchFamily="18" charset="0"/>
                        </a:rPr>
                        <m:t>𝑄𝐹𝑇</m:t>
                      </m:r>
                      <m:d>
                        <m:dPr>
                          <m:begChr m:val="|"/>
                          <m:endChr m:val="⟩"/>
                          <m:ctrlPr>
                            <a:rPr lang="en-US" sz="2400" b="0" i="1" smtClean="0">
                              <a:solidFill>
                                <a:schemeClr val="accent2"/>
                              </a:solidFill>
                              <a:latin typeface="Cambria Math" panose="02040503050406030204" pitchFamily="18" charset="0"/>
                            </a:rPr>
                          </m:ctrlPr>
                        </m:dPr>
                        <m:e>
                          <m:sSub>
                            <m:sSubPr>
                              <m:ctrlPr>
                                <a:rPr lang="en-US" sz="2400" b="0" i="1" smtClean="0">
                                  <a:solidFill>
                                    <a:schemeClr val="accent2"/>
                                  </a:solidFill>
                                  <a:latin typeface="Cambria Math" panose="02040503050406030204" pitchFamily="18" charset="0"/>
                                </a:rPr>
                              </m:ctrlPr>
                            </m:sSubPr>
                            <m:e>
                              <m:r>
                                <a:rPr lang="en-US" sz="2400" b="0" i="1" smtClean="0">
                                  <a:solidFill>
                                    <a:schemeClr val="accent2"/>
                                  </a:solidFill>
                                  <a:latin typeface="Cambria Math" panose="02040503050406030204" pitchFamily="18" charset="0"/>
                                </a:rPr>
                                <m:t>𝑦</m:t>
                              </m:r>
                            </m:e>
                            <m:sub>
                              <m:r>
                                <a:rPr lang="en-US" sz="2400" b="0" i="1" smtClean="0">
                                  <a:solidFill>
                                    <a:schemeClr val="accent2"/>
                                  </a:solidFill>
                                  <a:latin typeface="Cambria Math" panose="02040503050406030204" pitchFamily="18" charset="0"/>
                                </a:rPr>
                                <m:t>1</m:t>
                              </m:r>
                            </m:sub>
                          </m:sSub>
                        </m:e>
                      </m:d>
                      <m:r>
                        <a:rPr lang="en-US" sz="2400" b="0" i="1" smtClean="0">
                          <a:latin typeface="Cambria Math" panose="02040503050406030204" pitchFamily="18" charset="0"/>
                        </a:rPr>
                        <m:t>  ⊗   </m:t>
                      </m:r>
                      <m:d>
                        <m:dPr>
                          <m:begChr m:val="|"/>
                          <m:endChr m:val="⟩"/>
                          <m:ctrlPr>
                            <a:rPr lang="en-US" sz="2400" b="0" i="1" smtClean="0">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𝑓</m:t>
                          </m:r>
                          <m:d>
                            <m:dPr>
                              <m:ctrlPr>
                                <a:rPr lang="en-US" sz="2400" b="0" i="1" smtClean="0">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4</m:t>
                              </m:r>
                            </m:e>
                          </m:d>
                        </m:e>
                      </m:d>
                      <m:r>
                        <a:rPr lang="en-US" sz="2400" b="0" i="1" smtClean="0">
                          <a:latin typeface="Cambria Math" panose="02040503050406030204" pitchFamily="18" charset="0"/>
                        </a:rPr>
                        <m:t>  ⊗   </m:t>
                      </m:r>
                      <m:r>
                        <a:rPr lang="en-US" sz="2400" b="0" i="1" smtClean="0">
                          <a:solidFill>
                            <a:schemeClr val="accent2"/>
                          </a:solidFill>
                          <a:latin typeface="Cambria Math" panose="02040503050406030204" pitchFamily="18" charset="0"/>
                        </a:rPr>
                        <m:t>𝑄𝐹𝑇</m:t>
                      </m:r>
                      <m:d>
                        <m:dPr>
                          <m:begChr m:val="|"/>
                          <m:endChr m:val="⟩"/>
                          <m:ctrlPr>
                            <a:rPr lang="en-US" sz="2400" b="0" i="1" smtClean="0">
                              <a:solidFill>
                                <a:schemeClr val="accent2"/>
                              </a:solidFill>
                              <a:latin typeface="Cambria Math" panose="02040503050406030204" pitchFamily="18" charset="0"/>
                            </a:rPr>
                          </m:ctrlPr>
                        </m:dPr>
                        <m:e>
                          <m:sSub>
                            <m:sSubPr>
                              <m:ctrlPr>
                                <a:rPr lang="en-US" sz="2400" b="0" i="1" smtClean="0">
                                  <a:solidFill>
                                    <a:schemeClr val="accent2"/>
                                  </a:solidFill>
                                  <a:latin typeface="Cambria Math" panose="02040503050406030204" pitchFamily="18" charset="0"/>
                                </a:rPr>
                              </m:ctrlPr>
                            </m:sSubPr>
                            <m:e>
                              <m:r>
                                <a:rPr lang="en-US" sz="2400" b="0" i="1" smtClean="0">
                                  <a:solidFill>
                                    <a:schemeClr val="accent2"/>
                                  </a:solidFill>
                                  <a:latin typeface="Cambria Math" panose="02040503050406030204" pitchFamily="18" charset="0"/>
                                </a:rPr>
                                <m:t>𝑦</m:t>
                              </m:r>
                            </m:e>
                            <m:sub>
                              <m:r>
                                <a:rPr lang="en-US" sz="2400" b="0" i="1" smtClean="0">
                                  <a:solidFill>
                                    <a:schemeClr val="accent2"/>
                                  </a:solidFill>
                                  <a:latin typeface="Cambria Math" panose="02040503050406030204" pitchFamily="18" charset="0"/>
                                </a:rPr>
                                <m:t>2</m:t>
                              </m:r>
                            </m:sub>
                          </m:sSub>
                        </m:e>
                      </m:d>
                      <m:r>
                        <a:rPr lang="en-US" sz="2400" b="0" i="1" smtClean="0">
                          <a:latin typeface="Cambria Math" panose="02040503050406030204" pitchFamily="18" charset="0"/>
                        </a:rPr>
                        <m:t>  ⊗  …</m:t>
                      </m:r>
                    </m:oMath>
                  </m:oMathPara>
                </a14:m>
                <a:endParaRPr lang="en-US" sz="2400" dirty="0"/>
              </a:p>
            </p:txBody>
          </p:sp>
        </mc:Choice>
        <mc:Fallback xmlns="">
          <p:sp>
            <p:nvSpPr>
              <p:cNvPr id="19" name="TextBox 18">
                <a:extLst>
                  <a:ext uri="{FF2B5EF4-FFF2-40B4-BE49-F238E27FC236}">
                    <a16:creationId xmlns:a16="http://schemas.microsoft.com/office/drawing/2014/main" id="{7324F4AB-2ECB-1ECC-5DC8-8E112279A910}"/>
                  </a:ext>
                </a:extLst>
              </p:cNvPr>
              <p:cNvSpPr txBox="1">
                <a:spLocks noRot="1" noChangeAspect="1" noMove="1" noResize="1" noEditPoints="1" noAdjustHandles="1" noChangeArrowheads="1" noChangeShapeType="1" noTextEdit="1"/>
              </p:cNvSpPr>
              <p:nvPr/>
            </p:nvSpPr>
            <p:spPr>
              <a:xfrm>
                <a:off x="2603016" y="3429000"/>
                <a:ext cx="9071651" cy="461665"/>
              </a:xfrm>
              <a:prstGeom prst="rect">
                <a:avLst/>
              </a:prstGeom>
              <a:blipFill>
                <a:blip r:embed="rId3"/>
                <a:stretch>
                  <a:fillRect b="-17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5DC0634-398F-C87C-EB45-E6F8BC2DFC99}"/>
                  </a:ext>
                </a:extLst>
              </p:cNvPr>
              <p:cNvSpPr txBox="1"/>
              <p:nvPr/>
            </p:nvSpPr>
            <p:spPr>
              <a:xfrm>
                <a:off x="2497731" y="4090721"/>
                <a:ext cx="911217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solidFill>
                                <a:schemeClr val="accent6">
                                  <a:lumMod val="75000"/>
                                </a:schemeClr>
                              </a:solidFill>
                              <a:latin typeface="Cambria Math" panose="02040503050406030204" pitchFamily="18" charset="0"/>
                            </a:rPr>
                          </m:ctrlPr>
                        </m:dPr>
                        <m:e>
                          <m:r>
                            <a:rPr lang="en-US" sz="2400" i="1">
                              <a:solidFill>
                                <a:schemeClr val="accent6">
                                  <a:lumMod val="75000"/>
                                </a:schemeClr>
                              </a:solidFill>
                              <a:latin typeface="Cambria Math" panose="02040503050406030204" pitchFamily="18" charset="0"/>
                            </a:rPr>
                            <m:t>𝑓</m:t>
                          </m:r>
                          <m:d>
                            <m:dPr>
                              <m:ctrlPr>
                                <a:rPr lang="en-US" sz="2400" i="1">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11</m:t>
                              </m:r>
                            </m:e>
                          </m:d>
                        </m:e>
                      </m:d>
                      <m:r>
                        <a:rPr lang="en-US" sz="2400" b="0" i="1" smtClean="0">
                          <a:latin typeface="Cambria Math" panose="02040503050406030204" pitchFamily="18" charset="0"/>
                        </a:rPr>
                        <m:t> ⊗ </m:t>
                      </m:r>
                      <m:r>
                        <a:rPr lang="en-US" sz="2400" i="1" smtClean="0">
                          <a:solidFill>
                            <a:schemeClr val="accent2"/>
                          </a:solidFill>
                          <a:latin typeface="Cambria Math" panose="02040503050406030204" pitchFamily="18" charset="0"/>
                        </a:rPr>
                        <m:t>𝑄𝐹𝑇</m:t>
                      </m:r>
                      <m:d>
                        <m:dPr>
                          <m:begChr m:val="|"/>
                          <m:endChr m:val="⟩"/>
                          <m:ctrlPr>
                            <a:rPr lang="en-US" sz="2400" i="1">
                              <a:solidFill>
                                <a:schemeClr val="accent2"/>
                              </a:solidFill>
                              <a:latin typeface="Cambria Math" panose="02040503050406030204" pitchFamily="18" charset="0"/>
                            </a:rPr>
                          </m:ctrlPr>
                        </m:dPr>
                        <m:e>
                          <m:sSub>
                            <m:sSubPr>
                              <m:ctrlPr>
                                <a:rPr lang="en-US" sz="2400" i="1">
                                  <a:solidFill>
                                    <a:schemeClr val="accent2"/>
                                  </a:solidFill>
                                  <a:latin typeface="Cambria Math" panose="02040503050406030204" pitchFamily="18" charset="0"/>
                                </a:rPr>
                              </m:ctrlPr>
                            </m:sSubPr>
                            <m:e>
                              <m:r>
                                <a:rPr lang="en-US" sz="2400" b="0" i="1" smtClean="0">
                                  <a:solidFill>
                                    <a:schemeClr val="accent2"/>
                                  </a:solidFill>
                                  <a:latin typeface="Cambria Math" panose="02040503050406030204" pitchFamily="18" charset="0"/>
                                </a:rPr>
                                <m:t>𝑦</m:t>
                              </m:r>
                            </m:e>
                            <m:sub>
                              <m:r>
                                <a:rPr lang="en-US" sz="2400" b="0" i="1" smtClean="0">
                                  <a:solidFill>
                                    <a:schemeClr val="accent2"/>
                                  </a:solidFill>
                                  <a:latin typeface="Cambria Math" panose="02040503050406030204" pitchFamily="18" charset="0"/>
                                </a:rPr>
                                <m:t>3</m:t>
                              </m:r>
                            </m:sub>
                          </m:sSub>
                        </m:e>
                      </m:d>
                      <m:r>
                        <a:rPr lang="en-US" sz="2400" b="0" i="1" smtClean="0">
                          <a:latin typeface="Cambria Math" panose="02040503050406030204" pitchFamily="18" charset="0"/>
                        </a:rPr>
                        <m:t>  ⊗  </m:t>
                      </m:r>
                      <m:d>
                        <m:dPr>
                          <m:begChr m:val="|"/>
                          <m:endChr m:val="⟩"/>
                          <m:ctrlPr>
                            <a:rPr lang="en-US" sz="2400" b="0" i="1" smtClean="0">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𝑓</m:t>
                          </m:r>
                          <m:d>
                            <m:dPr>
                              <m:ctrlPr>
                                <a:rPr lang="en-US" sz="2400" b="0" i="1" smtClean="0">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13</m:t>
                              </m:r>
                            </m:e>
                          </m:d>
                        </m:e>
                      </m:d>
                      <m:r>
                        <a:rPr lang="en-US" sz="2400" b="0" i="1" smtClean="0">
                          <a:latin typeface="Cambria Math" panose="02040503050406030204" pitchFamily="18" charset="0"/>
                        </a:rPr>
                        <m:t>   ⊗  </m:t>
                      </m:r>
                      <m:d>
                        <m:dPr>
                          <m:begChr m:val="|"/>
                          <m:endChr m:val="⟩"/>
                          <m:ctrlPr>
                            <a:rPr lang="en-US" sz="2400" b="0" i="1" smtClean="0">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𝑓</m:t>
                          </m:r>
                          <m:d>
                            <m:dPr>
                              <m:ctrlPr>
                                <a:rPr lang="en-US" sz="2400" b="0" i="1" smtClean="0">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14</m:t>
                              </m:r>
                            </m:e>
                          </m:d>
                        </m:e>
                      </m:d>
                      <m:r>
                        <a:rPr lang="en-US" sz="2400" b="0" i="1" smtClean="0">
                          <a:latin typeface="Cambria Math" panose="02040503050406030204" pitchFamily="18" charset="0"/>
                        </a:rPr>
                        <m:t>  ⊗  </m:t>
                      </m:r>
                      <m:r>
                        <a:rPr lang="en-US" sz="2400" b="0" i="1" smtClean="0">
                          <a:solidFill>
                            <a:schemeClr val="accent2"/>
                          </a:solidFill>
                          <a:latin typeface="Cambria Math" panose="02040503050406030204" pitchFamily="18" charset="0"/>
                        </a:rPr>
                        <m:t>𝑄𝐹𝑇</m:t>
                      </m:r>
                      <m:d>
                        <m:dPr>
                          <m:begChr m:val="|"/>
                          <m:endChr m:val="⟩"/>
                          <m:ctrlPr>
                            <a:rPr lang="en-US" sz="2400" b="0" i="1" smtClean="0">
                              <a:solidFill>
                                <a:schemeClr val="accent2"/>
                              </a:solidFill>
                              <a:latin typeface="Cambria Math" panose="02040503050406030204" pitchFamily="18" charset="0"/>
                            </a:rPr>
                          </m:ctrlPr>
                        </m:dPr>
                        <m:e>
                          <m:sSub>
                            <m:sSubPr>
                              <m:ctrlPr>
                                <a:rPr lang="en-US" sz="2400" b="0" i="1" smtClean="0">
                                  <a:solidFill>
                                    <a:schemeClr val="accent2"/>
                                  </a:solidFill>
                                  <a:latin typeface="Cambria Math" panose="02040503050406030204" pitchFamily="18" charset="0"/>
                                </a:rPr>
                              </m:ctrlPr>
                            </m:sSubPr>
                            <m:e>
                              <m:r>
                                <a:rPr lang="en-US" sz="2400" b="0" i="1" smtClean="0">
                                  <a:solidFill>
                                    <a:schemeClr val="accent2"/>
                                  </a:solidFill>
                                  <a:latin typeface="Cambria Math" panose="02040503050406030204" pitchFamily="18" charset="0"/>
                                </a:rPr>
                                <m:t>𝑦</m:t>
                              </m:r>
                            </m:e>
                            <m:sub>
                              <m:r>
                                <a:rPr lang="en-US" sz="2400" b="0" i="1" smtClean="0">
                                  <a:solidFill>
                                    <a:schemeClr val="accent2"/>
                                  </a:solidFill>
                                  <a:latin typeface="Cambria Math" panose="02040503050406030204" pitchFamily="18" charset="0"/>
                                </a:rPr>
                                <m:t>4</m:t>
                              </m:r>
                            </m:sub>
                          </m:sSub>
                        </m:e>
                      </m:d>
                      <m:r>
                        <a:rPr lang="en-US" sz="2400" b="0" i="1" smtClean="0">
                          <a:latin typeface="Cambria Math" panose="02040503050406030204" pitchFamily="18" charset="0"/>
                        </a:rPr>
                        <m:t>  ⊗  …</m:t>
                      </m:r>
                    </m:oMath>
                  </m:oMathPara>
                </a14:m>
                <a:endParaRPr lang="en-US" sz="2400" dirty="0"/>
              </a:p>
            </p:txBody>
          </p:sp>
        </mc:Choice>
        <mc:Fallback xmlns="">
          <p:sp>
            <p:nvSpPr>
              <p:cNvPr id="22" name="TextBox 21">
                <a:extLst>
                  <a:ext uri="{FF2B5EF4-FFF2-40B4-BE49-F238E27FC236}">
                    <a16:creationId xmlns:a16="http://schemas.microsoft.com/office/drawing/2014/main" id="{B5DC0634-398F-C87C-EB45-E6F8BC2DFC99}"/>
                  </a:ext>
                </a:extLst>
              </p:cNvPr>
              <p:cNvSpPr txBox="1">
                <a:spLocks noRot="1" noChangeAspect="1" noMove="1" noResize="1" noEditPoints="1" noAdjustHandles="1" noChangeArrowheads="1" noChangeShapeType="1" noTextEdit="1"/>
              </p:cNvSpPr>
              <p:nvPr/>
            </p:nvSpPr>
            <p:spPr>
              <a:xfrm>
                <a:off x="2497731" y="4090721"/>
                <a:ext cx="9112174" cy="461665"/>
              </a:xfrm>
              <a:prstGeom prst="rect">
                <a:avLst/>
              </a:prstGeom>
              <a:blipFill>
                <a:blip r:embed="rId4"/>
                <a:stretch>
                  <a:fillRect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B36D796F-C6E4-A84C-5858-1D2426358DEE}"/>
                  </a:ext>
                </a:extLst>
              </p:cNvPr>
              <p:cNvSpPr txBox="1"/>
              <p:nvPr/>
            </p:nvSpPr>
            <p:spPr>
              <a:xfrm>
                <a:off x="2603016" y="5787784"/>
                <a:ext cx="921822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solidFill>
                                <a:schemeClr val="accent6">
                                  <a:lumMod val="75000"/>
                                </a:schemeClr>
                              </a:solidFill>
                              <a:latin typeface="Cambria Math" panose="02040503050406030204" pitchFamily="18" charset="0"/>
                            </a:rPr>
                          </m:ctrlPr>
                        </m:dPr>
                        <m:e>
                          <m:r>
                            <a:rPr lang="en-US" sz="2400" i="1">
                              <a:solidFill>
                                <a:schemeClr val="accent6">
                                  <a:lumMod val="75000"/>
                                </a:schemeClr>
                              </a:solidFill>
                              <a:latin typeface="Cambria Math" panose="02040503050406030204" pitchFamily="18" charset="0"/>
                            </a:rPr>
                            <m:t>𝑓</m:t>
                          </m:r>
                          <m:d>
                            <m:dPr>
                              <m:ctrlPr>
                                <a:rPr lang="en-US" sz="2400" i="1">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51</m:t>
                              </m:r>
                            </m:e>
                          </m:d>
                        </m:e>
                      </m:d>
                      <m:r>
                        <a:rPr lang="en-US" sz="2400" b="0" i="1" smtClean="0">
                          <a:latin typeface="Cambria Math" panose="02040503050406030204" pitchFamily="18" charset="0"/>
                        </a:rPr>
                        <m:t> ⊗  </m:t>
                      </m:r>
                      <m:d>
                        <m:dPr>
                          <m:begChr m:val="|"/>
                          <m:endChr m:val="⟩"/>
                          <m:ctrlPr>
                            <a:rPr lang="en-US" sz="2400" b="0" i="1" smtClean="0">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𝑓</m:t>
                          </m:r>
                          <m:d>
                            <m:dPr>
                              <m:ctrlPr>
                                <a:rPr lang="en-US" sz="2400" b="0" i="1" smtClean="0">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51</m:t>
                              </m:r>
                            </m:e>
                          </m:d>
                        </m:e>
                      </m:d>
                      <m:r>
                        <a:rPr lang="en-US" sz="2400" b="0" i="1" smtClean="0">
                          <a:latin typeface="Cambria Math" panose="02040503050406030204" pitchFamily="18" charset="0"/>
                        </a:rPr>
                        <m:t>  ⊗  </m:t>
                      </m:r>
                      <m:r>
                        <a:rPr lang="en-US" sz="2400" b="0" i="1" smtClean="0">
                          <a:solidFill>
                            <a:schemeClr val="accent2"/>
                          </a:solidFill>
                          <a:latin typeface="Cambria Math" panose="02040503050406030204" pitchFamily="18" charset="0"/>
                        </a:rPr>
                        <m:t>𝑄𝐹𝑇</m:t>
                      </m:r>
                      <m:d>
                        <m:dPr>
                          <m:begChr m:val="|"/>
                          <m:endChr m:val="⟩"/>
                          <m:ctrlPr>
                            <a:rPr lang="en-US" sz="2400" b="0" i="1" smtClean="0">
                              <a:solidFill>
                                <a:schemeClr val="accent2"/>
                              </a:solidFill>
                              <a:latin typeface="Cambria Math" panose="02040503050406030204" pitchFamily="18" charset="0"/>
                            </a:rPr>
                          </m:ctrlPr>
                        </m:dPr>
                        <m:e>
                          <m:sSub>
                            <m:sSubPr>
                              <m:ctrlPr>
                                <a:rPr lang="en-US" sz="2400" b="0" i="1" smtClean="0">
                                  <a:solidFill>
                                    <a:schemeClr val="accent2"/>
                                  </a:solidFill>
                                  <a:latin typeface="Cambria Math" panose="02040503050406030204" pitchFamily="18" charset="0"/>
                                </a:rPr>
                              </m:ctrlPr>
                            </m:sSubPr>
                            <m:e>
                              <m:r>
                                <a:rPr lang="en-US" sz="2400" b="0" i="1" smtClean="0">
                                  <a:solidFill>
                                    <a:schemeClr val="accent2"/>
                                  </a:solidFill>
                                  <a:latin typeface="Cambria Math" panose="02040503050406030204" pitchFamily="18" charset="0"/>
                                </a:rPr>
                                <m:t>𝑦</m:t>
                              </m:r>
                            </m:e>
                            <m:sub>
                              <m:r>
                                <a:rPr lang="en-US" sz="2400" b="0" i="1" smtClean="0">
                                  <a:solidFill>
                                    <a:schemeClr val="accent2"/>
                                  </a:solidFill>
                                  <a:latin typeface="Cambria Math" panose="02040503050406030204" pitchFamily="18" charset="0"/>
                                </a:rPr>
                                <m:t>5</m:t>
                              </m:r>
                            </m:sub>
                          </m:sSub>
                        </m:e>
                      </m:d>
                      <m:r>
                        <a:rPr lang="en-US" sz="2400" b="0" i="1" smtClean="0">
                          <a:latin typeface="Cambria Math" panose="02040503050406030204" pitchFamily="18" charset="0"/>
                        </a:rPr>
                        <m:t>  ⊗  </m:t>
                      </m:r>
                      <m:d>
                        <m:dPr>
                          <m:begChr m:val="|"/>
                          <m:endChr m:val="⟩"/>
                          <m:ctrlPr>
                            <a:rPr lang="en-US" sz="2400" b="0" i="1" smtClean="0">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𝑓</m:t>
                          </m:r>
                          <m:d>
                            <m:dPr>
                              <m:ctrlPr>
                                <a:rPr lang="en-US" sz="2400" b="0" i="1" smtClean="0">
                                  <a:solidFill>
                                    <a:schemeClr val="accent6">
                                      <a:lumMod val="75000"/>
                                    </a:schemeClr>
                                  </a:solidFill>
                                  <a:latin typeface="Cambria Math" panose="02040503050406030204" pitchFamily="18" charset="0"/>
                                </a:rPr>
                              </m:ctrlPr>
                            </m:dPr>
                            <m:e>
                              <m:r>
                                <a:rPr lang="en-US" sz="2400" b="0" i="1" smtClean="0">
                                  <a:solidFill>
                                    <a:schemeClr val="accent6">
                                      <a:lumMod val="75000"/>
                                    </a:schemeClr>
                                  </a:solidFill>
                                  <a:latin typeface="Cambria Math" panose="02040503050406030204" pitchFamily="18" charset="0"/>
                                </a:rPr>
                                <m:t>54</m:t>
                              </m:r>
                            </m:e>
                          </m:d>
                        </m:e>
                      </m:d>
                      <m:r>
                        <a:rPr lang="en-US" sz="2400" b="0" i="1" smtClean="0">
                          <a:latin typeface="Cambria Math" panose="02040503050406030204" pitchFamily="18" charset="0"/>
                        </a:rPr>
                        <m:t>  ⊗   </m:t>
                      </m:r>
                      <m:r>
                        <a:rPr lang="en-US" sz="2400" b="0" i="1" smtClean="0">
                          <a:solidFill>
                            <a:schemeClr val="accent2"/>
                          </a:solidFill>
                          <a:latin typeface="Cambria Math" panose="02040503050406030204" pitchFamily="18" charset="0"/>
                        </a:rPr>
                        <m:t>𝑄𝐹𝑇</m:t>
                      </m:r>
                      <m:d>
                        <m:dPr>
                          <m:begChr m:val="|"/>
                          <m:endChr m:val="⟩"/>
                          <m:ctrlPr>
                            <a:rPr lang="en-US" sz="2400" b="0" i="1" smtClean="0">
                              <a:solidFill>
                                <a:schemeClr val="accent2"/>
                              </a:solidFill>
                              <a:latin typeface="Cambria Math" panose="02040503050406030204" pitchFamily="18" charset="0"/>
                            </a:rPr>
                          </m:ctrlPr>
                        </m:dPr>
                        <m:e>
                          <m:r>
                            <a:rPr lang="en-US" sz="2400" b="0" i="1" smtClean="0">
                              <a:solidFill>
                                <a:schemeClr val="accent2"/>
                              </a:solidFill>
                              <a:latin typeface="Cambria Math" panose="02040503050406030204" pitchFamily="18" charset="0"/>
                            </a:rPr>
                            <m:t>𝑦</m:t>
                          </m:r>
                        </m:e>
                      </m:d>
                      <m:r>
                        <a:rPr lang="en-US" sz="2400" b="0" i="1" smtClean="0">
                          <a:latin typeface="Cambria Math" panose="02040503050406030204" pitchFamily="18" charset="0"/>
                        </a:rPr>
                        <m:t>  ⊗  …</m:t>
                      </m:r>
                    </m:oMath>
                  </m:oMathPara>
                </a14:m>
                <a:endParaRPr lang="en-US" sz="2400" dirty="0"/>
              </a:p>
            </p:txBody>
          </p:sp>
        </mc:Choice>
        <mc:Fallback xmlns="">
          <p:sp>
            <p:nvSpPr>
              <p:cNvPr id="23" name="TextBox 22">
                <a:extLst>
                  <a:ext uri="{FF2B5EF4-FFF2-40B4-BE49-F238E27FC236}">
                    <a16:creationId xmlns:a16="http://schemas.microsoft.com/office/drawing/2014/main" id="{B36D796F-C6E4-A84C-5858-1D2426358DEE}"/>
                  </a:ext>
                </a:extLst>
              </p:cNvPr>
              <p:cNvSpPr txBox="1">
                <a:spLocks noRot="1" noChangeAspect="1" noMove="1" noResize="1" noEditPoints="1" noAdjustHandles="1" noChangeArrowheads="1" noChangeShapeType="1" noTextEdit="1"/>
              </p:cNvSpPr>
              <p:nvPr/>
            </p:nvSpPr>
            <p:spPr>
              <a:xfrm>
                <a:off x="2603016" y="5787784"/>
                <a:ext cx="9218229" cy="461665"/>
              </a:xfrm>
              <a:prstGeom prst="rect">
                <a:avLst/>
              </a:prstGeom>
              <a:blipFill>
                <a:blip r:embed="rId5"/>
                <a:stretch>
                  <a:fillRect b="-17105"/>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722CF459-46EF-6CA5-4683-3F6079613161}"/>
              </a:ext>
            </a:extLst>
          </p:cNvPr>
          <p:cNvSpPr>
            <a:spLocks noGrp="1"/>
          </p:cNvSpPr>
          <p:nvPr>
            <p:ph type="title"/>
          </p:nvPr>
        </p:nvSpPr>
        <p:spPr/>
        <p:txBody>
          <a:bodyPr/>
          <a:lstStyle/>
          <a:p>
            <a:r>
              <a:rPr lang="en-US" dirty="0"/>
              <a:t>Reconstruction</a:t>
            </a:r>
          </a:p>
        </p:txBody>
      </p:sp>
      <p:sp>
        <p:nvSpPr>
          <p:cNvPr id="5" name="TextBox 4">
            <a:extLst>
              <a:ext uri="{FF2B5EF4-FFF2-40B4-BE49-F238E27FC236}">
                <a16:creationId xmlns:a16="http://schemas.microsoft.com/office/drawing/2014/main" id="{F1B00008-9D5C-A915-F59C-5BF402D539BB}"/>
              </a:ext>
            </a:extLst>
          </p:cNvPr>
          <p:cNvSpPr txBox="1"/>
          <p:nvPr/>
        </p:nvSpPr>
        <p:spPr>
          <a:xfrm>
            <a:off x="1628903" y="3429000"/>
            <a:ext cx="974113" cy="461665"/>
          </a:xfrm>
          <a:prstGeom prst="rect">
            <a:avLst/>
          </a:prstGeom>
          <a:noFill/>
        </p:spPr>
        <p:txBody>
          <a:bodyPr wrap="none" rtlCol="0">
            <a:spAutoFit/>
          </a:bodyPr>
          <a:lstStyle/>
          <a:p>
            <a:r>
              <a:rPr lang="en-US" sz="2400" dirty="0"/>
              <a:t>Share:</a:t>
            </a:r>
          </a:p>
        </p:txBody>
      </p:sp>
      <p:sp>
        <p:nvSpPr>
          <p:cNvPr id="17" name="TextBox 16">
            <a:extLst>
              <a:ext uri="{FF2B5EF4-FFF2-40B4-BE49-F238E27FC236}">
                <a16:creationId xmlns:a16="http://schemas.microsoft.com/office/drawing/2014/main" id="{47A01AAF-4652-0A97-0ACA-48D5BD838400}"/>
              </a:ext>
            </a:extLst>
          </p:cNvPr>
          <p:cNvSpPr txBox="1"/>
          <p:nvPr/>
        </p:nvSpPr>
        <p:spPr>
          <a:xfrm>
            <a:off x="1628903" y="4090721"/>
            <a:ext cx="974113" cy="461665"/>
          </a:xfrm>
          <a:prstGeom prst="rect">
            <a:avLst/>
          </a:prstGeom>
          <a:noFill/>
        </p:spPr>
        <p:txBody>
          <a:bodyPr wrap="none" rtlCol="0">
            <a:spAutoFit/>
          </a:bodyPr>
          <a:lstStyle/>
          <a:p>
            <a:r>
              <a:rPr lang="en-US" sz="2400" dirty="0"/>
              <a:t>Share:</a:t>
            </a:r>
          </a:p>
        </p:txBody>
      </p:sp>
      <p:sp>
        <p:nvSpPr>
          <p:cNvPr id="21" name="TextBox 20">
            <a:extLst>
              <a:ext uri="{FF2B5EF4-FFF2-40B4-BE49-F238E27FC236}">
                <a16:creationId xmlns:a16="http://schemas.microsoft.com/office/drawing/2014/main" id="{D4E1B828-4270-7A24-D4FB-913F2965A8DD}"/>
              </a:ext>
            </a:extLst>
          </p:cNvPr>
          <p:cNvSpPr txBox="1"/>
          <p:nvPr/>
        </p:nvSpPr>
        <p:spPr>
          <a:xfrm>
            <a:off x="1674605" y="5782866"/>
            <a:ext cx="974113" cy="461665"/>
          </a:xfrm>
          <a:prstGeom prst="rect">
            <a:avLst/>
          </a:prstGeom>
          <a:noFill/>
        </p:spPr>
        <p:txBody>
          <a:bodyPr wrap="none" rtlCol="0">
            <a:spAutoFit/>
          </a:bodyPr>
          <a:lstStyle/>
          <a:p>
            <a:r>
              <a:rPr lang="en-US" sz="2400" dirty="0"/>
              <a:t>Share:</a:t>
            </a:r>
          </a:p>
        </p:txBody>
      </p:sp>
      <p:sp>
        <p:nvSpPr>
          <p:cNvPr id="24" name="Rectangle 23">
            <a:extLst>
              <a:ext uri="{FF2B5EF4-FFF2-40B4-BE49-F238E27FC236}">
                <a16:creationId xmlns:a16="http://schemas.microsoft.com/office/drawing/2014/main" id="{BF62B3F1-278C-0DD2-63B5-132CC56187C4}"/>
              </a:ext>
            </a:extLst>
          </p:cNvPr>
          <p:cNvSpPr/>
          <p:nvPr/>
        </p:nvSpPr>
        <p:spPr>
          <a:xfrm>
            <a:off x="5782255" y="3234985"/>
            <a:ext cx="1465978" cy="830997"/>
          </a:xfrm>
          <a:prstGeom prst="rect">
            <a:avLst/>
          </a:prstGeom>
          <a:solidFill>
            <a:schemeClr val="bg1"/>
          </a:solidFill>
        </p:spPr>
        <p:txBody>
          <a:bodyPr wrap="none" lIns="91440" tIns="45720" rIns="91440" bIns="45720">
            <a:spAutoFit/>
          </a:bodyPr>
          <a:lstStyle/>
          <a:p>
            <a:pPr algn="ctr"/>
            <a:r>
              <a:rPr lang="en-US" sz="4800" b="1" cap="none" spc="0" dirty="0">
                <a:ln w="22225">
                  <a:solidFill>
                    <a:srgbClr val="C00000"/>
                  </a:solidFill>
                  <a:prstDash val="solid"/>
                </a:ln>
                <a:solidFill>
                  <a:srgbClr val="FF3300"/>
                </a:solidFill>
                <a:effectLst/>
              </a:rPr>
              <a:t>Error</a:t>
            </a:r>
          </a:p>
        </p:txBody>
      </p:sp>
      <p:sp>
        <p:nvSpPr>
          <p:cNvPr id="27" name="Oval 26">
            <a:extLst>
              <a:ext uri="{FF2B5EF4-FFF2-40B4-BE49-F238E27FC236}">
                <a16:creationId xmlns:a16="http://schemas.microsoft.com/office/drawing/2014/main" id="{755EEC8F-A3E2-767A-8DA7-CBA454B73A88}"/>
              </a:ext>
            </a:extLst>
          </p:cNvPr>
          <p:cNvSpPr/>
          <p:nvPr/>
        </p:nvSpPr>
        <p:spPr>
          <a:xfrm>
            <a:off x="6018366" y="4897860"/>
            <a:ext cx="91440" cy="9144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D46DA2F-0442-6ED6-644A-66C59729E22D}"/>
              </a:ext>
            </a:extLst>
          </p:cNvPr>
          <p:cNvSpPr/>
          <p:nvPr/>
        </p:nvSpPr>
        <p:spPr>
          <a:xfrm>
            <a:off x="6031064" y="5140076"/>
            <a:ext cx="91440" cy="9144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51621BDB-5280-6A82-61F7-F0D21CCD810C}"/>
              </a:ext>
            </a:extLst>
          </p:cNvPr>
          <p:cNvSpPr/>
          <p:nvPr/>
        </p:nvSpPr>
        <p:spPr>
          <a:xfrm>
            <a:off x="6031064" y="5382292"/>
            <a:ext cx="91440" cy="9144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C035E78-7B00-4E09-CE25-E84938D2D469}"/>
              </a:ext>
            </a:extLst>
          </p:cNvPr>
          <p:cNvSpPr/>
          <p:nvPr/>
        </p:nvSpPr>
        <p:spPr>
          <a:xfrm>
            <a:off x="9224109" y="3244333"/>
            <a:ext cx="1465978" cy="830997"/>
          </a:xfrm>
          <a:prstGeom prst="rect">
            <a:avLst/>
          </a:prstGeom>
          <a:solidFill>
            <a:schemeClr val="bg1"/>
          </a:solidFill>
        </p:spPr>
        <p:txBody>
          <a:bodyPr wrap="none" lIns="91440" tIns="45720" rIns="91440" bIns="45720">
            <a:spAutoFit/>
          </a:bodyPr>
          <a:lstStyle/>
          <a:p>
            <a:pPr algn="ctr"/>
            <a:r>
              <a:rPr lang="en-US" sz="4800" b="1" cap="none" spc="0" dirty="0">
                <a:ln w="22225">
                  <a:solidFill>
                    <a:srgbClr val="C00000"/>
                  </a:solidFill>
                  <a:prstDash val="solid"/>
                </a:ln>
                <a:solidFill>
                  <a:srgbClr val="FF3300"/>
                </a:solidFill>
                <a:effectLst/>
              </a:rPr>
              <a:t>Error</a:t>
            </a:r>
          </a:p>
        </p:txBody>
      </p:sp>
      <p:sp>
        <p:nvSpPr>
          <p:cNvPr id="12" name="Rectangle 11">
            <a:extLst>
              <a:ext uri="{FF2B5EF4-FFF2-40B4-BE49-F238E27FC236}">
                <a16:creationId xmlns:a16="http://schemas.microsoft.com/office/drawing/2014/main" id="{5343606F-3D14-B74B-5E6C-88F2D4F538B7}"/>
              </a:ext>
            </a:extLst>
          </p:cNvPr>
          <p:cNvSpPr/>
          <p:nvPr/>
        </p:nvSpPr>
        <p:spPr>
          <a:xfrm>
            <a:off x="9220028" y="3915403"/>
            <a:ext cx="1465978" cy="830997"/>
          </a:xfrm>
          <a:prstGeom prst="rect">
            <a:avLst/>
          </a:prstGeom>
          <a:solidFill>
            <a:schemeClr val="bg1"/>
          </a:solidFill>
        </p:spPr>
        <p:txBody>
          <a:bodyPr wrap="none" lIns="91440" tIns="45720" rIns="91440" bIns="45720">
            <a:spAutoFit/>
          </a:bodyPr>
          <a:lstStyle/>
          <a:p>
            <a:pPr algn="ctr"/>
            <a:r>
              <a:rPr lang="en-US" sz="4800" b="1" cap="none" spc="0" dirty="0">
                <a:ln w="22225">
                  <a:solidFill>
                    <a:srgbClr val="C00000"/>
                  </a:solidFill>
                  <a:prstDash val="solid"/>
                </a:ln>
                <a:solidFill>
                  <a:srgbClr val="FF3300"/>
                </a:solidFill>
                <a:effectLst/>
              </a:rPr>
              <a:t>Error</a:t>
            </a:r>
          </a:p>
        </p:txBody>
      </p:sp>
      <p:sp>
        <p:nvSpPr>
          <p:cNvPr id="13" name="Rectangle 12">
            <a:extLst>
              <a:ext uri="{FF2B5EF4-FFF2-40B4-BE49-F238E27FC236}">
                <a16:creationId xmlns:a16="http://schemas.microsoft.com/office/drawing/2014/main" id="{C9D2657E-CC57-4C4D-4165-322A9FA90024}"/>
              </a:ext>
            </a:extLst>
          </p:cNvPr>
          <p:cNvSpPr/>
          <p:nvPr/>
        </p:nvSpPr>
        <p:spPr>
          <a:xfrm>
            <a:off x="9397297" y="5601224"/>
            <a:ext cx="1465978" cy="830997"/>
          </a:xfrm>
          <a:prstGeom prst="rect">
            <a:avLst/>
          </a:prstGeom>
          <a:solidFill>
            <a:schemeClr val="bg1"/>
          </a:solidFill>
        </p:spPr>
        <p:txBody>
          <a:bodyPr wrap="none" lIns="91440" tIns="45720" rIns="91440" bIns="45720">
            <a:spAutoFit/>
          </a:bodyPr>
          <a:lstStyle/>
          <a:p>
            <a:pPr algn="ctr"/>
            <a:r>
              <a:rPr lang="en-US" sz="4800" b="1" cap="none" spc="0" dirty="0">
                <a:ln w="22225">
                  <a:solidFill>
                    <a:srgbClr val="C00000"/>
                  </a:solidFill>
                  <a:prstDash val="solid"/>
                </a:ln>
                <a:solidFill>
                  <a:srgbClr val="FF3300"/>
                </a:solidFill>
                <a:effectLst/>
              </a:rPr>
              <a:t>Error</a:t>
            </a:r>
          </a:p>
        </p:txBody>
      </p:sp>
      <p:sp>
        <p:nvSpPr>
          <p:cNvPr id="14" name="Rectangle 13">
            <a:extLst>
              <a:ext uri="{FF2B5EF4-FFF2-40B4-BE49-F238E27FC236}">
                <a16:creationId xmlns:a16="http://schemas.microsoft.com/office/drawing/2014/main" id="{BC2FD1AD-BF3B-BFF2-FA34-625E631FEAF3}"/>
              </a:ext>
            </a:extLst>
          </p:cNvPr>
          <p:cNvSpPr/>
          <p:nvPr/>
        </p:nvSpPr>
        <p:spPr>
          <a:xfrm>
            <a:off x="5973964" y="5601224"/>
            <a:ext cx="1465978" cy="830997"/>
          </a:xfrm>
          <a:prstGeom prst="rect">
            <a:avLst/>
          </a:prstGeom>
          <a:solidFill>
            <a:schemeClr val="bg1"/>
          </a:solidFill>
        </p:spPr>
        <p:txBody>
          <a:bodyPr wrap="none" lIns="91440" tIns="45720" rIns="91440" bIns="45720">
            <a:spAutoFit/>
          </a:bodyPr>
          <a:lstStyle/>
          <a:p>
            <a:pPr algn="ctr"/>
            <a:r>
              <a:rPr lang="en-US" sz="4800" b="1" cap="none" spc="0" dirty="0">
                <a:ln w="22225">
                  <a:solidFill>
                    <a:srgbClr val="C00000"/>
                  </a:solidFill>
                  <a:prstDash val="solid"/>
                </a:ln>
                <a:solidFill>
                  <a:srgbClr val="FF3300"/>
                </a:solidFill>
                <a:effectLst/>
              </a:rPr>
              <a:t>Error</a:t>
            </a:r>
          </a:p>
        </p:txBody>
      </p:sp>
      <p:sp>
        <p:nvSpPr>
          <p:cNvPr id="15" name="Rectangle 14">
            <a:extLst>
              <a:ext uri="{FF2B5EF4-FFF2-40B4-BE49-F238E27FC236}">
                <a16:creationId xmlns:a16="http://schemas.microsoft.com/office/drawing/2014/main" id="{42EB2C1A-6D7F-CA7B-BC48-6C8E7F430E9F}"/>
              </a:ext>
            </a:extLst>
          </p:cNvPr>
          <p:cNvSpPr/>
          <p:nvPr/>
        </p:nvSpPr>
        <p:spPr>
          <a:xfrm>
            <a:off x="4064686" y="3890665"/>
            <a:ext cx="1465978" cy="830997"/>
          </a:xfrm>
          <a:prstGeom prst="rect">
            <a:avLst/>
          </a:prstGeom>
          <a:solidFill>
            <a:schemeClr val="bg1"/>
          </a:solidFill>
        </p:spPr>
        <p:txBody>
          <a:bodyPr wrap="none" lIns="91440" tIns="45720" rIns="91440" bIns="45720">
            <a:spAutoFit/>
          </a:bodyPr>
          <a:lstStyle/>
          <a:p>
            <a:pPr algn="ctr"/>
            <a:r>
              <a:rPr lang="en-US" sz="4800" b="1" cap="none" spc="0" dirty="0">
                <a:ln w="22225">
                  <a:solidFill>
                    <a:srgbClr val="C00000"/>
                  </a:solidFill>
                  <a:prstDash val="solid"/>
                </a:ln>
                <a:solidFill>
                  <a:srgbClr val="FF3300"/>
                </a:solidFill>
                <a:effectLst/>
              </a:rPr>
              <a:t>Error</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369E3D5-446D-8435-F43A-27C8A5F364B5}"/>
                  </a:ext>
                </a:extLst>
              </p:cNvPr>
              <p:cNvSpPr txBox="1"/>
              <p:nvPr/>
            </p:nvSpPr>
            <p:spPr>
              <a:xfrm>
                <a:off x="2648718" y="1789043"/>
                <a:ext cx="6748579" cy="1569660"/>
              </a:xfrm>
              <a:prstGeom prst="rect">
                <a:avLst/>
              </a:prstGeom>
              <a:noFill/>
            </p:spPr>
            <p:txBody>
              <a:bodyPr wrap="none" rtlCol="0">
                <a:spAutoFit/>
              </a:bodyPr>
              <a:lstStyle/>
              <a:p>
                <a:r>
                  <a:rPr lang="en-US" sz="2400" dirty="0"/>
                  <a:t>Polynomial </a:t>
                </a:r>
                <a14:m>
                  <m:oMath xmlns:m="http://schemas.openxmlformats.org/officeDocument/2006/math">
                    <m:r>
                      <a:rPr lang="en-US" sz="2400" b="0" i="1" smtClean="0">
                        <a:latin typeface="Cambria Math" panose="02040503050406030204" pitchFamily="18" charset="0"/>
                      </a:rPr>
                      <m:t>𝑓</m:t>
                    </m:r>
                  </m:oMath>
                </a14:m>
                <a:r>
                  <a:rPr lang="en-US" sz="2400" dirty="0"/>
                  <a:t> over a finite field </a:t>
                </a:r>
                <a14:m>
                  <m:oMath xmlns:m="http://schemas.openxmlformats.org/officeDocument/2006/math">
                    <m:r>
                      <a:rPr lang="en-US" sz="2400" b="0" i="1" smtClean="0">
                        <a:latin typeface="Cambria Math" panose="02040503050406030204" pitchFamily="18" charset="0"/>
                      </a:rPr>
                      <m:t>𝕂</m:t>
                    </m:r>
                  </m:oMath>
                </a14:m>
                <a:r>
                  <a:rPr lang="en-US" sz="2400" dirty="0"/>
                  <a:t> such that </a:t>
                </a:r>
                <a14:m>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0</m:t>
                        </m:r>
                      </m:e>
                    </m:d>
                    <m:r>
                      <a:rPr lang="en-US" sz="2400" b="0" i="1" smtClean="0">
                        <a:latin typeface="Cambria Math" panose="02040503050406030204" pitchFamily="18" charset="0"/>
                      </a:rPr>
                      <m:t>=</m:t>
                    </m:r>
                    <m:r>
                      <a:rPr lang="en-US" sz="2400" b="0" i="1" smtClean="0">
                        <a:latin typeface="Cambria Math" panose="02040503050406030204" pitchFamily="18" charset="0"/>
                      </a:rPr>
                      <m:t>𝑠</m:t>
                    </m:r>
                  </m:oMath>
                </a14:m>
                <a:endParaRPr lang="en-US" sz="2400" dirty="0"/>
              </a:p>
              <a:p>
                <a:pPr marL="342900" indent="-342900">
                  <a:buFont typeface="Arial" panose="020B0604020202020204" pitchFamily="34" charset="0"/>
                  <a:buChar char="•"/>
                </a:pPr>
                <a:r>
                  <a:rPr lang="en-US" sz="2400" dirty="0"/>
                  <a:t>Degree </a:t>
                </a:r>
                <a14:m>
                  <m:oMath xmlns:m="http://schemas.openxmlformats.org/officeDocument/2006/math">
                    <m:r>
                      <a:rPr lang="en-US" sz="2400" b="0" i="1" smtClean="0">
                        <a:latin typeface="Cambria Math" panose="02040503050406030204" pitchFamily="18" charset="0"/>
                      </a:rPr>
                      <m:t>𝑑</m:t>
                    </m:r>
                  </m:oMath>
                </a14:m>
                <a:endParaRPr lang="en-US" sz="2400" b="0" i="1" dirty="0">
                  <a:latin typeface="Cambria Math" panose="02040503050406030204" pitchFamily="18" charset="0"/>
                </a:endParaRPr>
              </a:p>
              <a:p>
                <a:pPr marL="342900" indent="-34290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𝑡</m:t>
                    </m:r>
                  </m:oMath>
                </a14:m>
                <a:r>
                  <a:rPr lang="en-US" sz="2400" dirty="0"/>
                  <a:t> points per share</a:t>
                </a:r>
              </a:p>
              <a:p>
                <a:pPr marL="342900" indent="-34290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𝑟</m:t>
                    </m:r>
                  </m:oMath>
                </a14:m>
                <a:r>
                  <a:rPr lang="en-US" sz="2400" dirty="0"/>
                  <a:t> checks per </a:t>
                </a:r>
                <a:r>
                  <a:rPr lang="en-US" sz="2400" dirty="0" smtClean="0"/>
                  <a:t>share</a:t>
                </a:r>
                <a:endParaRPr lang="en-US" sz="2400" dirty="0"/>
              </a:p>
            </p:txBody>
          </p:sp>
        </mc:Choice>
        <mc:Fallback xmlns="">
          <p:sp>
            <p:nvSpPr>
              <p:cNvPr id="18" name="TextBox 17">
                <a:extLst>
                  <a:ext uri="{FF2B5EF4-FFF2-40B4-BE49-F238E27FC236}">
                    <a16:creationId xmlns:a16="http://schemas.microsoft.com/office/drawing/2014/main" id="{6369E3D5-446D-8435-F43A-27C8A5F364B5}"/>
                  </a:ext>
                </a:extLst>
              </p:cNvPr>
              <p:cNvSpPr txBox="1">
                <a:spLocks noRot="1" noChangeAspect="1" noMove="1" noResize="1" noEditPoints="1" noAdjustHandles="1" noChangeArrowheads="1" noChangeShapeType="1" noTextEdit="1"/>
              </p:cNvSpPr>
              <p:nvPr/>
            </p:nvSpPr>
            <p:spPr>
              <a:xfrm>
                <a:off x="2648718" y="1789043"/>
                <a:ext cx="6748579" cy="1569660"/>
              </a:xfrm>
              <a:prstGeom prst="rect">
                <a:avLst/>
              </a:prstGeom>
              <a:blipFill>
                <a:blip r:embed="rId6"/>
                <a:stretch>
                  <a:fillRect l="-1445" t="-3101" b="-7752"/>
                </a:stretch>
              </a:blipFill>
            </p:spPr>
            <p:txBody>
              <a:bodyPr/>
              <a:lstStyle/>
              <a:p>
                <a:r>
                  <a:rPr lang="en-US">
                    <a:noFill/>
                  </a:rPr>
                  <a:t> </a:t>
                </a:r>
              </a:p>
            </p:txBody>
          </p:sp>
        </mc:Fallback>
      </mc:AlternateContent>
    </p:spTree>
    <p:extLst>
      <p:ext uri="{BB962C8B-B14F-4D97-AF65-F5344CB8AC3E}">
        <p14:creationId xmlns:p14="http://schemas.microsoft.com/office/powerpoint/2010/main" val="29989659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803C2-89F3-1516-1339-547A30D2A5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DA0581-ABAA-7028-59D6-ECEB0F943222}"/>
              </a:ext>
            </a:extLst>
          </p:cNvPr>
          <p:cNvSpPr>
            <a:spLocks noGrp="1"/>
          </p:cNvSpPr>
          <p:nvPr>
            <p:ph type="title"/>
          </p:nvPr>
        </p:nvSpPr>
        <p:spPr/>
        <p:txBody>
          <a:bodyPr/>
          <a:lstStyle/>
          <a:p>
            <a:r>
              <a:rPr lang="en-US" dirty="0"/>
              <a:t>Reconstruction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0298CE7-82C3-C4E9-F584-965A7639DC1E}"/>
                  </a:ext>
                </a:extLst>
              </p:cNvPr>
              <p:cNvSpPr txBox="1"/>
              <p:nvPr/>
            </p:nvSpPr>
            <p:spPr>
              <a:xfrm>
                <a:off x="2603016" y="3429000"/>
                <a:ext cx="907165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rPr>
                          </m:ctrlPr>
                        </m:dPr>
                        <m:e>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b="0" i="1" smtClean="0">
                                  <a:latin typeface="Cambria Math" panose="02040503050406030204" pitchFamily="18" charset="0"/>
                                </a:rPr>
                                <m:t>1</m:t>
                              </m:r>
                            </m:e>
                          </m:d>
                        </m:e>
                      </m:d>
                      <m:r>
                        <a:rPr lang="en-US" sz="2400" b="0" i="1" smtClean="0">
                          <a:latin typeface="Cambria Math" panose="02040503050406030204" pitchFamily="18" charset="0"/>
                        </a:rPr>
                        <m:t>   ⊗   </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2</m:t>
                              </m:r>
                            </m:e>
                          </m:d>
                        </m:e>
                      </m:d>
                      <m:r>
                        <a:rPr lang="en-US" sz="2400" b="0" i="1" smtClean="0">
                          <a:latin typeface="Cambria Math" panose="02040503050406030204" pitchFamily="18" charset="0"/>
                        </a:rPr>
                        <m:t>  ⊗   </m:t>
                      </m:r>
                      <m:r>
                        <a:rPr lang="en-US" sz="2400" b="0" i="1" smtClean="0">
                          <a:latin typeface="Cambria Math" panose="02040503050406030204" pitchFamily="18" charset="0"/>
                        </a:rPr>
                        <m:t>𝑄𝐹𝑇</m:t>
                      </m:r>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1</m:t>
                              </m:r>
                            </m:sub>
                          </m:sSub>
                        </m:e>
                      </m:d>
                      <m:r>
                        <a:rPr lang="en-US" sz="2400" b="0" i="1" smtClean="0">
                          <a:latin typeface="Cambria Math" panose="02040503050406030204" pitchFamily="18" charset="0"/>
                        </a:rPr>
                        <m:t>  ⊗   </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4</m:t>
                              </m:r>
                            </m:e>
                          </m:d>
                        </m:e>
                      </m:d>
                      <m:r>
                        <a:rPr lang="en-US" sz="2400" b="0" i="1" smtClean="0">
                          <a:latin typeface="Cambria Math" panose="02040503050406030204" pitchFamily="18" charset="0"/>
                        </a:rPr>
                        <m:t>  ⊗   </m:t>
                      </m:r>
                      <m:r>
                        <a:rPr lang="en-US" sz="2400" b="0" i="1" smtClean="0">
                          <a:latin typeface="Cambria Math" panose="02040503050406030204" pitchFamily="18" charset="0"/>
                        </a:rPr>
                        <m:t>𝑄𝐹𝑇</m:t>
                      </m:r>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2</m:t>
                              </m:r>
                            </m:sub>
                          </m:sSub>
                        </m:e>
                      </m:d>
                      <m:r>
                        <a:rPr lang="en-US" sz="2400" b="0" i="1" smtClean="0">
                          <a:latin typeface="Cambria Math" panose="02040503050406030204" pitchFamily="18" charset="0"/>
                        </a:rPr>
                        <m:t>  ⊗  …</m:t>
                      </m:r>
                    </m:oMath>
                  </m:oMathPara>
                </a14:m>
                <a:endParaRPr lang="en-US" sz="2400" dirty="0"/>
              </a:p>
            </p:txBody>
          </p:sp>
        </mc:Choice>
        <mc:Fallback xmlns="">
          <p:sp>
            <p:nvSpPr>
              <p:cNvPr id="3" name="TextBox 2">
                <a:extLst>
                  <a:ext uri="{FF2B5EF4-FFF2-40B4-BE49-F238E27FC236}">
                    <a16:creationId xmlns:a16="http://schemas.microsoft.com/office/drawing/2014/main" id="{90298CE7-82C3-C4E9-F584-965A7639DC1E}"/>
                  </a:ext>
                </a:extLst>
              </p:cNvPr>
              <p:cNvSpPr txBox="1">
                <a:spLocks noRot="1" noChangeAspect="1" noMove="1" noResize="1" noEditPoints="1" noAdjustHandles="1" noChangeArrowheads="1" noChangeShapeType="1" noTextEdit="1"/>
              </p:cNvSpPr>
              <p:nvPr/>
            </p:nvSpPr>
            <p:spPr>
              <a:xfrm>
                <a:off x="2603016" y="3429000"/>
                <a:ext cx="9071651" cy="461665"/>
              </a:xfrm>
              <a:prstGeom prst="rect">
                <a:avLst/>
              </a:prstGeom>
              <a:blipFill>
                <a:blip r:embed="rId3"/>
                <a:stretch>
                  <a:fillRect b="-17333"/>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6CE7122F-5846-F25E-CB62-AE313A753806}"/>
              </a:ext>
            </a:extLst>
          </p:cNvPr>
          <p:cNvSpPr txBox="1"/>
          <p:nvPr/>
        </p:nvSpPr>
        <p:spPr>
          <a:xfrm>
            <a:off x="1628903" y="3429000"/>
            <a:ext cx="974113" cy="461665"/>
          </a:xfrm>
          <a:prstGeom prst="rect">
            <a:avLst/>
          </a:prstGeom>
          <a:noFill/>
        </p:spPr>
        <p:txBody>
          <a:bodyPr wrap="none" rtlCol="0">
            <a:spAutoFit/>
          </a:bodyPr>
          <a:lstStyle/>
          <a:p>
            <a:r>
              <a:rPr lang="en-US" sz="2400" dirty="0"/>
              <a:t>Share:</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77B29B1-26B5-61C0-1E60-414CF872EFCA}"/>
                  </a:ext>
                </a:extLst>
              </p:cNvPr>
              <p:cNvSpPr txBox="1"/>
              <p:nvPr/>
            </p:nvSpPr>
            <p:spPr>
              <a:xfrm>
                <a:off x="2497731" y="4090721"/>
                <a:ext cx="911217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rPr>
                          </m:ctrlPr>
                        </m:dPr>
                        <m:e>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b="0" i="1" smtClean="0">
                                  <a:latin typeface="Cambria Math" panose="02040503050406030204" pitchFamily="18" charset="0"/>
                                </a:rPr>
                                <m:t>11</m:t>
                              </m:r>
                            </m:e>
                          </m:d>
                        </m:e>
                      </m:d>
                      <m:r>
                        <a:rPr lang="en-US" sz="2400" b="0" i="1" smtClean="0">
                          <a:latin typeface="Cambria Math" panose="02040503050406030204" pitchFamily="18" charset="0"/>
                        </a:rPr>
                        <m:t> ⊗ </m:t>
                      </m:r>
                      <m:r>
                        <a:rPr lang="en-US" sz="2400" i="1">
                          <a:latin typeface="Cambria Math" panose="02040503050406030204" pitchFamily="18" charset="0"/>
                        </a:rPr>
                        <m:t>𝑄𝐹𝑇</m:t>
                      </m:r>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3</m:t>
                              </m:r>
                            </m:sub>
                          </m:sSub>
                        </m:e>
                      </m:d>
                      <m:r>
                        <a:rPr lang="en-US" sz="2400" b="0" i="1" smtClean="0">
                          <a:latin typeface="Cambria Math" panose="02040503050406030204" pitchFamily="18" charset="0"/>
                        </a:rPr>
                        <m:t> ⊗  </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13</m:t>
                              </m:r>
                            </m:e>
                          </m:d>
                        </m:e>
                      </m:d>
                      <m:r>
                        <a:rPr lang="en-US" sz="2400" b="0" i="1" smtClean="0">
                          <a:latin typeface="Cambria Math" panose="02040503050406030204" pitchFamily="18" charset="0"/>
                        </a:rPr>
                        <m:t>   ⊗  </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14</m:t>
                              </m:r>
                            </m:e>
                          </m:d>
                        </m:e>
                      </m:d>
                      <m:r>
                        <a:rPr lang="en-US" sz="2400" b="0" i="1" smtClean="0">
                          <a:latin typeface="Cambria Math" panose="02040503050406030204" pitchFamily="18" charset="0"/>
                        </a:rPr>
                        <m:t>  ⊗  </m:t>
                      </m:r>
                      <m:r>
                        <a:rPr lang="en-US" sz="2400" b="0" i="1" smtClean="0">
                          <a:latin typeface="Cambria Math" panose="02040503050406030204" pitchFamily="18" charset="0"/>
                        </a:rPr>
                        <m:t>𝑄𝐹𝑇</m:t>
                      </m:r>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4</m:t>
                              </m:r>
                            </m:sub>
                          </m:sSub>
                        </m:e>
                      </m:d>
                      <m:r>
                        <a:rPr lang="en-US" sz="2400" b="0" i="1" smtClean="0">
                          <a:latin typeface="Cambria Math" panose="02040503050406030204" pitchFamily="18" charset="0"/>
                        </a:rPr>
                        <m:t>  ⊗  …</m:t>
                      </m:r>
                    </m:oMath>
                  </m:oMathPara>
                </a14:m>
                <a:endParaRPr lang="en-US" sz="2400" dirty="0"/>
              </a:p>
            </p:txBody>
          </p:sp>
        </mc:Choice>
        <mc:Fallback xmlns="">
          <p:sp>
            <p:nvSpPr>
              <p:cNvPr id="16" name="TextBox 15">
                <a:extLst>
                  <a:ext uri="{FF2B5EF4-FFF2-40B4-BE49-F238E27FC236}">
                    <a16:creationId xmlns:a16="http://schemas.microsoft.com/office/drawing/2014/main" id="{377B29B1-26B5-61C0-1E60-414CF872EFCA}"/>
                  </a:ext>
                </a:extLst>
              </p:cNvPr>
              <p:cNvSpPr txBox="1">
                <a:spLocks noRot="1" noChangeAspect="1" noMove="1" noResize="1" noEditPoints="1" noAdjustHandles="1" noChangeArrowheads="1" noChangeShapeType="1" noTextEdit="1"/>
              </p:cNvSpPr>
              <p:nvPr/>
            </p:nvSpPr>
            <p:spPr>
              <a:xfrm>
                <a:off x="2497731" y="4090721"/>
                <a:ext cx="9112174" cy="461665"/>
              </a:xfrm>
              <a:prstGeom prst="rect">
                <a:avLst/>
              </a:prstGeom>
              <a:blipFill>
                <a:blip r:embed="rId4"/>
                <a:stretch>
                  <a:fillRect b="-17105"/>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744029CA-52D0-B26E-9D99-9DCA04BBEEA9}"/>
              </a:ext>
            </a:extLst>
          </p:cNvPr>
          <p:cNvSpPr txBox="1"/>
          <p:nvPr/>
        </p:nvSpPr>
        <p:spPr>
          <a:xfrm>
            <a:off x="1628903" y="4090721"/>
            <a:ext cx="974113" cy="461665"/>
          </a:xfrm>
          <a:prstGeom prst="rect">
            <a:avLst/>
          </a:prstGeom>
          <a:noFill/>
        </p:spPr>
        <p:txBody>
          <a:bodyPr wrap="none" rtlCol="0">
            <a:spAutoFit/>
          </a:bodyPr>
          <a:lstStyle/>
          <a:p>
            <a:r>
              <a:rPr lang="en-US" sz="2400" dirty="0"/>
              <a:t>Share:</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A0A1706-DF8A-5DAC-BB78-6E7BC3464D2C}"/>
                  </a:ext>
                </a:extLst>
              </p:cNvPr>
              <p:cNvSpPr txBox="1"/>
              <p:nvPr/>
            </p:nvSpPr>
            <p:spPr>
              <a:xfrm>
                <a:off x="2603016" y="5787784"/>
                <a:ext cx="921822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rPr>
                          </m:ctrlPr>
                        </m:dPr>
                        <m:e>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b="0" i="1" smtClean="0">
                                  <a:latin typeface="Cambria Math" panose="02040503050406030204" pitchFamily="18" charset="0"/>
                                </a:rPr>
                                <m:t>51</m:t>
                              </m:r>
                            </m:e>
                          </m:d>
                        </m:e>
                      </m:d>
                      <m:r>
                        <a:rPr lang="en-US" sz="2400" b="0" i="1" smtClean="0">
                          <a:latin typeface="Cambria Math" panose="02040503050406030204" pitchFamily="18" charset="0"/>
                        </a:rPr>
                        <m:t> ⊗  </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51</m:t>
                              </m:r>
                            </m:e>
                          </m:d>
                        </m:e>
                      </m:d>
                      <m:r>
                        <a:rPr lang="en-US" sz="2400" b="0" i="1" smtClean="0">
                          <a:latin typeface="Cambria Math" panose="02040503050406030204" pitchFamily="18" charset="0"/>
                        </a:rPr>
                        <m:t>  ⊗  </m:t>
                      </m:r>
                      <m:r>
                        <a:rPr lang="en-US" sz="2400" b="0" i="1" smtClean="0">
                          <a:latin typeface="Cambria Math" panose="02040503050406030204" pitchFamily="18" charset="0"/>
                        </a:rPr>
                        <m:t>𝑄𝐹𝑇</m:t>
                      </m:r>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5</m:t>
                              </m:r>
                            </m:sub>
                          </m:sSub>
                        </m:e>
                      </m:d>
                      <m:r>
                        <a:rPr lang="en-US" sz="2400" b="0" i="1" smtClean="0">
                          <a:latin typeface="Cambria Math" panose="02040503050406030204" pitchFamily="18" charset="0"/>
                        </a:rPr>
                        <m:t>  ⊗  </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54</m:t>
                              </m:r>
                            </m:e>
                          </m:d>
                        </m:e>
                      </m:d>
                      <m:r>
                        <a:rPr lang="en-US" sz="2400" b="0" i="1" smtClean="0">
                          <a:latin typeface="Cambria Math" panose="02040503050406030204" pitchFamily="18" charset="0"/>
                        </a:rPr>
                        <m:t>  ⊗   </m:t>
                      </m:r>
                      <m:r>
                        <a:rPr lang="en-US" sz="2400" b="0" i="1" smtClean="0">
                          <a:latin typeface="Cambria Math" panose="02040503050406030204" pitchFamily="18" charset="0"/>
                        </a:rPr>
                        <m:t>𝑄𝐹𝑇</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𝑦</m:t>
                          </m:r>
                        </m:e>
                      </m:d>
                      <m:r>
                        <a:rPr lang="en-US" sz="2400" b="0" i="1" smtClean="0">
                          <a:latin typeface="Cambria Math" panose="02040503050406030204" pitchFamily="18" charset="0"/>
                        </a:rPr>
                        <m:t>  ⊗  …</m:t>
                      </m:r>
                    </m:oMath>
                  </m:oMathPara>
                </a14:m>
                <a:endParaRPr lang="en-US" sz="2400" dirty="0"/>
              </a:p>
            </p:txBody>
          </p:sp>
        </mc:Choice>
        <mc:Fallback xmlns="">
          <p:sp>
            <p:nvSpPr>
              <p:cNvPr id="20" name="TextBox 19">
                <a:extLst>
                  <a:ext uri="{FF2B5EF4-FFF2-40B4-BE49-F238E27FC236}">
                    <a16:creationId xmlns:a16="http://schemas.microsoft.com/office/drawing/2014/main" id="{FA0A1706-DF8A-5DAC-BB78-6E7BC3464D2C}"/>
                  </a:ext>
                </a:extLst>
              </p:cNvPr>
              <p:cNvSpPr txBox="1">
                <a:spLocks noRot="1" noChangeAspect="1" noMove="1" noResize="1" noEditPoints="1" noAdjustHandles="1" noChangeArrowheads="1" noChangeShapeType="1" noTextEdit="1"/>
              </p:cNvSpPr>
              <p:nvPr/>
            </p:nvSpPr>
            <p:spPr>
              <a:xfrm>
                <a:off x="2603016" y="5787784"/>
                <a:ext cx="9218229" cy="461665"/>
              </a:xfrm>
              <a:prstGeom prst="rect">
                <a:avLst/>
              </a:prstGeom>
              <a:blipFill>
                <a:blip r:embed="rId5"/>
                <a:stretch>
                  <a:fillRect b="-17105"/>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9230CB2C-2EE3-E218-FA90-8D4B745EC991}"/>
              </a:ext>
            </a:extLst>
          </p:cNvPr>
          <p:cNvSpPr txBox="1"/>
          <p:nvPr/>
        </p:nvSpPr>
        <p:spPr>
          <a:xfrm>
            <a:off x="1674605" y="5782866"/>
            <a:ext cx="974113" cy="461665"/>
          </a:xfrm>
          <a:prstGeom prst="rect">
            <a:avLst/>
          </a:prstGeom>
          <a:noFill/>
        </p:spPr>
        <p:txBody>
          <a:bodyPr wrap="none" rtlCol="0">
            <a:spAutoFit/>
          </a:bodyPr>
          <a:lstStyle/>
          <a:p>
            <a:r>
              <a:rPr lang="en-US" sz="2400" dirty="0"/>
              <a:t>Share:</a:t>
            </a:r>
          </a:p>
        </p:txBody>
      </p:sp>
      <p:sp>
        <p:nvSpPr>
          <p:cNvPr id="24" name="Rectangle 23">
            <a:extLst>
              <a:ext uri="{FF2B5EF4-FFF2-40B4-BE49-F238E27FC236}">
                <a16:creationId xmlns:a16="http://schemas.microsoft.com/office/drawing/2014/main" id="{E966D1BE-5170-1516-6F46-CFD10AF3C73A}"/>
              </a:ext>
            </a:extLst>
          </p:cNvPr>
          <p:cNvSpPr/>
          <p:nvPr/>
        </p:nvSpPr>
        <p:spPr>
          <a:xfrm>
            <a:off x="5782255" y="3234985"/>
            <a:ext cx="1465978" cy="830997"/>
          </a:xfrm>
          <a:prstGeom prst="rect">
            <a:avLst/>
          </a:prstGeom>
          <a:noFill/>
        </p:spPr>
        <p:txBody>
          <a:bodyPr wrap="none" lIns="91440" tIns="45720" rIns="91440" bIns="45720">
            <a:spAutoFit/>
          </a:bodyPr>
          <a:lstStyle/>
          <a:p>
            <a:pPr algn="ctr"/>
            <a:r>
              <a:rPr lang="en-US" sz="4800" b="1" cap="none" spc="0" dirty="0">
                <a:ln w="22225">
                  <a:solidFill>
                    <a:srgbClr val="C00000"/>
                  </a:solidFill>
                  <a:prstDash val="solid"/>
                </a:ln>
                <a:solidFill>
                  <a:srgbClr val="FF3300"/>
                </a:solidFill>
                <a:effectLst/>
              </a:rPr>
              <a:t>Error</a:t>
            </a:r>
          </a:p>
        </p:txBody>
      </p:sp>
      <p:sp>
        <p:nvSpPr>
          <p:cNvPr id="27" name="Oval 26">
            <a:extLst>
              <a:ext uri="{FF2B5EF4-FFF2-40B4-BE49-F238E27FC236}">
                <a16:creationId xmlns:a16="http://schemas.microsoft.com/office/drawing/2014/main" id="{43565FFB-4022-1365-45FC-7632C245D1AA}"/>
              </a:ext>
            </a:extLst>
          </p:cNvPr>
          <p:cNvSpPr/>
          <p:nvPr/>
        </p:nvSpPr>
        <p:spPr>
          <a:xfrm>
            <a:off x="6018366" y="4897860"/>
            <a:ext cx="91440" cy="9144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C29F8D7-7481-B909-00F8-0A7F1EF6BE4D}"/>
              </a:ext>
            </a:extLst>
          </p:cNvPr>
          <p:cNvSpPr/>
          <p:nvPr/>
        </p:nvSpPr>
        <p:spPr>
          <a:xfrm>
            <a:off x="6031064" y="5140076"/>
            <a:ext cx="91440" cy="9144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906CF0A7-4596-740F-C352-78170ECD7BF4}"/>
              </a:ext>
            </a:extLst>
          </p:cNvPr>
          <p:cNvSpPr/>
          <p:nvPr/>
        </p:nvSpPr>
        <p:spPr>
          <a:xfrm>
            <a:off x="6031064" y="5382292"/>
            <a:ext cx="91440" cy="9144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48CF61-5547-B05C-BE22-2815802E0D87}"/>
              </a:ext>
            </a:extLst>
          </p:cNvPr>
          <p:cNvSpPr/>
          <p:nvPr/>
        </p:nvSpPr>
        <p:spPr>
          <a:xfrm>
            <a:off x="9224109" y="3244333"/>
            <a:ext cx="1465978" cy="830997"/>
          </a:xfrm>
          <a:prstGeom prst="rect">
            <a:avLst/>
          </a:prstGeom>
          <a:noFill/>
        </p:spPr>
        <p:txBody>
          <a:bodyPr wrap="none" lIns="91440" tIns="45720" rIns="91440" bIns="45720">
            <a:spAutoFit/>
          </a:bodyPr>
          <a:lstStyle/>
          <a:p>
            <a:pPr algn="ctr"/>
            <a:r>
              <a:rPr lang="en-US" sz="4800" b="1" cap="none" spc="0" dirty="0">
                <a:ln w="22225">
                  <a:solidFill>
                    <a:srgbClr val="C00000"/>
                  </a:solidFill>
                  <a:prstDash val="solid"/>
                </a:ln>
                <a:solidFill>
                  <a:srgbClr val="FF3300"/>
                </a:solidFill>
                <a:effectLst/>
              </a:rPr>
              <a:t>Error</a:t>
            </a:r>
          </a:p>
        </p:txBody>
      </p:sp>
      <p:sp>
        <p:nvSpPr>
          <p:cNvPr id="12" name="Rectangle 11">
            <a:extLst>
              <a:ext uri="{FF2B5EF4-FFF2-40B4-BE49-F238E27FC236}">
                <a16:creationId xmlns:a16="http://schemas.microsoft.com/office/drawing/2014/main" id="{E1D45A74-C408-67F2-CA6F-FB73EBF96E29}"/>
              </a:ext>
            </a:extLst>
          </p:cNvPr>
          <p:cNvSpPr/>
          <p:nvPr/>
        </p:nvSpPr>
        <p:spPr>
          <a:xfrm>
            <a:off x="9220028" y="3915403"/>
            <a:ext cx="1465978" cy="830997"/>
          </a:xfrm>
          <a:prstGeom prst="rect">
            <a:avLst/>
          </a:prstGeom>
          <a:noFill/>
        </p:spPr>
        <p:txBody>
          <a:bodyPr wrap="none" lIns="91440" tIns="45720" rIns="91440" bIns="45720">
            <a:spAutoFit/>
          </a:bodyPr>
          <a:lstStyle/>
          <a:p>
            <a:pPr algn="ctr"/>
            <a:r>
              <a:rPr lang="en-US" sz="4800" b="1" cap="none" spc="0" dirty="0">
                <a:ln w="22225">
                  <a:solidFill>
                    <a:srgbClr val="C00000"/>
                  </a:solidFill>
                  <a:prstDash val="solid"/>
                </a:ln>
                <a:solidFill>
                  <a:srgbClr val="FF3300"/>
                </a:solidFill>
                <a:effectLst/>
              </a:rPr>
              <a:t>Error</a:t>
            </a:r>
          </a:p>
        </p:txBody>
      </p:sp>
      <p:sp>
        <p:nvSpPr>
          <p:cNvPr id="13" name="Rectangle 12">
            <a:extLst>
              <a:ext uri="{FF2B5EF4-FFF2-40B4-BE49-F238E27FC236}">
                <a16:creationId xmlns:a16="http://schemas.microsoft.com/office/drawing/2014/main" id="{898B6853-AFA8-5C26-E1E1-7D63184E3D70}"/>
              </a:ext>
            </a:extLst>
          </p:cNvPr>
          <p:cNvSpPr/>
          <p:nvPr/>
        </p:nvSpPr>
        <p:spPr>
          <a:xfrm>
            <a:off x="9397297" y="5601224"/>
            <a:ext cx="1465978" cy="830997"/>
          </a:xfrm>
          <a:prstGeom prst="rect">
            <a:avLst/>
          </a:prstGeom>
          <a:noFill/>
        </p:spPr>
        <p:txBody>
          <a:bodyPr wrap="none" lIns="91440" tIns="45720" rIns="91440" bIns="45720">
            <a:spAutoFit/>
          </a:bodyPr>
          <a:lstStyle/>
          <a:p>
            <a:pPr algn="ctr"/>
            <a:r>
              <a:rPr lang="en-US" sz="4800" b="1" cap="none" spc="0" dirty="0">
                <a:ln w="22225">
                  <a:solidFill>
                    <a:srgbClr val="C00000"/>
                  </a:solidFill>
                  <a:prstDash val="solid"/>
                </a:ln>
                <a:solidFill>
                  <a:srgbClr val="FF3300"/>
                </a:solidFill>
                <a:effectLst/>
              </a:rPr>
              <a:t>Error</a:t>
            </a:r>
          </a:p>
        </p:txBody>
      </p:sp>
      <p:sp>
        <p:nvSpPr>
          <p:cNvPr id="14" name="Rectangle 13">
            <a:extLst>
              <a:ext uri="{FF2B5EF4-FFF2-40B4-BE49-F238E27FC236}">
                <a16:creationId xmlns:a16="http://schemas.microsoft.com/office/drawing/2014/main" id="{7797DC99-7D4F-9662-A388-10124B46783C}"/>
              </a:ext>
            </a:extLst>
          </p:cNvPr>
          <p:cNvSpPr/>
          <p:nvPr/>
        </p:nvSpPr>
        <p:spPr>
          <a:xfrm>
            <a:off x="5973964" y="5601224"/>
            <a:ext cx="1465978" cy="830997"/>
          </a:xfrm>
          <a:prstGeom prst="rect">
            <a:avLst/>
          </a:prstGeom>
          <a:noFill/>
        </p:spPr>
        <p:txBody>
          <a:bodyPr wrap="none" lIns="91440" tIns="45720" rIns="91440" bIns="45720">
            <a:spAutoFit/>
          </a:bodyPr>
          <a:lstStyle/>
          <a:p>
            <a:pPr algn="ctr"/>
            <a:r>
              <a:rPr lang="en-US" sz="4800" b="1" cap="none" spc="0" dirty="0">
                <a:ln w="22225">
                  <a:solidFill>
                    <a:srgbClr val="C00000"/>
                  </a:solidFill>
                  <a:prstDash val="solid"/>
                </a:ln>
                <a:solidFill>
                  <a:srgbClr val="FF3300"/>
                </a:solidFill>
                <a:effectLst/>
              </a:rPr>
              <a:t>Error</a:t>
            </a:r>
          </a:p>
        </p:txBody>
      </p:sp>
      <p:sp>
        <p:nvSpPr>
          <p:cNvPr id="15" name="Rectangle 14">
            <a:extLst>
              <a:ext uri="{FF2B5EF4-FFF2-40B4-BE49-F238E27FC236}">
                <a16:creationId xmlns:a16="http://schemas.microsoft.com/office/drawing/2014/main" id="{81DBBB82-6BCD-CB0A-6A9B-793DB15F41D8}"/>
              </a:ext>
            </a:extLst>
          </p:cNvPr>
          <p:cNvSpPr/>
          <p:nvPr/>
        </p:nvSpPr>
        <p:spPr>
          <a:xfrm>
            <a:off x="4064686" y="3890665"/>
            <a:ext cx="1465978" cy="830997"/>
          </a:xfrm>
          <a:prstGeom prst="rect">
            <a:avLst/>
          </a:prstGeom>
          <a:noFill/>
        </p:spPr>
        <p:txBody>
          <a:bodyPr wrap="none" lIns="91440" tIns="45720" rIns="91440" bIns="45720">
            <a:spAutoFit/>
          </a:bodyPr>
          <a:lstStyle/>
          <a:p>
            <a:pPr algn="ctr"/>
            <a:r>
              <a:rPr lang="en-US" sz="4800" b="1" cap="none" spc="0" dirty="0">
                <a:ln w="22225">
                  <a:solidFill>
                    <a:srgbClr val="C00000"/>
                  </a:solidFill>
                  <a:prstDash val="solid"/>
                </a:ln>
                <a:solidFill>
                  <a:srgbClr val="FF3300"/>
                </a:solidFill>
                <a:effectLst/>
              </a:rPr>
              <a:t>Error</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3453C1D-A150-B79F-FDF9-0F3E210CD884}"/>
                  </a:ext>
                </a:extLst>
              </p:cNvPr>
              <p:cNvSpPr txBox="1"/>
              <p:nvPr/>
            </p:nvSpPr>
            <p:spPr>
              <a:xfrm>
                <a:off x="2648718" y="1789043"/>
                <a:ext cx="6748579" cy="1938992"/>
              </a:xfrm>
              <a:prstGeom prst="rect">
                <a:avLst/>
              </a:prstGeom>
              <a:noFill/>
            </p:spPr>
            <p:txBody>
              <a:bodyPr wrap="none" rtlCol="0">
                <a:spAutoFit/>
              </a:bodyPr>
              <a:lstStyle/>
              <a:p>
                <a:r>
                  <a:rPr lang="en-US" sz="2400" dirty="0"/>
                  <a:t>Polynomial </a:t>
                </a:r>
                <a14:m>
                  <m:oMath xmlns:m="http://schemas.openxmlformats.org/officeDocument/2006/math">
                    <m:r>
                      <a:rPr lang="en-US" sz="2400" b="0" i="1" smtClean="0">
                        <a:latin typeface="Cambria Math" panose="02040503050406030204" pitchFamily="18" charset="0"/>
                      </a:rPr>
                      <m:t>𝑓</m:t>
                    </m:r>
                  </m:oMath>
                </a14:m>
                <a:r>
                  <a:rPr lang="en-US" sz="2400" dirty="0"/>
                  <a:t> over a finite field </a:t>
                </a:r>
                <a14:m>
                  <m:oMath xmlns:m="http://schemas.openxmlformats.org/officeDocument/2006/math">
                    <m:r>
                      <a:rPr lang="en-US" sz="2400" b="0" i="1" smtClean="0">
                        <a:latin typeface="Cambria Math" panose="02040503050406030204" pitchFamily="18" charset="0"/>
                      </a:rPr>
                      <m:t>𝕂</m:t>
                    </m:r>
                  </m:oMath>
                </a14:m>
                <a:r>
                  <a:rPr lang="en-US" sz="2400" dirty="0"/>
                  <a:t> such that </a:t>
                </a:r>
                <a14:m>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0</m:t>
                        </m:r>
                      </m:e>
                    </m:d>
                    <m:r>
                      <a:rPr lang="en-US" sz="2400" b="0" i="1" smtClean="0">
                        <a:latin typeface="Cambria Math" panose="02040503050406030204" pitchFamily="18" charset="0"/>
                      </a:rPr>
                      <m:t>=</m:t>
                    </m:r>
                    <m:r>
                      <a:rPr lang="en-US" sz="2400" b="0" i="1" smtClean="0">
                        <a:latin typeface="Cambria Math" panose="02040503050406030204" pitchFamily="18" charset="0"/>
                      </a:rPr>
                      <m:t>𝑠</m:t>
                    </m:r>
                  </m:oMath>
                </a14:m>
                <a:endParaRPr lang="en-US" sz="2400" dirty="0"/>
              </a:p>
              <a:p>
                <a:pPr marL="342900" indent="-342900">
                  <a:buFont typeface="Arial" panose="020B0604020202020204" pitchFamily="34" charset="0"/>
                  <a:buChar char="•"/>
                </a:pPr>
                <a:r>
                  <a:rPr lang="en-US" sz="2400" dirty="0"/>
                  <a:t>Degree </a:t>
                </a:r>
                <a14:m>
                  <m:oMath xmlns:m="http://schemas.openxmlformats.org/officeDocument/2006/math">
                    <m:r>
                      <a:rPr lang="en-US" sz="2400" b="0" i="1" smtClean="0">
                        <a:latin typeface="Cambria Math" panose="02040503050406030204" pitchFamily="18" charset="0"/>
                      </a:rPr>
                      <m:t>𝑑</m:t>
                    </m:r>
                  </m:oMath>
                </a14:m>
                <a:endParaRPr lang="en-US" sz="2400" b="0" i="1" dirty="0">
                  <a:latin typeface="Cambria Math" panose="02040503050406030204" pitchFamily="18" charset="0"/>
                </a:endParaRPr>
              </a:p>
              <a:p>
                <a:pPr marL="342900" indent="-34290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𝑡</m:t>
                    </m:r>
                  </m:oMath>
                </a14:m>
                <a:r>
                  <a:rPr lang="en-US" sz="2400" dirty="0"/>
                  <a:t> points per share</a:t>
                </a:r>
              </a:p>
              <a:p>
                <a:pPr marL="342900" indent="-34290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𝑟</m:t>
                    </m:r>
                  </m:oMath>
                </a14:m>
                <a:r>
                  <a:rPr lang="en-US" sz="2400" dirty="0"/>
                  <a:t> checks per share</a:t>
                </a:r>
              </a:p>
              <a:p>
                <a:pPr marL="342900" indent="-342900">
                  <a:buFont typeface="Arial" panose="020B0604020202020204" pitchFamily="34" charset="0"/>
                  <a:buChar char="•"/>
                </a:pPr>
                <a:endParaRPr lang="en-US" sz="2400" dirty="0"/>
              </a:p>
            </p:txBody>
          </p:sp>
        </mc:Choice>
        <mc:Fallback xmlns="">
          <p:sp>
            <p:nvSpPr>
              <p:cNvPr id="18" name="TextBox 17">
                <a:extLst>
                  <a:ext uri="{FF2B5EF4-FFF2-40B4-BE49-F238E27FC236}">
                    <a16:creationId xmlns:a16="http://schemas.microsoft.com/office/drawing/2014/main" id="{D3453C1D-A150-B79F-FDF9-0F3E210CD884}"/>
                  </a:ext>
                </a:extLst>
              </p:cNvPr>
              <p:cNvSpPr txBox="1">
                <a:spLocks noRot="1" noChangeAspect="1" noMove="1" noResize="1" noEditPoints="1" noAdjustHandles="1" noChangeArrowheads="1" noChangeShapeType="1" noTextEdit="1"/>
              </p:cNvSpPr>
              <p:nvPr/>
            </p:nvSpPr>
            <p:spPr>
              <a:xfrm>
                <a:off x="2648718" y="1789043"/>
                <a:ext cx="6748579" cy="1938992"/>
              </a:xfrm>
              <a:prstGeom prst="rect">
                <a:avLst/>
              </a:prstGeom>
              <a:blipFill>
                <a:blip r:embed="rId6"/>
                <a:stretch>
                  <a:fillRect l="-1445" t="-2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EDAAB4CC-E83F-432A-B406-587050250279}"/>
                  </a:ext>
                </a:extLst>
              </p:cNvPr>
              <p:cNvSpPr/>
              <p:nvPr/>
            </p:nvSpPr>
            <p:spPr>
              <a:xfrm>
                <a:off x="2870116" y="3552595"/>
                <a:ext cx="6296499" cy="19922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t>    Tune </a:t>
                </a:r>
                <a14:m>
                  <m:oMath xmlns:m="http://schemas.openxmlformats.org/officeDocument/2006/math">
                    <m:r>
                      <a:rPr lang="en-US" sz="2400" b="0" i="1" smtClean="0">
                        <a:latin typeface="Cambria Math" panose="02040503050406030204" pitchFamily="18" charset="0"/>
                      </a:rPr>
                      <m:t>𝑑</m:t>
                    </m:r>
                  </m:oMath>
                </a14:m>
                <a:r>
                  <a:rPr lang="en-US" sz="2400" dirty="0"/>
                  <a:t>, </a:t>
                </a:r>
                <a14:m>
                  <m:oMath xmlns:m="http://schemas.openxmlformats.org/officeDocument/2006/math">
                    <m:r>
                      <a:rPr lang="en-US" sz="2400" b="0" i="1" smtClean="0">
                        <a:latin typeface="Cambria Math" panose="02040503050406030204" pitchFamily="18" charset="0"/>
                      </a:rPr>
                      <m:t>𝑡</m:t>
                    </m:r>
                  </m:oMath>
                </a14:m>
                <a:r>
                  <a:rPr lang="en-US" sz="2400" dirty="0"/>
                  <a:t>, </a:t>
                </a:r>
                <a14:m>
                  <m:oMath xmlns:m="http://schemas.openxmlformats.org/officeDocument/2006/math">
                    <m:r>
                      <a:rPr lang="en-US" sz="2400" b="0" i="1" smtClean="0">
                        <a:latin typeface="Cambria Math" panose="02040503050406030204" pitchFamily="18" charset="0"/>
                      </a:rPr>
                      <m:t>𝑟</m:t>
                    </m:r>
                  </m:oMath>
                </a14:m>
                <a:r>
                  <a:rPr lang="en-US" sz="2400" dirty="0"/>
                  <a:t> so that:</a:t>
                </a:r>
              </a:p>
              <a:p>
                <a:pPr marL="800100" lvl="1" indent="-34290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𝑘</m:t>
                    </m:r>
                    <m:r>
                      <a:rPr lang="en-US" sz="2400" b="0" i="1" smtClean="0">
                        <a:latin typeface="Cambria Math" panose="02040503050406030204" pitchFamily="18" charset="0"/>
                      </a:rPr>
                      <m:t>−1</m:t>
                    </m:r>
                  </m:oMath>
                </a14:m>
                <a:r>
                  <a:rPr lang="en-US" sz="2400" dirty="0"/>
                  <a:t> shares reveal </a:t>
                </a:r>
                <a14:m>
                  <m:oMath xmlns:m="http://schemas.openxmlformats.org/officeDocument/2006/math">
                    <m:r>
                      <a:rPr lang="en-US" sz="2400" b="0" i="0" smtClean="0">
                        <a:latin typeface="Cambria Math" panose="02040503050406030204" pitchFamily="18" charset="0"/>
                      </a:rPr>
                      <m:t>&lt;</m:t>
                    </m:r>
                    <m:r>
                      <a:rPr lang="en-US" sz="2400" i="1">
                        <a:latin typeface="Cambria Math" panose="02040503050406030204" pitchFamily="18" charset="0"/>
                      </a:rPr>
                      <m:t>𝑑</m:t>
                    </m:r>
                  </m:oMath>
                </a14:m>
                <a:r>
                  <a:rPr lang="en-US" sz="2400" dirty="0"/>
                  <a:t> points of </a:t>
                </a:r>
                <a14:m>
                  <m:oMath xmlns:m="http://schemas.openxmlformats.org/officeDocument/2006/math">
                    <m:r>
                      <a:rPr lang="en-US" sz="2400" b="0" i="1" smtClean="0">
                        <a:latin typeface="Cambria Math" panose="02040503050406030204" pitchFamily="18" charset="0"/>
                      </a:rPr>
                      <m:t>𝑓</m:t>
                    </m:r>
                  </m:oMath>
                </a14:m>
                <a:endParaRPr lang="en-US" sz="2400" dirty="0"/>
              </a:p>
              <a:p>
                <a:pPr marL="800100" lvl="1" indent="-34290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𝑘</m:t>
                    </m:r>
                  </m:oMath>
                </a14:m>
                <a:r>
                  <a:rPr lang="en-US" sz="2400" dirty="0"/>
                  <a:t> shares can correct </a:t>
                </a:r>
                <a14:m>
                  <m:oMath xmlns:m="http://schemas.openxmlformats.org/officeDocument/2006/math">
                    <m:r>
                      <a:rPr lang="en-US" sz="2400" b="0" i="1" smtClean="0">
                        <a:latin typeface="Cambria Math" panose="02040503050406030204" pitchFamily="18" charset="0"/>
                      </a:rPr>
                      <m:t>𝑘𝑟</m:t>
                    </m:r>
                  </m:oMath>
                </a14:m>
                <a:r>
                  <a:rPr lang="en-US" sz="2400" dirty="0"/>
                  <a:t> errors to recover f</a:t>
                </a:r>
              </a:p>
            </p:txBody>
          </p:sp>
        </mc:Choice>
        <mc:Fallback xmlns="">
          <p:sp>
            <p:nvSpPr>
              <p:cNvPr id="4" name="Rectangle 3">
                <a:extLst>
                  <a:ext uri="{FF2B5EF4-FFF2-40B4-BE49-F238E27FC236}">
                    <a16:creationId xmlns:a16="http://schemas.microsoft.com/office/drawing/2014/main" id="{EDAAB4CC-E83F-432A-B406-587050250279}"/>
                  </a:ext>
                </a:extLst>
              </p:cNvPr>
              <p:cNvSpPr>
                <a:spLocks noRot="1" noChangeAspect="1" noMove="1" noResize="1" noEditPoints="1" noAdjustHandles="1" noChangeArrowheads="1" noChangeShapeType="1" noTextEdit="1"/>
              </p:cNvSpPr>
              <p:nvPr/>
            </p:nvSpPr>
            <p:spPr>
              <a:xfrm>
                <a:off x="2870116" y="3552595"/>
                <a:ext cx="6296499" cy="1992292"/>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023860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AA077-96C8-C6A5-A43D-E1EBE7AF45F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9FD643A-0046-9825-65B2-B6B5E97F1C50}"/>
              </a:ext>
            </a:extLst>
          </p:cNvPr>
          <p:cNvSpPr>
            <a:spLocks noGrp="1"/>
          </p:cNvSpPr>
          <p:nvPr>
            <p:ph type="title"/>
          </p:nvPr>
        </p:nvSpPr>
        <p:spPr/>
        <p:txBody>
          <a:bodyPr/>
          <a:lstStyle/>
          <a:p>
            <a:r>
              <a:rPr lang="en-US" dirty="0"/>
              <a:t>Adaptive Certified Deletion</a:t>
            </a:r>
          </a:p>
        </p:txBody>
      </p:sp>
      <p:sp>
        <p:nvSpPr>
          <p:cNvPr id="4" name="Text Placeholder 3">
            <a:extLst>
              <a:ext uri="{FF2B5EF4-FFF2-40B4-BE49-F238E27FC236}">
                <a16:creationId xmlns:a16="http://schemas.microsoft.com/office/drawing/2014/main" id="{BBD0CD8C-B82D-6763-F376-621AA8DF750A}"/>
              </a:ext>
            </a:extLst>
          </p:cNvPr>
          <p:cNvSpPr>
            <a:spLocks noGrp="1"/>
          </p:cNvSpPr>
          <p:nvPr>
            <p:ph type="body" idx="1"/>
          </p:nvPr>
        </p:nvSpPr>
        <p:spPr/>
        <p:txBody>
          <a:bodyPr/>
          <a:lstStyle/>
          <a:p>
            <a:r>
              <a:rPr lang="en-US" dirty="0"/>
              <a:t>Security </a:t>
            </a:r>
            <a:r>
              <a:rPr lang="en-US" dirty="0" smtClean="0"/>
              <a:t>Intuition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7588" y="423863"/>
            <a:ext cx="4824413" cy="3208235"/>
          </a:xfrm>
          <a:prstGeom prst="rect">
            <a:avLst/>
          </a:prstGeom>
        </p:spPr>
      </p:pic>
    </p:spTree>
    <p:extLst>
      <p:ext uri="{BB962C8B-B14F-4D97-AF65-F5344CB8AC3E}">
        <p14:creationId xmlns:p14="http://schemas.microsoft.com/office/powerpoint/2010/main" val="8673802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7271F-EE02-6DB8-EE45-8AECF92F4719}"/>
              </a:ext>
            </a:extLst>
          </p:cNvPr>
          <p:cNvSpPr>
            <a:spLocks noGrp="1"/>
          </p:cNvSpPr>
          <p:nvPr>
            <p:ph type="title"/>
          </p:nvPr>
        </p:nvSpPr>
        <p:spPr/>
        <p:txBody>
          <a:bodyPr/>
          <a:lstStyle/>
          <a:p>
            <a:r>
              <a:rPr lang="en-US" dirty="0" smtClean="0"/>
              <a:t>Lazy Preparation of Shares</a:t>
            </a:r>
            <a:endParaRPr lang="en-US" dirty="0"/>
          </a:p>
        </p:txBody>
      </p:sp>
      <mc:AlternateContent xmlns:mc="http://schemas.openxmlformats.org/markup-compatibility/2006" xmlns:a14="http://schemas.microsoft.com/office/drawing/2010/main">
        <mc:Choice Requires="a14">
          <p:sp>
            <p:nvSpPr>
              <p:cNvPr id="45" name="Rounded Rectangle 40">
                <a:extLst>
                  <a:ext uri="{FF2B5EF4-FFF2-40B4-BE49-F238E27FC236}">
                    <a16:creationId xmlns:a16="http://schemas.microsoft.com/office/drawing/2014/main" id="{7854F573-7179-95D5-FAB8-F2578116AE15}"/>
                  </a:ext>
                </a:extLst>
              </p:cNvPr>
              <p:cNvSpPr/>
              <p:nvPr/>
            </p:nvSpPr>
            <p:spPr>
              <a:xfrm>
                <a:off x="3149427" y="3421916"/>
                <a:ext cx="676950" cy="52251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1</m:t>
                          </m:r>
                        </m:sub>
                      </m:sSub>
                    </m:oMath>
                  </m:oMathPara>
                </a14:m>
                <a:endParaRPr lang="en-US" sz="2400" b="0" dirty="0"/>
              </a:p>
            </p:txBody>
          </p:sp>
        </mc:Choice>
        <mc:Fallback xmlns="">
          <p:sp>
            <p:nvSpPr>
              <p:cNvPr id="45" name="Rounded Rectangle 40">
                <a:extLst>
                  <a:ext uri="{FF2B5EF4-FFF2-40B4-BE49-F238E27FC236}">
                    <a16:creationId xmlns:a16="http://schemas.microsoft.com/office/drawing/2014/main" id="{7854F573-7179-95D5-FAB8-F2578116AE15}"/>
                  </a:ext>
                </a:extLst>
              </p:cNvPr>
              <p:cNvSpPr>
                <a:spLocks noRot="1" noChangeAspect="1" noMove="1" noResize="1" noEditPoints="1" noAdjustHandles="1" noChangeArrowheads="1" noChangeShapeType="1" noTextEdit="1"/>
              </p:cNvSpPr>
              <p:nvPr/>
            </p:nvSpPr>
            <p:spPr>
              <a:xfrm>
                <a:off x="3149427" y="3421916"/>
                <a:ext cx="676950" cy="522514"/>
              </a:xfrm>
              <a:prstGeom prst="round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ounded Rectangle 40">
                <a:extLst>
                  <a:ext uri="{FF2B5EF4-FFF2-40B4-BE49-F238E27FC236}">
                    <a16:creationId xmlns:a16="http://schemas.microsoft.com/office/drawing/2014/main" id="{E01076E1-C2A2-7768-9549-C2C175AD518A}"/>
                  </a:ext>
                </a:extLst>
              </p:cNvPr>
              <p:cNvSpPr/>
              <p:nvPr/>
            </p:nvSpPr>
            <p:spPr>
              <a:xfrm>
                <a:off x="4242731" y="3421916"/>
                <a:ext cx="676950" cy="52251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2</m:t>
                          </m:r>
                        </m:sub>
                      </m:sSub>
                    </m:oMath>
                  </m:oMathPara>
                </a14:m>
                <a:endParaRPr lang="en-US" sz="2400" b="0" dirty="0"/>
              </a:p>
            </p:txBody>
          </p:sp>
        </mc:Choice>
        <mc:Fallback xmlns="">
          <p:sp>
            <p:nvSpPr>
              <p:cNvPr id="46" name="Rounded Rectangle 40">
                <a:extLst>
                  <a:ext uri="{FF2B5EF4-FFF2-40B4-BE49-F238E27FC236}">
                    <a16:creationId xmlns:a16="http://schemas.microsoft.com/office/drawing/2014/main" id="{E01076E1-C2A2-7768-9549-C2C175AD518A}"/>
                  </a:ext>
                </a:extLst>
              </p:cNvPr>
              <p:cNvSpPr>
                <a:spLocks noRot="1" noChangeAspect="1" noMove="1" noResize="1" noEditPoints="1" noAdjustHandles="1" noChangeArrowheads="1" noChangeShapeType="1" noTextEdit="1"/>
              </p:cNvSpPr>
              <p:nvPr/>
            </p:nvSpPr>
            <p:spPr>
              <a:xfrm>
                <a:off x="4242731" y="3421916"/>
                <a:ext cx="676950" cy="522514"/>
              </a:xfrm>
              <a:prstGeom prst="round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ounded Rectangle 40">
                <a:extLst>
                  <a:ext uri="{FF2B5EF4-FFF2-40B4-BE49-F238E27FC236}">
                    <a16:creationId xmlns:a16="http://schemas.microsoft.com/office/drawing/2014/main" id="{A2D6FBBB-998A-18BA-6446-5FCFA6B5B161}"/>
                  </a:ext>
                </a:extLst>
              </p:cNvPr>
              <p:cNvSpPr/>
              <p:nvPr/>
            </p:nvSpPr>
            <p:spPr>
              <a:xfrm>
                <a:off x="3149427" y="5154198"/>
                <a:ext cx="676950" cy="52251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1</m:t>
                          </m:r>
                        </m:sub>
                      </m:sSub>
                    </m:oMath>
                  </m:oMathPara>
                </a14:m>
                <a:endParaRPr lang="en-US" sz="2400" b="0" dirty="0"/>
              </a:p>
            </p:txBody>
          </p:sp>
        </mc:Choice>
        <mc:Fallback xmlns="">
          <p:sp>
            <p:nvSpPr>
              <p:cNvPr id="47" name="Rounded Rectangle 40">
                <a:extLst>
                  <a:ext uri="{FF2B5EF4-FFF2-40B4-BE49-F238E27FC236}">
                    <a16:creationId xmlns:a16="http://schemas.microsoft.com/office/drawing/2014/main" id="{A2D6FBBB-998A-18BA-6446-5FCFA6B5B161}"/>
                  </a:ext>
                </a:extLst>
              </p:cNvPr>
              <p:cNvSpPr>
                <a:spLocks noRot="1" noChangeAspect="1" noMove="1" noResize="1" noEditPoints="1" noAdjustHandles="1" noChangeArrowheads="1" noChangeShapeType="1" noTextEdit="1"/>
              </p:cNvSpPr>
              <p:nvPr/>
            </p:nvSpPr>
            <p:spPr>
              <a:xfrm>
                <a:off x="3149427" y="5154198"/>
                <a:ext cx="676950" cy="522514"/>
              </a:xfrm>
              <a:prstGeom prst="round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ounded Rectangle 40">
                <a:extLst>
                  <a:ext uri="{FF2B5EF4-FFF2-40B4-BE49-F238E27FC236}">
                    <a16:creationId xmlns:a16="http://schemas.microsoft.com/office/drawing/2014/main" id="{5257ACDA-E39E-2F3F-92E6-99005F5666C3}"/>
                  </a:ext>
                </a:extLst>
              </p:cNvPr>
              <p:cNvSpPr/>
              <p:nvPr/>
            </p:nvSpPr>
            <p:spPr>
              <a:xfrm>
                <a:off x="4242731" y="5154198"/>
                <a:ext cx="676950" cy="52251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2</m:t>
                          </m:r>
                        </m:sub>
                      </m:sSub>
                    </m:oMath>
                  </m:oMathPara>
                </a14:m>
                <a:endParaRPr lang="en-US" sz="2400" b="0" dirty="0"/>
              </a:p>
            </p:txBody>
          </p:sp>
        </mc:Choice>
        <mc:Fallback xmlns="">
          <p:sp>
            <p:nvSpPr>
              <p:cNvPr id="48" name="Rounded Rectangle 40">
                <a:extLst>
                  <a:ext uri="{FF2B5EF4-FFF2-40B4-BE49-F238E27FC236}">
                    <a16:creationId xmlns:a16="http://schemas.microsoft.com/office/drawing/2014/main" id="{5257ACDA-E39E-2F3F-92E6-99005F5666C3}"/>
                  </a:ext>
                </a:extLst>
              </p:cNvPr>
              <p:cNvSpPr>
                <a:spLocks noRot="1" noChangeAspect="1" noMove="1" noResize="1" noEditPoints="1" noAdjustHandles="1" noChangeArrowheads="1" noChangeShapeType="1" noTextEdit="1"/>
              </p:cNvSpPr>
              <p:nvPr/>
            </p:nvSpPr>
            <p:spPr>
              <a:xfrm>
                <a:off x="4242731" y="5154198"/>
                <a:ext cx="676950" cy="522514"/>
              </a:xfrm>
              <a:prstGeom prst="roundRect">
                <a:avLst/>
              </a:prstGeom>
              <a:blipFill>
                <a:blip r:embed="rId6"/>
                <a:stretch>
                  <a:fillRect/>
                </a:stretch>
              </a:blipFill>
            </p:spPr>
            <p:txBody>
              <a:bodyPr/>
              <a:lstStyle/>
              <a:p>
                <a:r>
                  <a:rPr lang="en-US">
                    <a:noFill/>
                  </a:rPr>
                  <a:t> </a:t>
                </a:r>
              </a:p>
            </p:txBody>
          </p:sp>
        </mc:Fallback>
      </mc:AlternateContent>
      <p:sp>
        <p:nvSpPr>
          <p:cNvPr id="49" name="TextBox 48">
            <a:extLst>
              <a:ext uri="{FF2B5EF4-FFF2-40B4-BE49-F238E27FC236}">
                <a16:creationId xmlns:a16="http://schemas.microsoft.com/office/drawing/2014/main" id="{115C27BC-9F23-2B4E-5E09-6D9DA2BD266C}"/>
              </a:ext>
            </a:extLst>
          </p:cNvPr>
          <p:cNvSpPr txBox="1"/>
          <p:nvPr/>
        </p:nvSpPr>
        <p:spPr>
          <a:xfrm>
            <a:off x="2466544" y="4254107"/>
            <a:ext cx="949414" cy="461665"/>
          </a:xfrm>
          <a:prstGeom prst="rect">
            <a:avLst/>
          </a:prstGeom>
          <a:noFill/>
        </p:spPr>
        <p:txBody>
          <a:bodyPr wrap="square" rtlCol="0">
            <a:spAutoFit/>
          </a:bodyPr>
          <a:lstStyle/>
          <a:p>
            <a:r>
              <a:rPr lang="en-US" sz="2400" dirty="0" smtClean="0">
                <a:solidFill>
                  <a:schemeClr val="accent3"/>
                </a:solidFill>
              </a:rPr>
              <a:t>Copy</a:t>
            </a:r>
            <a:endParaRPr lang="en-US" sz="2400" dirty="0">
              <a:solidFill>
                <a:schemeClr val="accent3"/>
              </a:solidFill>
            </a:endParaRPr>
          </a:p>
        </p:txBody>
      </p:sp>
      <p:cxnSp>
        <p:nvCxnSpPr>
          <p:cNvPr id="50" name="Straight Arrow Connector 49">
            <a:extLst>
              <a:ext uri="{FF2B5EF4-FFF2-40B4-BE49-F238E27FC236}">
                <a16:creationId xmlns:a16="http://schemas.microsoft.com/office/drawing/2014/main" id="{E1901A1A-791B-4E7E-B0B6-FD0B1D41AE70}"/>
              </a:ext>
            </a:extLst>
          </p:cNvPr>
          <p:cNvCxnSpPr>
            <a:cxnSpLocks/>
            <a:stCxn id="45" idx="2"/>
            <a:endCxn id="47" idx="0"/>
          </p:cNvCxnSpPr>
          <p:nvPr/>
        </p:nvCxnSpPr>
        <p:spPr>
          <a:xfrm>
            <a:off x="3487902" y="3944430"/>
            <a:ext cx="0" cy="1209768"/>
          </a:xfrm>
          <a:prstGeom prst="straightConnector1">
            <a:avLst/>
          </a:prstGeom>
          <a:ln w="28575">
            <a:solidFill>
              <a:schemeClr val="accent3"/>
            </a:solidFill>
            <a:tailEnd type="triangle"/>
          </a:ln>
        </p:spPr>
        <p:style>
          <a:lnRef idx="1">
            <a:schemeClr val="accent2"/>
          </a:lnRef>
          <a:fillRef idx="0">
            <a:schemeClr val="accent2"/>
          </a:fillRef>
          <a:effectRef idx="0">
            <a:schemeClr val="accent2"/>
          </a:effectRef>
          <a:fontRef idx="minor">
            <a:schemeClr val="tx1"/>
          </a:fontRef>
        </p:style>
      </p:cxnSp>
      <p:cxnSp>
        <p:nvCxnSpPr>
          <p:cNvPr id="51" name="Straight Arrow Connector 50">
            <a:extLst>
              <a:ext uri="{FF2B5EF4-FFF2-40B4-BE49-F238E27FC236}">
                <a16:creationId xmlns:a16="http://schemas.microsoft.com/office/drawing/2014/main" id="{02C5ABD8-5E87-192B-1C24-0EBD1E0145A3}"/>
              </a:ext>
            </a:extLst>
          </p:cNvPr>
          <p:cNvCxnSpPr>
            <a:cxnSpLocks/>
          </p:cNvCxnSpPr>
          <p:nvPr/>
        </p:nvCxnSpPr>
        <p:spPr>
          <a:xfrm>
            <a:off x="4581206" y="3944430"/>
            <a:ext cx="0" cy="1209768"/>
          </a:xfrm>
          <a:prstGeom prst="straightConnector1">
            <a:avLst/>
          </a:prstGeom>
          <a:ln w="28575">
            <a:solidFill>
              <a:schemeClr val="accent3"/>
            </a:solidFill>
            <a:tailEnd type="triangle"/>
          </a:ln>
        </p:spPr>
        <p:style>
          <a:lnRef idx="1">
            <a:schemeClr val="accent2"/>
          </a:lnRef>
          <a:fillRef idx="0">
            <a:schemeClr val="accent2"/>
          </a:fillRef>
          <a:effectRef idx="0">
            <a:schemeClr val="accent2"/>
          </a:effectRef>
          <a:fontRef idx="minor">
            <a:schemeClr val="tx1"/>
          </a:fontRef>
        </p:style>
      </p:cxnSp>
      <p:cxnSp>
        <p:nvCxnSpPr>
          <p:cNvPr id="52" name="Straight Arrow Connector 51">
            <a:extLst>
              <a:ext uri="{FF2B5EF4-FFF2-40B4-BE49-F238E27FC236}">
                <a16:creationId xmlns:a16="http://schemas.microsoft.com/office/drawing/2014/main" id="{F35E9485-3344-4269-852B-51C781E1CBE9}"/>
              </a:ext>
            </a:extLst>
          </p:cNvPr>
          <p:cNvCxnSpPr>
            <a:cxnSpLocks/>
          </p:cNvCxnSpPr>
          <p:nvPr/>
        </p:nvCxnSpPr>
        <p:spPr>
          <a:xfrm>
            <a:off x="2671281" y="1882411"/>
            <a:ext cx="816621" cy="1415593"/>
          </a:xfrm>
          <a:prstGeom prst="straightConnector1">
            <a:avLst/>
          </a:prstGeom>
          <a:ln w="28575">
            <a:solidFill>
              <a:schemeClr val="accent1"/>
            </a:solidFill>
            <a:tailEnd type="triangle"/>
          </a:ln>
        </p:spPr>
        <p:style>
          <a:lnRef idx="1">
            <a:schemeClr val="accent2"/>
          </a:lnRef>
          <a:fillRef idx="0">
            <a:schemeClr val="accent2"/>
          </a:fillRef>
          <a:effectRef idx="0">
            <a:schemeClr val="accent2"/>
          </a:effectRef>
          <a:fontRef idx="minor">
            <a:schemeClr val="tx1"/>
          </a:fontRef>
        </p:style>
      </p:cxnSp>
      <p:cxnSp>
        <p:nvCxnSpPr>
          <p:cNvPr id="53" name="Straight Arrow Connector 52">
            <a:extLst>
              <a:ext uri="{FF2B5EF4-FFF2-40B4-BE49-F238E27FC236}">
                <a16:creationId xmlns:a16="http://schemas.microsoft.com/office/drawing/2014/main" id="{6DE91630-3DA4-0368-0F60-0E621A767D4F}"/>
              </a:ext>
            </a:extLst>
          </p:cNvPr>
          <p:cNvCxnSpPr>
            <a:cxnSpLocks/>
          </p:cNvCxnSpPr>
          <p:nvPr/>
        </p:nvCxnSpPr>
        <p:spPr>
          <a:xfrm>
            <a:off x="2784297" y="1882411"/>
            <a:ext cx="1458434" cy="1415593"/>
          </a:xfrm>
          <a:prstGeom prst="straightConnector1">
            <a:avLst/>
          </a:prstGeom>
          <a:ln w="28575">
            <a:solidFill>
              <a:schemeClr val="accent1"/>
            </a:solidFill>
            <a:tailEnd type="triangle"/>
          </a:ln>
        </p:spPr>
        <p:style>
          <a:lnRef idx="1">
            <a:schemeClr val="accent2"/>
          </a:lnRef>
          <a:fillRef idx="0">
            <a:schemeClr val="accent2"/>
          </a:fillRef>
          <a:effectRef idx="0">
            <a:schemeClr val="accent2"/>
          </a:effectRef>
          <a:fontRef idx="minor">
            <a:schemeClr val="tx1"/>
          </a:fontRef>
        </p:style>
      </p:cxnSp>
      <p:sp>
        <p:nvSpPr>
          <p:cNvPr id="16" name="TextBox 15">
            <a:extLst>
              <a:ext uri="{FF2B5EF4-FFF2-40B4-BE49-F238E27FC236}">
                <a16:creationId xmlns:a16="http://schemas.microsoft.com/office/drawing/2014/main" id="{6FC849FC-9DFD-B647-DA7B-605D16E4FF39}"/>
              </a:ext>
            </a:extLst>
          </p:cNvPr>
          <p:cNvSpPr txBox="1"/>
          <p:nvPr/>
        </p:nvSpPr>
        <p:spPr>
          <a:xfrm>
            <a:off x="9038873" y="612407"/>
            <a:ext cx="2827697" cy="830997"/>
          </a:xfrm>
          <a:prstGeom prst="rect">
            <a:avLst/>
          </a:prstGeom>
          <a:noFill/>
        </p:spPr>
        <p:txBody>
          <a:bodyPr wrap="none" rtlCol="0">
            <a:spAutoFit/>
          </a:bodyPr>
          <a:lstStyle/>
          <a:p>
            <a:r>
              <a:rPr lang="en-US" sz="2400" dirty="0"/>
              <a:t>6 total shares</a:t>
            </a:r>
            <a:br>
              <a:rPr lang="en-US" sz="2400" dirty="0"/>
            </a:br>
            <a:r>
              <a:rPr lang="en-US" sz="2400" dirty="0"/>
              <a:t>Any 3 are authorized</a:t>
            </a:r>
          </a:p>
        </p:txBody>
      </p:sp>
      <p:sp>
        <p:nvSpPr>
          <p:cNvPr id="17" name="TextBox 16">
            <a:extLst>
              <a:ext uri="{FF2B5EF4-FFF2-40B4-BE49-F238E27FC236}">
                <a16:creationId xmlns:a16="http://schemas.microsoft.com/office/drawing/2014/main" id="{8C731FFC-B980-583A-AB85-2E22764CBA71}"/>
              </a:ext>
            </a:extLst>
          </p:cNvPr>
          <p:cNvSpPr txBox="1"/>
          <p:nvPr/>
        </p:nvSpPr>
        <p:spPr>
          <a:xfrm>
            <a:off x="448290" y="3418391"/>
            <a:ext cx="2449197" cy="461665"/>
          </a:xfrm>
          <a:prstGeom prst="rect">
            <a:avLst/>
          </a:prstGeom>
          <a:noFill/>
        </p:spPr>
        <p:txBody>
          <a:bodyPr wrap="none" rtlCol="0">
            <a:spAutoFit/>
          </a:bodyPr>
          <a:lstStyle/>
          <a:p>
            <a:r>
              <a:rPr lang="en-US" sz="2400" dirty="0"/>
              <a:t>Challenger’s copy:</a:t>
            </a:r>
          </a:p>
        </p:txBody>
      </p:sp>
      <p:sp>
        <p:nvSpPr>
          <p:cNvPr id="18" name="TextBox 17">
            <a:extLst>
              <a:ext uri="{FF2B5EF4-FFF2-40B4-BE49-F238E27FC236}">
                <a16:creationId xmlns:a16="http://schemas.microsoft.com/office/drawing/2014/main" id="{6D55FF09-577C-454D-9548-4C00193E0ACB}"/>
              </a:ext>
            </a:extLst>
          </p:cNvPr>
          <p:cNvSpPr txBox="1"/>
          <p:nvPr/>
        </p:nvSpPr>
        <p:spPr>
          <a:xfrm>
            <a:off x="497155" y="5154198"/>
            <a:ext cx="2360454" cy="461665"/>
          </a:xfrm>
          <a:prstGeom prst="rect">
            <a:avLst/>
          </a:prstGeom>
          <a:noFill/>
        </p:spPr>
        <p:txBody>
          <a:bodyPr wrap="none" rtlCol="0">
            <a:spAutoFit/>
          </a:bodyPr>
          <a:lstStyle/>
          <a:p>
            <a:r>
              <a:rPr lang="en-US" sz="2400" dirty="0"/>
              <a:t>Adversary’s copy:</a:t>
            </a:r>
          </a:p>
        </p:txBody>
      </p:sp>
      <p:sp>
        <p:nvSpPr>
          <p:cNvPr id="19" name="TextBox 18">
            <a:extLst>
              <a:ext uri="{FF2B5EF4-FFF2-40B4-BE49-F238E27FC236}">
                <a16:creationId xmlns:a16="http://schemas.microsoft.com/office/drawing/2014/main" id="{35D0C48C-ADC3-2949-A579-775CD38CB5CC}"/>
              </a:ext>
            </a:extLst>
          </p:cNvPr>
          <p:cNvSpPr txBox="1"/>
          <p:nvPr/>
        </p:nvSpPr>
        <p:spPr>
          <a:xfrm>
            <a:off x="448290" y="1420746"/>
            <a:ext cx="2475421" cy="461665"/>
          </a:xfrm>
          <a:prstGeom prst="rect">
            <a:avLst/>
          </a:prstGeom>
          <a:noFill/>
        </p:spPr>
        <p:txBody>
          <a:bodyPr wrap="none" rtlCol="0">
            <a:spAutoFit/>
          </a:bodyPr>
          <a:lstStyle/>
          <a:p>
            <a:r>
              <a:rPr lang="en-US" sz="2400" dirty="0" smtClean="0">
                <a:solidFill>
                  <a:schemeClr val="accent1"/>
                </a:solidFill>
              </a:rPr>
              <a:t>Uniformly random</a:t>
            </a:r>
            <a:endParaRPr lang="en-US" sz="2400" dirty="0">
              <a:solidFill>
                <a:schemeClr val="accent1"/>
              </a:solidFill>
            </a:endParaRPr>
          </a:p>
        </p:txBody>
      </p:sp>
      <p:sp>
        <p:nvSpPr>
          <p:cNvPr id="21" name="Round Same Side Corner Rectangle 3">
            <a:extLst>
              <a:ext uri="{FF2B5EF4-FFF2-40B4-BE49-F238E27FC236}">
                <a16:creationId xmlns:a16="http://schemas.microsoft.com/office/drawing/2014/main" id="{3BFA7273-C207-8575-1B27-96D143C18390}"/>
              </a:ext>
            </a:extLst>
          </p:cNvPr>
          <p:cNvSpPr/>
          <p:nvPr/>
        </p:nvSpPr>
        <p:spPr>
          <a:xfrm rot="16200000">
            <a:off x="5225287" y="3538870"/>
            <a:ext cx="516310" cy="294809"/>
          </a:xfrm>
          <a:prstGeom prst="round2SameRect">
            <a:avLst>
              <a:gd name="adj1" fmla="val 23345"/>
              <a:gd name="adj2" fmla="val 0"/>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dirty="0"/>
          </a:p>
        </p:txBody>
      </p:sp>
      <p:cxnSp>
        <p:nvCxnSpPr>
          <p:cNvPr id="22" name="Straight Arrow Connector 21">
            <a:extLst>
              <a:ext uri="{FF2B5EF4-FFF2-40B4-BE49-F238E27FC236}">
                <a16:creationId xmlns:a16="http://schemas.microsoft.com/office/drawing/2014/main" id="{6DE91630-3DA4-0368-0F60-0E621A767D4F}"/>
              </a:ext>
            </a:extLst>
          </p:cNvPr>
          <p:cNvCxnSpPr>
            <a:cxnSpLocks/>
          </p:cNvCxnSpPr>
          <p:nvPr/>
        </p:nvCxnSpPr>
        <p:spPr>
          <a:xfrm>
            <a:off x="2941251" y="1882411"/>
            <a:ext cx="2310824" cy="1444687"/>
          </a:xfrm>
          <a:prstGeom prst="straightConnector1">
            <a:avLst/>
          </a:prstGeom>
          <a:ln w="28575">
            <a:solidFill>
              <a:schemeClr val="accent1"/>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40499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79984-0F5F-39E0-38DF-F7988E9208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CDB312-FE01-752F-F6A5-F3F3D3EDCC8F}"/>
              </a:ext>
            </a:extLst>
          </p:cNvPr>
          <p:cNvSpPr>
            <a:spLocks noGrp="1"/>
          </p:cNvSpPr>
          <p:nvPr>
            <p:ph type="title"/>
          </p:nvPr>
        </p:nvSpPr>
        <p:spPr/>
        <p:txBody>
          <a:bodyPr/>
          <a:lstStyle/>
          <a:p>
            <a:r>
              <a:rPr lang="en-US" dirty="0" smtClean="0"/>
              <a:t>Lazy Preparation of Shares</a:t>
            </a:r>
            <a:endParaRPr lang="en-US" dirty="0"/>
          </a:p>
        </p:txBody>
      </p:sp>
      <mc:AlternateContent xmlns:mc="http://schemas.openxmlformats.org/markup-compatibility/2006" xmlns:a14="http://schemas.microsoft.com/office/drawing/2010/main">
        <mc:Choice Requires="a14">
          <p:sp>
            <p:nvSpPr>
              <p:cNvPr id="3" name="Rounded Rectangle 40">
                <a:extLst>
                  <a:ext uri="{FF2B5EF4-FFF2-40B4-BE49-F238E27FC236}">
                    <a16:creationId xmlns:a16="http://schemas.microsoft.com/office/drawing/2014/main" id="{1B613275-C995-16F1-5B78-941CB3999F0D}"/>
                  </a:ext>
                </a:extLst>
              </p:cNvPr>
              <p:cNvSpPr/>
              <p:nvPr/>
            </p:nvSpPr>
            <p:spPr>
              <a:xfrm>
                <a:off x="3149427" y="3421916"/>
                <a:ext cx="676950" cy="52251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1</m:t>
                          </m:r>
                        </m:sub>
                      </m:sSub>
                    </m:oMath>
                  </m:oMathPara>
                </a14:m>
                <a:endParaRPr lang="en-US" sz="2400" b="0" dirty="0"/>
              </a:p>
            </p:txBody>
          </p:sp>
        </mc:Choice>
        <mc:Fallback xmlns="">
          <p:sp>
            <p:nvSpPr>
              <p:cNvPr id="3" name="Rounded Rectangle 40">
                <a:extLst>
                  <a:ext uri="{FF2B5EF4-FFF2-40B4-BE49-F238E27FC236}">
                    <a16:creationId xmlns:a16="http://schemas.microsoft.com/office/drawing/2014/main" id="{1B613275-C995-16F1-5B78-941CB3999F0D}"/>
                  </a:ext>
                </a:extLst>
              </p:cNvPr>
              <p:cNvSpPr>
                <a:spLocks noRot="1" noChangeAspect="1" noMove="1" noResize="1" noEditPoints="1" noAdjustHandles="1" noChangeArrowheads="1" noChangeShapeType="1" noTextEdit="1"/>
              </p:cNvSpPr>
              <p:nvPr/>
            </p:nvSpPr>
            <p:spPr>
              <a:xfrm>
                <a:off x="3149427" y="3421916"/>
                <a:ext cx="676950" cy="522514"/>
              </a:xfrm>
              <a:prstGeom prst="round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ounded Rectangle 40">
                <a:extLst>
                  <a:ext uri="{FF2B5EF4-FFF2-40B4-BE49-F238E27FC236}">
                    <a16:creationId xmlns:a16="http://schemas.microsoft.com/office/drawing/2014/main" id="{D09D3674-C1E6-5292-A02F-C0FBF03F8313}"/>
                  </a:ext>
                </a:extLst>
              </p:cNvPr>
              <p:cNvSpPr/>
              <p:nvPr/>
            </p:nvSpPr>
            <p:spPr>
              <a:xfrm>
                <a:off x="4242731" y="3421916"/>
                <a:ext cx="676950" cy="52251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2</m:t>
                          </m:r>
                        </m:sub>
                      </m:sSub>
                    </m:oMath>
                  </m:oMathPara>
                </a14:m>
                <a:endParaRPr lang="en-US" sz="2400" b="0" dirty="0"/>
              </a:p>
            </p:txBody>
          </p:sp>
        </mc:Choice>
        <mc:Fallback xmlns="">
          <p:sp>
            <p:nvSpPr>
              <p:cNvPr id="5" name="Rounded Rectangle 40">
                <a:extLst>
                  <a:ext uri="{FF2B5EF4-FFF2-40B4-BE49-F238E27FC236}">
                    <a16:creationId xmlns:a16="http://schemas.microsoft.com/office/drawing/2014/main" id="{D09D3674-C1E6-5292-A02F-C0FBF03F8313}"/>
                  </a:ext>
                </a:extLst>
              </p:cNvPr>
              <p:cNvSpPr>
                <a:spLocks noRot="1" noChangeAspect="1" noMove="1" noResize="1" noEditPoints="1" noAdjustHandles="1" noChangeArrowheads="1" noChangeShapeType="1" noTextEdit="1"/>
              </p:cNvSpPr>
              <p:nvPr/>
            </p:nvSpPr>
            <p:spPr>
              <a:xfrm>
                <a:off x="4242731" y="3421916"/>
                <a:ext cx="676950" cy="522514"/>
              </a:xfrm>
              <a:prstGeom prst="round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ounded Rectangle 40">
                <a:extLst>
                  <a:ext uri="{FF2B5EF4-FFF2-40B4-BE49-F238E27FC236}">
                    <a16:creationId xmlns:a16="http://schemas.microsoft.com/office/drawing/2014/main" id="{069A4CFE-B89C-6F36-F75E-01ED55875285}"/>
                  </a:ext>
                </a:extLst>
              </p:cNvPr>
              <p:cNvSpPr/>
              <p:nvPr/>
            </p:nvSpPr>
            <p:spPr>
              <a:xfrm>
                <a:off x="3149427" y="5154198"/>
                <a:ext cx="676950" cy="52251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1</m:t>
                          </m:r>
                        </m:sub>
                      </m:sSub>
                    </m:oMath>
                  </m:oMathPara>
                </a14:m>
                <a:endParaRPr lang="en-US" sz="2400" b="0" dirty="0"/>
              </a:p>
            </p:txBody>
          </p:sp>
        </mc:Choice>
        <mc:Fallback xmlns="">
          <p:sp>
            <p:nvSpPr>
              <p:cNvPr id="26" name="Rounded Rectangle 40">
                <a:extLst>
                  <a:ext uri="{FF2B5EF4-FFF2-40B4-BE49-F238E27FC236}">
                    <a16:creationId xmlns:a16="http://schemas.microsoft.com/office/drawing/2014/main" id="{069A4CFE-B89C-6F36-F75E-01ED55875285}"/>
                  </a:ext>
                </a:extLst>
              </p:cNvPr>
              <p:cNvSpPr>
                <a:spLocks noRot="1" noChangeAspect="1" noMove="1" noResize="1" noEditPoints="1" noAdjustHandles="1" noChangeArrowheads="1" noChangeShapeType="1" noTextEdit="1"/>
              </p:cNvSpPr>
              <p:nvPr/>
            </p:nvSpPr>
            <p:spPr>
              <a:xfrm>
                <a:off x="3149427" y="5154198"/>
                <a:ext cx="676950" cy="522514"/>
              </a:xfrm>
              <a:prstGeom prst="round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ounded Rectangle 40">
                <a:extLst>
                  <a:ext uri="{FF2B5EF4-FFF2-40B4-BE49-F238E27FC236}">
                    <a16:creationId xmlns:a16="http://schemas.microsoft.com/office/drawing/2014/main" id="{F17189BF-72E3-182B-9E98-58259DF6DF2B}"/>
                  </a:ext>
                </a:extLst>
              </p:cNvPr>
              <p:cNvSpPr/>
              <p:nvPr/>
            </p:nvSpPr>
            <p:spPr>
              <a:xfrm>
                <a:off x="4242731" y="5154198"/>
                <a:ext cx="676950" cy="52251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2</m:t>
                          </m:r>
                        </m:sub>
                      </m:sSub>
                    </m:oMath>
                  </m:oMathPara>
                </a14:m>
                <a:endParaRPr lang="en-US" sz="2400" b="0" dirty="0"/>
              </a:p>
            </p:txBody>
          </p:sp>
        </mc:Choice>
        <mc:Fallback xmlns="">
          <p:sp>
            <p:nvSpPr>
              <p:cNvPr id="27" name="Rounded Rectangle 40">
                <a:extLst>
                  <a:ext uri="{FF2B5EF4-FFF2-40B4-BE49-F238E27FC236}">
                    <a16:creationId xmlns:a16="http://schemas.microsoft.com/office/drawing/2014/main" id="{F17189BF-72E3-182B-9E98-58259DF6DF2B}"/>
                  </a:ext>
                </a:extLst>
              </p:cNvPr>
              <p:cNvSpPr>
                <a:spLocks noRot="1" noChangeAspect="1" noMove="1" noResize="1" noEditPoints="1" noAdjustHandles="1" noChangeArrowheads="1" noChangeShapeType="1" noTextEdit="1"/>
              </p:cNvSpPr>
              <p:nvPr/>
            </p:nvSpPr>
            <p:spPr>
              <a:xfrm>
                <a:off x="4242731" y="5154198"/>
                <a:ext cx="676950" cy="522514"/>
              </a:xfrm>
              <a:prstGeom prst="roundRect">
                <a:avLst/>
              </a:prstGeom>
              <a:blipFill>
                <a:blip r:embed="rId6"/>
                <a:stretch>
                  <a:fillRect/>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14F4B381-A5EA-0FE5-588A-52DAD77FF04D}"/>
              </a:ext>
            </a:extLst>
          </p:cNvPr>
          <p:cNvSpPr txBox="1"/>
          <p:nvPr/>
        </p:nvSpPr>
        <p:spPr>
          <a:xfrm>
            <a:off x="448290" y="3418391"/>
            <a:ext cx="2449197" cy="461665"/>
          </a:xfrm>
          <a:prstGeom prst="rect">
            <a:avLst/>
          </a:prstGeom>
          <a:noFill/>
        </p:spPr>
        <p:txBody>
          <a:bodyPr wrap="none" rtlCol="0">
            <a:spAutoFit/>
          </a:bodyPr>
          <a:lstStyle/>
          <a:p>
            <a:r>
              <a:rPr lang="en-US" sz="2400" dirty="0"/>
              <a:t>Challenger’s copy:</a:t>
            </a:r>
          </a:p>
        </p:txBody>
      </p:sp>
      <p:sp>
        <p:nvSpPr>
          <p:cNvPr id="30" name="TextBox 29">
            <a:extLst>
              <a:ext uri="{FF2B5EF4-FFF2-40B4-BE49-F238E27FC236}">
                <a16:creationId xmlns:a16="http://schemas.microsoft.com/office/drawing/2014/main" id="{E85E2213-02D7-F1F5-1ED0-1F3FBA96931E}"/>
              </a:ext>
            </a:extLst>
          </p:cNvPr>
          <p:cNvSpPr txBox="1"/>
          <p:nvPr/>
        </p:nvSpPr>
        <p:spPr>
          <a:xfrm>
            <a:off x="497155" y="5154198"/>
            <a:ext cx="2360454" cy="461665"/>
          </a:xfrm>
          <a:prstGeom prst="rect">
            <a:avLst/>
          </a:prstGeom>
          <a:noFill/>
        </p:spPr>
        <p:txBody>
          <a:bodyPr wrap="none" rtlCol="0">
            <a:spAutoFit/>
          </a:bodyPr>
          <a:lstStyle/>
          <a:p>
            <a:r>
              <a:rPr lang="en-US" sz="2400" dirty="0"/>
              <a:t>Adversary’s copy:</a:t>
            </a:r>
          </a:p>
        </p:txBody>
      </p:sp>
      <p:cxnSp>
        <p:nvCxnSpPr>
          <p:cNvPr id="36" name="Straight Arrow Connector 35">
            <a:extLst>
              <a:ext uri="{FF2B5EF4-FFF2-40B4-BE49-F238E27FC236}">
                <a16:creationId xmlns:a16="http://schemas.microsoft.com/office/drawing/2014/main" id="{3C93829B-C719-D253-CC1C-D405B1E5614F}"/>
              </a:ext>
            </a:extLst>
          </p:cNvPr>
          <p:cNvCxnSpPr>
            <a:cxnSpLocks/>
            <a:stCxn id="3" idx="2"/>
            <a:endCxn id="26" idx="0"/>
          </p:cNvCxnSpPr>
          <p:nvPr/>
        </p:nvCxnSpPr>
        <p:spPr>
          <a:xfrm>
            <a:off x="3487902" y="3944430"/>
            <a:ext cx="0" cy="1209768"/>
          </a:xfrm>
          <a:prstGeom prst="straightConnector1">
            <a:avLst/>
          </a:prstGeom>
          <a:ln w="28575">
            <a:solidFill>
              <a:schemeClr val="accent3"/>
            </a:solidFill>
            <a:tailEnd type="triangle"/>
          </a:ln>
        </p:spPr>
        <p:style>
          <a:lnRef idx="1">
            <a:schemeClr val="accent2"/>
          </a:lnRef>
          <a:fillRef idx="0">
            <a:schemeClr val="accent2"/>
          </a:fillRef>
          <a:effectRef idx="0">
            <a:schemeClr val="accent2"/>
          </a:effectRef>
          <a:fontRef idx="minor">
            <a:schemeClr val="tx1"/>
          </a:fontRef>
        </p:style>
      </p:cxnSp>
      <p:cxnSp>
        <p:nvCxnSpPr>
          <p:cNvPr id="39" name="Straight Arrow Connector 38">
            <a:extLst>
              <a:ext uri="{FF2B5EF4-FFF2-40B4-BE49-F238E27FC236}">
                <a16:creationId xmlns:a16="http://schemas.microsoft.com/office/drawing/2014/main" id="{F042CC14-D825-8EC5-35F6-B680822EC652}"/>
              </a:ext>
            </a:extLst>
          </p:cNvPr>
          <p:cNvCxnSpPr>
            <a:cxnSpLocks/>
          </p:cNvCxnSpPr>
          <p:nvPr/>
        </p:nvCxnSpPr>
        <p:spPr>
          <a:xfrm>
            <a:off x="4581206" y="3944430"/>
            <a:ext cx="0" cy="1209768"/>
          </a:xfrm>
          <a:prstGeom prst="straightConnector1">
            <a:avLst/>
          </a:prstGeom>
          <a:ln w="28575">
            <a:solidFill>
              <a:schemeClr val="accent3"/>
            </a:solidFill>
            <a:tailEnd type="triangle"/>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2D7F091-B888-B5D9-C252-B27E22151132}"/>
                  </a:ext>
                </a:extLst>
              </p:cNvPr>
              <p:cNvSpPr txBox="1"/>
              <p:nvPr/>
            </p:nvSpPr>
            <p:spPr>
              <a:xfrm>
                <a:off x="5341108" y="3474450"/>
                <a:ext cx="604315" cy="461665"/>
              </a:xfrm>
              <a:prstGeom prst="rect">
                <a:avLst/>
              </a:prstGeom>
              <a:noFill/>
            </p:spPr>
            <p:txBody>
              <a:bodyPr wrap="square">
                <a:spAutoFit/>
              </a:bodyPr>
              <a:lstStyle/>
              <a:p>
                <a:r>
                  <a:rPr lang="en-US" sz="2400" b="0" dirty="0">
                    <a:solidFill>
                      <a:schemeClr val="bg1"/>
                    </a:solidFill>
                  </a:rPr>
                  <a:t> </a:t>
                </a:r>
                <a14:m>
                  <m:oMath xmlns:m="http://schemas.openxmlformats.org/officeDocument/2006/math">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𝑐</m:t>
                        </m:r>
                      </m:e>
                      <m:sub>
                        <m:r>
                          <a:rPr lang="en-US" sz="2400" b="0" i="1" smtClean="0">
                            <a:solidFill>
                              <a:schemeClr val="bg1"/>
                            </a:solidFill>
                            <a:latin typeface="Cambria Math" panose="02040503050406030204" pitchFamily="18" charset="0"/>
                          </a:rPr>
                          <m:t>3</m:t>
                        </m:r>
                      </m:sub>
                    </m:sSub>
                  </m:oMath>
                </a14:m>
                <a:endParaRPr lang="en-US" sz="2400" dirty="0">
                  <a:solidFill>
                    <a:schemeClr val="bg1"/>
                  </a:solidFill>
                </a:endParaRPr>
              </a:p>
            </p:txBody>
          </p:sp>
        </mc:Choice>
        <mc:Fallback xmlns="">
          <p:sp>
            <p:nvSpPr>
              <p:cNvPr id="10" name="TextBox 9">
                <a:extLst>
                  <a:ext uri="{FF2B5EF4-FFF2-40B4-BE49-F238E27FC236}">
                    <a16:creationId xmlns:a16="http://schemas.microsoft.com/office/drawing/2014/main" id="{82D7F091-B888-B5D9-C252-B27E22151132}"/>
                  </a:ext>
                </a:extLst>
              </p:cNvPr>
              <p:cNvSpPr txBox="1">
                <a:spLocks noRot="1" noChangeAspect="1" noMove="1" noResize="1" noEditPoints="1" noAdjustHandles="1" noChangeArrowheads="1" noChangeShapeType="1" noTextEdit="1"/>
              </p:cNvSpPr>
              <p:nvPr/>
            </p:nvSpPr>
            <p:spPr>
              <a:xfrm>
                <a:off x="5341108" y="3474450"/>
                <a:ext cx="604315" cy="461665"/>
              </a:xfrm>
              <a:prstGeom prst="rect">
                <a:avLst/>
              </a:prstGeom>
              <a:blipFill>
                <a:blip r:embed="rId8"/>
                <a:stretch>
                  <a:fillRect/>
                </a:stretch>
              </a:blipFill>
            </p:spPr>
            <p:txBody>
              <a:bodyPr/>
              <a:lstStyle/>
              <a:p>
                <a:r>
                  <a:rPr lang="en-US">
                    <a:noFill/>
                  </a:rPr>
                  <a:t> </a:t>
                </a:r>
              </a:p>
            </p:txBody>
          </p:sp>
        </mc:Fallback>
      </mc:AlternateContent>
      <p:sp>
        <p:nvSpPr>
          <p:cNvPr id="11" name="Round Same Side Corner Rectangle 3">
            <a:extLst>
              <a:ext uri="{FF2B5EF4-FFF2-40B4-BE49-F238E27FC236}">
                <a16:creationId xmlns:a16="http://schemas.microsoft.com/office/drawing/2014/main" id="{3BFA7273-C207-8575-1B27-96D143C18390}"/>
              </a:ext>
            </a:extLst>
          </p:cNvPr>
          <p:cNvSpPr/>
          <p:nvPr/>
        </p:nvSpPr>
        <p:spPr>
          <a:xfrm rot="16200000">
            <a:off x="5225287" y="3538870"/>
            <a:ext cx="516310" cy="294809"/>
          </a:xfrm>
          <a:prstGeom prst="round2SameRect">
            <a:avLst>
              <a:gd name="adj1" fmla="val 23345"/>
              <a:gd name="adj2" fmla="val 0"/>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dirty="0"/>
          </a:p>
        </p:txBody>
      </p:sp>
      <p:sp>
        <p:nvSpPr>
          <p:cNvPr id="21" name="TextBox 20">
            <a:extLst>
              <a:ext uri="{FF2B5EF4-FFF2-40B4-BE49-F238E27FC236}">
                <a16:creationId xmlns:a16="http://schemas.microsoft.com/office/drawing/2014/main" id="{6FC849FC-9DFD-B647-DA7B-605D16E4FF39}"/>
              </a:ext>
            </a:extLst>
          </p:cNvPr>
          <p:cNvSpPr txBox="1"/>
          <p:nvPr/>
        </p:nvSpPr>
        <p:spPr>
          <a:xfrm>
            <a:off x="9038873" y="612407"/>
            <a:ext cx="2769669" cy="830997"/>
          </a:xfrm>
          <a:prstGeom prst="rect">
            <a:avLst/>
          </a:prstGeom>
          <a:noFill/>
        </p:spPr>
        <p:txBody>
          <a:bodyPr wrap="none" rtlCol="0">
            <a:spAutoFit/>
          </a:bodyPr>
          <a:lstStyle/>
          <a:p>
            <a:r>
              <a:rPr lang="en-US" sz="2400" dirty="0" smtClean="0"/>
              <a:t>6 </a:t>
            </a:r>
            <a:r>
              <a:rPr lang="en-US" sz="2400" dirty="0"/>
              <a:t>total shares</a:t>
            </a:r>
            <a:br>
              <a:rPr lang="en-US" sz="2400" dirty="0"/>
            </a:br>
            <a:r>
              <a:rPr lang="en-US" sz="2400" dirty="0"/>
              <a:t>Any </a:t>
            </a:r>
            <a:r>
              <a:rPr lang="en-US" sz="2400" dirty="0" smtClean="0"/>
              <a:t>3 </a:t>
            </a:r>
            <a:r>
              <a:rPr lang="en-US" sz="2400" dirty="0"/>
              <a:t>are authorized</a:t>
            </a:r>
          </a:p>
        </p:txBody>
      </p:sp>
      <p:sp>
        <p:nvSpPr>
          <p:cNvPr id="17" name="Multiply 2">
            <a:extLst>
              <a:ext uri="{FF2B5EF4-FFF2-40B4-BE49-F238E27FC236}">
                <a16:creationId xmlns:a16="http://schemas.microsoft.com/office/drawing/2014/main" id="{2DFDC96C-FED7-1F95-AAA5-D134F72ACC8B}"/>
              </a:ext>
            </a:extLst>
          </p:cNvPr>
          <p:cNvSpPr/>
          <p:nvPr/>
        </p:nvSpPr>
        <p:spPr>
          <a:xfrm>
            <a:off x="4118195" y="5037122"/>
            <a:ext cx="940798" cy="756666"/>
          </a:xfrm>
          <a:prstGeom prst="mathMultiply">
            <a:avLst>
              <a:gd name="adj1" fmla="val 1632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5D0C48C-ADC3-2949-A579-775CD38CB5CC}"/>
              </a:ext>
            </a:extLst>
          </p:cNvPr>
          <p:cNvSpPr txBox="1"/>
          <p:nvPr/>
        </p:nvSpPr>
        <p:spPr>
          <a:xfrm>
            <a:off x="448290" y="1420746"/>
            <a:ext cx="3002681" cy="461665"/>
          </a:xfrm>
          <a:prstGeom prst="rect">
            <a:avLst/>
          </a:prstGeom>
          <a:noFill/>
        </p:spPr>
        <p:txBody>
          <a:bodyPr wrap="none" rtlCol="0">
            <a:spAutoFit/>
          </a:bodyPr>
          <a:lstStyle/>
          <a:p>
            <a:r>
              <a:rPr lang="en-US" sz="2400" dirty="0">
                <a:solidFill>
                  <a:schemeClr val="accent1"/>
                </a:solidFill>
              </a:rPr>
              <a:t>Uniform superposition</a:t>
            </a:r>
          </a:p>
        </p:txBody>
      </p:sp>
      <p:sp>
        <p:nvSpPr>
          <p:cNvPr id="19" name="TextBox 18">
            <a:extLst>
              <a:ext uri="{FF2B5EF4-FFF2-40B4-BE49-F238E27FC236}">
                <a16:creationId xmlns:a16="http://schemas.microsoft.com/office/drawing/2014/main" id="{115C27BC-9F23-2B4E-5E09-6D9DA2BD266C}"/>
              </a:ext>
            </a:extLst>
          </p:cNvPr>
          <p:cNvSpPr txBox="1"/>
          <p:nvPr/>
        </p:nvSpPr>
        <p:spPr>
          <a:xfrm>
            <a:off x="1445185" y="4185798"/>
            <a:ext cx="949414" cy="461665"/>
          </a:xfrm>
          <a:prstGeom prst="rect">
            <a:avLst/>
          </a:prstGeom>
          <a:noFill/>
        </p:spPr>
        <p:txBody>
          <a:bodyPr wrap="square" rtlCol="0">
            <a:spAutoFit/>
          </a:bodyPr>
          <a:lstStyle/>
          <a:p>
            <a:r>
              <a:rPr lang="en-US" sz="2400" dirty="0" smtClean="0">
                <a:solidFill>
                  <a:schemeClr val="accent3"/>
                </a:solidFill>
              </a:rPr>
              <a:t>Copy</a:t>
            </a:r>
            <a:endParaRPr lang="en-US" sz="2400" dirty="0">
              <a:solidFill>
                <a:schemeClr val="accent3"/>
              </a:solidFill>
            </a:endParaRPr>
          </a:p>
        </p:txBody>
      </p:sp>
    </p:spTree>
    <p:extLst>
      <p:ext uri="{BB962C8B-B14F-4D97-AF65-F5344CB8AC3E}">
        <p14:creationId xmlns:p14="http://schemas.microsoft.com/office/powerpoint/2010/main" val="3480704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7356" y="2447035"/>
            <a:ext cx="8937288" cy="1938992"/>
          </a:xfrm>
          <a:prstGeom prst="rect">
            <a:avLst/>
          </a:prstGeom>
          <a:noFill/>
        </p:spPr>
        <p:txBody>
          <a:bodyPr wrap="square" rtlCol="0">
            <a:spAutoFit/>
          </a:bodyPr>
          <a:lstStyle/>
          <a:p>
            <a:pPr algn="ctr"/>
            <a:r>
              <a:rPr lang="en-US" sz="4000" dirty="0"/>
              <a:t>Can we achieve security against an adversary who can eventually corrupt </a:t>
            </a:r>
            <a:r>
              <a:rPr lang="en-US" sz="4000" dirty="0">
                <a:solidFill>
                  <a:sysClr val="windowText" lastClr="000000"/>
                </a:solidFill>
              </a:rPr>
              <a:t>an </a:t>
            </a:r>
            <a:r>
              <a:rPr lang="en-US" sz="4000" i="1" dirty="0">
                <a:solidFill>
                  <a:schemeClr val="accent2"/>
                </a:solidFill>
              </a:rPr>
              <a:t>authorized </a:t>
            </a:r>
            <a:r>
              <a:rPr lang="en-US" sz="4000" dirty="0">
                <a:solidFill>
                  <a:sysClr val="windowText" lastClr="000000"/>
                </a:solidFill>
              </a:rPr>
              <a:t>set of shares</a:t>
            </a:r>
            <a:r>
              <a:rPr lang="en-US" sz="4000" dirty="0"/>
              <a:t>?</a:t>
            </a:r>
          </a:p>
        </p:txBody>
      </p:sp>
    </p:spTree>
    <p:extLst>
      <p:ext uri="{BB962C8B-B14F-4D97-AF65-F5344CB8AC3E}">
        <p14:creationId xmlns:p14="http://schemas.microsoft.com/office/powerpoint/2010/main" val="37375468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B02F4-3BA8-06BD-FF5C-6C35EA49D3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97F001-8AFC-023C-1969-BE63E8834996}"/>
              </a:ext>
            </a:extLst>
          </p:cNvPr>
          <p:cNvSpPr>
            <a:spLocks noGrp="1"/>
          </p:cNvSpPr>
          <p:nvPr>
            <p:ph type="title"/>
          </p:nvPr>
        </p:nvSpPr>
        <p:spPr/>
        <p:txBody>
          <a:bodyPr/>
          <a:lstStyle/>
          <a:p>
            <a:r>
              <a:rPr lang="en-US" dirty="0" smtClean="0"/>
              <a:t>Lazy Preparation of Shares</a:t>
            </a:r>
            <a:endParaRPr lang="en-US" dirty="0"/>
          </a:p>
        </p:txBody>
      </p:sp>
      <mc:AlternateContent xmlns:mc="http://schemas.openxmlformats.org/markup-compatibility/2006" xmlns:a14="http://schemas.microsoft.com/office/drawing/2010/main">
        <mc:Choice Requires="a14">
          <p:sp>
            <p:nvSpPr>
              <p:cNvPr id="5" name="Rounded Rectangle 40">
                <a:extLst>
                  <a:ext uri="{FF2B5EF4-FFF2-40B4-BE49-F238E27FC236}">
                    <a16:creationId xmlns:a16="http://schemas.microsoft.com/office/drawing/2014/main" id="{899C0EAD-8F54-4185-A4B0-55FB696DF57C}"/>
                  </a:ext>
                </a:extLst>
              </p:cNvPr>
              <p:cNvSpPr/>
              <p:nvPr/>
            </p:nvSpPr>
            <p:spPr>
              <a:xfrm>
                <a:off x="4242731" y="3421916"/>
                <a:ext cx="676950" cy="52251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2</m:t>
                          </m:r>
                        </m:sub>
                      </m:sSub>
                    </m:oMath>
                  </m:oMathPara>
                </a14:m>
                <a:endParaRPr lang="en-US" sz="2400" b="0" dirty="0"/>
              </a:p>
            </p:txBody>
          </p:sp>
        </mc:Choice>
        <mc:Fallback xmlns="">
          <p:sp>
            <p:nvSpPr>
              <p:cNvPr id="5" name="Rounded Rectangle 40">
                <a:extLst>
                  <a:ext uri="{FF2B5EF4-FFF2-40B4-BE49-F238E27FC236}">
                    <a16:creationId xmlns:a16="http://schemas.microsoft.com/office/drawing/2014/main" id="{899C0EAD-8F54-4185-A4B0-55FB696DF57C}"/>
                  </a:ext>
                </a:extLst>
              </p:cNvPr>
              <p:cNvSpPr>
                <a:spLocks noRot="1" noChangeAspect="1" noMove="1" noResize="1" noEditPoints="1" noAdjustHandles="1" noChangeArrowheads="1" noChangeShapeType="1" noTextEdit="1"/>
              </p:cNvSpPr>
              <p:nvPr/>
            </p:nvSpPr>
            <p:spPr>
              <a:xfrm>
                <a:off x="4242731" y="3421916"/>
                <a:ext cx="676950" cy="522514"/>
              </a:xfrm>
              <a:prstGeom prst="roundRect">
                <a:avLst/>
              </a:prstGeom>
              <a:blipFill>
                <a:blip r:embed="rId3"/>
                <a:stretch>
                  <a:fillRect/>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B4256412-646D-5269-4976-8836363BE0C1}"/>
              </a:ext>
            </a:extLst>
          </p:cNvPr>
          <p:cNvSpPr txBox="1"/>
          <p:nvPr/>
        </p:nvSpPr>
        <p:spPr>
          <a:xfrm>
            <a:off x="448290" y="3418391"/>
            <a:ext cx="2449197" cy="461665"/>
          </a:xfrm>
          <a:prstGeom prst="rect">
            <a:avLst/>
          </a:prstGeom>
          <a:noFill/>
        </p:spPr>
        <p:txBody>
          <a:bodyPr wrap="none" rtlCol="0">
            <a:spAutoFit/>
          </a:bodyPr>
          <a:lstStyle/>
          <a:p>
            <a:r>
              <a:rPr lang="en-US" sz="2400" dirty="0"/>
              <a:t>Challenger’s copy:</a:t>
            </a:r>
          </a:p>
        </p:txBody>
      </p:sp>
      <p:sp>
        <p:nvSpPr>
          <p:cNvPr id="30" name="TextBox 29">
            <a:extLst>
              <a:ext uri="{FF2B5EF4-FFF2-40B4-BE49-F238E27FC236}">
                <a16:creationId xmlns:a16="http://schemas.microsoft.com/office/drawing/2014/main" id="{4F1DD73E-0CB6-0348-691C-B25B055DD4A1}"/>
              </a:ext>
            </a:extLst>
          </p:cNvPr>
          <p:cNvSpPr txBox="1"/>
          <p:nvPr/>
        </p:nvSpPr>
        <p:spPr>
          <a:xfrm>
            <a:off x="497155" y="5154198"/>
            <a:ext cx="2360454" cy="461665"/>
          </a:xfrm>
          <a:prstGeom prst="rect">
            <a:avLst/>
          </a:prstGeom>
          <a:noFill/>
        </p:spPr>
        <p:txBody>
          <a:bodyPr wrap="none" rtlCol="0">
            <a:spAutoFit/>
          </a:bodyPr>
          <a:lstStyle/>
          <a:p>
            <a:r>
              <a:rPr lang="en-US" sz="2400" dirty="0"/>
              <a:t>Adversary’s copy:</a:t>
            </a:r>
          </a:p>
        </p:txBody>
      </p:sp>
      <p:sp>
        <p:nvSpPr>
          <p:cNvPr id="4" name="Freeform: Shape 3">
            <a:extLst>
              <a:ext uri="{FF2B5EF4-FFF2-40B4-BE49-F238E27FC236}">
                <a16:creationId xmlns:a16="http://schemas.microsoft.com/office/drawing/2014/main" id="{6C241D9F-52F5-F751-11C7-C95335F30525}"/>
              </a:ext>
            </a:extLst>
          </p:cNvPr>
          <p:cNvSpPr/>
          <p:nvPr/>
        </p:nvSpPr>
        <p:spPr>
          <a:xfrm flipV="1">
            <a:off x="3455523" y="2302466"/>
            <a:ext cx="2308872" cy="1145365"/>
          </a:xfrm>
          <a:custGeom>
            <a:avLst/>
            <a:gdLst>
              <a:gd name="connsiteX0" fmla="*/ 0 w 2279374"/>
              <a:gd name="connsiteY0" fmla="*/ 0 h 477176"/>
              <a:gd name="connsiteX1" fmla="*/ 1033670 w 2279374"/>
              <a:gd name="connsiteY1" fmla="*/ 477079 h 477176"/>
              <a:gd name="connsiteX2" fmla="*/ 2279374 w 2279374"/>
              <a:gd name="connsiteY2" fmla="*/ 39757 h 477176"/>
              <a:gd name="connsiteX0" fmla="*/ 0 w 2279374"/>
              <a:gd name="connsiteY0" fmla="*/ 0 h 477275"/>
              <a:gd name="connsiteX1" fmla="*/ 1033670 w 2279374"/>
              <a:gd name="connsiteY1" fmla="*/ 477079 h 477275"/>
              <a:gd name="connsiteX2" fmla="*/ 2279374 w 2279374"/>
              <a:gd name="connsiteY2" fmla="*/ 39757 h 477275"/>
              <a:gd name="connsiteX0" fmla="*/ 0 w 2176136"/>
              <a:gd name="connsiteY0" fmla="*/ 0 h 993469"/>
              <a:gd name="connsiteX1" fmla="*/ 930432 w 2176136"/>
              <a:gd name="connsiteY1" fmla="*/ 993273 h 993469"/>
              <a:gd name="connsiteX2" fmla="*/ 2176136 w 2176136"/>
              <a:gd name="connsiteY2" fmla="*/ 555951 h 993469"/>
              <a:gd name="connsiteX0" fmla="*/ 2099 w 2178235"/>
              <a:gd name="connsiteY0" fmla="*/ 0 h 993469"/>
              <a:gd name="connsiteX1" fmla="*/ 932531 w 2178235"/>
              <a:gd name="connsiteY1" fmla="*/ 993273 h 993469"/>
              <a:gd name="connsiteX2" fmla="*/ 2178235 w 2178235"/>
              <a:gd name="connsiteY2" fmla="*/ 555951 h 993469"/>
              <a:gd name="connsiteX0" fmla="*/ 2099 w 2310971"/>
              <a:gd name="connsiteY0" fmla="*/ 78230 h 1071544"/>
              <a:gd name="connsiteX1" fmla="*/ 932531 w 2310971"/>
              <a:gd name="connsiteY1" fmla="*/ 1071503 h 1071544"/>
              <a:gd name="connsiteX2" fmla="*/ 2310971 w 2310971"/>
              <a:gd name="connsiteY2" fmla="*/ 0 h 1071544"/>
              <a:gd name="connsiteX0" fmla="*/ 1553 w 2310425"/>
              <a:gd name="connsiteY0" fmla="*/ 78230 h 1145282"/>
              <a:gd name="connsiteX1" fmla="*/ 1153210 w 2310425"/>
              <a:gd name="connsiteY1" fmla="*/ 1145245 h 1145282"/>
              <a:gd name="connsiteX2" fmla="*/ 2310425 w 2310425"/>
              <a:gd name="connsiteY2" fmla="*/ 0 h 1145282"/>
              <a:gd name="connsiteX0" fmla="*/ 1553 w 2310425"/>
              <a:gd name="connsiteY0" fmla="*/ 78230 h 1145365"/>
              <a:gd name="connsiteX1" fmla="*/ 1153210 w 2310425"/>
              <a:gd name="connsiteY1" fmla="*/ 1145245 h 1145365"/>
              <a:gd name="connsiteX2" fmla="*/ 2310425 w 2310425"/>
              <a:gd name="connsiteY2" fmla="*/ 0 h 1145365"/>
              <a:gd name="connsiteX0" fmla="*/ 0 w 2308872"/>
              <a:gd name="connsiteY0" fmla="*/ 78230 h 1145365"/>
              <a:gd name="connsiteX1" fmla="*/ 1151657 w 2308872"/>
              <a:gd name="connsiteY1" fmla="*/ 1145245 h 1145365"/>
              <a:gd name="connsiteX2" fmla="*/ 2308872 w 2308872"/>
              <a:gd name="connsiteY2" fmla="*/ 0 h 1145365"/>
            </a:gdLst>
            <a:ahLst/>
            <a:cxnLst>
              <a:cxn ang="0">
                <a:pos x="connsiteX0" y="connsiteY0"/>
              </a:cxn>
              <a:cxn ang="0">
                <a:pos x="connsiteX1" y="connsiteY1"/>
              </a:cxn>
              <a:cxn ang="0">
                <a:pos x="connsiteX2" y="connsiteY2"/>
              </a:cxn>
            </a:cxnLst>
            <a:rect l="l" t="t" r="r" b="b"/>
            <a:pathLst>
              <a:path w="2308872" h="1145365">
                <a:moveTo>
                  <a:pt x="0" y="78230"/>
                </a:moveTo>
                <a:cubicBezTo>
                  <a:pt x="31920" y="1036127"/>
                  <a:pt x="771761" y="1138619"/>
                  <a:pt x="1151657" y="1145245"/>
                </a:cubicBezTo>
                <a:cubicBezTo>
                  <a:pt x="1531553" y="1151871"/>
                  <a:pt x="2238835" y="887396"/>
                  <a:pt x="2308872" y="0"/>
                </a:cubicBezTo>
              </a:path>
            </a:pathLst>
          </a:custGeom>
          <a:noFill/>
          <a:ln w="28575">
            <a:solidFill>
              <a:schemeClr val="accent6"/>
            </a:solidFill>
            <a:headEnd type="none"/>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CFD44366-6650-C0B0-B26A-A11123B1BEED}"/>
              </a:ext>
            </a:extLst>
          </p:cNvPr>
          <p:cNvSpPr/>
          <p:nvPr/>
        </p:nvSpPr>
        <p:spPr>
          <a:xfrm>
            <a:off x="4581206" y="2367273"/>
            <a:ext cx="438480" cy="960127"/>
          </a:xfrm>
          <a:custGeom>
            <a:avLst/>
            <a:gdLst>
              <a:gd name="connsiteX0" fmla="*/ 0 w 516194"/>
              <a:gd name="connsiteY0" fmla="*/ 427703 h 427703"/>
              <a:gd name="connsiteX1" fmla="*/ 162233 w 516194"/>
              <a:gd name="connsiteY1" fmla="*/ 103238 h 427703"/>
              <a:gd name="connsiteX2" fmla="*/ 516194 w 516194"/>
              <a:gd name="connsiteY2" fmla="*/ 0 h 427703"/>
              <a:gd name="connsiteX0" fmla="*/ 0 w 516194"/>
              <a:gd name="connsiteY0" fmla="*/ 427703 h 427703"/>
              <a:gd name="connsiteX1" fmla="*/ 235975 w 516194"/>
              <a:gd name="connsiteY1" fmla="*/ 132735 h 427703"/>
              <a:gd name="connsiteX2" fmla="*/ 516194 w 516194"/>
              <a:gd name="connsiteY2" fmla="*/ 0 h 427703"/>
              <a:gd name="connsiteX0" fmla="*/ 0 w 398207"/>
              <a:gd name="connsiteY0" fmla="*/ 442451 h 442451"/>
              <a:gd name="connsiteX1" fmla="*/ 117988 w 398207"/>
              <a:gd name="connsiteY1" fmla="*/ 132735 h 442451"/>
              <a:gd name="connsiteX2" fmla="*/ 398207 w 398207"/>
              <a:gd name="connsiteY2" fmla="*/ 0 h 442451"/>
              <a:gd name="connsiteX0" fmla="*/ 4562 w 402769"/>
              <a:gd name="connsiteY0" fmla="*/ 442451 h 442451"/>
              <a:gd name="connsiteX1" fmla="*/ 122550 w 402769"/>
              <a:gd name="connsiteY1" fmla="*/ 132735 h 442451"/>
              <a:gd name="connsiteX2" fmla="*/ 402769 w 402769"/>
              <a:gd name="connsiteY2" fmla="*/ 0 h 442451"/>
              <a:gd name="connsiteX0" fmla="*/ 4562 w 447014"/>
              <a:gd name="connsiteY0" fmla="*/ 457199 h 457199"/>
              <a:gd name="connsiteX1" fmla="*/ 122550 w 447014"/>
              <a:gd name="connsiteY1" fmla="*/ 147483 h 457199"/>
              <a:gd name="connsiteX2" fmla="*/ 447014 w 447014"/>
              <a:gd name="connsiteY2" fmla="*/ 0 h 457199"/>
              <a:gd name="connsiteX0" fmla="*/ 0 w 442452"/>
              <a:gd name="connsiteY0" fmla="*/ 457199 h 457199"/>
              <a:gd name="connsiteX1" fmla="*/ 117988 w 442452"/>
              <a:gd name="connsiteY1" fmla="*/ 147483 h 457199"/>
              <a:gd name="connsiteX2" fmla="*/ 442452 w 442452"/>
              <a:gd name="connsiteY2" fmla="*/ 0 h 457199"/>
              <a:gd name="connsiteX0" fmla="*/ 0 w 442452"/>
              <a:gd name="connsiteY0" fmla="*/ 457199 h 457199"/>
              <a:gd name="connsiteX1" fmla="*/ 191730 w 442452"/>
              <a:gd name="connsiteY1" fmla="*/ 147483 h 457199"/>
              <a:gd name="connsiteX2" fmla="*/ 442452 w 442452"/>
              <a:gd name="connsiteY2" fmla="*/ 0 h 457199"/>
              <a:gd name="connsiteX0" fmla="*/ 0 w 442452"/>
              <a:gd name="connsiteY0" fmla="*/ 457199 h 457199"/>
              <a:gd name="connsiteX1" fmla="*/ 162233 w 442452"/>
              <a:gd name="connsiteY1" fmla="*/ 103238 h 457199"/>
              <a:gd name="connsiteX2" fmla="*/ 442452 w 442452"/>
              <a:gd name="connsiteY2" fmla="*/ 0 h 457199"/>
              <a:gd name="connsiteX0" fmla="*/ 0 w 442452"/>
              <a:gd name="connsiteY0" fmla="*/ 457199 h 457199"/>
              <a:gd name="connsiteX1" fmla="*/ 206478 w 442452"/>
              <a:gd name="connsiteY1" fmla="*/ 132735 h 457199"/>
              <a:gd name="connsiteX2" fmla="*/ 442452 w 442452"/>
              <a:gd name="connsiteY2" fmla="*/ 0 h 457199"/>
              <a:gd name="connsiteX0" fmla="*/ 0 w 442452"/>
              <a:gd name="connsiteY0" fmla="*/ 457199 h 457199"/>
              <a:gd name="connsiteX1" fmla="*/ 147485 w 442452"/>
              <a:gd name="connsiteY1" fmla="*/ 103239 h 457199"/>
              <a:gd name="connsiteX2" fmla="*/ 442452 w 442452"/>
              <a:gd name="connsiteY2" fmla="*/ 0 h 457199"/>
            </a:gdLst>
            <a:ahLst/>
            <a:cxnLst>
              <a:cxn ang="0">
                <a:pos x="connsiteX0" y="connsiteY0"/>
              </a:cxn>
              <a:cxn ang="0">
                <a:pos x="connsiteX1" y="connsiteY1"/>
              </a:cxn>
              <a:cxn ang="0">
                <a:pos x="connsiteX2" y="connsiteY2"/>
              </a:cxn>
            </a:cxnLst>
            <a:rect l="l" t="t" r="r" b="b"/>
            <a:pathLst>
              <a:path w="442452" h="457199">
                <a:moveTo>
                  <a:pt x="0" y="457199"/>
                </a:moveTo>
                <a:cubicBezTo>
                  <a:pt x="52848" y="286364"/>
                  <a:pt x="61453" y="174523"/>
                  <a:pt x="147485" y="103239"/>
                </a:cubicBezTo>
                <a:cubicBezTo>
                  <a:pt x="233517" y="31955"/>
                  <a:pt x="287594" y="17206"/>
                  <a:pt x="442452" y="0"/>
                </a:cubicBezTo>
              </a:path>
            </a:pathLst>
          </a:cu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172EB99-B700-BC5D-6038-14B40793659A}"/>
              </a:ext>
            </a:extLst>
          </p:cNvPr>
          <p:cNvSpPr txBox="1"/>
          <p:nvPr/>
        </p:nvSpPr>
        <p:spPr>
          <a:xfrm>
            <a:off x="5049298" y="1910352"/>
            <a:ext cx="3268011" cy="461665"/>
          </a:xfrm>
          <a:prstGeom prst="rect">
            <a:avLst/>
          </a:prstGeom>
          <a:noFill/>
        </p:spPr>
        <p:txBody>
          <a:bodyPr wrap="none" rtlCol="0">
            <a:spAutoFit/>
          </a:bodyPr>
          <a:lstStyle/>
          <a:p>
            <a:r>
              <a:rPr lang="en-US" sz="2400" dirty="0">
                <a:solidFill>
                  <a:schemeClr val="accent6"/>
                </a:solidFill>
              </a:rPr>
              <a:t>Polynomial Interpolation</a:t>
            </a:r>
          </a:p>
        </p:txBody>
      </p:sp>
      <p:cxnSp>
        <p:nvCxnSpPr>
          <p:cNvPr id="18" name="Straight Arrow Connector 17">
            <a:extLst>
              <a:ext uri="{FF2B5EF4-FFF2-40B4-BE49-F238E27FC236}">
                <a16:creationId xmlns:a16="http://schemas.microsoft.com/office/drawing/2014/main" id="{DF181308-B855-C371-A694-5F6EDDE6C801}"/>
              </a:ext>
            </a:extLst>
          </p:cNvPr>
          <p:cNvCxnSpPr>
            <a:cxnSpLocks/>
          </p:cNvCxnSpPr>
          <p:nvPr/>
        </p:nvCxnSpPr>
        <p:spPr>
          <a:xfrm>
            <a:off x="5633258" y="3944430"/>
            <a:ext cx="0" cy="1209768"/>
          </a:xfrm>
          <a:prstGeom prst="straightConnector1">
            <a:avLst/>
          </a:prstGeom>
          <a:ln w="28575">
            <a:solidFill>
              <a:schemeClr val="accent3"/>
            </a:solidFill>
            <a:tailEnd type="triangle"/>
          </a:ln>
        </p:spPr>
        <p:style>
          <a:lnRef idx="1">
            <a:schemeClr val="accent2"/>
          </a:lnRef>
          <a:fillRef idx="0">
            <a:schemeClr val="accent2"/>
          </a:fillRef>
          <a:effectRef idx="0">
            <a:schemeClr val="accent2"/>
          </a:effectRef>
          <a:fontRef idx="minor">
            <a:schemeClr val="tx1"/>
          </a:fontRef>
        </p:style>
      </p:cxnSp>
      <p:sp>
        <p:nvSpPr>
          <p:cNvPr id="19" name="Rounded Rectangle 40">
            <a:extLst>
              <a:ext uri="{FF2B5EF4-FFF2-40B4-BE49-F238E27FC236}">
                <a16:creationId xmlns:a16="http://schemas.microsoft.com/office/drawing/2014/main" id="{A289F527-8C83-D515-8CCE-C14157F11F42}"/>
              </a:ext>
            </a:extLst>
          </p:cNvPr>
          <p:cNvSpPr/>
          <p:nvPr/>
        </p:nvSpPr>
        <p:spPr>
          <a:xfrm>
            <a:off x="5336035" y="5162513"/>
            <a:ext cx="676950" cy="522514"/>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mc:AlternateContent xmlns:mc="http://schemas.openxmlformats.org/markup-compatibility/2006" xmlns:a14="http://schemas.microsoft.com/office/drawing/2010/main">
        <mc:Choice Requires="a14">
          <p:sp>
            <p:nvSpPr>
              <p:cNvPr id="22" name="Rounded Rectangle 40">
                <a:extLst>
                  <a:ext uri="{FF2B5EF4-FFF2-40B4-BE49-F238E27FC236}">
                    <a16:creationId xmlns:a16="http://schemas.microsoft.com/office/drawing/2014/main" id="{1E6E4B4E-6411-0B95-7DAC-DAB586CE9496}"/>
                  </a:ext>
                </a:extLst>
              </p:cNvPr>
              <p:cNvSpPr/>
              <p:nvPr/>
            </p:nvSpPr>
            <p:spPr>
              <a:xfrm>
                <a:off x="3149427" y="3421916"/>
                <a:ext cx="676950" cy="52251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1</m:t>
                          </m:r>
                        </m:sub>
                      </m:sSub>
                    </m:oMath>
                  </m:oMathPara>
                </a14:m>
                <a:endParaRPr lang="en-US" sz="2400" b="0" dirty="0"/>
              </a:p>
            </p:txBody>
          </p:sp>
        </mc:Choice>
        <mc:Fallback xmlns="">
          <p:sp>
            <p:nvSpPr>
              <p:cNvPr id="22" name="Rounded Rectangle 40">
                <a:extLst>
                  <a:ext uri="{FF2B5EF4-FFF2-40B4-BE49-F238E27FC236}">
                    <a16:creationId xmlns:a16="http://schemas.microsoft.com/office/drawing/2014/main" id="{1E6E4B4E-6411-0B95-7DAC-DAB586CE9496}"/>
                  </a:ext>
                </a:extLst>
              </p:cNvPr>
              <p:cNvSpPr>
                <a:spLocks noRot="1" noChangeAspect="1" noMove="1" noResize="1" noEditPoints="1" noAdjustHandles="1" noChangeArrowheads="1" noChangeShapeType="1" noTextEdit="1"/>
              </p:cNvSpPr>
              <p:nvPr/>
            </p:nvSpPr>
            <p:spPr>
              <a:xfrm>
                <a:off x="3149427" y="3421916"/>
                <a:ext cx="676950" cy="522514"/>
              </a:xfrm>
              <a:prstGeom prst="round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ounded Rectangle 40">
                <a:extLst>
                  <a:ext uri="{FF2B5EF4-FFF2-40B4-BE49-F238E27FC236}">
                    <a16:creationId xmlns:a16="http://schemas.microsoft.com/office/drawing/2014/main" id="{866A32EB-DE13-81AE-1E73-F311424106AC}"/>
                  </a:ext>
                </a:extLst>
              </p:cNvPr>
              <p:cNvSpPr/>
              <p:nvPr/>
            </p:nvSpPr>
            <p:spPr>
              <a:xfrm>
                <a:off x="4242731" y="3421916"/>
                <a:ext cx="676950" cy="52251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2</m:t>
                          </m:r>
                        </m:sub>
                      </m:sSub>
                    </m:oMath>
                  </m:oMathPara>
                </a14:m>
                <a:endParaRPr lang="en-US" sz="2400" b="0" dirty="0"/>
              </a:p>
            </p:txBody>
          </p:sp>
        </mc:Choice>
        <mc:Fallback xmlns="">
          <p:sp>
            <p:nvSpPr>
              <p:cNvPr id="23" name="Rounded Rectangle 40">
                <a:extLst>
                  <a:ext uri="{FF2B5EF4-FFF2-40B4-BE49-F238E27FC236}">
                    <a16:creationId xmlns:a16="http://schemas.microsoft.com/office/drawing/2014/main" id="{866A32EB-DE13-81AE-1E73-F311424106AC}"/>
                  </a:ext>
                </a:extLst>
              </p:cNvPr>
              <p:cNvSpPr>
                <a:spLocks noRot="1" noChangeAspect="1" noMove="1" noResize="1" noEditPoints="1" noAdjustHandles="1" noChangeArrowheads="1" noChangeShapeType="1" noTextEdit="1"/>
              </p:cNvSpPr>
              <p:nvPr/>
            </p:nvSpPr>
            <p:spPr>
              <a:xfrm>
                <a:off x="4242731" y="3421916"/>
                <a:ext cx="676950" cy="522514"/>
              </a:xfrm>
              <a:prstGeom prst="round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ounded Rectangle 40">
                <a:extLst>
                  <a:ext uri="{FF2B5EF4-FFF2-40B4-BE49-F238E27FC236}">
                    <a16:creationId xmlns:a16="http://schemas.microsoft.com/office/drawing/2014/main" id="{9F5B59E7-6138-2739-DD28-76A2CABFE7ED}"/>
                  </a:ext>
                </a:extLst>
              </p:cNvPr>
              <p:cNvSpPr/>
              <p:nvPr/>
            </p:nvSpPr>
            <p:spPr>
              <a:xfrm>
                <a:off x="3149427" y="5154198"/>
                <a:ext cx="676950" cy="52251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1</m:t>
                          </m:r>
                        </m:sub>
                      </m:sSub>
                    </m:oMath>
                  </m:oMathPara>
                </a14:m>
                <a:endParaRPr lang="en-US" sz="2400" b="0" dirty="0"/>
              </a:p>
            </p:txBody>
          </p:sp>
        </mc:Choice>
        <mc:Fallback xmlns="">
          <p:sp>
            <p:nvSpPr>
              <p:cNvPr id="24" name="Rounded Rectangle 40">
                <a:extLst>
                  <a:ext uri="{FF2B5EF4-FFF2-40B4-BE49-F238E27FC236}">
                    <a16:creationId xmlns:a16="http://schemas.microsoft.com/office/drawing/2014/main" id="{9F5B59E7-6138-2739-DD28-76A2CABFE7ED}"/>
                  </a:ext>
                </a:extLst>
              </p:cNvPr>
              <p:cNvSpPr>
                <a:spLocks noRot="1" noChangeAspect="1" noMove="1" noResize="1" noEditPoints="1" noAdjustHandles="1" noChangeArrowheads="1" noChangeShapeType="1" noTextEdit="1"/>
              </p:cNvSpPr>
              <p:nvPr/>
            </p:nvSpPr>
            <p:spPr>
              <a:xfrm>
                <a:off x="3149427" y="5154198"/>
                <a:ext cx="676950" cy="522514"/>
              </a:xfrm>
              <a:prstGeom prst="round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ounded Rectangle 40">
                <a:extLst>
                  <a:ext uri="{FF2B5EF4-FFF2-40B4-BE49-F238E27FC236}">
                    <a16:creationId xmlns:a16="http://schemas.microsoft.com/office/drawing/2014/main" id="{DF7769AC-81D3-7080-A7E1-BC38A2CEB6BE}"/>
                  </a:ext>
                </a:extLst>
              </p:cNvPr>
              <p:cNvSpPr/>
              <p:nvPr/>
            </p:nvSpPr>
            <p:spPr>
              <a:xfrm>
                <a:off x="4242731" y="5154198"/>
                <a:ext cx="676950" cy="52251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2</m:t>
                          </m:r>
                        </m:sub>
                      </m:sSub>
                    </m:oMath>
                  </m:oMathPara>
                </a14:m>
                <a:endParaRPr lang="en-US" sz="2400" b="0" dirty="0"/>
              </a:p>
            </p:txBody>
          </p:sp>
        </mc:Choice>
        <mc:Fallback xmlns="">
          <p:sp>
            <p:nvSpPr>
              <p:cNvPr id="25" name="Rounded Rectangle 40">
                <a:extLst>
                  <a:ext uri="{FF2B5EF4-FFF2-40B4-BE49-F238E27FC236}">
                    <a16:creationId xmlns:a16="http://schemas.microsoft.com/office/drawing/2014/main" id="{DF7769AC-81D3-7080-A7E1-BC38A2CEB6BE}"/>
                  </a:ext>
                </a:extLst>
              </p:cNvPr>
              <p:cNvSpPr>
                <a:spLocks noRot="1" noChangeAspect="1" noMove="1" noResize="1" noEditPoints="1" noAdjustHandles="1" noChangeArrowheads="1" noChangeShapeType="1" noTextEdit="1"/>
              </p:cNvSpPr>
              <p:nvPr/>
            </p:nvSpPr>
            <p:spPr>
              <a:xfrm>
                <a:off x="4242731" y="5154198"/>
                <a:ext cx="676950" cy="522514"/>
              </a:xfrm>
              <a:prstGeom prst="roundRect">
                <a:avLst/>
              </a:prstGeom>
              <a:blipFill>
                <a:blip r:embed="rId10"/>
                <a:stretch>
                  <a:fillRect/>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6208E84E-E064-CB42-D1EE-BBB66D5A97C5}"/>
              </a:ext>
            </a:extLst>
          </p:cNvPr>
          <p:cNvSpPr txBox="1"/>
          <p:nvPr/>
        </p:nvSpPr>
        <p:spPr>
          <a:xfrm>
            <a:off x="1445185" y="3908395"/>
            <a:ext cx="2360454" cy="1200329"/>
          </a:xfrm>
          <a:prstGeom prst="rect">
            <a:avLst/>
          </a:prstGeom>
          <a:noFill/>
        </p:spPr>
        <p:txBody>
          <a:bodyPr wrap="square" rtlCol="0">
            <a:spAutoFit/>
          </a:bodyPr>
          <a:lstStyle/>
          <a:p>
            <a:r>
              <a:rPr lang="en-US" sz="2400" dirty="0">
                <a:solidFill>
                  <a:schemeClr val="accent3"/>
                </a:solidFill>
              </a:rPr>
              <a:t>Copy in computational basis</a:t>
            </a:r>
          </a:p>
        </p:txBody>
      </p:sp>
      <p:cxnSp>
        <p:nvCxnSpPr>
          <p:cNvPr id="31" name="Straight Arrow Connector 30">
            <a:extLst>
              <a:ext uri="{FF2B5EF4-FFF2-40B4-BE49-F238E27FC236}">
                <a16:creationId xmlns:a16="http://schemas.microsoft.com/office/drawing/2014/main" id="{FE48BEC3-F3B9-48D3-8438-4A8748066B11}"/>
              </a:ext>
            </a:extLst>
          </p:cNvPr>
          <p:cNvCxnSpPr>
            <a:cxnSpLocks/>
            <a:stCxn id="22" idx="2"/>
            <a:endCxn id="24" idx="0"/>
          </p:cNvCxnSpPr>
          <p:nvPr/>
        </p:nvCxnSpPr>
        <p:spPr>
          <a:xfrm>
            <a:off x="3487902" y="3944430"/>
            <a:ext cx="0" cy="1209768"/>
          </a:xfrm>
          <a:prstGeom prst="straightConnector1">
            <a:avLst/>
          </a:prstGeom>
          <a:ln w="28575">
            <a:solidFill>
              <a:schemeClr val="accent3"/>
            </a:solidFill>
            <a:tailEnd type="triangle"/>
          </a:ln>
        </p:spPr>
        <p:style>
          <a:lnRef idx="1">
            <a:schemeClr val="accent2"/>
          </a:lnRef>
          <a:fillRef idx="0">
            <a:schemeClr val="accent2"/>
          </a:fillRef>
          <a:effectRef idx="0">
            <a:schemeClr val="accent2"/>
          </a:effectRef>
          <a:fontRef idx="minor">
            <a:schemeClr val="tx1"/>
          </a:fontRef>
        </p:style>
      </p:cxnSp>
      <p:cxnSp>
        <p:nvCxnSpPr>
          <p:cNvPr id="32" name="Straight Arrow Connector 31">
            <a:extLst>
              <a:ext uri="{FF2B5EF4-FFF2-40B4-BE49-F238E27FC236}">
                <a16:creationId xmlns:a16="http://schemas.microsoft.com/office/drawing/2014/main" id="{6E75B232-8ABE-DC1E-6BBD-9E9F10A5D690}"/>
              </a:ext>
            </a:extLst>
          </p:cNvPr>
          <p:cNvCxnSpPr>
            <a:cxnSpLocks/>
          </p:cNvCxnSpPr>
          <p:nvPr/>
        </p:nvCxnSpPr>
        <p:spPr>
          <a:xfrm>
            <a:off x="4581206" y="3944430"/>
            <a:ext cx="0" cy="1209768"/>
          </a:xfrm>
          <a:prstGeom prst="straightConnector1">
            <a:avLst/>
          </a:prstGeom>
          <a:ln w="28575">
            <a:solidFill>
              <a:schemeClr val="accent3"/>
            </a:solidFill>
            <a:tailEnd type="triangle"/>
          </a:ln>
        </p:spPr>
        <p:style>
          <a:lnRef idx="1">
            <a:schemeClr val="accent2"/>
          </a:lnRef>
          <a:fillRef idx="0">
            <a:schemeClr val="accent2"/>
          </a:fillRef>
          <a:effectRef idx="0">
            <a:schemeClr val="accent2"/>
          </a:effectRef>
          <a:fontRef idx="minor">
            <a:schemeClr val="tx1"/>
          </a:fontRef>
        </p:style>
      </p:cxnSp>
      <p:sp>
        <p:nvSpPr>
          <p:cNvPr id="34" name="TextBox 33">
            <a:extLst>
              <a:ext uri="{FF2B5EF4-FFF2-40B4-BE49-F238E27FC236}">
                <a16:creationId xmlns:a16="http://schemas.microsoft.com/office/drawing/2014/main" id="{6FC849FC-9DFD-B647-DA7B-605D16E4FF39}"/>
              </a:ext>
            </a:extLst>
          </p:cNvPr>
          <p:cNvSpPr txBox="1"/>
          <p:nvPr/>
        </p:nvSpPr>
        <p:spPr>
          <a:xfrm>
            <a:off x="9038873" y="612407"/>
            <a:ext cx="2769669" cy="830997"/>
          </a:xfrm>
          <a:prstGeom prst="rect">
            <a:avLst/>
          </a:prstGeom>
          <a:noFill/>
        </p:spPr>
        <p:txBody>
          <a:bodyPr wrap="none" rtlCol="0">
            <a:spAutoFit/>
          </a:bodyPr>
          <a:lstStyle/>
          <a:p>
            <a:r>
              <a:rPr lang="en-US" sz="2400" dirty="0"/>
              <a:t>6 total shares</a:t>
            </a:r>
            <a:br>
              <a:rPr lang="en-US" sz="2400" dirty="0"/>
            </a:br>
            <a:r>
              <a:rPr lang="en-US" sz="2400" dirty="0"/>
              <a:t>Any 3 are authorized</a:t>
            </a:r>
          </a:p>
        </p:txBody>
      </p:sp>
      <p:grpSp>
        <p:nvGrpSpPr>
          <p:cNvPr id="11" name="Group 10">
            <a:extLst>
              <a:ext uri="{FF2B5EF4-FFF2-40B4-BE49-F238E27FC236}">
                <a16:creationId xmlns:a16="http://schemas.microsoft.com/office/drawing/2014/main" id="{33A91292-5AA1-15DA-4DB9-123926914CDB}"/>
              </a:ext>
            </a:extLst>
          </p:cNvPr>
          <p:cNvGrpSpPr/>
          <p:nvPr/>
        </p:nvGrpSpPr>
        <p:grpSpPr>
          <a:xfrm>
            <a:off x="5336035" y="3428120"/>
            <a:ext cx="676950" cy="522514"/>
            <a:chOff x="5336035" y="3428120"/>
            <a:chExt cx="676950" cy="522514"/>
          </a:xfrm>
        </p:grpSpPr>
        <p:sp>
          <p:nvSpPr>
            <p:cNvPr id="16" name="Rounded Rectangle 40">
              <a:extLst>
                <a:ext uri="{FF2B5EF4-FFF2-40B4-BE49-F238E27FC236}">
                  <a16:creationId xmlns:a16="http://schemas.microsoft.com/office/drawing/2014/main" id="{750DD44D-DC9F-8364-0DDD-B33B083C5F12}"/>
                </a:ext>
              </a:extLst>
            </p:cNvPr>
            <p:cNvSpPr/>
            <p:nvPr/>
          </p:nvSpPr>
          <p:spPr>
            <a:xfrm>
              <a:off x="5336035" y="3428120"/>
              <a:ext cx="676950" cy="522514"/>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0" dirty="0"/>
                <a:t> </a:t>
              </a:r>
            </a:p>
          </p:txBody>
        </p:sp>
        <p:sp>
          <p:nvSpPr>
            <p:cNvPr id="8" name="Round Same Side Corner Rectangle 3">
              <a:extLst>
                <a:ext uri="{FF2B5EF4-FFF2-40B4-BE49-F238E27FC236}">
                  <a16:creationId xmlns:a16="http://schemas.microsoft.com/office/drawing/2014/main" id="{B20FD3A8-3F2C-4974-6997-270E90D47DFC}"/>
                </a:ext>
              </a:extLst>
            </p:cNvPr>
            <p:cNvSpPr/>
            <p:nvPr/>
          </p:nvSpPr>
          <p:spPr>
            <a:xfrm rot="16200000">
              <a:off x="5225287" y="3538870"/>
              <a:ext cx="516310" cy="294809"/>
            </a:xfrm>
            <a:prstGeom prst="round2SameRect">
              <a:avLst>
                <a:gd name="adj1" fmla="val 23345"/>
                <a:gd name="adj2" fmla="val 0"/>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BD1E38C-5C3D-E7FA-1A92-ADEDD348B599}"/>
                    </a:ext>
                  </a:extLst>
                </p:cNvPr>
                <p:cNvSpPr txBox="1"/>
                <p:nvPr/>
              </p:nvSpPr>
              <p:spPr>
                <a:xfrm>
                  <a:off x="5341108" y="3474450"/>
                  <a:ext cx="604315" cy="461665"/>
                </a:xfrm>
                <a:prstGeom prst="rect">
                  <a:avLst/>
                </a:prstGeom>
                <a:noFill/>
              </p:spPr>
              <p:txBody>
                <a:bodyPr wrap="square">
                  <a:spAutoFit/>
                </a:bodyPr>
                <a:lstStyle/>
                <a:p>
                  <a:r>
                    <a:rPr lang="en-US" sz="2400" b="0" dirty="0">
                      <a:solidFill>
                        <a:schemeClr val="bg1"/>
                      </a:solidFill>
                    </a:rPr>
                    <a:t> </a:t>
                  </a:r>
                  <a14:m>
                    <m:oMath xmlns:m="http://schemas.openxmlformats.org/officeDocument/2006/math">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𝑐</m:t>
                          </m:r>
                        </m:e>
                        <m:sub>
                          <m:r>
                            <a:rPr lang="en-US" sz="2400" b="0" i="1" smtClean="0">
                              <a:solidFill>
                                <a:schemeClr val="bg1"/>
                              </a:solidFill>
                              <a:latin typeface="Cambria Math" panose="02040503050406030204" pitchFamily="18" charset="0"/>
                            </a:rPr>
                            <m:t>3</m:t>
                          </m:r>
                        </m:sub>
                      </m:sSub>
                    </m:oMath>
                  </a14:m>
                  <a:endParaRPr lang="en-US" sz="2400" dirty="0">
                    <a:solidFill>
                      <a:schemeClr val="bg1"/>
                    </a:solidFill>
                  </a:endParaRPr>
                </a:p>
              </p:txBody>
            </p:sp>
          </mc:Choice>
          <mc:Fallback xmlns="">
            <p:sp>
              <p:nvSpPr>
                <p:cNvPr id="10" name="TextBox 9">
                  <a:extLst>
                    <a:ext uri="{FF2B5EF4-FFF2-40B4-BE49-F238E27FC236}">
                      <a16:creationId xmlns:a16="http://schemas.microsoft.com/office/drawing/2014/main" id="{2BD1E38C-5C3D-E7FA-1A92-ADEDD348B599}"/>
                    </a:ext>
                  </a:extLst>
                </p:cNvPr>
                <p:cNvSpPr txBox="1">
                  <a:spLocks noRot="1" noChangeAspect="1" noMove="1" noResize="1" noEditPoints="1" noAdjustHandles="1" noChangeArrowheads="1" noChangeShapeType="1" noTextEdit="1"/>
                </p:cNvSpPr>
                <p:nvPr/>
              </p:nvSpPr>
              <p:spPr>
                <a:xfrm>
                  <a:off x="5341108" y="3474450"/>
                  <a:ext cx="604315" cy="461665"/>
                </a:xfrm>
                <a:prstGeom prst="rect">
                  <a:avLst/>
                </a:prstGeom>
                <a:blipFill>
                  <a:blip r:embed="rId3"/>
                  <a:stretch>
                    <a:fillRect/>
                  </a:stretch>
                </a:blipFill>
              </p:spPr>
              <p:txBody>
                <a:bodyPr/>
                <a:lstStyle/>
                <a:p>
                  <a:r>
                    <a:rPr lang="en-US">
                      <a:noFill/>
                    </a:rPr>
                    <a:t> </a:t>
                  </a:r>
                </a:p>
              </p:txBody>
            </p:sp>
          </mc:Fallback>
        </mc:AlternateContent>
      </p:grpSp>
      <p:sp>
        <p:nvSpPr>
          <p:cNvPr id="26" name="Round Same Side Corner Rectangle 3">
            <a:extLst>
              <a:ext uri="{FF2B5EF4-FFF2-40B4-BE49-F238E27FC236}">
                <a16:creationId xmlns:a16="http://schemas.microsoft.com/office/drawing/2014/main" id="{1D111389-861D-0827-0B57-E07241178DA3}"/>
              </a:ext>
            </a:extLst>
          </p:cNvPr>
          <p:cNvSpPr/>
          <p:nvPr/>
        </p:nvSpPr>
        <p:spPr>
          <a:xfrm rot="16200000">
            <a:off x="5225287" y="5279467"/>
            <a:ext cx="516310" cy="294809"/>
          </a:xfrm>
          <a:prstGeom prst="round2SameRect">
            <a:avLst>
              <a:gd name="adj1" fmla="val 23345"/>
              <a:gd name="adj2" fmla="val 0"/>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dirty="0"/>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BBB538D8-E073-40D4-F99C-15A25110EC6B}"/>
                  </a:ext>
                </a:extLst>
              </p:cNvPr>
              <p:cNvSpPr txBox="1"/>
              <p:nvPr/>
            </p:nvSpPr>
            <p:spPr>
              <a:xfrm>
                <a:off x="5341108" y="5215047"/>
                <a:ext cx="604315" cy="461665"/>
              </a:xfrm>
              <a:prstGeom prst="rect">
                <a:avLst/>
              </a:prstGeom>
              <a:noFill/>
            </p:spPr>
            <p:txBody>
              <a:bodyPr wrap="square">
                <a:spAutoFit/>
              </a:bodyPr>
              <a:lstStyle/>
              <a:p>
                <a:r>
                  <a:rPr lang="en-US" sz="2400" b="0" dirty="0">
                    <a:solidFill>
                      <a:schemeClr val="bg1"/>
                    </a:solidFill>
                  </a:rPr>
                  <a:t> </a:t>
                </a:r>
                <a14:m>
                  <m:oMath xmlns:m="http://schemas.openxmlformats.org/officeDocument/2006/math">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𝑐</m:t>
                        </m:r>
                      </m:e>
                      <m:sub>
                        <m:r>
                          <a:rPr lang="en-US" sz="2400" b="0" i="1" smtClean="0">
                            <a:solidFill>
                              <a:schemeClr val="bg1"/>
                            </a:solidFill>
                            <a:latin typeface="Cambria Math" panose="02040503050406030204" pitchFamily="18" charset="0"/>
                          </a:rPr>
                          <m:t>3</m:t>
                        </m:r>
                      </m:sub>
                    </m:sSub>
                  </m:oMath>
                </a14:m>
                <a:endParaRPr lang="en-US" sz="2400" dirty="0">
                  <a:solidFill>
                    <a:schemeClr val="bg1"/>
                  </a:solidFill>
                </a:endParaRPr>
              </a:p>
            </p:txBody>
          </p:sp>
        </mc:Choice>
        <mc:Fallback xmlns="">
          <p:sp>
            <p:nvSpPr>
              <p:cNvPr id="27" name="TextBox 26">
                <a:extLst>
                  <a:ext uri="{FF2B5EF4-FFF2-40B4-BE49-F238E27FC236}">
                    <a16:creationId xmlns:a16="http://schemas.microsoft.com/office/drawing/2014/main" id="{BBB538D8-E073-40D4-F99C-15A25110EC6B}"/>
                  </a:ext>
                </a:extLst>
              </p:cNvPr>
              <p:cNvSpPr txBox="1">
                <a:spLocks noRot="1" noChangeAspect="1" noMove="1" noResize="1" noEditPoints="1" noAdjustHandles="1" noChangeArrowheads="1" noChangeShapeType="1" noTextEdit="1"/>
              </p:cNvSpPr>
              <p:nvPr/>
            </p:nvSpPr>
            <p:spPr>
              <a:xfrm>
                <a:off x="5341108" y="5215047"/>
                <a:ext cx="604315" cy="461665"/>
              </a:xfrm>
              <a:prstGeom prst="rect">
                <a:avLst/>
              </a:prstGeom>
              <a:blipFill>
                <a:blip r:embed="rId11"/>
                <a:stretch>
                  <a:fillRect b="-1316"/>
                </a:stretch>
              </a:blipFill>
            </p:spPr>
            <p:txBody>
              <a:bodyPr/>
              <a:lstStyle/>
              <a:p>
                <a:r>
                  <a:rPr lang="en-US">
                    <a:noFill/>
                  </a:rPr>
                  <a:t> </a:t>
                </a:r>
              </a:p>
            </p:txBody>
          </p:sp>
        </mc:Fallback>
      </mc:AlternateContent>
      <p:sp>
        <p:nvSpPr>
          <p:cNvPr id="36" name="Freeform: Shape 35">
            <a:extLst>
              <a:ext uri="{FF2B5EF4-FFF2-40B4-BE49-F238E27FC236}">
                <a16:creationId xmlns:a16="http://schemas.microsoft.com/office/drawing/2014/main" id="{23736FC4-AD19-8899-A244-AD18E162DC42}"/>
              </a:ext>
            </a:extLst>
          </p:cNvPr>
          <p:cNvSpPr/>
          <p:nvPr/>
        </p:nvSpPr>
        <p:spPr>
          <a:xfrm>
            <a:off x="5484943" y="3009900"/>
            <a:ext cx="166557" cy="317500"/>
          </a:xfrm>
          <a:custGeom>
            <a:avLst/>
            <a:gdLst>
              <a:gd name="connsiteX0" fmla="*/ 14157 w 166557"/>
              <a:gd name="connsiteY0" fmla="*/ 317500 h 317500"/>
              <a:gd name="connsiteX1" fmla="*/ 166557 w 166557"/>
              <a:gd name="connsiteY1" fmla="*/ 0 h 317500"/>
            </a:gdLst>
            <a:ahLst/>
            <a:cxnLst>
              <a:cxn ang="0">
                <a:pos x="connsiteX0" y="connsiteY0"/>
              </a:cxn>
              <a:cxn ang="0">
                <a:pos x="connsiteX1" y="connsiteY1"/>
              </a:cxn>
            </a:cxnLst>
            <a:rect l="l" t="t" r="r" b="b"/>
            <a:pathLst>
              <a:path w="166557" h="317500">
                <a:moveTo>
                  <a:pt x="14157" y="317500"/>
                </a:moveTo>
                <a:cubicBezTo>
                  <a:pt x="-8068" y="184150"/>
                  <a:pt x="-30293" y="50800"/>
                  <a:pt x="166557" y="0"/>
                </a:cubicBezTo>
              </a:path>
            </a:pathLst>
          </a:cu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AADC904-A828-4E54-7116-670F8E7249AE}"/>
              </a:ext>
            </a:extLst>
          </p:cNvPr>
          <p:cNvSpPr txBox="1"/>
          <p:nvPr/>
        </p:nvSpPr>
        <p:spPr>
          <a:xfrm>
            <a:off x="448290" y="1420746"/>
            <a:ext cx="3002681" cy="830997"/>
          </a:xfrm>
          <a:prstGeom prst="rect">
            <a:avLst/>
          </a:prstGeom>
          <a:noFill/>
        </p:spPr>
        <p:txBody>
          <a:bodyPr wrap="none" rtlCol="0">
            <a:spAutoFit/>
          </a:bodyPr>
          <a:lstStyle/>
          <a:p>
            <a:r>
              <a:rPr lang="en-US" sz="2400" dirty="0">
                <a:solidFill>
                  <a:schemeClr val="accent1"/>
                </a:solidFill>
              </a:rPr>
              <a:t>Uniform superposition</a:t>
            </a:r>
          </a:p>
          <a:p>
            <a:r>
              <a:rPr lang="en-US" sz="2400" dirty="0">
                <a:solidFill>
                  <a:schemeClr val="accent6"/>
                </a:solidFill>
              </a:rPr>
              <a:t>Interpolated</a:t>
            </a:r>
            <a:endParaRPr lang="en-US" sz="2400" dirty="0">
              <a:solidFill>
                <a:schemeClr val="accent1"/>
              </a:solidFill>
            </a:endParaRPr>
          </a:p>
        </p:txBody>
      </p:sp>
      <p:sp>
        <p:nvSpPr>
          <p:cNvPr id="33" name="Multiply 2">
            <a:extLst>
              <a:ext uri="{FF2B5EF4-FFF2-40B4-BE49-F238E27FC236}">
                <a16:creationId xmlns:a16="http://schemas.microsoft.com/office/drawing/2014/main" id="{2DFDC96C-FED7-1F95-AAA5-D134F72ACC8B}"/>
              </a:ext>
            </a:extLst>
          </p:cNvPr>
          <p:cNvSpPr/>
          <p:nvPr/>
        </p:nvSpPr>
        <p:spPr>
          <a:xfrm>
            <a:off x="4118195" y="5037122"/>
            <a:ext cx="940798" cy="756666"/>
          </a:xfrm>
          <a:prstGeom prst="mathMultiply">
            <a:avLst>
              <a:gd name="adj1" fmla="val 1632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70500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B2053-B360-8610-2AA5-6B8B85F2EA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0A3A2D-9AC5-6849-FC03-F0301A0A1F2B}"/>
              </a:ext>
            </a:extLst>
          </p:cNvPr>
          <p:cNvSpPr>
            <a:spLocks noGrp="1"/>
          </p:cNvSpPr>
          <p:nvPr>
            <p:ph type="title"/>
          </p:nvPr>
        </p:nvSpPr>
        <p:spPr/>
        <p:txBody>
          <a:bodyPr/>
          <a:lstStyle/>
          <a:p>
            <a:r>
              <a:rPr lang="en-US" dirty="0" smtClean="0"/>
              <a:t>Lazy Preparation of Shares</a:t>
            </a:r>
            <a:endParaRPr lang="en-US" dirty="0"/>
          </a:p>
        </p:txBody>
      </p:sp>
      <p:sp>
        <p:nvSpPr>
          <p:cNvPr id="29" name="TextBox 28">
            <a:extLst>
              <a:ext uri="{FF2B5EF4-FFF2-40B4-BE49-F238E27FC236}">
                <a16:creationId xmlns:a16="http://schemas.microsoft.com/office/drawing/2014/main" id="{96329629-BC92-28E3-4535-96D4CA66424A}"/>
              </a:ext>
            </a:extLst>
          </p:cNvPr>
          <p:cNvSpPr txBox="1"/>
          <p:nvPr/>
        </p:nvSpPr>
        <p:spPr>
          <a:xfrm>
            <a:off x="448290" y="3418391"/>
            <a:ext cx="2449197" cy="461665"/>
          </a:xfrm>
          <a:prstGeom prst="rect">
            <a:avLst/>
          </a:prstGeom>
          <a:noFill/>
        </p:spPr>
        <p:txBody>
          <a:bodyPr wrap="none" rtlCol="0">
            <a:spAutoFit/>
          </a:bodyPr>
          <a:lstStyle/>
          <a:p>
            <a:r>
              <a:rPr lang="en-US" sz="2400" dirty="0"/>
              <a:t>Challenger’s copy:</a:t>
            </a:r>
          </a:p>
        </p:txBody>
      </p:sp>
      <p:sp>
        <p:nvSpPr>
          <p:cNvPr id="30" name="TextBox 29">
            <a:extLst>
              <a:ext uri="{FF2B5EF4-FFF2-40B4-BE49-F238E27FC236}">
                <a16:creationId xmlns:a16="http://schemas.microsoft.com/office/drawing/2014/main" id="{82E77084-0579-A485-B3E9-6E22C61888CC}"/>
              </a:ext>
            </a:extLst>
          </p:cNvPr>
          <p:cNvSpPr txBox="1"/>
          <p:nvPr/>
        </p:nvSpPr>
        <p:spPr>
          <a:xfrm>
            <a:off x="497155" y="5154198"/>
            <a:ext cx="2360454" cy="461665"/>
          </a:xfrm>
          <a:prstGeom prst="rect">
            <a:avLst/>
          </a:prstGeom>
          <a:noFill/>
        </p:spPr>
        <p:txBody>
          <a:bodyPr wrap="none" rtlCol="0">
            <a:spAutoFit/>
          </a:bodyPr>
          <a:lstStyle/>
          <a:p>
            <a:r>
              <a:rPr lang="en-US" sz="2400" dirty="0"/>
              <a:t>Adversary’s copy:</a:t>
            </a:r>
          </a:p>
        </p:txBody>
      </p:sp>
      <p:sp>
        <p:nvSpPr>
          <p:cNvPr id="4" name="Freeform: Shape 3">
            <a:extLst>
              <a:ext uri="{FF2B5EF4-FFF2-40B4-BE49-F238E27FC236}">
                <a16:creationId xmlns:a16="http://schemas.microsoft.com/office/drawing/2014/main" id="{5D8A5AAE-8EDB-EC5E-3773-08747DECB40C}"/>
              </a:ext>
            </a:extLst>
          </p:cNvPr>
          <p:cNvSpPr/>
          <p:nvPr/>
        </p:nvSpPr>
        <p:spPr>
          <a:xfrm flipV="1">
            <a:off x="5654576" y="2157493"/>
            <a:ext cx="3311763" cy="1156983"/>
          </a:xfrm>
          <a:custGeom>
            <a:avLst/>
            <a:gdLst>
              <a:gd name="connsiteX0" fmla="*/ 0 w 2279374"/>
              <a:gd name="connsiteY0" fmla="*/ 0 h 477176"/>
              <a:gd name="connsiteX1" fmla="*/ 1033670 w 2279374"/>
              <a:gd name="connsiteY1" fmla="*/ 477079 h 477176"/>
              <a:gd name="connsiteX2" fmla="*/ 2279374 w 2279374"/>
              <a:gd name="connsiteY2" fmla="*/ 39757 h 477176"/>
              <a:gd name="connsiteX0" fmla="*/ 0 w 2279374"/>
              <a:gd name="connsiteY0" fmla="*/ 0 h 477275"/>
              <a:gd name="connsiteX1" fmla="*/ 1033670 w 2279374"/>
              <a:gd name="connsiteY1" fmla="*/ 477079 h 477275"/>
              <a:gd name="connsiteX2" fmla="*/ 2279374 w 2279374"/>
              <a:gd name="connsiteY2" fmla="*/ 39757 h 477275"/>
              <a:gd name="connsiteX0" fmla="*/ 0 w 2176136"/>
              <a:gd name="connsiteY0" fmla="*/ 0 h 993469"/>
              <a:gd name="connsiteX1" fmla="*/ 930432 w 2176136"/>
              <a:gd name="connsiteY1" fmla="*/ 993273 h 993469"/>
              <a:gd name="connsiteX2" fmla="*/ 2176136 w 2176136"/>
              <a:gd name="connsiteY2" fmla="*/ 555951 h 993469"/>
              <a:gd name="connsiteX0" fmla="*/ 2099 w 2178235"/>
              <a:gd name="connsiteY0" fmla="*/ 0 h 993469"/>
              <a:gd name="connsiteX1" fmla="*/ 932531 w 2178235"/>
              <a:gd name="connsiteY1" fmla="*/ 993273 h 993469"/>
              <a:gd name="connsiteX2" fmla="*/ 2178235 w 2178235"/>
              <a:gd name="connsiteY2" fmla="*/ 555951 h 993469"/>
              <a:gd name="connsiteX0" fmla="*/ 2099 w 2310971"/>
              <a:gd name="connsiteY0" fmla="*/ 78230 h 1071544"/>
              <a:gd name="connsiteX1" fmla="*/ 932531 w 2310971"/>
              <a:gd name="connsiteY1" fmla="*/ 1071503 h 1071544"/>
              <a:gd name="connsiteX2" fmla="*/ 2310971 w 2310971"/>
              <a:gd name="connsiteY2" fmla="*/ 0 h 1071544"/>
              <a:gd name="connsiteX0" fmla="*/ 1553 w 2310425"/>
              <a:gd name="connsiteY0" fmla="*/ 78230 h 1145282"/>
              <a:gd name="connsiteX1" fmla="*/ 1153210 w 2310425"/>
              <a:gd name="connsiteY1" fmla="*/ 1145245 h 1145282"/>
              <a:gd name="connsiteX2" fmla="*/ 2310425 w 2310425"/>
              <a:gd name="connsiteY2" fmla="*/ 0 h 1145282"/>
              <a:gd name="connsiteX0" fmla="*/ 1553 w 2310425"/>
              <a:gd name="connsiteY0" fmla="*/ 78230 h 1145365"/>
              <a:gd name="connsiteX1" fmla="*/ 1153210 w 2310425"/>
              <a:gd name="connsiteY1" fmla="*/ 1145245 h 1145365"/>
              <a:gd name="connsiteX2" fmla="*/ 2310425 w 2310425"/>
              <a:gd name="connsiteY2" fmla="*/ 0 h 1145365"/>
              <a:gd name="connsiteX0" fmla="*/ 0 w 2308872"/>
              <a:gd name="connsiteY0" fmla="*/ 78230 h 1145365"/>
              <a:gd name="connsiteX1" fmla="*/ 1151657 w 2308872"/>
              <a:gd name="connsiteY1" fmla="*/ 1145245 h 1145365"/>
              <a:gd name="connsiteX2" fmla="*/ 2308872 w 2308872"/>
              <a:gd name="connsiteY2" fmla="*/ 0 h 1145365"/>
              <a:gd name="connsiteX0" fmla="*/ 0 w 3311763"/>
              <a:gd name="connsiteY0" fmla="*/ 107727 h 1145365"/>
              <a:gd name="connsiteX1" fmla="*/ 2154548 w 3311763"/>
              <a:gd name="connsiteY1" fmla="*/ 1145245 h 1145365"/>
              <a:gd name="connsiteX2" fmla="*/ 3311763 w 3311763"/>
              <a:gd name="connsiteY2" fmla="*/ 0 h 1145365"/>
              <a:gd name="connsiteX0" fmla="*/ 0 w 4344150"/>
              <a:gd name="connsiteY0" fmla="*/ 550178 h 1209882"/>
              <a:gd name="connsiteX1" fmla="*/ 3186935 w 4344150"/>
              <a:gd name="connsiteY1" fmla="*/ 1145245 h 1209882"/>
              <a:gd name="connsiteX2" fmla="*/ 4344150 w 4344150"/>
              <a:gd name="connsiteY2" fmla="*/ 0 h 1209882"/>
              <a:gd name="connsiteX0" fmla="*/ 0 w 4344150"/>
              <a:gd name="connsiteY0" fmla="*/ 550178 h 1145365"/>
              <a:gd name="connsiteX1" fmla="*/ 3186935 w 4344150"/>
              <a:gd name="connsiteY1" fmla="*/ 1145245 h 1145365"/>
              <a:gd name="connsiteX2" fmla="*/ 4344150 w 4344150"/>
              <a:gd name="connsiteY2" fmla="*/ 0 h 1145365"/>
              <a:gd name="connsiteX0" fmla="*/ 0 w 4344150"/>
              <a:gd name="connsiteY0" fmla="*/ 550178 h 1179411"/>
              <a:gd name="connsiteX1" fmla="*/ 3186935 w 4344150"/>
              <a:gd name="connsiteY1" fmla="*/ 1145245 h 1179411"/>
              <a:gd name="connsiteX2" fmla="*/ 4344150 w 4344150"/>
              <a:gd name="connsiteY2" fmla="*/ 0 h 1179411"/>
              <a:gd name="connsiteX0" fmla="*/ 0 w 3311763"/>
              <a:gd name="connsiteY0" fmla="*/ 4487 h 1145365"/>
              <a:gd name="connsiteX1" fmla="*/ 2154548 w 3311763"/>
              <a:gd name="connsiteY1" fmla="*/ 1145245 h 1145365"/>
              <a:gd name="connsiteX2" fmla="*/ 3311763 w 3311763"/>
              <a:gd name="connsiteY2" fmla="*/ 0 h 1145365"/>
              <a:gd name="connsiteX0" fmla="*/ 0 w 3311763"/>
              <a:gd name="connsiteY0" fmla="*/ 4487 h 1156983"/>
              <a:gd name="connsiteX1" fmla="*/ 2154548 w 3311763"/>
              <a:gd name="connsiteY1" fmla="*/ 1145245 h 1156983"/>
              <a:gd name="connsiteX2" fmla="*/ 3311763 w 3311763"/>
              <a:gd name="connsiteY2" fmla="*/ 0 h 1156983"/>
            </a:gdLst>
            <a:ahLst/>
            <a:cxnLst>
              <a:cxn ang="0">
                <a:pos x="connsiteX0" y="connsiteY0"/>
              </a:cxn>
              <a:cxn ang="0">
                <a:pos x="connsiteX1" y="connsiteY1"/>
              </a:cxn>
              <a:cxn ang="0">
                <a:pos x="connsiteX2" y="connsiteY2"/>
              </a:cxn>
            </a:cxnLst>
            <a:rect l="l" t="t" r="r" b="b"/>
            <a:pathLst>
              <a:path w="3311763" h="1156983">
                <a:moveTo>
                  <a:pt x="0" y="4487"/>
                </a:moveTo>
                <a:cubicBezTo>
                  <a:pt x="17171" y="1375340"/>
                  <a:pt x="1774652" y="1138619"/>
                  <a:pt x="2154548" y="1145245"/>
                </a:cubicBezTo>
                <a:cubicBezTo>
                  <a:pt x="2534444" y="1151871"/>
                  <a:pt x="3241726" y="887396"/>
                  <a:pt x="3311763" y="0"/>
                </a:cubicBezTo>
              </a:path>
            </a:pathLst>
          </a:custGeom>
          <a:noFill/>
          <a:ln w="28575">
            <a:solidFill>
              <a:schemeClr val="accent6"/>
            </a:solidFill>
            <a:headEnd type="none"/>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CE199770-4DFE-DA7E-D05F-E5B5A070B52F}"/>
              </a:ext>
            </a:extLst>
          </p:cNvPr>
          <p:cNvSpPr/>
          <p:nvPr/>
        </p:nvSpPr>
        <p:spPr>
          <a:xfrm>
            <a:off x="7797426" y="2280129"/>
            <a:ext cx="476143" cy="951124"/>
          </a:xfrm>
          <a:custGeom>
            <a:avLst/>
            <a:gdLst>
              <a:gd name="connsiteX0" fmla="*/ 0 w 516194"/>
              <a:gd name="connsiteY0" fmla="*/ 427703 h 427703"/>
              <a:gd name="connsiteX1" fmla="*/ 162233 w 516194"/>
              <a:gd name="connsiteY1" fmla="*/ 103238 h 427703"/>
              <a:gd name="connsiteX2" fmla="*/ 516194 w 516194"/>
              <a:gd name="connsiteY2" fmla="*/ 0 h 427703"/>
              <a:gd name="connsiteX0" fmla="*/ 0 w 516194"/>
              <a:gd name="connsiteY0" fmla="*/ 427703 h 427703"/>
              <a:gd name="connsiteX1" fmla="*/ 235975 w 516194"/>
              <a:gd name="connsiteY1" fmla="*/ 132735 h 427703"/>
              <a:gd name="connsiteX2" fmla="*/ 516194 w 516194"/>
              <a:gd name="connsiteY2" fmla="*/ 0 h 427703"/>
              <a:gd name="connsiteX0" fmla="*/ 0 w 398207"/>
              <a:gd name="connsiteY0" fmla="*/ 442451 h 442451"/>
              <a:gd name="connsiteX1" fmla="*/ 117988 w 398207"/>
              <a:gd name="connsiteY1" fmla="*/ 132735 h 442451"/>
              <a:gd name="connsiteX2" fmla="*/ 398207 w 398207"/>
              <a:gd name="connsiteY2" fmla="*/ 0 h 442451"/>
              <a:gd name="connsiteX0" fmla="*/ 4562 w 402769"/>
              <a:gd name="connsiteY0" fmla="*/ 442451 h 442451"/>
              <a:gd name="connsiteX1" fmla="*/ 122550 w 402769"/>
              <a:gd name="connsiteY1" fmla="*/ 132735 h 442451"/>
              <a:gd name="connsiteX2" fmla="*/ 402769 w 402769"/>
              <a:gd name="connsiteY2" fmla="*/ 0 h 442451"/>
              <a:gd name="connsiteX0" fmla="*/ 4562 w 447014"/>
              <a:gd name="connsiteY0" fmla="*/ 457199 h 457199"/>
              <a:gd name="connsiteX1" fmla="*/ 122550 w 447014"/>
              <a:gd name="connsiteY1" fmla="*/ 147483 h 457199"/>
              <a:gd name="connsiteX2" fmla="*/ 447014 w 447014"/>
              <a:gd name="connsiteY2" fmla="*/ 0 h 457199"/>
              <a:gd name="connsiteX0" fmla="*/ 0 w 442452"/>
              <a:gd name="connsiteY0" fmla="*/ 457199 h 457199"/>
              <a:gd name="connsiteX1" fmla="*/ 117988 w 442452"/>
              <a:gd name="connsiteY1" fmla="*/ 147483 h 457199"/>
              <a:gd name="connsiteX2" fmla="*/ 442452 w 442452"/>
              <a:gd name="connsiteY2" fmla="*/ 0 h 457199"/>
              <a:gd name="connsiteX0" fmla="*/ 0 w 442452"/>
              <a:gd name="connsiteY0" fmla="*/ 457199 h 457199"/>
              <a:gd name="connsiteX1" fmla="*/ 191730 w 442452"/>
              <a:gd name="connsiteY1" fmla="*/ 147483 h 457199"/>
              <a:gd name="connsiteX2" fmla="*/ 442452 w 442452"/>
              <a:gd name="connsiteY2" fmla="*/ 0 h 457199"/>
              <a:gd name="connsiteX0" fmla="*/ 0 w 442452"/>
              <a:gd name="connsiteY0" fmla="*/ 457199 h 457199"/>
              <a:gd name="connsiteX1" fmla="*/ 162233 w 442452"/>
              <a:gd name="connsiteY1" fmla="*/ 103238 h 457199"/>
              <a:gd name="connsiteX2" fmla="*/ 442452 w 442452"/>
              <a:gd name="connsiteY2" fmla="*/ 0 h 457199"/>
              <a:gd name="connsiteX0" fmla="*/ 0 w 442452"/>
              <a:gd name="connsiteY0" fmla="*/ 457199 h 457199"/>
              <a:gd name="connsiteX1" fmla="*/ 206478 w 442452"/>
              <a:gd name="connsiteY1" fmla="*/ 132735 h 457199"/>
              <a:gd name="connsiteX2" fmla="*/ 442452 w 442452"/>
              <a:gd name="connsiteY2" fmla="*/ 0 h 457199"/>
              <a:gd name="connsiteX0" fmla="*/ 0 w 442452"/>
              <a:gd name="connsiteY0" fmla="*/ 457199 h 457199"/>
              <a:gd name="connsiteX1" fmla="*/ 147485 w 442452"/>
              <a:gd name="connsiteY1" fmla="*/ 103239 h 457199"/>
              <a:gd name="connsiteX2" fmla="*/ 442452 w 442452"/>
              <a:gd name="connsiteY2" fmla="*/ 0 h 457199"/>
            </a:gdLst>
            <a:ahLst/>
            <a:cxnLst>
              <a:cxn ang="0">
                <a:pos x="connsiteX0" y="connsiteY0"/>
              </a:cxn>
              <a:cxn ang="0">
                <a:pos x="connsiteX1" y="connsiteY1"/>
              </a:cxn>
              <a:cxn ang="0">
                <a:pos x="connsiteX2" y="connsiteY2"/>
              </a:cxn>
            </a:cxnLst>
            <a:rect l="l" t="t" r="r" b="b"/>
            <a:pathLst>
              <a:path w="442452" h="457199">
                <a:moveTo>
                  <a:pt x="0" y="457199"/>
                </a:moveTo>
                <a:cubicBezTo>
                  <a:pt x="52848" y="286364"/>
                  <a:pt x="61453" y="174523"/>
                  <a:pt x="147485" y="103239"/>
                </a:cubicBezTo>
                <a:cubicBezTo>
                  <a:pt x="233517" y="31955"/>
                  <a:pt x="287594" y="17206"/>
                  <a:pt x="442452" y="0"/>
                </a:cubicBezTo>
              </a:path>
            </a:pathLst>
          </a:cu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62AB0C4-ABE4-813E-C051-8C5089A1FEE9}"/>
              </a:ext>
            </a:extLst>
          </p:cNvPr>
          <p:cNvSpPr txBox="1"/>
          <p:nvPr/>
        </p:nvSpPr>
        <p:spPr>
          <a:xfrm>
            <a:off x="6340792" y="1708484"/>
            <a:ext cx="3268011" cy="461665"/>
          </a:xfrm>
          <a:prstGeom prst="rect">
            <a:avLst/>
          </a:prstGeom>
          <a:noFill/>
        </p:spPr>
        <p:txBody>
          <a:bodyPr wrap="none" rtlCol="0">
            <a:spAutoFit/>
          </a:bodyPr>
          <a:lstStyle/>
          <a:p>
            <a:r>
              <a:rPr lang="en-US" sz="2400" dirty="0">
                <a:solidFill>
                  <a:schemeClr val="accent6"/>
                </a:solidFill>
              </a:rPr>
              <a:t>Polynomial Interpolation</a:t>
            </a:r>
          </a:p>
        </p:txBody>
      </p:sp>
      <p:sp>
        <p:nvSpPr>
          <p:cNvPr id="16" name="Rounded Rectangle 40">
            <a:extLst>
              <a:ext uri="{FF2B5EF4-FFF2-40B4-BE49-F238E27FC236}">
                <a16:creationId xmlns:a16="http://schemas.microsoft.com/office/drawing/2014/main" id="{B5892DC5-E47E-F9AD-2EAE-55E9D6DE8955}"/>
              </a:ext>
            </a:extLst>
          </p:cNvPr>
          <p:cNvSpPr/>
          <p:nvPr/>
        </p:nvSpPr>
        <p:spPr>
          <a:xfrm>
            <a:off x="5336035" y="3428120"/>
            <a:ext cx="676950" cy="522514"/>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cxnSp>
        <p:nvCxnSpPr>
          <p:cNvPr id="18" name="Straight Arrow Connector 17">
            <a:extLst>
              <a:ext uri="{FF2B5EF4-FFF2-40B4-BE49-F238E27FC236}">
                <a16:creationId xmlns:a16="http://schemas.microsoft.com/office/drawing/2014/main" id="{1377885B-7BDA-3C38-50F9-5A5E31324B8E}"/>
              </a:ext>
            </a:extLst>
          </p:cNvPr>
          <p:cNvCxnSpPr>
            <a:cxnSpLocks/>
          </p:cNvCxnSpPr>
          <p:nvPr/>
        </p:nvCxnSpPr>
        <p:spPr>
          <a:xfrm>
            <a:off x="5633258" y="3944430"/>
            <a:ext cx="0" cy="1209768"/>
          </a:xfrm>
          <a:prstGeom prst="straightConnector1">
            <a:avLst/>
          </a:prstGeom>
          <a:ln w="28575">
            <a:solidFill>
              <a:schemeClr val="accent3"/>
            </a:solidFill>
            <a:tailEnd type="triangle"/>
          </a:ln>
        </p:spPr>
        <p:style>
          <a:lnRef idx="1">
            <a:schemeClr val="accent2"/>
          </a:lnRef>
          <a:fillRef idx="0">
            <a:schemeClr val="accent2"/>
          </a:fillRef>
          <a:effectRef idx="0">
            <a:schemeClr val="accent2"/>
          </a:effectRef>
          <a:fontRef idx="minor">
            <a:schemeClr val="tx1"/>
          </a:fontRef>
        </p:style>
      </p:cxnSp>
      <p:sp>
        <p:nvSpPr>
          <p:cNvPr id="19" name="Rounded Rectangle 40">
            <a:extLst>
              <a:ext uri="{FF2B5EF4-FFF2-40B4-BE49-F238E27FC236}">
                <a16:creationId xmlns:a16="http://schemas.microsoft.com/office/drawing/2014/main" id="{9848823B-BE41-22C6-A46B-CEBFCC857E61}"/>
              </a:ext>
            </a:extLst>
          </p:cNvPr>
          <p:cNvSpPr/>
          <p:nvPr/>
        </p:nvSpPr>
        <p:spPr>
          <a:xfrm>
            <a:off x="5336035" y="5162513"/>
            <a:ext cx="676950" cy="522514"/>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mc:AlternateContent xmlns:mc="http://schemas.openxmlformats.org/markup-compatibility/2006" xmlns:a14="http://schemas.microsoft.com/office/drawing/2010/main">
        <mc:Choice Requires="a14">
          <p:sp>
            <p:nvSpPr>
              <p:cNvPr id="8" name="Rounded Rectangle 40">
                <a:extLst>
                  <a:ext uri="{FF2B5EF4-FFF2-40B4-BE49-F238E27FC236}">
                    <a16:creationId xmlns:a16="http://schemas.microsoft.com/office/drawing/2014/main" id="{0CFCAF4C-6E43-10EC-6462-4A46DA2872C4}"/>
                  </a:ext>
                </a:extLst>
              </p:cNvPr>
              <p:cNvSpPr/>
              <p:nvPr/>
            </p:nvSpPr>
            <p:spPr>
              <a:xfrm>
                <a:off x="6432901" y="3447831"/>
                <a:ext cx="676950" cy="522514"/>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4</m:t>
                          </m:r>
                        </m:sub>
                      </m:sSub>
                    </m:oMath>
                  </m:oMathPara>
                </a14:m>
                <a:endParaRPr lang="en-US" sz="2400" b="0" dirty="0"/>
              </a:p>
            </p:txBody>
          </p:sp>
        </mc:Choice>
        <mc:Fallback xmlns="">
          <p:sp>
            <p:nvSpPr>
              <p:cNvPr id="8" name="Rounded Rectangle 40">
                <a:extLst>
                  <a:ext uri="{FF2B5EF4-FFF2-40B4-BE49-F238E27FC236}">
                    <a16:creationId xmlns:a16="http://schemas.microsoft.com/office/drawing/2014/main" id="{0CFCAF4C-6E43-10EC-6462-4A46DA2872C4}"/>
                  </a:ext>
                </a:extLst>
              </p:cNvPr>
              <p:cNvSpPr>
                <a:spLocks noRot="1" noChangeAspect="1" noMove="1" noResize="1" noEditPoints="1" noAdjustHandles="1" noChangeArrowheads="1" noChangeShapeType="1" noTextEdit="1"/>
              </p:cNvSpPr>
              <p:nvPr/>
            </p:nvSpPr>
            <p:spPr>
              <a:xfrm>
                <a:off x="6432901" y="3447831"/>
                <a:ext cx="676950" cy="522514"/>
              </a:xfrm>
              <a:prstGeom prst="roundRect">
                <a:avLst/>
              </a:prstGeom>
              <a:blipFill>
                <a:blip r:embed="rId6"/>
                <a:stretch>
                  <a:fillRect/>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50701715-2F70-B3C3-FF92-4F340478D7E4}"/>
              </a:ext>
            </a:extLst>
          </p:cNvPr>
          <p:cNvCxnSpPr>
            <a:cxnSpLocks/>
          </p:cNvCxnSpPr>
          <p:nvPr/>
        </p:nvCxnSpPr>
        <p:spPr>
          <a:xfrm>
            <a:off x="6730124" y="3964141"/>
            <a:ext cx="0" cy="1209768"/>
          </a:xfrm>
          <a:prstGeom prst="straightConnector1">
            <a:avLst/>
          </a:prstGeom>
          <a:ln w="28575">
            <a:solidFill>
              <a:schemeClr val="accent3"/>
            </a:solidFill>
            <a:tailEnd type="triangle"/>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11" name="Rounded Rectangle 40">
                <a:extLst>
                  <a:ext uri="{FF2B5EF4-FFF2-40B4-BE49-F238E27FC236}">
                    <a16:creationId xmlns:a16="http://schemas.microsoft.com/office/drawing/2014/main" id="{CFBE1007-7FE4-55A2-536B-DDD3C77E78E7}"/>
                  </a:ext>
                </a:extLst>
              </p:cNvPr>
              <p:cNvSpPr/>
              <p:nvPr/>
            </p:nvSpPr>
            <p:spPr>
              <a:xfrm>
                <a:off x="6432901" y="5182224"/>
                <a:ext cx="676950" cy="522514"/>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4</m:t>
                          </m:r>
                        </m:sub>
                      </m:sSub>
                    </m:oMath>
                  </m:oMathPara>
                </a14:m>
                <a:endParaRPr lang="en-US" sz="2400" b="0" dirty="0"/>
              </a:p>
            </p:txBody>
          </p:sp>
        </mc:Choice>
        <mc:Fallback xmlns="">
          <p:sp>
            <p:nvSpPr>
              <p:cNvPr id="11" name="Rounded Rectangle 40">
                <a:extLst>
                  <a:ext uri="{FF2B5EF4-FFF2-40B4-BE49-F238E27FC236}">
                    <a16:creationId xmlns:a16="http://schemas.microsoft.com/office/drawing/2014/main" id="{CFBE1007-7FE4-55A2-536B-DDD3C77E78E7}"/>
                  </a:ext>
                </a:extLst>
              </p:cNvPr>
              <p:cNvSpPr>
                <a:spLocks noRot="1" noChangeAspect="1" noMove="1" noResize="1" noEditPoints="1" noAdjustHandles="1" noChangeArrowheads="1" noChangeShapeType="1" noTextEdit="1"/>
              </p:cNvSpPr>
              <p:nvPr/>
            </p:nvSpPr>
            <p:spPr>
              <a:xfrm>
                <a:off x="6432901" y="5182224"/>
                <a:ext cx="676950" cy="522514"/>
              </a:xfrm>
              <a:prstGeom prst="round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ounded Rectangle 40">
                <a:extLst>
                  <a:ext uri="{FF2B5EF4-FFF2-40B4-BE49-F238E27FC236}">
                    <a16:creationId xmlns:a16="http://schemas.microsoft.com/office/drawing/2014/main" id="{63E93772-4A32-4E59-16A5-51F726CA707D}"/>
                  </a:ext>
                </a:extLst>
              </p:cNvPr>
              <p:cNvSpPr/>
              <p:nvPr/>
            </p:nvSpPr>
            <p:spPr>
              <a:xfrm>
                <a:off x="7522086" y="3447831"/>
                <a:ext cx="676950" cy="522514"/>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5</m:t>
                          </m:r>
                        </m:sub>
                      </m:sSub>
                    </m:oMath>
                  </m:oMathPara>
                </a14:m>
                <a:endParaRPr lang="en-US" sz="2400" b="0" dirty="0"/>
              </a:p>
            </p:txBody>
          </p:sp>
        </mc:Choice>
        <mc:Fallback xmlns="">
          <p:sp>
            <p:nvSpPr>
              <p:cNvPr id="13" name="Rounded Rectangle 40">
                <a:extLst>
                  <a:ext uri="{FF2B5EF4-FFF2-40B4-BE49-F238E27FC236}">
                    <a16:creationId xmlns:a16="http://schemas.microsoft.com/office/drawing/2014/main" id="{63E93772-4A32-4E59-16A5-51F726CA707D}"/>
                  </a:ext>
                </a:extLst>
              </p:cNvPr>
              <p:cNvSpPr>
                <a:spLocks noRot="1" noChangeAspect="1" noMove="1" noResize="1" noEditPoints="1" noAdjustHandles="1" noChangeArrowheads="1" noChangeShapeType="1" noTextEdit="1"/>
              </p:cNvSpPr>
              <p:nvPr/>
            </p:nvSpPr>
            <p:spPr>
              <a:xfrm>
                <a:off x="7522086" y="3447831"/>
                <a:ext cx="676950" cy="522514"/>
              </a:xfrm>
              <a:prstGeom prst="roundRect">
                <a:avLst/>
              </a:prstGeom>
              <a:blipFill>
                <a:blip r:embed="rId8"/>
                <a:stretch>
                  <a:fillRect/>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B71A47CD-4BCA-AAD0-E965-9D25C6106775}"/>
              </a:ext>
            </a:extLst>
          </p:cNvPr>
          <p:cNvCxnSpPr>
            <a:cxnSpLocks/>
          </p:cNvCxnSpPr>
          <p:nvPr/>
        </p:nvCxnSpPr>
        <p:spPr>
          <a:xfrm>
            <a:off x="7819309" y="3964141"/>
            <a:ext cx="0" cy="1209768"/>
          </a:xfrm>
          <a:prstGeom prst="straightConnector1">
            <a:avLst/>
          </a:prstGeom>
          <a:ln w="28575">
            <a:solidFill>
              <a:schemeClr val="accent3"/>
            </a:solidFill>
            <a:tailEnd type="triangle"/>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21" name="Rounded Rectangle 40">
                <a:extLst>
                  <a:ext uri="{FF2B5EF4-FFF2-40B4-BE49-F238E27FC236}">
                    <a16:creationId xmlns:a16="http://schemas.microsoft.com/office/drawing/2014/main" id="{26526231-EF25-2F0F-3A25-5C2AB202C75D}"/>
                  </a:ext>
                </a:extLst>
              </p:cNvPr>
              <p:cNvSpPr/>
              <p:nvPr/>
            </p:nvSpPr>
            <p:spPr>
              <a:xfrm>
                <a:off x="7522086" y="5182224"/>
                <a:ext cx="676950" cy="522514"/>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5</m:t>
                          </m:r>
                        </m:sub>
                      </m:sSub>
                    </m:oMath>
                  </m:oMathPara>
                </a14:m>
                <a:endParaRPr lang="en-US" sz="2400" b="0" dirty="0"/>
              </a:p>
            </p:txBody>
          </p:sp>
        </mc:Choice>
        <mc:Fallback xmlns="">
          <p:sp>
            <p:nvSpPr>
              <p:cNvPr id="21" name="Rounded Rectangle 40">
                <a:extLst>
                  <a:ext uri="{FF2B5EF4-FFF2-40B4-BE49-F238E27FC236}">
                    <a16:creationId xmlns:a16="http://schemas.microsoft.com/office/drawing/2014/main" id="{26526231-EF25-2F0F-3A25-5C2AB202C75D}"/>
                  </a:ext>
                </a:extLst>
              </p:cNvPr>
              <p:cNvSpPr>
                <a:spLocks noRot="1" noChangeAspect="1" noMove="1" noResize="1" noEditPoints="1" noAdjustHandles="1" noChangeArrowheads="1" noChangeShapeType="1" noTextEdit="1"/>
              </p:cNvSpPr>
              <p:nvPr/>
            </p:nvSpPr>
            <p:spPr>
              <a:xfrm>
                <a:off x="7522086" y="5182224"/>
                <a:ext cx="676950" cy="522514"/>
              </a:xfrm>
              <a:prstGeom prst="round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ounded Rectangle 40">
                <a:extLst>
                  <a:ext uri="{FF2B5EF4-FFF2-40B4-BE49-F238E27FC236}">
                    <a16:creationId xmlns:a16="http://schemas.microsoft.com/office/drawing/2014/main" id="{E2BCF3F7-3C73-431D-B933-16528EDE02F1}"/>
                  </a:ext>
                </a:extLst>
              </p:cNvPr>
              <p:cNvSpPr/>
              <p:nvPr/>
            </p:nvSpPr>
            <p:spPr>
              <a:xfrm>
                <a:off x="8634858" y="3447831"/>
                <a:ext cx="676950" cy="522514"/>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6</m:t>
                          </m:r>
                        </m:sub>
                      </m:sSub>
                    </m:oMath>
                  </m:oMathPara>
                </a14:m>
                <a:endParaRPr lang="en-US" sz="2400" b="0" dirty="0"/>
              </a:p>
            </p:txBody>
          </p:sp>
        </mc:Choice>
        <mc:Fallback xmlns="">
          <p:sp>
            <p:nvSpPr>
              <p:cNvPr id="22" name="Rounded Rectangle 40">
                <a:extLst>
                  <a:ext uri="{FF2B5EF4-FFF2-40B4-BE49-F238E27FC236}">
                    <a16:creationId xmlns:a16="http://schemas.microsoft.com/office/drawing/2014/main" id="{E2BCF3F7-3C73-431D-B933-16528EDE02F1}"/>
                  </a:ext>
                </a:extLst>
              </p:cNvPr>
              <p:cNvSpPr>
                <a:spLocks noRot="1" noChangeAspect="1" noMove="1" noResize="1" noEditPoints="1" noAdjustHandles="1" noChangeArrowheads="1" noChangeShapeType="1" noTextEdit="1"/>
              </p:cNvSpPr>
              <p:nvPr/>
            </p:nvSpPr>
            <p:spPr>
              <a:xfrm>
                <a:off x="8634858" y="3447831"/>
                <a:ext cx="676950" cy="522514"/>
              </a:xfrm>
              <a:prstGeom prst="roundRect">
                <a:avLst/>
              </a:prstGeom>
              <a:blipFill>
                <a:blip r:embed="rId10"/>
                <a:stretch>
                  <a:fillRect/>
                </a:stretch>
              </a:blipFill>
            </p:spPr>
            <p:txBody>
              <a:bodyPr/>
              <a:lstStyle/>
              <a:p>
                <a:r>
                  <a:rPr lang="en-US">
                    <a:noFill/>
                  </a:rPr>
                  <a:t> </a:t>
                </a:r>
              </a:p>
            </p:txBody>
          </p:sp>
        </mc:Fallback>
      </mc:AlternateContent>
      <p:cxnSp>
        <p:nvCxnSpPr>
          <p:cNvPr id="23" name="Straight Arrow Connector 22">
            <a:extLst>
              <a:ext uri="{FF2B5EF4-FFF2-40B4-BE49-F238E27FC236}">
                <a16:creationId xmlns:a16="http://schemas.microsoft.com/office/drawing/2014/main" id="{45210FCD-C8AF-1DE9-A7BB-0F696EB0E1E9}"/>
              </a:ext>
            </a:extLst>
          </p:cNvPr>
          <p:cNvCxnSpPr>
            <a:cxnSpLocks/>
          </p:cNvCxnSpPr>
          <p:nvPr/>
        </p:nvCxnSpPr>
        <p:spPr>
          <a:xfrm>
            <a:off x="8932081" y="3964141"/>
            <a:ext cx="0" cy="1209768"/>
          </a:xfrm>
          <a:prstGeom prst="straightConnector1">
            <a:avLst/>
          </a:prstGeom>
          <a:ln w="28575">
            <a:solidFill>
              <a:schemeClr val="accent3"/>
            </a:solidFill>
            <a:tailEnd type="triangle"/>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24" name="Rounded Rectangle 40">
                <a:extLst>
                  <a:ext uri="{FF2B5EF4-FFF2-40B4-BE49-F238E27FC236}">
                    <a16:creationId xmlns:a16="http://schemas.microsoft.com/office/drawing/2014/main" id="{A92BD703-9EBC-8F7E-3E03-E329F0F4E448}"/>
                  </a:ext>
                </a:extLst>
              </p:cNvPr>
              <p:cNvSpPr/>
              <p:nvPr/>
            </p:nvSpPr>
            <p:spPr>
              <a:xfrm>
                <a:off x="8634858" y="5182224"/>
                <a:ext cx="676950" cy="522514"/>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6</m:t>
                          </m:r>
                        </m:sub>
                      </m:sSub>
                    </m:oMath>
                  </m:oMathPara>
                </a14:m>
                <a:endParaRPr lang="en-US" sz="2400" b="0" dirty="0"/>
              </a:p>
            </p:txBody>
          </p:sp>
        </mc:Choice>
        <mc:Fallback xmlns="">
          <p:sp>
            <p:nvSpPr>
              <p:cNvPr id="24" name="Rounded Rectangle 40">
                <a:extLst>
                  <a:ext uri="{FF2B5EF4-FFF2-40B4-BE49-F238E27FC236}">
                    <a16:creationId xmlns:a16="http://schemas.microsoft.com/office/drawing/2014/main" id="{A92BD703-9EBC-8F7E-3E03-E329F0F4E448}"/>
                  </a:ext>
                </a:extLst>
              </p:cNvPr>
              <p:cNvSpPr>
                <a:spLocks noRot="1" noChangeAspect="1" noMove="1" noResize="1" noEditPoints="1" noAdjustHandles="1" noChangeArrowheads="1" noChangeShapeType="1" noTextEdit="1"/>
              </p:cNvSpPr>
              <p:nvPr/>
            </p:nvSpPr>
            <p:spPr>
              <a:xfrm>
                <a:off x="8634858" y="5182224"/>
                <a:ext cx="676950" cy="522514"/>
              </a:xfrm>
              <a:prstGeom prst="round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ounded Rectangle 40">
                <a:extLst>
                  <a:ext uri="{FF2B5EF4-FFF2-40B4-BE49-F238E27FC236}">
                    <a16:creationId xmlns:a16="http://schemas.microsoft.com/office/drawing/2014/main" id="{C98EAC54-3411-A394-6168-B0FF0B9225FD}"/>
                  </a:ext>
                </a:extLst>
              </p:cNvPr>
              <p:cNvSpPr/>
              <p:nvPr/>
            </p:nvSpPr>
            <p:spPr>
              <a:xfrm>
                <a:off x="3149427" y="3421916"/>
                <a:ext cx="676950" cy="52251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1</m:t>
                          </m:r>
                        </m:sub>
                      </m:sSub>
                    </m:oMath>
                  </m:oMathPara>
                </a14:m>
                <a:endParaRPr lang="en-US" sz="2400" b="0" dirty="0"/>
              </a:p>
            </p:txBody>
          </p:sp>
        </mc:Choice>
        <mc:Fallback xmlns="">
          <p:sp>
            <p:nvSpPr>
              <p:cNvPr id="33" name="Rounded Rectangle 40">
                <a:extLst>
                  <a:ext uri="{FF2B5EF4-FFF2-40B4-BE49-F238E27FC236}">
                    <a16:creationId xmlns:a16="http://schemas.microsoft.com/office/drawing/2014/main" id="{C98EAC54-3411-A394-6168-B0FF0B9225FD}"/>
                  </a:ext>
                </a:extLst>
              </p:cNvPr>
              <p:cNvSpPr>
                <a:spLocks noRot="1" noChangeAspect="1" noMove="1" noResize="1" noEditPoints="1" noAdjustHandles="1" noChangeArrowheads="1" noChangeShapeType="1" noTextEdit="1"/>
              </p:cNvSpPr>
              <p:nvPr/>
            </p:nvSpPr>
            <p:spPr>
              <a:xfrm>
                <a:off x="3149427" y="3421916"/>
                <a:ext cx="676950" cy="522514"/>
              </a:xfrm>
              <a:prstGeom prst="round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ounded Rectangle 40">
                <a:extLst>
                  <a:ext uri="{FF2B5EF4-FFF2-40B4-BE49-F238E27FC236}">
                    <a16:creationId xmlns:a16="http://schemas.microsoft.com/office/drawing/2014/main" id="{55675818-18D3-813F-CE84-7E76B1AD4A57}"/>
                  </a:ext>
                </a:extLst>
              </p:cNvPr>
              <p:cNvSpPr/>
              <p:nvPr/>
            </p:nvSpPr>
            <p:spPr>
              <a:xfrm>
                <a:off x="4242731" y="3421916"/>
                <a:ext cx="676950" cy="52251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2</m:t>
                          </m:r>
                        </m:sub>
                      </m:sSub>
                    </m:oMath>
                  </m:oMathPara>
                </a14:m>
                <a:endParaRPr lang="en-US" sz="2400" b="0" dirty="0"/>
              </a:p>
            </p:txBody>
          </p:sp>
        </mc:Choice>
        <mc:Fallback xmlns="">
          <p:sp>
            <p:nvSpPr>
              <p:cNvPr id="34" name="Rounded Rectangle 40">
                <a:extLst>
                  <a:ext uri="{FF2B5EF4-FFF2-40B4-BE49-F238E27FC236}">
                    <a16:creationId xmlns:a16="http://schemas.microsoft.com/office/drawing/2014/main" id="{55675818-18D3-813F-CE84-7E76B1AD4A57}"/>
                  </a:ext>
                </a:extLst>
              </p:cNvPr>
              <p:cNvSpPr>
                <a:spLocks noRot="1" noChangeAspect="1" noMove="1" noResize="1" noEditPoints="1" noAdjustHandles="1" noChangeArrowheads="1" noChangeShapeType="1" noTextEdit="1"/>
              </p:cNvSpPr>
              <p:nvPr/>
            </p:nvSpPr>
            <p:spPr>
              <a:xfrm>
                <a:off x="4242731" y="3421916"/>
                <a:ext cx="676950" cy="522514"/>
              </a:xfrm>
              <a:prstGeom prst="round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ounded Rectangle 40">
                <a:extLst>
                  <a:ext uri="{FF2B5EF4-FFF2-40B4-BE49-F238E27FC236}">
                    <a16:creationId xmlns:a16="http://schemas.microsoft.com/office/drawing/2014/main" id="{FCCC2CC4-9176-A307-A9BD-5F5447E1F5B6}"/>
                  </a:ext>
                </a:extLst>
              </p:cNvPr>
              <p:cNvSpPr/>
              <p:nvPr/>
            </p:nvSpPr>
            <p:spPr>
              <a:xfrm>
                <a:off x="3149427" y="5154198"/>
                <a:ext cx="676950" cy="52251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1</m:t>
                          </m:r>
                        </m:sub>
                      </m:sSub>
                    </m:oMath>
                  </m:oMathPara>
                </a14:m>
                <a:endParaRPr lang="en-US" sz="2400" b="0" dirty="0"/>
              </a:p>
            </p:txBody>
          </p:sp>
        </mc:Choice>
        <mc:Fallback xmlns="">
          <p:sp>
            <p:nvSpPr>
              <p:cNvPr id="37" name="Rounded Rectangle 40">
                <a:extLst>
                  <a:ext uri="{FF2B5EF4-FFF2-40B4-BE49-F238E27FC236}">
                    <a16:creationId xmlns:a16="http://schemas.microsoft.com/office/drawing/2014/main" id="{FCCC2CC4-9176-A307-A9BD-5F5447E1F5B6}"/>
                  </a:ext>
                </a:extLst>
              </p:cNvPr>
              <p:cNvSpPr>
                <a:spLocks noRot="1" noChangeAspect="1" noMove="1" noResize="1" noEditPoints="1" noAdjustHandles="1" noChangeArrowheads="1" noChangeShapeType="1" noTextEdit="1"/>
              </p:cNvSpPr>
              <p:nvPr/>
            </p:nvSpPr>
            <p:spPr>
              <a:xfrm>
                <a:off x="3149427" y="5154198"/>
                <a:ext cx="676950" cy="522514"/>
              </a:xfrm>
              <a:prstGeom prst="round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ounded Rectangle 40">
                <a:extLst>
                  <a:ext uri="{FF2B5EF4-FFF2-40B4-BE49-F238E27FC236}">
                    <a16:creationId xmlns:a16="http://schemas.microsoft.com/office/drawing/2014/main" id="{00642544-F88C-7372-0B1F-4FC38152C1D4}"/>
                  </a:ext>
                </a:extLst>
              </p:cNvPr>
              <p:cNvSpPr/>
              <p:nvPr/>
            </p:nvSpPr>
            <p:spPr>
              <a:xfrm>
                <a:off x="4242731" y="5154198"/>
                <a:ext cx="676950" cy="52251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2</m:t>
                          </m:r>
                        </m:sub>
                      </m:sSub>
                    </m:oMath>
                  </m:oMathPara>
                </a14:m>
                <a:endParaRPr lang="en-US" sz="2400" b="0" dirty="0"/>
              </a:p>
            </p:txBody>
          </p:sp>
        </mc:Choice>
        <mc:Fallback xmlns="">
          <p:sp>
            <p:nvSpPr>
              <p:cNvPr id="38" name="Rounded Rectangle 40">
                <a:extLst>
                  <a:ext uri="{FF2B5EF4-FFF2-40B4-BE49-F238E27FC236}">
                    <a16:creationId xmlns:a16="http://schemas.microsoft.com/office/drawing/2014/main" id="{00642544-F88C-7372-0B1F-4FC38152C1D4}"/>
                  </a:ext>
                </a:extLst>
              </p:cNvPr>
              <p:cNvSpPr>
                <a:spLocks noRot="1" noChangeAspect="1" noMove="1" noResize="1" noEditPoints="1" noAdjustHandles="1" noChangeArrowheads="1" noChangeShapeType="1" noTextEdit="1"/>
              </p:cNvSpPr>
              <p:nvPr/>
            </p:nvSpPr>
            <p:spPr>
              <a:xfrm>
                <a:off x="4242731" y="5154198"/>
                <a:ext cx="676950" cy="522514"/>
              </a:xfrm>
              <a:prstGeom prst="roundRect">
                <a:avLst/>
              </a:prstGeom>
              <a:blipFill>
                <a:blip r:embed="rId18"/>
                <a:stretch>
                  <a:fillRect/>
                </a:stretch>
              </a:blipFill>
            </p:spPr>
            <p:txBody>
              <a:bodyPr/>
              <a:lstStyle/>
              <a:p>
                <a:r>
                  <a:rPr lang="en-US">
                    <a:noFill/>
                  </a:rPr>
                  <a:t> </a:t>
                </a:r>
              </a:p>
            </p:txBody>
          </p:sp>
        </mc:Fallback>
      </mc:AlternateContent>
      <p:sp>
        <p:nvSpPr>
          <p:cNvPr id="40" name="TextBox 39">
            <a:extLst>
              <a:ext uri="{FF2B5EF4-FFF2-40B4-BE49-F238E27FC236}">
                <a16:creationId xmlns:a16="http://schemas.microsoft.com/office/drawing/2014/main" id="{F581D749-2ACD-4362-5879-CECC4F505BB1}"/>
              </a:ext>
            </a:extLst>
          </p:cNvPr>
          <p:cNvSpPr txBox="1"/>
          <p:nvPr/>
        </p:nvSpPr>
        <p:spPr>
          <a:xfrm>
            <a:off x="1445185" y="3908395"/>
            <a:ext cx="2360454" cy="1200329"/>
          </a:xfrm>
          <a:prstGeom prst="rect">
            <a:avLst/>
          </a:prstGeom>
          <a:noFill/>
        </p:spPr>
        <p:txBody>
          <a:bodyPr wrap="square" rtlCol="0">
            <a:spAutoFit/>
          </a:bodyPr>
          <a:lstStyle/>
          <a:p>
            <a:r>
              <a:rPr lang="en-US" sz="2400" dirty="0">
                <a:solidFill>
                  <a:schemeClr val="accent3"/>
                </a:solidFill>
              </a:rPr>
              <a:t>Copy in computational basis</a:t>
            </a:r>
          </a:p>
        </p:txBody>
      </p:sp>
      <p:cxnSp>
        <p:nvCxnSpPr>
          <p:cNvPr id="41" name="Straight Arrow Connector 40">
            <a:extLst>
              <a:ext uri="{FF2B5EF4-FFF2-40B4-BE49-F238E27FC236}">
                <a16:creationId xmlns:a16="http://schemas.microsoft.com/office/drawing/2014/main" id="{1BB2C607-2B2F-97BE-5430-53B4202B2C50}"/>
              </a:ext>
            </a:extLst>
          </p:cNvPr>
          <p:cNvCxnSpPr>
            <a:cxnSpLocks/>
            <a:stCxn id="33" idx="2"/>
            <a:endCxn id="37" idx="0"/>
          </p:cNvCxnSpPr>
          <p:nvPr/>
        </p:nvCxnSpPr>
        <p:spPr>
          <a:xfrm>
            <a:off x="3487902" y="3944430"/>
            <a:ext cx="0" cy="1209768"/>
          </a:xfrm>
          <a:prstGeom prst="straightConnector1">
            <a:avLst/>
          </a:prstGeom>
          <a:ln w="28575">
            <a:solidFill>
              <a:schemeClr val="accent3"/>
            </a:solidFill>
            <a:tailEnd type="triangle"/>
          </a:ln>
        </p:spPr>
        <p:style>
          <a:lnRef idx="1">
            <a:schemeClr val="accent2"/>
          </a:lnRef>
          <a:fillRef idx="0">
            <a:schemeClr val="accent2"/>
          </a:fillRef>
          <a:effectRef idx="0">
            <a:schemeClr val="accent2"/>
          </a:effectRef>
          <a:fontRef idx="minor">
            <a:schemeClr val="tx1"/>
          </a:fontRef>
        </p:style>
      </p:cxnSp>
      <p:cxnSp>
        <p:nvCxnSpPr>
          <p:cNvPr id="42" name="Straight Arrow Connector 41">
            <a:extLst>
              <a:ext uri="{FF2B5EF4-FFF2-40B4-BE49-F238E27FC236}">
                <a16:creationId xmlns:a16="http://schemas.microsoft.com/office/drawing/2014/main" id="{C4B7E4A7-DD5B-08F6-CF53-26DF4EB8A713}"/>
              </a:ext>
            </a:extLst>
          </p:cNvPr>
          <p:cNvCxnSpPr>
            <a:cxnSpLocks/>
          </p:cNvCxnSpPr>
          <p:nvPr/>
        </p:nvCxnSpPr>
        <p:spPr>
          <a:xfrm>
            <a:off x="4581206" y="3944430"/>
            <a:ext cx="0" cy="1209768"/>
          </a:xfrm>
          <a:prstGeom prst="straightConnector1">
            <a:avLst/>
          </a:prstGeom>
          <a:ln w="28575">
            <a:solidFill>
              <a:schemeClr val="accent3"/>
            </a:solidFill>
            <a:tailEnd type="triangle"/>
          </a:ln>
        </p:spPr>
        <p:style>
          <a:lnRef idx="1">
            <a:schemeClr val="accent2"/>
          </a:lnRef>
          <a:fillRef idx="0">
            <a:schemeClr val="accent2"/>
          </a:fillRef>
          <a:effectRef idx="0">
            <a:schemeClr val="accent2"/>
          </a:effectRef>
          <a:fontRef idx="minor">
            <a:schemeClr val="tx1"/>
          </a:fontRef>
        </p:style>
      </p:cxnSp>
      <p:sp>
        <p:nvSpPr>
          <p:cNvPr id="44" name="TextBox 43">
            <a:extLst>
              <a:ext uri="{FF2B5EF4-FFF2-40B4-BE49-F238E27FC236}">
                <a16:creationId xmlns:a16="http://schemas.microsoft.com/office/drawing/2014/main" id="{CE4FF9FC-B251-68A5-B4B0-4F4FF5BF7CC6}"/>
              </a:ext>
            </a:extLst>
          </p:cNvPr>
          <p:cNvSpPr txBox="1"/>
          <p:nvPr/>
        </p:nvSpPr>
        <p:spPr>
          <a:xfrm>
            <a:off x="9038873" y="612407"/>
            <a:ext cx="2769669" cy="830997"/>
          </a:xfrm>
          <a:prstGeom prst="rect">
            <a:avLst/>
          </a:prstGeom>
          <a:noFill/>
        </p:spPr>
        <p:txBody>
          <a:bodyPr wrap="none" rtlCol="0">
            <a:spAutoFit/>
          </a:bodyPr>
          <a:lstStyle/>
          <a:p>
            <a:r>
              <a:rPr lang="en-US" sz="2400" dirty="0"/>
              <a:t>6 total shares</a:t>
            </a:r>
            <a:br>
              <a:rPr lang="en-US" sz="2400" dirty="0"/>
            </a:br>
            <a:r>
              <a:rPr lang="en-US" sz="2400" dirty="0"/>
              <a:t>Any 3 are authorized</a:t>
            </a:r>
          </a:p>
        </p:txBody>
      </p:sp>
      <p:sp>
        <p:nvSpPr>
          <p:cNvPr id="12" name="Round Same Side Corner Rectangle 3">
            <a:extLst>
              <a:ext uri="{FF2B5EF4-FFF2-40B4-BE49-F238E27FC236}">
                <a16:creationId xmlns:a16="http://schemas.microsoft.com/office/drawing/2014/main" id="{E15BF280-54FE-EBCE-2B86-9AE0F20A0D8D}"/>
              </a:ext>
            </a:extLst>
          </p:cNvPr>
          <p:cNvSpPr/>
          <p:nvPr/>
        </p:nvSpPr>
        <p:spPr>
          <a:xfrm rot="16200000">
            <a:off x="5225287" y="5279467"/>
            <a:ext cx="516310" cy="294809"/>
          </a:xfrm>
          <a:prstGeom prst="round2SameRect">
            <a:avLst>
              <a:gd name="adj1" fmla="val 23345"/>
              <a:gd name="adj2" fmla="val 0"/>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dirty="0"/>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CC634DB-5931-0E0D-8146-4999E900CA9A}"/>
                  </a:ext>
                </a:extLst>
              </p:cNvPr>
              <p:cNvSpPr txBox="1"/>
              <p:nvPr/>
            </p:nvSpPr>
            <p:spPr>
              <a:xfrm>
                <a:off x="5341108" y="5215047"/>
                <a:ext cx="604315" cy="461665"/>
              </a:xfrm>
              <a:prstGeom prst="rect">
                <a:avLst/>
              </a:prstGeom>
              <a:noFill/>
            </p:spPr>
            <p:txBody>
              <a:bodyPr wrap="square">
                <a:spAutoFit/>
              </a:bodyPr>
              <a:lstStyle/>
              <a:p>
                <a:r>
                  <a:rPr lang="en-US" sz="2400" b="0" dirty="0">
                    <a:solidFill>
                      <a:schemeClr val="bg1"/>
                    </a:solidFill>
                  </a:rPr>
                  <a:t> </a:t>
                </a:r>
                <a14:m>
                  <m:oMath xmlns:m="http://schemas.openxmlformats.org/officeDocument/2006/math">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𝑐</m:t>
                        </m:r>
                      </m:e>
                      <m:sub>
                        <m:r>
                          <a:rPr lang="en-US" sz="2400" b="0" i="1" smtClean="0">
                            <a:solidFill>
                              <a:schemeClr val="bg1"/>
                            </a:solidFill>
                            <a:latin typeface="Cambria Math" panose="02040503050406030204" pitchFamily="18" charset="0"/>
                          </a:rPr>
                          <m:t>3</m:t>
                        </m:r>
                      </m:sub>
                    </m:sSub>
                  </m:oMath>
                </a14:m>
                <a:endParaRPr lang="en-US" sz="2400" dirty="0">
                  <a:solidFill>
                    <a:schemeClr val="bg1"/>
                  </a:solidFill>
                </a:endParaRPr>
              </a:p>
            </p:txBody>
          </p:sp>
        </mc:Choice>
        <mc:Fallback xmlns="">
          <p:sp>
            <p:nvSpPr>
              <p:cNvPr id="17" name="TextBox 16">
                <a:extLst>
                  <a:ext uri="{FF2B5EF4-FFF2-40B4-BE49-F238E27FC236}">
                    <a16:creationId xmlns:a16="http://schemas.microsoft.com/office/drawing/2014/main" id="{5CC634DB-5931-0E0D-8146-4999E900CA9A}"/>
                  </a:ext>
                </a:extLst>
              </p:cNvPr>
              <p:cNvSpPr txBox="1">
                <a:spLocks noRot="1" noChangeAspect="1" noMove="1" noResize="1" noEditPoints="1" noAdjustHandles="1" noChangeArrowheads="1" noChangeShapeType="1" noTextEdit="1"/>
              </p:cNvSpPr>
              <p:nvPr/>
            </p:nvSpPr>
            <p:spPr>
              <a:xfrm>
                <a:off x="5341108" y="5215047"/>
                <a:ext cx="604315" cy="461665"/>
              </a:xfrm>
              <a:prstGeom prst="rect">
                <a:avLst/>
              </a:prstGeom>
              <a:blipFill>
                <a:blip r:embed="rId19"/>
                <a:stretch>
                  <a:fillRect b="-1316"/>
                </a:stretch>
              </a:blipFill>
            </p:spPr>
            <p:txBody>
              <a:bodyPr/>
              <a:lstStyle/>
              <a:p>
                <a:r>
                  <a:rPr lang="en-US">
                    <a:noFill/>
                  </a:rPr>
                  <a:t> </a:t>
                </a:r>
              </a:p>
            </p:txBody>
          </p:sp>
        </mc:Fallback>
      </mc:AlternateContent>
      <p:sp>
        <p:nvSpPr>
          <p:cNvPr id="26" name="Round Same Side Corner Rectangle 3">
            <a:extLst>
              <a:ext uri="{FF2B5EF4-FFF2-40B4-BE49-F238E27FC236}">
                <a16:creationId xmlns:a16="http://schemas.microsoft.com/office/drawing/2014/main" id="{53FBBB09-FA26-C0CE-2920-276D99C11503}"/>
              </a:ext>
            </a:extLst>
          </p:cNvPr>
          <p:cNvSpPr/>
          <p:nvPr/>
        </p:nvSpPr>
        <p:spPr>
          <a:xfrm rot="16200000">
            <a:off x="5225287" y="3538870"/>
            <a:ext cx="516310" cy="294809"/>
          </a:xfrm>
          <a:prstGeom prst="round2SameRect">
            <a:avLst>
              <a:gd name="adj1" fmla="val 23345"/>
              <a:gd name="adj2" fmla="val 0"/>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dirty="0"/>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F321761-3326-2C9F-CE19-A78246C34719}"/>
                  </a:ext>
                </a:extLst>
              </p:cNvPr>
              <p:cNvSpPr txBox="1"/>
              <p:nvPr/>
            </p:nvSpPr>
            <p:spPr>
              <a:xfrm>
                <a:off x="5341108" y="3474450"/>
                <a:ext cx="604315" cy="461665"/>
              </a:xfrm>
              <a:prstGeom prst="rect">
                <a:avLst/>
              </a:prstGeom>
              <a:noFill/>
            </p:spPr>
            <p:txBody>
              <a:bodyPr wrap="square">
                <a:spAutoFit/>
              </a:bodyPr>
              <a:lstStyle/>
              <a:p>
                <a:r>
                  <a:rPr lang="en-US" sz="2400" b="0" dirty="0">
                    <a:solidFill>
                      <a:schemeClr val="bg1"/>
                    </a:solidFill>
                  </a:rPr>
                  <a:t> </a:t>
                </a:r>
                <a14:m>
                  <m:oMath xmlns:m="http://schemas.openxmlformats.org/officeDocument/2006/math">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𝑐</m:t>
                        </m:r>
                      </m:e>
                      <m:sub>
                        <m:r>
                          <a:rPr lang="en-US" sz="2400" b="0" i="1" smtClean="0">
                            <a:solidFill>
                              <a:schemeClr val="bg1"/>
                            </a:solidFill>
                            <a:latin typeface="Cambria Math" panose="02040503050406030204" pitchFamily="18" charset="0"/>
                          </a:rPr>
                          <m:t>3</m:t>
                        </m:r>
                      </m:sub>
                    </m:sSub>
                  </m:oMath>
                </a14:m>
                <a:endParaRPr lang="en-US" sz="2400" dirty="0">
                  <a:solidFill>
                    <a:schemeClr val="bg1"/>
                  </a:solidFill>
                </a:endParaRPr>
              </a:p>
            </p:txBody>
          </p:sp>
        </mc:Choice>
        <mc:Fallback xmlns="">
          <p:sp>
            <p:nvSpPr>
              <p:cNvPr id="27" name="TextBox 26">
                <a:extLst>
                  <a:ext uri="{FF2B5EF4-FFF2-40B4-BE49-F238E27FC236}">
                    <a16:creationId xmlns:a16="http://schemas.microsoft.com/office/drawing/2014/main" id="{AF321761-3326-2C9F-CE19-A78246C34719}"/>
                  </a:ext>
                </a:extLst>
              </p:cNvPr>
              <p:cNvSpPr txBox="1">
                <a:spLocks noRot="1" noChangeAspect="1" noMove="1" noResize="1" noEditPoints="1" noAdjustHandles="1" noChangeArrowheads="1" noChangeShapeType="1" noTextEdit="1"/>
              </p:cNvSpPr>
              <p:nvPr/>
            </p:nvSpPr>
            <p:spPr>
              <a:xfrm>
                <a:off x="5341108" y="3474450"/>
                <a:ext cx="604315" cy="461665"/>
              </a:xfrm>
              <a:prstGeom prst="rect">
                <a:avLst/>
              </a:prstGeom>
              <a:blipFill>
                <a:blip r:embed="rId20"/>
                <a:stretch>
                  <a:fillRect/>
                </a:stretch>
              </a:blipFill>
            </p:spPr>
            <p:txBody>
              <a:bodyPr/>
              <a:lstStyle/>
              <a:p>
                <a:r>
                  <a:rPr lang="en-US">
                    <a:noFill/>
                  </a:rPr>
                  <a:t> </a:t>
                </a:r>
              </a:p>
            </p:txBody>
          </p:sp>
        </mc:Fallback>
      </mc:AlternateContent>
      <p:sp>
        <p:nvSpPr>
          <p:cNvPr id="32" name="Freeform: Shape 31">
            <a:extLst>
              <a:ext uri="{FF2B5EF4-FFF2-40B4-BE49-F238E27FC236}">
                <a16:creationId xmlns:a16="http://schemas.microsoft.com/office/drawing/2014/main" id="{68919441-88C5-09B6-EAF3-8CC0ABF1798F}"/>
              </a:ext>
            </a:extLst>
          </p:cNvPr>
          <p:cNvSpPr/>
          <p:nvPr/>
        </p:nvSpPr>
        <p:spPr>
          <a:xfrm>
            <a:off x="6965879" y="2170148"/>
            <a:ext cx="602948" cy="911775"/>
          </a:xfrm>
          <a:custGeom>
            <a:avLst/>
            <a:gdLst>
              <a:gd name="connsiteX0" fmla="*/ 14157 w 166557"/>
              <a:gd name="connsiteY0" fmla="*/ 317500 h 317500"/>
              <a:gd name="connsiteX1" fmla="*/ 166557 w 166557"/>
              <a:gd name="connsiteY1" fmla="*/ 0 h 317500"/>
              <a:gd name="connsiteX0" fmla="*/ 5971 w 158371"/>
              <a:gd name="connsiteY0" fmla="*/ 317500 h 317500"/>
              <a:gd name="connsiteX1" fmla="*/ 158371 w 158371"/>
              <a:gd name="connsiteY1" fmla="*/ 0 h 317500"/>
              <a:gd name="connsiteX0" fmla="*/ 10206 w 147224"/>
              <a:gd name="connsiteY0" fmla="*/ 290704 h 290704"/>
              <a:gd name="connsiteX1" fmla="*/ 147224 w 147224"/>
              <a:gd name="connsiteY1" fmla="*/ 0 h 290704"/>
            </a:gdLst>
            <a:ahLst/>
            <a:cxnLst>
              <a:cxn ang="0">
                <a:pos x="connsiteX0" y="connsiteY0"/>
              </a:cxn>
              <a:cxn ang="0">
                <a:pos x="connsiteX1" y="connsiteY1"/>
              </a:cxn>
            </a:cxnLst>
            <a:rect l="l" t="t" r="r" b="b"/>
            <a:pathLst>
              <a:path w="147224" h="290704">
                <a:moveTo>
                  <a:pt x="10206" y="290704"/>
                </a:moveTo>
                <a:cubicBezTo>
                  <a:pt x="6440" y="143956"/>
                  <a:pt x="-49626" y="50800"/>
                  <a:pt x="147224" y="0"/>
                </a:cubicBezTo>
              </a:path>
            </a:pathLst>
          </a:cu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A540824-3D2B-9F61-BF27-BB704586BF45}"/>
              </a:ext>
            </a:extLst>
          </p:cNvPr>
          <p:cNvGrpSpPr/>
          <p:nvPr/>
        </p:nvGrpSpPr>
        <p:grpSpPr>
          <a:xfrm>
            <a:off x="6441672" y="3014538"/>
            <a:ext cx="659407" cy="237840"/>
            <a:chOff x="6450444" y="2663702"/>
            <a:chExt cx="659407" cy="237840"/>
          </a:xfrm>
        </p:grpSpPr>
        <p:cxnSp>
          <p:nvCxnSpPr>
            <p:cNvPr id="36" name="Straight Connector 35">
              <a:extLst>
                <a:ext uri="{FF2B5EF4-FFF2-40B4-BE49-F238E27FC236}">
                  <a16:creationId xmlns:a16="http://schemas.microsoft.com/office/drawing/2014/main" id="{F788AF54-4BCA-0537-36DF-B1C49E6AB3BC}"/>
                </a:ext>
              </a:extLst>
            </p:cNvPr>
            <p:cNvCxnSpPr/>
            <p:nvPr/>
          </p:nvCxnSpPr>
          <p:spPr>
            <a:xfrm>
              <a:off x="6450444" y="2793185"/>
              <a:ext cx="6594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66832D7-807C-E86A-F15C-9B5D282D19EF}"/>
                </a:ext>
              </a:extLst>
            </p:cNvPr>
            <p:cNvCxnSpPr>
              <a:cxnSpLocks/>
            </p:cNvCxnSpPr>
            <p:nvPr/>
          </p:nvCxnSpPr>
          <p:spPr>
            <a:xfrm>
              <a:off x="7109851" y="2684827"/>
              <a:ext cx="0" cy="2167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F64B8A6-3C5F-5BFC-59D3-666B6F40023B}"/>
                </a:ext>
              </a:extLst>
            </p:cNvPr>
            <p:cNvCxnSpPr>
              <a:cxnSpLocks/>
            </p:cNvCxnSpPr>
            <p:nvPr/>
          </p:nvCxnSpPr>
          <p:spPr>
            <a:xfrm>
              <a:off x="6451470" y="2678762"/>
              <a:ext cx="0" cy="2167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D47D755-DB8E-C96A-7E5A-CF735357FEBA}"/>
                </a:ext>
              </a:extLst>
            </p:cNvPr>
            <p:cNvCxnSpPr>
              <a:cxnSpLocks/>
            </p:cNvCxnSpPr>
            <p:nvPr/>
          </p:nvCxnSpPr>
          <p:spPr>
            <a:xfrm>
              <a:off x="6881251" y="2663702"/>
              <a:ext cx="0" cy="2167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DA882126-4B82-82FD-95A2-90235A56037B}"/>
              </a:ext>
            </a:extLst>
          </p:cNvPr>
          <p:cNvSpPr txBox="1"/>
          <p:nvPr/>
        </p:nvSpPr>
        <p:spPr>
          <a:xfrm>
            <a:off x="448290" y="1420746"/>
            <a:ext cx="3002681" cy="830997"/>
          </a:xfrm>
          <a:prstGeom prst="rect">
            <a:avLst/>
          </a:prstGeom>
          <a:noFill/>
        </p:spPr>
        <p:txBody>
          <a:bodyPr wrap="none" rtlCol="0">
            <a:spAutoFit/>
          </a:bodyPr>
          <a:lstStyle/>
          <a:p>
            <a:r>
              <a:rPr lang="en-US" sz="2400" dirty="0">
                <a:solidFill>
                  <a:schemeClr val="accent1"/>
                </a:solidFill>
              </a:rPr>
              <a:t>Uniform superposition</a:t>
            </a:r>
          </a:p>
          <a:p>
            <a:r>
              <a:rPr lang="en-US" sz="2400" dirty="0">
                <a:solidFill>
                  <a:schemeClr val="accent6"/>
                </a:solidFill>
              </a:rPr>
              <a:t>Interpolated</a:t>
            </a:r>
            <a:endParaRPr lang="en-US" sz="2400" dirty="0">
              <a:solidFill>
                <a:schemeClr val="accent1"/>
              </a:solidFill>
            </a:endParaRPr>
          </a:p>
        </p:txBody>
      </p:sp>
      <p:sp>
        <p:nvSpPr>
          <p:cNvPr id="43" name="Multiply 2">
            <a:extLst>
              <a:ext uri="{FF2B5EF4-FFF2-40B4-BE49-F238E27FC236}">
                <a16:creationId xmlns:a16="http://schemas.microsoft.com/office/drawing/2014/main" id="{2DFDC96C-FED7-1F95-AAA5-D134F72ACC8B}"/>
              </a:ext>
            </a:extLst>
          </p:cNvPr>
          <p:cNvSpPr/>
          <p:nvPr/>
        </p:nvSpPr>
        <p:spPr>
          <a:xfrm>
            <a:off x="4118195" y="5037122"/>
            <a:ext cx="940798" cy="756666"/>
          </a:xfrm>
          <a:prstGeom prst="mathMultiply">
            <a:avLst>
              <a:gd name="adj1" fmla="val 1632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ultiply 2">
            <a:extLst>
              <a:ext uri="{FF2B5EF4-FFF2-40B4-BE49-F238E27FC236}">
                <a16:creationId xmlns:a16="http://schemas.microsoft.com/office/drawing/2014/main" id="{2DFDC96C-FED7-1F95-AAA5-D134F72ACC8B}"/>
              </a:ext>
            </a:extLst>
          </p:cNvPr>
          <p:cNvSpPr/>
          <p:nvPr/>
        </p:nvSpPr>
        <p:spPr>
          <a:xfrm>
            <a:off x="3021623" y="5045437"/>
            <a:ext cx="940798" cy="756666"/>
          </a:xfrm>
          <a:prstGeom prst="mathMultiply">
            <a:avLst>
              <a:gd name="adj1" fmla="val 1632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ultiply 2">
            <a:extLst>
              <a:ext uri="{FF2B5EF4-FFF2-40B4-BE49-F238E27FC236}">
                <a16:creationId xmlns:a16="http://schemas.microsoft.com/office/drawing/2014/main" id="{2DFDC96C-FED7-1F95-AAA5-D134F72ACC8B}"/>
              </a:ext>
            </a:extLst>
          </p:cNvPr>
          <p:cNvSpPr/>
          <p:nvPr/>
        </p:nvSpPr>
        <p:spPr>
          <a:xfrm>
            <a:off x="6290027" y="5065148"/>
            <a:ext cx="940798" cy="756666"/>
          </a:xfrm>
          <a:prstGeom prst="mathMultiply">
            <a:avLst>
              <a:gd name="adj1" fmla="val 1632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ultiply 2">
            <a:extLst>
              <a:ext uri="{FF2B5EF4-FFF2-40B4-BE49-F238E27FC236}">
                <a16:creationId xmlns:a16="http://schemas.microsoft.com/office/drawing/2014/main" id="{2DFDC96C-FED7-1F95-AAA5-D134F72ACC8B}"/>
              </a:ext>
            </a:extLst>
          </p:cNvPr>
          <p:cNvSpPr/>
          <p:nvPr/>
        </p:nvSpPr>
        <p:spPr>
          <a:xfrm>
            <a:off x="7385005" y="5056184"/>
            <a:ext cx="940798" cy="756666"/>
          </a:xfrm>
          <a:prstGeom prst="mathMultiply">
            <a:avLst>
              <a:gd name="adj1" fmla="val 1632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57603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79984-0F5F-39E0-38DF-F7988E9208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CDB312-FE01-752F-F6A5-F3F3D3EDCC8F}"/>
              </a:ext>
            </a:extLst>
          </p:cNvPr>
          <p:cNvSpPr>
            <a:spLocks noGrp="1"/>
          </p:cNvSpPr>
          <p:nvPr>
            <p:ph type="title"/>
          </p:nvPr>
        </p:nvSpPr>
        <p:spPr/>
        <p:txBody>
          <a:bodyPr/>
          <a:lstStyle/>
          <a:p>
            <a:r>
              <a:rPr lang="en-US" dirty="0" smtClean="0"/>
              <a:t>Next Share Looks Random</a:t>
            </a:r>
            <a:endParaRPr lang="en-US" dirty="0"/>
          </a:p>
        </p:txBody>
      </p:sp>
      <mc:AlternateContent xmlns:mc="http://schemas.openxmlformats.org/markup-compatibility/2006" xmlns:a14="http://schemas.microsoft.com/office/drawing/2010/main">
        <mc:Choice Requires="a14">
          <p:sp>
            <p:nvSpPr>
              <p:cNvPr id="3" name="Rounded Rectangle 40">
                <a:extLst>
                  <a:ext uri="{FF2B5EF4-FFF2-40B4-BE49-F238E27FC236}">
                    <a16:creationId xmlns:a16="http://schemas.microsoft.com/office/drawing/2014/main" id="{1B613275-C995-16F1-5B78-941CB3999F0D}"/>
                  </a:ext>
                </a:extLst>
              </p:cNvPr>
              <p:cNvSpPr/>
              <p:nvPr/>
            </p:nvSpPr>
            <p:spPr>
              <a:xfrm>
                <a:off x="3149427" y="3421916"/>
                <a:ext cx="676950" cy="52251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1</m:t>
                          </m:r>
                        </m:sub>
                      </m:sSub>
                    </m:oMath>
                  </m:oMathPara>
                </a14:m>
                <a:endParaRPr lang="en-US" sz="2400" b="0" dirty="0"/>
              </a:p>
            </p:txBody>
          </p:sp>
        </mc:Choice>
        <mc:Fallback xmlns="">
          <p:sp>
            <p:nvSpPr>
              <p:cNvPr id="3" name="Rounded Rectangle 40">
                <a:extLst>
                  <a:ext uri="{FF2B5EF4-FFF2-40B4-BE49-F238E27FC236}">
                    <a16:creationId xmlns:a16="http://schemas.microsoft.com/office/drawing/2014/main" id="{1B613275-C995-16F1-5B78-941CB3999F0D}"/>
                  </a:ext>
                </a:extLst>
              </p:cNvPr>
              <p:cNvSpPr>
                <a:spLocks noRot="1" noChangeAspect="1" noMove="1" noResize="1" noEditPoints="1" noAdjustHandles="1" noChangeArrowheads="1" noChangeShapeType="1" noTextEdit="1"/>
              </p:cNvSpPr>
              <p:nvPr/>
            </p:nvSpPr>
            <p:spPr>
              <a:xfrm>
                <a:off x="3149427" y="3421916"/>
                <a:ext cx="676950" cy="522514"/>
              </a:xfrm>
              <a:prstGeom prst="round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ounded Rectangle 40">
                <a:extLst>
                  <a:ext uri="{FF2B5EF4-FFF2-40B4-BE49-F238E27FC236}">
                    <a16:creationId xmlns:a16="http://schemas.microsoft.com/office/drawing/2014/main" id="{D09D3674-C1E6-5292-A02F-C0FBF03F8313}"/>
                  </a:ext>
                </a:extLst>
              </p:cNvPr>
              <p:cNvSpPr/>
              <p:nvPr/>
            </p:nvSpPr>
            <p:spPr>
              <a:xfrm>
                <a:off x="4242731" y="3421916"/>
                <a:ext cx="676950" cy="52251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2</m:t>
                          </m:r>
                        </m:sub>
                      </m:sSub>
                    </m:oMath>
                  </m:oMathPara>
                </a14:m>
                <a:endParaRPr lang="en-US" sz="2400" b="0" dirty="0"/>
              </a:p>
            </p:txBody>
          </p:sp>
        </mc:Choice>
        <mc:Fallback xmlns="">
          <p:sp>
            <p:nvSpPr>
              <p:cNvPr id="5" name="Rounded Rectangle 40">
                <a:extLst>
                  <a:ext uri="{FF2B5EF4-FFF2-40B4-BE49-F238E27FC236}">
                    <a16:creationId xmlns:a16="http://schemas.microsoft.com/office/drawing/2014/main" id="{D09D3674-C1E6-5292-A02F-C0FBF03F8313}"/>
                  </a:ext>
                </a:extLst>
              </p:cNvPr>
              <p:cNvSpPr>
                <a:spLocks noRot="1" noChangeAspect="1" noMove="1" noResize="1" noEditPoints="1" noAdjustHandles="1" noChangeArrowheads="1" noChangeShapeType="1" noTextEdit="1"/>
              </p:cNvSpPr>
              <p:nvPr/>
            </p:nvSpPr>
            <p:spPr>
              <a:xfrm>
                <a:off x="4242731" y="3421916"/>
                <a:ext cx="676950" cy="522514"/>
              </a:xfrm>
              <a:prstGeom prst="round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ounded Rectangle 40">
                <a:extLst>
                  <a:ext uri="{FF2B5EF4-FFF2-40B4-BE49-F238E27FC236}">
                    <a16:creationId xmlns:a16="http://schemas.microsoft.com/office/drawing/2014/main" id="{069A4CFE-B89C-6F36-F75E-01ED55875285}"/>
                  </a:ext>
                </a:extLst>
              </p:cNvPr>
              <p:cNvSpPr/>
              <p:nvPr/>
            </p:nvSpPr>
            <p:spPr>
              <a:xfrm>
                <a:off x="3149427" y="5154198"/>
                <a:ext cx="676950" cy="52251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1</m:t>
                          </m:r>
                        </m:sub>
                      </m:sSub>
                    </m:oMath>
                  </m:oMathPara>
                </a14:m>
                <a:endParaRPr lang="en-US" sz="2400" b="0" dirty="0"/>
              </a:p>
            </p:txBody>
          </p:sp>
        </mc:Choice>
        <mc:Fallback xmlns="">
          <p:sp>
            <p:nvSpPr>
              <p:cNvPr id="26" name="Rounded Rectangle 40">
                <a:extLst>
                  <a:ext uri="{FF2B5EF4-FFF2-40B4-BE49-F238E27FC236}">
                    <a16:creationId xmlns:a16="http://schemas.microsoft.com/office/drawing/2014/main" id="{069A4CFE-B89C-6F36-F75E-01ED55875285}"/>
                  </a:ext>
                </a:extLst>
              </p:cNvPr>
              <p:cNvSpPr>
                <a:spLocks noRot="1" noChangeAspect="1" noMove="1" noResize="1" noEditPoints="1" noAdjustHandles="1" noChangeArrowheads="1" noChangeShapeType="1" noTextEdit="1"/>
              </p:cNvSpPr>
              <p:nvPr/>
            </p:nvSpPr>
            <p:spPr>
              <a:xfrm>
                <a:off x="3149427" y="5154198"/>
                <a:ext cx="676950" cy="522514"/>
              </a:xfrm>
              <a:prstGeom prst="round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ounded Rectangle 40">
                <a:extLst>
                  <a:ext uri="{FF2B5EF4-FFF2-40B4-BE49-F238E27FC236}">
                    <a16:creationId xmlns:a16="http://schemas.microsoft.com/office/drawing/2014/main" id="{F17189BF-72E3-182B-9E98-58259DF6DF2B}"/>
                  </a:ext>
                </a:extLst>
              </p:cNvPr>
              <p:cNvSpPr/>
              <p:nvPr/>
            </p:nvSpPr>
            <p:spPr>
              <a:xfrm>
                <a:off x="4242731" y="5154198"/>
                <a:ext cx="676950" cy="52251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2</m:t>
                          </m:r>
                        </m:sub>
                      </m:sSub>
                    </m:oMath>
                  </m:oMathPara>
                </a14:m>
                <a:endParaRPr lang="en-US" sz="2400" b="0" dirty="0"/>
              </a:p>
            </p:txBody>
          </p:sp>
        </mc:Choice>
        <mc:Fallback xmlns="">
          <p:sp>
            <p:nvSpPr>
              <p:cNvPr id="27" name="Rounded Rectangle 40">
                <a:extLst>
                  <a:ext uri="{FF2B5EF4-FFF2-40B4-BE49-F238E27FC236}">
                    <a16:creationId xmlns:a16="http://schemas.microsoft.com/office/drawing/2014/main" id="{F17189BF-72E3-182B-9E98-58259DF6DF2B}"/>
                  </a:ext>
                </a:extLst>
              </p:cNvPr>
              <p:cNvSpPr>
                <a:spLocks noRot="1" noChangeAspect="1" noMove="1" noResize="1" noEditPoints="1" noAdjustHandles="1" noChangeArrowheads="1" noChangeShapeType="1" noTextEdit="1"/>
              </p:cNvSpPr>
              <p:nvPr/>
            </p:nvSpPr>
            <p:spPr>
              <a:xfrm>
                <a:off x="4242731" y="5154198"/>
                <a:ext cx="676950" cy="522514"/>
              </a:xfrm>
              <a:prstGeom prst="roundRect">
                <a:avLst/>
              </a:prstGeom>
              <a:blipFill>
                <a:blip r:embed="rId6"/>
                <a:stretch>
                  <a:fillRect/>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14F4B381-A5EA-0FE5-588A-52DAD77FF04D}"/>
              </a:ext>
            </a:extLst>
          </p:cNvPr>
          <p:cNvSpPr txBox="1"/>
          <p:nvPr/>
        </p:nvSpPr>
        <p:spPr>
          <a:xfrm>
            <a:off x="448290" y="3418391"/>
            <a:ext cx="2449197" cy="461665"/>
          </a:xfrm>
          <a:prstGeom prst="rect">
            <a:avLst/>
          </a:prstGeom>
          <a:noFill/>
        </p:spPr>
        <p:txBody>
          <a:bodyPr wrap="none" rtlCol="0">
            <a:spAutoFit/>
          </a:bodyPr>
          <a:lstStyle/>
          <a:p>
            <a:r>
              <a:rPr lang="en-US" sz="2400" dirty="0"/>
              <a:t>Challenger’s copy:</a:t>
            </a:r>
          </a:p>
        </p:txBody>
      </p:sp>
      <p:sp>
        <p:nvSpPr>
          <p:cNvPr id="30" name="TextBox 29">
            <a:extLst>
              <a:ext uri="{FF2B5EF4-FFF2-40B4-BE49-F238E27FC236}">
                <a16:creationId xmlns:a16="http://schemas.microsoft.com/office/drawing/2014/main" id="{E85E2213-02D7-F1F5-1ED0-1F3FBA96931E}"/>
              </a:ext>
            </a:extLst>
          </p:cNvPr>
          <p:cNvSpPr txBox="1"/>
          <p:nvPr/>
        </p:nvSpPr>
        <p:spPr>
          <a:xfrm>
            <a:off x="497155" y="5154198"/>
            <a:ext cx="2360454" cy="461665"/>
          </a:xfrm>
          <a:prstGeom prst="rect">
            <a:avLst/>
          </a:prstGeom>
          <a:noFill/>
        </p:spPr>
        <p:txBody>
          <a:bodyPr wrap="none" rtlCol="0">
            <a:spAutoFit/>
          </a:bodyPr>
          <a:lstStyle/>
          <a:p>
            <a:r>
              <a:rPr lang="en-US" sz="2400" dirty="0"/>
              <a:t>Adversary’s copy:</a:t>
            </a:r>
          </a:p>
        </p:txBody>
      </p:sp>
      <p:cxnSp>
        <p:nvCxnSpPr>
          <p:cNvPr id="36" name="Straight Arrow Connector 35">
            <a:extLst>
              <a:ext uri="{FF2B5EF4-FFF2-40B4-BE49-F238E27FC236}">
                <a16:creationId xmlns:a16="http://schemas.microsoft.com/office/drawing/2014/main" id="{3C93829B-C719-D253-CC1C-D405B1E5614F}"/>
              </a:ext>
            </a:extLst>
          </p:cNvPr>
          <p:cNvCxnSpPr>
            <a:cxnSpLocks/>
            <a:stCxn id="3" idx="2"/>
            <a:endCxn id="26" idx="0"/>
          </p:cNvCxnSpPr>
          <p:nvPr/>
        </p:nvCxnSpPr>
        <p:spPr>
          <a:xfrm>
            <a:off x="3487902" y="3944430"/>
            <a:ext cx="0" cy="1209768"/>
          </a:xfrm>
          <a:prstGeom prst="straightConnector1">
            <a:avLst/>
          </a:prstGeom>
          <a:ln w="28575">
            <a:solidFill>
              <a:schemeClr val="accent3"/>
            </a:solidFill>
            <a:tailEnd type="triangle"/>
          </a:ln>
        </p:spPr>
        <p:style>
          <a:lnRef idx="1">
            <a:schemeClr val="accent2"/>
          </a:lnRef>
          <a:fillRef idx="0">
            <a:schemeClr val="accent2"/>
          </a:fillRef>
          <a:effectRef idx="0">
            <a:schemeClr val="accent2"/>
          </a:effectRef>
          <a:fontRef idx="minor">
            <a:schemeClr val="tx1"/>
          </a:fontRef>
        </p:style>
      </p:cxnSp>
      <p:cxnSp>
        <p:nvCxnSpPr>
          <p:cNvPr id="39" name="Straight Arrow Connector 38">
            <a:extLst>
              <a:ext uri="{FF2B5EF4-FFF2-40B4-BE49-F238E27FC236}">
                <a16:creationId xmlns:a16="http://schemas.microsoft.com/office/drawing/2014/main" id="{F042CC14-D825-8EC5-35F6-B680822EC652}"/>
              </a:ext>
            </a:extLst>
          </p:cNvPr>
          <p:cNvCxnSpPr>
            <a:cxnSpLocks/>
          </p:cNvCxnSpPr>
          <p:nvPr/>
        </p:nvCxnSpPr>
        <p:spPr>
          <a:xfrm>
            <a:off x="4581206" y="3944430"/>
            <a:ext cx="0" cy="1209768"/>
          </a:xfrm>
          <a:prstGeom prst="straightConnector1">
            <a:avLst/>
          </a:prstGeom>
          <a:ln w="28575">
            <a:solidFill>
              <a:schemeClr val="accent3"/>
            </a:solidFill>
            <a:tailEnd type="triangle"/>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2D7F091-B888-B5D9-C252-B27E22151132}"/>
                  </a:ext>
                </a:extLst>
              </p:cNvPr>
              <p:cNvSpPr txBox="1"/>
              <p:nvPr/>
            </p:nvSpPr>
            <p:spPr>
              <a:xfrm>
                <a:off x="5341108" y="3474450"/>
                <a:ext cx="604315" cy="461665"/>
              </a:xfrm>
              <a:prstGeom prst="rect">
                <a:avLst/>
              </a:prstGeom>
              <a:noFill/>
            </p:spPr>
            <p:txBody>
              <a:bodyPr wrap="square">
                <a:spAutoFit/>
              </a:bodyPr>
              <a:lstStyle/>
              <a:p>
                <a:r>
                  <a:rPr lang="en-US" sz="2400" b="0" dirty="0">
                    <a:solidFill>
                      <a:schemeClr val="bg1"/>
                    </a:solidFill>
                  </a:rPr>
                  <a:t> </a:t>
                </a:r>
                <a14:m>
                  <m:oMath xmlns:m="http://schemas.openxmlformats.org/officeDocument/2006/math">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𝑐</m:t>
                        </m:r>
                      </m:e>
                      <m:sub>
                        <m:r>
                          <a:rPr lang="en-US" sz="2400" b="0" i="1" smtClean="0">
                            <a:solidFill>
                              <a:schemeClr val="bg1"/>
                            </a:solidFill>
                            <a:latin typeface="Cambria Math" panose="02040503050406030204" pitchFamily="18" charset="0"/>
                          </a:rPr>
                          <m:t>3</m:t>
                        </m:r>
                      </m:sub>
                    </m:sSub>
                  </m:oMath>
                </a14:m>
                <a:endParaRPr lang="en-US" sz="2400" dirty="0">
                  <a:solidFill>
                    <a:schemeClr val="bg1"/>
                  </a:solidFill>
                </a:endParaRPr>
              </a:p>
            </p:txBody>
          </p:sp>
        </mc:Choice>
        <mc:Fallback xmlns="">
          <p:sp>
            <p:nvSpPr>
              <p:cNvPr id="10" name="TextBox 9">
                <a:extLst>
                  <a:ext uri="{FF2B5EF4-FFF2-40B4-BE49-F238E27FC236}">
                    <a16:creationId xmlns:a16="http://schemas.microsoft.com/office/drawing/2014/main" id="{82D7F091-B888-B5D9-C252-B27E22151132}"/>
                  </a:ext>
                </a:extLst>
              </p:cNvPr>
              <p:cNvSpPr txBox="1">
                <a:spLocks noRot="1" noChangeAspect="1" noMove="1" noResize="1" noEditPoints="1" noAdjustHandles="1" noChangeArrowheads="1" noChangeShapeType="1" noTextEdit="1"/>
              </p:cNvSpPr>
              <p:nvPr/>
            </p:nvSpPr>
            <p:spPr>
              <a:xfrm>
                <a:off x="5341108" y="3474450"/>
                <a:ext cx="604315" cy="461665"/>
              </a:xfrm>
              <a:prstGeom prst="rect">
                <a:avLst/>
              </a:prstGeom>
              <a:blipFill>
                <a:blip r:embed="rId8"/>
                <a:stretch>
                  <a:fillRect/>
                </a:stretch>
              </a:blipFill>
            </p:spPr>
            <p:txBody>
              <a:bodyPr/>
              <a:lstStyle/>
              <a:p>
                <a:r>
                  <a:rPr lang="en-US">
                    <a:noFill/>
                  </a:rPr>
                  <a:t> </a:t>
                </a:r>
              </a:p>
            </p:txBody>
          </p:sp>
        </mc:Fallback>
      </mc:AlternateContent>
      <p:sp>
        <p:nvSpPr>
          <p:cNvPr id="11" name="Round Same Side Corner Rectangle 3">
            <a:extLst>
              <a:ext uri="{FF2B5EF4-FFF2-40B4-BE49-F238E27FC236}">
                <a16:creationId xmlns:a16="http://schemas.microsoft.com/office/drawing/2014/main" id="{3BFA7273-C207-8575-1B27-96D143C18390}"/>
              </a:ext>
            </a:extLst>
          </p:cNvPr>
          <p:cNvSpPr/>
          <p:nvPr/>
        </p:nvSpPr>
        <p:spPr>
          <a:xfrm rot="16200000">
            <a:off x="5225287" y="3538870"/>
            <a:ext cx="516310" cy="294809"/>
          </a:xfrm>
          <a:prstGeom prst="round2SameRect">
            <a:avLst>
              <a:gd name="adj1" fmla="val 23345"/>
              <a:gd name="adj2" fmla="val 0"/>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dirty="0"/>
          </a:p>
        </p:txBody>
      </p:sp>
      <p:sp>
        <p:nvSpPr>
          <p:cNvPr id="21" name="TextBox 20">
            <a:extLst>
              <a:ext uri="{FF2B5EF4-FFF2-40B4-BE49-F238E27FC236}">
                <a16:creationId xmlns:a16="http://schemas.microsoft.com/office/drawing/2014/main" id="{6FC849FC-9DFD-B647-DA7B-605D16E4FF39}"/>
              </a:ext>
            </a:extLst>
          </p:cNvPr>
          <p:cNvSpPr txBox="1"/>
          <p:nvPr/>
        </p:nvSpPr>
        <p:spPr>
          <a:xfrm>
            <a:off x="9038873" y="612407"/>
            <a:ext cx="2769669" cy="830997"/>
          </a:xfrm>
          <a:prstGeom prst="rect">
            <a:avLst/>
          </a:prstGeom>
          <a:noFill/>
        </p:spPr>
        <p:txBody>
          <a:bodyPr wrap="none" rtlCol="0">
            <a:spAutoFit/>
          </a:bodyPr>
          <a:lstStyle/>
          <a:p>
            <a:r>
              <a:rPr lang="en-US" sz="2400" dirty="0" smtClean="0"/>
              <a:t>6 </a:t>
            </a:r>
            <a:r>
              <a:rPr lang="en-US" sz="2400" dirty="0"/>
              <a:t>total shares</a:t>
            </a:r>
            <a:br>
              <a:rPr lang="en-US" sz="2400" dirty="0"/>
            </a:br>
            <a:r>
              <a:rPr lang="en-US" sz="2400" dirty="0"/>
              <a:t>Any </a:t>
            </a:r>
            <a:r>
              <a:rPr lang="en-US" sz="2400" dirty="0" smtClean="0"/>
              <a:t>3 </a:t>
            </a:r>
            <a:r>
              <a:rPr lang="en-US" sz="2400" dirty="0"/>
              <a:t>are authorized</a:t>
            </a:r>
          </a:p>
        </p:txBody>
      </p:sp>
      <p:sp>
        <p:nvSpPr>
          <p:cNvPr id="18" name="TextBox 17">
            <a:extLst>
              <a:ext uri="{FF2B5EF4-FFF2-40B4-BE49-F238E27FC236}">
                <a16:creationId xmlns:a16="http://schemas.microsoft.com/office/drawing/2014/main" id="{35D0C48C-ADC3-2949-A579-775CD38CB5CC}"/>
              </a:ext>
            </a:extLst>
          </p:cNvPr>
          <p:cNvSpPr txBox="1"/>
          <p:nvPr/>
        </p:nvSpPr>
        <p:spPr>
          <a:xfrm>
            <a:off x="448290" y="1420746"/>
            <a:ext cx="3002681" cy="461665"/>
          </a:xfrm>
          <a:prstGeom prst="rect">
            <a:avLst/>
          </a:prstGeom>
          <a:noFill/>
        </p:spPr>
        <p:txBody>
          <a:bodyPr wrap="none" rtlCol="0">
            <a:spAutoFit/>
          </a:bodyPr>
          <a:lstStyle/>
          <a:p>
            <a:r>
              <a:rPr lang="en-US" sz="2400" dirty="0">
                <a:solidFill>
                  <a:schemeClr val="accent1"/>
                </a:solidFill>
              </a:rPr>
              <a:t>Uniform superposition</a:t>
            </a:r>
          </a:p>
        </p:txBody>
      </p:sp>
      <p:sp>
        <p:nvSpPr>
          <p:cNvPr id="19" name="TextBox 18">
            <a:extLst>
              <a:ext uri="{FF2B5EF4-FFF2-40B4-BE49-F238E27FC236}">
                <a16:creationId xmlns:a16="http://schemas.microsoft.com/office/drawing/2014/main" id="{115C27BC-9F23-2B4E-5E09-6D9DA2BD266C}"/>
              </a:ext>
            </a:extLst>
          </p:cNvPr>
          <p:cNvSpPr txBox="1"/>
          <p:nvPr/>
        </p:nvSpPr>
        <p:spPr>
          <a:xfrm>
            <a:off x="1445185" y="4185798"/>
            <a:ext cx="949414" cy="461665"/>
          </a:xfrm>
          <a:prstGeom prst="rect">
            <a:avLst/>
          </a:prstGeom>
          <a:noFill/>
        </p:spPr>
        <p:txBody>
          <a:bodyPr wrap="square" rtlCol="0">
            <a:spAutoFit/>
          </a:bodyPr>
          <a:lstStyle/>
          <a:p>
            <a:r>
              <a:rPr lang="en-US" sz="2400" dirty="0" smtClean="0">
                <a:solidFill>
                  <a:schemeClr val="accent3"/>
                </a:solidFill>
              </a:rPr>
              <a:t>Copy</a:t>
            </a:r>
            <a:endParaRPr lang="en-US" sz="2400" dirty="0">
              <a:solidFill>
                <a:schemeClr val="accent3"/>
              </a:solidFill>
            </a:endParaRPr>
          </a:p>
        </p:txBody>
      </p:sp>
    </p:spTree>
    <p:extLst>
      <p:ext uri="{BB962C8B-B14F-4D97-AF65-F5344CB8AC3E}">
        <p14:creationId xmlns:p14="http://schemas.microsoft.com/office/powerpoint/2010/main" val="254896766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79984-0F5F-39E0-38DF-F7988E9208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CDB312-FE01-752F-F6A5-F3F3D3EDCC8F}"/>
              </a:ext>
            </a:extLst>
          </p:cNvPr>
          <p:cNvSpPr>
            <a:spLocks noGrp="1"/>
          </p:cNvSpPr>
          <p:nvPr>
            <p:ph type="title"/>
          </p:nvPr>
        </p:nvSpPr>
        <p:spPr/>
        <p:txBody>
          <a:bodyPr/>
          <a:lstStyle/>
          <a:p>
            <a:r>
              <a:rPr lang="en-US" dirty="0" smtClean="0"/>
              <a:t>Next Share Looks Random</a:t>
            </a:r>
            <a:endParaRPr lang="en-US" dirty="0"/>
          </a:p>
        </p:txBody>
      </p:sp>
      <mc:AlternateContent xmlns:mc="http://schemas.openxmlformats.org/markup-compatibility/2006" xmlns:a14="http://schemas.microsoft.com/office/drawing/2010/main">
        <mc:Choice Requires="a14">
          <p:sp>
            <p:nvSpPr>
              <p:cNvPr id="3" name="Rounded Rectangle 40">
                <a:extLst>
                  <a:ext uri="{FF2B5EF4-FFF2-40B4-BE49-F238E27FC236}">
                    <a16:creationId xmlns:a16="http://schemas.microsoft.com/office/drawing/2014/main" id="{1B613275-C995-16F1-5B78-941CB3999F0D}"/>
                  </a:ext>
                </a:extLst>
              </p:cNvPr>
              <p:cNvSpPr/>
              <p:nvPr/>
            </p:nvSpPr>
            <p:spPr>
              <a:xfrm>
                <a:off x="3149427" y="3421916"/>
                <a:ext cx="676950" cy="52251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1</m:t>
                          </m:r>
                        </m:sub>
                      </m:sSub>
                    </m:oMath>
                  </m:oMathPara>
                </a14:m>
                <a:endParaRPr lang="en-US" sz="2400" b="0" dirty="0"/>
              </a:p>
            </p:txBody>
          </p:sp>
        </mc:Choice>
        <mc:Fallback xmlns="">
          <p:sp>
            <p:nvSpPr>
              <p:cNvPr id="3" name="Rounded Rectangle 40">
                <a:extLst>
                  <a:ext uri="{FF2B5EF4-FFF2-40B4-BE49-F238E27FC236}">
                    <a16:creationId xmlns:a16="http://schemas.microsoft.com/office/drawing/2014/main" id="{1B613275-C995-16F1-5B78-941CB3999F0D}"/>
                  </a:ext>
                </a:extLst>
              </p:cNvPr>
              <p:cNvSpPr>
                <a:spLocks noRot="1" noChangeAspect="1" noMove="1" noResize="1" noEditPoints="1" noAdjustHandles="1" noChangeArrowheads="1" noChangeShapeType="1" noTextEdit="1"/>
              </p:cNvSpPr>
              <p:nvPr/>
            </p:nvSpPr>
            <p:spPr>
              <a:xfrm>
                <a:off x="3149427" y="3421916"/>
                <a:ext cx="676950" cy="522514"/>
              </a:xfrm>
              <a:prstGeom prst="round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ounded Rectangle 40">
                <a:extLst>
                  <a:ext uri="{FF2B5EF4-FFF2-40B4-BE49-F238E27FC236}">
                    <a16:creationId xmlns:a16="http://schemas.microsoft.com/office/drawing/2014/main" id="{D09D3674-C1E6-5292-A02F-C0FBF03F8313}"/>
                  </a:ext>
                </a:extLst>
              </p:cNvPr>
              <p:cNvSpPr/>
              <p:nvPr/>
            </p:nvSpPr>
            <p:spPr>
              <a:xfrm>
                <a:off x="4242731" y="3421916"/>
                <a:ext cx="676950" cy="52251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2</m:t>
                          </m:r>
                        </m:sub>
                      </m:sSub>
                    </m:oMath>
                  </m:oMathPara>
                </a14:m>
                <a:endParaRPr lang="en-US" sz="2400" b="0" dirty="0"/>
              </a:p>
            </p:txBody>
          </p:sp>
        </mc:Choice>
        <mc:Fallback xmlns="">
          <p:sp>
            <p:nvSpPr>
              <p:cNvPr id="5" name="Rounded Rectangle 40">
                <a:extLst>
                  <a:ext uri="{FF2B5EF4-FFF2-40B4-BE49-F238E27FC236}">
                    <a16:creationId xmlns:a16="http://schemas.microsoft.com/office/drawing/2014/main" id="{D09D3674-C1E6-5292-A02F-C0FBF03F8313}"/>
                  </a:ext>
                </a:extLst>
              </p:cNvPr>
              <p:cNvSpPr>
                <a:spLocks noRot="1" noChangeAspect="1" noMove="1" noResize="1" noEditPoints="1" noAdjustHandles="1" noChangeArrowheads="1" noChangeShapeType="1" noTextEdit="1"/>
              </p:cNvSpPr>
              <p:nvPr/>
            </p:nvSpPr>
            <p:spPr>
              <a:xfrm>
                <a:off x="4242731" y="3421916"/>
                <a:ext cx="676950" cy="522514"/>
              </a:xfrm>
              <a:prstGeom prst="round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ounded Rectangle 40">
                <a:extLst>
                  <a:ext uri="{FF2B5EF4-FFF2-40B4-BE49-F238E27FC236}">
                    <a16:creationId xmlns:a16="http://schemas.microsoft.com/office/drawing/2014/main" id="{069A4CFE-B89C-6F36-F75E-01ED55875285}"/>
                  </a:ext>
                </a:extLst>
              </p:cNvPr>
              <p:cNvSpPr/>
              <p:nvPr/>
            </p:nvSpPr>
            <p:spPr>
              <a:xfrm>
                <a:off x="3149427" y="5154198"/>
                <a:ext cx="676950" cy="52251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1</m:t>
                          </m:r>
                        </m:sub>
                      </m:sSub>
                    </m:oMath>
                  </m:oMathPara>
                </a14:m>
                <a:endParaRPr lang="en-US" sz="2400" b="0" dirty="0"/>
              </a:p>
            </p:txBody>
          </p:sp>
        </mc:Choice>
        <mc:Fallback xmlns="">
          <p:sp>
            <p:nvSpPr>
              <p:cNvPr id="26" name="Rounded Rectangle 40">
                <a:extLst>
                  <a:ext uri="{FF2B5EF4-FFF2-40B4-BE49-F238E27FC236}">
                    <a16:creationId xmlns:a16="http://schemas.microsoft.com/office/drawing/2014/main" id="{069A4CFE-B89C-6F36-F75E-01ED55875285}"/>
                  </a:ext>
                </a:extLst>
              </p:cNvPr>
              <p:cNvSpPr>
                <a:spLocks noRot="1" noChangeAspect="1" noMove="1" noResize="1" noEditPoints="1" noAdjustHandles="1" noChangeArrowheads="1" noChangeShapeType="1" noTextEdit="1"/>
              </p:cNvSpPr>
              <p:nvPr/>
            </p:nvSpPr>
            <p:spPr>
              <a:xfrm>
                <a:off x="3149427" y="5154198"/>
                <a:ext cx="676950" cy="522514"/>
              </a:xfrm>
              <a:prstGeom prst="round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ounded Rectangle 40">
                <a:extLst>
                  <a:ext uri="{FF2B5EF4-FFF2-40B4-BE49-F238E27FC236}">
                    <a16:creationId xmlns:a16="http://schemas.microsoft.com/office/drawing/2014/main" id="{F17189BF-72E3-182B-9E98-58259DF6DF2B}"/>
                  </a:ext>
                </a:extLst>
              </p:cNvPr>
              <p:cNvSpPr/>
              <p:nvPr/>
            </p:nvSpPr>
            <p:spPr>
              <a:xfrm>
                <a:off x="4242731" y="5154198"/>
                <a:ext cx="676950" cy="52251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2</m:t>
                          </m:r>
                        </m:sub>
                      </m:sSub>
                    </m:oMath>
                  </m:oMathPara>
                </a14:m>
                <a:endParaRPr lang="en-US" sz="2400" b="0" dirty="0"/>
              </a:p>
            </p:txBody>
          </p:sp>
        </mc:Choice>
        <mc:Fallback xmlns="">
          <p:sp>
            <p:nvSpPr>
              <p:cNvPr id="27" name="Rounded Rectangle 40">
                <a:extLst>
                  <a:ext uri="{FF2B5EF4-FFF2-40B4-BE49-F238E27FC236}">
                    <a16:creationId xmlns:a16="http://schemas.microsoft.com/office/drawing/2014/main" id="{F17189BF-72E3-182B-9E98-58259DF6DF2B}"/>
                  </a:ext>
                </a:extLst>
              </p:cNvPr>
              <p:cNvSpPr>
                <a:spLocks noRot="1" noChangeAspect="1" noMove="1" noResize="1" noEditPoints="1" noAdjustHandles="1" noChangeArrowheads="1" noChangeShapeType="1" noTextEdit="1"/>
              </p:cNvSpPr>
              <p:nvPr/>
            </p:nvSpPr>
            <p:spPr>
              <a:xfrm>
                <a:off x="4242731" y="5154198"/>
                <a:ext cx="676950" cy="522514"/>
              </a:xfrm>
              <a:prstGeom prst="roundRect">
                <a:avLst/>
              </a:prstGeom>
              <a:blipFill>
                <a:blip r:embed="rId6"/>
                <a:stretch>
                  <a:fillRect/>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14F4B381-A5EA-0FE5-588A-52DAD77FF04D}"/>
              </a:ext>
            </a:extLst>
          </p:cNvPr>
          <p:cNvSpPr txBox="1"/>
          <p:nvPr/>
        </p:nvSpPr>
        <p:spPr>
          <a:xfrm>
            <a:off x="448290" y="3418391"/>
            <a:ext cx="2449197" cy="461665"/>
          </a:xfrm>
          <a:prstGeom prst="rect">
            <a:avLst/>
          </a:prstGeom>
          <a:noFill/>
        </p:spPr>
        <p:txBody>
          <a:bodyPr wrap="none" rtlCol="0">
            <a:spAutoFit/>
          </a:bodyPr>
          <a:lstStyle/>
          <a:p>
            <a:r>
              <a:rPr lang="en-US" sz="2400" dirty="0"/>
              <a:t>Challenger’s copy:</a:t>
            </a:r>
          </a:p>
        </p:txBody>
      </p:sp>
      <p:sp>
        <p:nvSpPr>
          <p:cNvPr id="30" name="TextBox 29">
            <a:extLst>
              <a:ext uri="{FF2B5EF4-FFF2-40B4-BE49-F238E27FC236}">
                <a16:creationId xmlns:a16="http://schemas.microsoft.com/office/drawing/2014/main" id="{E85E2213-02D7-F1F5-1ED0-1F3FBA96931E}"/>
              </a:ext>
            </a:extLst>
          </p:cNvPr>
          <p:cNvSpPr txBox="1"/>
          <p:nvPr/>
        </p:nvSpPr>
        <p:spPr>
          <a:xfrm>
            <a:off x="497155" y="5154198"/>
            <a:ext cx="2360454" cy="461665"/>
          </a:xfrm>
          <a:prstGeom prst="rect">
            <a:avLst/>
          </a:prstGeom>
          <a:noFill/>
        </p:spPr>
        <p:txBody>
          <a:bodyPr wrap="none" rtlCol="0">
            <a:spAutoFit/>
          </a:bodyPr>
          <a:lstStyle/>
          <a:p>
            <a:r>
              <a:rPr lang="en-US" sz="2400" dirty="0"/>
              <a:t>Adversary’s copy:</a:t>
            </a:r>
          </a:p>
        </p:txBody>
      </p:sp>
      <p:cxnSp>
        <p:nvCxnSpPr>
          <p:cNvPr id="36" name="Straight Arrow Connector 35">
            <a:extLst>
              <a:ext uri="{FF2B5EF4-FFF2-40B4-BE49-F238E27FC236}">
                <a16:creationId xmlns:a16="http://schemas.microsoft.com/office/drawing/2014/main" id="{3C93829B-C719-D253-CC1C-D405B1E5614F}"/>
              </a:ext>
            </a:extLst>
          </p:cNvPr>
          <p:cNvCxnSpPr>
            <a:cxnSpLocks/>
            <a:stCxn id="3" idx="2"/>
            <a:endCxn id="26" idx="0"/>
          </p:cNvCxnSpPr>
          <p:nvPr/>
        </p:nvCxnSpPr>
        <p:spPr>
          <a:xfrm>
            <a:off x="3487902" y="3944430"/>
            <a:ext cx="0" cy="1209768"/>
          </a:xfrm>
          <a:prstGeom prst="straightConnector1">
            <a:avLst/>
          </a:prstGeom>
          <a:ln w="28575">
            <a:solidFill>
              <a:schemeClr val="accent3"/>
            </a:solidFill>
            <a:tailEnd type="triangle"/>
          </a:ln>
        </p:spPr>
        <p:style>
          <a:lnRef idx="1">
            <a:schemeClr val="accent2"/>
          </a:lnRef>
          <a:fillRef idx="0">
            <a:schemeClr val="accent2"/>
          </a:fillRef>
          <a:effectRef idx="0">
            <a:schemeClr val="accent2"/>
          </a:effectRef>
          <a:fontRef idx="minor">
            <a:schemeClr val="tx1"/>
          </a:fontRef>
        </p:style>
      </p:cxnSp>
      <p:cxnSp>
        <p:nvCxnSpPr>
          <p:cNvPr id="39" name="Straight Arrow Connector 38">
            <a:extLst>
              <a:ext uri="{FF2B5EF4-FFF2-40B4-BE49-F238E27FC236}">
                <a16:creationId xmlns:a16="http://schemas.microsoft.com/office/drawing/2014/main" id="{F042CC14-D825-8EC5-35F6-B680822EC652}"/>
              </a:ext>
            </a:extLst>
          </p:cNvPr>
          <p:cNvCxnSpPr>
            <a:cxnSpLocks/>
          </p:cNvCxnSpPr>
          <p:nvPr/>
        </p:nvCxnSpPr>
        <p:spPr>
          <a:xfrm>
            <a:off x="4581206" y="3944430"/>
            <a:ext cx="0" cy="1209768"/>
          </a:xfrm>
          <a:prstGeom prst="straightConnector1">
            <a:avLst/>
          </a:prstGeom>
          <a:ln w="28575">
            <a:solidFill>
              <a:schemeClr val="accent3"/>
            </a:solidFill>
            <a:tailEnd type="triangle"/>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2D7F091-B888-B5D9-C252-B27E22151132}"/>
                  </a:ext>
                </a:extLst>
              </p:cNvPr>
              <p:cNvSpPr txBox="1"/>
              <p:nvPr/>
            </p:nvSpPr>
            <p:spPr>
              <a:xfrm>
                <a:off x="5341108" y="3474450"/>
                <a:ext cx="604315" cy="461665"/>
              </a:xfrm>
              <a:prstGeom prst="rect">
                <a:avLst/>
              </a:prstGeom>
              <a:noFill/>
            </p:spPr>
            <p:txBody>
              <a:bodyPr wrap="square">
                <a:spAutoFit/>
              </a:bodyPr>
              <a:lstStyle/>
              <a:p>
                <a:r>
                  <a:rPr lang="en-US" sz="2400" b="0" dirty="0">
                    <a:solidFill>
                      <a:schemeClr val="bg1"/>
                    </a:solidFill>
                  </a:rPr>
                  <a:t> </a:t>
                </a:r>
                <a14:m>
                  <m:oMath xmlns:m="http://schemas.openxmlformats.org/officeDocument/2006/math">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𝑐</m:t>
                        </m:r>
                      </m:e>
                      <m:sub>
                        <m:r>
                          <a:rPr lang="en-US" sz="2400" b="0" i="1" smtClean="0">
                            <a:solidFill>
                              <a:schemeClr val="bg1"/>
                            </a:solidFill>
                            <a:latin typeface="Cambria Math" panose="02040503050406030204" pitchFamily="18" charset="0"/>
                          </a:rPr>
                          <m:t>3</m:t>
                        </m:r>
                      </m:sub>
                    </m:sSub>
                  </m:oMath>
                </a14:m>
                <a:endParaRPr lang="en-US" sz="2400" dirty="0">
                  <a:solidFill>
                    <a:schemeClr val="bg1"/>
                  </a:solidFill>
                </a:endParaRPr>
              </a:p>
            </p:txBody>
          </p:sp>
        </mc:Choice>
        <mc:Fallback xmlns="">
          <p:sp>
            <p:nvSpPr>
              <p:cNvPr id="10" name="TextBox 9">
                <a:extLst>
                  <a:ext uri="{FF2B5EF4-FFF2-40B4-BE49-F238E27FC236}">
                    <a16:creationId xmlns:a16="http://schemas.microsoft.com/office/drawing/2014/main" id="{82D7F091-B888-B5D9-C252-B27E22151132}"/>
                  </a:ext>
                </a:extLst>
              </p:cNvPr>
              <p:cNvSpPr txBox="1">
                <a:spLocks noRot="1" noChangeAspect="1" noMove="1" noResize="1" noEditPoints="1" noAdjustHandles="1" noChangeArrowheads="1" noChangeShapeType="1" noTextEdit="1"/>
              </p:cNvSpPr>
              <p:nvPr/>
            </p:nvSpPr>
            <p:spPr>
              <a:xfrm>
                <a:off x="5341108" y="3474450"/>
                <a:ext cx="604315" cy="461665"/>
              </a:xfrm>
              <a:prstGeom prst="rect">
                <a:avLst/>
              </a:prstGeom>
              <a:blipFill>
                <a:blip r:embed="rId8"/>
                <a:stretch>
                  <a:fillRect/>
                </a:stretch>
              </a:blipFill>
            </p:spPr>
            <p:txBody>
              <a:bodyPr/>
              <a:lstStyle/>
              <a:p>
                <a:r>
                  <a:rPr lang="en-US">
                    <a:noFill/>
                  </a:rPr>
                  <a:t> </a:t>
                </a:r>
              </a:p>
            </p:txBody>
          </p:sp>
        </mc:Fallback>
      </mc:AlternateContent>
      <p:sp>
        <p:nvSpPr>
          <p:cNvPr id="11" name="Round Same Side Corner Rectangle 3">
            <a:extLst>
              <a:ext uri="{FF2B5EF4-FFF2-40B4-BE49-F238E27FC236}">
                <a16:creationId xmlns:a16="http://schemas.microsoft.com/office/drawing/2014/main" id="{3BFA7273-C207-8575-1B27-96D143C18390}"/>
              </a:ext>
            </a:extLst>
          </p:cNvPr>
          <p:cNvSpPr/>
          <p:nvPr/>
        </p:nvSpPr>
        <p:spPr>
          <a:xfrm rot="16200000">
            <a:off x="5225287" y="3538870"/>
            <a:ext cx="516310" cy="294809"/>
          </a:xfrm>
          <a:prstGeom prst="round2SameRect">
            <a:avLst>
              <a:gd name="adj1" fmla="val 23345"/>
              <a:gd name="adj2" fmla="val 0"/>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dirty="0"/>
          </a:p>
        </p:txBody>
      </p:sp>
      <p:sp>
        <p:nvSpPr>
          <p:cNvPr id="21" name="TextBox 20">
            <a:extLst>
              <a:ext uri="{FF2B5EF4-FFF2-40B4-BE49-F238E27FC236}">
                <a16:creationId xmlns:a16="http://schemas.microsoft.com/office/drawing/2014/main" id="{6FC849FC-9DFD-B647-DA7B-605D16E4FF39}"/>
              </a:ext>
            </a:extLst>
          </p:cNvPr>
          <p:cNvSpPr txBox="1"/>
          <p:nvPr/>
        </p:nvSpPr>
        <p:spPr>
          <a:xfrm>
            <a:off x="9038873" y="612407"/>
            <a:ext cx="2769669" cy="830997"/>
          </a:xfrm>
          <a:prstGeom prst="rect">
            <a:avLst/>
          </a:prstGeom>
          <a:noFill/>
        </p:spPr>
        <p:txBody>
          <a:bodyPr wrap="none" rtlCol="0">
            <a:spAutoFit/>
          </a:bodyPr>
          <a:lstStyle/>
          <a:p>
            <a:r>
              <a:rPr lang="en-US" sz="2400" dirty="0" smtClean="0"/>
              <a:t>6 </a:t>
            </a:r>
            <a:r>
              <a:rPr lang="en-US" sz="2400" dirty="0"/>
              <a:t>total shares</a:t>
            </a:r>
            <a:br>
              <a:rPr lang="en-US" sz="2400" dirty="0"/>
            </a:br>
            <a:r>
              <a:rPr lang="en-US" sz="2400" dirty="0"/>
              <a:t>Any </a:t>
            </a:r>
            <a:r>
              <a:rPr lang="en-US" sz="2400" dirty="0" smtClean="0"/>
              <a:t>3 </a:t>
            </a:r>
            <a:r>
              <a:rPr lang="en-US" sz="2400" dirty="0"/>
              <a:t>are authorized</a:t>
            </a:r>
          </a:p>
        </p:txBody>
      </p:sp>
      <p:sp>
        <p:nvSpPr>
          <p:cNvPr id="17" name="Multiply 2">
            <a:extLst>
              <a:ext uri="{FF2B5EF4-FFF2-40B4-BE49-F238E27FC236}">
                <a16:creationId xmlns:a16="http://schemas.microsoft.com/office/drawing/2014/main" id="{2DFDC96C-FED7-1F95-AAA5-D134F72ACC8B}"/>
              </a:ext>
            </a:extLst>
          </p:cNvPr>
          <p:cNvSpPr/>
          <p:nvPr/>
        </p:nvSpPr>
        <p:spPr>
          <a:xfrm>
            <a:off x="4118195" y="5037122"/>
            <a:ext cx="940798" cy="756666"/>
          </a:xfrm>
          <a:prstGeom prst="mathMultiply">
            <a:avLst>
              <a:gd name="adj1" fmla="val 1632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5D0C48C-ADC3-2949-A579-775CD38CB5CC}"/>
              </a:ext>
            </a:extLst>
          </p:cNvPr>
          <p:cNvSpPr txBox="1"/>
          <p:nvPr/>
        </p:nvSpPr>
        <p:spPr>
          <a:xfrm>
            <a:off x="448290" y="1420746"/>
            <a:ext cx="3002681" cy="461665"/>
          </a:xfrm>
          <a:prstGeom prst="rect">
            <a:avLst/>
          </a:prstGeom>
          <a:noFill/>
        </p:spPr>
        <p:txBody>
          <a:bodyPr wrap="none" rtlCol="0">
            <a:spAutoFit/>
          </a:bodyPr>
          <a:lstStyle/>
          <a:p>
            <a:r>
              <a:rPr lang="en-US" sz="2400" dirty="0">
                <a:solidFill>
                  <a:schemeClr val="accent1"/>
                </a:solidFill>
              </a:rPr>
              <a:t>Uniform superposition</a:t>
            </a:r>
          </a:p>
        </p:txBody>
      </p:sp>
      <p:sp>
        <p:nvSpPr>
          <p:cNvPr id="19" name="TextBox 18">
            <a:extLst>
              <a:ext uri="{FF2B5EF4-FFF2-40B4-BE49-F238E27FC236}">
                <a16:creationId xmlns:a16="http://schemas.microsoft.com/office/drawing/2014/main" id="{115C27BC-9F23-2B4E-5E09-6D9DA2BD266C}"/>
              </a:ext>
            </a:extLst>
          </p:cNvPr>
          <p:cNvSpPr txBox="1"/>
          <p:nvPr/>
        </p:nvSpPr>
        <p:spPr>
          <a:xfrm>
            <a:off x="1445185" y="4185798"/>
            <a:ext cx="949414" cy="461665"/>
          </a:xfrm>
          <a:prstGeom prst="rect">
            <a:avLst/>
          </a:prstGeom>
          <a:noFill/>
        </p:spPr>
        <p:txBody>
          <a:bodyPr wrap="square" rtlCol="0">
            <a:spAutoFit/>
          </a:bodyPr>
          <a:lstStyle/>
          <a:p>
            <a:r>
              <a:rPr lang="en-US" sz="2400" dirty="0" smtClean="0">
                <a:solidFill>
                  <a:schemeClr val="accent3"/>
                </a:solidFill>
              </a:rPr>
              <a:t>Copy</a:t>
            </a:r>
            <a:endParaRPr lang="en-US" sz="2400" dirty="0">
              <a:solidFill>
                <a:schemeClr val="accent3"/>
              </a:solidFill>
            </a:endParaRPr>
          </a:p>
        </p:txBody>
      </p:sp>
      <p:sp>
        <p:nvSpPr>
          <p:cNvPr id="20" name="Oval 19">
            <a:extLst>
              <a:ext uri="{FF2B5EF4-FFF2-40B4-BE49-F238E27FC236}">
                <a16:creationId xmlns:a16="http://schemas.microsoft.com/office/drawing/2014/main" id="{8351933B-FC7C-0110-D7D6-06717518E06F}"/>
              </a:ext>
            </a:extLst>
          </p:cNvPr>
          <p:cNvSpPr/>
          <p:nvPr/>
        </p:nvSpPr>
        <p:spPr>
          <a:xfrm>
            <a:off x="3938105" y="3030875"/>
            <a:ext cx="1291442" cy="1364143"/>
          </a:xfrm>
          <a:prstGeom prst="ellipse">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87BEC431-CD56-7653-9400-AEBB7FD2811E}"/>
              </a:ext>
            </a:extLst>
          </p:cNvPr>
          <p:cNvCxnSpPr>
            <a:cxnSpLocks/>
            <a:endCxn id="20" idx="7"/>
          </p:cNvCxnSpPr>
          <p:nvPr/>
        </p:nvCxnSpPr>
        <p:spPr>
          <a:xfrm flipH="1">
            <a:off x="5040420" y="2283654"/>
            <a:ext cx="610001" cy="946995"/>
          </a:xfrm>
          <a:prstGeom prst="straightConnector1">
            <a:avLst/>
          </a:prstGeom>
          <a:ln w="28575">
            <a:solidFill>
              <a:schemeClr val="accent2"/>
            </a:solidFill>
            <a:tailEnd type="triangle"/>
          </a:ln>
        </p:spPr>
        <p:style>
          <a:lnRef idx="1">
            <a:schemeClr val="accent2"/>
          </a:lnRef>
          <a:fillRef idx="0">
            <a:schemeClr val="accent2"/>
          </a:fillRef>
          <a:effectRef idx="0">
            <a:schemeClr val="accent2"/>
          </a:effectRef>
          <a:fontRef idx="minor">
            <a:schemeClr val="tx1"/>
          </a:fontRef>
        </p:style>
      </p:cxnSp>
      <p:sp>
        <p:nvSpPr>
          <p:cNvPr id="23" name="TextBox 22">
            <a:extLst>
              <a:ext uri="{FF2B5EF4-FFF2-40B4-BE49-F238E27FC236}">
                <a16:creationId xmlns:a16="http://schemas.microsoft.com/office/drawing/2014/main" id="{A9FD56E5-F5AB-BBCB-D672-90E2CD768C52}"/>
              </a:ext>
            </a:extLst>
          </p:cNvPr>
          <p:cNvSpPr txBox="1"/>
          <p:nvPr/>
        </p:nvSpPr>
        <p:spPr>
          <a:xfrm>
            <a:off x="5336037" y="1452657"/>
            <a:ext cx="3581932" cy="830997"/>
          </a:xfrm>
          <a:prstGeom prst="rect">
            <a:avLst/>
          </a:prstGeom>
          <a:noFill/>
        </p:spPr>
        <p:txBody>
          <a:bodyPr wrap="square" rtlCol="0">
            <a:spAutoFit/>
          </a:bodyPr>
          <a:lstStyle/>
          <a:p>
            <a:r>
              <a:rPr lang="en-US" sz="2400" dirty="0" smtClean="0">
                <a:solidFill>
                  <a:schemeClr val="accent2"/>
                </a:solidFill>
              </a:rPr>
              <a:t>When adversary deletes, this becomes high entropy.</a:t>
            </a:r>
            <a:endParaRPr lang="en-US" sz="2400" dirty="0">
              <a:solidFill>
                <a:schemeClr val="accent2"/>
              </a:solidFill>
            </a:endParaRPr>
          </a:p>
        </p:txBody>
      </p:sp>
    </p:spTree>
    <p:extLst>
      <p:ext uri="{BB962C8B-B14F-4D97-AF65-F5344CB8AC3E}">
        <p14:creationId xmlns:p14="http://schemas.microsoft.com/office/powerpoint/2010/main" val="191247218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8C3F4-22D3-235C-42A4-8FD3179264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3B3C79-BA43-D16D-569B-A421C969F7EA}"/>
              </a:ext>
            </a:extLst>
          </p:cNvPr>
          <p:cNvSpPr>
            <a:spLocks noGrp="1"/>
          </p:cNvSpPr>
          <p:nvPr>
            <p:ph type="title"/>
          </p:nvPr>
        </p:nvSpPr>
        <p:spPr/>
        <p:txBody>
          <a:bodyPr/>
          <a:lstStyle/>
          <a:p>
            <a:r>
              <a:rPr lang="en-US" dirty="0"/>
              <a:t>Secret Sharing: Step 3 – Extract</a:t>
            </a:r>
          </a:p>
        </p:txBody>
      </p:sp>
      <mc:AlternateContent xmlns:mc="http://schemas.openxmlformats.org/markup-compatibility/2006" xmlns:a14="http://schemas.microsoft.com/office/drawing/2010/main">
        <mc:Choice Requires="a14">
          <p:sp>
            <p:nvSpPr>
              <p:cNvPr id="5" name="Rounded Rectangle 40">
                <a:extLst>
                  <a:ext uri="{FF2B5EF4-FFF2-40B4-BE49-F238E27FC236}">
                    <a16:creationId xmlns:a16="http://schemas.microsoft.com/office/drawing/2014/main" id="{CB1648A6-E3EB-43F0-D486-507C51A53180}"/>
                  </a:ext>
                </a:extLst>
              </p:cNvPr>
              <p:cNvSpPr/>
              <p:nvPr/>
            </p:nvSpPr>
            <p:spPr>
              <a:xfrm>
                <a:off x="4242731" y="3421916"/>
                <a:ext cx="676950" cy="52251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2</m:t>
                          </m:r>
                        </m:sub>
                      </m:sSub>
                    </m:oMath>
                  </m:oMathPara>
                </a14:m>
                <a:endParaRPr lang="en-US" sz="2400" b="0" dirty="0"/>
              </a:p>
            </p:txBody>
          </p:sp>
        </mc:Choice>
        <mc:Fallback xmlns="">
          <p:sp>
            <p:nvSpPr>
              <p:cNvPr id="5" name="Rounded Rectangle 40">
                <a:extLst>
                  <a:ext uri="{FF2B5EF4-FFF2-40B4-BE49-F238E27FC236}">
                    <a16:creationId xmlns:a16="http://schemas.microsoft.com/office/drawing/2014/main" id="{CB1648A6-E3EB-43F0-D486-507C51A53180}"/>
                  </a:ext>
                </a:extLst>
              </p:cNvPr>
              <p:cNvSpPr>
                <a:spLocks noRot="1" noChangeAspect="1" noMove="1" noResize="1" noEditPoints="1" noAdjustHandles="1" noChangeArrowheads="1" noChangeShapeType="1" noTextEdit="1"/>
              </p:cNvSpPr>
              <p:nvPr/>
            </p:nvSpPr>
            <p:spPr>
              <a:xfrm>
                <a:off x="4242731" y="3421916"/>
                <a:ext cx="676950" cy="522514"/>
              </a:xfrm>
              <a:prstGeom prst="roundRect">
                <a:avLst/>
              </a:prstGeom>
              <a:blipFill>
                <a:blip r:embed="rId3"/>
                <a:stretch>
                  <a:fillRect/>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BE2B0880-DED6-9968-0313-2AF5C0231728}"/>
              </a:ext>
            </a:extLst>
          </p:cNvPr>
          <p:cNvSpPr txBox="1"/>
          <p:nvPr/>
        </p:nvSpPr>
        <p:spPr>
          <a:xfrm>
            <a:off x="448290" y="3418391"/>
            <a:ext cx="2449197" cy="461665"/>
          </a:xfrm>
          <a:prstGeom prst="rect">
            <a:avLst/>
          </a:prstGeom>
          <a:noFill/>
        </p:spPr>
        <p:txBody>
          <a:bodyPr wrap="none" rtlCol="0">
            <a:spAutoFit/>
          </a:bodyPr>
          <a:lstStyle/>
          <a:p>
            <a:r>
              <a:rPr lang="en-US" sz="2400" dirty="0"/>
              <a:t>Challenger’s copy:</a:t>
            </a:r>
          </a:p>
        </p:txBody>
      </p:sp>
      <p:sp>
        <p:nvSpPr>
          <p:cNvPr id="30" name="TextBox 29">
            <a:extLst>
              <a:ext uri="{FF2B5EF4-FFF2-40B4-BE49-F238E27FC236}">
                <a16:creationId xmlns:a16="http://schemas.microsoft.com/office/drawing/2014/main" id="{55E95CB1-EF14-7AF5-C865-002113A10819}"/>
              </a:ext>
            </a:extLst>
          </p:cNvPr>
          <p:cNvSpPr txBox="1"/>
          <p:nvPr/>
        </p:nvSpPr>
        <p:spPr>
          <a:xfrm>
            <a:off x="497155" y="5154198"/>
            <a:ext cx="2360454" cy="461665"/>
          </a:xfrm>
          <a:prstGeom prst="rect">
            <a:avLst/>
          </a:prstGeom>
          <a:noFill/>
        </p:spPr>
        <p:txBody>
          <a:bodyPr wrap="none" rtlCol="0">
            <a:spAutoFit/>
          </a:bodyPr>
          <a:lstStyle/>
          <a:p>
            <a:r>
              <a:rPr lang="en-US" sz="2400" dirty="0"/>
              <a:t>Adversary’s copy:</a:t>
            </a:r>
          </a:p>
        </p:txBody>
      </p:sp>
      <p:sp>
        <p:nvSpPr>
          <p:cNvPr id="4" name="Freeform: Shape 3">
            <a:extLst>
              <a:ext uri="{FF2B5EF4-FFF2-40B4-BE49-F238E27FC236}">
                <a16:creationId xmlns:a16="http://schemas.microsoft.com/office/drawing/2014/main" id="{873ABE60-2D67-FBB3-908B-1768BD1F5EA6}"/>
              </a:ext>
            </a:extLst>
          </p:cNvPr>
          <p:cNvSpPr/>
          <p:nvPr/>
        </p:nvSpPr>
        <p:spPr>
          <a:xfrm flipV="1">
            <a:off x="3455523" y="2302466"/>
            <a:ext cx="2308872" cy="1145365"/>
          </a:xfrm>
          <a:custGeom>
            <a:avLst/>
            <a:gdLst>
              <a:gd name="connsiteX0" fmla="*/ 0 w 2279374"/>
              <a:gd name="connsiteY0" fmla="*/ 0 h 477176"/>
              <a:gd name="connsiteX1" fmla="*/ 1033670 w 2279374"/>
              <a:gd name="connsiteY1" fmla="*/ 477079 h 477176"/>
              <a:gd name="connsiteX2" fmla="*/ 2279374 w 2279374"/>
              <a:gd name="connsiteY2" fmla="*/ 39757 h 477176"/>
              <a:gd name="connsiteX0" fmla="*/ 0 w 2279374"/>
              <a:gd name="connsiteY0" fmla="*/ 0 h 477275"/>
              <a:gd name="connsiteX1" fmla="*/ 1033670 w 2279374"/>
              <a:gd name="connsiteY1" fmla="*/ 477079 h 477275"/>
              <a:gd name="connsiteX2" fmla="*/ 2279374 w 2279374"/>
              <a:gd name="connsiteY2" fmla="*/ 39757 h 477275"/>
              <a:gd name="connsiteX0" fmla="*/ 0 w 2176136"/>
              <a:gd name="connsiteY0" fmla="*/ 0 h 993469"/>
              <a:gd name="connsiteX1" fmla="*/ 930432 w 2176136"/>
              <a:gd name="connsiteY1" fmla="*/ 993273 h 993469"/>
              <a:gd name="connsiteX2" fmla="*/ 2176136 w 2176136"/>
              <a:gd name="connsiteY2" fmla="*/ 555951 h 993469"/>
              <a:gd name="connsiteX0" fmla="*/ 2099 w 2178235"/>
              <a:gd name="connsiteY0" fmla="*/ 0 h 993469"/>
              <a:gd name="connsiteX1" fmla="*/ 932531 w 2178235"/>
              <a:gd name="connsiteY1" fmla="*/ 993273 h 993469"/>
              <a:gd name="connsiteX2" fmla="*/ 2178235 w 2178235"/>
              <a:gd name="connsiteY2" fmla="*/ 555951 h 993469"/>
              <a:gd name="connsiteX0" fmla="*/ 2099 w 2310971"/>
              <a:gd name="connsiteY0" fmla="*/ 78230 h 1071544"/>
              <a:gd name="connsiteX1" fmla="*/ 932531 w 2310971"/>
              <a:gd name="connsiteY1" fmla="*/ 1071503 h 1071544"/>
              <a:gd name="connsiteX2" fmla="*/ 2310971 w 2310971"/>
              <a:gd name="connsiteY2" fmla="*/ 0 h 1071544"/>
              <a:gd name="connsiteX0" fmla="*/ 1553 w 2310425"/>
              <a:gd name="connsiteY0" fmla="*/ 78230 h 1145282"/>
              <a:gd name="connsiteX1" fmla="*/ 1153210 w 2310425"/>
              <a:gd name="connsiteY1" fmla="*/ 1145245 h 1145282"/>
              <a:gd name="connsiteX2" fmla="*/ 2310425 w 2310425"/>
              <a:gd name="connsiteY2" fmla="*/ 0 h 1145282"/>
              <a:gd name="connsiteX0" fmla="*/ 1553 w 2310425"/>
              <a:gd name="connsiteY0" fmla="*/ 78230 h 1145365"/>
              <a:gd name="connsiteX1" fmla="*/ 1153210 w 2310425"/>
              <a:gd name="connsiteY1" fmla="*/ 1145245 h 1145365"/>
              <a:gd name="connsiteX2" fmla="*/ 2310425 w 2310425"/>
              <a:gd name="connsiteY2" fmla="*/ 0 h 1145365"/>
              <a:gd name="connsiteX0" fmla="*/ 0 w 2308872"/>
              <a:gd name="connsiteY0" fmla="*/ 78230 h 1145365"/>
              <a:gd name="connsiteX1" fmla="*/ 1151657 w 2308872"/>
              <a:gd name="connsiteY1" fmla="*/ 1145245 h 1145365"/>
              <a:gd name="connsiteX2" fmla="*/ 2308872 w 2308872"/>
              <a:gd name="connsiteY2" fmla="*/ 0 h 1145365"/>
            </a:gdLst>
            <a:ahLst/>
            <a:cxnLst>
              <a:cxn ang="0">
                <a:pos x="connsiteX0" y="connsiteY0"/>
              </a:cxn>
              <a:cxn ang="0">
                <a:pos x="connsiteX1" y="connsiteY1"/>
              </a:cxn>
              <a:cxn ang="0">
                <a:pos x="connsiteX2" y="connsiteY2"/>
              </a:cxn>
            </a:cxnLst>
            <a:rect l="l" t="t" r="r" b="b"/>
            <a:pathLst>
              <a:path w="2308872" h="1145365">
                <a:moveTo>
                  <a:pt x="0" y="78230"/>
                </a:moveTo>
                <a:cubicBezTo>
                  <a:pt x="31920" y="1036127"/>
                  <a:pt x="771761" y="1138619"/>
                  <a:pt x="1151657" y="1145245"/>
                </a:cubicBezTo>
                <a:cubicBezTo>
                  <a:pt x="1531553" y="1151871"/>
                  <a:pt x="2238835" y="887396"/>
                  <a:pt x="2308872" y="0"/>
                </a:cubicBezTo>
              </a:path>
            </a:pathLst>
          </a:custGeom>
          <a:noFill/>
          <a:ln w="28575">
            <a:solidFill>
              <a:schemeClr val="accent6"/>
            </a:solidFill>
            <a:headEnd type="none"/>
            <a:tailEnd type="triangle"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A4DEF9A2-F355-07EF-4618-E5ED650B4047}"/>
              </a:ext>
            </a:extLst>
          </p:cNvPr>
          <p:cNvSpPr/>
          <p:nvPr/>
        </p:nvSpPr>
        <p:spPr>
          <a:xfrm>
            <a:off x="4581206" y="2367273"/>
            <a:ext cx="438480" cy="960127"/>
          </a:xfrm>
          <a:custGeom>
            <a:avLst/>
            <a:gdLst>
              <a:gd name="connsiteX0" fmla="*/ 0 w 516194"/>
              <a:gd name="connsiteY0" fmla="*/ 427703 h 427703"/>
              <a:gd name="connsiteX1" fmla="*/ 162233 w 516194"/>
              <a:gd name="connsiteY1" fmla="*/ 103238 h 427703"/>
              <a:gd name="connsiteX2" fmla="*/ 516194 w 516194"/>
              <a:gd name="connsiteY2" fmla="*/ 0 h 427703"/>
              <a:gd name="connsiteX0" fmla="*/ 0 w 516194"/>
              <a:gd name="connsiteY0" fmla="*/ 427703 h 427703"/>
              <a:gd name="connsiteX1" fmla="*/ 235975 w 516194"/>
              <a:gd name="connsiteY1" fmla="*/ 132735 h 427703"/>
              <a:gd name="connsiteX2" fmla="*/ 516194 w 516194"/>
              <a:gd name="connsiteY2" fmla="*/ 0 h 427703"/>
              <a:gd name="connsiteX0" fmla="*/ 0 w 398207"/>
              <a:gd name="connsiteY0" fmla="*/ 442451 h 442451"/>
              <a:gd name="connsiteX1" fmla="*/ 117988 w 398207"/>
              <a:gd name="connsiteY1" fmla="*/ 132735 h 442451"/>
              <a:gd name="connsiteX2" fmla="*/ 398207 w 398207"/>
              <a:gd name="connsiteY2" fmla="*/ 0 h 442451"/>
              <a:gd name="connsiteX0" fmla="*/ 4562 w 402769"/>
              <a:gd name="connsiteY0" fmla="*/ 442451 h 442451"/>
              <a:gd name="connsiteX1" fmla="*/ 122550 w 402769"/>
              <a:gd name="connsiteY1" fmla="*/ 132735 h 442451"/>
              <a:gd name="connsiteX2" fmla="*/ 402769 w 402769"/>
              <a:gd name="connsiteY2" fmla="*/ 0 h 442451"/>
              <a:gd name="connsiteX0" fmla="*/ 4562 w 447014"/>
              <a:gd name="connsiteY0" fmla="*/ 457199 h 457199"/>
              <a:gd name="connsiteX1" fmla="*/ 122550 w 447014"/>
              <a:gd name="connsiteY1" fmla="*/ 147483 h 457199"/>
              <a:gd name="connsiteX2" fmla="*/ 447014 w 447014"/>
              <a:gd name="connsiteY2" fmla="*/ 0 h 457199"/>
              <a:gd name="connsiteX0" fmla="*/ 0 w 442452"/>
              <a:gd name="connsiteY0" fmla="*/ 457199 h 457199"/>
              <a:gd name="connsiteX1" fmla="*/ 117988 w 442452"/>
              <a:gd name="connsiteY1" fmla="*/ 147483 h 457199"/>
              <a:gd name="connsiteX2" fmla="*/ 442452 w 442452"/>
              <a:gd name="connsiteY2" fmla="*/ 0 h 457199"/>
              <a:gd name="connsiteX0" fmla="*/ 0 w 442452"/>
              <a:gd name="connsiteY0" fmla="*/ 457199 h 457199"/>
              <a:gd name="connsiteX1" fmla="*/ 191730 w 442452"/>
              <a:gd name="connsiteY1" fmla="*/ 147483 h 457199"/>
              <a:gd name="connsiteX2" fmla="*/ 442452 w 442452"/>
              <a:gd name="connsiteY2" fmla="*/ 0 h 457199"/>
              <a:gd name="connsiteX0" fmla="*/ 0 w 442452"/>
              <a:gd name="connsiteY0" fmla="*/ 457199 h 457199"/>
              <a:gd name="connsiteX1" fmla="*/ 162233 w 442452"/>
              <a:gd name="connsiteY1" fmla="*/ 103238 h 457199"/>
              <a:gd name="connsiteX2" fmla="*/ 442452 w 442452"/>
              <a:gd name="connsiteY2" fmla="*/ 0 h 457199"/>
              <a:gd name="connsiteX0" fmla="*/ 0 w 442452"/>
              <a:gd name="connsiteY0" fmla="*/ 457199 h 457199"/>
              <a:gd name="connsiteX1" fmla="*/ 206478 w 442452"/>
              <a:gd name="connsiteY1" fmla="*/ 132735 h 457199"/>
              <a:gd name="connsiteX2" fmla="*/ 442452 w 442452"/>
              <a:gd name="connsiteY2" fmla="*/ 0 h 457199"/>
              <a:gd name="connsiteX0" fmla="*/ 0 w 442452"/>
              <a:gd name="connsiteY0" fmla="*/ 457199 h 457199"/>
              <a:gd name="connsiteX1" fmla="*/ 147485 w 442452"/>
              <a:gd name="connsiteY1" fmla="*/ 103239 h 457199"/>
              <a:gd name="connsiteX2" fmla="*/ 442452 w 442452"/>
              <a:gd name="connsiteY2" fmla="*/ 0 h 457199"/>
            </a:gdLst>
            <a:ahLst/>
            <a:cxnLst>
              <a:cxn ang="0">
                <a:pos x="connsiteX0" y="connsiteY0"/>
              </a:cxn>
              <a:cxn ang="0">
                <a:pos x="connsiteX1" y="connsiteY1"/>
              </a:cxn>
              <a:cxn ang="0">
                <a:pos x="connsiteX2" y="connsiteY2"/>
              </a:cxn>
            </a:cxnLst>
            <a:rect l="l" t="t" r="r" b="b"/>
            <a:pathLst>
              <a:path w="442452" h="457199">
                <a:moveTo>
                  <a:pt x="0" y="457199"/>
                </a:moveTo>
                <a:cubicBezTo>
                  <a:pt x="52848" y="286364"/>
                  <a:pt x="61453" y="174523"/>
                  <a:pt x="147485" y="103239"/>
                </a:cubicBezTo>
                <a:cubicBezTo>
                  <a:pt x="233517" y="31955"/>
                  <a:pt x="287594" y="17206"/>
                  <a:pt x="442452" y="0"/>
                </a:cubicBezTo>
              </a:path>
            </a:pathLst>
          </a:cu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Rounded Rectangle 40">
                <a:extLst>
                  <a:ext uri="{FF2B5EF4-FFF2-40B4-BE49-F238E27FC236}">
                    <a16:creationId xmlns:a16="http://schemas.microsoft.com/office/drawing/2014/main" id="{0C46EE3F-4190-F30B-B256-C4F3CCC4B4D0}"/>
                  </a:ext>
                </a:extLst>
              </p:cNvPr>
              <p:cNvSpPr/>
              <p:nvPr/>
            </p:nvSpPr>
            <p:spPr>
              <a:xfrm>
                <a:off x="3149427" y="3421916"/>
                <a:ext cx="676950" cy="52251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1</m:t>
                          </m:r>
                        </m:sub>
                      </m:sSub>
                    </m:oMath>
                  </m:oMathPara>
                </a14:m>
                <a:endParaRPr lang="en-US" sz="2400" b="0" dirty="0"/>
              </a:p>
            </p:txBody>
          </p:sp>
        </mc:Choice>
        <mc:Fallback xmlns="">
          <p:sp>
            <p:nvSpPr>
              <p:cNvPr id="22" name="Rounded Rectangle 40">
                <a:extLst>
                  <a:ext uri="{FF2B5EF4-FFF2-40B4-BE49-F238E27FC236}">
                    <a16:creationId xmlns:a16="http://schemas.microsoft.com/office/drawing/2014/main" id="{0C46EE3F-4190-F30B-B256-C4F3CCC4B4D0}"/>
                  </a:ext>
                </a:extLst>
              </p:cNvPr>
              <p:cNvSpPr>
                <a:spLocks noRot="1" noChangeAspect="1" noMove="1" noResize="1" noEditPoints="1" noAdjustHandles="1" noChangeArrowheads="1" noChangeShapeType="1" noTextEdit="1"/>
              </p:cNvSpPr>
              <p:nvPr/>
            </p:nvSpPr>
            <p:spPr>
              <a:xfrm>
                <a:off x="3149427" y="3421916"/>
                <a:ext cx="676950" cy="522514"/>
              </a:xfrm>
              <a:prstGeom prst="round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ounded Rectangle 40">
                <a:extLst>
                  <a:ext uri="{FF2B5EF4-FFF2-40B4-BE49-F238E27FC236}">
                    <a16:creationId xmlns:a16="http://schemas.microsoft.com/office/drawing/2014/main" id="{EDFC5C3B-B15F-C000-95ED-8020C30D3770}"/>
                  </a:ext>
                </a:extLst>
              </p:cNvPr>
              <p:cNvSpPr/>
              <p:nvPr/>
            </p:nvSpPr>
            <p:spPr>
              <a:xfrm>
                <a:off x="4242731" y="3421916"/>
                <a:ext cx="676950" cy="52251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2</m:t>
                          </m:r>
                        </m:sub>
                      </m:sSub>
                    </m:oMath>
                  </m:oMathPara>
                </a14:m>
                <a:endParaRPr lang="en-US" sz="2400" b="0" dirty="0"/>
              </a:p>
            </p:txBody>
          </p:sp>
        </mc:Choice>
        <mc:Fallback xmlns="">
          <p:sp>
            <p:nvSpPr>
              <p:cNvPr id="23" name="Rounded Rectangle 40">
                <a:extLst>
                  <a:ext uri="{FF2B5EF4-FFF2-40B4-BE49-F238E27FC236}">
                    <a16:creationId xmlns:a16="http://schemas.microsoft.com/office/drawing/2014/main" id="{EDFC5C3B-B15F-C000-95ED-8020C30D3770}"/>
                  </a:ext>
                </a:extLst>
              </p:cNvPr>
              <p:cNvSpPr>
                <a:spLocks noRot="1" noChangeAspect="1" noMove="1" noResize="1" noEditPoints="1" noAdjustHandles="1" noChangeArrowheads="1" noChangeShapeType="1" noTextEdit="1"/>
              </p:cNvSpPr>
              <p:nvPr/>
            </p:nvSpPr>
            <p:spPr>
              <a:xfrm>
                <a:off x="4242731" y="3421916"/>
                <a:ext cx="676950" cy="522514"/>
              </a:xfrm>
              <a:prstGeom prst="round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ounded Rectangle 40">
                <a:extLst>
                  <a:ext uri="{FF2B5EF4-FFF2-40B4-BE49-F238E27FC236}">
                    <a16:creationId xmlns:a16="http://schemas.microsoft.com/office/drawing/2014/main" id="{43EEE18D-08F4-17C4-EEDD-80D4F6FF4B20}"/>
                  </a:ext>
                </a:extLst>
              </p:cNvPr>
              <p:cNvSpPr/>
              <p:nvPr/>
            </p:nvSpPr>
            <p:spPr>
              <a:xfrm>
                <a:off x="3149427" y="5154198"/>
                <a:ext cx="676950" cy="52251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1</m:t>
                          </m:r>
                        </m:sub>
                      </m:sSub>
                    </m:oMath>
                  </m:oMathPara>
                </a14:m>
                <a:endParaRPr lang="en-US" sz="2400" b="0" dirty="0"/>
              </a:p>
            </p:txBody>
          </p:sp>
        </mc:Choice>
        <mc:Fallback xmlns="">
          <p:sp>
            <p:nvSpPr>
              <p:cNvPr id="24" name="Rounded Rectangle 40">
                <a:extLst>
                  <a:ext uri="{FF2B5EF4-FFF2-40B4-BE49-F238E27FC236}">
                    <a16:creationId xmlns:a16="http://schemas.microsoft.com/office/drawing/2014/main" id="{43EEE18D-08F4-17C4-EEDD-80D4F6FF4B20}"/>
                  </a:ext>
                </a:extLst>
              </p:cNvPr>
              <p:cNvSpPr>
                <a:spLocks noRot="1" noChangeAspect="1" noMove="1" noResize="1" noEditPoints="1" noAdjustHandles="1" noChangeArrowheads="1" noChangeShapeType="1" noTextEdit="1"/>
              </p:cNvSpPr>
              <p:nvPr/>
            </p:nvSpPr>
            <p:spPr>
              <a:xfrm>
                <a:off x="3149427" y="5154198"/>
                <a:ext cx="676950" cy="522514"/>
              </a:xfrm>
              <a:prstGeom prst="round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ounded Rectangle 40">
                <a:extLst>
                  <a:ext uri="{FF2B5EF4-FFF2-40B4-BE49-F238E27FC236}">
                    <a16:creationId xmlns:a16="http://schemas.microsoft.com/office/drawing/2014/main" id="{4FD01AC8-6780-EB3D-BBDC-A565F24960CF}"/>
                  </a:ext>
                </a:extLst>
              </p:cNvPr>
              <p:cNvSpPr/>
              <p:nvPr/>
            </p:nvSpPr>
            <p:spPr>
              <a:xfrm>
                <a:off x="4242731" y="5154198"/>
                <a:ext cx="676950" cy="52251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2</m:t>
                          </m:r>
                        </m:sub>
                      </m:sSub>
                    </m:oMath>
                  </m:oMathPara>
                </a14:m>
                <a:endParaRPr lang="en-US" sz="2400" b="0" dirty="0"/>
              </a:p>
            </p:txBody>
          </p:sp>
        </mc:Choice>
        <mc:Fallback xmlns="">
          <p:sp>
            <p:nvSpPr>
              <p:cNvPr id="25" name="Rounded Rectangle 40">
                <a:extLst>
                  <a:ext uri="{FF2B5EF4-FFF2-40B4-BE49-F238E27FC236}">
                    <a16:creationId xmlns:a16="http://schemas.microsoft.com/office/drawing/2014/main" id="{4FD01AC8-6780-EB3D-BBDC-A565F24960CF}"/>
                  </a:ext>
                </a:extLst>
              </p:cNvPr>
              <p:cNvSpPr>
                <a:spLocks noRot="1" noChangeAspect="1" noMove="1" noResize="1" noEditPoints="1" noAdjustHandles="1" noChangeArrowheads="1" noChangeShapeType="1" noTextEdit="1"/>
              </p:cNvSpPr>
              <p:nvPr/>
            </p:nvSpPr>
            <p:spPr>
              <a:xfrm>
                <a:off x="4242731" y="5154198"/>
                <a:ext cx="676950" cy="522514"/>
              </a:xfrm>
              <a:prstGeom prst="roundRect">
                <a:avLst/>
              </a:prstGeom>
              <a:blipFill>
                <a:blip r:embed="rId10"/>
                <a:stretch>
                  <a:fillRect/>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6B5FEAC1-EBBF-5484-C803-8071D76E7177}"/>
              </a:ext>
            </a:extLst>
          </p:cNvPr>
          <p:cNvSpPr txBox="1"/>
          <p:nvPr/>
        </p:nvSpPr>
        <p:spPr>
          <a:xfrm>
            <a:off x="1445185" y="3908395"/>
            <a:ext cx="2360454" cy="1200329"/>
          </a:xfrm>
          <a:prstGeom prst="rect">
            <a:avLst/>
          </a:prstGeom>
          <a:noFill/>
        </p:spPr>
        <p:txBody>
          <a:bodyPr wrap="square" rtlCol="0">
            <a:spAutoFit/>
          </a:bodyPr>
          <a:lstStyle/>
          <a:p>
            <a:r>
              <a:rPr lang="en-US" sz="2400" dirty="0">
                <a:solidFill>
                  <a:schemeClr val="accent3"/>
                </a:solidFill>
              </a:rPr>
              <a:t>Copy in computational basis</a:t>
            </a:r>
          </a:p>
        </p:txBody>
      </p:sp>
      <p:cxnSp>
        <p:nvCxnSpPr>
          <p:cNvPr id="31" name="Straight Arrow Connector 30">
            <a:extLst>
              <a:ext uri="{FF2B5EF4-FFF2-40B4-BE49-F238E27FC236}">
                <a16:creationId xmlns:a16="http://schemas.microsoft.com/office/drawing/2014/main" id="{DE1BBCE6-6E28-B6D4-201B-6BDBF86282CE}"/>
              </a:ext>
            </a:extLst>
          </p:cNvPr>
          <p:cNvCxnSpPr>
            <a:cxnSpLocks/>
            <a:stCxn id="22" idx="2"/>
            <a:endCxn id="24" idx="0"/>
          </p:cNvCxnSpPr>
          <p:nvPr/>
        </p:nvCxnSpPr>
        <p:spPr>
          <a:xfrm>
            <a:off x="3487902" y="3944430"/>
            <a:ext cx="0" cy="1209768"/>
          </a:xfrm>
          <a:prstGeom prst="straightConnector1">
            <a:avLst/>
          </a:prstGeom>
          <a:ln w="28575">
            <a:solidFill>
              <a:schemeClr val="accent3"/>
            </a:solidFill>
            <a:tailEnd type="triangle"/>
          </a:ln>
        </p:spPr>
        <p:style>
          <a:lnRef idx="1">
            <a:schemeClr val="accent2"/>
          </a:lnRef>
          <a:fillRef idx="0">
            <a:schemeClr val="accent2"/>
          </a:fillRef>
          <a:effectRef idx="0">
            <a:schemeClr val="accent2"/>
          </a:effectRef>
          <a:fontRef idx="minor">
            <a:schemeClr val="tx1"/>
          </a:fontRef>
        </p:style>
      </p:cxnSp>
      <p:cxnSp>
        <p:nvCxnSpPr>
          <p:cNvPr id="32" name="Straight Arrow Connector 31">
            <a:extLst>
              <a:ext uri="{FF2B5EF4-FFF2-40B4-BE49-F238E27FC236}">
                <a16:creationId xmlns:a16="http://schemas.microsoft.com/office/drawing/2014/main" id="{4BA09822-97C9-0FB1-D579-F7A9D2215074}"/>
              </a:ext>
            </a:extLst>
          </p:cNvPr>
          <p:cNvCxnSpPr>
            <a:cxnSpLocks/>
          </p:cNvCxnSpPr>
          <p:nvPr/>
        </p:nvCxnSpPr>
        <p:spPr>
          <a:xfrm>
            <a:off x="4581206" y="3944430"/>
            <a:ext cx="0" cy="1209768"/>
          </a:xfrm>
          <a:prstGeom prst="straightConnector1">
            <a:avLst/>
          </a:prstGeom>
          <a:ln w="28575">
            <a:solidFill>
              <a:schemeClr val="accent3"/>
            </a:solidFill>
            <a:tailEnd type="triangle"/>
          </a:ln>
        </p:spPr>
        <p:style>
          <a:lnRef idx="1">
            <a:schemeClr val="accent2"/>
          </a:lnRef>
          <a:fillRef idx="0">
            <a:schemeClr val="accent2"/>
          </a:fillRef>
          <a:effectRef idx="0">
            <a:schemeClr val="accent2"/>
          </a:effectRef>
          <a:fontRef idx="minor">
            <a:schemeClr val="tx1"/>
          </a:fontRef>
        </p:style>
      </p:cxnSp>
      <p:sp>
        <p:nvSpPr>
          <p:cNvPr id="34" name="TextBox 33">
            <a:extLst>
              <a:ext uri="{FF2B5EF4-FFF2-40B4-BE49-F238E27FC236}">
                <a16:creationId xmlns:a16="http://schemas.microsoft.com/office/drawing/2014/main" id="{5BDF5929-92E4-938D-F5EB-05D62925847A}"/>
              </a:ext>
            </a:extLst>
          </p:cNvPr>
          <p:cNvSpPr txBox="1"/>
          <p:nvPr/>
        </p:nvSpPr>
        <p:spPr>
          <a:xfrm>
            <a:off x="9038873" y="612407"/>
            <a:ext cx="2769669" cy="830997"/>
          </a:xfrm>
          <a:prstGeom prst="rect">
            <a:avLst/>
          </a:prstGeom>
          <a:noFill/>
        </p:spPr>
        <p:txBody>
          <a:bodyPr wrap="none" rtlCol="0">
            <a:spAutoFit/>
          </a:bodyPr>
          <a:lstStyle/>
          <a:p>
            <a:r>
              <a:rPr lang="en-US" sz="2400" dirty="0"/>
              <a:t>6 total shares</a:t>
            </a:r>
            <a:br>
              <a:rPr lang="en-US" sz="2400" dirty="0"/>
            </a:br>
            <a:r>
              <a:rPr lang="en-US" sz="2400" dirty="0"/>
              <a:t>Any 3 are authorized</a:t>
            </a:r>
          </a:p>
        </p:txBody>
      </p:sp>
      <p:sp>
        <p:nvSpPr>
          <p:cNvPr id="8" name="Rounded Rectangle 40">
            <a:extLst>
              <a:ext uri="{FF2B5EF4-FFF2-40B4-BE49-F238E27FC236}">
                <a16:creationId xmlns:a16="http://schemas.microsoft.com/office/drawing/2014/main" id="{F83273C3-DE26-2507-C6B6-4953C1CC2C0C}"/>
              </a:ext>
            </a:extLst>
          </p:cNvPr>
          <p:cNvSpPr/>
          <p:nvPr/>
        </p:nvSpPr>
        <p:spPr>
          <a:xfrm>
            <a:off x="5336035" y="3428120"/>
            <a:ext cx="676950" cy="522514"/>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cxnSp>
        <p:nvCxnSpPr>
          <p:cNvPr id="9" name="Straight Arrow Connector 8">
            <a:extLst>
              <a:ext uri="{FF2B5EF4-FFF2-40B4-BE49-F238E27FC236}">
                <a16:creationId xmlns:a16="http://schemas.microsoft.com/office/drawing/2014/main" id="{875E035D-5A00-E6EA-DDC8-540A5FA81750}"/>
              </a:ext>
            </a:extLst>
          </p:cNvPr>
          <p:cNvCxnSpPr>
            <a:cxnSpLocks/>
          </p:cNvCxnSpPr>
          <p:nvPr/>
        </p:nvCxnSpPr>
        <p:spPr>
          <a:xfrm>
            <a:off x="5633258" y="3944430"/>
            <a:ext cx="0" cy="1209768"/>
          </a:xfrm>
          <a:prstGeom prst="straightConnector1">
            <a:avLst/>
          </a:prstGeom>
          <a:ln w="28575">
            <a:solidFill>
              <a:schemeClr val="accent3"/>
            </a:solidFill>
            <a:tailEnd type="triangle"/>
          </a:ln>
        </p:spPr>
        <p:style>
          <a:lnRef idx="1">
            <a:schemeClr val="accent2"/>
          </a:lnRef>
          <a:fillRef idx="0">
            <a:schemeClr val="accent2"/>
          </a:fillRef>
          <a:effectRef idx="0">
            <a:schemeClr val="accent2"/>
          </a:effectRef>
          <a:fontRef idx="minor">
            <a:schemeClr val="tx1"/>
          </a:fontRef>
        </p:style>
      </p:cxnSp>
      <p:sp>
        <p:nvSpPr>
          <p:cNvPr id="10" name="Rounded Rectangle 40">
            <a:extLst>
              <a:ext uri="{FF2B5EF4-FFF2-40B4-BE49-F238E27FC236}">
                <a16:creationId xmlns:a16="http://schemas.microsoft.com/office/drawing/2014/main" id="{775D4D93-814B-DE88-1DB0-E264E2A20E32}"/>
              </a:ext>
            </a:extLst>
          </p:cNvPr>
          <p:cNvSpPr/>
          <p:nvPr/>
        </p:nvSpPr>
        <p:spPr>
          <a:xfrm>
            <a:off x="5336035" y="5162513"/>
            <a:ext cx="676950" cy="522514"/>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a:p>
        </p:txBody>
      </p:sp>
      <p:sp>
        <p:nvSpPr>
          <p:cNvPr id="11" name="Round Same Side Corner Rectangle 3">
            <a:extLst>
              <a:ext uri="{FF2B5EF4-FFF2-40B4-BE49-F238E27FC236}">
                <a16:creationId xmlns:a16="http://schemas.microsoft.com/office/drawing/2014/main" id="{C7D94CA5-1889-0217-D413-E62AFD2C3F11}"/>
              </a:ext>
            </a:extLst>
          </p:cNvPr>
          <p:cNvSpPr/>
          <p:nvPr/>
        </p:nvSpPr>
        <p:spPr>
          <a:xfrm rot="16200000">
            <a:off x="5225287" y="5279467"/>
            <a:ext cx="516310" cy="294809"/>
          </a:xfrm>
          <a:prstGeom prst="round2SameRect">
            <a:avLst>
              <a:gd name="adj1" fmla="val 23345"/>
              <a:gd name="adj2" fmla="val 0"/>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2AE03E4-BBFF-BED8-0DB9-736791810937}"/>
                  </a:ext>
                </a:extLst>
              </p:cNvPr>
              <p:cNvSpPr txBox="1"/>
              <p:nvPr/>
            </p:nvSpPr>
            <p:spPr>
              <a:xfrm>
                <a:off x="5341108" y="5215047"/>
                <a:ext cx="604315" cy="461665"/>
              </a:xfrm>
              <a:prstGeom prst="rect">
                <a:avLst/>
              </a:prstGeom>
              <a:noFill/>
            </p:spPr>
            <p:txBody>
              <a:bodyPr wrap="square">
                <a:spAutoFit/>
              </a:bodyPr>
              <a:lstStyle/>
              <a:p>
                <a:r>
                  <a:rPr lang="en-US" sz="2400" b="0" dirty="0">
                    <a:solidFill>
                      <a:schemeClr val="bg1"/>
                    </a:solidFill>
                  </a:rPr>
                  <a:t> </a:t>
                </a:r>
                <a14:m>
                  <m:oMath xmlns:m="http://schemas.openxmlformats.org/officeDocument/2006/math">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𝑐</m:t>
                        </m:r>
                      </m:e>
                      <m:sub>
                        <m:r>
                          <a:rPr lang="en-US" sz="2400" b="0" i="1" smtClean="0">
                            <a:solidFill>
                              <a:schemeClr val="bg1"/>
                            </a:solidFill>
                            <a:latin typeface="Cambria Math" panose="02040503050406030204" pitchFamily="18" charset="0"/>
                          </a:rPr>
                          <m:t>3</m:t>
                        </m:r>
                      </m:sub>
                    </m:sSub>
                  </m:oMath>
                </a14:m>
                <a:endParaRPr lang="en-US" sz="2400" dirty="0">
                  <a:solidFill>
                    <a:schemeClr val="bg1"/>
                  </a:solidFill>
                </a:endParaRPr>
              </a:p>
            </p:txBody>
          </p:sp>
        </mc:Choice>
        <mc:Fallback xmlns="">
          <p:sp>
            <p:nvSpPr>
              <p:cNvPr id="12" name="TextBox 11">
                <a:extLst>
                  <a:ext uri="{FF2B5EF4-FFF2-40B4-BE49-F238E27FC236}">
                    <a16:creationId xmlns:a16="http://schemas.microsoft.com/office/drawing/2014/main" id="{92AE03E4-BBFF-BED8-0DB9-736791810937}"/>
                  </a:ext>
                </a:extLst>
              </p:cNvPr>
              <p:cNvSpPr txBox="1">
                <a:spLocks noRot="1" noChangeAspect="1" noMove="1" noResize="1" noEditPoints="1" noAdjustHandles="1" noChangeArrowheads="1" noChangeShapeType="1" noTextEdit="1"/>
              </p:cNvSpPr>
              <p:nvPr/>
            </p:nvSpPr>
            <p:spPr>
              <a:xfrm>
                <a:off x="5341108" y="5215047"/>
                <a:ext cx="604315" cy="461665"/>
              </a:xfrm>
              <a:prstGeom prst="rect">
                <a:avLst/>
              </a:prstGeom>
              <a:blipFill>
                <a:blip r:embed="rId11"/>
                <a:stretch>
                  <a:fillRect b="-1316"/>
                </a:stretch>
              </a:blipFill>
            </p:spPr>
            <p:txBody>
              <a:bodyPr/>
              <a:lstStyle/>
              <a:p>
                <a:r>
                  <a:rPr lang="en-US">
                    <a:noFill/>
                  </a:rPr>
                  <a:t> </a:t>
                </a:r>
              </a:p>
            </p:txBody>
          </p:sp>
        </mc:Fallback>
      </mc:AlternateContent>
      <p:sp>
        <p:nvSpPr>
          <p:cNvPr id="13" name="Round Same Side Corner Rectangle 3">
            <a:extLst>
              <a:ext uri="{FF2B5EF4-FFF2-40B4-BE49-F238E27FC236}">
                <a16:creationId xmlns:a16="http://schemas.microsoft.com/office/drawing/2014/main" id="{EC904310-F2D3-C975-62EC-8702B397BED0}"/>
              </a:ext>
            </a:extLst>
          </p:cNvPr>
          <p:cNvSpPr/>
          <p:nvPr/>
        </p:nvSpPr>
        <p:spPr>
          <a:xfrm rot="16200000">
            <a:off x="5225287" y="3538870"/>
            <a:ext cx="516310" cy="294809"/>
          </a:xfrm>
          <a:prstGeom prst="round2SameRect">
            <a:avLst>
              <a:gd name="adj1" fmla="val 23345"/>
              <a:gd name="adj2" fmla="val 0"/>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28DD9E0-B540-3912-1B51-9DA7377AB18B}"/>
                  </a:ext>
                </a:extLst>
              </p:cNvPr>
              <p:cNvSpPr txBox="1"/>
              <p:nvPr/>
            </p:nvSpPr>
            <p:spPr>
              <a:xfrm>
                <a:off x="5341108" y="3474450"/>
                <a:ext cx="604315" cy="461665"/>
              </a:xfrm>
              <a:prstGeom prst="rect">
                <a:avLst/>
              </a:prstGeom>
              <a:noFill/>
            </p:spPr>
            <p:txBody>
              <a:bodyPr wrap="square">
                <a:spAutoFit/>
              </a:bodyPr>
              <a:lstStyle/>
              <a:p>
                <a:r>
                  <a:rPr lang="en-US" sz="2400" b="0" dirty="0">
                    <a:solidFill>
                      <a:schemeClr val="bg1"/>
                    </a:solidFill>
                  </a:rPr>
                  <a:t> </a:t>
                </a:r>
                <a14:m>
                  <m:oMath xmlns:m="http://schemas.openxmlformats.org/officeDocument/2006/math">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𝑐</m:t>
                        </m:r>
                      </m:e>
                      <m:sub>
                        <m:r>
                          <a:rPr lang="en-US" sz="2400" b="0" i="1" smtClean="0">
                            <a:solidFill>
                              <a:schemeClr val="bg1"/>
                            </a:solidFill>
                            <a:latin typeface="Cambria Math" panose="02040503050406030204" pitchFamily="18" charset="0"/>
                          </a:rPr>
                          <m:t>3</m:t>
                        </m:r>
                      </m:sub>
                    </m:sSub>
                  </m:oMath>
                </a14:m>
                <a:endParaRPr lang="en-US" sz="2400" dirty="0">
                  <a:solidFill>
                    <a:schemeClr val="bg1"/>
                  </a:solidFill>
                </a:endParaRPr>
              </a:p>
            </p:txBody>
          </p:sp>
        </mc:Choice>
        <mc:Fallback xmlns="">
          <p:sp>
            <p:nvSpPr>
              <p:cNvPr id="14" name="TextBox 13">
                <a:extLst>
                  <a:ext uri="{FF2B5EF4-FFF2-40B4-BE49-F238E27FC236}">
                    <a16:creationId xmlns:a16="http://schemas.microsoft.com/office/drawing/2014/main" id="{628DD9E0-B540-3912-1B51-9DA7377AB18B}"/>
                  </a:ext>
                </a:extLst>
              </p:cNvPr>
              <p:cNvSpPr txBox="1">
                <a:spLocks noRot="1" noChangeAspect="1" noMove="1" noResize="1" noEditPoints="1" noAdjustHandles="1" noChangeArrowheads="1" noChangeShapeType="1" noTextEdit="1"/>
              </p:cNvSpPr>
              <p:nvPr/>
            </p:nvSpPr>
            <p:spPr>
              <a:xfrm>
                <a:off x="5341108" y="3474450"/>
                <a:ext cx="604315" cy="461665"/>
              </a:xfrm>
              <a:prstGeom prst="rect">
                <a:avLst/>
              </a:prstGeom>
              <a:blipFill>
                <a:blip r:embed="rId3"/>
                <a:stretch>
                  <a:fillRect/>
                </a:stretch>
              </a:blipFill>
            </p:spPr>
            <p:txBody>
              <a:bodyPr/>
              <a:lstStyle/>
              <a:p>
                <a:r>
                  <a:rPr lang="en-US">
                    <a:noFill/>
                  </a:rPr>
                  <a:t> </a:t>
                </a:r>
              </a:p>
            </p:txBody>
          </p:sp>
        </mc:Fallback>
      </mc:AlternateContent>
      <p:sp>
        <p:nvSpPr>
          <p:cNvPr id="17" name="Freeform: Shape 16">
            <a:extLst>
              <a:ext uri="{FF2B5EF4-FFF2-40B4-BE49-F238E27FC236}">
                <a16:creationId xmlns:a16="http://schemas.microsoft.com/office/drawing/2014/main" id="{B7CDC054-7A8D-E368-57CF-9620893DA576}"/>
              </a:ext>
            </a:extLst>
          </p:cNvPr>
          <p:cNvSpPr/>
          <p:nvPr/>
        </p:nvSpPr>
        <p:spPr>
          <a:xfrm>
            <a:off x="5484943" y="3009900"/>
            <a:ext cx="166557" cy="317500"/>
          </a:xfrm>
          <a:custGeom>
            <a:avLst/>
            <a:gdLst>
              <a:gd name="connsiteX0" fmla="*/ 14157 w 166557"/>
              <a:gd name="connsiteY0" fmla="*/ 317500 h 317500"/>
              <a:gd name="connsiteX1" fmla="*/ 166557 w 166557"/>
              <a:gd name="connsiteY1" fmla="*/ 0 h 317500"/>
            </a:gdLst>
            <a:ahLst/>
            <a:cxnLst>
              <a:cxn ang="0">
                <a:pos x="connsiteX0" y="connsiteY0"/>
              </a:cxn>
              <a:cxn ang="0">
                <a:pos x="connsiteX1" y="connsiteY1"/>
              </a:cxn>
            </a:cxnLst>
            <a:rect l="l" t="t" r="r" b="b"/>
            <a:pathLst>
              <a:path w="166557" h="317500">
                <a:moveTo>
                  <a:pt x="14157" y="317500"/>
                </a:moveTo>
                <a:cubicBezTo>
                  <a:pt x="-8068" y="184150"/>
                  <a:pt x="-30293" y="50800"/>
                  <a:pt x="166557" y="0"/>
                </a:cubicBezTo>
              </a:path>
            </a:pathLst>
          </a:cu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B59EFE8-2B91-B721-31C5-0AA610331E86}"/>
              </a:ext>
            </a:extLst>
          </p:cNvPr>
          <p:cNvSpPr txBox="1"/>
          <p:nvPr/>
        </p:nvSpPr>
        <p:spPr>
          <a:xfrm>
            <a:off x="448290" y="1420746"/>
            <a:ext cx="3002681" cy="830997"/>
          </a:xfrm>
          <a:prstGeom prst="rect">
            <a:avLst/>
          </a:prstGeom>
          <a:noFill/>
        </p:spPr>
        <p:txBody>
          <a:bodyPr wrap="none" rtlCol="0">
            <a:spAutoFit/>
          </a:bodyPr>
          <a:lstStyle/>
          <a:p>
            <a:r>
              <a:rPr lang="en-US" sz="2400" dirty="0">
                <a:solidFill>
                  <a:schemeClr val="accent1"/>
                </a:solidFill>
              </a:rPr>
              <a:t>Uniform superposition</a:t>
            </a:r>
          </a:p>
          <a:p>
            <a:r>
              <a:rPr lang="en-US" sz="2400" dirty="0">
                <a:solidFill>
                  <a:schemeClr val="accent6"/>
                </a:solidFill>
              </a:rPr>
              <a:t>Interpolated</a:t>
            </a:r>
            <a:endParaRPr lang="en-US" sz="2400" dirty="0">
              <a:solidFill>
                <a:schemeClr val="accent1"/>
              </a:solidFill>
            </a:endParaRPr>
          </a:p>
        </p:txBody>
      </p:sp>
      <p:sp>
        <p:nvSpPr>
          <p:cNvPr id="21" name="TextBox 20">
            <a:extLst>
              <a:ext uri="{FF2B5EF4-FFF2-40B4-BE49-F238E27FC236}">
                <a16:creationId xmlns:a16="http://schemas.microsoft.com/office/drawing/2014/main" id="{BEF7CD01-432A-45FC-2E8E-BC4B9D19F239}"/>
              </a:ext>
            </a:extLst>
          </p:cNvPr>
          <p:cNvSpPr txBox="1"/>
          <p:nvPr/>
        </p:nvSpPr>
        <p:spPr>
          <a:xfrm>
            <a:off x="5049298" y="1910352"/>
            <a:ext cx="3268011" cy="461665"/>
          </a:xfrm>
          <a:prstGeom prst="rect">
            <a:avLst/>
          </a:prstGeom>
          <a:noFill/>
        </p:spPr>
        <p:txBody>
          <a:bodyPr wrap="none" rtlCol="0">
            <a:spAutoFit/>
          </a:bodyPr>
          <a:lstStyle/>
          <a:p>
            <a:r>
              <a:rPr lang="en-US" sz="2400" dirty="0">
                <a:solidFill>
                  <a:schemeClr val="accent6"/>
                </a:solidFill>
              </a:rPr>
              <a:t>Polynomial Interpolation</a:t>
            </a:r>
          </a:p>
        </p:txBody>
      </p:sp>
      <p:grpSp>
        <p:nvGrpSpPr>
          <p:cNvPr id="33" name="Group 32"/>
          <p:cNvGrpSpPr/>
          <p:nvPr/>
        </p:nvGrpSpPr>
        <p:grpSpPr>
          <a:xfrm>
            <a:off x="6726562" y="3009900"/>
            <a:ext cx="5194526" cy="2353209"/>
            <a:chOff x="675977" y="1249764"/>
            <a:chExt cx="10906697" cy="2095120"/>
          </a:xfrm>
        </p:grpSpPr>
        <p:sp>
          <p:nvSpPr>
            <p:cNvPr id="35" name="Rounded Rectangle 34"/>
            <p:cNvSpPr/>
            <p:nvPr/>
          </p:nvSpPr>
          <p:spPr>
            <a:xfrm>
              <a:off x="675977" y="1267581"/>
              <a:ext cx="10906697" cy="2077303"/>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smtClean="0">
                <a:solidFill>
                  <a:schemeClr val="tx1"/>
                </a:solidFill>
              </a:endParaRPr>
            </a:p>
            <a:p>
              <a:r>
                <a:rPr lang="en-US" sz="2800" dirty="0" smtClean="0">
                  <a:solidFill>
                    <a:schemeClr val="tx1"/>
                  </a:solidFill>
                </a:rPr>
                <a:t>Polynomial interpolation is a good randomness extractor for this source of randomness.</a:t>
              </a:r>
              <a:endParaRPr lang="en-US" sz="2800" dirty="0">
                <a:solidFill>
                  <a:schemeClr val="tx1"/>
                </a:solidFill>
              </a:endParaRPr>
            </a:p>
          </p:txBody>
        </p:sp>
        <p:sp>
          <p:nvSpPr>
            <p:cNvPr id="36" name="Round Same Side Corner Rectangle 35"/>
            <p:cNvSpPr/>
            <p:nvPr/>
          </p:nvSpPr>
          <p:spPr>
            <a:xfrm>
              <a:off x="675977" y="1249764"/>
              <a:ext cx="10906697" cy="495758"/>
            </a:xfrm>
            <a:prstGeom prst="round2SameRect">
              <a:avLst>
                <a:gd name="adj1" fmla="val 50000"/>
                <a:gd name="adj2" fmla="val 0"/>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t>Theorem</a:t>
              </a:r>
            </a:p>
          </p:txBody>
        </p:sp>
      </p:grpSp>
      <p:sp>
        <p:nvSpPr>
          <p:cNvPr id="37" name="Multiply 2">
            <a:extLst>
              <a:ext uri="{FF2B5EF4-FFF2-40B4-BE49-F238E27FC236}">
                <a16:creationId xmlns:a16="http://schemas.microsoft.com/office/drawing/2014/main" id="{2DFDC96C-FED7-1F95-AAA5-D134F72ACC8B}"/>
              </a:ext>
            </a:extLst>
          </p:cNvPr>
          <p:cNvSpPr/>
          <p:nvPr/>
        </p:nvSpPr>
        <p:spPr>
          <a:xfrm>
            <a:off x="4118195" y="5037122"/>
            <a:ext cx="940798" cy="756666"/>
          </a:xfrm>
          <a:prstGeom prst="mathMultiply">
            <a:avLst>
              <a:gd name="adj1" fmla="val 1632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351933B-FC7C-0110-D7D6-06717518E06F}"/>
              </a:ext>
            </a:extLst>
          </p:cNvPr>
          <p:cNvSpPr/>
          <p:nvPr/>
        </p:nvSpPr>
        <p:spPr>
          <a:xfrm>
            <a:off x="3938105" y="3030875"/>
            <a:ext cx="1291442" cy="1364143"/>
          </a:xfrm>
          <a:prstGeom prst="ellipse">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58792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E23CF-0021-F6C6-E815-9B75331E28EB}"/>
              </a:ext>
            </a:extLst>
          </p:cNvPr>
          <p:cNvSpPr>
            <a:spLocks noGrp="1"/>
          </p:cNvSpPr>
          <p:nvPr>
            <p:ph type="title"/>
          </p:nvPr>
        </p:nvSpPr>
        <p:spPr/>
        <p:txBody>
          <a:bodyPr/>
          <a:lstStyle/>
          <a:p>
            <a:r>
              <a:rPr lang="en-US" dirty="0"/>
              <a:t>Open Questions</a:t>
            </a:r>
          </a:p>
        </p:txBody>
      </p:sp>
      <p:sp>
        <p:nvSpPr>
          <p:cNvPr id="3" name="Content Placeholder 2">
            <a:extLst>
              <a:ext uri="{FF2B5EF4-FFF2-40B4-BE49-F238E27FC236}">
                <a16:creationId xmlns:a16="http://schemas.microsoft.com/office/drawing/2014/main" id="{1E188C40-66B1-82A7-6F29-FEE2DE012EDF}"/>
              </a:ext>
            </a:extLst>
          </p:cNvPr>
          <p:cNvSpPr>
            <a:spLocks noGrp="1"/>
          </p:cNvSpPr>
          <p:nvPr>
            <p:ph idx="1"/>
          </p:nvPr>
        </p:nvSpPr>
        <p:spPr/>
        <p:txBody>
          <a:bodyPr/>
          <a:lstStyle/>
          <a:p>
            <a:r>
              <a:rPr lang="en-US" dirty="0"/>
              <a:t>Adaptive certified deletion for general access structures?</a:t>
            </a:r>
          </a:p>
          <a:p>
            <a:r>
              <a:rPr lang="en-US" dirty="0"/>
              <a:t>Stronger definition that captures both distributed </a:t>
            </a:r>
            <a:r>
              <a:rPr lang="en-US" i="1" dirty="0"/>
              <a:t>and</a:t>
            </a:r>
            <a:r>
              <a:rPr lang="en-US" dirty="0"/>
              <a:t> adaptive attacks?</a:t>
            </a:r>
          </a:p>
          <a:p>
            <a:r>
              <a:rPr lang="en-US" dirty="0"/>
              <a:t>Public Verification?</a:t>
            </a:r>
          </a:p>
          <a:p>
            <a:r>
              <a:rPr lang="en-US" dirty="0"/>
              <a:t>Other threshold primitives?</a:t>
            </a:r>
          </a:p>
          <a:p>
            <a:r>
              <a:rPr lang="en-US" dirty="0"/>
              <a:t>High rate commitments with certified deletion</a:t>
            </a:r>
            <a:r>
              <a:rPr lang="en-US" dirty="0" smtClean="0"/>
              <a:t>?</a:t>
            </a:r>
            <a:endParaRPr lang="en-US" dirty="0"/>
          </a:p>
        </p:txBody>
      </p:sp>
    </p:spTree>
    <p:extLst>
      <p:ext uri="{BB962C8B-B14F-4D97-AF65-F5344CB8AC3E}">
        <p14:creationId xmlns:p14="http://schemas.microsoft.com/office/powerpoint/2010/main" val="60948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CF7F61A-E570-C6CD-C0B2-7F804965E9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500953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0D43E78-437E-4CE0-B098-098C51D4043E}"/>
              </a:ext>
            </a:extLst>
          </p:cNvPr>
          <p:cNvSpPr txBox="1"/>
          <p:nvPr/>
        </p:nvSpPr>
        <p:spPr>
          <a:xfrm>
            <a:off x="1025591" y="6134272"/>
            <a:ext cx="4080441" cy="584775"/>
          </a:xfrm>
          <a:prstGeom prst="rect">
            <a:avLst/>
          </a:prstGeom>
          <a:noFill/>
        </p:spPr>
        <p:txBody>
          <a:bodyPr wrap="square">
            <a:spAutoFit/>
          </a:bodyPr>
          <a:lstStyle/>
          <a:p>
            <a:r>
              <a:rPr lang="en-US" sz="1600" b="0" i="0" dirty="0" err="1">
                <a:effectLst/>
                <a:latin typeface="Arial" panose="020B0604020202020204" pitchFamily="34" charset="0"/>
              </a:rPr>
              <a:t>Tripartitum</a:t>
            </a:r>
            <a:r>
              <a:rPr lang="en-US" sz="1600" b="0" i="0" dirty="0">
                <a:effectLst/>
                <a:latin typeface="Arial" panose="020B0604020202020204" pitchFamily="34" charset="0"/>
              </a:rPr>
              <a:t> Psalterium </a:t>
            </a:r>
            <a:r>
              <a:rPr lang="en-US" sz="1600" b="0" i="0" dirty="0" err="1">
                <a:effectLst/>
                <a:latin typeface="Arial" panose="020B0604020202020204" pitchFamily="34" charset="0"/>
              </a:rPr>
              <a:t>Eadwini</a:t>
            </a:r>
            <a:r>
              <a:rPr lang="en-US" sz="1600" dirty="0">
                <a:latin typeface="Arial" panose="020B0604020202020204" pitchFamily="34" charset="0"/>
              </a:rPr>
              <a:t>, Trinity College R.17.1</a:t>
            </a:r>
            <a:endParaRPr lang="en-US" sz="1600" dirty="0"/>
          </a:p>
        </p:txBody>
      </p:sp>
      <p:sp>
        <p:nvSpPr>
          <p:cNvPr id="2" name="TextBox 1"/>
          <p:cNvSpPr txBox="1"/>
          <p:nvPr/>
        </p:nvSpPr>
        <p:spPr>
          <a:xfrm>
            <a:off x="6297807" y="2839199"/>
            <a:ext cx="4746912" cy="1323439"/>
          </a:xfrm>
          <a:prstGeom prst="rect">
            <a:avLst/>
          </a:prstGeom>
          <a:noFill/>
        </p:spPr>
        <p:txBody>
          <a:bodyPr wrap="square" rtlCol="0">
            <a:spAutoFit/>
          </a:bodyPr>
          <a:lstStyle/>
          <a:p>
            <a:r>
              <a:rPr lang="en-US" sz="4000" dirty="0" smtClean="0"/>
              <a:t>Classical shares can always be copied.</a:t>
            </a:r>
          </a:p>
        </p:txBody>
      </p:sp>
    </p:spTree>
    <p:extLst>
      <p:ext uri="{BB962C8B-B14F-4D97-AF65-F5344CB8AC3E}">
        <p14:creationId xmlns:p14="http://schemas.microsoft.com/office/powerpoint/2010/main" val="4008511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8768" y="1160905"/>
            <a:ext cx="4572000" cy="4572000"/>
            <a:chOff x="463113" y="4285155"/>
            <a:chExt cx="2291508" cy="2291508"/>
          </a:xfrm>
        </p:grpSpPr>
        <p:sp>
          <p:nvSpPr>
            <p:cNvPr id="3" name="Oval 2"/>
            <p:cNvSpPr/>
            <p:nvPr/>
          </p:nvSpPr>
          <p:spPr>
            <a:xfrm rot="2700000">
              <a:off x="463114" y="4909545"/>
              <a:ext cx="2291508" cy="104272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rot="18900000">
              <a:off x="463113" y="4909546"/>
              <a:ext cx="2291508" cy="104272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63113" y="4909544"/>
              <a:ext cx="2291508" cy="104272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5373385" y="2406681"/>
            <a:ext cx="6318606" cy="1938992"/>
          </a:xfrm>
          <a:prstGeom prst="rect">
            <a:avLst/>
          </a:prstGeom>
          <a:noFill/>
        </p:spPr>
        <p:txBody>
          <a:bodyPr wrap="square" rtlCol="0">
            <a:spAutoFit/>
          </a:bodyPr>
          <a:lstStyle/>
          <a:p>
            <a:pPr algn="ctr"/>
            <a:r>
              <a:rPr lang="en-US" sz="4000" dirty="0"/>
              <a:t>[BI20]: Quantum mechanics enables certifiable deletion of secret </a:t>
            </a:r>
            <a:r>
              <a:rPr lang="en-US" sz="4000" dirty="0" smtClean="0"/>
              <a:t>information.</a:t>
            </a:r>
          </a:p>
        </p:txBody>
      </p:sp>
    </p:spTree>
    <p:extLst>
      <p:ext uri="{BB962C8B-B14F-4D97-AF65-F5344CB8AC3E}">
        <p14:creationId xmlns:p14="http://schemas.microsoft.com/office/powerpoint/2010/main" val="421700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8768" y="1160905"/>
            <a:ext cx="4572000" cy="4572000"/>
            <a:chOff x="463113" y="4285155"/>
            <a:chExt cx="2291508" cy="2291508"/>
          </a:xfrm>
        </p:grpSpPr>
        <p:sp>
          <p:nvSpPr>
            <p:cNvPr id="3" name="Oval 2"/>
            <p:cNvSpPr/>
            <p:nvPr/>
          </p:nvSpPr>
          <p:spPr>
            <a:xfrm rot="2700000">
              <a:off x="463114" y="4909545"/>
              <a:ext cx="2291508" cy="104272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rot="18900000">
              <a:off x="463113" y="4909546"/>
              <a:ext cx="2291508" cy="104272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63113" y="4909544"/>
              <a:ext cx="2291508" cy="104272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334547" y="5156587"/>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5373385" y="2406681"/>
            <a:ext cx="6318606" cy="2677656"/>
          </a:xfrm>
          <a:prstGeom prst="rect">
            <a:avLst/>
          </a:prstGeom>
          <a:noFill/>
        </p:spPr>
        <p:txBody>
          <a:bodyPr wrap="square" rtlCol="0">
            <a:spAutoFit/>
          </a:bodyPr>
          <a:lstStyle/>
          <a:p>
            <a:pPr algn="ctr"/>
            <a:r>
              <a:rPr lang="en-US" sz="4000" dirty="0"/>
              <a:t>[BI20]: Quantum mechanics enables certifiable deletion of secret </a:t>
            </a:r>
            <a:r>
              <a:rPr lang="en-US" sz="4000" dirty="0" smtClean="0"/>
              <a:t>information.</a:t>
            </a:r>
          </a:p>
          <a:p>
            <a:pPr marL="571500" indent="-571500">
              <a:buFont typeface="Arial" panose="020B0604020202020204" pitchFamily="34" charset="0"/>
              <a:buChar char="•"/>
            </a:pPr>
            <a:r>
              <a:rPr lang="en-US" sz="2400" dirty="0" smtClean="0"/>
              <a:t>[BI20, BK23]: 2-of-2 secret sharing with certified deletion</a:t>
            </a:r>
            <a:endParaRPr lang="en-US" sz="2400" dirty="0"/>
          </a:p>
        </p:txBody>
      </p:sp>
    </p:spTree>
    <p:extLst>
      <p:ext uri="{BB962C8B-B14F-4D97-AF65-F5344CB8AC3E}">
        <p14:creationId xmlns:p14="http://schemas.microsoft.com/office/powerpoint/2010/main" val="17394604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19858</TotalTime>
  <Words>5337</Words>
  <Application>Microsoft Office PowerPoint</Application>
  <PresentationFormat>Widescreen</PresentationFormat>
  <Paragraphs>621</Paragraphs>
  <Slides>65</Slides>
  <Notes>60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Arial</vt:lpstr>
      <vt:lpstr>Calibri</vt:lpstr>
      <vt:lpstr>Calibri Light</vt:lpstr>
      <vt:lpstr>Cambria Math</vt:lpstr>
      <vt:lpstr>Office Theme</vt:lpstr>
      <vt:lpstr>Secret Sharing with Certified Deletion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Secret Sharing with Certified Deletion </vt:lpstr>
      <vt:lpstr>Secret Sharing with Certified Deletion </vt:lpstr>
      <vt:lpstr>Secret Sharing with Certified Deletion</vt:lpstr>
      <vt:lpstr>Contributions</vt:lpstr>
      <vt:lpstr>Talk Outline</vt:lpstr>
      <vt:lpstr>Encryption with Certified Deletion [BI20]</vt:lpstr>
      <vt:lpstr>Starting Definition</vt:lpstr>
      <vt:lpstr>Starting Definition</vt:lpstr>
      <vt:lpstr>Starting Definition</vt:lpstr>
      <vt:lpstr>Starting Definition</vt:lpstr>
      <vt:lpstr>PowerPoint Presentation</vt:lpstr>
      <vt:lpstr>No-Signaling Certified Deletion</vt:lpstr>
      <vt:lpstr>PowerPoint Presentation</vt:lpstr>
      <vt:lpstr>PowerPoint Presentation</vt:lpstr>
      <vt:lpstr>PowerPoint Presentation</vt:lpstr>
      <vt:lpstr>PowerPoint Presentation</vt:lpstr>
      <vt:lpstr>PowerPoint Presentation</vt:lpstr>
      <vt:lpstr>PowerPoint Presentation</vt:lpstr>
      <vt:lpstr>Adaptive Certified Deletion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Adaptive Certified Deletion</vt:lpstr>
      <vt:lpstr>[BI20, BK23]: 2-of-2 Secret Sharing with Certified Deletion</vt:lpstr>
      <vt:lpstr>[BI20, BK23]: 2-of-2 Secret Sharing with Certified Deletion</vt:lpstr>
      <vt:lpstr>[BI20, BK23]: 2-of-2 Secret Sharing with Certified Deletion</vt:lpstr>
      <vt:lpstr>Can we use 2-of-2 as a black-box?</vt:lpstr>
      <vt:lpstr>Unwrapping [BK23]</vt:lpstr>
      <vt:lpstr>Unwrapping [BK23]</vt:lpstr>
      <vt:lpstr>Unwrapping [BK23]</vt:lpstr>
      <vt:lpstr>PowerPoint Presentation</vt:lpstr>
      <vt:lpstr>PowerPoint Presentation</vt:lpstr>
      <vt:lpstr>Anatomy of a share</vt:lpstr>
      <vt:lpstr>Anatomy of a share</vt:lpstr>
      <vt:lpstr>Anatomy of a share</vt:lpstr>
      <vt:lpstr>Anatomy of a share</vt:lpstr>
      <vt:lpstr>Deletion</vt:lpstr>
      <vt:lpstr>Reconstruction</vt:lpstr>
      <vt:lpstr>Reconstruction</vt:lpstr>
      <vt:lpstr>Reconstruction</vt:lpstr>
      <vt:lpstr>Adaptive Certified Deletion</vt:lpstr>
      <vt:lpstr>Lazy Preparation of Shares</vt:lpstr>
      <vt:lpstr>Lazy Preparation of Shares</vt:lpstr>
      <vt:lpstr>Lazy Preparation of Shares</vt:lpstr>
      <vt:lpstr>Lazy Preparation of Shares</vt:lpstr>
      <vt:lpstr>Next Share Looks Random</vt:lpstr>
      <vt:lpstr>Next Share Looks Random</vt:lpstr>
      <vt:lpstr>Secret Sharing: Step 3 – Extract</vt:lpstr>
      <vt:lpstr>Open Questions</vt:lpstr>
    </vt:vector>
  </TitlesOfParts>
  <Company>Carnegie Mellon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Threshold Secret Sharing with Certified Deletion</dc:title>
  <dc:creator>Justin Raizes</dc:creator>
  <cp:lastModifiedBy>Justin Raizes</cp:lastModifiedBy>
  <cp:revision>100</cp:revision>
  <dcterms:created xsi:type="dcterms:W3CDTF">2024-02-05T20:35:05Z</dcterms:created>
  <dcterms:modified xsi:type="dcterms:W3CDTF">2024-08-18T23:09:09Z</dcterms:modified>
</cp:coreProperties>
</file>