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289" r:id="rId3"/>
    <p:sldId id="290" r:id="rId4"/>
    <p:sldId id="292" r:id="rId5"/>
    <p:sldId id="314" r:id="rId6"/>
    <p:sldId id="295" r:id="rId7"/>
    <p:sldId id="316" r:id="rId8"/>
    <p:sldId id="317" r:id="rId9"/>
    <p:sldId id="318" r:id="rId10"/>
    <p:sldId id="319" r:id="rId11"/>
    <p:sldId id="297" r:id="rId12"/>
    <p:sldId id="286" r:id="rId13"/>
    <p:sldId id="262" r:id="rId14"/>
    <p:sldId id="263" r:id="rId15"/>
    <p:sldId id="264" r:id="rId16"/>
    <p:sldId id="265" r:id="rId17"/>
    <p:sldId id="266" r:id="rId18"/>
    <p:sldId id="270" r:id="rId19"/>
    <p:sldId id="272" r:id="rId20"/>
    <p:sldId id="273" r:id="rId21"/>
    <p:sldId id="276" r:id="rId22"/>
    <p:sldId id="277" r:id="rId23"/>
    <p:sldId id="279" r:id="rId24"/>
    <p:sldId id="285" r:id="rId25"/>
    <p:sldId id="313" r:id="rId26"/>
    <p:sldId id="301" r:id="rId27"/>
    <p:sldId id="312" r:id="rId28"/>
    <p:sldId id="303" r:id="rId29"/>
    <p:sldId id="304" r:id="rId30"/>
    <p:sldId id="288" r:id="rId31"/>
    <p:sldId id="310" r:id="rId32"/>
    <p:sldId id="309" r:id="rId33"/>
    <p:sldId id="311" r:id="rId34"/>
    <p:sldId id="320" r:id="rId35"/>
    <p:sldId id="298" r:id="rId36"/>
  </p:sldIdLst>
  <p:sldSz cx="12192000" cy="6858000"/>
  <p:notesSz cx="6858000" cy="9144000"/>
  <p:embeddedFontLst>
    <p:embeddedFont>
      <p:font typeface="Cambria Math" panose="02040503050406030204" pitchFamily="18" charset="0"/>
      <p:regular r:id="rId3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BE180-AA59-493E-B2EA-E8B6F380BE4B}" v="306" dt="2024-08-21T08:33:31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Jost" userId="b1dfd8a75a6a7c45" providerId="LiveId" clId="{85FBE180-AA59-493E-B2EA-E8B6F380BE4B}"/>
    <pc:docChg chg="undo custSel addSld delSld modSld sldOrd">
      <pc:chgData name="Daniel Jost" userId="b1dfd8a75a6a7c45" providerId="LiveId" clId="{85FBE180-AA59-493E-B2EA-E8B6F380BE4B}" dt="2024-08-21T08:33:31.482" v="2050" actId="20577"/>
      <pc:docMkLst>
        <pc:docMk/>
      </pc:docMkLst>
      <pc:sldChg chg="modSp mod">
        <pc:chgData name="Daniel Jost" userId="b1dfd8a75a6a7c45" providerId="LiveId" clId="{85FBE180-AA59-493E-B2EA-E8B6F380BE4B}" dt="2024-08-17T17:16:25.389" v="9" actId="115"/>
        <pc:sldMkLst>
          <pc:docMk/>
          <pc:sldMk cId="1543425557" sldId="256"/>
        </pc:sldMkLst>
        <pc:spChg chg="mod">
          <ac:chgData name="Daniel Jost" userId="b1dfd8a75a6a7c45" providerId="LiveId" clId="{85FBE180-AA59-493E-B2EA-E8B6F380BE4B}" dt="2024-08-17T17:16:22.582" v="8" actId="113"/>
          <ac:spMkLst>
            <pc:docMk/>
            <pc:sldMk cId="1543425557" sldId="256"/>
            <ac:spMk id="3" creationId="{CEDF65A7-4ED8-E97E-9DA8-FCBB4079B640}"/>
          </ac:spMkLst>
        </pc:spChg>
        <pc:spChg chg="mod">
          <ac:chgData name="Daniel Jost" userId="b1dfd8a75a6a7c45" providerId="LiveId" clId="{85FBE180-AA59-493E-B2EA-E8B6F380BE4B}" dt="2024-08-17T17:16:25.389" v="9" actId="115"/>
          <ac:spMkLst>
            <pc:docMk/>
            <pc:sldMk cId="1543425557" sldId="256"/>
            <ac:spMk id="4" creationId="{E3CF771D-FFF5-5CD4-7177-53E6F4DDA2A2}"/>
          </ac:spMkLst>
        </pc:spChg>
        <pc:spChg chg="mod">
          <ac:chgData name="Daniel Jost" userId="b1dfd8a75a6a7c45" providerId="LiveId" clId="{85FBE180-AA59-493E-B2EA-E8B6F380BE4B}" dt="2024-08-17T17:13:26.280" v="5" actId="20577"/>
          <ac:spMkLst>
            <pc:docMk/>
            <pc:sldMk cId="1543425557" sldId="256"/>
            <ac:spMk id="6" creationId="{39EFE814-D01E-4E58-ECB2-7CD8B17C716F}"/>
          </ac:spMkLst>
        </pc:spChg>
      </pc:sldChg>
      <pc:sldChg chg="del mod modShow">
        <pc:chgData name="Daniel Jost" userId="b1dfd8a75a6a7c45" providerId="LiveId" clId="{85FBE180-AA59-493E-B2EA-E8B6F380BE4B}" dt="2024-08-17T20:33:01.746" v="519" actId="47"/>
        <pc:sldMkLst>
          <pc:docMk/>
          <pc:sldMk cId="3112555800" sldId="257"/>
        </pc:sldMkLst>
      </pc:sldChg>
      <pc:sldChg chg="del">
        <pc:chgData name="Daniel Jost" userId="b1dfd8a75a6a7c45" providerId="LiveId" clId="{85FBE180-AA59-493E-B2EA-E8B6F380BE4B}" dt="2024-08-17T17:14:19.145" v="6" actId="47"/>
        <pc:sldMkLst>
          <pc:docMk/>
          <pc:sldMk cId="3727270553" sldId="258"/>
        </pc:sldMkLst>
      </pc:sldChg>
      <pc:sldChg chg="del">
        <pc:chgData name="Daniel Jost" userId="b1dfd8a75a6a7c45" providerId="LiveId" clId="{85FBE180-AA59-493E-B2EA-E8B6F380BE4B}" dt="2024-08-17T17:14:20.033" v="7" actId="47"/>
        <pc:sldMkLst>
          <pc:docMk/>
          <pc:sldMk cId="1154853703" sldId="259"/>
        </pc:sldMkLst>
      </pc:sldChg>
      <pc:sldChg chg="modSp del mod modShow">
        <pc:chgData name="Daniel Jost" userId="b1dfd8a75a6a7c45" providerId="LiveId" clId="{85FBE180-AA59-493E-B2EA-E8B6F380BE4B}" dt="2024-08-18T00:13:46.353" v="696" actId="47"/>
        <pc:sldMkLst>
          <pc:docMk/>
          <pc:sldMk cId="4127151844" sldId="261"/>
        </pc:sldMkLst>
        <pc:spChg chg="mod">
          <ac:chgData name="Daniel Jost" userId="b1dfd8a75a6a7c45" providerId="LiveId" clId="{85FBE180-AA59-493E-B2EA-E8B6F380BE4B}" dt="2024-08-17T17:23:16.314" v="31" actId="20577"/>
          <ac:spMkLst>
            <pc:docMk/>
            <pc:sldMk cId="4127151844" sldId="261"/>
            <ac:spMk id="3" creationId="{9CF868D6-4FDB-E426-7C8A-82C50E1EEEC1}"/>
          </ac:spMkLst>
        </pc:spChg>
      </pc:sldChg>
      <pc:sldChg chg="addSp modSp mod">
        <pc:chgData name="Daniel Jost" userId="b1dfd8a75a6a7c45" providerId="LiveId" clId="{85FBE180-AA59-493E-B2EA-E8B6F380BE4B}" dt="2024-08-17T23:57:52.607" v="665" actId="113"/>
        <pc:sldMkLst>
          <pc:docMk/>
          <pc:sldMk cId="1267226045" sldId="262"/>
        </pc:sldMkLst>
        <pc:spChg chg="add mod">
          <ac:chgData name="Daniel Jost" userId="b1dfd8a75a6a7c45" providerId="LiveId" clId="{85FBE180-AA59-493E-B2EA-E8B6F380BE4B}" dt="2024-08-17T23:57:52.607" v="665" actId="113"/>
          <ac:spMkLst>
            <pc:docMk/>
            <pc:sldMk cId="1267226045" sldId="262"/>
            <ac:spMk id="6" creationId="{D30CC9E7-2490-5C0D-F7DB-1EA7C1524E2C}"/>
          </ac:spMkLst>
        </pc:spChg>
      </pc:sldChg>
      <pc:sldChg chg="addSp modSp">
        <pc:chgData name="Daniel Jost" userId="b1dfd8a75a6a7c45" providerId="LiveId" clId="{85FBE180-AA59-493E-B2EA-E8B6F380BE4B}" dt="2024-08-17T23:58:19.438" v="666" actId="113"/>
        <pc:sldMkLst>
          <pc:docMk/>
          <pc:sldMk cId="1049396699" sldId="263"/>
        </pc:sldMkLst>
        <pc:spChg chg="add mod">
          <ac:chgData name="Daniel Jost" userId="b1dfd8a75a6a7c45" providerId="LiveId" clId="{85FBE180-AA59-493E-B2EA-E8B6F380BE4B}" dt="2024-08-17T23:58:19.438" v="666" actId="113"/>
          <ac:spMkLst>
            <pc:docMk/>
            <pc:sldMk cId="1049396699" sldId="263"/>
            <ac:spMk id="8" creationId="{3C254E05-96D3-695D-BD64-70C1211FA2B6}"/>
          </ac:spMkLst>
        </pc:spChg>
      </pc:sldChg>
      <pc:sldChg chg="addSp delSp modSp mod">
        <pc:chgData name="Daniel Jost" userId="b1dfd8a75a6a7c45" providerId="LiveId" clId="{85FBE180-AA59-493E-B2EA-E8B6F380BE4B}" dt="2024-08-17T23:48:26.009" v="541" actId="478"/>
        <pc:sldMkLst>
          <pc:docMk/>
          <pc:sldMk cId="2910909717" sldId="264"/>
        </pc:sldMkLst>
        <pc:spChg chg="add del mod">
          <ac:chgData name="Daniel Jost" userId="b1dfd8a75a6a7c45" providerId="LiveId" clId="{85FBE180-AA59-493E-B2EA-E8B6F380BE4B}" dt="2024-08-17T23:48:26.009" v="541" actId="478"/>
          <ac:spMkLst>
            <pc:docMk/>
            <pc:sldMk cId="2910909717" sldId="264"/>
            <ac:spMk id="14" creationId="{ECA72EF4-D6FD-4EB0-9C63-800A6ED741E4}"/>
          </ac:spMkLst>
        </pc:spChg>
        <pc:spChg chg="mod">
          <ac:chgData name="Daniel Jost" userId="b1dfd8a75a6a7c45" providerId="LiveId" clId="{85FBE180-AA59-493E-B2EA-E8B6F380BE4B}" dt="2024-08-17T17:31:28.576" v="137" actId="14100"/>
          <ac:spMkLst>
            <pc:docMk/>
            <pc:sldMk cId="2910909717" sldId="264"/>
            <ac:spMk id="29" creationId="{2C72E2B7-BD6A-B8A9-A172-CAE9846402EE}"/>
          </ac:spMkLst>
        </pc:spChg>
      </pc:sldChg>
      <pc:sldChg chg="addSp delSp modSp mod modTransition">
        <pc:chgData name="Daniel Jost" userId="b1dfd8a75a6a7c45" providerId="LiveId" clId="{85FBE180-AA59-493E-B2EA-E8B6F380BE4B}" dt="2024-08-17T23:48:24.052" v="540" actId="478"/>
        <pc:sldMkLst>
          <pc:docMk/>
          <pc:sldMk cId="3952316691" sldId="265"/>
        </pc:sldMkLst>
        <pc:spChg chg="add del mod">
          <ac:chgData name="Daniel Jost" userId="b1dfd8a75a6a7c45" providerId="LiveId" clId="{85FBE180-AA59-493E-B2EA-E8B6F380BE4B}" dt="2024-08-17T23:48:24.052" v="540" actId="478"/>
          <ac:spMkLst>
            <pc:docMk/>
            <pc:sldMk cId="3952316691" sldId="265"/>
            <ac:spMk id="6" creationId="{A83E40EB-1FA1-2EC7-D3F8-CA474D8B1A20}"/>
          </ac:spMkLst>
        </pc:spChg>
        <pc:spChg chg="mod">
          <ac:chgData name="Daniel Jost" userId="b1dfd8a75a6a7c45" providerId="LiveId" clId="{85FBE180-AA59-493E-B2EA-E8B6F380BE4B}" dt="2024-08-17T17:31:54.780" v="138" actId="14100"/>
          <ac:spMkLst>
            <pc:docMk/>
            <pc:sldMk cId="3952316691" sldId="265"/>
            <ac:spMk id="29" creationId="{2C72E2B7-BD6A-B8A9-A172-CAE9846402EE}"/>
          </ac:spMkLst>
        </pc:spChg>
      </pc:sldChg>
      <pc:sldChg chg="addSp delSp modSp mod">
        <pc:chgData name="Daniel Jost" userId="b1dfd8a75a6a7c45" providerId="LiveId" clId="{85FBE180-AA59-493E-B2EA-E8B6F380BE4B}" dt="2024-08-17T23:48:19.451" v="539" actId="478"/>
        <pc:sldMkLst>
          <pc:docMk/>
          <pc:sldMk cId="1562340083" sldId="266"/>
        </pc:sldMkLst>
        <pc:spChg chg="add del mod">
          <ac:chgData name="Daniel Jost" userId="b1dfd8a75a6a7c45" providerId="LiveId" clId="{85FBE180-AA59-493E-B2EA-E8B6F380BE4B}" dt="2024-08-17T23:48:19.451" v="539" actId="478"/>
          <ac:spMkLst>
            <pc:docMk/>
            <pc:sldMk cId="1562340083" sldId="266"/>
            <ac:spMk id="6" creationId="{B2AB3B0E-CC5A-15A1-CAD2-396BD565CAFE}"/>
          </ac:spMkLst>
        </pc:spChg>
        <pc:spChg chg="mod">
          <ac:chgData name="Daniel Jost" userId="b1dfd8a75a6a7c45" providerId="LiveId" clId="{85FBE180-AA59-493E-B2EA-E8B6F380BE4B}" dt="2024-08-17T17:32:19.797" v="140" actId="113"/>
          <ac:spMkLst>
            <pc:docMk/>
            <pc:sldMk cId="1562340083" sldId="266"/>
            <ac:spMk id="29" creationId="{2C72E2B7-BD6A-B8A9-A172-CAE9846402EE}"/>
          </ac:spMkLst>
        </pc:spChg>
      </pc:sldChg>
      <pc:sldChg chg="addSp delSp modSp mod">
        <pc:chgData name="Daniel Jost" userId="b1dfd8a75a6a7c45" providerId="LiveId" clId="{85FBE180-AA59-493E-B2EA-E8B6F380BE4B}" dt="2024-08-17T23:48:16.871" v="538" actId="478"/>
        <pc:sldMkLst>
          <pc:docMk/>
          <pc:sldMk cId="2310616984" sldId="270"/>
        </pc:sldMkLst>
        <pc:spChg chg="add del mod">
          <ac:chgData name="Daniel Jost" userId="b1dfd8a75a6a7c45" providerId="LiveId" clId="{85FBE180-AA59-493E-B2EA-E8B6F380BE4B}" dt="2024-08-17T23:48:16.871" v="538" actId="478"/>
          <ac:spMkLst>
            <pc:docMk/>
            <pc:sldMk cId="2310616984" sldId="270"/>
            <ac:spMk id="23" creationId="{E5669603-A86A-352E-3F22-D491CA769854}"/>
          </ac:spMkLst>
        </pc:spChg>
      </pc:sldChg>
      <pc:sldChg chg="del mod modShow">
        <pc:chgData name="Daniel Jost" userId="b1dfd8a75a6a7c45" providerId="LiveId" clId="{85FBE180-AA59-493E-B2EA-E8B6F380BE4B}" dt="2024-08-17T18:44:25.786" v="468" actId="47"/>
        <pc:sldMkLst>
          <pc:docMk/>
          <pc:sldMk cId="3111834669" sldId="271"/>
        </pc:sldMkLst>
      </pc:sldChg>
      <pc:sldChg chg="addSp delSp modSp mod">
        <pc:chgData name="Daniel Jost" userId="b1dfd8a75a6a7c45" providerId="LiveId" clId="{85FBE180-AA59-493E-B2EA-E8B6F380BE4B}" dt="2024-08-17T23:48:15.113" v="537" actId="478"/>
        <pc:sldMkLst>
          <pc:docMk/>
          <pc:sldMk cId="221493444" sldId="272"/>
        </pc:sldMkLst>
        <pc:spChg chg="add del mod">
          <ac:chgData name="Daniel Jost" userId="b1dfd8a75a6a7c45" providerId="LiveId" clId="{85FBE180-AA59-493E-B2EA-E8B6F380BE4B}" dt="2024-08-17T23:48:15.113" v="537" actId="478"/>
          <ac:spMkLst>
            <pc:docMk/>
            <pc:sldMk cId="221493444" sldId="272"/>
            <ac:spMk id="8" creationId="{D616501C-7B3E-038A-E4D1-D653CB965B5A}"/>
          </ac:spMkLst>
        </pc:spChg>
      </pc:sldChg>
      <pc:sldChg chg="addSp delSp modSp mod modAnim">
        <pc:chgData name="Daniel Jost" userId="b1dfd8a75a6a7c45" providerId="LiveId" clId="{85FBE180-AA59-493E-B2EA-E8B6F380BE4B}" dt="2024-08-17T23:56:49.339" v="632" actId="1076"/>
        <pc:sldMkLst>
          <pc:docMk/>
          <pc:sldMk cId="3654755658" sldId="273"/>
        </pc:sldMkLst>
        <pc:spChg chg="add del mod">
          <ac:chgData name="Daniel Jost" userId="b1dfd8a75a6a7c45" providerId="LiveId" clId="{85FBE180-AA59-493E-B2EA-E8B6F380BE4B}" dt="2024-08-17T23:50:25.092" v="549" actId="478"/>
          <ac:spMkLst>
            <pc:docMk/>
            <pc:sldMk cId="3654755658" sldId="273"/>
            <ac:spMk id="15" creationId="{B8B130C2-3F9A-DF61-D439-D3730EC2DA43}"/>
          </ac:spMkLst>
        </pc:spChg>
        <pc:spChg chg="add mod">
          <ac:chgData name="Daniel Jost" userId="b1dfd8a75a6a7c45" providerId="LiveId" clId="{85FBE180-AA59-493E-B2EA-E8B6F380BE4B}" dt="2024-08-17T23:56:31.484" v="627" actId="948"/>
          <ac:spMkLst>
            <pc:docMk/>
            <pc:sldMk cId="3654755658" sldId="273"/>
            <ac:spMk id="17" creationId="{32CEEDFB-2F56-1FDA-17E6-147A7E361AAB}"/>
          </ac:spMkLst>
        </pc:spChg>
        <pc:spChg chg="mod">
          <ac:chgData name="Daniel Jost" userId="b1dfd8a75a6a7c45" providerId="LiveId" clId="{85FBE180-AA59-493E-B2EA-E8B6F380BE4B}" dt="2024-08-17T23:55:50.829" v="621"/>
          <ac:spMkLst>
            <pc:docMk/>
            <pc:sldMk cId="3654755658" sldId="273"/>
            <ac:spMk id="29" creationId="{93F5F4E5-A1CF-CC08-D80B-91B027253D78}"/>
          </ac:spMkLst>
        </pc:spChg>
        <pc:grpChg chg="add mod">
          <ac:chgData name="Daniel Jost" userId="b1dfd8a75a6a7c45" providerId="LiveId" clId="{85FBE180-AA59-493E-B2EA-E8B6F380BE4B}" dt="2024-08-17T23:56:00.662" v="623" actId="14100"/>
          <ac:grpSpMkLst>
            <pc:docMk/>
            <pc:sldMk cId="3654755658" sldId="273"/>
            <ac:grpSpMk id="27" creationId="{DDC781F4-6896-8FD8-F47D-EA6CCBB4E589}"/>
          </ac:grpSpMkLst>
        </pc:grpChg>
        <pc:grpChg chg="add del mod">
          <ac:chgData name="Daniel Jost" userId="b1dfd8a75a6a7c45" providerId="LiveId" clId="{85FBE180-AA59-493E-B2EA-E8B6F380BE4B}" dt="2024-08-17T23:56:03.343" v="624" actId="478"/>
          <ac:grpSpMkLst>
            <pc:docMk/>
            <pc:sldMk cId="3654755658" sldId="273"/>
            <ac:grpSpMk id="28" creationId="{00C2CED3-75FD-A5A9-1F09-DEB01D032C66}"/>
          </ac:grpSpMkLst>
        </pc:grpChg>
        <pc:picChg chg="add mod">
          <ac:chgData name="Daniel Jost" userId="b1dfd8a75a6a7c45" providerId="LiveId" clId="{85FBE180-AA59-493E-B2EA-E8B6F380BE4B}" dt="2024-08-17T23:56:49.339" v="632" actId="1076"/>
          <ac:picMkLst>
            <pc:docMk/>
            <pc:sldMk cId="3654755658" sldId="273"/>
            <ac:picMk id="23" creationId="{E13DF673-76BA-4C82-78BF-94944473A1C6}"/>
          </ac:picMkLst>
        </pc:picChg>
        <pc:picChg chg="mod">
          <ac:chgData name="Daniel Jost" userId="b1dfd8a75a6a7c45" providerId="LiveId" clId="{85FBE180-AA59-493E-B2EA-E8B6F380BE4B}" dt="2024-08-17T23:55:50.829" v="621"/>
          <ac:picMkLst>
            <pc:docMk/>
            <pc:sldMk cId="3654755658" sldId="273"/>
            <ac:picMk id="30" creationId="{7D84D06F-892E-270B-4E1E-20189560920B}"/>
          </ac:picMkLst>
        </pc:picChg>
        <pc:picChg chg="mod">
          <ac:chgData name="Daniel Jost" userId="b1dfd8a75a6a7c45" providerId="LiveId" clId="{85FBE180-AA59-493E-B2EA-E8B6F380BE4B}" dt="2024-08-17T23:55:50.829" v="621"/>
          <ac:picMkLst>
            <pc:docMk/>
            <pc:sldMk cId="3654755658" sldId="273"/>
            <ac:picMk id="33" creationId="{24115094-3F41-D136-08AC-E26BF61DC26B}"/>
          </ac:picMkLst>
        </pc:picChg>
      </pc:sldChg>
      <pc:sldChg chg="del">
        <pc:chgData name="Daniel Jost" userId="b1dfd8a75a6a7c45" providerId="LiveId" clId="{85FBE180-AA59-493E-B2EA-E8B6F380BE4B}" dt="2024-08-17T17:33:58.963" v="141" actId="47"/>
        <pc:sldMkLst>
          <pc:docMk/>
          <pc:sldMk cId="2005730672" sldId="275"/>
        </pc:sldMkLst>
      </pc:sldChg>
      <pc:sldChg chg="addSp delSp modSp mod modAnim">
        <pc:chgData name="Daniel Jost" userId="b1dfd8a75a6a7c45" providerId="LiveId" clId="{85FBE180-AA59-493E-B2EA-E8B6F380BE4B}" dt="2024-08-17T23:55:02.874" v="617"/>
        <pc:sldMkLst>
          <pc:docMk/>
          <pc:sldMk cId="3228311956" sldId="276"/>
        </pc:sldMkLst>
        <pc:spChg chg="mod">
          <ac:chgData name="Daniel Jost" userId="b1dfd8a75a6a7c45" providerId="LiveId" clId="{85FBE180-AA59-493E-B2EA-E8B6F380BE4B}" dt="2024-08-17T23:54:53.251" v="615" actId="20577"/>
          <ac:spMkLst>
            <pc:docMk/>
            <pc:sldMk cId="3228311956" sldId="276"/>
            <ac:spMk id="2" creationId="{E4673C3E-EFF0-C700-DF12-071C59477B04}"/>
          </ac:spMkLst>
        </pc:spChg>
        <pc:spChg chg="mod topLvl">
          <ac:chgData name="Daniel Jost" userId="b1dfd8a75a6a7c45" providerId="LiveId" clId="{85FBE180-AA59-493E-B2EA-E8B6F380BE4B}" dt="2024-08-17T23:54:39.969" v="612" actId="164"/>
          <ac:spMkLst>
            <pc:docMk/>
            <pc:sldMk cId="3228311956" sldId="276"/>
            <ac:spMk id="33" creationId="{06A7AA14-C15D-A3D9-FC89-7016AEACA12F}"/>
          </ac:spMkLst>
        </pc:spChg>
        <pc:grpChg chg="add del mod">
          <ac:chgData name="Daniel Jost" userId="b1dfd8a75a6a7c45" providerId="LiveId" clId="{85FBE180-AA59-493E-B2EA-E8B6F380BE4B}" dt="2024-08-17T23:53:30.393" v="581" actId="165"/>
          <ac:grpSpMkLst>
            <pc:docMk/>
            <pc:sldMk cId="3228311956" sldId="276"/>
            <ac:grpSpMk id="30" creationId="{50EC71CD-8B91-4221-1667-B8AF8CAC1604}"/>
          </ac:grpSpMkLst>
        </pc:grpChg>
        <pc:grpChg chg="add mod">
          <ac:chgData name="Daniel Jost" userId="b1dfd8a75a6a7c45" providerId="LiveId" clId="{85FBE180-AA59-493E-B2EA-E8B6F380BE4B}" dt="2024-08-17T23:54:43.607" v="613" actId="1076"/>
          <ac:grpSpMkLst>
            <pc:docMk/>
            <pc:sldMk cId="3228311956" sldId="276"/>
            <ac:grpSpMk id="37" creationId="{5BC5D154-0E83-B0C0-256E-2F9C7FE3A99A}"/>
          </ac:grpSpMkLst>
        </pc:grpChg>
        <pc:picChg chg="del mod topLvl">
          <ac:chgData name="Daniel Jost" userId="b1dfd8a75a6a7c45" providerId="LiveId" clId="{85FBE180-AA59-493E-B2EA-E8B6F380BE4B}" dt="2024-08-17T23:53:33.365" v="582" actId="478"/>
          <ac:picMkLst>
            <pc:docMk/>
            <pc:sldMk cId="3228311956" sldId="276"/>
            <ac:picMk id="34" creationId="{C15BA53A-B286-BF5A-A0BE-8B11A8BDE53C}"/>
          </ac:picMkLst>
        </pc:picChg>
        <pc:picChg chg="add mod">
          <ac:chgData name="Daniel Jost" userId="b1dfd8a75a6a7c45" providerId="LiveId" clId="{85FBE180-AA59-493E-B2EA-E8B6F380BE4B}" dt="2024-08-17T23:54:39.969" v="612" actId="164"/>
          <ac:picMkLst>
            <pc:docMk/>
            <pc:sldMk cId="3228311956" sldId="276"/>
            <ac:picMk id="35" creationId="{9B7FB6F8-38AC-431A-FC1E-B742334ECBF9}"/>
          </ac:picMkLst>
        </pc:picChg>
        <pc:picChg chg="add mod">
          <ac:chgData name="Daniel Jost" userId="b1dfd8a75a6a7c45" providerId="LiveId" clId="{85FBE180-AA59-493E-B2EA-E8B6F380BE4B}" dt="2024-08-17T23:54:39.969" v="612" actId="164"/>
          <ac:picMkLst>
            <pc:docMk/>
            <pc:sldMk cId="3228311956" sldId="276"/>
            <ac:picMk id="36" creationId="{B544F0E6-A096-409F-02A7-585E9A131A30}"/>
          </ac:picMkLst>
        </pc:picChg>
      </pc:sldChg>
      <pc:sldChg chg="addSp delSp modSp mod modAnim">
        <pc:chgData name="Daniel Jost" userId="b1dfd8a75a6a7c45" providerId="LiveId" clId="{85FBE180-AA59-493E-B2EA-E8B6F380BE4B}" dt="2024-08-18T00:00:05.448" v="667"/>
        <pc:sldMkLst>
          <pc:docMk/>
          <pc:sldMk cId="1759056619" sldId="277"/>
        </pc:sldMkLst>
        <pc:spChg chg="mod topLvl">
          <ac:chgData name="Daniel Jost" userId="b1dfd8a75a6a7c45" providerId="LiveId" clId="{85FBE180-AA59-493E-B2EA-E8B6F380BE4B}" dt="2024-08-17T23:57:21.954" v="663" actId="20577"/>
          <ac:spMkLst>
            <pc:docMk/>
            <pc:sldMk cId="1759056619" sldId="277"/>
            <ac:spMk id="23" creationId="{42FCCA43-D4E5-A91E-2FAA-43F3624B3271}"/>
          </ac:spMkLst>
        </pc:spChg>
        <pc:grpChg chg="add del mod">
          <ac:chgData name="Daniel Jost" userId="b1dfd8a75a6a7c45" providerId="LiveId" clId="{85FBE180-AA59-493E-B2EA-E8B6F380BE4B}" dt="2024-08-17T23:57:18.728" v="661" actId="478"/>
          <ac:grpSpMkLst>
            <pc:docMk/>
            <pc:sldMk cId="1759056619" sldId="277"/>
            <ac:grpSpMk id="17" creationId="{2655710E-AD22-D43C-ADE2-344EFB2B2374}"/>
          </ac:grpSpMkLst>
        </pc:grpChg>
        <pc:picChg chg="del mod">
          <ac:chgData name="Daniel Jost" userId="b1dfd8a75a6a7c45" providerId="LiveId" clId="{85FBE180-AA59-493E-B2EA-E8B6F380BE4B}" dt="2024-08-17T23:57:03.856" v="634" actId="478"/>
          <ac:picMkLst>
            <pc:docMk/>
            <pc:sldMk cId="1759056619" sldId="277"/>
            <ac:picMk id="27" creationId="{D5F6A84E-D7DC-C657-E031-64D15D8EBA45}"/>
          </ac:picMkLst>
        </pc:picChg>
        <pc:picChg chg="del mod topLvl">
          <ac:chgData name="Daniel Jost" userId="b1dfd8a75a6a7c45" providerId="LiveId" clId="{85FBE180-AA59-493E-B2EA-E8B6F380BE4B}" dt="2024-08-17T23:57:18.728" v="661" actId="478"/>
          <ac:picMkLst>
            <pc:docMk/>
            <pc:sldMk cId="1759056619" sldId="277"/>
            <ac:picMk id="28" creationId="{6D5EDFB8-67C2-496E-B065-7DA560C1F809}"/>
          </ac:picMkLst>
        </pc:picChg>
        <pc:picChg chg="add mod">
          <ac:chgData name="Daniel Jost" userId="b1dfd8a75a6a7c45" providerId="LiveId" clId="{85FBE180-AA59-493E-B2EA-E8B6F380BE4B}" dt="2024-08-17T23:57:08.923" v="638" actId="1076"/>
          <ac:picMkLst>
            <pc:docMk/>
            <pc:sldMk cId="1759056619" sldId="277"/>
            <ac:picMk id="29" creationId="{2660F301-7CD5-ECB3-4D94-68B2D57713FF}"/>
          </ac:picMkLst>
        </pc:picChg>
      </pc:sldChg>
      <pc:sldChg chg="addSp modSp del mod modAnim modShow">
        <pc:chgData name="Daniel Jost" userId="b1dfd8a75a6a7c45" providerId="LiveId" clId="{85FBE180-AA59-493E-B2EA-E8B6F380BE4B}" dt="2024-08-18T20:41:53.841" v="1268" actId="47"/>
        <pc:sldMkLst>
          <pc:docMk/>
          <pc:sldMk cId="1977284386" sldId="278"/>
        </pc:sldMkLst>
        <pc:spChg chg="mod">
          <ac:chgData name="Daniel Jost" userId="b1dfd8a75a6a7c45" providerId="LiveId" clId="{85FBE180-AA59-493E-B2EA-E8B6F380BE4B}" dt="2024-08-17T18:28:24.916" v="461" actId="20577"/>
          <ac:spMkLst>
            <pc:docMk/>
            <pc:sldMk cId="1977284386" sldId="278"/>
            <ac:spMk id="2" creationId="{815286DE-930D-BDCB-4480-11F5301BB898}"/>
          </ac:spMkLst>
        </pc:spChg>
        <pc:spChg chg="mod">
          <ac:chgData name="Daniel Jost" userId="b1dfd8a75a6a7c45" providerId="LiveId" clId="{85FBE180-AA59-493E-B2EA-E8B6F380BE4B}" dt="2024-08-17T18:28:14.268" v="454" actId="113"/>
          <ac:spMkLst>
            <pc:docMk/>
            <pc:sldMk cId="1977284386" sldId="278"/>
            <ac:spMk id="3" creationId="{59782594-EADE-DE95-075A-94103CDE80E2}"/>
          </ac:spMkLst>
        </pc:spChg>
        <pc:spChg chg="mod ord">
          <ac:chgData name="Daniel Jost" userId="b1dfd8a75a6a7c45" providerId="LiveId" clId="{85FBE180-AA59-493E-B2EA-E8B6F380BE4B}" dt="2024-08-17T18:28:08.837" v="453" actId="1038"/>
          <ac:spMkLst>
            <pc:docMk/>
            <pc:sldMk cId="1977284386" sldId="278"/>
            <ac:spMk id="6" creationId="{DAD6A1F4-46C8-885B-EBDB-89005BAD0E66}"/>
          </ac:spMkLst>
        </pc:spChg>
        <pc:spChg chg="add mod">
          <ac:chgData name="Daniel Jost" userId="b1dfd8a75a6a7c45" providerId="LiveId" clId="{85FBE180-AA59-493E-B2EA-E8B6F380BE4B}" dt="2024-08-17T18:28:16.564" v="455" actId="113"/>
          <ac:spMkLst>
            <pc:docMk/>
            <pc:sldMk cId="1977284386" sldId="278"/>
            <ac:spMk id="8" creationId="{96AF2189-723A-FA30-47B1-DD54A75F1024}"/>
          </ac:spMkLst>
        </pc:spChg>
        <pc:spChg chg="add mod">
          <ac:chgData name="Daniel Jost" userId="b1dfd8a75a6a7c45" providerId="LiveId" clId="{85FBE180-AA59-493E-B2EA-E8B6F380BE4B}" dt="2024-08-17T18:26:57.834" v="386" actId="164"/>
          <ac:spMkLst>
            <pc:docMk/>
            <pc:sldMk cId="1977284386" sldId="278"/>
            <ac:spMk id="9" creationId="{A977C465-EF36-18BC-8948-A2AB17C92C72}"/>
          </ac:spMkLst>
        </pc:spChg>
        <pc:grpChg chg="add mod">
          <ac:chgData name="Daniel Jost" userId="b1dfd8a75a6a7c45" providerId="LiveId" clId="{85FBE180-AA59-493E-B2EA-E8B6F380BE4B}" dt="2024-08-17T18:27:03.214" v="415" actId="1037"/>
          <ac:grpSpMkLst>
            <pc:docMk/>
            <pc:sldMk cId="1977284386" sldId="278"/>
            <ac:grpSpMk id="10" creationId="{CD27E257-66B0-4DA7-BFBC-304F92945816}"/>
          </ac:grpSpMkLst>
        </pc:grpChg>
      </pc:sldChg>
      <pc:sldChg chg="modSp mod">
        <pc:chgData name="Daniel Jost" userId="b1dfd8a75a6a7c45" providerId="LiveId" clId="{85FBE180-AA59-493E-B2EA-E8B6F380BE4B}" dt="2024-08-17T17:38:15.274" v="167" actId="14100"/>
        <pc:sldMkLst>
          <pc:docMk/>
          <pc:sldMk cId="2242437104" sldId="279"/>
        </pc:sldMkLst>
        <pc:spChg chg="mod">
          <ac:chgData name="Daniel Jost" userId="b1dfd8a75a6a7c45" providerId="LiveId" clId="{85FBE180-AA59-493E-B2EA-E8B6F380BE4B}" dt="2024-08-17T17:38:03.399" v="160" actId="20577"/>
          <ac:spMkLst>
            <pc:docMk/>
            <pc:sldMk cId="2242437104" sldId="279"/>
            <ac:spMk id="9" creationId="{85842E60-385F-FAFA-7BFB-C83B80789731}"/>
          </ac:spMkLst>
        </pc:spChg>
        <pc:spChg chg="mod">
          <ac:chgData name="Daniel Jost" userId="b1dfd8a75a6a7c45" providerId="LiveId" clId="{85FBE180-AA59-493E-B2EA-E8B6F380BE4B}" dt="2024-08-17T17:37:17.329" v="151" actId="403"/>
          <ac:spMkLst>
            <pc:docMk/>
            <pc:sldMk cId="2242437104" sldId="279"/>
            <ac:spMk id="10" creationId="{107A8DB8-4C66-5E70-C8EE-284FBE3B0C26}"/>
          </ac:spMkLst>
        </pc:spChg>
        <pc:spChg chg="mod">
          <ac:chgData name="Daniel Jost" userId="b1dfd8a75a6a7c45" providerId="LiveId" clId="{85FBE180-AA59-493E-B2EA-E8B6F380BE4B}" dt="2024-08-17T17:38:15.274" v="167" actId="14100"/>
          <ac:spMkLst>
            <pc:docMk/>
            <pc:sldMk cId="2242437104" sldId="279"/>
            <ac:spMk id="12" creationId="{90BB43ED-3993-42E0-1624-F1CAB7499CEF}"/>
          </ac:spMkLst>
        </pc:spChg>
        <pc:spChg chg="mod">
          <ac:chgData name="Daniel Jost" userId="b1dfd8a75a6a7c45" providerId="LiveId" clId="{85FBE180-AA59-493E-B2EA-E8B6F380BE4B}" dt="2024-08-17T17:37:27.983" v="152" actId="14100"/>
          <ac:spMkLst>
            <pc:docMk/>
            <pc:sldMk cId="2242437104" sldId="279"/>
            <ac:spMk id="23" creationId="{0D3AD73D-336B-F797-E81F-26E0A1F97590}"/>
          </ac:spMkLst>
        </pc:spChg>
        <pc:spChg chg="mod">
          <ac:chgData name="Daniel Jost" userId="b1dfd8a75a6a7c45" providerId="LiveId" clId="{85FBE180-AA59-493E-B2EA-E8B6F380BE4B}" dt="2024-08-17T17:37:30.691" v="153" actId="14100"/>
          <ac:spMkLst>
            <pc:docMk/>
            <pc:sldMk cId="2242437104" sldId="279"/>
            <ac:spMk id="24" creationId="{80C16F36-F9C7-04C5-C63B-C14E36A3E3A1}"/>
          </ac:spMkLst>
        </pc:spChg>
        <pc:spChg chg="mod">
          <ac:chgData name="Daniel Jost" userId="b1dfd8a75a6a7c45" providerId="LiveId" clId="{85FBE180-AA59-493E-B2EA-E8B6F380BE4B}" dt="2024-08-17T17:37:34.161" v="154" actId="14100"/>
          <ac:spMkLst>
            <pc:docMk/>
            <pc:sldMk cId="2242437104" sldId="279"/>
            <ac:spMk id="25" creationId="{18F0D969-7E88-E4A8-E983-46146F8779C0}"/>
          </ac:spMkLst>
        </pc:spChg>
      </pc:sldChg>
      <pc:sldChg chg="addSp modSp del mod modShow">
        <pc:chgData name="Daniel Jost" userId="b1dfd8a75a6a7c45" providerId="LiveId" clId="{85FBE180-AA59-493E-B2EA-E8B6F380BE4B}" dt="2024-08-18T00:13:46.353" v="696" actId="47"/>
        <pc:sldMkLst>
          <pc:docMk/>
          <pc:sldMk cId="2231036067" sldId="287"/>
        </pc:sldMkLst>
        <pc:spChg chg="mod">
          <ac:chgData name="Daniel Jost" userId="b1dfd8a75a6a7c45" providerId="LiveId" clId="{85FBE180-AA59-493E-B2EA-E8B6F380BE4B}" dt="2024-08-17T17:23:21.499" v="32"/>
          <ac:spMkLst>
            <pc:docMk/>
            <pc:sldMk cId="2231036067" sldId="287"/>
            <ac:spMk id="3" creationId="{9CF868D6-4FDB-E426-7C8A-82C50E1EEEC1}"/>
          </ac:spMkLst>
        </pc:spChg>
        <pc:spChg chg="add mod">
          <ac:chgData name="Daniel Jost" userId="b1dfd8a75a6a7c45" providerId="LiveId" clId="{85FBE180-AA59-493E-B2EA-E8B6F380BE4B}" dt="2024-08-17T23:49:25.873" v="543" actId="571"/>
          <ac:spMkLst>
            <pc:docMk/>
            <pc:sldMk cId="2231036067" sldId="287"/>
            <ac:spMk id="13" creationId="{46A2BE0E-1FAB-BA77-410F-589FADF0BC3A}"/>
          </ac:spMkLst>
        </pc:spChg>
        <pc:picChg chg="add mod">
          <ac:chgData name="Daniel Jost" userId="b1dfd8a75a6a7c45" providerId="LiveId" clId="{85FBE180-AA59-493E-B2EA-E8B6F380BE4B}" dt="2024-08-17T23:49:25.873" v="543" actId="571"/>
          <ac:picMkLst>
            <pc:docMk/>
            <pc:sldMk cId="2231036067" sldId="287"/>
            <ac:picMk id="14" creationId="{BB5FCBD3-289A-39CF-5CF6-20AB611E2AD0}"/>
          </ac:picMkLst>
        </pc:picChg>
      </pc:sldChg>
      <pc:sldChg chg="addSp delSp modSp mod">
        <pc:chgData name="Daniel Jost" userId="b1dfd8a75a6a7c45" providerId="LiveId" clId="{85FBE180-AA59-493E-B2EA-E8B6F380BE4B}" dt="2024-08-17T17:28:28.413" v="95"/>
        <pc:sldMkLst>
          <pc:docMk/>
          <pc:sldMk cId="2643834363" sldId="290"/>
        </pc:sldMkLst>
        <pc:spChg chg="mod">
          <ac:chgData name="Daniel Jost" userId="b1dfd8a75a6a7c45" providerId="LiveId" clId="{85FBE180-AA59-493E-B2EA-E8B6F380BE4B}" dt="2024-08-17T17:25:35.246" v="39"/>
          <ac:spMkLst>
            <pc:docMk/>
            <pc:sldMk cId="2643834363" sldId="290"/>
            <ac:spMk id="13" creationId="{60229677-2D5B-5CE9-352B-8F06693B292C}"/>
          </ac:spMkLst>
        </pc:spChg>
        <pc:spChg chg="mod">
          <ac:chgData name="Daniel Jost" userId="b1dfd8a75a6a7c45" providerId="LiveId" clId="{85FBE180-AA59-493E-B2EA-E8B6F380BE4B}" dt="2024-08-17T17:25:35.246" v="39"/>
          <ac:spMkLst>
            <pc:docMk/>
            <pc:sldMk cId="2643834363" sldId="290"/>
            <ac:spMk id="15" creationId="{4A6DEE74-F36A-CE62-36B2-AF96384DCAA1}"/>
          </ac:spMkLst>
        </pc:spChg>
        <pc:spChg chg="mod">
          <ac:chgData name="Daniel Jost" userId="b1dfd8a75a6a7c45" providerId="LiveId" clId="{85FBE180-AA59-493E-B2EA-E8B6F380BE4B}" dt="2024-08-17T17:28:28.413" v="95"/>
          <ac:spMkLst>
            <pc:docMk/>
            <pc:sldMk cId="2643834363" sldId="290"/>
            <ac:spMk id="19" creationId="{586B49F9-8658-535D-1F63-65DBC3369FDD}"/>
          </ac:spMkLst>
        </pc:spChg>
        <pc:spChg chg="mod">
          <ac:chgData name="Daniel Jost" userId="b1dfd8a75a6a7c45" providerId="LiveId" clId="{85FBE180-AA59-493E-B2EA-E8B6F380BE4B}" dt="2024-08-17T17:28:28.413" v="95"/>
          <ac:spMkLst>
            <pc:docMk/>
            <pc:sldMk cId="2643834363" sldId="290"/>
            <ac:spMk id="21" creationId="{F79C68B8-0DDA-5F82-F35E-9BD1DA37AD73}"/>
          </ac:spMkLst>
        </pc:spChg>
        <pc:spChg chg="ord">
          <ac:chgData name="Daniel Jost" userId="b1dfd8a75a6a7c45" providerId="LiveId" clId="{85FBE180-AA59-493E-B2EA-E8B6F380BE4B}" dt="2024-08-17T17:25:49.966" v="40" actId="166"/>
          <ac:spMkLst>
            <pc:docMk/>
            <pc:sldMk cId="2643834363" sldId="290"/>
            <ac:spMk id="59" creationId="{846A7194-0845-6637-F81C-D0216F6602C1}"/>
          </ac:spMkLst>
        </pc:spChg>
        <pc:grpChg chg="add mod">
          <ac:chgData name="Daniel Jost" userId="b1dfd8a75a6a7c45" providerId="LiveId" clId="{85FBE180-AA59-493E-B2EA-E8B6F380BE4B}" dt="2024-08-17T17:25:35.246" v="39"/>
          <ac:grpSpMkLst>
            <pc:docMk/>
            <pc:sldMk cId="2643834363" sldId="290"/>
            <ac:grpSpMk id="10" creationId="{0A95549C-A08D-F0F2-735D-D4A00E379F7F}"/>
          </ac:grpSpMkLst>
        </pc:grpChg>
        <pc:grpChg chg="add mod">
          <ac:chgData name="Daniel Jost" userId="b1dfd8a75a6a7c45" providerId="LiveId" clId="{85FBE180-AA59-493E-B2EA-E8B6F380BE4B}" dt="2024-08-17T17:28:28.413" v="95"/>
          <ac:grpSpMkLst>
            <pc:docMk/>
            <pc:sldMk cId="2643834363" sldId="290"/>
            <ac:grpSpMk id="16" creationId="{BDADB028-9B0F-E2B1-E980-3F9D906BDD92}"/>
          </ac:grpSpMkLst>
        </pc:grpChg>
        <pc:grpChg chg="del">
          <ac:chgData name="Daniel Jost" userId="b1dfd8a75a6a7c45" providerId="LiveId" clId="{85FBE180-AA59-493E-B2EA-E8B6F380BE4B}" dt="2024-08-17T17:25:34.851" v="38" actId="478"/>
          <ac:grpSpMkLst>
            <pc:docMk/>
            <pc:sldMk cId="2643834363" sldId="290"/>
            <ac:grpSpMk id="26" creationId="{E57CB4A7-30F7-2C38-E470-AC96069E1142}"/>
          </ac:grpSpMkLst>
        </pc:grpChg>
        <pc:grpChg chg="del">
          <ac:chgData name="Daniel Jost" userId="b1dfd8a75a6a7c45" providerId="LiveId" clId="{85FBE180-AA59-493E-B2EA-E8B6F380BE4B}" dt="2024-08-17T17:28:27.887" v="94" actId="478"/>
          <ac:grpSpMkLst>
            <pc:docMk/>
            <pc:sldMk cId="2643834363" sldId="290"/>
            <ac:grpSpMk id="31" creationId="{E91C1B23-238F-FCA1-9D79-62D9AD22EE5F}"/>
          </ac:grpSpMkLst>
        </pc:grpChg>
        <pc:cxnChg chg="mod">
          <ac:chgData name="Daniel Jost" userId="b1dfd8a75a6a7c45" providerId="LiveId" clId="{85FBE180-AA59-493E-B2EA-E8B6F380BE4B}" dt="2024-08-17T17:28:27.887" v="94" actId="478"/>
          <ac:cxnSpMkLst>
            <pc:docMk/>
            <pc:sldMk cId="2643834363" sldId="290"/>
            <ac:cxnSpMk id="22" creationId="{8A202DAC-1C24-A761-EBC5-E4B6E9B28B47}"/>
          </ac:cxnSpMkLst>
        </pc:cxnChg>
      </pc:sldChg>
      <pc:sldChg chg="addSp delSp modSp mod modAnim">
        <pc:chgData name="Daniel Jost" userId="b1dfd8a75a6a7c45" providerId="LiveId" clId="{85FBE180-AA59-493E-B2EA-E8B6F380BE4B}" dt="2024-08-17T17:28:19.157" v="93" actId="1036"/>
        <pc:sldMkLst>
          <pc:docMk/>
          <pc:sldMk cId="1417828442" sldId="292"/>
        </pc:sldMkLst>
        <pc:spChg chg="mod">
          <ac:chgData name="Daniel Jost" userId="b1dfd8a75a6a7c45" providerId="LiveId" clId="{85FBE180-AA59-493E-B2EA-E8B6F380BE4B}" dt="2024-08-17T17:25:23.696" v="34"/>
          <ac:spMkLst>
            <pc:docMk/>
            <pc:sldMk cId="1417828442" sldId="292"/>
            <ac:spMk id="23" creationId="{C7D425F9-5F14-07BC-DF61-3AD7757AB180}"/>
          </ac:spMkLst>
        </pc:spChg>
        <pc:spChg chg="mod">
          <ac:chgData name="Daniel Jost" userId="b1dfd8a75a6a7c45" providerId="LiveId" clId="{85FBE180-AA59-493E-B2EA-E8B6F380BE4B}" dt="2024-08-17T17:25:23.696" v="34"/>
          <ac:spMkLst>
            <pc:docMk/>
            <pc:sldMk cId="1417828442" sldId="292"/>
            <ac:spMk id="47" creationId="{0B09FA08-986D-BAA2-C471-7818D61E1B51}"/>
          </ac:spMkLst>
        </pc:spChg>
        <pc:spChg chg="mod">
          <ac:chgData name="Daniel Jost" userId="b1dfd8a75a6a7c45" providerId="LiveId" clId="{85FBE180-AA59-493E-B2EA-E8B6F380BE4B}" dt="2024-08-17T17:25:26.419" v="36"/>
          <ac:spMkLst>
            <pc:docMk/>
            <pc:sldMk cId="1417828442" sldId="292"/>
            <ac:spMk id="53" creationId="{83056A79-9BD7-06A7-2C32-842991A079A9}"/>
          </ac:spMkLst>
        </pc:spChg>
        <pc:spChg chg="mod">
          <ac:chgData name="Daniel Jost" userId="b1dfd8a75a6a7c45" providerId="LiveId" clId="{85FBE180-AA59-493E-B2EA-E8B6F380BE4B}" dt="2024-08-17T17:25:26.419" v="36"/>
          <ac:spMkLst>
            <pc:docMk/>
            <pc:sldMk cId="1417828442" sldId="292"/>
            <ac:spMk id="56" creationId="{D5DAB960-FD03-A228-B030-8829CC504190}"/>
          </ac:spMkLst>
        </pc:spChg>
        <pc:spChg chg="mod">
          <ac:chgData name="Daniel Jost" userId="b1dfd8a75a6a7c45" providerId="LiveId" clId="{85FBE180-AA59-493E-B2EA-E8B6F380BE4B}" dt="2024-08-17T17:28:05.763" v="66"/>
          <ac:spMkLst>
            <pc:docMk/>
            <pc:sldMk cId="1417828442" sldId="292"/>
            <ac:spMk id="66" creationId="{9B86EC2F-E754-6629-90C1-8B1D96EA03AF}"/>
          </ac:spMkLst>
        </pc:spChg>
        <pc:spChg chg="mod">
          <ac:chgData name="Daniel Jost" userId="b1dfd8a75a6a7c45" providerId="LiveId" clId="{85FBE180-AA59-493E-B2EA-E8B6F380BE4B}" dt="2024-08-17T17:28:05.763" v="66"/>
          <ac:spMkLst>
            <pc:docMk/>
            <pc:sldMk cId="1417828442" sldId="292"/>
            <ac:spMk id="67" creationId="{ADD1F9FB-AAA9-A3F2-4B7E-BCBC3EAE7658}"/>
          </ac:spMkLst>
        </pc:spChg>
        <pc:grpChg chg="add mod">
          <ac:chgData name="Daniel Jost" userId="b1dfd8a75a6a7c45" providerId="LiveId" clId="{85FBE180-AA59-493E-B2EA-E8B6F380BE4B}" dt="2024-08-17T17:25:23.696" v="34"/>
          <ac:grpSpMkLst>
            <pc:docMk/>
            <pc:sldMk cId="1417828442" sldId="292"/>
            <ac:grpSpMk id="22" creationId="{8A426FAD-D66E-5121-4FA5-A55FE4F5949F}"/>
          </ac:grpSpMkLst>
        </pc:grpChg>
        <pc:grpChg chg="del">
          <ac:chgData name="Daniel Jost" userId="b1dfd8a75a6a7c45" providerId="LiveId" clId="{85FBE180-AA59-493E-B2EA-E8B6F380BE4B}" dt="2024-08-17T17:25:23.148" v="33" actId="478"/>
          <ac:grpSpMkLst>
            <pc:docMk/>
            <pc:sldMk cId="1417828442" sldId="292"/>
            <ac:grpSpMk id="26" creationId="{E57CB4A7-30F7-2C38-E470-AC96069E1142}"/>
          </ac:grpSpMkLst>
        </pc:grpChg>
        <pc:grpChg chg="add del">
          <ac:chgData name="Daniel Jost" userId="b1dfd8a75a6a7c45" providerId="LiveId" clId="{85FBE180-AA59-493E-B2EA-E8B6F380BE4B}" dt="2024-08-17T17:25:28.301" v="37" actId="478"/>
          <ac:grpSpMkLst>
            <pc:docMk/>
            <pc:sldMk cId="1417828442" sldId="292"/>
            <ac:grpSpMk id="27" creationId="{30A9F2AB-7842-AFC9-594F-9A12CE32AEE9}"/>
          </ac:grpSpMkLst>
        </pc:grpChg>
        <pc:grpChg chg="del">
          <ac:chgData name="Daniel Jost" userId="b1dfd8a75a6a7c45" providerId="LiveId" clId="{85FBE180-AA59-493E-B2EA-E8B6F380BE4B}" dt="2024-08-17T17:28:05.266" v="65" actId="478"/>
          <ac:grpSpMkLst>
            <pc:docMk/>
            <pc:sldMk cId="1417828442" sldId="292"/>
            <ac:grpSpMk id="31" creationId="{E91C1B23-238F-FCA1-9D79-62D9AD22EE5F}"/>
          </ac:grpSpMkLst>
        </pc:grpChg>
        <pc:grpChg chg="add mod">
          <ac:chgData name="Daniel Jost" userId="b1dfd8a75a6a7c45" providerId="LiveId" clId="{85FBE180-AA59-493E-B2EA-E8B6F380BE4B}" dt="2024-08-17T17:25:26.419" v="36"/>
          <ac:grpSpMkLst>
            <pc:docMk/>
            <pc:sldMk cId="1417828442" sldId="292"/>
            <ac:grpSpMk id="49" creationId="{E1939F74-38DF-D212-A37D-518C208B9338}"/>
          </ac:grpSpMkLst>
        </pc:grpChg>
        <pc:grpChg chg="add mod">
          <ac:chgData name="Daniel Jost" userId="b1dfd8a75a6a7c45" providerId="LiveId" clId="{85FBE180-AA59-493E-B2EA-E8B6F380BE4B}" dt="2024-08-17T17:28:19.157" v="93" actId="1036"/>
          <ac:grpSpMkLst>
            <pc:docMk/>
            <pc:sldMk cId="1417828442" sldId="292"/>
            <ac:grpSpMk id="59" creationId="{5D9B9204-7559-38A2-0F8B-61FC35F9EA12}"/>
          </ac:grpSpMkLst>
        </pc:grpChg>
      </pc:sldChg>
      <pc:sldChg chg="addSp delSp modSp del mod delAnim modAnim modShow">
        <pc:chgData name="Daniel Jost" userId="b1dfd8a75a6a7c45" providerId="LiveId" clId="{85FBE180-AA59-493E-B2EA-E8B6F380BE4B}" dt="2024-08-21T08:21:03.555" v="1800" actId="2696"/>
        <pc:sldMkLst>
          <pc:docMk/>
          <pc:sldMk cId="1712937208" sldId="293"/>
        </pc:sldMkLst>
        <pc:spChg chg="mod">
          <ac:chgData name="Daniel Jost" userId="b1dfd8a75a6a7c45" providerId="LiveId" clId="{85FBE180-AA59-493E-B2EA-E8B6F380BE4B}" dt="2024-08-17T17:18:59.261" v="11" actId="14100"/>
          <ac:spMkLst>
            <pc:docMk/>
            <pc:sldMk cId="1712937208" sldId="293"/>
            <ac:spMk id="19" creationId="{145C594E-6DFC-E88F-1D70-190DFC2E0196}"/>
          </ac:spMkLst>
        </pc:spChg>
        <pc:spChg chg="mod">
          <ac:chgData name="Daniel Jost" userId="b1dfd8a75a6a7c45" providerId="LiveId" clId="{85FBE180-AA59-493E-B2EA-E8B6F380BE4B}" dt="2024-08-17T17:26:11.150" v="43"/>
          <ac:spMkLst>
            <pc:docMk/>
            <pc:sldMk cId="1712937208" sldId="293"/>
            <ac:spMk id="22" creationId="{0C4BB7E3-1B81-047A-17A1-02B0462C1812}"/>
          </ac:spMkLst>
        </pc:spChg>
        <pc:spChg chg="mod">
          <ac:chgData name="Daniel Jost" userId="b1dfd8a75a6a7c45" providerId="LiveId" clId="{85FBE180-AA59-493E-B2EA-E8B6F380BE4B}" dt="2024-08-17T17:26:11.150" v="43"/>
          <ac:spMkLst>
            <pc:docMk/>
            <pc:sldMk cId="1712937208" sldId="293"/>
            <ac:spMk id="23" creationId="{17FCB0A2-553B-5D6C-2E8F-CA5192EA35DB}"/>
          </ac:spMkLst>
        </pc:spChg>
        <pc:grpChg chg="add mod">
          <ac:chgData name="Daniel Jost" userId="b1dfd8a75a6a7c45" providerId="LiveId" clId="{85FBE180-AA59-493E-B2EA-E8B6F380BE4B}" dt="2024-08-17T17:26:11.150" v="43"/>
          <ac:grpSpMkLst>
            <pc:docMk/>
            <pc:sldMk cId="1712937208" sldId="293"/>
            <ac:grpSpMk id="20" creationId="{2A5B818E-9AB7-9A9C-5D2E-641B3C933E82}"/>
          </ac:grpSpMkLst>
        </pc:grpChg>
        <pc:grpChg chg="del">
          <ac:chgData name="Daniel Jost" userId="b1dfd8a75a6a7c45" providerId="LiveId" clId="{85FBE180-AA59-493E-B2EA-E8B6F380BE4B}" dt="2024-08-17T17:26:10.566" v="42" actId="478"/>
          <ac:grpSpMkLst>
            <pc:docMk/>
            <pc:sldMk cId="1712937208" sldId="293"/>
            <ac:grpSpMk id="26" creationId="{E57CB4A7-30F7-2C38-E470-AC96069E1142}"/>
          </ac:grpSpMkLst>
        </pc:grpChg>
        <pc:grpChg chg="del mod ord">
          <ac:chgData name="Daniel Jost" userId="b1dfd8a75a6a7c45" providerId="LiveId" clId="{85FBE180-AA59-493E-B2EA-E8B6F380BE4B}" dt="2024-08-18T01:25:34.954" v="835" actId="478"/>
          <ac:grpSpMkLst>
            <pc:docMk/>
            <pc:sldMk cId="1712937208" sldId="293"/>
            <ac:grpSpMk id="53" creationId="{7D2CC1D7-9A75-3143-57C6-17CF455BC073}"/>
          </ac:grpSpMkLst>
        </pc:grpChg>
      </pc:sldChg>
      <pc:sldChg chg="addSp delSp modSp mod">
        <pc:chgData name="Daniel Jost" userId="b1dfd8a75a6a7c45" providerId="LiveId" clId="{85FBE180-AA59-493E-B2EA-E8B6F380BE4B}" dt="2024-08-17T17:27:58.946" v="64" actId="1035"/>
        <pc:sldMkLst>
          <pc:docMk/>
          <pc:sldMk cId="3639074356" sldId="295"/>
        </pc:sldMkLst>
        <pc:spChg chg="mod">
          <ac:chgData name="Daniel Jost" userId="b1dfd8a75a6a7c45" providerId="LiveId" clId="{85FBE180-AA59-493E-B2EA-E8B6F380BE4B}" dt="2024-08-17T17:27:35.506" v="49"/>
          <ac:spMkLst>
            <pc:docMk/>
            <pc:sldMk cId="3639074356" sldId="295"/>
            <ac:spMk id="24" creationId="{4D67C4BE-1025-6F6E-3FCB-40A97E518DEC}"/>
          </ac:spMkLst>
        </pc:spChg>
        <pc:spChg chg="mod">
          <ac:chgData name="Daniel Jost" userId="b1dfd8a75a6a7c45" providerId="LiveId" clId="{85FBE180-AA59-493E-B2EA-E8B6F380BE4B}" dt="2024-08-17T17:27:35.506" v="49"/>
          <ac:spMkLst>
            <pc:docMk/>
            <pc:sldMk cId="3639074356" sldId="295"/>
            <ac:spMk id="25" creationId="{09CA3898-4E5A-DBF2-5D3D-4A8163F935A9}"/>
          </ac:spMkLst>
        </pc:spChg>
        <pc:grpChg chg="add mod">
          <ac:chgData name="Daniel Jost" userId="b1dfd8a75a6a7c45" providerId="LiveId" clId="{85FBE180-AA59-493E-B2EA-E8B6F380BE4B}" dt="2024-08-17T17:27:58.946" v="64" actId="1035"/>
          <ac:grpSpMkLst>
            <pc:docMk/>
            <pc:sldMk cId="3639074356" sldId="295"/>
            <ac:grpSpMk id="23" creationId="{C17E1818-6477-4C43-1A51-10534017C978}"/>
          </ac:grpSpMkLst>
        </pc:grpChg>
        <pc:grpChg chg="del">
          <ac:chgData name="Daniel Jost" userId="b1dfd8a75a6a7c45" providerId="LiveId" clId="{85FBE180-AA59-493E-B2EA-E8B6F380BE4B}" dt="2024-08-17T17:27:42.062" v="51" actId="478"/>
          <ac:grpSpMkLst>
            <pc:docMk/>
            <pc:sldMk cId="3639074356" sldId="295"/>
            <ac:grpSpMk id="31" creationId="{E91C1B23-238F-FCA1-9D79-62D9AD22EE5F}"/>
          </ac:grpSpMkLst>
        </pc:grpChg>
        <pc:cxnChg chg="mod">
          <ac:chgData name="Daniel Jost" userId="b1dfd8a75a6a7c45" providerId="LiveId" clId="{85FBE180-AA59-493E-B2EA-E8B6F380BE4B}" dt="2024-08-17T17:27:42.062" v="51" actId="478"/>
          <ac:cxnSpMkLst>
            <pc:docMk/>
            <pc:sldMk cId="3639074356" sldId="295"/>
            <ac:cxnSpMk id="22" creationId="{8A202DAC-1C24-A761-EBC5-E4B6E9B28B47}"/>
          </ac:cxnSpMkLst>
        </pc:cxnChg>
        <pc:cxnChg chg="mod">
          <ac:chgData name="Daniel Jost" userId="b1dfd8a75a6a7c45" providerId="LiveId" clId="{85FBE180-AA59-493E-B2EA-E8B6F380BE4B}" dt="2024-08-17T17:27:42.062" v="51" actId="478"/>
          <ac:cxnSpMkLst>
            <pc:docMk/>
            <pc:sldMk cId="3639074356" sldId="295"/>
            <ac:cxnSpMk id="67" creationId="{56FE9B6D-CAF9-2D55-89B4-6CB53799A62D}"/>
          </ac:cxnSpMkLst>
        </pc:cxnChg>
      </pc:sldChg>
      <pc:sldChg chg="modSp mod">
        <pc:chgData name="Daniel Jost" userId="b1dfd8a75a6a7c45" providerId="LiveId" clId="{85FBE180-AA59-493E-B2EA-E8B6F380BE4B}" dt="2024-08-17T18:14:08.913" v="174" actId="20577"/>
        <pc:sldMkLst>
          <pc:docMk/>
          <pc:sldMk cId="2969989873" sldId="297"/>
        </pc:sldMkLst>
        <pc:spChg chg="mod">
          <ac:chgData name="Daniel Jost" userId="b1dfd8a75a6a7c45" providerId="LiveId" clId="{85FBE180-AA59-493E-B2EA-E8B6F380BE4B}" dt="2024-08-17T17:21:30.495" v="15" actId="14100"/>
          <ac:spMkLst>
            <pc:docMk/>
            <pc:sldMk cId="2969989873" sldId="297"/>
            <ac:spMk id="3" creationId="{59782594-EADE-DE95-075A-94103CDE80E2}"/>
          </ac:spMkLst>
        </pc:spChg>
        <pc:spChg chg="mod">
          <ac:chgData name="Daniel Jost" userId="b1dfd8a75a6a7c45" providerId="LiveId" clId="{85FBE180-AA59-493E-B2EA-E8B6F380BE4B}" dt="2024-08-17T18:14:08.913" v="174" actId="20577"/>
          <ac:spMkLst>
            <pc:docMk/>
            <pc:sldMk cId="2969989873" sldId="297"/>
            <ac:spMk id="6" creationId="{DAD6A1F4-46C8-885B-EBDB-89005BAD0E66}"/>
          </ac:spMkLst>
        </pc:spChg>
      </pc:sldChg>
      <pc:sldChg chg="addSp delSp modSp mod">
        <pc:chgData name="Daniel Jost" userId="b1dfd8a75a6a7c45" providerId="LiveId" clId="{85FBE180-AA59-493E-B2EA-E8B6F380BE4B}" dt="2024-08-17T17:40:04.489" v="171" actId="1076"/>
        <pc:sldMkLst>
          <pc:docMk/>
          <pc:sldMk cId="2113728679" sldId="298"/>
        </pc:sldMkLst>
        <pc:spChg chg="del">
          <ac:chgData name="Daniel Jost" userId="b1dfd8a75a6a7c45" providerId="LiveId" clId="{85FBE180-AA59-493E-B2EA-E8B6F380BE4B}" dt="2024-08-17T17:39:48.632" v="168" actId="478"/>
          <ac:spMkLst>
            <pc:docMk/>
            <pc:sldMk cId="2113728679" sldId="298"/>
            <ac:spMk id="2" creationId="{19BC83F3-6982-DE4F-2ED0-611AD6C0D87A}"/>
          </ac:spMkLst>
        </pc:spChg>
        <pc:spChg chg="mod">
          <ac:chgData name="Daniel Jost" userId="b1dfd8a75a6a7c45" providerId="LiveId" clId="{85FBE180-AA59-493E-B2EA-E8B6F380BE4B}" dt="2024-08-17T17:40:00.617" v="170" actId="1076"/>
          <ac:spMkLst>
            <pc:docMk/>
            <pc:sldMk cId="2113728679" sldId="298"/>
            <ac:spMk id="3" creationId="{7B1120BE-1453-9C0A-69C6-99B92009D8CF}"/>
          </ac:spMkLst>
        </pc:spChg>
        <pc:spChg chg="add del mod">
          <ac:chgData name="Daniel Jost" userId="b1dfd8a75a6a7c45" providerId="LiveId" clId="{85FBE180-AA59-493E-B2EA-E8B6F380BE4B}" dt="2024-08-17T17:39:51.785" v="169" actId="478"/>
          <ac:spMkLst>
            <pc:docMk/>
            <pc:sldMk cId="2113728679" sldId="298"/>
            <ac:spMk id="9" creationId="{77463428-976B-306C-2BD7-65343951F5CB}"/>
          </ac:spMkLst>
        </pc:spChg>
        <pc:picChg chg="mod">
          <ac:chgData name="Daniel Jost" userId="b1dfd8a75a6a7c45" providerId="LiveId" clId="{85FBE180-AA59-493E-B2EA-E8B6F380BE4B}" dt="2024-08-17T17:40:04.489" v="171" actId="1076"/>
          <ac:picMkLst>
            <pc:docMk/>
            <pc:sldMk cId="2113728679" sldId="298"/>
            <ac:picMk id="5" creationId="{984D5FA7-D848-95A8-BAFF-C376028C48DA}"/>
          </ac:picMkLst>
        </pc:picChg>
      </pc:sldChg>
      <pc:sldChg chg="del mod modShow">
        <pc:chgData name="Daniel Jost" userId="b1dfd8a75a6a7c45" providerId="LiveId" clId="{85FBE180-AA59-493E-B2EA-E8B6F380BE4B}" dt="2024-08-17T20:31:43.017" v="518" actId="47"/>
        <pc:sldMkLst>
          <pc:docMk/>
          <pc:sldMk cId="1662151173" sldId="299"/>
        </pc:sldMkLst>
      </pc:sldChg>
      <pc:sldChg chg="del mod modShow">
        <pc:chgData name="Daniel Jost" userId="b1dfd8a75a6a7c45" providerId="LiveId" clId="{85FBE180-AA59-493E-B2EA-E8B6F380BE4B}" dt="2024-08-17T20:31:43.017" v="518" actId="47"/>
        <pc:sldMkLst>
          <pc:docMk/>
          <pc:sldMk cId="142519423" sldId="300"/>
        </pc:sldMkLst>
      </pc:sldChg>
      <pc:sldChg chg="addSp delSp modSp mod ord delAnim modAnim">
        <pc:chgData name="Daniel Jost" userId="b1dfd8a75a6a7c45" providerId="LiveId" clId="{85FBE180-AA59-493E-B2EA-E8B6F380BE4B}" dt="2024-08-17T20:30:05.632" v="517" actId="15"/>
        <pc:sldMkLst>
          <pc:docMk/>
          <pc:sldMk cId="1257424321" sldId="301"/>
        </pc:sldMkLst>
        <pc:spChg chg="del">
          <ac:chgData name="Daniel Jost" userId="b1dfd8a75a6a7c45" providerId="LiveId" clId="{85FBE180-AA59-493E-B2EA-E8B6F380BE4B}" dt="2024-08-17T20:25:57.256" v="476" actId="478"/>
          <ac:spMkLst>
            <pc:docMk/>
            <pc:sldMk cId="1257424321" sldId="301"/>
            <ac:spMk id="3" creationId="{3974F51F-41A7-B142-2A31-F48C52C2130B}"/>
          </ac:spMkLst>
        </pc:spChg>
        <pc:spChg chg="del">
          <ac:chgData name="Daniel Jost" userId="b1dfd8a75a6a7c45" providerId="LiveId" clId="{85FBE180-AA59-493E-B2EA-E8B6F380BE4B}" dt="2024-08-17T20:25:55.552" v="475" actId="478"/>
          <ac:spMkLst>
            <pc:docMk/>
            <pc:sldMk cId="1257424321" sldId="301"/>
            <ac:spMk id="4" creationId="{E101D8E0-90C0-C408-4A1D-0CF71A08E2A9}"/>
          </ac:spMkLst>
        </pc:spChg>
        <pc:spChg chg="add mod">
          <ac:chgData name="Daniel Jost" userId="b1dfd8a75a6a7c45" providerId="LiveId" clId="{85FBE180-AA59-493E-B2EA-E8B6F380BE4B}" dt="2024-08-17T20:30:05.632" v="517" actId="15"/>
          <ac:spMkLst>
            <pc:docMk/>
            <pc:sldMk cId="1257424321" sldId="301"/>
            <ac:spMk id="11" creationId="{99A73777-D95B-6F61-FC86-2B081906841D}"/>
          </ac:spMkLst>
        </pc:spChg>
        <pc:spChg chg="add mod">
          <ac:chgData name="Daniel Jost" userId="b1dfd8a75a6a7c45" providerId="LiveId" clId="{85FBE180-AA59-493E-B2EA-E8B6F380BE4B}" dt="2024-08-17T20:28:55.307" v="511" actId="1076"/>
          <ac:spMkLst>
            <pc:docMk/>
            <pc:sldMk cId="1257424321" sldId="301"/>
            <ac:spMk id="14" creationId="{448A4F87-017F-9709-EBCB-844FF7FA3ED1}"/>
          </ac:spMkLst>
        </pc:spChg>
      </pc:sldChg>
      <pc:sldChg chg="del mod modShow">
        <pc:chgData name="Daniel Jost" userId="b1dfd8a75a6a7c45" providerId="LiveId" clId="{85FBE180-AA59-493E-B2EA-E8B6F380BE4B}" dt="2024-08-18T20:41:58.289" v="1269" actId="47"/>
        <pc:sldMkLst>
          <pc:docMk/>
          <pc:sldMk cId="2593176688" sldId="305"/>
        </pc:sldMkLst>
      </pc:sldChg>
      <pc:sldChg chg="del mod ord modShow">
        <pc:chgData name="Daniel Jost" userId="b1dfd8a75a6a7c45" providerId="LiveId" clId="{85FBE180-AA59-493E-B2EA-E8B6F380BE4B}" dt="2024-08-21T08:30:52.245" v="1922" actId="47"/>
        <pc:sldMkLst>
          <pc:docMk/>
          <pc:sldMk cId="646164575" sldId="306"/>
        </pc:sldMkLst>
      </pc:sldChg>
      <pc:sldChg chg="del mod ord modShow">
        <pc:chgData name="Daniel Jost" userId="b1dfd8a75a6a7c45" providerId="LiveId" clId="{85FBE180-AA59-493E-B2EA-E8B6F380BE4B}" dt="2024-08-21T08:30:52.245" v="1922" actId="47"/>
        <pc:sldMkLst>
          <pc:docMk/>
          <pc:sldMk cId="1747045186" sldId="307"/>
        </pc:sldMkLst>
      </pc:sldChg>
      <pc:sldChg chg="del mod ord modShow">
        <pc:chgData name="Daniel Jost" userId="b1dfd8a75a6a7c45" providerId="LiveId" clId="{85FBE180-AA59-493E-B2EA-E8B6F380BE4B}" dt="2024-08-21T08:30:52.245" v="1922" actId="47"/>
        <pc:sldMkLst>
          <pc:docMk/>
          <pc:sldMk cId="4287923055" sldId="308"/>
        </pc:sldMkLst>
      </pc:sldChg>
      <pc:sldChg chg="addSp modSp mod modAnim">
        <pc:chgData name="Daniel Jost" userId="b1dfd8a75a6a7c45" providerId="LiveId" clId="{85FBE180-AA59-493E-B2EA-E8B6F380BE4B}" dt="2024-08-18T00:22:47.832" v="834" actId="1076"/>
        <pc:sldMkLst>
          <pc:docMk/>
          <pc:sldMk cId="434814660" sldId="309"/>
        </pc:sldMkLst>
        <pc:spChg chg="mod">
          <ac:chgData name="Daniel Jost" userId="b1dfd8a75a6a7c45" providerId="LiveId" clId="{85FBE180-AA59-493E-B2EA-E8B6F380BE4B}" dt="2024-08-18T00:18:14.373" v="822" actId="20577"/>
          <ac:spMkLst>
            <pc:docMk/>
            <pc:sldMk cId="434814660" sldId="309"/>
            <ac:spMk id="3" creationId="{F10F9EDC-34AD-8821-8923-8CC045A31B2A}"/>
          </ac:spMkLst>
        </pc:spChg>
        <pc:spChg chg="add mod">
          <ac:chgData name="Daniel Jost" userId="b1dfd8a75a6a7c45" providerId="LiveId" clId="{85FBE180-AA59-493E-B2EA-E8B6F380BE4B}" dt="2024-08-18T00:22:47.832" v="834" actId="1076"/>
          <ac:spMkLst>
            <pc:docMk/>
            <pc:sldMk cId="434814660" sldId="309"/>
            <ac:spMk id="4" creationId="{BC355E3C-51A6-7CAD-7D0B-08F15915EB2C}"/>
          </ac:spMkLst>
        </pc:spChg>
      </pc:sldChg>
      <pc:sldChg chg="modSp mod">
        <pc:chgData name="Daniel Jost" userId="b1dfd8a75a6a7c45" providerId="LiveId" clId="{85FBE180-AA59-493E-B2EA-E8B6F380BE4B}" dt="2024-08-18T00:08:43.776" v="695" actId="20577"/>
        <pc:sldMkLst>
          <pc:docMk/>
          <pc:sldMk cId="3260330501" sldId="310"/>
        </pc:sldMkLst>
        <pc:spChg chg="mod">
          <ac:chgData name="Daniel Jost" userId="b1dfd8a75a6a7c45" providerId="LiveId" clId="{85FBE180-AA59-493E-B2EA-E8B6F380BE4B}" dt="2024-08-18T00:03:29.205" v="673" actId="20577"/>
          <ac:spMkLst>
            <pc:docMk/>
            <pc:sldMk cId="3260330501" sldId="310"/>
            <ac:spMk id="3" creationId="{F10F9EDC-34AD-8821-8923-8CC045A31B2A}"/>
          </ac:spMkLst>
        </pc:spChg>
        <pc:spChg chg="mod">
          <ac:chgData name="Daniel Jost" userId="b1dfd8a75a6a7c45" providerId="LiveId" clId="{85FBE180-AA59-493E-B2EA-E8B6F380BE4B}" dt="2024-08-18T00:06:20.907" v="690" actId="20577"/>
          <ac:spMkLst>
            <pc:docMk/>
            <pc:sldMk cId="3260330501" sldId="310"/>
            <ac:spMk id="9" creationId="{B8524372-C208-539A-35CA-E2E0EE9CE530}"/>
          </ac:spMkLst>
        </pc:spChg>
        <pc:spChg chg="mod">
          <ac:chgData name="Daniel Jost" userId="b1dfd8a75a6a7c45" providerId="LiveId" clId="{85FBE180-AA59-493E-B2EA-E8B6F380BE4B}" dt="2024-08-18T00:05:23.943" v="685" actId="20577"/>
          <ac:spMkLst>
            <pc:docMk/>
            <pc:sldMk cId="3260330501" sldId="310"/>
            <ac:spMk id="12" creationId="{6C9D906A-72DA-42C6-BB30-89FB2E85EB33}"/>
          </ac:spMkLst>
        </pc:spChg>
        <pc:spChg chg="mod">
          <ac:chgData name="Daniel Jost" userId="b1dfd8a75a6a7c45" providerId="LiveId" clId="{85FBE180-AA59-493E-B2EA-E8B6F380BE4B}" dt="2024-08-18T00:05:23.943" v="685" actId="20577"/>
          <ac:spMkLst>
            <pc:docMk/>
            <pc:sldMk cId="3260330501" sldId="310"/>
            <ac:spMk id="14" creationId="{2930435D-CC8B-23F8-5365-FFD455B1447F}"/>
          </ac:spMkLst>
        </pc:spChg>
        <pc:spChg chg="mod">
          <ac:chgData name="Daniel Jost" userId="b1dfd8a75a6a7c45" providerId="LiveId" clId="{85FBE180-AA59-493E-B2EA-E8B6F380BE4B}" dt="2024-08-18T00:08:43.776" v="695" actId="20577"/>
          <ac:spMkLst>
            <pc:docMk/>
            <pc:sldMk cId="3260330501" sldId="310"/>
            <ac:spMk id="15" creationId="{243AB28C-860C-83A0-9770-F22D3FFCCBCF}"/>
          </ac:spMkLst>
        </pc:spChg>
        <pc:spChg chg="mod">
          <ac:chgData name="Daniel Jost" userId="b1dfd8a75a6a7c45" providerId="LiveId" clId="{85FBE180-AA59-493E-B2EA-E8B6F380BE4B}" dt="2024-08-18T00:05:35.126" v="687" actId="20577"/>
          <ac:spMkLst>
            <pc:docMk/>
            <pc:sldMk cId="3260330501" sldId="310"/>
            <ac:spMk id="21" creationId="{CBF378DB-B94B-C426-2657-DC021B453046}"/>
          </ac:spMkLst>
        </pc:spChg>
        <pc:grpChg chg="mod">
          <ac:chgData name="Daniel Jost" userId="b1dfd8a75a6a7c45" providerId="LiveId" clId="{85FBE180-AA59-493E-B2EA-E8B6F380BE4B}" dt="2024-08-18T00:05:23.943" v="685" actId="20577"/>
          <ac:grpSpMkLst>
            <pc:docMk/>
            <pc:sldMk cId="3260330501" sldId="310"/>
            <ac:grpSpMk id="20" creationId="{FA17A56E-1F8A-BCA7-006A-7647C4D7E92F}"/>
          </ac:grpSpMkLst>
        </pc:grpChg>
        <pc:cxnChg chg="mod">
          <ac:chgData name="Daniel Jost" userId="b1dfd8a75a6a7c45" providerId="LiveId" clId="{85FBE180-AA59-493E-B2EA-E8B6F380BE4B}" dt="2024-08-18T00:05:23.943" v="685" actId="20577"/>
          <ac:cxnSpMkLst>
            <pc:docMk/>
            <pc:sldMk cId="3260330501" sldId="310"/>
            <ac:cxnSpMk id="11" creationId="{209A99B4-7A75-CAAB-F741-1C8B3BA5CB47}"/>
          </ac:cxnSpMkLst>
        </pc:cxnChg>
      </pc:sldChg>
      <pc:sldChg chg="add del mod modShow">
        <pc:chgData name="Daniel Jost" userId="b1dfd8a75a6a7c45" providerId="LiveId" clId="{85FBE180-AA59-493E-B2EA-E8B6F380BE4B}" dt="2024-08-17T18:29:04.223" v="464" actId="47"/>
        <pc:sldMkLst>
          <pc:docMk/>
          <pc:sldMk cId="2591590060" sldId="312"/>
        </pc:sldMkLst>
      </pc:sldChg>
      <pc:sldChg chg="add">
        <pc:chgData name="Daniel Jost" userId="b1dfd8a75a6a7c45" providerId="LiveId" clId="{85FBE180-AA59-493E-B2EA-E8B6F380BE4B}" dt="2024-08-17T20:25:09.119" v="472"/>
        <pc:sldMkLst>
          <pc:docMk/>
          <pc:sldMk cId="3712814321" sldId="312"/>
        </pc:sldMkLst>
      </pc:sldChg>
      <pc:sldChg chg="addSp delSp modSp add mod modAnim">
        <pc:chgData name="Daniel Jost" userId="b1dfd8a75a6a7c45" providerId="LiveId" clId="{85FBE180-AA59-493E-B2EA-E8B6F380BE4B}" dt="2024-08-18T01:44:53.593" v="1265" actId="1582"/>
        <pc:sldMkLst>
          <pc:docMk/>
          <pc:sldMk cId="3322650842" sldId="313"/>
        </pc:sldMkLst>
        <pc:spChg chg="del">
          <ac:chgData name="Daniel Jost" userId="b1dfd8a75a6a7c45" providerId="LiveId" clId="{85FBE180-AA59-493E-B2EA-E8B6F380BE4B}" dt="2024-08-18T01:29:43.830" v="1120" actId="478"/>
          <ac:spMkLst>
            <pc:docMk/>
            <pc:sldMk cId="3322650842" sldId="313"/>
            <ac:spMk id="3" creationId="{BB1E246E-E14B-70C9-1274-AF90756CEF92}"/>
          </ac:spMkLst>
        </pc:spChg>
        <pc:spChg chg="add del mod">
          <ac:chgData name="Daniel Jost" userId="b1dfd8a75a6a7c45" providerId="LiveId" clId="{85FBE180-AA59-493E-B2EA-E8B6F380BE4B}" dt="2024-08-18T01:29:47.718" v="1121" actId="478"/>
          <ac:spMkLst>
            <pc:docMk/>
            <pc:sldMk cId="3322650842" sldId="313"/>
            <ac:spMk id="9" creationId="{BAD8D164-D4EA-86FD-5DB4-1F8B4E07599F}"/>
          </ac:spMkLst>
        </pc:spChg>
        <pc:spChg chg="add mod">
          <ac:chgData name="Daniel Jost" userId="b1dfd8a75a6a7c45" providerId="LiveId" clId="{85FBE180-AA59-493E-B2EA-E8B6F380BE4B}" dt="2024-08-18T01:38:45.926" v="1189" actId="1035"/>
          <ac:spMkLst>
            <pc:docMk/>
            <pc:sldMk cId="3322650842" sldId="313"/>
            <ac:spMk id="10" creationId="{D03F5BB8-142B-EED6-BBD8-B3F1A2B9C7E4}"/>
          </ac:spMkLst>
        </pc:spChg>
        <pc:spChg chg="add mod">
          <ac:chgData name="Daniel Jost" userId="b1dfd8a75a6a7c45" providerId="LiveId" clId="{85FBE180-AA59-493E-B2EA-E8B6F380BE4B}" dt="2024-08-18T01:39:01.731" v="1204" actId="1035"/>
          <ac:spMkLst>
            <pc:docMk/>
            <pc:sldMk cId="3322650842" sldId="313"/>
            <ac:spMk id="11" creationId="{9ADBDBA6-8CA2-6B0A-80DC-7A4EB6E05017}"/>
          </ac:spMkLst>
        </pc:spChg>
        <pc:spChg chg="add mod">
          <ac:chgData name="Daniel Jost" userId="b1dfd8a75a6a7c45" providerId="LiveId" clId="{85FBE180-AA59-493E-B2EA-E8B6F380BE4B}" dt="2024-08-18T01:44:53.593" v="1265" actId="1582"/>
          <ac:spMkLst>
            <pc:docMk/>
            <pc:sldMk cId="3322650842" sldId="313"/>
            <ac:spMk id="12" creationId="{EABCCB42-7E5E-B2B0-8904-7B4F65DB4411}"/>
          </ac:spMkLst>
        </pc:spChg>
        <pc:spChg chg="add mod">
          <ac:chgData name="Daniel Jost" userId="b1dfd8a75a6a7c45" providerId="LiveId" clId="{85FBE180-AA59-493E-B2EA-E8B6F380BE4B}" dt="2024-08-18T01:43:58.959" v="1261" actId="13822"/>
          <ac:spMkLst>
            <pc:docMk/>
            <pc:sldMk cId="3322650842" sldId="313"/>
            <ac:spMk id="13" creationId="{84B5206A-0120-44D8-53F7-AD95ACAA96EB}"/>
          </ac:spMkLst>
        </pc:spChg>
        <pc:graphicFrameChg chg="add mod modGraphic">
          <ac:chgData name="Daniel Jost" userId="b1dfd8a75a6a7c45" providerId="LiveId" clId="{85FBE180-AA59-493E-B2EA-E8B6F380BE4B}" dt="2024-08-18T01:43:43.313" v="1260" actId="12385"/>
          <ac:graphicFrameMkLst>
            <pc:docMk/>
            <pc:sldMk cId="3322650842" sldId="313"/>
            <ac:graphicFrameMk id="7" creationId="{72065144-FDD5-94B8-9822-EE334998FCA9}"/>
          </ac:graphicFrameMkLst>
        </pc:graphicFrameChg>
      </pc:sldChg>
      <pc:sldChg chg="addSp delSp modSp add mod ord">
        <pc:chgData name="Daniel Jost" userId="b1dfd8a75a6a7c45" providerId="LiveId" clId="{85FBE180-AA59-493E-B2EA-E8B6F380BE4B}" dt="2024-08-20T16:28:16.015" v="1278" actId="166"/>
        <pc:sldMkLst>
          <pc:docMk/>
          <pc:sldMk cId="3264745415" sldId="314"/>
        </pc:sldMkLst>
        <pc:spChg chg="mod">
          <ac:chgData name="Daniel Jost" userId="b1dfd8a75a6a7c45" providerId="LiveId" clId="{85FBE180-AA59-493E-B2EA-E8B6F380BE4B}" dt="2024-08-20T16:27:38.837" v="1277" actId="14100"/>
          <ac:spMkLst>
            <pc:docMk/>
            <pc:sldMk cId="3264745415" sldId="314"/>
            <ac:spMk id="19" creationId="{145C594E-6DFC-E88F-1D70-190DFC2E0196}"/>
          </ac:spMkLst>
        </pc:spChg>
        <pc:spChg chg="mod">
          <ac:chgData name="Daniel Jost" userId="b1dfd8a75a6a7c45" providerId="LiveId" clId="{85FBE180-AA59-493E-B2EA-E8B6F380BE4B}" dt="2024-08-20T16:27:22.366" v="1275"/>
          <ac:spMkLst>
            <pc:docMk/>
            <pc:sldMk cId="3264745415" sldId="314"/>
            <ac:spMk id="22" creationId="{BDF308E0-AAB3-3358-B0DF-056327B20672}"/>
          </ac:spMkLst>
        </pc:spChg>
        <pc:spChg chg="mod">
          <ac:chgData name="Daniel Jost" userId="b1dfd8a75a6a7c45" providerId="LiveId" clId="{85FBE180-AA59-493E-B2EA-E8B6F380BE4B}" dt="2024-08-20T16:27:22.366" v="1275"/>
          <ac:spMkLst>
            <pc:docMk/>
            <pc:sldMk cId="3264745415" sldId="314"/>
            <ac:spMk id="23" creationId="{3123BEBA-B4A8-544E-8C0E-225D9F3B1EEF}"/>
          </ac:spMkLst>
        </pc:spChg>
        <pc:grpChg chg="add mod">
          <ac:chgData name="Daniel Jost" userId="b1dfd8a75a6a7c45" providerId="LiveId" clId="{85FBE180-AA59-493E-B2EA-E8B6F380BE4B}" dt="2024-08-20T16:27:22.366" v="1275"/>
          <ac:grpSpMkLst>
            <pc:docMk/>
            <pc:sldMk cId="3264745415" sldId="314"/>
            <ac:grpSpMk id="20" creationId="{97290164-4F87-1568-A034-73BBE152F93E}"/>
          </ac:grpSpMkLst>
        </pc:grpChg>
        <pc:grpChg chg="del">
          <ac:chgData name="Daniel Jost" userId="b1dfd8a75a6a7c45" providerId="LiveId" clId="{85FBE180-AA59-493E-B2EA-E8B6F380BE4B}" dt="2024-08-20T16:27:22.079" v="1274" actId="478"/>
          <ac:grpSpMkLst>
            <pc:docMk/>
            <pc:sldMk cId="3264745415" sldId="314"/>
            <ac:grpSpMk id="26" creationId="{E57CB4A7-30F7-2C38-E470-AC96069E1142}"/>
          </ac:grpSpMkLst>
        </pc:grpChg>
        <pc:grpChg chg="mod ord">
          <ac:chgData name="Daniel Jost" userId="b1dfd8a75a6a7c45" providerId="LiveId" clId="{85FBE180-AA59-493E-B2EA-E8B6F380BE4B}" dt="2024-08-20T16:28:16.015" v="1278" actId="166"/>
          <ac:grpSpMkLst>
            <pc:docMk/>
            <pc:sldMk cId="3264745415" sldId="314"/>
            <ac:grpSpMk id="53" creationId="{7D2CC1D7-9A75-3143-57C6-17CF455BC073}"/>
          </ac:grpSpMkLst>
        </pc:grpChg>
      </pc:sldChg>
      <pc:sldChg chg="addSp modSp new del mod">
        <pc:chgData name="Daniel Jost" userId="b1dfd8a75a6a7c45" providerId="LiveId" clId="{85FBE180-AA59-493E-B2EA-E8B6F380BE4B}" dt="2024-08-21T08:29:44.843" v="1921" actId="47"/>
        <pc:sldMkLst>
          <pc:docMk/>
          <pc:sldMk cId="81486614" sldId="315"/>
        </pc:sldMkLst>
        <pc:spChg chg="mod">
          <ac:chgData name="Daniel Jost" userId="b1dfd8a75a6a7c45" providerId="LiveId" clId="{85FBE180-AA59-493E-B2EA-E8B6F380BE4B}" dt="2024-08-20T16:29:59.010" v="1299" actId="20577"/>
          <ac:spMkLst>
            <pc:docMk/>
            <pc:sldMk cId="81486614" sldId="315"/>
            <ac:spMk id="2" creationId="{FA58200B-C7D2-B3D8-92E8-34008766A0D0}"/>
          </ac:spMkLst>
        </pc:spChg>
        <pc:spChg chg="mod">
          <ac:chgData name="Daniel Jost" userId="b1dfd8a75a6a7c45" providerId="LiveId" clId="{85FBE180-AA59-493E-B2EA-E8B6F380BE4B}" dt="2024-08-20T16:34:56.388" v="1510" actId="20577"/>
          <ac:spMkLst>
            <pc:docMk/>
            <pc:sldMk cId="81486614" sldId="315"/>
            <ac:spMk id="3" creationId="{F4835702-E688-A2C6-CF70-CF1D4E813F7E}"/>
          </ac:spMkLst>
        </pc:spChg>
        <pc:spChg chg="add mod">
          <ac:chgData name="Daniel Jost" userId="b1dfd8a75a6a7c45" providerId="LiveId" clId="{85FBE180-AA59-493E-B2EA-E8B6F380BE4B}" dt="2024-08-20T16:34:11.699" v="1416" actId="255"/>
          <ac:spMkLst>
            <pc:docMk/>
            <pc:sldMk cId="81486614" sldId="315"/>
            <ac:spMk id="8" creationId="{2E5C007A-B745-7765-85BC-922F7E350F65}"/>
          </ac:spMkLst>
        </pc:spChg>
      </pc:sldChg>
      <pc:sldChg chg="addSp delSp modSp new mod setBg modAnim">
        <pc:chgData name="Daniel Jost" userId="b1dfd8a75a6a7c45" providerId="LiveId" clId="{85FBE180-AA59-493E-B2EA-E8B6F380BE4B}" dt="2024-08-21T08:29:42.039" v="1920"/>
        <pc:sldMkLst>
          <pc:docMk/>
          <pc:sldMk cId="1197357506" sldId="316"/>
        </pc:sldMkLst>
        <pc:spChg chg="mod">
          <ac:chgData name="Daniel Jost" userId="b1dfd8a75a6a7c45" providerId="LiveId" clId="{85FBE180-AA59-493E-B2EA-E8B6F380BE4B}" dt="2024-08-21T08:27:04.338" v="1901"/>
          <ac:spMkLst>
            <pc:docMk/>
            <pc:sldMk cId="1197357506" sldId="316"/>
            <ac:spMk id="2" creationId="{BD60ADBD-4916-0960-E98A-31EA84616E78}"/>
          </ac:spMkLst>
        </pc:spChg>
        <pc:spChg chg="del">
          <ac:chgData name="Daniel Jost" userId="b1dfd8a75a6a7c45" providerId="LiveId" clId="{85FBE180-AA59-493E-B2EA-E8B6F380BE4B}" dt="2024-08-20T16:36:02.752" v="1512" actId="478"/>
          <ac:spMkLst>
            <pc:docMk/>
            <pc:sldMk cId="1197357506" sldId="316"/>
            <ac:spMk id="3" creationId="{22C5F285-4D12-AB5D-1312-7C6A63B41B65}"/>
          </ac:spMkLst>
        </pc:spChg>
        <pc:spChg chg="add mod">
          <ac:chgData name="Daniel Jost" userId="b1dfd8a75a6a7c45" providerId="LiveId" clId="{85FBE180-AA59-493E-B2EA-E8B6F380BE4B}" dt="2024-08-21T08:28:00.185" v="1908" actId="403"/>
          <ac:spMkLst>
            <pc:docMk/>
            <pc:sldMk cId="1197357506" sldId="316"/>
            <ac:spMk id="3" creationId="{8725CA4D-8506-1430-51D2-65E03EE55C21}"/>
          </ac:spMkLst>
        </pc:spChg>
        <pc:spChg chg="mod">
          <ac:chgData name="Daniel Jost" userId="b1dfd8a75a6a7c45" providerId="LiveId" clId="{85FBE180-AA59-493E-B2EA-E8B6F380BE4B}" dt="2024-08-21T08:27:04.338" v="1901"/>
          <ac:spMkLst>
            <pc:docMk/>
            <pc:sldMk cId="1197357506" sldId="316"/>
            <ac:spMk id="4" creationId="{A7E9016C-6430-2A0B-A976-4D07A80D2972}"/>
          </ac:spMkLst>
        </pc:spChg>
        <pc:spChg chg="mod">
          <ac:chgData name="Daniel Jost" userId="b1dfd8a75a6a7c45" providerId="LiveId" clId="{85FBE180-AA59-493E-B2EA-E8B6F380BE4B}" dt="2024-08-21T08:27:04.338" v="1901"/>
          <ac:spMkLst>
            <pc:docMk/>
            <pc:sldMk cId="1197357506" sldId="316"/>
            <ac:spMk id="5" creationId="{1B065B23-3CAA-480D-2BBF-8537508AD2B4}"/>
          </ac:spMkLst>
        </pc:spChg>
        <pc:spChg chg="mod">
          <ac:chgData name="Daniel Jost" userId="b1dfd8a75a6a7c45" providerId="LiveId" clId="{85FBE180-AA59-493E-B2EA-E8B6F380BE4B}" dt="2024-08-21T08:27:04.338" v="1901"/>
          <ac:spMkLst>
            <pc:docMk/>
            <pc:sldMk cId="1197357506" sldId="316"/>
            <ac:spMk id="6" creationId="{E516277F-1A7A-4A0F-10C5-E9E519C3C922}"/>
          </ac:spMkLst>
        </pc:spChg>
        <pc:spChg chg="add del mod">
          <ac:chgData name="Daniel Jost" userId="b1dfd8a75a6a7c45" providerId="LiveId" clId="{85FBE180-AA59-493E-B2EA-E8B6F380BE4B}" dt="2024-08-20T16:38:55.783" v="1537" actId="478"/>
          <ac:spMkLst>
            <pc:docMk/>
            <pc:sldMk cId="1197357506" sldId="316"/>
            <ac:spMk id="7" creationId="{E1881812-310F-F837-109D-E12AE7D5E99F}"/>
          </ac:spMkLst>
        </pc:spChg>
        <pc:spChg chg="add mod">
          <ac:chgData name="Daniel Jost" userId="b1dfd8a75a6a7c45" providerId="LiveId" clId="{85FBE180-AA59-493E-B2EA-E8B6F380BE4B}" dt="2024-08-20T17:40:53.715" v="1610" actId="404"/>
          <ac:spMkLst>
            <pc:docMk/>
            <pc:sldMk cId="1197357506" sldId="316"/>
            <ac:spMk id="8" creationId="{CD83CE69-DF5B-8AB2-1B23-F593E972EF2D}"/>
          </ac:spMkLst>
        </pc:spChg>
        <pc:spChg chg="add del">
          <ac:chgData name="Daniel Jost" userId="b1dfd8a75a6a7c45" providerId="LiveId" clId="{85FBE180-AA59-493E-B2EA-E8B6F380BE4B}" dt="2024-08-20T16:39:17.285" v="1539" actId="11529"/>
          <ac:spMkLst>
            <pc:docMk/>
            <pc:sldMk cId="1197357506" sldId="316"/>
            <ac:spMk id="9" creationId="{EA5C3126-11DB-5968-C591-E70EE7ADD61C}"/>
          </ac:spMkLst>
        </pc:spChg>
        <pc:spChg chg="add del mod">
          <ac:chgData name="Daniel Jost" userId="b1dfd8a75a6a7c45" providerId="LiveId" clId="{85FBE180-AA59-493E-B2EA-E8B6F380BE4B}" dt="2024-08-20T17:36:53.198" v="1576" actId="478"/>
          <ac:spMkLst>
            <pc:docMk/>
            <pc:sldMk cId="1197357506" sldId="316"/>
            <ac:spMk id="10" creationId="{93166C8A-A53A-57A6-970A-19B534E2A3EC}"/>
          </ac:spMkLst>
        </pc:spChg>
        <pc:spChg chg="add del mod">
          <ac:chgData name="Daniel Jost" userId="b1dfd8a75a6a7c45" providerId="LiveId" clId="{85FBE180-AA59-493E-B2EA-E8B6F380BE4B}" dt="2024-08-20T17:36:55.209" v="1577" actId="478"/>
          <ac:spMkLst>
            <pc:docMk/>
            <pc:sldMk cId="1197357506" sldId="316"/>
            <ac:spMk id="11" creationId="{145F25BC-1995-46E3-240C-B63E0CC5B0A1}"/>
          </ac:spMkLst>
        </pc:spChg>
        <pc:spChg chg="add mod">
          <ac:chgData name="Daniel Jost" userId="b1dfd8a75a6a7c45" providerId="LiveId" clId="{85FBE180-AA59-493E-B2EA-E8B6F380BE4B}" dt="2024-08-20T17:40:45.906" v="1609" actId="404"/>
          <ac:spMkLst>
            <pc:docMk/>
            <pc:sldMk cId="1197357506" sldId="316"/>
            <ac:spMk id="12" creationId="{15602736-E14F-B77F-2AE1-DDEF285E942A}"/>
          </ac:spMkLst>
        </pc:spChg>
        <pc:spChg chg="add mod">
          <ac:chgData name="Daniel Jost" userId="b1dfd8a75a6a7c45" providerId="LiveId" clId="{85FBE180-AA59-493E-B2EA-E8B6F380BE4B}" dt="2024-08-20T17:40:36.490" v="1608" actId="403"/>
          <ac:spMkLst>
            <pc:docMk/>
            <pc:sldMk cId="1197357506" sldId="316"/>
            <ac:spMk id="13" creationId="{CEE25763-6CB1-29F1-B310-DE1640B265AD}"/>
          </ac:spMkLst>
        </pc:spChg>
        <pc:spChg chg="add del">
          <ac:chgData name="Daniel Jost" userId="b1dfd8a75a6a7c45" providerId="LiveId" clId="{85FBE180-AA59-493E-B2EA-E8B6F380BE4B}" dt="2024-08-20T17:41:21.336" v="1612" actId="478"/>
          <ac:spMkLst>
            <pc:docMk/>
            <pc:sldMk cId="1197357506" sldId="316"/>
            <ac:spMk id="14" creationId="{0AE3CA47-B6A1-43A7-CF83-CD734A8BB0C5}"/>
          </ac:spMkLst>
        </pc:spChg>
        <pc:spChg chg="add mod">
          <ac:chgData name="Daniel Jost" userId="b1dfd8a75a6a7c45" providerId="LiveId" clId="{85FBE180-AA59-493E-B2EA-E8B6F380BE4B}" dt="2024-08-20T17:42:22.297" v="1620" actId="1076"/>
          <ac:spMkLst>
            <pc:docMk/>
            <pc:sldMk cId="1197357506" sldId="316"/>
            <ac:spMk id="15" creationId="{30806901-A735-0E8A-6679-A120D11EC7BE}"/>
          </ac:spMkLst>
        </pc:spChg>
        <pc:spChg chg="add mod">
          <ac:chgData name="Daniel Jost" userId="b1dfd8a75a6a7c45" providerId="LiveId" clId="{85FBE180-AA59-493E-B2EA-E8B6F380BE4B}" dt="2024-08-20T17:43:23.218" v="1634" actId="1076"/>
          <ac:spMkLst>
            <pc:docMk/>
            <pc:sldMk cId="1197357506" sldId="316"/>
            <ac:spMk id="16" creationId="{7CE25527-B2C0-CF67-60CF-2E30F3A5B8FB}"/>
          </ac:spMkLst>
        </pc:spChg>
      </pc:sldChg>
      <pc:sldChg chg="addSp delSp modSp add mod">
        <pc:chgData name="Daniel Jost" userId="b1dfd8a75a6a7c45" providerId="LiveId" clId="{85FBE180-AA59-493E-B2EA-E8B6F380BE4B}" dt="2024-08-21T08:28:07.539" v="1910" actId="403"/>
        <pc:sldMkLst>
          <pc:docMk/>
          <pc:sldMk cId="32285772" sldId="317"/>
        </pc:sldMkLst>
        <pc:spChg chg="del">
          <ac:chgData name="Daniel Jost" userId="b1dfd8a75a6a7c45" providerId="LiveId" clId="{85FBE180-AA59-493E-B2EA-E8B6F380BE4B}" dt="2024-08-20T20:48:54.076" v="1679" actId="478"/>
          <ac:spMkLst>
            <pc:docMk/>
            <pc:sldMk cId="32285772" sldId="317"/>
            <ac:spMk id="2" creationId="{BD60ADBD-4916-0960-E98A-31EA84616E78}"/>
          </ac:spMkLst>
        </pc:spChg>
        <pc:spChg chg="add del">
          <ac:chgData name="Daniel Jost" userId="b1dfd8a75a6a7c45" providerId="LiveId" clId="{85FBE180-AA59-493E-B2EA-E8B6F380BE4B}" dt="2024-08-20T20:45:34.546" v="1637" actId="478"/>
          <ac:spMkLst>
            <pc:docMk/>
            <pc:sldMk cId="32285772" sldId="317"/>
            <ac:spMk id="3" creationId="{D19836CE-D926-4FA8-12DE-8E89DDFC4C0C}"/>
          </ac:spMkLst>
        </pc:spChg>
        <pc:spChg chg="add mod ord">
          <ac:chgData name="Daniel Jost" userId="b1dfd8a75a6a7c45" providerId="LiveId" clId="{85FBE180-AA59-493E-B2EA-E8B6F380BE4B}" dt="2024-08-20T20:48:50.611" v="1678" actId="207"/>
          <ac:spMkLst>
            <pc:docMk/>
            <pc:sldMk cId="32285772" sldId="317"/>
            <ac:spMk id="7" creationId="{43198EF0-DF11-4AD4-825B-6B24C6D67768}"/>
          </ac:spMkLst>
        </pc:spChg>
        <pc:spChg chg="add del mod">
          <ac:chgData name="Daniel Jost" userId="b1dfd8a75a6a7c45" providerId="LiveId" clId="{85FBE180-AA59-493E-B2EA-E8B6F380BE4B}" dt="2024-08-20T20:47:47.659" v="1657" actId="478"/>
          <ac:spMkLst>
            <pc:docMk/>
            <pc:sldMk cId="32285772" sldId="317"/>
            <ac:spMk id="9" creationId="{76528547-239F-8B9E-0C8A-4FFCDFE32F27}"/>
          </ac:spMkLst>
        </pc:spChg>
        <pc:spChg chg="add del mod">
          <ac:chgData name="Daniel Jost" userId="b1dfd8a75a6a7c45" providerId="LiveId" clId="{85FBE180-AA59-493E-B2EA-E8B6F380BE4B}" dt="2024-08-20T20:48:18.266" v="1672" actId="478"/>
          <ac:spMkLst>
            <pc:docMk/>
            <pc:sldMk cId="32285772" sldId="317"/>
            <ac:spMk id="10" creationId="{FB013FE6-120A-DEC9-6809-CBC262066CA4}"/>
          </ac:spMkLst>
        </pc:spChg>
        <pc:spChg chg="add mod">
          <ac:chgData name="Daniel Jost" userId="b1dfd8a75a6a7c45" providerId="LiveId" clId="{85FBE180-AA59-493E-B2EA-E8B6F380BE4B}" dt="2024-08-21T08:28:07.539" v="1910" actId="403"/>
          <ac:spMkLst>
            <pc:docMk/>
            <pc:sldMk cId="32285772" sldId="317"/>
            <ac:spMk id="11" creationId="{94E12E63-E53A-1F47-F9CB-D8950186E558}"/>
          </ac:spMkLst>
        </pc:spChg>
        <pc:spChg chg="mod">
          <ac:chgData name="Daniel Jost" userId="b1dfd8a75a6a7c45" providerId="LiveId" clId="{85FBE180-AA59-493E-B2EA-E8B6F380BE4B}" dt="2024-08-20T20:46:24.439" v="1652" actId="1038"/>
          <ac:spMkLst>
            <pc:docMk/>
            <pc:sldMk cId="32285772" sldId="317"/>
            <ac:spMk id="15" creationId="{30806901-A735-0E8A-6679-A120D11EC7BE}"/>
          </ac:spMkLst>
        </pc:spChg>
        <pc:spChg chg="mod">
          <ac:chgData name="Daniel Jost" userId="b1dfd8a75a6a7c45" providerId="LiveId" clId="{85FBE180-AA59-493E-B2EA-E8B6F380BE4B}" dt="2024-08-20T20:46:24.439" v="1652" actId="1038"/>
          <ac:spMkLst>
            <pc:docMk/>
            <pc:sldMk cId="32285772" sldId="317"/>
            <ac:spMk id="16" creationId="{7CE25527-B2C0-CF67-60CF-2E30F3A5B8FB}"/>
          </ac:spMkLst>
        </pc:spChg>
      </pc:sldChg>
      <pc:sldChg chg="addSp delSp modSp add mod">
        <pc:chgData name="Daniel Jost" userId="b1dfd8a75a6a7c45" providerId="LiveId" clId="{85FBE180-AA59-493E-B2EA-E8B6F380BE4B}" dt="2024-08-21T08:28:16.965" v="1913" actId="20577"/>
        <pc:sldMkLst>
          <pc:docMk/>
          <pc:sldMk cId="3204681344" sldId="318"/>
        </pc:sldMkLst>
        <pc:spChg chg="del">
          <ac:chgData name="Daniel Jost" userId="b1dfd8a75a6a7c45" providerId="LiveId" clId="{85FBE180-AA59-493E-B2EA-E8B6F380BE4B}" dt="2024-08-20T20:51:13.109" v="1734" actId="478"/>
          <ac:spMkLst>
            <pc:docMk/>
            <pc:sldMk cId="3204681344" sldId="318"/>
            <ac:spMk id="2" creationId="{BD60ADBD-4916-0960-E98A-31EA84616E78}"/>
          </ac:spMkLst>
        </pc:spChg>
        <pc:spChg chg="add mod">
          <ac:chgData name="Daniel Jost" userId="b1dfd8a75a6a7c45" providerId="LiveId" clId="{85FBE180-AA59-493E-B2EA-E8B6F380BE4B}" dt="2024-08-21T08:28:16.965" v="1913" actId="20577"/>
          <ac:spMkLst>
            <pc:docMk/>
            <pc:sldMk cId="3204681344" sldId="318"/>
            <ac:spMk id="3" creationId="{D7E08BE7-FBEB-F43F-FF08-F1C2C53FC06E}"/>
          </ac:spMkLst>
        </pc:spChg>
      </pc:sldChg>
      <pc:sldChg chg="addSp modSp add mod">
        <pc:chgData name="Daniel Jost" userId="b1dfd8a75a6a7c45" providerId="LiveId" clId="{85FBE180-AA59-493E-B2EA-E8B6F380BE4B}" dt="2024-08-21T08:28:40.410" v="1919" actId="14100"/>
        <pc:sldMkLst>
          <pc:docMk/>
          <pc:sldMk cId="838736237" sldId="319"/>
        </pc:sldMkLst>
        <pc:spChg chg="add mod ord">
          <ac:chgData name="Daniel Jost" userId="b1dfd8a75a6a7c45" providerId="LiveId" clId="{85FBE180-AA59-493E-B2EA-E8B6F380BE4B}" dt="2024-08-21T08:24:41.120" v="1827" actId="207"/>
          <ac:spMkLst>
            <pc:docMk/>
            <pc:sldMk cId="838736237" sldId="319"/>
            <ac:spMk id="2" creationId="{0070BACA-7224-6782-6230-15BF168694D6}"/>
          </ac:spMkLst>
        </pc:spChg>
        <pc:spChg chg="mod">
          <ac:chgData name="Daniel Jost" userId="b1dfd8a75a6a7c45" providerId="LiveId" clId="{85FBE180-AA59-493E-B2EA-E8B6F380BE4B}" dt="2024-08-21T08:28:26.923" v="1916" actId="403"/>
          <ac:spMkLst>
            <pc:docMk/>
            <pc:sldMk cId="838736237" sldId="319"/>
            <ac:spMk id="3" creationId="{D7E08BE7-FBEB-F43F-FF08-F1C2C53FC06E}"/>
          </ac:spMkLst>
        </pc:spChg>
        <pc:spChg chg="ord">
          <ac:chgData name="Daniel Jost" userId="b1dfd8a75a6a7c45" providerId="LiveId" clId="{85FBE180-AA59-493E-B2EA-E8B6F380BE4B}" dt="2024-08-21T08:24:49.452" v="1828" actId="167"/>
          <ac:spMkLst>
            <pc:docMk/>
            <pc:sldMk cId="838736237" sldId="319"/>
            <ac:spMk id="7" creationId="{43198EF0-DF11-4AD4-825B-6B24C6D67768}"/>
          </ac:spMkLst>
        </pc:spChg>
        <pc:spChg chg="add mod ord">
          <ac:chgData name="Daniel Jost" userId="b1dfd8a75a6a7c45" providerId="LiveId" clId="{85FBE180-AA59-493E-B2EA-E8B6F380BE4B}" dt="2024-08-21T08:28:40.410" v="1919" actId="14100"/>
          <ac:spMkLst>
            <pc:docMk/>
            <pc:sldMk cId="838736237" sldId="319"/>
            <ac:spMk id="9" creationId="{159C0A8C-01DD-2842-7657-A20E5D16D8D3}"/>
          </ac:spMkLst>
        </pc:spChg>
      </pc:sldChg>
      <pc:sldChg chg="addSp delSp modSp add mod addAnim delAnim">
        <pc:chgData name="Daniel Jost" userId="b1dfd8a75a6a7c45" providerId="LiveId" clId="{85FBE180-AA59-493E-B2EA-E8B6F380BE4B}" dt="2024-08-21T08:33:31.482" v="2050" actId="20577"/>
        <pc:sldMkLst>
          <pc:docMk/>
          <pc:sldMk cId="2803147362" sldId="320"/>
        </pc:sldMkLst>
        <pc:spChg chg="del">
          <ac:chgData name="Daniel Jost" userId="b1dfd8a75a6a7c45" providerId="LiveId" clId="{85FBE180-AA59-493E-B2EA-E8B6F380BE4B}" dt="2024-08-21T08:31:30.454" v="1924" actId="478"/>
          <ac:spMkLst>
            <pc:docMk/>
            <pc:sldMk cId="2803147362" sldId="320"/>
            <ac:spMk id="6" creationId="{B271FBD2-72E6-4C7B-3EC6-2F02A9142854}"/>
          </ac:spMkLst>
        </pc:spChg>
        <pc:spChg chg="add del mod">
          <ac:chgData name="Daniel Jost" userId="b1dfd8a75a6a7c45" providerId="LiveId" clId="{85FBE180-AA59-493E-B2EA-E8B6F380BE4B}" dt="2024-08-21T08:33:31.482" v="2050" actId="20577"/>
          <ac:spMkLst>
            <pc:docMk/>
            <pc:sldMk cId="2803147362" sldId="320"/>
            <ac:spMk id="7" creationId="{042791ED-DD95-D88F-B7AB-851DEC88F7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471F7-FC31-4ACB-AADF-708C0A1C75B2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962A8-77AC-4833-9EBE-F900CAD794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6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Existing solutions</a:t>
            </a:r>
          </a:p>
          <a:p>
            <a:pPr>
              <a:lnSpc>
                <a:spcPct val="100000"/>
              </a:lnSpc>
            </a:pPr>
            <a:r>
              <a:rPr lang="en-US" dirty="0"/>
              <a:t>Plaintext</a:t>
            </a:r>
          </a:p>
          <a:p>
            <a:pPr>
              <a:lnSpc>
                <a:spcPct val="100000"/>
              </a:lnSpc>
            </a:pPr>
            <a:r>
              <a:rPr lang="en-US" dirty="0"/>
              <a:t>Focus on safe-keeping secret</a:t>
            </a:r>
          </a:p>
          <a:p>
            <a:pPr>
              <a:lnSpc>
                <a:spcPct val="100000"/>
              </a:lnSpc>
            </a:pPr>
            <a:r>
              <a:rPr lang="en-US" dirty="0"/>
              <a:t>Encryption deemed trivial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962A8-77AC-4833-9EBE-F900CAD794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E02EE-9EF8-C3C7-7AF3-4E809E4F0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18868F-1FBA-23DF-FAA5-711A554BC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768C70-2439-B8CD-8038-5FF092A2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722252-6B42-E697-A55C-1F3B9AC03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D1D67-0CC1-3553-0AA3-B4FAF5CA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5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CB1F5-30AA-1411-6410-2CB1C425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1B745EF-8662-BFDD-2390-419B05520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970EB6-D4E1-E40D-FB11-0B18B83B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6A5BD6-1B1C-D976-4376-99145785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E211C2-0125-9318-FCC7-A10BDF02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8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74BC5E7-D4E3-8E45-0A14-6CBFCED37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3F8F09B-BF9D-8E59-0605-287D6BEEA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9F0764-13E7-E848-94C0-FEBF719F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8C1DE8-A2C5-2B0A-DB41-305D5C23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2F2529-571D-B22F-75E8-8FB0F505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7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3B507-E683-BB27-46FF-7CC0ED2F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AFC19-80C2-4BBC-ECD3-DF03AF48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D08732-FE0F-9142-00EF-2C1ECCB2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5E8F22-8D70-EB39-0D56-A97EFC86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0030D2-6344-BA14-0550-A2E2CA82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1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ED5D5-9BCD-9EFD-EC03-8E5A8DF8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ADF955-9A36-63B9-D5EB-B7385C529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0DA4F4-9344-B8D2-7197-3FF803D8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054C46-B064-0001-94EB-717398D2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7B05D7-BF9A-F98D-CBAF-E3B3782B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3C084-D6DC-3530-2838-AE3DE555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E900B3-4CB5-61AF-533E-E2EA64BB2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B51428-BE4C-2B42-8D5B-5AED6C117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35421-43A9-1F3C-7060-08739F1B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28EC54-A431-D1D0-9F29-6BE19653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66E311-313A-38D4-871F-48DA6B16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FE405-FA9B-68E1-8890-BC0E9A99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D0FD1F-B555-8DA7-FAA9-95947F36B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3C98EC-1F25-AE5E-72F2-425C3062D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49077B-CCCD-03DA-35A3-E2A34E9E5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8DB052-8D53-4F1D-8AA3-6FE78D416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32EB05-D1F7-0B3E-B565-CFF48A7F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028EBB-07B2-2B38-56E4-BA6BF83F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C6898C-1556-0763-3C37-FA41AD49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0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C4B5B-3398-5255-FA4D-416047C1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539167-587B-1478-C819-D77E1910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B78A29-FC2A-E5C4-D187-DA840CD1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58DA8F-F314-0C8B-530C-8AA4F94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3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869949B-8D9B-ED7B-FD5B-F50464B4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78A1F7-3FD5-D604-A3E8-C8631288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25927A-4BB4-5130-10FC-F67793A0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4C574-9E3E-180D-F614-205CD1CE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A7B025-B94F-6B38-B20B-9A1708F84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BFBB62-8256-3FA8-2B2C-35BEEA5C3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68343A-88BC-AD96-F373-BE869E5C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A74BD1-0A6B-9FAA-BB91-FDDEBDB2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C15A5D-7291-A2C7-6C8F-03C42F9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7D2AE-8B59-AB72-5C64-6D8A8EC5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38E7EBE-7BB8-5542-F888-E707FB1D9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0D6424-9AD8-59C4-23CA-8F11E74D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14AB33-53F9-F0CF-461B-F1EB49A5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521748-8C5A-DD33-0D0D-27199A91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54152C-34B8-641C-74BD-03D7FE3F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1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C6450E7-E91C-EEB4-2BB5-FB06082D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1AD2EC-F290-B65A-F5D1-5B9A83BA8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8A37EB-9075-5E46-3784-0766FCE07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19E67D-01FC-A0A6-FB59-9B9AB18DD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C4F65E-9031-DC59-A74B-C2F0D8576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B8308B-875E-4FA5-9349-FAAFB9B985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.png"/><Relationship Id="rId7" Type="http://schemas.openxmlformats.org/officeDocument/2006/relationships/image" Target="../media/image80.png"/><Relationship Id="rId12" Type="http://schemas.openxmlformats.org/officeDocument/2006/relationships/image" Target="../media/image1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61.png"/><Relationship Id="rId3" Type="http://schemas.openxmlformats.org/officeDocument/2006/relationships/image" Target="../media/image7.png"/><Relationship Id="rId7" Type="http://schemas.openxmlformats.org/officeDocument/2006/relationships/image" Target="../media/image8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80.png"/><Relationship Id="rId3" Type="http://schemas.openxmlformats.org/officeDocument/2006/relationships/image" Target="../media/image7.png"/><Relationship Id="rId7" Type="http://schemas.openxmlformats.org/officeDocument/2006/relationships/image" Target="../media/image15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20.png"/><Relationship Id="rId15" Type="http://schemas.openxmlformats.org/officeDocument/2006/relationships/image" Target="../media/image200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20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7.png"/><Relationship Id="rId7" Type="http://schemas.openxmlformats.org/officeDocument/2006/relationships/image" Target="../media/image150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190.png"/><Relationship Id="rId3" Type="http://schemas.openxmlformats.org/officeDocument/2006/relationships/image" Target="../media/image5.png"/><Relationship Id="rId12" Type="http://schemas.openxmlformats.org/officeDocument/2006/relationships/image" Target="../media/image29.png"/><Relationship Id="rId17" Type="http://schemas.openxmlformats.org/officeDocument/2006/relationships/image" Target="../media/image180.png"/><Relationship Id="rId2" Type="http://schemas.openxmlformats.org/officeDocument/2006/relationships/image" Target="../media/image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200.png"/><Relationship Id="rId4" Type="http://schemas.openxmlformats.org/officeDocument/2006/relationships/image" Target="../media/image7.png"/><Relationship Id="rId9" Type="http://schemas.openxmlformats.org/officeDocument/2006/relationships/image" Target="../media/image150.png"/><Relationship Id="rId1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12" Type="http://schemas.openxmlformats.org/officeDocument/2006/relationships/image" Target="../media/image2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5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12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5" Type="http://schemas.openxmlformats.org/officeDocument/2006/relationships/image" Target="../media/image48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43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12" Type="http://schemas.openxmlformats.org/officeDocument/2006/relationships/image" Target="../media/image4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12" Type="http://schemas.openxmlformats.org/officeDocument/2006/relationships/image" Target="../media/image8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4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2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68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98.png"/><Relationship Id="rId10" Type="http://schemas.openxmlformats.org/officeDocument/2006/relationships/image" Target="../media/image78.png"/><Relationship Id="rId19" Type="http://schemas.openxmlformats.org/officeDocument/2006/relationships/image" Target="../media/image102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28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8C286-58EE-4CC2-469A-C64117168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9799"/>
            <a:ext cx="9144000" cy="207232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Compact Key Storage</a:t>
            </a:r>
            <a:br>
              <a:rPr lang="en-US" dirty="0"/>
            </a:br>
            <a:r>
              <a:rPr lang="en-US" sz="3200" dirty="0"/>
              <a:t>A Modern Approach to Key Backup and Delegation</a:t>
            </a:r>
            <a:endParaRPr lang="en-US" sz="3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DF65A7-4ED8-E97E-9DA8-FCBB4079B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5840"/>
            <a:ext cx="2865120" cy="1437640"/>
          </a:xfrm>
        </p:spPr>
        <p:txBody>
          <a:bodyPr/>
          <a:lstStyle/>
          <a:p>
            <a:r>
              <a:rPr lang="en-US" dirty="0"/>
              <a:t>Yevgeniy Dodis</a:t>
            </a:r>
          </a:p>
          <a:p>
            <a:r>
              <a:rPr lang="en-US" dirty="0"/>
              <a:t>NYU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E3CF771D-FFF5-5CD4-7177-53E6F4DDA2A2}"/>
              </a:ext>
            </a:extLst>
          </p:cNvPr>
          <p:cNvSpPr txBox="1">
            <a:spLocks/>
          </p:cNvSpPr>
          <p:nvPr/>
        </p:nvSpPr>
        <p:spPr>
          <a:xfrm>
            <a:off x="5158741" y="3545840"/>
            <a:ext cx="1874520" cy="143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Daniel Jost</a:t>
            </a:r>
          </a:p>
          <a:p>
            <a:r>
              <a:rPr lang="en-US" dirty="0"/>
              <a:t>NYU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BC055550-99AA-3ED5-3BEC-52F45B158E37}"/>
              </a:ext>
            </a:extLst>
          </p:cNvPr>
          <p:cNvSpPr txBox="1">
            <a:spLocks/>
          </p:cNvSpPr>
          <p:nvPr/>
        </p:nvSpPr>
        <p:spPr>
          <a:xfrm>
            <a:off x="7802882" y="3545840"/>
            <a:ext cx="2997200" cy="143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Antonio Marcedone</a:t>
            </a:r>
          </a:p>
          <a:p>
            <a:r>
              <a:rPr lang="en-US" dirty="0"/>
              <a:t>Zoom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9EFE814-D01E-4E58-ECB2-7CD8B17C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F79C1F8-5E4A-0845-E6FA-7EB53B0B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1D0BFF1-52DB-2031-E639-CBB827A6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198EF0-DF11-4AD4-825B-6B24C6D67768}"/>
              </a:ext>
            </a:extLst>
          </p:cNvPr>
          <p:cNvSpPr/>
          <p:nvPr/>
        </p:nvSpPr>
        <p:spPr>
          <a:xfrm>
            <a:off x="942450" y="2238317"/>
            <a:ext cx="7130076" cy="3337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070BACA-7224-6782-6230-15BF168694D6}"/>
              </a:ext>
            </a:extLst>
          </p:cNvPr>
          <p:cNvSpPr/>
          <p:nvPr/>
        </p:nvSpPr>
        <p:spPr>
          <a:xfrm>
            <a:off x="6193237" y="2241763"/>
            <a:ext cx="4820701" cy="333784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159C0A8C-01DD-2842-7657-A20E5D16D8D3}"/>
              </a:ext>
            </a:extLst>
          </p:cNvPr>
          <p:cNvSpPr/>
          <p:nvPr/>
        </p:nvSpPr>
        <p:spPr>
          <a:xfrm flipH="1">
            <a:off x="8812554" y="303571"/>
            <a:ext cx="1910863" cy="1490504"/>
          </a:xfrm>
          <a:prstGeom prst="wedgeRectCallout">
            <a:avLst>
              <a:gd name="adj1" fmla="val -12278"/>
              <a:gd name="adj2" fmla="val 78308"/>
            </a:avLst>
          </a:prstGeom>
          <a:solidFill>
            <a:srgbClr val="FFFF99">
              <a:alpha val="50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Orthogonal!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9016C-6430-2A0B-A976-4D07A80D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65B23-3CAA-480D-2BBF-8537508A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16277F-1A7A-4A0F-10C5-E9E519C3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10</a:t>
            </a:fld>
            <a:endParaRPr lang="en-US"/>
          </a:p>
        </p:txBody>
      </p:sp>
      <p:sp>
        <p:nvSpPr>
          <p:cNvPr id="8" name="Flussdiagramm: Prozess 7">
            <a:extLst>
              <a:ext uri="{FF2B5EF4-FFF2-40B4-BE49-F238E27FC236}">
                <a16:creationId xmlns:a16="http://schemas.microsoft.com/office/drawing/2014/main" id="{CD83CE69-DF5B-8AB2-1B23-F593E972EF2D}"/>
              </a:ext>
            </a:extLst>
          </p:cNvPr>
          <p:cNvSpPr/>
          <p:nvPr/>
        </p:nvSpPr>
        <p:spPr>
          <a:xfrm>
            <a:off x="1178062" y="2548138"/>
            <a:ext cx="2541246" cy="272509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Content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5602736-E14F-B77F-2AE1-DDEF285E942A}"/>
              </a:ext>
            </a:extLst>
          </p:cNvPr>
          <p:cNvSpPr/>
          <p:nvPr/>
        </p:nvSpPr>
        <p:spPr>
          <a:xfrm>
            <a:off x="6417629" y="3286865"/>
            <a:ext cx="1464162" cy="12734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State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CEE25763-6CB1-29F1-B310-DE1640B265AD}"/>
              </a:ext>
            </a:extLst>
          </p:cNvPr>
          <p:cNvSpPr/>
          <p:nvPr/>
        </p:nvSpPr>
        <p:spPr>
          <a:xfrm>
            <a:off x="4038600" y="3382720"/>
            <a:ext cx="2154637" cy="1166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compaction</a:t>
            </a:r>
          </a:p>
        </p:txBody>
      </p:sp>
      <p:sp>
        <p:nvSpPr>
          <p:cNvPr id="15" name="Pfeil: gebogen 14">
            <a:extLst>
              <a:ext uri="{FF2B5EF4-FFF2-40B4-BE49-F238E27FC236}">
                <a16:creationId xmlns:a16="http://schemas.microsoft.com/office/drawing/2014/main" id="{30806901-A735-0E8A-6679-A120D11EC7BE}"/>
              </a:ext>
            </a:extLst>
          </p:cNvPr>
          <p:cNvSpPr/>
          <p:nvPr/>
        </p:nvSpPr>
        <p:spPr>
          <a:xfrm rot="9580045">
            <a:off x="7930442" y="2462771"/>
            <a:ext cx="2938779" cy="300673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08386"/>
              <a:gd name="adj5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CE25527-B2C0-CF67-60CF-2E30F3A5B8FB}"/>
              </a:ext>
            </a:extLst>
          </p:cNvPr>
          <p:cNvSpPr txBox="1"/>
          <p:nvPr/>
        </p:nvSpPr>
        <p:spPr>
          <a:xfrm>
            <a:off x="8812555" y="3612721"/>
            <a:ext cx="12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Backup</a:t>
            </a:r>
          </a:p>
        </p:txBody>
      </p:sp>
      <p:sp>
        <p:nvSpPr>
          <p:cNvPr id="3" name="Sprechblase: rechteckig 2">
            <a:extLst>
              <a:ext uri="{FF2B5EF4-FFF2-40B4-BE49-F238E27FC236}">
                <a16:creationId xmlns:a16="http://schemas.microsoft.com/office/drawing/2014/main" id="{D7E08BE7-FBEB-F43F-FF08-F1C2C53FC06E}"/>
              </a:ext>
            </a:extLst>
          </p:cNvPr>
          <p:cNvSpPr/>
          <p:nvPr/>
        </p:nvSpPr>
        <p:spPr>
          <a:xfrm>
            <a:off x="1838149" y="303571"/>
            <a:ext cx="3934351" cy="1490504"/>
          </a:xfrm>
          <a:prstGeom prst="wedgeRectCallout">
            <a:avLst>
              <a:gd name="adj1" fmla="val -12278"/>
              <a:gd name="adj2" fmla="val 78308"/>
            </a:avLst>
          </a:prstGeom>
          <a:solidFill>
            <a:srgbClr val="FFFF99">
              <a:alpha val="50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Compact Key Storage</a:t>
            </a:r>
          </a:p>
        </p:txBody>
      </p:sp>
    </p:spTree>
    <p:extLst>
      <p:ext uri="{BB962C8B-B14F-4D97-AF65-F5344CB8AC3E}">
        <p14:creationId xmlns:p14="http://schemas.microsoft.com/office/powerpoint/2010/main" val="83873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286DE-930D-BDCB-4480-11F5301B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Key Storage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782594-EADE-DE95-075A-94103CDE8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55415"/>
          </a:xfr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tIns="108000" rIns="144000" bIns="108000">
            <a:normAutofit/>
          </a:bodyPr>
          <a:lstStyle/>
          <a:p>
            <a:pPr marL="0" indent="0">
              <a:buNone/>
            </a:pPr>
            <a:r>
              <a:rPr lang="en-US" sz="3900" dirty="0"/>
              <a:t>Traditional backup</a:t>
            </a:r>
          </a:p>
          <a:p>
            <a:r>
              <a:rPr lang="en-US" sz="2400" dirty="0"/>
              <a:t>Works on plaintext messages</a:t>
            </a:r>
          </a:p>
          <a:p>
            <a:r>
              <a:rPr lang="en-US" sz="2400" dirty="0"/>
              <a:t>Each user maintains their own backup</a:t>
            </a:r>
          </a:p>
          <a:p>
            <a:r>
              <a:rPr lang="en-US" sz="2400" dirty="0"/>
              <a:t>Uses static backup key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No PCS or FS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No advanced functionality such as delegation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D6A1F4-46C8-885B-EBDB-89005BAD0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5415"/>
          </a:xfr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108000" rIns="144000" bIns="108000">
            <a:normAutofit/>
          </a:bodyPr>
          <a:lstStyle/>
          <a:p>
            <a:pPr marL="0" indent="0">
              <a:buNone/>
            </a:pPr>
            <a:r>
              <a:rPr lang="de-CH" sz="3900" dirty="0"/>
              <a:t>CKS</a:t>
            </a:r>
          </a:p>
          <a:p>
            <a:r>
              <a:rPr lang="en-US" sz="2400" dirty="0"/>
              <a:t>Works on application secrets</a:t>
            </a:r>
          </a:p>
          <a:p>
            <a:r>
              <a:rPr lang="en-US" sz="2400" dirty="0"/>
              <a:t>Shared among all users of a group chat</a:t>
            </a:r>
          </a:p>
          <a:p>
            <a:r>
              <a:rPr lang="en-US" sz="2400" dirty="0"/>
              <a:t>Uses dynamic secret state</a:t>
            </a:r>
          </a:p>
          <a:p>
            <a:pPr lvl="1"/>
            <a:r>
              <a:rPr lang="en-US" sz="2000" dirty="0"/>
              <a:t>PCS and FS</a:t>
            </a:r>
          </a:p>
          <a:p>
            <a:r>
              <a:rPr lang="en-US" sz="2400" dirty="0"/>
              <a:t>Efficient delegation</a:t>
            </a:r>
          </a:p>
          <a:p>
            <a:r>
              <a:rPr lang="en-US" sz="2400" dirty="0"/>
              <a:t>Orthogonal to existing 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5511A4-E4D2-9CAA-83BD-F7B0C1DE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159121-D411-EFD5-2FDB-EE2F391D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52AAA2-6D29-5135-F7F8-3D1B148B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8E9DF-3948-772E-1B0A-B95169BB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6F851-32F6-9670-5BC8-F84C9372A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Background and Motivation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Compact Key Storage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Schemes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Defining Security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71E5F-31B7-341C-B3EA-07BBB205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DC9A5-2698-6883-AED2-BE2231E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645FC9-4D91-0D3B-ED95-A9E59DD0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DAEC46-6189-2682-909E-9CFDF8347F84}"/>
              </a:ext>
            </a:extLst>
          </p:cNvPr>
          <p:cNvGrpSpPr/>
          <p:nvPr/>
        </p:nvGrpSpPr>
        <p:grpSpPr>
          <a:xfrm>
            <a:off x="2921743" y="547675"/>
            <a:ext cx="832104" cy="1141918"/>
            <a:chOff x="1737360" y="2032417"/>
            <a:chExt cx="832104" cy="114191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DC5978-D25D-8D04-2C2C-C859CB20C3E9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80222B10-4BC3-0E40-57DE-DFF4A911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52AF889-4FB0-5FAF-6D38-0953A5F3226E}"/>
              </a:ext>
            </a:extLst>
          </p:cNvPr>
          <p:cNvGrpSpPr/>
          <p:nvPr/>
        </p:nvGrpSpPr>
        <p:grpSpPr>
          <a:xfrm>
            <a:off x="2954695" y="3502767"/>
            <a:ext cx="832104" cy="1089503"/>
            <a:chOff x="4702921" y="2241802"/>
            <a:chExt cx="832104" cy="108950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B6EA59E-0C2C-11D2-7402-C0166784D562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6095608-EFD6-3AFE-450F-4BEAF7D4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A8F5C-1C33-810F-4B26-D724E2F58AAA}"/>
              </a:ext>
            </a:extLst>
          </p:cNvPr>
          <p:cNvGrpSpPr/>
          <p:nvPr/>
        </p:nvGrpSpPr>
        <p:grpSpPr>
          <a:xfrm>
            <a:off x="2954695" y="2033065"/>
            <a:ext cx="832104" cy="1089503"/>
            <a:chOff x="3286173" y="2241804"/>
            <a:chExt cx="832104" cy="108950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B58A282B-8D11-9806-12A2-286E6B551C1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fik 12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1888F2C-A465-1CC5-EF7B-CE76632E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/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/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fik 3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9424DD-EE77-91F1-4DBB-EDA96798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2577814"/>
            <a:ext cx="1619168" cy="16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DED1A2-92A0-5A28-3859-D5599469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B0707E-ED7E-8E24-5932-51F7C6DA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F77833-59F0-CCEC-6D2E-090DE9A7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30CC9E7-2490-5C0D-F7DB-1EA7C1524E2C}"/>
                  </a:ext>
                </a:extLst>
              </p:cNvPr>
              <p:cNvSpPr/>
              <p:nvPr/>
            </p:nvSpPr>
            <p:spPr>
              <a:xfrm>
                <a:off x="6990080" y="4778826"/>
                <a:ext cx="4836160" cy="99568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800" b="1" dirty="0"/>
                  <a:t>Example</a:t>
                </a:r>
                <a:r>
                  <a:rPr lang="en-US" sz="1800" dirty="0"/>
                  <a:t>: Everyone in the group receives the same sequence of secrets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18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CH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30CC9E7-2490-5C0D-F7DB-1EA7C1524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0" y="4778826"/>
                <a:ext cx="4836160" cy="995680"/>
              </a:xfrm>
              <a:prstGeom prst="rect">
                <a:avLst/>
              </a:prstGeom>
              <a:blipFill>
                <a:blip r:embed="rId12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22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DAEC46-6189-2682-909E-9CFDF8347F84}"/>
              </a:ext>
            </a:extLst>
          </p:cNvPr>
          <p:cNvGrpSpPr/>
          <p:nvPr/>
        </p:nvGrpSpPr>
        <p:grpSpPr>
          <a:xfrm>
            <a:off x="2921743" y="547675"/>
            <a:ext cx="832104" cy="1141918"/>
            <a:chOff x="1737360" y="2032417"/>
            <a:chExt cx="832104" cy="114191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DC5978-D25D-8D04-2C2C-C859CB20C3E9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80222B10-4BC3-0E40-57DE-DFF4A911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52AF889-4FB0-5FAF-6D38-0953A5F3226E}"/>
              </a:ext>
            </a:extLst>
          </p:cNvPr>
          <p:cNvGrpSpPr/>
          <p:nvPr/>
        </p:nvGrpSpPr>
        <p:grpSpPr>
          <a:xfrm>
            <a:off x="2954695" y="3502767"/>
            <a:ext cx="832104" cy="1089503"/>
            <a:chOff x="4702921" y="2241802"/>
            <a:chExt cx="832104" cy="108950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B6EA59E-0C2C-11D2-7402-C0166784D562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6095608-EFD6-3AFE-450F-4BEAF7D4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A8F5C-1C33-810F-4B26-D724E2F58AAA}"/>
              </a:ext>
            </a:extLst>
          </p:cNvPr>
          <p:cNvGrpSpPr/>
          <p:nvPr/>
        </p:nvGrpSpPr>
        <p:grpSpPr>
          <a:xfrm>
            <a:off x="2954695" y="2033065"/>
            <a:ext cx="832104" cy="1089503"/>
            <a:chOff x="3286173" y="2241804"/>
            <a:chExt cx="832104" cy="108950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B58A282B-8D11-9806-12A2-286E6B551C1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fik 12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1888F2C-A465-1CC5-EF7B-CE76632E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/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/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fik 3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9424DD-EE77-91F1-4DBB-EDA96798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2577814"/>
            <a:ext cx="1619168" cy="16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67D03B82-2CF3-2AB1-3F88-172C5E54902E}"/>
              </a:ext>
            </a:extLst>
          </p:cNvPr>
          <p:cNvCxnSpPr>
            <a:cxnSpLocks/>
          </p:cNvCxnSpPr>
          <p:nvPr/>
        </p:nvCxnSpPr>
        <p:spPr>
          <a:xfrm flipV="1">
            <a:off x="976772" y="2655252"/>
            <a:ext cx="1690228" cy="773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607A072-6032-31F0-C6FC-66B81DDA19DE}"/>
              </a:ext>
            </a:extLst>
          </p:cNvPr>
          <p:cNvCxnSpPr>
            <a:cxnSpLocks/>
          </p:cNvCxnSpPr>
          <p:nvPr/>
        </p:nvCxnSpPr>
        <p:spPr>
          <a:xfrm flipV="1">
            <a:off x="976772" y="1219200"/>
            <a:ext cx="1690228" cy="2209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9E4C128-B407-D60A-1B6E-2DFC2C6EE9C1}"/>
              </a:ext>
            </a:extLst>
          </p:cNvPr>
          <p:cNvCxnSpPr>
            <a:cxnSpLocks/>
          </p:cNvCxnSpPr>
          <p:nvPr/>
        </p:nvCxnSpPr>
        <p:spPr>
          <a:xfrm>
            <a:off x="1009650" y="3429000"/>
            <a:ext cx="1762196" cy="767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22FD44D6-9D5F-8778-101B-9BA7F9FBCCF3}"/>
                  </a:ext>
                </a:extLst>
              </p:cNvPr>
              <p:cNvSpPr txBox="1"/>
              <p:nvPr/>
            </p:nvSpPr>
            <p:spPr>
              <a:xfrm>
                <a:off x="391311" y="3076206"/>
                <a:ext cx="6278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CH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22FD44D6-9D5F-8778-101B-9BA7F9FBC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11" y="3076206"/>
                <a:ext cx="62786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prechblase: rechteckig mit abgerundeten Ecken 39">
            <a:extLst>
              <a:ext uri="{FF2B5EF4-FFF2-40B4-BE49-F238E27FC236}">
                <a16:creationId xmlns:a16="http://schemas.microsoft.com/office/drawing/2014/main" id="{77B3861D-96DB-B9DB-801A-D76A25706335}"/>
              </a:ext>
            </a:extLst>
          </p:cNvPr>
          <p:cNvSpPr/>
          <p:nvPr/>
        </p:nvSpPr>
        <p:spPr>
          <a:xfrm>
            <a:off x="123185" y="2033065"/>
            <a:ext cx="1151739" cy="738065"/>
          </a:xfrm>
          <a:prstGeom prst="wedgeRoundRectCallout">
            <a:avLst>
              <a:gd name="adj1" fmla="val 3978"/>
              <a:gd name="adj2" fmla="val 10766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secret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40B555-EE6E-5C67-8DC9-8CF590B6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B08ADB-1B81-2A25-62ED-FE805BB9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D1C620-DEF1-CED6-8F07-2B3F7A35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C254E05-96D3-695D-BD64-70C1211FA2B6}"/>
                  </a:ext>
                </a:extLst>
              </p:cNvPr>
              <p:cNvSpPr/>
              <p:nvPr/>
            </p:nvSpPr>
            <p:spPr>
              <a:xfrm>
                <a:off x="6990080" y="4778826"/>
                <a:ext cx="4836160" cy="99568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800" b="1" dirty="0"/>
                  <a:t>Example</a:t>
                </a:r>
                <a:r>
                  <a:rPr lang="en-US" sz="1800" dirty="0"/>
                  <a:t>: Everyone in the group receives the same sequence of secrets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18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CH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3C254E05-96D3-695D-BD64-70C1211FA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0" y="4778826"/>
                <a:ext cx="4836160" cy="995680"/>
              </a:xfrm>
              <a:prstGeom prst="rect">
                <a:avLst/>
              </a:prstGeom>
              <a:blipFill>
                <a:blip r:embed="rId13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39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DAEC46-6189-2682-909E-9CFDF8347F84}"/>
              </a:ext>
            </a:extLst>
          </p:cNvPr>
          <p:cNvGrpSpPr/>
          <p:nvPr/>
        </p:nvGrpSpPr>
        <p:grpSpPr>
          <a:xfrm>
            <a:off x="2921743" y="547675"/>
            <a:ext cx="832104" cy="1141918"/>
            <a:chOff x="1737360" y="2032417"/>
            <a:chExt cx="832104" cy="114191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DC5978-D25D-8D04-2C2C-C859CB20C3E9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80222B10-4BC3-0E40-57DE-DFF4A911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52AF889-4FB0-5FAF-6D38-0953A5F3226E}"/>
              </a:ext>
            </a:extLst>
          </p:cNvPr>
          <p:cNvGrpSpPr/>
          <p:nvPr/>
        </p:nvGrpSpPr>
        <p:grpSpPr>
          <a:xfrm>
            <a:off x="2954695" y="3502767"/>
            <a:ext cx="832104" cy="1089503"/>
            <a:chOff x="4702921" y="2241802"/>
            <a:chExt cx="832104" cy="108950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B6EA59E-0C2C-11D2-7402-C0166784D562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6095608-EFD6-3AFE-450F-4BEAF7D4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A8F5C-1C33-810F-4B26-D724E2F58AAA}"/>
              </a:ext>
            </a:extLst>
          </p:cNvPr>
          <p:cNvGrpSpPr/>
          <p:nvPr/>
        </p:nvGrpSpPr>
        <p:grpSpPr>
          <a:xfrm>
            <a:off x="2954695" y="2033065"/>
            <a:ext cx="832104" cy="1089503"/>
            <a:chOff x="3286173" y="2241804"/>
            <a:chExt cx="832104" cy="108950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B58A282B-8D11-9806-12A2-286E6B551C1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fik 12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1888F2C-A465-1CC5-EF7B-CE76632E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/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/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fik 3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9424DD-EE77-91F1-4DBB-EDA96798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2577814"/>
            <a:ext cx="1619168" cy="16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67D03B82-2CF3-2AB1-3F88-172C5E54902E}"/>
              </a:ext>
            </a:extLst>
          </p:cNvPr>
          <p:cNvCxnSpPr>
            <a:cxnSpLocks/>
          </p:cNvCxnSpPr>
          <p:nvPr/>
        </p:nvCxnSpPr>
        <p:spPr>
          <a:xfrm flipV="1">
            <a:off x="976772" y="2655252"/>
            <a:ext cx="1690228" cy="773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607A072-6032-31F0-C6FC-66B81DDA19DE}"/>
              </a:ext>
            </a:extLst>
          </p:cNvPr>
          <p:cNvCxnSpPr>
            <a:cxnSpLocks/>
          </p:cNvCxnSpPr>
          <p:nvPr/>
        </p:nvCxnSpPr>
        <p:spPr>
          <a:xfrm flipV="1">
            <a:off x="976772" y="1219200"/>
            <a:ext cx="1690228" cy="2209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9E4C128-B407-D60A-1B6E-2DFC2C6EE9C1}"/>
              </a:ext>
            </a:extLst>
          </p:cNvPr>
          <p:cNvCxnSpPr>
            <a:cxnSpLocks/>
          </p:cNvCxnSpPr>
          <p:nvPr/>
        </p:nvCxnSpPr>
        <p:spPr>
          <a:xfrm>
            <a:off x="1009650" y="3429000"/>
            <a:ext cx="1762196" cy="767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22FD44D6-9D5F-8778-101B-9BA7F9FBCCF3}"/>
                  </a:ext>
                </a:extLst>
              </p:cNvPr>
              <p:cNvSpPr txBox="1"/>
              <p:nvPr/>
            </p:nvSpPr>
            <p:spPr>
              <a:xfrm>
                <a:off x="391311" y="3076206"/>
                <a:ext cx="6278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CH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22FD44D6-9D5F-8778-101B-9BA7F9FBC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11" y="3076206"/>
                <a:ext cx="62786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7D46382-500A-7F3B-27A3-D56EC532F6ED}"/>
                  </a:ext>
                </a:extLst>
              </p:cNvPr>
              <p:cNvSpPr txBox="1"/>
              <p:nvPr/>
            </p:nvSpPr>
            <p:spPr>
              <a:xfrm>
                <a:off x="4157600" y="395191"/>
                <a:ext cx="623950" cy="39074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7D46382-500A-7F3B-27A3-D56EC532F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0" y="395191"/>
                <a:ext cx="623950" cy="39074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D1EA1DC3-C959-AE50-AD4A-686E97D86B0E}"/>
                  </a:ext>
                </a:extLst>
              </p:cNvPr>
              <p:cNvSpPr txBox="1"/>
              <p:nvPr/>
            </p:nvSpPr>
            <p:spPr>
              <a:xfrm>
                <a:off x="4224310" y="1871890"/>
                <a:ext cx="631813" cy="390748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D1EA1DC3-C959-AE50-AD4A-686E97D86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0" y="1871890"/>
                <a:ext cx="631813" cy="390748"/>
              </a:xfrm>
              <a:prstGeom prst="rect">
                <a:avLst/>
              </a:prstGeom>
              <a:blipFill>
                <a:blip r:embed="rId1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6B74238-AD86-689C-3E10-4E51E098FA20}"/>
                  </a:ext>
                </a:extLst>
              </p:cNvPr>
              <p:cNvSpPr txBox="1"/>
              <p:nvPr/>
            </p:nvSpPr>
            <p:spPr>
              <a:xfrm>
                <a:off x="4224309" y="3358114"/>
                <a:ext cx="623949" cy="39074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6B74238-AD86-689C-3E10-4E51E098F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09" y="3358114"/>
                <a:ext cx="623949" cy="3907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2C72E2B7-BD6A-B8A9-A172-CAE9846402EE}"/>
                  </a:ext>
                </a:extLst>
              </p:cNvPr>
              <p:cNvSpPr txBox="1"/>
              <p:nvPr/>
            </p:nvSpPr>
            <p:spPr>
              <a:xfrm>
                <a:off x="5572800" y="376657"/>
                <a:ext cx="5521920" cy="8662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44000" tIns="144000" rIns="144000" bIns="144000" rtlCol="0">
                <a:spAutoFit/>
              </a:bodyPr>
              <a:lstStyle/>
              <a:p>
                <a:r>
                  <a:rPr lang="de-CH" dirty="0"/>
                  <a:t>Every </a:t>
                </a:r>
                <a:r>
                  <a:rPr lang="de-CH" dirty="0" err="1"/>
                  <a:t>party</a:t>
                </a:r>
                <a:r>
                  <a:rPr lang="de-CH" dirty="0"/>
                  <a:t> </a:t>
                </a:r>
                <a:r>
                  <a:rPr lang="de-CH" b="1" dirty="0" err="1"/>
                  <a:t>locally</a:t>
                </a:r>
                <a:r>
                  <a:rPr lang="de-CH" dirty="0"/>
                  <a:t> </a:t>
                </a:r>
                <a:r>
                  <a:rPr lang="de-CH" b="1" dirty="0" err="1"/>
                  <a:t>appends</a:t>
                </a:r>
                <a:r>
                  <a:rPr lang="de-CH" dirty="0"/>
                  <a:t> the </a:t>
                </a:r>
                <a:r>
                  <a:rPr lang="de-CH" dirty="0" err="1"/>
                  <a:t>secret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</a:t>
                </a:r>
                <a:r>
                  <a:rPr lang="de-CH" dirty="0" err="1"/>
                  <a:t>their</a:t>
                </a:r>
                <a:r>
                  <a:rPr lang="de-CH" dirty="0"/>
                  <a:t> </a:t>
                </a:r>
                <a:r>
                  <a:rPr lang="de-CH" dirty="0" err="1"/>
                  <a:t>state</a:t>
                </a:r>
                <a:r>
                  <a:rPr lang="de-CH" dirty="0"/>
                  <a:t>: </a:t>
                </a:r>
                <a:endParaRPr lang="de-CH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𝐴𝑝𝑝𝑒𝑛𝑑</m:t>
                    </m:r>
                    <m:d>
                      <m:d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de-CH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2C72E2B7-BD6A-B8A9-A172-CAE98464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800" y="376657"/>
                <a:ext cx="5521920" cy="8662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F786E59-5A9A-ED81-9461-3A84F254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AC145FB-9C2F-8B55-8D16-BB4CCE53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445E5AD-3E69-AFC9-0E52-BB6BA87F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09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DAEC46-6189-2682-909E-9CFDF8347F84}"/>
              </a:ext>
            </a:extLst>
          </p:cNvPr>
          <p:cNvGrpSpPr/>
          <p:nvPr/>
        </p:nvGrpSpPr>
        <p:grpSpPr>
          <a:xfrm>
            <a:off x="2921743" y="547675"/>
            <a:ext cx="832104" cy="1141918"/>
            <a:chOff x="1737360" y="2032417"/>
            <a:chExt cx="832104" cy="114191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DC5978-D25D-8D04-2C2C-C859CB20C3E9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80222B10-4BC3-0E40-57DE-DFF4A911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52AF889-4FB0-5FAF-6D38-0953A5F3226E}"/>
              </a:ext>
            </a:extLst>
          </p:cNvPr>
          <p:cNvGrpSpPr/>
          <p:nvPr/>
        </p:nvGrpSpPr>
        <p:grpSpPr>
          <a:xfrm>
            <a:off x="2954695" y="3502767"/>
            <a:ext cx="832104" cy="1089503"/>
            <a:chOff x="4702921" y="2241802"/>
            <a:chExt cx="832104" cy="108950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B6EA59E-0C2C-11D2-7402-C0166784D562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6095608-EFD6-3AFE-450F-4BEAF7D4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A8F5C-1C33-810F-4B26-D724E2F58AAA}"/>
              </a:ext>
            </a:extLst>
          </p:cNvPr>
          <p:cNvGrpSpPr/>
          <p:nvPr/>
        </p:nvGrpSpPr>
        <p:grpSpPr>
          <a:xfrm>
            <a:off x="2954695" y="2033065"/>
            <a:ext cx="832104" cy="1089503"/>
            <a:chOff x="3286173" y="2241804"/>
            <a:chExt cx="832104" cy="108950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B58A282B-8D11-9806-12A2-286E6B551C1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fik 12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1888F2C-A465-1CC5-EF7B-CE76632E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/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/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fik 3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9424DD-EE77-91F1-4DBB-EDA96798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2577814"/>
            <a:ext cx="1619168" cy="16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6B74238-AD86-689C-3E10-4E51E098FA20}"/>
                  </a:ext>
                </a:extLst>
              </p:cNvPr>
              <p:cNvSpPr txBox="1"/>
              <p:nvPr/>
            </p:nvSpPr>
            <p:spPr>
              <a:xfrm>
                <a:off x="4224309" y="3358114"/>
                <a:ext cx="623949" cy="39074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6B74238-AD86-689C-3E10-4E51E098F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09" y="3358114"/>
                <a:ext cx="623949" cy="3907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2C72E2B7-BD6A-B8A9-A172-CAE9846402EE}"/>
                  </a:ext>
                </a:extLst>
              </p:cNvPr>
              <p:cNvSpPr txBox="1"/>
              <p:nvPr/>
            </p:nvSpPr>
            <p:spPr>
              <a:xfrm>
                <a:off x="5574070" y="373270"/>
                <a:ext cx="5522400" cy="17383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44000" tIns="144000" rIns="144000" bIns="144000" rtlCol="0">
                <a:spAutoFit/>
              </a:bodyPr>
              <a:lstStyle>
                <a:defPPr>
                  <a:defRPr lang="de-DE"/>
                </a:defPPr>
                <a:lvl1pPr>
                  <a:defRPr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de-CH" dirty="0"/>
                  <a:t>Every </a:t>
                </a:r>
                <a:r>
                  <a:rPr lang="de-CH" dirty="0" err="1"/>
                  <a:t>party</a:t>
                </a:r>
                <a:r>
                  <a:rPr lang="de-CH" dirty="0"/>
                  <a:t> </a:t>
                </a:r>
                <a:r>
                  <a:rPr lang="de-CH" b="1" dirty="0" err="1"/>
                  <a:t>locally</a:t>
                </a:r>
                <a:r>
                  <a:rPr lang="de-CH" b="1" dirty="0"/>
                  <a:t> </a:t>
                </a:r>
                <a:r>
                  <a:rPr lang="de-CH" b="1" dirty="0" err="1"/>
                  <a:t>appends</a:t>
                </a:r>
                <a:r>
                  <a:rPr lang="de-CH" b="1" dirty="0"/>
                  <a:t> </a:t>
                </a:r>
                <a:r>
                  <a:rPr lang="de-CH" dirty="0"/>
                  <a:t>the </a:t>
                </a:r>
                <a:r>
                  <a:rPr lang="de-CH" dirty="0" err="1"/>
                  <a:t>secret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</a:t>
                </a:r>
                <a:r>
                  <a:rPr lang="de-CH" dirty="0" err="1"/>
                  <a:t>their</a:t>
                </a:r>
                <a:r>
                  <a:rPr lang="de-CH" dirty="0"/>
                  <a:t> </a:t>
                </a:r>
                <a:r>
                  <a:rPr lang="de-CH" dirty="0" err="1"/>
                  <a:t>state</a:t>
                </a:r>
                <a:r>
                  <a:rPr lang="de-CH" dirty="0"/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𝐴𝑝𝑝𝑒𝑛𝑑</m:t>
                    </m:r>
                    <m:d>
                      <m:d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de-CH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Afterwards, at least one party </a:t>
                </a:r>
                <a:r>
                  <a:rPr lang="en-US" b="1" dirty="0"/>
                  <a:t>uploads</a:t>
                </a:r>
                <a:r>
                  <a:rPr lang="en-US" dirty="0"/>
                  <a:t> to the server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𝑈𝑝𝑙𝑜𝑎𝑑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𝑢𝑝</m:t>
                                </m:r>
                              </m:sub>
                            </m:sSub>
                          </m:e>
                        </m:d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↔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𝑈𝑝𝑙𝑜𝑎𝑑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2C72E2B7-BD6A-B8A9-A172-CAE98464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70" y="373270"/>
                <a:ext cx="5522400" cy="17383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E2373FC-B448-1F77-84C9-3D03E9B72E0D}"/>
              </a:ext>
            </a:extLst>
          </p:cNvPr>
          <p:cNvCxnSpPr/>
          <p:nvPr/>
        </p:nvCxnSpPr>
        <p:spPr>
          <a:xfrm flipV="1">
            <a:off x="5181600" y="2962275"/>
            <a:ext cx="2914650" cy="574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D2EE97C-2006-E95F-E6D3-441D0B6E0A51}"/>
              </a:ext>
            </a:extLst>
          </p:cNvPr>
          <p:cNvCxnSpPr>
            <a:cxnSpLocks/>
          </p:cNvCxnSpPr>
          <p:nvPr/>
        </p:nvCxnSpPr>
        <p:spPr>
          <a:xfrm flipH="1">
            <a:off x="5179729" y="3153140"/>
            <a:ext cx="2916521" cy="5749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176F96C4-34FD-39B7-6C9B-B55247869A7C}"/>
              </a:ext>
            </a:extLst>
          </p:cNvPr>
          <p:cNvSpPr txBox="1"/>
          <p:nvPr/>
        </p:nvSpPr>
        <p:spPr>
          <a:xfrm rot="20969263">
            <a:off x="6288806" y="344778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Upload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91EC82-C73F-F6F4-EC79-413005C9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C16A1B-38F9-5423-9EA1-1A383E89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5E332B-C91F-AA7B-D6C1-B6875B4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1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DAEC46-6189-2682-909E-9CFDF8347F84}"/>
              </a:ext>
            </a:extLst>
          </p:cNvPr>
          <p:cNvGrpSpPr/>
          <p:nvPr/>
        </p:nvGrpSpPr>
        <p:grpSpPr>
          <a:xfrm>
            <a:off x="2921743" y="547675"/>
            <a:ext cx="832104" cy="1141918"/>
            <a:chOff x="1737360" y="2032417"/>
            <a:chExt cx="832104" cy="114191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DC5978-D25D-8D04-2C2C-C859CB20C3E9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80222B10-4BC3-0E40-57DE-DFF4A911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52AF889-4FB0-5FAF-6D38-0953A5F3226E}"/>
              </a:ext>
            </a:extLst>
          </p:cNvPr>
          <p:cNvGrpSpPr/>
          <p:nvPr/>
        </p:nvGrpSpPr>
        <p:grpSpPr>
          <a:xfrm>
            <a:off x="2954695" y="3502767"/>
            <a:ext cx="832104" cy="1089503"/>
            <a:chOff x="4702921" y="2241802"/>
            <a:chExt cx="832104" cy="108950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B6EA59E-0C2C-11D2-7402-C0166784D562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6095608-EFD6-3AFE-450F-4BEAF7D4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A8F5C-1C33-810F-4B26-D724E2F58AAA}"/>
              </a:ext>
            </a:extLst>
          </p:cNvPr>
          <p:cNvGrpSpPr/>
          <p:nvPr/>
        </p:nvGrpSpPr>
        <p:grpSpPr>
          <a:xfrm>
            <a:off x="2954695" y="2033065"/>
            <a:ext cx="832104" cy="1089503"/>
            <a:chOff x="3286173" y="2241804"/>
            <a:chExt cx="832104" cy="108950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B58A282B-8D11-9806-12A2-286E6B551C1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fik 12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1888F2C-A465-1CC5-EF7B-CE76632E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/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/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fik 3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9424DD-EE77-91F1-4DBB-EDA96798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2577814"/>
            <a:ext cx="1619168" cy="16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2C72E2B7-BD6A-B8A9-A172-CAE9846402EE}"/>
                  </a:ext>
                </a:extLst>
              </p:cNvPr>
              <p:cNvSpPr txBox="1"/>
              <p:nvPr/>
            </p:nvSpPr>
            <p:spPr>
              <a:xfrm>
                <a:off x="5574069" y="373270"/>
                <a:ext cx="5522400" cy="174518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44000" tIns="144000" rIns="144000" bIns="144000" rtlCol="0">
                <a:spAutoFit/>
              </a:bodyPr>
              <a:lstStyle>
                <a:defPPr>
                  <a:defRPr lang="de-DE"/>
                </a:defPPr>
                <a:lvl1pPr>
                  <a:defRPr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de-CH" dirty="0"/>
                  <a:t>Every </a:t>
                </a:r>
                <a:r>
                  <a:rPr lang="de-CH" dirty="0" err="1"/>
                  <a:t>party</a:t>
                </a:r>
                <a:r>
                  <a:rPr lang="de-CH" dirty="0"/>
                  <a:t> </a:t>
                </a:r>
                <a:r>
                  <a:rPr lang="de-CH" b="1" dirty="0" err="1"/>
                  <a:t>locally</a:t>
                </a:r>
                <a:r>
                  <a:rPr lang="de-CH" b="1" dirty="0"/>
                  <a:t> </a:t>
                </a:r>
                <a:r>
                  <a:rPr lang="de-CH" b="1" dirty="0" err="1"/>
                  <a:t>appends</a:t>
                </a:r>
                <a:r>
                  <a:rPr lang="de-CH" b="1" dirty="0"/>
                  <a:t> </a:t>
                </a:r>
                <a:r>
                  <a:rPr lang="de-CH" dirty="0"/>
                  <a:t>the </a:t>
                </a:r>
                <a:r>
                  <a:rPr lang="de-CH" dirty="0" err="1"/>
                  <a:t>secret</a:t>
                </a:r>
                <a:r>
                  <a:rPr lang="de-CH" dirty="0"/>
                  <a:t> </a:t>
                </a:r>
                <a:r>
                  <a:rPr lang="de-CH" dirty="0" err="1"/>
                  <a:t>to</a:t>
                </a:r>
                <a:r>
                  <a:rPr lang="de-CH" dirty="0"/>
                  <a:t> </a:t>
                </a:r>
                <a:r>
                  <a:rPr lang="de-CH" dirty="0" err="1"/>
                  <a:t>their</a:t>
                </a:r>
                <a:r>
                  <a:rPr lang="de-CH" dirty="0"/>
                  <a:t> </a:t>
                </a:r>
                <a:r>
                  <a:rPr lang="de-CH" dirty="0" err="1"/>
                  <a:t>state</a:t>
                </a:r>
                <a:r>
                  <a:rPr lang="de-CH" dirty="0"/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𝐴𝑝𝑝𝑒𝑛𝑑</m:t>
                    </m:r>
                    <m:d>
                      <m:d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de-CH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Afterwards, at least one party </a:t>
                </a:r>
                <a:r>
                  <a:rPr lang="en-US" b="1" dirty="0"/>
                  <a:t>uploads</a:t>
                </a:r>
                <a:r>
                  <a:rPr lang="en-US" dirty="0"/>
                  <a:t> to the server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𝑈𝑝𝑙𝑜𝑎𝑑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𝑢𝑝</m:t>
                                </m:r>
                              </m:sub>
                            </m:sSub>
                          </m:e>
                        </m:d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↔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𝑈𝑝𝑙𝑜𝑎𝑑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C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2C72E2B7-BD6A-B8A9-A172-CAE98464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69" y="373270"/>
                <a:ext cx="5522400" cy="17451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999792-A174-9D10-D6AF-77E28F52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ABB6D4-DE73-23ED-B9D4-9AB6DDD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5E5CE0-5641-000C-966B-AD017DEF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40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A8F5C-1C33-810F-4B26-D724E2F58AAA}"/>
              </a:ext>
            </a:extLst>
          </p:cNvPr>
          <p:cNvGrpSpPr/>
          <p:nvPr/>
        </p:nvGrpSpPr>
        <p:grpSpPr>
          <a:xfrm>
            <a:off x="2954695" y="2033065"/>
            <a:ext cx="832104" cy="1089503"/>
            <a:chOff x="3286173" y="2241804"/>
            <a:chExt cx="832104" cy="108950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B58A282B-8D11-9806-12A2-286E6B551C1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fik 12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1888F2C-A465-1CC5-EF7B-CE76632E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DAEC46-6189-2682-909E-9CFDF8347F84}"/>
              </a:ext>
            </a:extLst>
          </p:cNvPr>
          <p:cNvGrpSpPr/>
          <p:nvPr/>
        </p:nvGrpSpPr>
        <p:grpSpPr>
          <a:xfrm>
            <a:off x="2921743" y="547675"/>
            <a:ext cx="832104" cy="1141918"/>
            <a:chOff x="1737360" y="2032417"/>
            <a:chExt cx="832104" cy="114191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DC5978-D25D-8D04-2C2C-C859CB20C3E9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80222B10-4BC3-0E40-57DE-DFF4A911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52AF889-4FB0-5FAF-6D38-0953A5F3226E}"/>
              </a:ext>
            </a:extLst>
          </p:cNvPr>
          <p:cNvGrpSpPr/>
          <p:nvPr/>
        </p:nvGrpSpPr>
        <p:grpSpPr>
          <a:xfrm>
            <a:off x="2954695" y="3502767"/>
            <a:ext cx="832104" cy="1089503"/>
            <a:chOff x="4702921" y="2241802"/>
            <a:chExt cx="832104" cy="108950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B6EA59E-0C2C-11D2-7402-C0166784D562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6095608-EFD6-3AFE-450F-4BEAF7D4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pic>
        <p:nvPicPr>
          <p:cNvPr id="31" name="Grafik 3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9424DD-EE77-91F1-4DBB-EDA96798E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2577814"/>
            <a:ext cx="1619168" cy="16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07656295-13CB-4884-0B01-ADE2FF6A51C3}"/>
                  </a:ext>
                </a:extLst>
              </p:cNvPr>
              <p:cNvSpPr txBox="1"/>
              <p:nvPr/>
            </p:nvSpPr>
            <p:spPr>
              <a:xfrm>
                <a:off x="3665251" y="3378457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07656295-13CB-4884-0B01-ADE2FF6A5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251" y="3378457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A747A5C7-D76B-6DF1-824E-85F06D3ABE55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A747A5C7-D76B-6DF1-824E-85F06D3AB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45864EBA-A500-264A-1252-356BC9A23ED2}"/>
                  </a:ext>
                </a:extLst>
              </p:cNvPr>
              <p:cNvSpPr txBox="1"/>
              <p:nvPr/>
            </p:nvSpPr>
            <p:spPr>
              <a:xfrm>
                <a:off x="3583449" y="41102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45864EBA-A500-264A-1252-356BC9A2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449" y="411020"/>
                <a:ext cx="475488" cy="3671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3E02B7F2-FBE6-82BD-A1E6-DA5AFC03C95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3E02B7F2-FBE6-82BD-A1E6-DA5AFC03C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/>
              <p:nvPr/>
            </p:nvSpPr>
            <p:spPr>
              <a:xfrm>
                <a:off x="3573289" y="41102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89" y="411020"/>
                <a:ext cx="475488" cy="3671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/>
              <p:nvPr/>
            </p:nvSpPr>
            <p:spPr>
              <a:xfrm>
                <a:off x="3665022" y="3368594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022" y="3368594"/>
                <a:ext cx="475488" cy="3671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25383432-1F42-6B57-CBF1-BFBD4C8334ED}"/>
              </a:ext>
            </a:extLst>
          </p:cNvPr>
          <p:cNvCxnSpPr>
            <a:cxnSpLocks/>
          </p:cNvCxnSpPr>
          <p:nvPr/>
        </p:nvCxnSpPr>
        <p:spPr>
          <a:xfrm flipV="1">
            <a:off x="976772" y="2655252"/>
            <a:ext cx="1690228" cy="773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FA3AADEE-675C-5881-777A-81B873414BAD}"/>
              </a:ext>
            </a:extLst>
          </p:cNvPr>
          <p:cNvCxnSpPr>
            <a:cxnSpLocks/>
          </p:cNvCxnSpPr>
          <p:nvPr/>
        </p:nvCxnSpPr>
        <p:spPr>
          <a:xfrm flipV="1">
            <a:off x="976772" y="1219200"/>
            <a:ext cx="1690228" cy="2209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31A7EC2-108F-97F1-0881-EC0A24EB1E19}"/>
              </a:ext>
            </a:extLst>
          </p:cNvPr>
          <p:cNvCxnSpPr>
            <a:cxnSpLocks/>
          </p:cNvCxnSpPr>
          <p:nvPr/>
        </p:nvCxnSpPr>
        <p:spPr>
          <a:xfrm>
            <a:off x="1009650" y="3429000"/>
            <a:ext cx="1762196" cy="767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8A4B9C4-067C-A934-A2BE-4ECAB367917D}"/>
                  </a:ext>
                </a:extLst>
              </p:cNvPr>
              <p:cNvSpPr txBox="1"/>
              <p:nvPr/>
            </p:nvSpPr>
            <p:spPr>
              <a:xfrm>
                <a:off x="391311" y="3076206"/>
                <a:ext cx="6373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CH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8A4B9C4-067C-A934-A2BE-4ECAB3679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11" y="3076206"/>
                <a:ext cx="637354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086A79D-E0FF-769F-75F7-F7E2A9E8BC4B}"/>
              </a:ext>
            </a:extLst>
          </p:cNvPr>
          <p:cNvCxnSpPr>
            <a:cxnSpLocks/>
          </p:cNvCxnSpPr>
          <p:nvPr/>
        </p:nvCxnSpPr>
        <p:spPr>
          <a:xfrm>
            <a:off x="5353050" y="2206061"/>
            <a:ext cx="2743200" cy="756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9AEA963-FF1E-6443-FD14-8CE42A632064}"/>
              </a:ext>
            </a:extLst>
          </p:cNvPr>
          <p:cNvCxnSpPr>
            <a:cxnSpLocks/>
          </p:cNvCxnSpPr>
          <p:nvPr/>
        </p:nvCxnSpPr>
        <p:spPr>
          <a:xfrm flipH="1" flipV="1">
            <a:off x="5286375" y="2343150"/>
            <a:ext cx="2809875" cy="809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6D2A4CB1-2AA6-E181-FB4D-539A8594539C}"/>
              </a:ext>
            </a:extLst>
          </p:cNvPr>
          <p:cNvSpPr txBox="1"/>
          <p:nvPr/>
        </p:nvSpPr>
        <p:spPr>
          <a:xfrm rot="947092">
            <a:off x="6249568" y="216631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Upload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AA4E4FC-0686-A04D-4A7A-20C7357400AA}"/>
                  </a:ext>
                </a:extLst>
              </p:cNvPr>
              <p:cNvSpPr txBox="1"/>
              <p:nvPr/>
            </p:nvSpPr>
            <p:spPr>
              <a:xfrm>
                <a:off x="4157600" y="395191"/>
                <a:ext cx="623950" cy="39074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AA4E4FC-0686-A04D-4A7A-20C735740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600" y="395191"/>
                <a:ext cx="623950" cy="3907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D150A5C-B73C-5553-D3A3-9A9E8D6E9131}"/>
                  </a:ext>
                </a:extLst>
              </p:cNvPr>
              <p:cNvSpPr txBox="1"/>
              <p:nvPr/>
            </p:nvSpPr>
            <p:spPr>
              <a:xfrm>
                <a:off x="4224310" y="1871890"/>
                <a:ext cx="631813" cy="390748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D150A5C-B73C-5553-D3A3-9A9E8D6E9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0" y="1871890"/>
                <a:ext cx="631813" cy="390748"/>
              </a:xfrm>
              <a:prstGeom prst="rect">
                <a:avLst/>
              </a:prstGeom>
              <a:blipFill>
                <a:blip r:embed="rId1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F53B219B-621E-E99A-D58F-546AE9E5A8ED}"/>
                  </a:ext>
                </a:extLst>
              </p:cNvPr>
              <p:cNvSpPr txBox="1"/>
              <p:nvPr/>
            </p:nvSpPr>
            <p:spPr>
              <a:xfrm>
                <a:off x="4224309" y="3358114"/>
                <a:ext cx="623949" cy="39074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F53B219B-621E-E99A-D58F-546AE9E5A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09" y="3358114"/>
                <a:ext cx="623949" cy="3907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95A313D-FD3E-2006-0103-01D474CB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23C03390-ABDF-2364-F07A-68B3D547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B450DA66-B632-2E9B-453A-44AA24B1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2" grpId="0" animBg="1"/>
      <p:bldP spid="7" grpId="0"/>
      <p:bldP spid="10" grpId="0"/>
      <p:bldP spid="10" grpId="1"/>
      <p:bldP spid="12" grpId="0" animBg="1"/>
      <p:bldP spid="12" grpId="1" animBg="1"/>
      <p:bldP spid="14" grpId="0" animBg="1"/>
      <p:bldP spid="14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DAEC46-6189-2682-909E-9CFDF8347F84}"/>
              </a:ext>
            </a:extLst>
          </p:cNvPr>
          <p:cNvGrpSpPr/>
          <p:nvPr/>
        </p:nvGrpSpPr>
        <p:grpSpPr>
          <a:xfrm>
            <a:off x="2921743" y="547675"/>
            <a:ext cx="832104" cy="1141918"/>
            <a:chOff x="1737360" y="2032417"/>
            <a:chExt cx="832104" cy="114191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DC5978-D25D-8D04-2C2C-C859CB20C3E9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80222B10-4BC3-0E40-57DE-DFF4A911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52AF889-4FB0-5FAF-6D38-0953A5F3226E}"/>
              </a:ext>
            </a:extLst>
          </p:cNvPr>
          <p:cNvGrpSpPr/>
          <p:nvPr/>
        </p:nvGrpSpPr>
        <p:grpSpPr>
          <a:xfrm>
            <a:off x="2954695" y="3502767"/>
            <a:ext cx="832104" cy="1089503"/>
            <a:chOff x="4702921" y="2241802"/>
            <a:chExt cx="832104" cy="108950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B6EA59E-0C2C-11D2-7402-C0166784D562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6095608-EFD6-3AFE-450F-4BEAF7D4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A8F5C-1C33-810F-4B26-D724E2F58AAA}"/>
              </a:ext>
            </a:extLst>
          </p:cNvPr>
          <p:cNvGrpSpPr/>
          <p:nvPr/>
        </p:nvGrpSpPr>
        <p:grpSpPr>
          <a:xfrm>
            <a:off x="2954695" y="2033065"/>
            <a:ext cx="832104" cy="1089503"/>
            <a:chOff x="3286173" y="2241804"/>
            <a:chExt cx="832104" cy="108950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B58A282B-8D11-9806-12A2-286E6B551C1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fik 12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1888F2C-A465-1CC5-EF7B-CE76632E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/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/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fik 3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9424DD-EE77-91F1-4DBB-EDA96798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2577814"/>
            <a:ext cx="1619168" cy="16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C69517B3-885E-5E9A-ECB6-EC6AC378FAAD}"/>
              </a:ext>
            </a:extLst>
          </p:cNvPr>
          <p:cNvSpPr/>
          <p:nvPr/>
        </p:nvSpPr>
        <p:spPr>
          <a:xfrm>
            <a:off x="4660376" y="3771318"/>
            <a:ext cx="1619168" cy="738065"/>
          </a:xfrm>
          <a:prstGeom prst="wedgeRoundRectCallout">
            <a:avLst>
              <a:gd name="adj1" fmla="val -80883"/>
              <a:gd name="adj2" fmla="val -694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/>
              <a:t>Grows</a:t>
            </a:r>
            <a:r>
              <a:rPr lang="de-CH" dirty="0"/>
              <a:t> sublinear in n</a:t>
            </a:r>
            <a:endParaRPr lang="en-US" dirty="0"/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2E5F6F0C-F6C8-ABEA-AECE-7D190C048507}"/>
              </a:ext>
            </a:extLst>
          </p:cNvPr>
          <p:cNvSpPr/>
          <p:nvPr/>
        </p:nvSpPr>
        <p:spPr>
          <a:xfrm>
            <a:off x="8681969" y="899113"/>
            <a:ext cx="1619168" cy="738065"/>
          </a:xfrm>
          <a:prstGeom prst="wedgeRoundRectCallout">
            <a:avLst>
              <a:gd name="adj1" fmla="val 43359"/>
              <a:gd name="adj2" fmla="val 12253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/>
              <a:t>Grows</a:t>
            </a:r>
            <a:r>
              <a:rPr lang="de-CH" dirty="0"/>
              <a:t> </a:t>
            </a:r>
            <a:r>
              <a:rPr lang="de-CH" dirty="0" err="1"/>
              <a:t>linearly</a:t>
            </a:r>
            <a:r>
              <a:rPr lang="de-CH" dirty="0"/>
              <a:t> in 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D16EDA-5AB0-E43F-BFED-F06D9218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834AD9-3BB3-1EA3-1E15-8EEA711B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AA17B6-D8E8-1637-824E-FC12B3B8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 descr="Cloud Computing">
            <a:extLst>
              <a:ext uri="{FF2B5EF4-FFF2-40B4-BE49-F238E27FC236}">
                <a16:creationId xmlns:a16="http://schemas.microsoft.com/office/drawing/2014/main" id="{2FEF0C6A-6A83-6972-3709-8244A09E9C68}"/>
              </a:ext>
            </a:extLst>
          </p:cNvPr>
          <p:cNvSpPr/>
          <p:nvPr/>
        </p:nvSpPr>
        <p:spPr>
          <a:xfrm>
            <a:off x="1174976" y="1918006"/>
            <a:ext cx="1222248" cy="122062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FA73F8C5-5077-E0B2-F586-261D8F6CCCD6}"/>
              </a:ext>
            </a:extLst>
          </p:cNvPr>
          <p:cNvSpPr/>
          <p:nvPr/>
        </p:nvSpPr>
        <p:spPr>
          <a:xfrm>
            <a:off x="3136891" y="1817422"/>
            <a:ext cx="7067813" cy="1530000"/>
          </a:xfrm>
          <a:custGeom>
            <a:avLst/>
            <a:gdLst>
              <a:gd name="connsiteX0" fmla="*/ 0 w 3487500"/>
              <a:gd name="connsiteY0" fmla="*/ 0 h 1530000"/>
              <a:gd name="connsiteX1" fmla="*/ 3487500 w 3487500"/>
              <a:gd name="connsiteY1" fmla="*/ 0 h 1530000"/>
              <a:gd name="connsiteX2" fmla="*/ 3487500 w 3487500"/>
              <a:gd name="connsiteY2" fmla="*/ 1530000 h 1530000"/>
              <a:gd name="connsiteX3" fmla="*/ 0 w 3487500"/>
              <a:gd name="connsiteY3" fmla="*/ 1530000 h 1530000"/>
              <a:gd name="connsiteX4" fmla="*/ 0 w 3487500"/>
              <a:gd name="connsiteY4" fmla="*/ 0 h 15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7500" h="1530000">
                <a:moveTo>
                  <a:pt x="0" y="0"/>
                </a:moveTo>
                <a:lnTo>
                  <a:pt x="3487500" y="0"/>
                </a:lnTo>
                <a:lnTo>
                  <a:pt x="3487500" y="1530000"/>
                </a:lnTo>
                <a:lnTo>
                  <a:pt x="0" y="153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400" b="1" kern="1200" cap="none" dirty="0"/>
              <a:t>Premise:</a:t>
            </a:r>
            <a:r>
              <a:rPr lang="en-US" sz="2400" kern="1200" cap="none" dirty="0"/>
              <a:t> </a:t>
            </a:r>
          </a:p>
          <a:p>
            <a:pPr marL="342900" indent="-342900" defTabSz="10668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cap="all"/>
            </a:pPr>
            <a:r>
              <a:rPr lang="en-US" sz="2400" kern="1200" cap="none" dirty="0"/>
              <a:t>users want security</a:t>
            </a:r>
          </a:p>
          <a:p>
            <a:pPr marL="342900" indent="-342900" defTabSz="106680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 cap="all"/>
            </a:pPr>
            <a:r>
              <a:rPr lang="en-US" sz="2400" kern="1200" cap="none" dirty="0"/>
              <a:t>but they also don’t want to lose their data</a:t>
            </a:r>
          </a:p>
        </p:txBody>
      </p:sp>
      <p:sp>
        <p:nvSpPr>
          <p:cNvPr id="26" name="Rechteck 25" descr="Sperren">
            <a:extLst>
              <a:ext uri="{FF2B5EF4-FFF2-40B4-BE49-F238E27FC236}">
                <a16:creationId xmlns:a16="http://schemas.microsoft.com/office/drawing/2014/main" id="{AF67F459-8BE1-4FC8-1C80-635CE0D4721C}"/>
              </a:ext>
            </a:extLst>
          </p:cNvPr>
          <p:cNvSpPr/>
          <p:nvPr/>
        </p:nvSpPr>
        <p:spPr>
          <a:xfrm>
            <a:off x="1071278" y="3865674"/>
            <a:ext cx="1325946" cy="122062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5A5C2939-967F-E428-5917-D3D67CCB5C57}"/>
              </a:ext>
            </a:extLst>
          </p:cNvPr>
          <p:cNvSpPr/>
          <p:nvPr/>
        </p:nvSpPr>
        <p:spPr>
          <a:xfrm>
            <a:off x="3136891" y="4417166"/>
            <a:ext cx="7186936" cy="529738"/>
          </a:xfrm>
          <a:custGeom>
            <a:avLst/>
            <a:gdLst>
              <a:gd name="connsiteX0" fmla="*/ 0 w 3487500"/>
              <a:gd name="connsiteY0" fmla="*/ 0 h 1530000"/>
              <a:gd name="connsiteX1" fmla="*/ 3487500 w 3487500"/>
              <a:gd name="connsiteY1" fmla="*/ 0 h 1530000"/>
              <a:gd name="connsiteX2" fmla="*/ 3487500 w 3487500"/>
              <a:gd name="connsiteY2" fmla="*/ 1530000 h 1530000"/>
              <a:gd name="connsiteX3" fmla="*/ 0 w 3487500"/>
              <a:gd name="connsiteY3" fmla="*/ 1530000 h 1530000"/>
              <a:gd name="connsiteX4" fmla="*/ 0 w 3487500"/>
              <a:gd name="connsiteY4" fmla="*/ 0 h 15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7500" h="1530000">
                <a:moveTo>
                  <a:pt x="0" y="0"/>
                </a:moveTo>
                <a:lnTo>
                  <a:pt x="3487500" y="0"/>
                </a:lnTo>
                <a:lnTo>
                  <a:pt x="3487500" y="1530000"/>
                </a:lnTo>
                <a:lnTo>
                  <a:pt x="0" y="153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3335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400" kern="1200" cap="none" dirty="0">
                <a:sym typeface="Wingdings" panose="05000000000000000000" pitchFamily="2" charset="2"/>
              </a:rPr>
              <a:t> </a:t>
            </a:r>
            <a:r>
              <a:rPr lang="en-US" sz="2400" kern="1200" cap="none" dirty="0"/>
              <a:t>Applications need to offer a secure backup solution </a:t>
            </a: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53236CA5-0811-2827-658B-552A9FB9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(Cloud) Backup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5C002D-788F-2E23-B999-8B87C324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3AB5C1-1D4B-B183-A968-01015F5A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85B49C-D49B-E52A-37E7-B0389F12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DAEC46-6189-2682-909E-9CFDF8347F84}"/>
              </a:ext>
            </a:extLst>
          </p:cNvPr>
          <p:cNvGrpSpPr/>
          <p:nvPr/>
        </p:nvGrpSpPr>
        <p:grpSpPr>
          <a:xfrm>
            <a:off x="2921743" y="547675"/>
            <a:ext cx="832104" cy="1141918"/>
            <a:chOff x="1737360" y="2032417"/>
            <a:chExt cx="832104" cy="114191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DC5978-D25D-8D04-2C2C-C859CB20C3E9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80222B10-4BC3-0E40-57DE-DFF4A911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52AF889-4FB0-5FAF-6D38-0953A5F3226E}"/>
              </a:ext>
            </a:extLst>
          </p:cNvPr>
          <p:cNvGrpSpPr/>
          <p:nvPr/>
        </p:nvGrpSpPr>
        <p:grpSpPr>
          <a:xfrm>
            <a:off x="2954695" y="3502767"/>
            <a:ext cx="832104" cy="1089503"/>
            <a:chOff x="4702921" y="2241802"/>
            <a:chExt cx="832104" cy="108950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B6EA59E-0C2C-11D2-7402-C0166784D562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6095608-EFD6-3AFE-450F-4BEAF7D4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A8F5C-1C33-810F-4B26-D724E2F58AAA}"/>
              </a:ext>
            </a:extLst>
          </p:cNvPr>
          <p:cNvGrpSpPr/>
          <p:nvPr/>
        </p:nvGrpSpPr>
        <p:grpSpPr>
          <a:xfrm>
            <a:off x="2954695" y="2033065"/>
            <a:ext cx="832104" cy="1089503"/>
            <a:chOff x="3286173" y="2241804"/>
            <a:chExt cx="832104" cy="108950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B58A282B-8D11-9806-12A2-286E6B551C1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fik 12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1888F2C-A465-1CC5-EF7B-CE76632E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/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/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fik 3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9424DD-EE77-91F1-4DBB-EDA96798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2577814"/>
            <a:ext cx="1619168" cy="16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E4673C3E-EFF0-C700-DF12-071C59477B04}"/>
                  </a:ext>
                </a:extLst>
              </p:cNvPr>
              <p:cNvSpPr txBox="1"/>
              <p:nvPr/>
            </p:nvSpPr>
            <p:spPr>
              <a:xfrm>
                <a:off x="5574070" y="373270"/>
                <a:ext cx="5389205" cy="11218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44000" tIns="144000" rIns="144000" bIns="144000" rtlCol="0">
                <a:spAutoFit/>
              </a:bodyPr>
              <a:lstStyle>
                <a:defPPr>
                  <a:defRPr lang="de-DE"/>
                </a:defPPr>
                <a:lvl1pPr>
                  <a:defRPr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de-CH" dirty="0"/>
                  <a:t>A </a:t>
                </a:r>
                <a:r>
                  <a:rPr lang="de-CH" dirty="0" err="1"/>
                  <a:t>user</a:t>
                </a:r>
                <a:r>
                  <a:rPr lang="de-CH" dirty="0"/>
                  <a:t> </a:t>
                </a:r>
                <a:r>
                  <a:rPr lang="de-CH" dirty="0" err="1"/>
                  <a:t>can</a:t>
                </a:r>
                <a:r>
                  <a:rPr lang="de-CH" dirty="0"/>
                  <a:t> </a:t>
                </a:r>
                <a:r>
                  <a:rPr lang="de-CH" b="1" dirty="0" err="1"/>
                  <a:t>retrieve</a:t>
                </a:r>
                <a:r>
                  <a:rPr lang="de-CH" dirty="0"/>
                  <a:t> a </a:t>
                </a:r>
                <a:r>
                  <a:rPr lang="de-CH" dirty="0" err="1"/>
                  <a:t>secret</a:t>
                </a:r>
                <a:r>
                  <a:rPr lang="de-CH" dirty="0"/>
                  <a:t> </a:t>
                </a:r>
                <a:r>
                  <a:rPr lang="de-CH" dirty="0" err="1"/>
                  <a:t>for</a:t>
                </a:r>
                <a:r>
                  <a:rPr lang="de-CH" dirty="0"/>
                  <a:t> </a:t>
                </a:r>
                <a:r>
                  <a:rPr lang="de-CH" dirty="0" err="1"/>
                  <a:t>epoch</a:t>
                </a:r>
                <a:r>
                  <a:rPr lang="de-CH" dirty="0"/>
                  <a:t>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CH" dirty="0"/>
                  <a:t> </a:t>
                </a:r>
                <a:r>
                  <a:rPr lang="de-CH" dirty="0" err="1"/>
                  <a:t>with</a:t>
                </a:r>
                <a:r>
                  <a:rPr lang="de-CH" dirty="0"/>
                  <a:t> the </a:t>
                </a:r>
                <a:r>
                  <a:rPr lang="de-CH" dirty="0" err="1"/>
                  <a:t>help</a:t>
                </a:r>
                <a:r>
                  <a:rPr lang="de-CH" dirty="0"/>
                  <a:t> </a:t>
                </a:r>
                <a:r>
                  <a:rPr lang="de-CH" dirty="0" err="1"/>
                  <a:t>of</a:t>
                </a:r>
                <a:r>
                  <a:rPr lang="de-CH" dirty="0"/>
                  <a:t> the </a:t>
                </a:r>
                <a:r>
                  <a:rPr lang="de-CH" dirty="0" err="1"/>
                  <a:t>server</a:t>
                </a:r>
                <a:r>
                  <a:rPr lang="de-CH" dirty="0"/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 </m:t>
                    </m:r>
                    <m:d>
                      <m:dPr>
                        <m:begChr m:val="⟨"/>
                        <m:endChr m:val="⟩"/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Retr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𝑖𝑒𝑣𝑒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↔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Retrieve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E4673C3E-EFF0-C700-DF12-071C59477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70" y="373270"/>
                <a:ext cx="5389205" cy="11218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C38A189-2B69-EE93-63C6-F593CF4ECA43}"/>
              </a:ext>
            </a:extLst>
          </p:cNvPr>
          <p:cNvCxnSpPr>
            <a:cxnSpLocks/>
          </p:cNvCxnSpPr>
          <p:nvPr/>
        </p:nvCxnSpPr>
        <p:spPr>
          <a:xfrm>
            <a:off x="4145702" y="1288971"/>
            <a:ext cx="3950548" cy="1673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DF9F85-72A6-8DAE-465C-48B17794BA39}"/>
              </a:ext>
            </a:extLst>
          </p:cNvPr>
          <p:cNvCxnSpPr>
            <a:cxnSpLocks/>
          </p:cNvCxnSpPr>
          <p:nvPr/>
        </p:nvCxnSpPr>
        <p:spPr>
          <a:xfrm flipH="1" flipV="1">
            <a:off x="4118270" y="1431585"/>
            <a:ext cx="4005412" cy="1712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FFF9741F-8D93-9225-6A7C-F9168BEF76FD}"/>
              </a:ext>
            </a:extLst>
          </p:cNvPr>
          <p:cNvSpPr txBox="1"/>
          <p:nvPr/>
        </p:nvSpPr>
        <p:spPr>
          <a:xfrm rot="1360363">
            <a:off x="5526889" y="2347995"/>
            <a:ext cx="9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Retrieve</a:t>
            </a:r>
            <a:endParaRPr lang="en-US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E1CDEE9-64DD-CF4F-B668-3861548351E0}"/>
              </a:ext>
            </a:extLst>
          </p:cNvPr>
          <p:cNvCxnSpPr>
            <a:cxnSpLocks/>
          </p:cNvCxnSpPr>
          <p:nvPr/>
        </p:nvCxnSpPr>
        <p:spPr>
          <a:xfrm flipH="1">
            <a:off x="2070335" y="1185364"/>
            <a:ext cx="8514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880185A-A969-9BE7-DB50-5D7B48AC24CE}"/>
                  </a:ext>
                </a:extLst>
              </p:cNvPr>
              <p:cNvSpPr txBox="1"/>
              <p:nvPr/>
            </p:nvSpPr>
            <p:spPr>
              <a:xfrm>
                <a:off x="1620341" y="939142"/>
                <a:ext cx="4424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CH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4880185A-A969-9BE7-DB50-5D7B48AC2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41" y="939142"/>
                <a:ext cx="442493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0C1CCE-956F-C45E-8D4B-DF789421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4BD0D28-0700-7743-74C9-BEE3C0B0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E30E4F2B-0040-7C7A-1A3E-5CAAD653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20</a:t>
            </a:fld>
            <a:endParaRPr lang="en-US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DC781F4-6896-8FD8-F47D-EA6CCBB4E589}"/>
              </a:ext>
            </a:extLst>
          </p:cNvPr>
          <p:cNvGrpSpPr/>
          <p:nvPr/>
        </p:nvGrpSpPr>
        <p:grpSpPr>
          <a:xfrm>
            <a:off x="7403331" y="4789980"/>
            <a:ext cx="4296450" cy="995680"/>
            <a:chOff x="6819225" y="4707433"/>
            <a:chExt cx="4836160" cy="99568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2CEEDFB-2F56-1FDA-17E6-147A7E361AAB}"/>
                </a:ext>
              </a:extLst>
            </p:cNvPr>
            <p:cNvSpPr/>
            <p:nvPr/>
          </p:nvSpPr>
          <p:spPr>
            <a:xfrm>
              <a:off x="6819225" y="4707433"/>
              <a:ext cx="4836160" cy="99568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76000"/>
              <a:r>
                <a:rPr lang="en-US" sz="2400" dirty="0"/>
                <a:t>recovers one of the secrets</a:t>
              </a:r>
            </a:p>
          </p:txBody>
        </p:sp>
        <p:pic>
          <p:nvPicPr>
            <p:cNvPr id="23" name="Grafik 22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E13DF673-76BA-4C82-78BF-94944473A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984" y="4785310"/>
              <a:ext cx="513203" cy="756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DAEC46-6189-2682-909E-9CFDF8347F84}"/>
              </a:ext>
            </a:extLst>
          </p:cNvPr>
          <p:cNvGrpSpPr/>
          <p:nvPr/>
        </p:nvGrpSpPr>
        <p:grpSpPr>
          <a:xfrm>
            <a:off x="2921743" y="547675"/>
            <a:ext cx="832104" cy="1141918"/>
            <a:chOff x="1737360" y="2032417"/>
            <a:chExt cx="832104" cy="114191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DC5978-D25D-8D04-2C2C-C859CB20C3E9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80222B10-4BC3-0E40-57DE-DFF4A911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52AF889-4FB0-5FAF-6D38-0953A5F3226E}"/>
              </a:ext>
            </a:extLst>
          </p:cNvPr>
          <p:cNvGrpSpPr/>
          <p:nvPr/>
        </p:nvGrpSpPr>
        <p:grpSpPr>
          <a:xfrm>
            <a:off x="2954695" y="3502767"/>
            <a:ext cx="832104" cy="1089503"/>
            <a:chOff x="4702921" y="2241802"/>
            <a:chExt cx="832104" cy="108950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B6EA59E-0C2C-11D2-7402-C0166784D562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6095608-EFD6-3AFE-450F-4BEAF7D4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A8F5C-1C33-810F-4B26-D724E2F58AAA}"/>
              </a:ext>
            </a:extLst>
          </p:cNvPr>
          <p:cNvGrpSpPr/>
          <p:nvPr/>
        </p:nvGrpSpPr>
        <p:grpSpPr>
          <a:xfrm>
            <a:off x="2954695" y="2033065"/>
            <a:ext cx="832104" cy="1089503"/>
            <a:chOff x="3286173" y="2241804"/>
            <a:chExt cx="832104" cy="108950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B58A282B-8D11-9806-12A2-286E6B551C1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fik 12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1888F2C-A465-1CC5-EF7B-CE76632E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/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/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fik 3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9424DD-EE77-91F1-4DBB-EDA96798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2577814"/>
            <a:ext cx="1619168" cy="16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E4673C3E-EFF0-C700-DF12-071C59477B04}"/>
                  </a:ext>
                </a:extLst>
              </p:cNvPr>
              <p:cNvSpPr txBox="1"/>
              <p:nvPr/>
            </p:nvSpPr>
            <p:spPr>
              <a:xfrm>
                <a:off x="5574070" y="373270"/>
                <a:ext cx="5389205" cy="11218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44000" tIns="144000" rIns="144000" bIns="144000" rtlCol="0">
                <a:spAutoFit/>
              </a:bodyPr>
              <a:lstStyle>
                <a:defPPr>
                  <a:defRPr lang="de-DE"/>
                </a:defPPr>
                <a:lvl1pPr>
                  <a:defRPr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de-CH" dirty="0"/>
                  <a:t>Fine-</a:t>
                </a:r>
                <a:r>
                  <a:rPr lang="de-CH" dirty="0" err="1"/>
                  <a:t>grained</a:t>
                </a:r>
                <a:r>
                  <a:rPr lang="de-CH" dirty="0"/>
                  <a:t> </a:t>
                </a:r>
                <a:r>
                  <a:rPr lang="de-CH" b="1" dirty="0" err="1"/>
                  <a:t>delegation</a:t>
                </a:r>
                <a:r>
                  <a:rPr lang="de-CH" dirty="0"/>
                  <a:t> </a:t>
                </a:r>
                <a:r>
                  <a:rPr lang="de-CH" dirty="0" err="1"/>
                  <a:t>of</a:t>
                </a:r>
                <a:r>
                  <a:rPr lang="de-CH" dirty="0"/>
                  <a:t> </a:t>
                </a:r>
                <a:r>
                  <a:rPr lang="de-CH" dirty="0" err="1"/>
                  <a:t>epochs</a:t>
                </a:r>
                <a:r>
                  <a:rPr lang="de-CH" dirty="0"/>
                  <a:t> 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𝑚𝑠𝑔</m:t>
                    </m:r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d>
                      <m:dPr>
                        <m:begChr m:val="⟨"/>
                        <m:endChr m:val="⟩"/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𝐺𝑟𝑎𝑛𝑡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↔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𝐺𝑟𝑎𝑛𝑡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d>
                      <m:dPr>
                        <m:begChr m:val="⟨"/>
                        <m:endChr m:val="⟩"/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𝐴𝑐𝑐𝑒𝑝𝑡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𝑚𝑠𝑔</m:t>
                            </m:r>
                          </m:e>
                        </m:d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↔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𝐴𝑐𝑐𝑒𝑝𝑡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E4673C3E-EFF0-C700-DF12-071C59477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70" y="373270"/>
                <a:ext cx="5389205" cy="11218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0E87AA0-5595-17E2-0E37-A1EE320EEEFD}"/>
              </a:ext>
            </a:extLst>
          </p:cNvPr>
          <p:cNvGrpSpPr/>
          <p:nvPr/>
        </p:nvGrpSpPr>
        <p:grpSpPr>
          <a:xfrm>
            <a:off x="2987647" y="5102224"/>
            <a:ext cx="832104" cy="1089503"/>
            <a:chOff x="5984822" y="2374147"/>
            <a:chExt cx="832104" cy="1089503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E9697F78-29C0-6ADA-E348-64DE2729204E}"/>
                </a:ext>
              </a:extLst>
            </p:cNvPr>
            <p:cNvSpPr/>
            <p:nvPr/>
          </p:nvSpPr>
          <p:spPr>
            <a:xfrm>
              <a:off x="5984822" y="2374147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fik 11" descr="Ein Bild, das Entwurf, Clipart, Cartoon, Darstellung enthält.&#10;&#10;Automatisch generierte Beschreibung">
              <a:extLst>
                <a:ext uri="{FF2B5EF4-FFF2-40B4-BE49-F238E27FC236}">
                  <a16:creationId xmlns:a16="http://schemas.microsoft.com/office/drawing/2014/main" id="{DB542580-607A-C1AF-AA99-A047B6764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536" y="2404872"/>
              <a:ext cx="564659" cy="9947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81B148A-AD8D-E437-EA62-06D68DDE7043}"/>
                  </a:ext>
                </a:extLst>
              </p:cNvPr>
              <p:cNvSpPr txBox="1"/>
              <p:nvPr/>
            </p:nvSpPr>
            <p:spPr>
              <a:xfrm>
                <a:off x="3658514" y="4933233"/>
                <a:ext cx="475488" cy="36712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81B148A-AD8D-E437-EA62-06D68DDE7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514" y="4933233"/>
                <a:ext cx="475488" cy="3671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664F4C7-4B33-F7CD-EC2B-0BB1E7745EB1}"/>
              </a:ext>
            </a:extLst>
          </p:cNvPr>
          <p:cNvCxnSpPr>
            <a:cxnSpLocks/>
          </p:cNvCxnSpPr>
          <p:nvPr/>
        </p:nvCxnSpPr>
        <p:spPr>
          <a:xfrm flipV="1">
            <a:off x="4198884" y="2962275"/>
            <a:ext cx="3897366" cy="1123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4BDF5F4-ED94-DE1F-B672-95321EEED574}"/>
              </a:ext>
            </a:extLst>
          </p:cNvPr>
          <p:cNvCxnSpPr>
            <a:cxnSpLocks/>
          </p:cNvCxnSpPr>
          <p:nvPr/>
        </p:nvCxnSpPr>
        <p:spPr>
          <a:xfrm flipH="1">
            <a:off x="4145702" y="3143996"/>
            <a:ext cx="3977980" cy="1143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Bogen 7">
            <a:extLst>
              <a:ext uri="{FF2B5EF4-FFF2-40B4-BE49-F238E27FC236}">
                <a16:creationId xmlns:a16="http://schemas.microsoft.com/office/drawing/2014/main" id="{92CA3270-E845-F964-CF38-D8C51597DB4D}"/>
              </a:ext>
            </a:extLst>
          </p:cNvPr>
          <p:cNvSpPr/>
          <p:nvPr/>
        </p:nvSpPr>
        <p:spPr>
          <a:xfrm flipH="1">
            <a:off x="2640444" y="4263133"/>
            <a:ext cx="518761" cy="1367201"/>
          </a:xfrm>
          <a:prstGeom prst="arc">
            <a:avLst>
              <a:gd name="adj1" fmla="val 16241654"/>
              <a:gd name="adj2" fmla="val 556270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F6BB3BC-0E19-B177-FFD0-A5888F057D34}"/>
                  </a:ext>
                </a:extLst>
              </p:cNvPr>
              <p:cNvSpPr txBox="1"/>
              <p:nvPr/>
            </p:nvSpPr>
            <p:spPr>
              <a:xfrm>
                <a:off x="2072304" y="4790300"/>
                <a:ext cx="49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𝑚𝑠𝑔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F6BB3BC-0E19-B177-FFD0-A5888F057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304" y="4790300"/>
                <a:ext cx="492892" cy="276999"/>
              </a:xfrm>
              <a:prstGeom prst="rect">
                <a:avLst/>
              </a:prstGeom>
              <a:blipFill>
                <a:blip r:embed="rId15"/>
                <a:stretch>
                  <a:fillRect l="-12346" r="-123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5EEC7B71-2520-796C-A7E5-5A62DF31FEEB}"/>
              </a:ext>
            </a:extLst>
          </p:cNvPr>
          <p:cNvSpPr txBox="1"/>
          <p:nvPr/>
        </p:nvSpPr>
        <p:spPr>
          <a:xfrm rot="20771948">
            <a:off x="5486399" y="3180013"/>
            <a:ext cx="74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Grant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E7BFAA2-4338-8819-FA71-06E6F7FD7CE8}"/>
              </a:ext>
            </a:extLst>
          </p:cNvPr>
          <p:cNvCxnSpPr>
            <a:cxnSpLocks/>
          </p:cNvCxnSpPr>
          <p:nvPr/>
        </p:nvCxnSpPr>
        <p:spPr>
          <a:xfrm flipV="1">
            <a:off x="4329576" y="4210831"/>
            <a:ext cx="3897366" cy="1123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52B5827-1F3B-175A-4E63-791CB1CC54B4}"/>
              </a:ext>
            </a:extLst>
          </p:cNvPr>
          <p:cNvCxnSpPr>
            <a:cxnSpLocks/>
          </p:cNvCxnSpPr>
          <p:nvPr/>
        </p:nvCxnSpPr>
        <p:spPr>
          <a:xfrm flipH="1">
            <a:off x="4276394" y="4392552"/>
            <a:ext cx="3977980" cy="1143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0876C3DA-0940-9AC6-AB81-E209C390C2D5}"/>
              </a:ext>
            </a:extLst>
          </p:cNvPr>
          <p:cNvSpPr txBox="1"/>
          <p:nvPr/>
        </p:nvSpPr>
        <p:spPr>
          <a:xfrm rot="20657236">
            <a:off x="5543129" y="442856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727BBF3-4781-1011-7704-2D70522E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B890E48F-AACD-417B-7E78-1CCDA401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971DA58C-86D0-99D4-E9D7-987F2920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21</a:t>
            </a:fld>
            <a:endParaRPr lang="en-US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BC5D154-0E83-B0C0-256E-2F9C7FE3A99A}"/>
              </a:ext>
            </a:extLst>
          </p:cNvPr>
          <p:cNvGrpSpPr/>
          <p:nvPr/>
        </p:nvGrpSpPr>
        <p:grpSpPr>
          <a:xfrm>
            <a:off x="7403331" y="4789980"/>
            <a:ext cx="4296450" cy="995680"/>
            <a:chOff x="6666825" y="4707433"/>
            <a:chExt cx="4296450" cy="99568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06A7AA14-C15D-A3D9-FC89-7016AEACA12F}"/>
                </a:ext>
              </a:extLst>
            </p:cNvPr>
            <p:cNvSpPr/>
            <p:nvPr/>
          </p:nvSpPr>
          <p:spPr>
            <a:xfrm>
              <a:off x="6666825" y="4707433"/>
              <a:ext cx="4296450" cy="99568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92000"/>
              <a:r>
                <a:rPr lang="en-US" sz="2400" dirty="0"/>
                <a:t>delegates  a subset </a:t>
              </a:r>
              <a:br>
                <a:rPr lang="en-US" sz="2400" dirty="0"/>
              </a:br>
              <a:r>
                <a:rPr lang="en-US" sz="2400" dirty="0"/>
                <a:t>of the secrets to</a:t>
              </a:r>
              <a:endParaRPr lang="en-US" sz="1600" dirty="0"/>
            </a:p>
          </p:txBody>
        </p:sp>
        <p:pic>
          <p:nvPicPr>
            <p:cNvPr id="35" name="Grafik 34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9B7FB6F8-38AC-431A-FC1E-B742334E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715" y="4798735"/>
              <a:ext cx="456872" cy="818279"/>
            </a:xfrm>
            <a:prstGeom prst="rect">
              <a:avLst/>
            </a:prstGeom>
          </p:spPr>
        </p:pic>
        <p:pic>
          <p:nvPicPr>
            <p:cNvPr id="36" name="Grafik 35" descr="Ein Bild, das Entwurf, Clipart, Cartoon, Darstellung enthält.&#10;&#10;Automatisch generierte Beschreibung">
              <a:extLst>
                <a:ext uri="{FF2B5EF4-FFF2-40B4-BE49-F238E27FC236}">
                  <a16:creationId xmlns:a16="http://schemas.microsoft.com/office/drawing/2014/main" id="{B544F0E6-A096-409F-02A7-585E9A131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661" y="4772430"/>
              <a:ext cx="456872" cy="804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83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8" grpId="0" animBg="1"/>
      <p:bldP spid="8" grpId="1" animBg="1"/>
      <p:bldP spid="10" grpId="0"/>
      <p:bldP spid="10" grpId="1"/>
      <p:bldP spid="14" grpId="0"/>
      <p:bldP spid="14" grpId="1"/>
      <p:bldP spid="27" grpId="0"/>
      <p:bldP spid="2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4DAEC46-6189-2682-909E-9CFDF8347F84}"/>
              </a:ext>
            </a:extLst>
          </p:cNvPr>
          <p:cNvGrpSpPr/>
          <p:nvPr/>
        </p:nvGrpSpPr>
        <p:grpSpPr>
          <a:xfrm>
            <a:off x="2921743" y="547675"/>
            <a:ext cx="832104" cy="1141918"/>
            <a:chOff x="1737360" y="2032417"/>
            <a:chExt cx="832104" cy="114191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DDC5978-D25D-8D04-2C2C-C859CB20C3E9}"/>
                </a:ext>
              </a:extLst>
            </p:cNvPr>
            <p:cNvSpPr/>
            <p:nvPr/>
          </p:nvSpPr>
          <p:spPr>
            <a:xfrm>
              <a:off x="1737360" y="208483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 descr="Ein Bild, das Cartoon, Zeichnung, Clipart, Darstellung enthält.&#10;&#10;Automatisch generierte Beschreibung">
              <a:extLst>
                <a:ext uri="{FF2B5EF4-FFF2-40B4-BE49-F238E27FC236}">
                  <a16:creationId xmlns:a16="http://schemas.microsoft.com/office/drawing/2014/main" id="{80222B10-4BC3-0E40-57DE-DFF4A911C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731" y="2032417"/>
              <a:ext cx="603361" cy="1089503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52AF889-4FB0-5FAF-6D38-0953A5F3226E}"/>
              </a:ext>
            </a:extLst>
          </p:cNvPr>
          <p:cNvGrpSpPr/>
          <p:nvPr/>
        </p:nvGrpSpPr>
        <p:grpSpPr>
          <a:xfrm>
            <a:off x="2954695" y="3502767"/>
            <a:ext cx="832104" cy="1089503"/>
            <a:chOff x="4702921" y="2241802"/>
            <a:chExt cx="832104" cy="108950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FB6EA59E-0C2C-11D2-7402-C0166784D562}"/>
                </a:ext>
              </a:extLst>
            </p:cNvPr>
            <p:cNvSpPr/>
            <p:nvPr/>
          </p:nvSpPr>
          <p:spPr>
            <a:xfrm>
              <a:off x="4702921" y="2241802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k 10" descr="Ein Bild, das Cartoon, Clipart, Zeichnung, Entwurf enthält.&#10;&#10;Automatisch generierte Beschreibung">
              <a:extLst>
                <a:ext uri="{FF2B5EF4-FFF2-40B4-BE49-F238E27FC236}">
                  <a16:creationId xmlns:a16="http://schemas.microsoft.com/office/drawing/2014/main" id="{56095608-EFD6-3AFE-450F-4BEAF7D4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098" y="2275869"/>
              <a:ext cx="543006" cy="972549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8A8F5C-1C33-810F-4B26-D724E2F58AAA}"/>
              </a:ext>
            </a:extLst>
          </p:cNvPr>
          <p:cNvGrpSpPr/>
          <p:nvPr/>
        </p:nvGrpSpPr>
        <p:grpSpPr>
          <a:xfrm>
            <a:off x="2954695" y="2033065"/>
            <a:ext cx="832104" cy="1089503"/>
            <a:chOff x="3286173" y="2241804"/>
            <a:chExt cx="832104" cy="1089503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B58A282B-8D11-9806-12A2-286E6B551C1B}"/>
                </a:ext>
              </a:extLst>
            </p:cNvPr>
            <p:cNvSpPr/>
            <p:nvPr/>
          </p:nvSpPr>
          <p:spPr>
            <a:xfrm>
              <a:off x="3286173" y="2241804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fik 12" descr="Ein Bild, das Vogel, Clipart, Darstellung, Zeichnung enthält.&#10;&#10;Automatisch generierte Beschreibung">
              <a:extLst>
                <a:ext uri="{FF2B5EF4-FFF2-40B4-BE49-F238E27FC236}">
                  <a16:creationId xmlns:a16="http://schemas.microsoft.com/office/drawing/2014/main" id="{71888F2C-A465-1CC5-EF7B-CE76632E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777" y="2283244"/>
              <a:ext cx="650548" cy="10066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/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EF130C3-A4F3-F28F-EB95-64D27638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89" y="400860"/>
                <a:ext cx="475488" cy="36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/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8FF52A1-F5BE-8622-280D-6740A55A1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941"/>
                <a:ext cx="475488" cy="36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/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A61871F0-943C-82E1-7A86-C75AB94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78" y="3368594"/>
                <a:ext cx="475488" cy="36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fik 3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59424DD-EE77-91F1-4DBB-EDA96798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1" y="2577814"/>
            <a:ext cx="1619168" cy="1619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/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72000" tIns="72000" rIns="72000" bIns="720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AC9EBF6F-7A4E-44DC-7194-640A24C1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546" y="2206061"/>
                <a:ext cx="832104" cy="576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E4673C3E-EFF0-C700-DF12-071C59477B04}"/>
                  </a:ext>
                </a:extLst>
              </p:cNvPr>
              <p:cNvSpPr txBox="1"/>
              <p:nvPr/>
            </p:nvSpPr>
            <p:spPr>
              <a:xfrm>
                <a:off x="5574070" y="373270"/>
                <a:ext cx="5389205" cy="8448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44000" tIns="144000" rIns="144000" bIns="144000" rtlCol="0">
                <a:spAutoFit/>
              </a:bodyPr>
              <a:lstStyle>
                <a:defPPr>
                  <a:defRPr lang="de-DE"/>
                </a:defPPr>
                <a:lvl1pPr>
                  <a:defRPr>
                    <a:solidFill>
                      <a:schemeClr val="dk1"/>
                    </a:solidFill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de-CH" dirty="0"/>
                  <a:t>Fine-</a:t>
                </a:r>
                <a:r>
                  <a:rPr lang="de-CH" dirty="0" err="1"/>
                  <a:t>grained</a:t>
                </a:r>
                <a:r>
                  <a:rPr lang="de-CH" dirty="0"/>
                  <a:t> </a:t>
                </a:r>
                <a:r>
                  <a:rPr lang="de-CH" b="1" dirty="0" err="1"/>
                  <a:t>erasure</a:t>
                </a:r>
                <a:r>
                  <a:rPr lang="de-CH" dirty="0"/>
                  <a:t> </a:t>
                </a:r>
                <a:r>
                  <a:rPr lang="de-CH" dirty="0" err="1"/>
                  <a:t>of</a:t>
                </a:r>
                <a:r>
                  <a:rPr lang="de-CH" dirty="0"/>
                  <a:t> </a:t>
                </a:r>
                <a:r>
                  <a:rPr lang="de-CH" dirty="0" err="1"/>
                  <a:t>epochs</a:t>
                </a:r>
                <a:r>
                  <a:rPr lang="de-CH" dirty="0"/>
                  <a:t> 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d>
                      <m:dPr>
                        <m:begChr m:val="⟨"/>
                        <m:endChr m:val="⟩"/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𝐸𝑟𝑎𝑠𝑒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↔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de-CH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𝐸𝑟𝑎𝑠𝑒</m:t>
                        </m:r>
                        <m:d>
                          <m:d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de-CH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E4673C3E-EFF0-C700-DF12-071C59477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70" y="373270"/>
                <a:ext cx="5389205" cy="844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0E87AA0-5595-17E2-0E37-A1EE320EEEFD}"/>
              </a:ext>
            </a:extLst>
          </p:cNvPr>
          <p:cNvGrpSpPr/>
          <p:nvPr/>
        </p:nvGrpSpPr>
        <p:grpSpPr>
          <a:xfrm>
            <a:off x="2987647" y="5102224"/>
            <a:ext cx="832104" cy="1089503"/>
            <a:chOff x="5984822" y="2374147"/>
            <a:chExt cx="832104" cy="1089503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E9697F78-29C0-6ADA-E348-64DE2729204E}"/>
                </a:ext>
              </a:extLst>
            </p:cNvPr>
            <p:cNvSpPr/>
            <p:nvPr/>
          </p:nvSpPr>
          <p:spPr>
            <a:xfrm>
              <a:off x="5984822" y="2374147"/>
              <a:ext cx="832104" cy="10895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fik 11" descr="Ein Bild, das Entwurf, Clipart, Cartoon, Darstellung enthält.&#10;&#10;Automatisch generierte Beschreibung">
              <a:extLst>
                <a:ext uri="{FF2B5EF4-FFF2-40B4-BE49-F238E27FC236}">
                  <a16:creationId xmlns:a16="http://schemas.microsoft.com/office/drawing/2014/main" id="{DB542580-607A-C1AF-AA99-A047B6764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536" y="2404872"/>
              <a:ext cx="564659" cy="9947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81B148A-AD8D-E437-EA62-06D68DDE7043}"/>
                  </a:ext>
                </a:extLst>
              </p:cNvPr>
              <p:cNvSpPr txBox="1"/>
              <p:nvPr/>
            </p:nvSpPr>
            <p:spPr>
              <a:xfrm>
                <a:off x="3658514" y="4933233"/>
                <a:ext cx="475488" cy="36712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81B148A-AD8D-E437-EA62-06D68DDE7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514" y="4933233"/>
                <a:ext cx="475488" cy="3671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664F4C7-4B33-F7CD-EC2B-0BB1E7745EB1}"/>
              </a:ext>
            </a:extLst>
          </p:cNvPr>
          <p:cNvCxnSpPr>
            <a:cxnSpLocks/>
          </p:cNvCxnSpPr>
          <p:nvPr/>
        </p:nvCxnSpPr>
        <p:spPr>
          <a:xfrm>
            <a:off x="4276394" y="2487168"/>
            <a:ext cx="3819856" cy="475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4BDF5F4-ED94-DE1F-B672-95321EEED574}"/>
              </a:ext>
            </a:extLst>
          </p:cNvPr>
          <p:cNvCxnSpPr>
            <a:cxnSpLocks/>
          </p:cNvCxnSpPr>
          <p:nvPr/>
        </p:nvCxnSpPr>
        <p:spPr>
          <a:xfrm flipH="1" flipV="1">
            <a:off x="4276394" y="2665217"/>
            <a:ext cx="3847288" cy="478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5EEC7B71-2520-796C-A7E5-5A62DF31FEEB}"/>
              </a:ext>
            </a:extLst>
          </p:cNvPr>
          <p:cNvSpPr txBox="1"/>
          <p:nvPr/>
        </p:nvSpPr>
        <p:spPr>
          <a:xfrm rot="349869">
            <a:off x="5737031" y="2342106"/>
            <a:ext cx="74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CB4D6811-2B1C-8C29-D3C7-BAEB20B84936}"/>
                  </a:ext>
                </a:extLst>
              </p:cNvPr>
              <p:cNvSpPr txBox="1"/>
              <p:nvPr/>
            </p:nvSpPr>
            <p:spPr>
              <a:xfrm>
                <a:off x="3672428" y="1890542"/>
                <a:ext cx="832104" cy="36712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CB4D6811-2B1C-8C29-D3C7-BAEB20B84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28" y="1890542"/>
                <a:ext cx="832104" cy="3671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43B67C6-712E-B8E5-B075-3FDB658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0CFD34-9719-5114-84BB-E3C835CA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269A23-4C4B-E679-8D21-3D11506E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22</a:t>
            </a:fld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2FCCA43-D4E5-A91E-2FAA-43F3624B3271}"/>
              </a:ext>
            </a:extLst>
          </p:cNvPr>
          <p:cNvSpPr/>
          <p:nvPr/>
        </p:nvSpPr>
        <p:spPr>
          <a:xfrm>
            <a:off x="7403331" y="4789980"/>
            <a:ext cx="4296450" cy="9956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92000"/>
            <a:r>
              <a:rPr lang="en-US" sz="2400" dirty="0"/>
              <a:t>erases some secrets</a:t>
            </a:r>
            <a:endParaRPr lang="en-US" sz="1600" dirty="0"/>
          </a:p>
        </p:txBody>
      </p:sp>
      <p:pic>
        <p:nvPicPr>
          <p:cNvPr id="29" name="Grafik 28" descr="Ein Bild, das Vogel, Clipart, Darstellung, Zeichnung enthält.&#10;&#10;Automatisch generierte Beschreibung">
            <a:extLst>
              <a:ext uri="{FF2B5EF4-FFF2-40B4-BE49-F238E27FC236}">
                <a16:creationId xmlns:a16="http://schemas.microsoft.com/office/drawing/2014/main" id="{2660F301-7CD5-ECB3-4D94-68B2D5771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05" y="4854977"/>
            <a:ext cx="532869" cy="8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8F0D969-7E88-E4A8-E983-46146F8779C0}"/>
              </a:ext>
            </a:extLst>
          </p:cNvPr>
          <p:cNvSpPr/>
          <p:nvPr/>
        </p:nvSpPr>
        <p:spPr>
          <a:xfrm>
            <a:off x="8177322" y="1641518"/>
            <a:ext cx="3773749" cy="386373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0C16F36-F9C7-04C5-C63B-C14E36A3E3A1}"/>
              </a:ext>
            </a:extLst>
          </p:cNvPr>
          <p:cNvSpPr/>
          <p:nvPr/>
        </p:nvSpPr>
        <p:spPr>
          <a:xfrm>
            <a:off x="4256070" y="1641518"/>
            <a:ext cx="3773749" cy="3863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D3AD73D-336B-F797-E81F-26E0A1F97590}"/>
              </a:ext>
            </a:extLst>
          </p:cNvPr>
          <p:cNvSpPr/>
          <p:nvPr/>
        </p:nvSpPr>
        <p:spPr>
          <a:xfrm>
            <a:off x="246888" y="1641519"/>
            <a:ext cx="3773749" cy="3863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5286DE-930D-BDCB-4480-11F5301B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Properties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5842E60-385F-FAFA-7BFB-C83B80789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49" y="2574207"/>
            <a:ext cx="3584757" cy="2642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Correctness</a:t>
            </a:r>
          </a:p>
          <a:p>
            <a:r>
              <a:rPr lang="en-US" sz="2200" dirty="0"/>
              <a:t>An honest user interacting with an honest server must always recover the correct secrets</a:t>
            </a:r>
          </a:p>
          <a:p>
            <a:r>
              <a:rPr lang="en-US" sz="2200" dirty="0"/>
              <a:t>Must hold even if other users are malicious</a:t>
            </a:r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107A8DB8-4C66-5E70-C8EE-284FBE3B0C26}"/>
              </a:ext>
            </a:extLst>
          </p:cNvPr>
          <p:cNvSpPr txBox="1">
            <a:spLocks/>
          </p:cNvSpPr>
          <p:nvPr/>
        </p:nvSpPr>
        <p:spPr>
          <a:xfrm>
            <a:off x="4256607" y="2565063"/>
            <a:ext cx="3773212" cy="335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Integrity</a:t>
            </a:r>
          </a:p>
          <a:p>
            <a:r>
              <a:rPr lang="en-US" sz="2200" dirty="0"/>
              <a:t>An honest server interacting with a malicious server </a:t>
            </a:r>
          </a:p>
          <a:p>
            <a:pPr marL="504000" lvl="1"/>
            <a:r>
              <a:rPr lang="en-US" sz="2000" dirty="0"/>
              <a:t>Recovers the correct secret </a:t>
            </a:r>
          </a:p>
          <a:p>
            <a:pPr marL="504000" lvl="1"/>
            <a:r>
              <a:rPr lang="en-US" sz="2000" dirty="0"/>
              <a:t>Or produces an error</a:t>
            </a:r>
          </a:p>
          <a:p>
            <a:r>
              <a:rPr lang="en-US" sz="2200" dirty="0"/>
              <a:t>Denial-of-service attacks always possible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90BB43ED-3993-42E0-1624-F1CAB7499CEF}"/>
              </a:ext>
            </a:extLst>
          </p:cNvPr>
          <p:cNvSpPr txBox="1">
            <a:spLocks/>
          </p:cNvSpPr>
          <p:nvPr/>
        </p:nvSpPr>
        <p:spPr>
          <a:xfrm>
            <a:off x="8265253" y="2555919"/>
            <a:ext cx="3683986" cy="277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Security</a:t>
            </a:r>
          </a:p>
          <a:p>
            <a:r>
              <a:rPr lang="en-US" sz="2200" dirty="0"/>
              <a:t>Intuitively: CKS must not harm confidentiality of secrets, even if server malicious</a:t>
            </a:r>
          </a:p>
          <a:p>
            <a:r>
              <a:rPr lang="en-US" sz="2200" b="1" i="1" dirty="0"/>
              <a:t>Tricky to formalize!</a:t>
            </a:r>
            <a:r>
              <a:rPr lang="en-US" sz="2200" i="1" dirty="0"/>
              <a:t> </a:t>
            </a:r>
            <a:br>
              <a:rPr lang="en-US" sz="2200" i="1" dirty="0"/>
            </a:br>
            <a:r>
              <a:rPr lang="en-US" sz="2200" i="1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See end of the talk</a:t>
            </a:r>
          </a:p>
        </p:txBody>
      </p:sp>
      <p:pic>
        <p:nvPicPr>
          <p:cNvPr id="18" name="Grafik 17" descr="Sperren mit einfarbiger Füllung">
            <a:extLst>
              <a:ext uri="{FF2B5EF4-FFF2-40B4-BE49-F238E27FC236}">
                <a16:creationId xmlns:a16="http://schemas.microsoft.com/office/drawing/2014/main" id="{413FE91B-F8ED-2B9F-A83F-CC568CE13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3421" y="1659807"/>
            <a:ext cx="914400" cy="914400"/>
          </a:xfrm>
          <a:prstGeom prst="rect">
            <a:avLst/>
          </a:prstGeom>
        </p:spPr>
      </p:pic>
      <p:pic>
        <p:nvPicPr>
          <p:cNvPr id="22" name="Grafik 21" descr="Daumen hoch-Zeichen mit einfarbiger Füllung">
            <a:extLst>
              <a:ext uri="{FF2B5EF4-FFF2-40B4-BE49-F238E27FC236}">
                <a16:creationId xmlns:a16="http://schemas.microsoft.com/office/drawing/2014/main" id="{2741E39C-06DA-604E-92EB-9B31CD40F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016" y="1659807"/>
            <a:ext cx="914400" cy="914400"/>
          </a:xfrm>
          <a:prstGeom prst="rect">
            <a:avLst/>
          </a:prstGeom>
        </p:spPr>
      </p:pic>
      <p:pic>
        <p:nvPicPr>
          <p:cNvPr id="27" name="Grafik 26" descr="Prozessor mit einfarbiger Füllung">
            <a:extLst>
              <a:ext uri="{FF2B5EF4-FFF2-40B4-BE49-F238E27FC236}">
                <a16:creationId xmlns:a16="http://schemas.microsoft.com/office/drawing/2014/main" id="{D6004F93-CFDB-FBBF-BBDB-04A163AAB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0882" y="1659807"/>
            <a:ext cx="914400" cy="9144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E8F3D4-8AA3-96E0-D255-C2E11163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043264-51DF-E84B-8A86-66D398CE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CRYPTO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46FAF9-750C-DDB1-BBF3-98F5111E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9" grpId="0" uiExpand="1" build="p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8E9DF-3948-772E-1B0A-B95169BB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6F851-32F6-9670-5BC8-F84C9372A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Background and Motivation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Compact Key Storage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Schemes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Defining Security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F67508-DFDE-54AF-1F1D-2211600A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AD7142-76B0-ED0C-27D9-C1D93F72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9380B6-FBF8-17B9-F14D-55DF8E23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4E92C-3273-E5E8-3871-0EBCDC58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Schemes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4E028F-C094-0D1A-2008-83B5B6C4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4DB8FA-2C2D-6A4D-059A-5BF77365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0D8AF5-512C-B101-B9FE-81D96E73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2065144-FDD5-94B8-9822-EE334998F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51010"/>
              </p:ext>
            </p:extLst>
          </p:nvPr>
        </p:nvGraphicFramePr>
        <p:xfrm>
          <a:off x="1605280" y="1587994"/>
          <a:ext cx="8981439" cy="405034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49120">
                  <a:extLst>
                    <a:ext uri="{9D8B030D-6E8A-4147-A177-3AD203B41FA5}">
                      <a16:colId xmlns:a16="http://schemas.microsoft.com/office/drawing/2014/main" val="4293969508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val="52370272"/>
                    </a:ext>
                  </a:extLst>
                </a:gridCol>
                <a:gridCol w="3728719">
                  <a:extLst>
                    <a:ext uri="{9D8B030D-6E8A-4147-A177-3AD203B41FA5}">
                      <a16:colId xmlns:a16="http://schemas.microsoft.com/office/drawing/2014/main" val="2588910784"/>
                    </a:ext>
                  </a:extLst>
                </a:gridCol>
              </a:tblGrid>
              <a:tr h="675058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All-or-nothing scheme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Interval scheme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941088"/>
                  </a:ext>
                </a:extLst>
              </a:tr>
              <a:tr h="6750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Users know all keys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Users know subset of keys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223534"/>
                  </a:ext>
                </a:extLst>
              </a:tr>
              <a:tr h="6750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Delegation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Prefixes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Intervals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351365"/>
                  </a:ext>
                </a:extLst>
              </a:tr>
              <a:tr h="6750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Erasure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Intervals (local state grows)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485851"/>
                  </a:ext>
                </a:extLst>
              </a:tr>
              <a:tr h="6750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State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Logarithmic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828689"/>
                  </a:ext>
                </a:extLst>
              </a:tr>
              <a:tr h="6750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Key retrieval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Linear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Logarithmic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1091990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D03F5BB8-142B-EED6-BBD8-B3F1A2B9C7E4}"/>
              </a:ext>
            </a:extLst>
          </p:cNvPr>
          <p:cNvSpPr/>
          <p:nvPr/>
        </p:nvSpPr>
        <p:spPr>
          <a:xfrm>
            <a:off x="838200" y="4305071"/>
            <a:ext cx="9850582" cy="1773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ADBDBA6-8CA2-6B0A-80DC-7A4EB6E05017}"/>
              </a:ext>
            </a:extLst>
          </p:cNvPr>
          <p:cNvSpPr/>
          <p:nvPr/>
        </p:nvSpPr>
        <p:spPr>
          <a:xfrm>
            <a:off x="1077193" y="2955121"/>
            <a:ext cx="9850582" cy="2708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EABCCB42-7E5E-B2B0-8904-7B4F65DB4411}"/>
              </a:ext>
            </a:extLst>
          </p:cNvPr>
          <p:cNvSpPr/>
          <p:nvPr/>
        </p:nvSpPr>
        <p:spPr>
          <a:xfrm>
            <a:off x="3236360" y="1582077"/>
            <a:ext cx="3611250" cy="4050348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4B5206A-0120-44D8-53F7-AD95ACAA96EB}"/>
              </a:ext>
            </a:extLst>
          </p:cNvPr>
          <p:cNvSpPr txBox="1"/>
          <p:nvPr/>
        </p:nvSpPr>
        <p:spPr>
          <a:xfrm>
            <a:off x="5507181" y="1223872"/>
            <a:ext cx="1177636" cy="495108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44000" tIns="108000" rIns="144000" bIns="108000" rtlCol="0">
            <a:spAutoFit/>
          </a:bodyPr>
          <a:lstStyle/>
          <a:p>
            <a:pPr algn="ctr"/>
            <a:r>
              <a:rPr lang="en-US" dirty="0"/>
              <a:t>This talk</a:t>
            </a:r>
          </a:p>
        </p:txBody>
      </p:sp>
    </p:spTree>
    <p:extLst>
      <p:ext uri="{BB962C8B-B14F-4D97-AF65-F5344CB8AC3E}">
        <p14:creationId xmlns:p14="http://schemas.microsoft.com/office/powerpoint/2010/main" val="33226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4E92C-3273-E5E8-3871-0EBCDC58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All-or-nothing Scheme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DF10AE2-B6E2-3617-9B85-0AC9FEAD9FD1}"/>
              </a:ext>
            </a:extLst>
          </p:cNvPr>
          <p:cNvGrpSpPr/>
          <p:nvPr/>
        </p:nvGrpSpPr>
        <p:grpSpPr>
          <a:xfrm>
            <a:off x="1360551" y="1336040"/>
            <a:ext cx="9470898" cy="3024506"/>
            <a:chOff x="1298448" y="3296208"/>
            <a:chExt cx="9470898" cy="3024506"/>
          </a:xfrm>
        </p:grpSpPr>
        <p:sp>
          <p:nvSpPr>
            <p:cNvPr id="7" name="Rechteck: eine Ecke abgeschnitten 6">
              <a:extLst>
                <a:ext uri="{FF2B5EF4-FFF2-40B4-BE49-F238E27FC236}">
                  <a16:creationId xmlns:a16="http://schemas.microsoft.com/office/drawing/2014/main" id="{6A455CEA-158F-A0D2-3375-EC54A64011BB}"/>
                </a:ext>
              </a:extLst>
            </p:cNvPr>
            <p:cNvSpPr/>
            <p:nvPr/>
          </p:nvSpPr>
          <p:spPr>
            <a:xfrm>
              <a:off x="2764917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sp>
          <p:nvSpPr>
            <p:cNvPr id="8" name="Rechteck: eine Ecke abgeschnitten 6">
              <a:extLst>
                <a:ext uri="{FF2B5EF4-FFF2-40B4-BE49-F238E27FC236}">
                  <a16:creationId xmlns:a16="http://schemas.microsoft.com/office/drawing/2014/main" id="{2814C406-160C-1153-CC96-377416869EE1}"/>
                </a:ext>
              </a:extLst>
            </p:cNvPr>
            <p:cNvSpPr/>
            <p:nvPr/>
          </p:nvSpPr>
          <p:spPr>
            <a:xfrm>
              <a:off x="5433060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sp>
          <p:nvSpPr>
            <p:cNvPr id="9" name="Rechteck: eine Ecke abgeschnitten 6">
              <a:extLst>
                <a:ext uri="{FF2B5EF4-FFF2-40B4-BE49-F238E27FC236}">
                  <a16:creationId xmlns:a16="http://schemas.microsoft.com/office/drawing/2014/main" id="{7A494762-EC8A-ABCD-5240-001A5A013BA6}"/>
                </a:ext>
              </a:extLst>
            </p:cNvPr>
            <p:cNvSpPr/>
            <p:nvPr/>
          </p:nvSpPr>
          <p:spPr>
            <a:xfrm>
              <a:off x="8101203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95F11909-4383-AE3E-0A74-14F20EE58BE9}"/>
                </a:ext>
              </a:extLst>
            </p:cNvPr>
            <p:cNvCxnSpPr/>
            <p:nvPr/>
          </p:nvCxnSpPr>
          <p:spPr>
            <a:xfrm>
              <a:off x="4090797" y="5404104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68CA9D7D-7E24-CBE8-ABBA-2F65998A942A}"/>
                </a:ext>
              </a:extLst>
            </p:cNvPr>
            <p:cNvCxnSpPr/>
            <p:nvPr/>
          </p:nvCxnSpPr>
          <p:spPr>
            <a:xfrm>
              <a:off x="6758940" y="5422392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6ACD674E-478C-81AE-7857-64B705EEAA4E}"/>
                </a:ext>
              </a:extLst>
            </p:cNvPr>
            <p:cNvCxnSpPr>
              <a:cxnSpLocks/>
            </p:cNvCxnSpPr>
            <p:nvPr/>
          </p:nvCxnSpPr>
          <p:spPr>
            <a:xfrm>
              <a:off x="1298448" y="5422392"/>
              <a:ext cx="1466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Verbinder: gewinkelt 16">
              <a:extLst>
                <a:ext uri="{FF2B5EF4-FFF2-40B4-BE49-F238E27FC236}">
                  <a16:creationId xmlns:a16="http://schemas.microsoft.com/office/drawing/2014/main" id="{08740DF1-E54F-8A9C-2BCC-0343810E93AC}"/>
                </a:ext>
              </a:extLst>
            </p:cNvPr>
            <p:cNvCxnSpPr/>
            <p:nvPr/>
          </p:nvCxnSpPr>
          <p:spPr>
            <a:xfrm>
              <a:off x="1920240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Verbinder: gewinkelt 18">
              <a:extLst>
                <a:ext uri="{FF2B5EF4-FFF2-40B4-BE49-F238E27FC236}">
                  <a16:creationId xmlns:a16="http://schemas.microsoft.com/office/drawing/2014/main" id="{9C11D16F-1A9F-F6FE-640A-E53BD06D6952}"/>
                </a:ext>
              </a:extLst>
            </p:cNvPr>
            <p:cNvCxnSpPr/>
            <p:nvPr/>
          </p:nvCxnSpPr>
          <p:spPr>
            <a:xfrm>
              <a:off x="4588383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Verbinder: gewinkelt 19">
              <a:extLst>
                <a:ext uri="{FF2B5EF4-FFF2-40B4-BE49-F238E27FC236}">
                  <a16:creationId xmlns:a16="http://schemas.microsoft.com/office/drawing/2014/main" id="{80111984-E5C7-FAC5-D4C2-70A3C76D9A9A}"/>
                </a:ext>
              </a:extLst>
            </p:cNvPr>
            <p:cNvCxnSpPr/>
            <p:nvPr/>
          </p:nvCxnSpPr>
          <p:spPr>
            <a:xfrm>
              <a:off x="7291006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66DE5BEF-9461-EEF9-6542-14C03FC2D634}"/>
                    </a:ext>
                  </a:extLst>
                </p:cNvPr>
                <p:cNvSpPr txBox="1"/>
                <p:nvPr/>
              </p:nvSpPr>
              <p:spPr>
                <a:xfrm>
                  <a:off x="1753195" y="3308536"/>
                  <a:ext cx="3889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66DE5BEF-9461-EEF9-6542-14C03FC2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195" y="3308536"/>
                  <a:ext cx="388953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D54D1E39-1FAB-58D5-C390-1F3E3772D558}"/>
                    </a:ext>
                  </a:extLst>
                </p:cNvPr>
                <p:cNvSpPr txBox="1"/>
                <p:nvPr/>
              </p:nvSpPr>
              <p:spPr>
                <a:xfrm>
                  <a:off x="4393906" y="3296208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D54D1E39-1FAB-58D5-C390-1F3E3772D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3906" y="3296208"/>
                  <a:ext cx="39722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76DD6397-056F-1A6C-CCC7-6EC4A15C099E}"/>
                    </a:ext>
                  </a:extLst>
                </p:cNvPr>
                <p:cNvSpPr txBox="1"/>
                <p:nvPr/>
              </p:nvSpPr>
              <p:spPr>
                <a:xfrm>
                  <a:off x="7096529" y="3298273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76DD6397-056F-1A6C-CCC7-6EC4A15C0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529" y="3298273"/>
                  <a:ext cx="397224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F498FED-7E96-C6B0-5501-2E288EDEE278}"/>
                    </a:ext>
                  </a:extLst>
                </p:cNvPr>
                <p:cNvSpPr txBox="1"/>
                <p:nvPr/>
              </p:nvSpPr>
              <p:spPr>
                <a:xfrm>
                  <a:off x="4210847" y="4979259"/>
                  <a:ext cx="104361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F498FED-7E96-C6B0-5501-2E288EDEE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847" y="4979259"/>
                  <a:ext cx="104361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526" t="-1639" r="-10526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B0881C5B-FCD1-DD0E-2D26-05761F292D05}"/>
                    </a:ext>
                  </a:extLst>
                </p:cNvPr>
                <p:cNvSpPr txBox="1"/>
                <p:nvPr/>
              </p:nvSpPr>
              <p:spPr>
                <a:xfrm>
                  <a:off x="6908261" y="4992227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B0881C5B-FCD1-DD0E-2D26-05761F292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8261" y="4992227"/>
                  <a:ext cx="105785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770" t="-1639" r="-10345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BA6C7367-470D-BE11-C70C-57F2F31C1D56}"/>
                </a:ext>
              </a:extLst>
            </p:cNvPr>
            <p:cNvCxnSpPr/>
            <p:nvPr/>
          </p:nvCxnSpPr>
          <p:spPr>
            <a:xfrm>
              <a:off x="9427083" y="5422392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EC9EC3A2-5DBE-5B3F-7EB9-38E4BCA7E2FE}"/>
                    </a:ext>
                  </a:extLst>
                </p:cNvPr>
                <p:cNvSpPr txBox="1"/>
                <p:nvPr/>
              </p:nvSpPr>
              <p:spPr>
                <a:xfrm>
                  <a:off x="9576404" y="4992227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EC9EC3A2-5DBE-5B3F-7EB9-38E4BCA7E2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404" y="4992227"/>
                  <a:ext cx="105785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770" t="-1639" r="-10345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D6E3F6A7-7652-DCBE-D445-F71E8DEF8C1D}"/>
                    </a:ext>
                  </a:extLst>
                </p:cNvPr>
                <p:cNvSpPr txBox="1"/>
                <p:nvPr/>
              </p:nvSpPr>
              <p:spPr>
                <a:xfrm>
                  <a:off x="1542704" y="4992227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D6E3F6A7-7652-DCBE-D445-F71E8DEF8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704" y="4992227"/>
                  <a:ext cx="105785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770" t="-1639" r="-10345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CA237535-5C1D-C26C-2ECB-D705593775B6}"/>
                </a:ext>
              </a:extLst>
            </p:cNvPr>
            <p:cNvCxnSpPr/>
            <p:nvPr/>
          </p:nvCxnSpPr>
          <p:spPr>
            <a:xfrm>
              <a:off x="3427857" y="5612352"/>
              <a:ext cx="0" cy="642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7C7B4DF1-CBBA-B752-50E0-2A51CBF45E10}"/>
                </a:ext>
              </a:extLst>
            </p:cNvPr>
            <p:cNvCxnSpPr/>
            <p:nvPr/>
          </p:nvCxnSpPr>
          <p:spPr>
            <a:xfrm>
              <a:off x="6076569" y="5612352"/>
              <a:ext cx="0" cy="642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D2E23C08-96A9-215F-4B86-BA7360E090C8}"/>
                </a:ext>
              </a:extLst>
            </p:cNvPr>
            <p:cNvCxnSpPr/>
            <p:nvPr/>
          </p:nvCxnSpPr>
          <p:spPr>
            <a:xfrm>
              <a:off x="8764143" y="5612352"/>
              <a:ext cx="0" cy="642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4BB72A68-047F-A081-D46E-299D1CDCE853}"/>
                    </a:ext>
                  </a:extLst>
                </p:cNvPr>
                <p:cNvSpPr txBox="1"/>
                <p:nvPr/>
              </p:nvSpPr>
              <p:spPr>
                <a:xfrm>
                  <a:off x="3489966" y="5929203"/>
                  <a:ext cx="10268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4BB72A68-047F-A081-D46E-299D1CDCE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966" y="5929203"/>
                  <a:ext cx="1026883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0714" t="-1639" r="-10714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12371F38-4CF4-3731-DD97-F43B92E420FF}"/>
                    </a:ext>
                  </a:extLst>
                </p:cNvPr>
                <p:cNvSpPr txBox="1"/>
                <p:nvPr/>
              </p:nvSpPr>
              <p:spPr>
                <a:xfrm>
                  <a:off x="6227866" y="5929203"/>
                  <a:ext cx="10268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12371F38-4CF4-3731-DD97-F43B92E42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866" y="5929203"/>
                  <a:ext cx="102688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714" t="-1639" r="-10714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5D51A345-A4E3-3C99-D3C6-1D9AF18C6CA4}"/>
                    </a:ext>
                  </a:extLst>
                </p:cNvPr>
                <p:cNvSpPr txBox="1"/>
                <p:nvPr/>
              </p:nvSpPr>
              <p:spPr>
                <a:xfrm>
                  <a:off x="8913641" y="5951382"/>
                  <a:ext cx="10340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5D51A345-A4E3-3C99-D3C6-1D9AF18C6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3641" y="5951382"/>
                  <a:ext cx="103400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0000" t="-1667" r="-1058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2C537-110C-4860-7AF0-D1EC6F68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94569D-98F2-979D-EB21-8BC1B32C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CRYPTO 2024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EF7216A-C56F-3A7D-4855-4130E66C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99A73777-D95B-6F61-FC86-2B081906841D}"/>
                  </a:ext>
                </a:extLst>
              </p:cNvPr>
              <p:cNvSpPr/>
              <p:nvPr/>
            </p:nvSpPr>
            <p:spPr>
              <a:xfrm>
                <a:off x="1076960" y="4519079"/>
                <a:ext cx="10038079" cy="16121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State after inserting secrets </a:t>
                </a:r>
                <a14:m>
                  <m:oMath xmlns:m="http://schemas.openxmlformats.org/officeDocument/2006/math">
                    <m:r>
                      <a:rPr lang="de-CH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CH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de-CH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4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≐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symmetric encryption key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= authentication tag  </a:t>
                </a:r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99A73777-D95B-6F61-FC86-2B0819068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60" y="4519079"/>
                <a:ext cx="10038079" cy="1612125"/>
              </a:xfrm>
              <a:prstGeom prst="rect">
                <a:avLst/>
              </a:prstGeom>
              <a:blipFill>
                <a:blip r:embed="rId12"/>
                <a:stretch>
                  <a:fillRect l="-910" t="-749" b="-6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48A4F87-017F-9709-EBCB-844FF7FA3ED1}"/>
                  </a:ext>
                </a:extLst>
              </p:cNvPr>
              <p:cNvSpPr/>
              <p:nvPr/>
            </p:nvSpPr>
            <p:spPr>
              <a:xfrm>
                <a:off x="8737600" y="120719"/>
                <a:ext cx="3286760" cy="8431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Assume all users insert the same secrets: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448A4F87-017F-9709-EBCB-844FF7FA3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120719"/>
                <a:ext cx="3286760" cy="843151"/>
              </a:xfrm>
              <a:prstGeom prst="rect">
                <a:avLst/>
              </a:prstGeom>
              <a:blipFill>
                <a:blip r:embed="rId13"/>
                <a:stretch>
                  <a:fillRect l="-1661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4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4E92C-3273-E5E8-3871-0EBCDC58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All-or-nothing Scheme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DF10AE2-B6E2-3617-9B85-0AC9FEAD9FD1}"/>
              </a:ext>
            </a:extLst>
          </p:cNvPr>
          <p:cNvGrpSpPr/>
          <p:nvPr/>
        </p:nvGrpSpPr>
        <p:grpSpPr>
          <a:xfrm>
            <a:off x="1360551" y="1336040"/>
            <a:ext cx="9470898" cy="3024506"/>
            <a:chOff x="1298448" y="3296208"/>
            <a:chExt cx="9470898" cy="3024506"/>
          </a:xfrm>
        </p:grpSpPr>
        <p:sp>
          <p:nvSpPr>
            <p:cNvPr id="7" name="Rechteck: eine Ecke abgeschnitten 6">
              <a:extLst>
                <a:ext uri="{FF2B5EF4-FFF2-40B4-BE49-F238E27FC236}">
                  <a16:creationId xmlns:a16="http://schemas.microsoft.com/office/drawing/2014/main" id="{6A455CEA-158F-A0D2-3375-EC54A64011BB}"/>
                </a:ext>
              </a:extLst>
            </p:cNvPr>
            <p:cNvSpPr/>
            <p:nvPr/>
          </p:nvSpPr>
          <p:spPr>
            <a:xfrm>
              <a:off x="2764917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sp>
          <p:nvSpPr>
            <p:cNvPr id="8" name="Rechteck: eine Ecke abgeschnitten 6">
              <a:extLst>
                <a:ext uri="{FF2B5EF4-FFF2-40B4-BE49-F238E27FC236}">
                  <a16:creationId xmlns:a16="http://schemas.microsoft.com/office/drawing/2014/main" id="{2814C406-160C-1153-CC96-377416869EE1}"/>
                </a:ext>
              </a:extLst>
            </p:cNvPr>
            <p:cNvSpPr/>
            <p:nvPr/>
          </p:nvSpPr>
          <p:spPr>
            <a:xfrm>
              <a:off x="5433060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sp>
          <p:nvSpPr>
            <p:cNvPr id="9" name="Rechteck: eine Ecke abgeschnitten 6">
              <a:extLst>
                <a:ext uri="{FF2B5EF4-FFF2-40B4-BE49-F238E27FC236}">
                  <a16:creationId xmlns:a16="http://schemas.microsoft.com/office/drawing/2014/main" id="{7A494762-EC8A-ABCD-5240-001A5A013BA6}"/>
                </a:ext>
              </a:extLst>
            </p:cNvPr>
            <p:cNvSpPr/>
            <p:nvPr/>
          </p:nvSpPr>
          <p:spPr>
            <a:xfrm>
              <a:off x="8101203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95F11909-4383-AE3E-0A74-14F20EE58BE9}"/>
                </a:ext>
              </a:extLst>
            </p:cNvPr>
            <p:cNvCxnSpPr/>
            <p:nvPr/>
          </p:nvCxnSpPr>
          <p:spPr>
            <a:xfrm>
              <a:off x="4090797" y="5404104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68CA9D7D-7E24-CBE8-ABBA-2F65998A942A}"/>
                </a:ext>
              </a:extLst>
            </p:cNvPr>
            <p:cNvCxnSpPr/>
            <p:nvPr/>
          </p:nvCxnSpPr>
          <p:spPr>
            <a:xfrm>
              <a:off x="6758940" y="5422392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6ACD674E-478C-81AE-7857-64B705EEAA4E}"/>
                </a:ext>
              </a:extLst>
            </p:cNvPr>
            <p:cNvCxnSpPr>
              <a:cxnSpLocks/>
            </p:cNvCxnSpPr>
            <p:nvPr/>
          </p:nvCxnSpPr>
          <p:spPr>
            <a:xfrm>
              <a:off x="1298448" y="5422392"/>
              <a:ext cx="1466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Verbinder: gewinkelt 16">
              <a:extLst>
                <a:ext uri="{FF2B5EF4-FFF2-40B4-BE49-F238E27FC236}">
                  <a16:creationId xmlns:a16="http://schemas.microsoft.com/office/drawing/2014/main" id="{08740DF1-E54F-8A9C-2BCC-0343810E93AC}"/>
                </a:ext>
              </a:extLst>
            </p:cNvPr>
            <p:cNvCxnSpPr/>
            <p:nvPr/>
          </p:nvCxnSpPr>
          <p:spPr>
            <a:xfrm>
              <a:off x="1920240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Verbinder: gewinkelt 18">
              <a:extLst>
                <a:ext uri="{FF2B5EF4-FFF2-40B4-BE49-F238E27FC236}">
                  <a16:creationId xmlns:a16="http://schemas.microsoft.com/office/drawing/2014/main" id="{9C11D16F-1A9F-F6FE-640A-E53BD06D6952}"/>
                </a:ext>
              </a:extLst>
            </p:cNvPr>
            <p:cNvCxnSpPr/>
            <p:nvPr/>
          </p:nvCxnSpPr>
          <p:spPr>
            <a:xfrm>
              <a:off x="4588383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Verbinder: gewinkelt 19">
              <a:extLst>
                <a:ext uri="{FF2B5EF4-FFF2-40B4-BE49-F238E27FC236}">
                  <a16:creationId xmlns:a16="http://schemas.microsoft.com/office/drawing/2014/main" id="{80111984-E5C7-FAC5-D4C2-70A3C76D9A9A}"/>
                </a:ext>
              </a:extLst>
            </p:cNvPr>
            <p:cNvCxnSpPr/>
            <p:nvPr/>
          </p:nvCxnSpPr>
          <p:spPr>
            <a:xfrm>
              <a:off x="7291006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66DE5BEF-9461-EEF9-6542-14C03FC2D634}"/>
                    </a:ext>
                  </a:extLst>
                </p:cNvPr>
                <p:cNvSpPr txBox="1"/>
                <p:nvPr/>
              </p:nvSpPr>
              <p:spPr>
                <a:xfrm>
                  <a:off x="1753195" y="3308536"/>
                  <a:ext cx="3889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66DE5BEF-9461-EEF9-6542-14C03FC2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195" y="3308536"/>
                  <a:ext cx="388953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D54D1E39-1FAB-58D5-C390-1F3E3772D558}"/>
                    </a:ext>
                  </a:extLst>
                </p:cNvPr>
                <p:cNvSpPr txBox="1"/>
                <p:nvPr/>
              </p:nvSpPr>
              <p:spPr>
                <a:xfrm>
                  <a:off x="4393906" y="3296208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D54D1E39-1FAB-58D5-C390-1F3E3772D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3906" y="3296208"/>
                  <a:ext cx="39722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76DD6397-056F-1A6C-CCC7-6EC4A15C099E}"/>
                    </a:ext>
                  </a:extLst>
                </p:cNvPr>
                <p:cNvSpPr txBox="1"/>
                <p:nvPr/>
              </p:nvSpPr>
              <p:spPr>
                <a:xfrm>
                  <a:off x="7096529" y="3298273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76DD6397-056F-1A6C-CCC7-6EC4A15C0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529" y="3298273"/>
                  <a:ext cx="397224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F498FED-7E96-C6B0-5501-2E288EDEE278}"/>
                    </a:ext>
                  </a:extLst>
                </p:cNvPr>
                <p:cNvSpPr txBox="1"/>
                <p:nvPr/>
              </p:nvSpPr>
              <p:spPr>
                <a:xfrm>
                  <a:off x="4210847" y="4979259"/>
                  <a:ext cx="104361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F498FED-7E96-C6B0-5501-2E288EDEE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847" y="4979259"/>
                  <a:ext cx="104361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526" t="-1639" r="-10526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B0881C5B-FCD1-DD0E-2D26-05761F292D05}"/>
                    </a:ext>
                  </a:extLst>
                </p:cNvPr>
                <p:cNvSpPr txBox="1"/>
                <p:nvPr/>
              </p:nvSpPr>
              <p:spPr>
                <a:xfrm>
                  <a:off x="6908261" y="4992227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B0881C5B-FCD1-DD0E-2D26-05761F292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8261" y="4992227"/>
                  <a:ext cx="105785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770" t="-1639" r="-10345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BA6C7367-470D-BE11-C70C-57F2F31C1D56}"/>
                </a:ext>
              </a:extLst>
            </p:cNvPr>
            <p:cNvCxnSpPr/>
            <p:nvPr/>
          </p:nvCxnSpPr>
          <p:spPr>
            <a:xfrm>
              <a:off x="9427083" y="5422392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EC9EC3A2-5DBE-5B3F-7EB9-38E4BCA7E2FE}"/>
                    </a:ext>
                  </a:extLst>
                </p:cNvPr>
                <p:cNvSpPr txBox="1"/>
                <p:nvPr/>
              </p:nvSpPr>
              <p:spPr>
                <a:xfrm>
                  <a:off x="9576404" y="4992227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EC9EC3A2-5DBE-5B3F-7EB9-38E4BCA7E2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404" y="4992227"/>
                  <a:ext cx="105785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770" t="-1639" r="-10345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D6E3F6A7-7652-DCBE-D445-F71E8DEF8C1D}"/>
                    </a:ext>
                  </a:extLst>
                </p:cNvPr>
                <p:cNvSpPr txBox="1"/>
                <p:nvPr/>
              </p:nvSpPr>
              <p:spPr>
                <a:xfrm>
                  <a:off x="1542704" y="4992227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D6E3F6A7-7652-DCBE-D445-F71E8DEF8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704" y="4992227"/>
                  <a:ext cx="105785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770" t="-1639" r="-10345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CA237535-5C1D-C26C-2ECB-D705593775B6}"/>
                </a:ext>
              </a:extLst>
            </p:cNvPr>
            <p:cNvCxnSpPr/>
            <p:nvPr/>
          </p:nvCxnSpPr>
          <p:spPr>
            <a:xfrm>
              <a:off x="3427857" y="5612352"/>
              <a:ext cx="0" cy="642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7C7B4DF1-CBBA-B752-50E0-2A51CBF45E10}"/>
                </a:ext>
              </a:extLst>
            </p:cNvPr>
            <p:cNvCxnSpPr/>
            <p:nvPr/>
          </p:nvCxnSpPr>
          <p:spPr>
            <a:xfrm>
              <a:off x="6076569" y="5612352"/>
              <a:ext cx="0" cy="642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D2E23C08-96A9-215F-4B86-BA7360E090C8}"/>
                </a:ext>
              </a:extLst>
            </p:cNvPr>
            <p:cNvCxnSpPr/>
            <p:nvPr/>
          </p:nvCxnSpPr>
          <p:spPr>
            <a:xfrm>
              <a:off x="8764143" y="5612352"/>
              <a:ext cx="0" cy="642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4BB72A68-047F-A081-D46E-299D1CDCE853}"/>
                    </a:ext>
                  </a:extLst>
                </p:cNvPr>
                <p:cNvSpPr txBox="1"/>
                <p:nvPr/>
              </p:nvSpPr>
              <p:spPr>
                <a:xfrm>
                  <a:off x="3489966" y="5929203"/>
                  <a:ext cx="10268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4BB72A68-047F-A081-D46E-299D1CDCE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966" y="5929203"/>
                  <a:ext cx="1026883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0714" t="-1639" r="-10714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12371F38-4CF4-3731-DD97-F43B92E420FF}"/>
                    </a:ext>
                  </a:extLst>
                </p:cNvPr>
                <p:cNvSpPr txBox="1"/>
                <p:nvPr/>
              </p:nvSpPr>
              <p:spPr>
                <a:xfrm>
                  <a:off x="6227866" y="5929203"/>
                  <a:ext cx="10268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12371F38-4CF4-3731-DD97-F43B92E42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866" y="5929203"/>
                  <a:ext cx="102688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714" t="-1639" r="-10714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5D51A345-A4E3-3C99-D3C6-1D9AF18C6CA4}"/>
                    </a:ext>
                  </a:extLst>
                </p:cNvPr>
                <p:cNvSpPr txBox="1"/>
                <p:nvPr/>
              </p:nvSpPr>
              <p:spPr>
                <a:xfrm>
                  <a:off x="8913641" y="5951382"/>
                  <a:ext cx="10340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5D51A345-A4E3-3C99-D3C6-1D9AF18C6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3641" y="5951382"/>
                  <a:ext cx="103400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0000" t="-1667" r="-1058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rechblase: rechteckig mit abgerundeten Ecken 2">
                <a:extLst>
                  <a:ext uri="{FF2B5EF4-FFF2-40B4-BE49-F238E27FC236}">
                    <a16:creationId xmlns:a16="http://schemas.microsoft.com/office/drawing/2014/main" id="{3974F51F-41A7-B142-2A31-F48C52C2130B}"/>
                  </a:ext>
                </a:extLst>
              </p:cNvPr>
              <p:cNvSpPr/>
              <p:nvPr/>
            </p:nvSpPr>
            <p:spPr>
              <a:xfrm>
                <a:off x="5808118" y="4740573"/>
                <a:ext cx="4440199" cy="1223966"/>
              </a:xfrm>
              <a:prstGeom prst="wedgeRoundRectCallout">
                <a:avLst>
                  <a:gd name="adj1" fmla="val -28222"/>
                  <a:gd name="adj2" fmla="val -74233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Sent to the server (in </a:t>
                </a:r>
                <a:r>
                  <a:rPr lang="en-US" sz="2000" dirty="0" err="1"/>
                  <a:t>U.Upload</a:t>
                </a:r>
                <a:r>
                  <a:rPr lang="en-US" sz="20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Server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itself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Stores mapping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→(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Sprechblase: rechteckig mit abgerundeten Ecken 2">
                <a:extLst>
                  <a:ext uri="{FF2B5EF4-FFF2-40B4-BE49-F238E27FC236}">
                    <a16:creationId xmlns:a16="http://schemas.microsoft.com/office/drawing/2014/main" id="{3974F51F-41A7-B142-2A31-F48C52C21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118" y="4740573"/>
                <a:ext cx="4440199" cy="1223966"/>
              </a:xfrm>
              <a:prstGeom prst="wedgeRoundRectCallout">
                <a:avLst>
                  <a:gd name="adj1" fmla="val -28222"/>
                  <a:gd name="adj2" fmla="val -74233"/>
                  <a:gd name="adj3" fmla="val 16667"/>
                </a:avLst>
              </a:prstGeom>
              <a:blipFill>
                <a:blip r:embed="rId12"/>
                <a:stretch>
                  <a:fillRect b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E101D8E0-90C0-C408-4A1D-0CF71A08E2A9}"/>
              </a:ext>
            </a:extLst>
          </p:cNvPr>
          <p:cNvSpPr/>
          <p:nvPr/>
        </p:nvSpPr>
        <p:spPr>
          <a:xfrm>
            <a:off x="578215" y="3925353"/>
            <a:ext cx="2474166" cy="965328"/>
          </a:xfrm>
          <a:prstGeom prst="wedgeRoundRectCallout">
            <a:avLst>
              <a:gd name="adj1" fmla="val 9557"/>
              <a:gd name="adj2" fmla="val -939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dirty="0"/>
              <a:t>Initial (</a:t>
            </a:r>
            <a:r>
              <a:rPr lang="de-CH" sz="2000" dirty="0" err="1"/>
              <a:t>public</a:t>
            </a:r>
            <a:r>
              <a:rPr lang="de-CH" sz="2000" dirty="0"/>
              <a:t>) </a:t>
            </a:r>
            <a:r>
              <a:rPr lang="de-CH" sz="2000" dirty="0" err="1"/>
              <a:t>state</a:t>
            </a:r>
            <a:endParaRPr lang="en-US" sz="20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2C537-110C-4860-7AF0-D1EC6F68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94569D-98F2-979D-EB21-8BC1B32C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EF7216A-C56F-3A7D-4855-4130E66C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4E92C-3273-E5E8-3871-0EBCDC58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All-or-nothing Scheme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E33DC78-F6FE-4E52-1B3A-DD9EC65109F9}"/>
              </a:ext>
            </a:extLst>
          </p:cNvPr>
          <p:cNvGrpSpPr/>
          <p:nvPr/>
        </p:nvGrpSpPr>
        <p:grpSpPr>
          <a:xfrm>
            <a:off x="3194339" y="1699917"/>
            <a:ext cx="6060478" cy="4203499"/>
            <a:chOff x="4734081" y="1883933"/>
            <a:chExt cx="2993963" cy="2132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D54D1E39-1FAB-58D5-C390-1F3E3772D558}"/>
                    </a:ext>
                  </a:extLst>
                </p:cNvPr>
                <p:cNvSpPr txBox="1"/>
                <p:nvPr/>
              </p:nvSpPr>
              <p:spPr>
                <a:xfrm>
                  <a:off x="4734081" y="1883933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D54D1E39-1FAB-58D5-C390-1F3E3772D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081" y="1883933"/>
                  <a:ext cx="397224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hteck: eine Ecke abgeschnitten 6">
                  <a:extLst>
                    <a:ext uri="{FF2B5EF4-FFF2-40B4-BE49-F238E27FC236}">
                      <a16:creationId xmlns:a16="http://schemas.microsoft.com/office/drawing/2014/main" id="{2814C406-160C-1153-CC96-377416869EE1}"/>
                    </a:ext>
                  </a:extLst>
                </p:cNvPr>
                <p:cNvSpPr/>
                <p:nvPr/>
              </p:nvSpPr>
              <p:spPr>
                <a:xfrm>
                  <a:off x="5495161" y="1913872"/>
                  <a:ext cx="1558234" cy="1738312"/>
                </a:xfrm>
                <a:custGeom>
                  <a:avLst/>
                  <a:gdLst>
                    <a:gd name="connsiteX0" fmla="*/ 0 w 1993392"/>
                    <a:gd name="connsiteY0" fmla="*/ 0 h 2424112"/>
                    <a:gd name="connsiteX1" fmla="*/ 1103362 w 1993392"/>
                    <a:gd name="connsiteY1" fmla="*/ 0 h 2424112"/>
                    <a:gd name="connsiteX2" fmla="*/ 1993392 w 1993392"/>
                    <a:gd name="connsiteY2" fmla="*/ 890030 h 2424112"/>
                    <a:gd name="connsiteX3" fmla="*/ 1993392 w 1993392"/>
                    <a:gd name="connsiteY3" fmla="*/ 2424112 h 2424112"/>
                    <a:gd name="connsiteX4" fmla="*/ 0 w 1993392"/>
                    <a:gd name="connsiteY4" fmla="*/ 2424112 h 2424112"/>
                    <a:gd name="connsiteX5" fmla="*/ 0 w 1993392"/>
                    <a:gd name="connsiteY5" fmla="*/ 0 h 2424112"/>
                    <a:gd name="connsiteX0" fmla="*/ 0 w 1993392"/>
                    <a:gd name="connsiteY0" fmla="*/ 0 h 2424112"/>
                    <a:gd name="connsiteX1" fmla="*/ 24370 w 1993392"/>
                    <a:gd name="connsiteY1" fmla="*/ 9144 h 2424112"/>
                    <a:gd name="connsiteX2" fmla="*/ 1993392 w 1993392"/>
                    <a:gd name="connsiteY2" fmla="*/ 890030 h 2424112"/>
                    <a:gd name="connsiteX3" fmla="*/ 1993392 w 1993392"/>
                    <a:gd name="connsiteY3" fmla="*/ 2424112 h 2424112"/>
                    <a:gd name="connsiteX4" fmla="*/ 0 w 1993392"/>
                    <a:gd name="connsiteY4" fmla="*/ 2424112 h 2424112"/>
                    <a:gd name="connsiteX5" fmla="*/ 0 w 1993392"/>
                    <a:gd name="connsiteY5" fmla="*/ 0 h 2424112"/>
                    <a:gd name="connsiteX0" fmla="*/ 0 w 1993392"/>
                    <a:gd name="connsiteY0" fmla="*/ 0 h 2424112"/>
                    <a:gd name="connsiteX1" fmla="*/ 24370 w 1993392"/>
                    <a:gd name="connsiteY1" fmla="*/ 9144 h 2424112"/>
                    <a:gd name="connsiteX2" fmla="*/ 1993392 w 1993392"/>
                    <a:gd name="connsiteY2" fmla="*/ 1127774 h 2424112"/>
                    <a:gd name="connsiteX3" fmla="*/ 1993392 w 1993392"/>
                    <a:gd name="connsiteY3" fmla="*/ 2424112 h 2424112"/>
                    <a:gd name="connsiteX4" fmla="*/ 0 w 1993392"/>
                    <a:gd name="connsiteY4" fmla="*/ 2424112 h 2424112"/>
                    <a:gd name="connsiteX5" fmla="*/ 0 w 1993392"/>
                    <a:gd name="connsiteY5" fmla="*/ 0 h 242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392" h="2424112">
                      <a:moveTo>
                        <a:pt x="0" y="0"/>
                      </a:moveTo>
                      <a:lnTo>
                        <a:pt x="24370" y="9144"/>
                      </a:lnTo>
                      <a:lnTo>
                        <a:pt x="1993392" y="1127774"/>
                      </a:lnTo>
                      <a:lnTo>
                        <a:pt x="1993392" y="2424112"/>
                      </a:lnTo>
                      <a:lnTo>
                        <a:pt x="0" y="2424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sz="2000" dirty="0"/>
                </a:p>
                <a:p>
                  <a:endParaRPr lang="en-US" sz="2000" dirty="0"/>
                </a:p>
                <a:p>
                  <a:endParaRPr lang="en-US" sz="2000" dirty="0"/>
                </a:p>
                <a:p>
                  <a:endParaRPr lang="en-US" sz="2000" dirty="0"/>
                </a:p>
                <a:p>
                  <a:pPr>
                    <a:spcAft>
                      <a:spcPts val="600"/>
                    </a:spcAft>
                  </a:pPr>
                  <a:r>
                    <a:rPr lang="en-US" sz="2400" b="1" dirty="0"/>
                    <a:t>Derive</a:t>
                  </a:r>
                </a:p>
                <a:p>
                  <a:pPr marL="108000" indent="-1440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sz="200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endParaRPr lang="de-CH" sz="2000" dirty="0"/>
                </a:p>
                <a:p>
                  <a:pPr marL="108000" indent="-1440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sz="20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CH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CH" sz="2000" dirty="0"/>
                </a:p>
                <a:p>
                  <a:pPr marL="108000" indent="-1440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CH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CH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CH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de-CH" sz="2000" dirty="0"/>
                </a:p>
                <a:p>
                  <a:pPr algn="ctr"/>
                  <a:endParaRPr lang="en-US" sz="2000" dirty="0"/>
                </a:p>
                <a:p>
                  <a:pPr algn="ctr"/>
                  <a:endParaRPr lang="en-US" sz="2000" dirty="0"/>
                </a:p>
              </p:txBody>
            </p:sp>
          </mc:Choice>
          <mc:Fallback xmlns="">
            <p:sp>
              <p:nvSpPr>
                <p:cNvPr id="8" name="Rechteck: eine Ecke abgeschnitten 6">
                  <a:extLst>
                    <a:ext uri="{FF2B5EF4-FFF2-40B4-BE49-F238E27FC236}">
                      <a16:creationId xmlns:a16="http://schemas.microsoft.com/office/drawing/2014/main" id="{2814C406-160C-1153-CC96-377416869E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5161" y="1913872"/>
                  <a:ext cx="1558234" cy="1738312"/>
                </a:xfrm>
                <a:custGeom>
                  <a:avLst/>
                  <a:gdLst>
                    <a:gd name="connsiteX0" fmla="*/ 0 w 1993392"/>
                    <a:gd name="connsiteY0" fmla="*/ 0 h 2424112"/>
                    <a:gd name="connsiteX1" fmla="*/ 1103362 w 1993392"/>
                    <a:gd name="connsiteY1" fmla="*/ 0 h 2424112"/>
                    <a:gd name="connsiteX2" fmla="*/ 1993392 w 1993392"/>
                    <a:gd name="connsiteY2" fmla="*/ 890030 h 2424112"/>
                    <a:gd name="connsiteX3" fmla="*/ 1993392 w 1993392"/>
                    <a:gd name="connsiteY3" fmla="*/ 2424112 h 2424112"/>
                    <a:gd name="connsiteX4" fmla="*/ 0 w 1993392"/>
                    <a:gd name="connsiteY4" fmla="*/ 2424112 h 2424112"/>
                    <a:gd name="connsiteX5" fmla="*/ 0 w 1993392"/>
                    <a:gd name="connsiteY5" fmla="*/ 0 h 2424112"/>
                    <a:gd name="connsiteX0" fmla="*/ 0 w 1993392"/>
                    <a:gd name="connsiteY0" fmla="*/ 0 h 2424112"/>
                    <a:gd name="connsiteX1" fmla="*/ 24370 w 1993392"/>
                    <a:gd name="connsiteY1" fmla="*/ 9144 h 2424112"/>
                    <a:gd name="connsiteX2" fmla="*/ 1993392 w 1993392"/>
                    <a:gd name="connsiteY2" fmla="*/ 890030 h 2424112"/>
                    <a:gd name="connsiteX3" fmla="*/ 1993392 w 1993392"/>
                    <a:gd name="connsiteY3" fmla="*/ 2424112 h 2424112"/>
                    <a:gd name="connsiteX4" fmla="*/ 0 w 1993392"/>
                    <a:gd name="connsiteY4" fmla="*/ 2424112 h 2424112"/>
                    <a:gd name="connsiteX5" fmla="*/ 0 w 1993392"/>
                    <a:gd name="connsiteY5" fmla="*/ 0 h 2424112"/>
                    <a:gd name="connsiteX0" fmla="*/ 0 w 1993392"/>
                    <a:gd name="connsiteY0" fmla="*/ 0 h 2424112"/>
                    <a:gd name="connsiteX1" fmla="*/ 24370 w 1993392"/>
                    <a:gd name="connsiteY1" fmla="*/ 9144 h 2424112"/>
                    <a:gd name="connsiteX2" fmla="*/ 1993392 w 1993392"/>
                    <a:gd name="connsiteY2" fmla="*/ 1127774 h 2424112"/>
                    <a:gd name="connsiteX3" fmla="*/ 1993392 w 1993392"/>
                    <a:gd name="connsiteY3" fmla="*/ 2424112 h 2424112"/>
                    <a:gd name="connsiteX4" fmla="*/ 0 w 1993392"/>
                    <a:gd name="connsiteY4" fmla="*/ 2424112 h 2424112"/>
                    <a:gd name="connsiteX5" fmla="*/ 0 w 1993392"/>
                    <a:gd name="connsiteY5" fmla="*/ 0 h 242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392" h="2424112">
                      <a:moveTo>
                        <a:pt x="0" y="0"/>
                      </a:moveTo>
                      <a:lnTo>
                        <a:pt x="24370" y="9144"/>
                      </a:lnTo>
                      <a:lnTo>
                        <a:pt x="1993392" y="1127774"/>
                      </a:lnTo>
                      <a:lnTo>
                        <a:pt x="1993392" y="2424112"/>
                      </a:lnTo>
                      <a:lnTo>
                        <a:pt x="0" y="24241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 l="-2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95F11909-4383-AE3E-0A74-14F20EE58BE9}"/>
                </a:ext>
              </a:extLst>
            </p:cNvPr>
            <p:cNvCxnSpPr>
              <a:cxnSpLocks/>
            </p:cNvCxnSpPr>
            <p:nvPr/>
          </p:nvCxnSpPr>
          <p:spPr>
            <a:xfrm>
              <a:off x="4772208" y="3443936"/>
              <a:ext cx="7229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68CA9D7D-7E24-CBE8-ABBA-2F65998A942A}"/>
                </a:ext>
              </a:extLst>
            </p:cNvPr>
            <p:cNvCxnSpPr>
              <a:cxnSpLocks/>
            </p:cNvCxnSpPr>
            <p:nvPr/>
          </p:nvCxnSpPr>
          <p:spPr>
            <a:xfrm>
              <a:off x="7046442" y="3454663"/>
              <a:ext cx="6816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Verbinder: gewinkelt 18">
              <a:extLst>
                <a:ext uri="{FF2B5EF4-FFF2-40B4-BE49-F238E27FC236}">
                  <a16:creationId xmlns:a16="http://schemas.microsoft.com/office/drawing/2014/main" id="{9C11D16F-1A9F-F6FE-640A-E53BD06D6952}"/>
                </a:ext>
              </a:extLst>
            </p:cNvPr>
            <p:cNvCxnSpPr>
              <a:cxnSpLocks/>
            </p:cNvCxnSpPr>
            <p:nvPr/>
          </p:nvCxnSpPr>
          <p:spPr>
            <a:xfrm>
              <a:off x="4958552" y="2149403"/>
              <a:ext cx="536611" cy="471573"/>
            </a:xfrm>
            <a:prstGeom prst="bentConnector3">
              <a:avLst>
                <a:gd name="adj1" fmla="val -509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F498FED-7E96-C6B0-5501-2E288EDEE278}"/>
                    </a:ext>
                  </a:extLst>
                </p:cNvPr>
                <p:cNvSpPr txBox="1"/>
                <p:nvPr/>
              </p:nvSpPr>
              <p:spPr>
                <a:xfrm>
                  <a:off x="4784980" y="3207389"/>
                  <a:ext cx="626741" cy="1873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F498FED-7E96-C6B0-5501-2E288EDEE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980" y="3207389"/>
                  <a:ext cx="626741" cy="187364"/>
                </a:xfrm>
                <a:prstGeom prst="rect">
                  <a:avLst/>
                </a:prstGeom>
                <a:blipFill>
                  <a:blip r:embed="rId4"/>
                  <a:stretch>
                    <a:fillRect t="-1667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B0881C5B-FCD1-DD0E-2D26-05761F292D05}"/>
                    </a:ext>
                  </a:extLst>
                </p:cNvPr>
                <p:cNvSpPr txBox="1"/>
                <p:nvPr/>
              </p:nvSpPr>
              <p:spPr>
                <a:xfrm>
                  <a:off x="7073721" y="3215972"/>
                  <a:ext cx="603346" cy="1873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B0881C5B-FCD1-DD0E-2D26-05761F292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721" y="3215972"/>
                  <a:ext cx="603346" cy="187364"/>
                </a:xfrm>
                <a:prstGeom prst="rect">
                  <a:avLst/>
                </a:prstGeom>
                <a:blipFill>
                  <a:blip r:embed="rId5"/>
                  <a:stretch>
                    <a:fillRect l="-2500" t="-1667" r="-250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7C7B4DF1-CBBA-B752-50E0-2A51CBF45E10}"/>
                </a:ext>
              </a:extLst>
            </p:cNvPr>
            <p:cNvCxnSpPr>
              <a:cxnSpLocks/>
            </p:cNvCxnSpPr>
            <p:nvPr/>
          </p:nvCxnSpPr>
          <p:spPr>
            <a:xfrm>
              <a:off x="6138672" y="3652184"/>
              <a:ext cx="0" cy="3642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12371F38-4CF4-3731-DD97-F43B92E420FF}"/>
                    </a:ext>
                  </a:extLst>
                </p:cNvPr>
                <p:cNvSpPr txBox="1"/>
                <p:nvPr/>
              </p:nvSpPr>
              <p:spPr>
                <a:xfrm>
                  <a:off x="6071956" y="3740603"/>
                  <a:ext cx="632639" cy="1873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12371F38-4CF4-3731-DD97-F43B92E42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956" y="3740603"/>
                  <a:ext cx="632639" cy="187364"/>
                </a:xfrm>
                <a:prstGeom prst="rect">
                  <a:avLst/>
                </a:prstGeom>
                <a:blipFill>
                  <a:blip r:embed="rId6"/>
                  <a:stretch>
                    <a:fillRect t="-1639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7167BDA-D4B7-6C20-F7D5-A68FF4F40334}"/>
              </a:ext>
            </a:extLst>
          </p:cNvPr>
          <p:cNvGrpSpPr/>
          <p:nvPr/>
        </p:nvGrpSpPr>
        <p:grpSpPr>
          <a:xfrm>
            <a:off x="-943941" y="1758933"/>
            <a:ext cx="4224497" cy="4203499"/>
            <a:chOff x="4734081" y="1883933"/>
            <a:chExt cx="2086962" cy="213245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B72C1C39-2108-6E8E-710D-3C73321A9E37}"/>
                    </a:ext>
                  </a:extLst>
                </p:cNvPr>
                <p:cNvSpPr txBox="1"/>
                <p:nvPr/>
              </p:nvSpPr>
              <p:spPr>
                <a:xfrm>
                  <a:off x="4734081" y="1883933"/>
                  <a:ext cx="192148" cy="218591"/>
                </a:xfrm>
                <a:prstGeom prst="rect">
                  <a:avLst/>
                </a:prstGeom>
                <a:grpFill/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B72C1C39-2108-6E8E-710D-3C73321A9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081" y="1883933"/>
                  <a:ext cx="192148" cy="2185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hteck: eine Ecke abgeschnitten 6">
              <a:extLst>
                <a:ext uri="{FF2B5EF4-FFF2-40B4-BE49-F238E27FC236}">
                  <a16:creationId xmlns:a16="http://schemas.microsoft.com/office/drawing/2014/main" id="{6538E96D-2E33-8F96-9906-2842F434726C}"/>
                </a:ext>
              </a:extLst>
            </p:cNvPr>
            <p:cNvSpPr/>
            <p:nvPr/>
          </p:nvSpPr>
          <p:spPr>
            <a:xfrm>
              <a:off x="5495163" y="1913872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2">
                      <a:lumMod val="90000"/>
                    </a:schemeClr>
                  </a:solidFill>
                </a:rPr>
                <a:t>Derive</a:t>
              </a: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A2715016-B881-BCEE-379F-FE2024C09B0A}"/>
                </a:ext>
              </a:extLst>
            </p:cNvPr>
            <p:cNvCxnSpPr>
              <a:cxnSpLocks/>
            </p:cNvCxnSpPr>
            <p:nvPr/>
          </p:nvCxnSpPr>
          <p:spPr>
            <a:xfrm>
              <a:off x="4772208" y="3443936"/>
              <a:ext cx="722955" cy="0"/>
            </a:xfrm>
            <a:prstGeom prst="straightConnector1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Verbinder: gewinkelt 42">
              <a:extLst>
                <a:ext uri="{FF2B5EF4-FFF2-40B4-BE49-F238E27FC236}">
                  <a16:creationId xmlns:a16="http://schemas.microsoft.com/office/drawing/2014/main" id="{3A62E4DC-144C-DC02-1592-A95E2A29504E}"/>
                </a:ext>
              </a:extLst>
            </p:cNvPr>
            <p:cNvCxnSpPr>
              <a:cxnSpLocks/>
            </p:cNvCxnSpPr>
            <p:nvPr/>
          </p:nvCxnSpPr>
          <p:spPr>
            <a:xfrm>
              <a:off x="4958552" y="2149403"/>
              <a:ext cx="536611" cy="471573"/>
            </a:xfrm>
            <a:prstGeom prst="bentConnector3">
              <a:avLst>
                <a:gd name="adj1" fmla="val -509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8AFEA2C2-59B2-04C5-B3E3-857F8AE736F5}"/>
                    </a:ext>
                  </a:extLst>
                </p:cNvPr>
                <p:cNvSpPr txBox="1"/>
                <p:nvPr/>
              </p:nvSpPr>
              <p:spPr>
                <a:xfrm>
                  <a:off x="4784980" y="3207389"/>
                  <a:ext cx="626741" cy="187364"/>
                </a:xfrm>
                <a:prstGeom prst="rect">
                  <a:avLst/>
                </a:prstGeom>
                <a:grpFill/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8AFEA2C2-59B2-04C5-B3E3-857F8AE73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980" y="3207389"/>
                  <a:ext cx="626741" cy="187364"/>
                </a:xfrm>
                <a:prstGeom prst="rect">
                  <a:avLst/>
                </a:prstGeom>
                <a:blipFill>
                  <a:blip r:embed="rId8"/>
                  <a:stretch>
                    <a:fillRect r="-476" b="-30159"/>
                  </a:stretch>
                </a:blip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8C02A674-9748-B804-6C47-BE9CFB41B771}"/>
                </a:ext>
              </a:extLst>
            </p:cNvPr>
            <p:cNvCxnSpPr>
              <a:cxnSpLocks/>
            </p:cNvCxnSpPr>
            <p:nvPr/>
          </p:nvCxnSpPr>
          <p:spPr>
            <a:xfrm>
              <a:off x="6138672" y="3652184"/>
              <a:ext cx="0" cy="364202"/>
            </a:xfrm>
            <a:prstGeom prst="straightConnector1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feld 46">
                  <a:extLst>
                    <a:ext uri="{FF2B5EF4-FFF2-40B4-BE49-F238E27FC236}">
                      <a16:creationId xmlns:a16="http://schemas.microsoft.com/office/drawing/2014/main" id="{881BE5A6-249F-6BFE-7D66-C23B9202D422}"/>
                    </a:ext>
                  </a:extLst>
                </p:cNvPr>
                <p:cNvSpPr txBox="1"/>
                <p:nvPr/>
              </p:nvSpPr>
              <p:spPr>
                <a:xfrm>
                  <a:off x="6071956" y="3740603"/>
                  <a:ext cx="632639" cy="18736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feld 46">
                  <a:extLst>
                    <a:ext uri="{FF2B5EF4-FFF2-40B4-BE49-F238E27FC236}">
                      <a16:creationId xmlns:a16="http://schemas.microsoft.com/office/drawing/2014/main" id="{881BE5A6-249F-6BFE-7D66-C23B9202D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956" y="3740603"/>
                  <a:ext cx="632639" cy="187364"/>
                </a:xfrm>
                <a:prstGeom prst="rect">
                  <a:avLst/>
                </a:prstGeom>
                <a:blipFill>
                  <a:blip r:embed="rId9"/>
                  <a:stretch>
                    <a:fillRect t="-1667" b="-33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0887B76-8F91-AAA2-AE88-B0D94701504B}"/>
              </a:ext>
            </a:extLst>
          </p:cNvPr>
          <p:cNvGrpSpPr/>
          <p:nvPr/>
        </p:nvGrpSpPr>
        <p:grpSpPr>
          <a:xfrm>
            <a:off x="8001643" y="1785076"/>
            <a:ext cx="5369273" cy="4176902"/>
            <a:chOff x="4850147" y="1897426"/>
            <a:chExt cx="2652498" cy="2118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feld 56">
                  <a:extLst>
                    <a:ext uri="{FF2B5EF4-FFF2-40B4-BE49-F238E27FC236}">
                      <a16:creationId xmlns:a16="http://schemas.microsoft.com/office/drawing/2014/main" id="{EEF54397-6425-FD32-D0B6-2967CE3CEB59}"/>
                    </a:ext>
                  </a:extLst>
                </p:cNvPr>
                <p:cNvSpPr txBox="1"/>
                <p:nvPr/>
              </p:nvSpPr>
              <p:spPr>
                <a:xfrm>
                  <a:off x="4850147" y="1897426"/>
                  <a:ext cx="196234" cy="2185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feld 56">
                  <a:extLst>
                    <a:ext uri="{FF2B5EF4-FFF2-40B4-BE49-F238E27FC236}">
                      <a16:creationId xmlns:a16="http://schemas.microsoft.com/office/drawing/2014/main" id="{EEF54397-6425-FD32-D0B6-2967CE3CE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0147" y="1897426"/>
                  <a:ext cx="196234" cy="21859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hteck: eine Ecke abgeschnitten 6">
              <a:extLst>
                <a:ext uri="{FF2B5EF4-FFF2-40B4-BE49-F238E27FC236}">
                  <a16:creationId xmlns:a16="http://schemas.microsoft.com/office/drawing/2014/main" id="{B3E0D9A4-1109-B0A7-30C4-0C005ABF145D}"/>
                </a:ext>
              </a:extLst>
            </p:cNvPr>
            <p:cNvSpPr/>
            <p:nvPr/>
          </p:nvSpPr>
          <p:spPr>
            <a:xfrm>
              <a:off x="5495163" y="1913872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2">
                    <a:lumMod val="90000"/>
                  </a:schemeClr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2">
                      <a:lumMod val="90000"/>
                    </a:schemeClr>
                  </a:solidFill>
                </a:rPr>
                <a:t>Derive</a:t>
              </a:r>
            </a:p>
          </p:txBody>
        </p: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5EF0B7EC-F199-2953-BDEC-AE3CE6A95615}"/>
                </a:ext>
              </a:extLst>
            </p:cNvPr>
            <p:cNvCxnSpPr>
              <a:cxnSpLocks/>
            </p:cNvCxnSpPr>
            <p:nvPr/>
          </p:nvCxnSpPr>
          <p:spPr>
            <a:xfrm>
              <a:off x="6821043" y="3462224"/>
              <a:ext cx="681602" cy="0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Verbinder: gewinkelt 60">
              <a:extLst>
                <a:ext uri="{FF2B5EF4-FFF2-40B4-BE49-F238E27FC236}">
                  <a16:creationId xmlns:a16="http://schemas.microsoft.com/office/drawing/2014/main" id="{AA83CE23-8829-9AAA-5C47-56AA3AE5F7B2}"/>
                </a:ext>
              </a:extLst>
            </p:cNvPr>
            <p:cNvCxnSpPr>
              <a:cxnSpLocks/>
            </p:cNvCxnSpPr>
            <p:nvPr/>
          </p:nvCxnSpPr>
          <p:spPr>
            <a:xfrm>
              <a:off x="4958552" y="2149403"/>
              <a:ext cx="536611" cy="471573"/>
            </a:xfrm>
            <a:prstGeom prst="bentConnector3">
              <a:avLst>
                <a:gd name="adj1" fmla="val -509"/>
              </a:avLst>
            </a:prstGeom>
            <a:ln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feld 62">
                  <a:extLst>
                    <a:ext uri="{FF2B5EF4-FFF2-40B4-BE49-F238E27FC236}">
                      <a16:creationId xmlns:a16="http://schemas.microsoft.com/office/drawing/2014/main" id="{781A2509-E2AF-1C07-5351-E8F6B82BA476}"/>
                    </a:ext>
                  </a:extLst>
                </p:cNvPr>
                <p:cNvSpPr txBox="1"/>
                <p:nvPr/>
              </p:nvSpPr>
              <p:spPr>
                <a:xfrm>
                  <a:off x="6848321" y="3223534"/>
                  <a:ext cx="603346" cy="1873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feld 62">
                  <a:extLst>
                    <a:ext uri="{FF2B5EF4-FFF2-40B4-BE49-F238E27FC236}">
                      <a16:creationId xmlns:a16="http://schemas.microsoft.com/office/drawing/2014/main" id="{781A2509-E2AF-1C07-5351-E8F6B82BA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321" y="3223534"/>
                  <a:ext cx="603346" cy="187364"/>
                </a:xfrm>
                <a:prstGeom prst="rect">
                  <a:avLst/>
                </a:prstGeom>
                <a:blipFill>
                  <a:blip r:embed="rId11"/>
                  <a:stretch>
                    <a:fillRect l="-2000" t="-1667" r="-300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525D4609-8171-450B-9DF8-B545C3AEA840}"/>
                </a:ext>
              </a:extLst>
            </p:cNvPr>
            <p:cNvCxnSpPr>
              <a:cxnSpLocks/>
            </p:cNvCxnSpPr>
            <p:nvPr/>
          </p:nvCxnSpPr>
          <p:spPr>
            <a:xfrm>
              <a:off x="6138672" y="3652184"/>
              <a:ext cx="0" cy="364202"/>
            </a:xfrm>
            <a:prstGeom prst="straightConnector1">
              <a:avLst/>
            </a:prstGeom>
            <a:ln>
              <a:solidFill>
                <a:schemeClr val="bg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feld 64">
                  <a:extLst>
                    <a:ext uri="{FF2B5EF4-FFF2-40B4-BE49-F238E27FC236}">
                      <a16:creationId xmlns:a16="http://schemas.microsoft.com/office/drawing/2014/main" id="{0D12A44E-C8EA-6765-100B-6B1196636FF8}"/>
                    </a:ext>
                  </a:extLst>
                </p:cNvPr>
                <p:cNvSpPr txBox="1"/>
                <p:nvPr/>
              </p:nvSpPr>
              <p:spPr>
                <a:xfrm>
                  <a:off x="6071956" y="3740603"/>
                  <a:ext cx="632639" cy="1873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feld 64">
                  <a:extLst>
                    <a:ext uri="{FF2B5EF4-FFF2-40B4-BE49-F238E27FC236}">
                      <a16:creationId xmlns:a16="http://schemas.microsoft.com/office/drawing/2014/main" id="{0D12A44E-C8EA-6765-100B-6B1196636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1956" y="3740603"/>
                  <a:ext cx="632639" cy="187364"/>
                </a:xfrm>
                <a:prstGeom prst="rect">
                  <a:avLst/>
                </a:prstGeom>
                <a:blipFill>
                  <a:blip r:embed="rId12"/>
                  <a:stretch>
                    <a:fillRect t="-1667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hteck: abgerundete Ecken 65">
                <a:extLst>
                  <a:ext uri="{FF2B5EF4-FFF2-40B4-BE49-F238E27FC236}">
                    <a16:creationId xmlns:a16="http://schemas.microsoft.com/office/drawing/2014/main" id="{5ECAA40E-E1FF-56E4-D5E8-5BCF343F0E2F}"/>
                  </a:ext>
                </a:extLst>
              </p:cNvPr>
              <p:cNvSpPr/>
              <p:nvPr/>
            </p:nvSpPr>
            <p:spPr>
              <a:xfrm>
                <a:off x="7029884" y="400576"/>
                <a:ext cx="4961311" cy="2177591"/>
              </a:xfrm>
              <a:prstGeom prst="roundRect">
                <a:avLst>
                  <a:gd name="adj" fmla="val 454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de-CH" sz="20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000" b="1" dirty="0"/>
                  <a:t>:</a:t>
                </a:r>
                <a:br>
                  <a:rPr lang="en-US" sz="2000" dirty="0"/>
                </a:br>
                <a:r>
                  <a:rPr lang="en-US" sz="2000" dirty="0"/>
                  <a:t>hash function modeled as Random Oracle</a:t>
                </a:r>
              </a:p>
              <a:p>
                <a:endParaRPr lang="en-US" sz="2000" dirty="0"/>
              </a:p>
              <a:p>
                <a:r>
                  <a:rPr lang="en-US" sz="2000" b="1" i="1" dirty="0"/>
                  <a:t>SE.ENC</a:t>
                </a:r>
                <a:r>
                  <a:rPr lang="en-US" sz="2000" b="1" dirty="0"/>
                  <a:t>: </a:t>
                </a:r>
                <a:br>
                  <a:rPr lang="en-US" sz="2000" dirty="0"/>
                </a:br>
                <a:r>
                  <a:rPr lang="en-US" sz="2000" i="1" dirty="0"/>
                  <a:t>deterministic</a:t>
                </a:r>
                <a:r>
                  <a:rPr lang="en-US" sz="2000" dirty="0"/>
                  <a:t> one-time-CPA secure symmetric encryption scheme</a:t>
                </a:r>
              </a:p>
            </p:txBody>
          </p:sp>
        </mc:Choice>
        <mc:Fallback xmlns="">
          <p:sp>
            <p:nvSpPr>
              <p:cNvPr id="66" name="Rechteck: abgerundete Ecken 65">
                <a:extLst>
                  <a:ext uri="{FF2B5EF4-FFF2-40B4-BE49-F238E27FC236}">
                    <a16:creationId xmlns:a16="http://schemas.microsoft.com/office/drawing/2014/main" id="{5ECAA40E-E1FF-56E4-D5E8-5BCF343F0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884" y="400576"/>
                <a:ext cx="4961311" cy="2177591"/>
              </a:xfrm>
              <a:prstGeom prst="roundRect">
                <a:avLst>
                  <a:gd name="adj" fmla="val 4546"/>
                </a:avLst>
              </a:prstGeom>
              <a:blipFill>
                <a:blip r:embed="rId13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35E80208-5F5A-8B66-829E-56B4F47A28AF}"/>
              </a:ext>
            </a:extLst>
          </p:cNvPr>
          <p:cNvSpPr/>
          <p:nvPr/>
        </p:nvSpPr>
        <p:spPr>
          <a:xfrm>
            <a:off x="8033108" y="2806382"/>
            <a:ext cx="3899637" cy="2596036"/>
          </a:xfrm>
          <a:prstGeom prst="roundRect">
            <a:avLst>
              <a:gd name="adj" fmla="val 454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Note: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000" dirty="0"/>
              <a:t>This is essentially Convergent Encryption (CE)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000" dirty="0"/>
              <a:t>However, abstraction of CE as Message Locked Encryption (MLE) not applicable for our use-case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E99750-1174-79C1-B235-D161E46E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8C6806-3E0C-24FB-A32E-6F5628F9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BAB4C7-A745-88B9-2365-3A60EC59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49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4E92C-3273-E5E8-3871-0EBCDC58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All-or-nothing Scheme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DF10AE2-B6E2-3617-9B85-0AC9FEAD9FD1}"/>
              </a:ext>
            </a:extLst>
          </p:cNvPr>
          <p:cNvGrpSpPr/>
          <p:nvPr/>
        </p:nvGrpSpPr>
        <p:grpSpPr>
          <a:xfrm>
            <a:off x="1360551" y="1336040"/>
            <a:ext cx="9470898" cy="3275139"/>
            <a:chOff x="1298448" y="3296208"/>
            <a:chExt cx="9470898" cy="3275139"/>
          </a:xfrm>
        </p:grpSpPr>
        <p:sp>
          <p:nvSpPr>
            <p:cNvPr id="7" name="Rechteck: eine Ecke abgeschnitten 6">
              <a:extLst>
                <a:ext uri="{FF2B5EF4-FFF2-40B4-BE49-F238E27FC236}">
                  <a16:creationId xmlns:a16="http://schemas.microsoft.com/office/drawing/2014/main" id="{6A455CEA-158F-A0D2-3375-EC54A64011BB}"/>
                </a:ext>
              </a:extLst>
            </p:cNvPr>
            <p:cNvSpPr/>
            <p:nvPr/>
          </p:nvSpPr>
          <p:spPr>
            <a:xfrm>
              <a:off x="2764917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sp>
          <p:nvSpPr>
            <p:cNvPr id="8" name="Rechteck: eine Ecke abgeschnitten 6">
              <a:extLst>
                <a:ext uri="{FF2B5EF4-FFF2-40B4-BE49-F238E27FC236}">
                  <a16:creationId xmlns:a16="http://schemas.microsoft.com/office/drawing/2014/main" id="{2814C406-160C-1153-CC96-377416869EE1}"/>
                </a:ext>
              </a:extLst>
            </p:cNvPr>
            <p:cNvSpPr/>
            <p:nvPr/>
          </p:nvSpPr>
          <p:spPr>
            <a:xfrm>
              <a:off x="5433060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sp>
          <p:nvSpPr>
            <p:cNvPr id="9" name="Rechteck: eine Ecke abgeschnitten 6">
              <a:extLst>
                <a:ext uri="{FF2B5EF4-FFF2-40B4-BE49-F238E27FC236}">
                  <a16:creationId xmlns:a16="http://schemas.microsoft.com/office/drawing/2014/main" id="{7A494762-EC8A-ABCD-5240-001A5A013BA6}"/>
                </a:ext>
              </a:extLst>
            </p:cNvPr>
            <p:cNvSpPr/>
            <p:nvPr/>
          </p:nvSpPr>
          <p:spPr>
            <a:xfrm>
              <a:off x="8101203" y="3874040"/>
              <a:ext cx="1325880" cy="173831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24112">
                  <a:moveTo>
                    <a:pt x="0" y="0"/>
                  </a:moveTo>
                  <a:lnTo>
                    <a:pt x="24370" y="9144"/>
                  </a:lnTo>
                  <a:lnTo>
                    <a:pt x="1993392" y="1127774"/>
                  </a:lnTo>
                  <a:lnTo>
                    <a:pt x="1993392" y="2424112"/>
                  </a:lnTo>
                  <a:lnTo>
                    <a:pt x="0" y="24241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Derive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95F11909-4383-AE3E-0A74-14F20EE58BE9}"/>
                </a:ext>
              </a:extLst>
            </p:cNvPr>
            <p:cNvCxnSpPr/>
            <p:nvPr/>
          </p:nvCxnSpPr>
          <p:spPr>
            <a:xfrm>
              <a:off x="4090797" y="5404104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68CA9D7D-7E24-CBE8-ABBA-2F65998A942A}"/>
                </a:ext>
              </a:extLst>
            </p:cNvPr>
            <p:cNvCxnSpPr/>
            <p:nvPr/>
          </p:nvCxnSpPr>
          <p:spPr>
            <a:xfrm>
              <a:off x="6758940" y="5422392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6ACD674E-478C-81AE-7857-64B705EEAA4E}"/>
                </a:ext>
              </a:extLst>
            </p:cNvPr>
            <p:cNvCxnSpPr>
              <a:cxnSpLocks/>
            </p:cNvCxnSpPr>
            <p:nvPr/>
          </p:nvCxnSpPr>
          <p:spPr>
            <a:xfrm>
              <a:off x="1298448" y="5422392"/>
              <a:ext cx="14664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Verbinder: gewinkelt 16">
              <a:extLst>
                <a:ext uri="{FF2B5EF4-FFF2-40B4-BE49-F238E27FC236}">
                  <a16:creationId xmlns:a16="http://schemas.microsoft.com/office/drawing/2014/main" id="{08740DF1-E54F-8A9C-2BCC-0343810E93AC}"/>
                </a:ext>
              </a:extLst>
            </p:cNvPr>
            <p:cNvCxnSpPr/>
            <p:nvPr/>
          </p:nvCxnSpPr>
          <p:spPr>
            <a:xfrm>
              <a:off x="1920240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Verbinder: gewinkelt 18">
              <a:extLst>
                <a:ext uri="{FF2B5EF4-FFF2-40B4-BE49-F238E27FC236}">
                  <a16:creationId xmlns:a16="http://schemas.microsoft.com/office/drawing/2014/main" id="{9C11D16F-1A9F-F6FE-640A-E53BD06D6952}"/>
                </a:ext>
              </a:extLst>
            </p:cNvPr>
            <p:cNvCxnSpPr/>
            <p:nvPr/>
          </p:nvCxnSpPr>
          <p:spPr>
            <a:xfrm>
              <a:off x="4588383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Verbinder: gewinkelt 19">
              <a:extLst>
                <a:ext uri="{FF2B5EF4-FFF2-40B4-BE49-F238E27FC236}">
                  <a16:creationId xmlns:a16="http://schemas.microsoft.com/office/drawing/2014/main" id="{80111984-E5C7-FAC5-D4C2-70A3C76D9A9A}"/>
                </a:ext>
              </a:extLst>
            </p:cNvPr>
            <p:cNvCxnSpPr/>
            <p:nvPr/>
          </p:nvCxnSpPr>
          <p:spPr>
            <a:xfrm>
              <a:off x="7291006" y="3785616"/>
              <a:ext cx="844677" cy="795528"/>
            </a:xfrm>
            <a:prstGeom prst="bentConnector3">
              <a:avLst>
                <a:gd name="adj1" fmla="val 1286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66DE5BEF-9461-EEF9-6542-14C03FC2D634}"/>
                    </a:ext>
                  </a:extLst>
                </p:cNvPr>
                <p:cNvSpPr txBox="1"/>
                <p:nvPr/>
              </p:nvSpPr>
              <p:spPr>
                <a:xfrm>
                  <a:off x="1753195" y="3308536"/>
                  <a:ext cx="3889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66DE5BEF-9461-EEF9-6542-14C03FC2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195" y="3308536"/>
                  <a:ext cx="388953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D54D1E39-1FAB-58D5-C390-1F3E3772D558}"/>
                    </a:ext>
                  </a:extLst>
                </p:cNvPr>
                <p:cNvSpPr txBox="1"/>
                <p:nvPr/>
              </p:nvSpPr>
              <p:spPr>
                <a:xfrm>
                  <a:off x="4393906" y="3296208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D54D1E39-1FAB-58D5-C390-1F3E3772D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3906" y="3296208"/>
                  <a:ext cx="39722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76DD6397-056F-1A6C-CCC7-6EC4A15C099E}"/>
                    </a:ext>
                  </a:extLst>
                </p:cNvPr>
                <p:cNvSpPr txBox="1"/>
                <p:nvPr/>
              </p:nvSpPr>
              <p:spPr>
                <a:xfrm>
                  <a:off x="7096529" y="3298273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76DD6397-056F-1A6C-CCC7-6EC4A15C0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529" y="3298273"/>
                  <a:ext cx="397224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F498FED-7E96-C6B0-5501-2E288EDEE278}"/>
                    </a:ext>
                  </a:extLst>
                </p:cNvPr>
                <p:cNvSpPr txBox="1"/>
                <p:nvPr/>
              </p:nvSpPr>
              <p:spPr>
                <a:xfrm>
                  <a:off x="4210847" y="4979259"/>
                  <a:ext cx="104361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F498FED-7E96-C6B0-5501-2E288EDEE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847" y="4979259"/>
                  <a:ext cx="104361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526" t="-1639" r="-10526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B0881C5B-FCD1-DD0E-2D26-05761F292D05}"/>
                    </a:ext>
                  </a:extLst>
                </p:cNvPr>
                <p:cNvSpPr txBox="1"/>
                <p:nvPr/>
              </p:nvSpPr>
              <p:spPr>
                <a:xfrm>
                  <a:off x="6908261" y="4992227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B0881C5B-FCD1-DD0E-2D26-05761F292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8261" y="4992227"/>
                  <a:ext cx="105785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770" t="-1639" r="-10345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BA6C7367-470D-BE11-C70C-57F2F31C1D56}"/>
                </a:ext>
              </a:extLst>
            </p:cNvPr>
            <p:cNvCxnSpPr/>
            <p:nvPr/>
          </p:nvCxnSpPr>
          <p:spPr>
            <a:xfrm>
              <a:off x="9427083" y="5422392"/>
              <a:ext cx="1342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EC9EC3A2-5DBE-5B3F-7EB9-38E4BCA7E2FE}"/>
                    </a:ext>
                  </a:extLst>
                </p:cNvPr>
                <p:cNvSpPr txBox="1"/>
                <p:nvPr/>
              </p:nvSpPr>
              <p:spPr>
                <a:xfrm>
                  <a:off x="9576404" y="4992227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EC9EC3A2-5DBE-5B3F-7EB9-38E4BCA7E2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404" y="4992227"/>
                  <a:ext cx="105785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770" t="-1639" r="-10345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D6E3F6A7-7652-DCBE-D445-F71E8DEF8C1D}"/>
                    </a:ext>
                  </a:extLst>
                </p:cNvPr>
                <p:cNvSpPr txBox="1"/>
                <p:nvPr/>
              </p:nvSpPr>
              <p:spPr>
                <a:xfrm>
                  <a:off x="1542704" y="4992227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D6E3F6A7-7652-DCBE-D445-F71E8DEF8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704" y="4992227"/>
                  <a:ext cx="105785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770" t="-1639" r="-10345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CA237535-5C1D-C26C-2ECB-D705593775B6}"/>
                </a:ext>
              </a:extLst>
            </p:cNvPr>
            <p:cNvCxnSpPr>
              <a:cxnSpLocks/>
            </p:cNvCxnSpPr>
            <p:nvPr/>
          </p:nvCxnSpPr>
          <p:spPr>
            <a:xfrm>
              <a:off x="3427857" y="5612352"/>
              <a:ext cx="0" cy="9589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7C7B4DF1-CBBA-B752-50E0-2A51CBF45E10}"/>
                </a:ext>
              </a:extLst>
            </p:cNvPr>
            <p:cNvCxnSpPr>
              <a:cxnSpLocks/>
            </p:cNvCxnSpPr>
            <p:nvPr/>
          </p:nvCxnSpPr>
          <p:spPr>
            <a:xfrm>
              <a:off x="6076569" y="5612352"/>
              <a:ext cx="0" cy="9589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D2E23C08-96A9-215F-4B86-BA7360E090C8}"/>
                </a:ext>
              </a:extLst>
            </p:cNvPr>
            <p:cNvCxnSpPr>
              <a:cxnSpLocks/>
            </p:cNvCxnSpPr>
            <p:nvPr/>
          </p:nvCxnSpPr>
          <p:spPr>
            <a:xfrm>
              <a:off x="8764143" y="5612352"/>
              <a:ext cx="0" cy="9589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4BB72A68-047F-A081-D46E-299D1CDCE853}"/>
                    </a:ext>
                  </a:extLst>
                </p:cNvPr>
                <p:cNvSpPr txBox="1"/>
                <p:nvPr/>
              </p:nvSpPr>
              <p:spPr>
                <a:xfrm>
                  <a:off x="3489966" y="5929203"/>
                  <a:ext cx="10268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4BB72A68-047F-A081-D46E-299D1CDCE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966" y="5929203"/>
                  <a:ext cx="1026883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0714" t="-1639" r="-10714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12371F38-4CF4-3731-DD97-F43B92E420FF}"/>
                    </a:ext>
                  </a:extLst>
                </p:cNvPr>
                <p:cNvSpPr txBox="1"/>
                <p:nvPr/>
              </p:nvSpPr>
              <p:spPr>
                <a:xfrm>
                  <a:off x="6227866" y="5929203"/>
                  <a:ext cx="10268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12371F38-4CF4-3731-DD97-F43B92E42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866" y="5929203"/>
                  <a:ext cx="1026883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714" t="-1639" r="-10714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5D51A345-A4E3-3C99-D3C6-1D9AF18C6CA4}"/>
                    </a:ext>
                  </a:extLst>
                </p:cNvPr>
                <p:cNvSpPr txBox="1"/>
                <p:nvPr/>
              </p:nvSpPr>
              <p:spPr>
                <a:xfrm>
                  <a:off x="8913641" y="5951382"/>
                  <a:ext cx="10340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5D51A345-A4E3-3C99-D3C6-1D9AF18C6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3641" y="5951382"/>
                  <a:ext cx="103400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0000" t="-1667" r="-1058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EB54C5B-C904-DD0D-9FE9-29B1F5FD7EE8}"/>
              </a:ext>
            </a:extLst>
          </p:cNvPr>
          <p:cNvGrpSpPr/>
          <p:nvPr/>
        </p:nvGrpSpPr>
        <p:grpSpPr>
          <a:xfrm>
            <a:off x="1349203" y="4590859"/>
            <a:ext cx="9493749" cy="2022417"/>
            <a:chOff x="1349203" y="4590859"/>
            <a:chExt cx="9493749" cy="2022417"/>
          </a:xfrm>
        </p:grpSpPr>
        <p:sp>
          <p:nvSpPr>
            <p:cNvPr id="16" name="Rechteck: eine Ecke abgeschnitten 6">
              <a:extLst>
                <a:ext uri="{FF2B5EF4-FFF2-40B4-BE49-F238E27FC236}">
                  <a16:creationId xmlns:a16="http://schemas.microsoft.com/office/drawing/2014/main" id="{922FF91F-07AF-8C81-4E86-08C5AFBF6720}"/>
                </a:ext>
              </a:extLst>
            </p:cNvPr>
            <p:cNvSpPr/>
            <p:nvPr/>
          </p:nvSpPr>
          <p:spPr>
            <a:xfrm>
              <a:off x="2844928" y="4611179"/>
              <a:ext cx="1325880" cy="175863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1559844 h 2424112"/>
                <a:gd name="connsiteX5" fmla="*/ 0 w 1993392"/>
                <a:gd name="connsiteY5" fmla="*/ 0 h 2424112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2424112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729864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545676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52449">
                  <a:moveTo>
                    <a:pt x="0" y="0"/>
                  </a:moveTo>
                  <a:lnTo>
                    <a:pt x="24370" y="9144"/>
                  </a:lnTo>
                  <a:lnTo>
                    <a:pt x="1962842" y="22644"/>
                  </a:lnTo>
                  <a:lnTo>
                    <a:pt x="1993392" y="1545676"/>
                  </a:lnTo>
                  <a:lnTo>
                    <a:pt x="0" y="24524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Invert</a:t>
              </a:r>
            </a:p>
            <a:p>
              <a:pPr algn="ctr"/>
              <a:endParaRPr lang="en-US" sz="2000" dirty="0"/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4E44D5D6-C3BB-FB20-9EE8-B8E43FA84067}"/>
                </a:ext>
              </a:extLst>
            </p:cNvPr>
            <p:cNvCxnSpPr>
              <a:cxnSpLocks/>
            </p:cNvCxnSpPr>
            <p:nvPr/>
          </p:nvCxnSpPr>
          <p:spPr>
            <a:xfrm>
              <a:off x="1349203" y="5089104"/>
              <a:ext cx="1466469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CF5AD50C-CBA7-D735-CB4C-5361FDAA93E6}"/>
                    </a:ext>
                  </a:extLst>
                </p:cNvPr>
                <p:cNvSpPr txBox="1"/>
                <p:nvPr/>
              </p:nvSpPr>
              <p:spPr>
                <a:xfrm>
                  <a:off x="1593459" y="4658939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CF5AD50C-CBA7-D735-CB4C-5361FDAA93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3459" y="4658939"/>
                  <a:ext cx="1057854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9770" t="-1639" r="-10345" b="-32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84D00F21-7E01-836D-A301-C00D1396F2C2}"/>
                </a:ext>
              </a:extLst>
            </p:cNvPr>
            <p:cNvCxnSpPr/>
            <p:nvPr/>
          </p:nvCxnSpPr>
          <p:spPr>
            <a:xfrm>
              <a:off x="4152900" y="5074416"/>
              <a:ext cx="1342263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9FB624B3-24F0-F842-FE4A-BED3EEDE0658}"/>
                    </a:ext>
                  </a:extLst>
                </p:cNvPr>
                <p:cNvSpPr txBox="1"/>
                <p:nvPr/>
              </p:nvSpPr>
              <p:spPr>
                <a:xfrm>
                  <a:off x="4272950" y="4649571"/>
                  <a:ext cx="104361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9FB624B3-24F0-F842-FE4A-BED3EEDE06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950" y="4649571"/>
                  <a:ext cx="104361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0526" t="-1667" r="-1052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99DC2E03-497C-D245-F443-1C4ABA14823B}"/>
                </a:ext>
              </a:extLst>
            </p:cNvPr>
            <p:cNvCxnSpPr/>
            <p:nvPr/>
          </p:nvCxnSpPr>
          <p:spPr>
            <a:xfrm>
              <a:off x="6821043" y="5079025"/>
              <a:ext cx="1342263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984FE762-264D-D964-8F28-28199995C1E5}"/>
                    </a:ext>
                  </a:extLst>
                </p:cNvPr>
                <p:cNvSpPr txBox="1"/>
                <p:nvPr/>
              </p:nvSpPr>
              <p:spPr>
                <a:xfrm>
                  <a:off x="6970364" y="4648860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984FE762-264D-D964-8F28-28199995C1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364" y="4648860"/>
                  <a:ext cx="1057854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9770" t="-1667" r="-10345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3F0E4F0C-69B5-526E-871F-9102E3637F2E}"/>
                </a:ext>
              </a:extLst>
            </p:cNvPr>
            <p:cNvCxnSpPr/>
            <p:nvPr/>
          </p:nvCxnSpPr>
          <p:spPr>
            <a:xfrm>
              <a:off x="9500689" y="5079025"/>
              <a:ext cx="1342263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6266C393-1D1A-F387-90CF-6F28E3C9ED9C}"/>
                    </a:ext>
                  </a:extLst>
                </p:cNvPr>
                <p:cNvSpPr txBox="1"/>
                <p:nvPr/>
              </p:nvSpPr>
              <p:spPr>
                <a:xfrm>
                  <a:off x="9650010" y="4648860"/>
                  <a:ext cx="10578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feld 43">
                  <a:extLst>
                    <a:ext uri="{FF2B5EF4-FFF2-40B4-BE49-F238E27FC236}">
                      <a16:creationId xmlns:a16="http://schemas.microsoft.com/office/drawing/2014/main" id="{6266C393-1D1A-F387-90CF-6F28E3C9E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0010" y="4648860"/>
                  <a:ext cx="1057854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9770" t="-1667" r="-10345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hteck: eine Ecke abgeschnitten 6">
              <a:extLst>
                <a:ext uri="{FF2B5EF4-FFF2-40B4-BE49-F238E27FC236}">
                  <a16:creationId xmlns:a16="http://schemas.microsoft.com/office/drawing/2014/main" id="{AFDE8DA0-2326-4393-B20A-5DE352794201}"/>
                </a:ext>
              </a:extLst>
            </p:cNvPr>
            <p:cNvSpPr/>
            <p:nvPr/>
          </p:nvSpPr>
          <p:spPr>
            <a:xfrm>
              <a:off x="5487677" y="4590859"/>
              <a:ext cx="1325880" cy="175863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1559844 h 2424112"/>
                <a:gd name="connsiteX5" fmla="*/ 0 w 1993392"/>
                <a:gd name="connsiteY5" fmla="*/ 0 h 2424112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2424112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729864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545676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52449">
                  <a:moveTo>
                    <a:pt x="0" y="0"/>
                  </a:moveTo>
                  <a:lnTo>
                    <a:pt x="24370" y="9144"/>
                  </a:lnTo>
                  <a:lnTo>
                    <a:pt x="1962842" y="22644"/>
                  </a:lnTo>
                  <a:lnTo>
                    <a:pt x="1993392" y="1545676"/>
                  </a:lnTo>
                  <a:lnTo>
                    <a:pt x="0" y="24524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Invert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46" name="Rechteck: eine Ecke abgeschnitten 6">
              <a:extLst>
                <a:ext uri="{FF2B5EF4-FFF2-40B4-BE49-F238E27FC236}">
                  <a16:creationId xmlns:a16="http://schemas.microsoft.com/office/drawing/2014/main" id="{A163455B-8ADF-ED32-9037-41C8B56DAD8C}"/>
                </a:ext>
              </a:extLst>
            </p:cNvPr>
            <p:cNvSpPr/>
            <p:nvPr/>
          </p:nvSpPr>
          <p:spPr>
            <a:xfrm>
              <a:off x="8185025" y="4611179"/>
              <a:ext cx="1325880" cy="1758632"/>
            </a:xfrm>
            <a:custGeom>
              <a:avLst/>
              <a:gdLst>
                <a:gd name="connsiteX0" fmla="*/ 0 w 1993392"/>
                <a:gd name="connsiteY0" fmla="*/ 0 h 2424112"/>
                <a:gd name="connsiteX1" fmla="*/ 1103362 w 1993392"/>
                <a:gd name="connsiteY1" fmla="*/ 0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890030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93392 w 1993392"/>
                <a:gd name="connsiteY2" fmla="*/ 112777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2424112 h 2424112"/>
                <a:gd name="connsiteX5" fmla="*/ 0 w 1993392"/>
                <a:gd name="connsiteY5" fmla="*/ 0 h 2424112"/>
                <a:gd name="connsiteX0" fmla="*/ 0 w 1993392"/>
                <a:gd name="connsiteY0" fmla="*/ 0 h 2424112"/>
                <a:gd name="connsiteX1" fmla="*/ 24370 w 1993392"/>
                <a:gd name="connsiteY1" fmla="*/ 9144 h 2424112"/>
                <a:gd name="connsiteX2" fmla="*/ 1962842 w 1993392"/>
                <a:gd name="connsiteY2" fmla="*/ 22644 h 2424112"/>
                <a:gd name="connsiteX3" fmla="*/ 1993392 w 1993392"/>
                <a:gd name="connsiteY3" fmla="*/ 2424112 h 2424112"/>
                <a:gd name="connsiteX4" fmla="*/ 0 w 1993392"/>
                <a:gd name="connsiteY4" fmla="*/ 1559844 h 2424112"/>
                <a:gd name="connsiteX5" fmla="*/ 0 w 1993392"/>
                <a:gd name="connsiteY5" fmla="*/ 0 h 2424112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2424112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729864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  <a:gd name="connsiteX0" fmla="*/ 0 w 1993392"/>
                <a:gd name="connsiteY0" fmla="*/ 0 h 2452449"/>
                <a:gd name="connsiteX1" fmla="*/ 24370 w 1993392"/>
                <a:gd name="connsiteY1" fmla="*/ 9144 h 2452449"/>
                <a:gd name="connsiteX2" fmla="*/ 1962842 w 1993392"/>
                <a:gd name="connsiteY2" fmla="*/ 22644 h 2452449"/>
                <a:gd name="connsiteX3" fmla="*/ 1993392 w 1993392"/>
                <a:gd name="connsiteY3" fmla="*/ 1545676 h 2452449"/>
                <a:gd name="connsiteX4" fmla="*/ 0 w 1993392"/>
                <a:gd name="connsiteY4" fmla="*/ 2452449 h 2452449"/>
                <a:gd name="connsiteX5" fmla="*/ 0 w 1993392"/>
                <a:gd name="connsiteY5" fmla="*/ 0 h 24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392" h="2452449">
                  <a:moveTo>
                    <a:pt x="0" y="0"/>
                  </a:moveTo>
                  <a:lnTo>
                    <a:pt x="24370" y="9144"/>
                  </a:lnTo>
                  <a:lnTo>
                    <a:pt x="1962842" y="22644"/>
                  </a:lnTo>
                  <a:lnTo>
                    <a:pt x="1993392" y="1545676"/>
                  </a:lnTo>
                  <a:lnTo>
                    <a:pt x="0" y="24524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Invert</a:t>
              </a:r>
            </a:p>
            <a:p>
              <a:pPr algn="ctr"/>
              <a:endParaRPr lang="en-US" sz="2000" dirty="0"/>
            </a:p>
          </p:txBody>
        </p:sp>
        <p:cxnSp>
          <p:nvCxnSpPr>
            <p:cNvPr id="47" name="Verbinder: gewinkelt 46">
              <a:extLst>
                <a:ext uri="{FF2B5EF4-FFF2-40B4-BE49-F238E27FC236}">
                  <a16:creationId xmlns:a16="http://schemas.microsoft.com/office/drawing/2014/main" id="{A84FA8CD-BD6F-AA7C-8F8A-A5B5BE0256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2343" y="5509632"/>
              <a:ext cx="833329" cy="715353"/>
            </a:xfrm>
            <a:prstGeom prst="bentConnector3">
              <a:avLst>
                <a:gd name="adj1" fmla="val 1232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75AC2DB7-285F-08A2-F769-38B844DC1503}"/>
                    </a:ext>
                  </a:extLst>
                </p:cNvPr>
                <p:cNvSpPr txBox="1"/>
                <p:nvPr/>
              </p:nvSpPr>
              <p:spPr>
                <a:xfrm>
                  <a:off x="1832276" y="6154367"/>
                  <a:ext cx="38895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75AC2DB7-285F-08A2-F769-38B844DC15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2276" y="6154367"/>
                  <a:ext cx="388953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Verbinder: gewinkelt 51">
              <a:extLst>
                <a:ext uri="{FF2B5EF4-FFF2-40B4-BE49-F238E27FC236}">
                  <a16:creationId xmlns:a16="http://schemas.microsoft.com/office/drawing/2014/main" id="{4C964F21-0BB5-2926-02EA-9F3F6B9C6E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6862" y="5537654"/>
              <a:ext cx="833329" cy="715353"/>
            </a:xfrm>
            <a:prstGeom prst="bentConnector3">
              <a:avLst>
                <a:gd name="adj1" fmla="val 1232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feld 52">
                  <a:extLst>
                    <a:ext uri="{FF2B5EF4-FFF2-40B4-BE49-F238E27FC236}">
                      <a16:creationId xmlns:a16="http://schemas.microsoft.com/office/drawing/2014/main" id="{9A06B716-9E57-9922-87E3-6F7669AF554B}"/>
                    </a:ext>
                  </a:extLst>
                </p:cNvPr>
                <p:cNvSpPr txBox="1"/>
                <p:nvPr/>
              </p:nvSpPr>
              <p:spPr>
                <a:xfrm>
                  <a:off x="4496795" y="6182389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feld 52">
                  <a:extLst>
                    <a:ext uri="{FF2B5EF4-FFF2-40B4-BE49-F238E27FC236}">
                      <a16:creationId xmlns:a16="http://schemas.microsoft.com/office/drawing/2014/main" id="{9A06B716-9E57-9922-87E3-6F7669AF55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795" y="6182389"/>
                  <a:ext cx="397224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Verbinder: gewinkelt 53">
              <a:extLst>
                <a:ext uri="{FF2B5EF4-FFF2-40B4-BE49-F238E27FC236}">
                  <a16:creationId xmlns:a16="http://schemas.microsoft.com/office/drawing/2014/main" id="{63A13325-4D09-1121-91FF-05C0A1626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9977" y="5524956"/>
              <a:ext cx="833329" cy="715353"/>
            </a:xfrm>
            <a:prstGeom prst="bentConnector3">
              <a:avLst>
                <a:gd name="adj1" fmla="val 1232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035099DE-798D-DDB9-8324-621EC91575FB}"/>
                    </a:ext>
                  </a:extLst>
                </p:cNvPr>
                <p:cNvSpPr txBox="1"/>
                <p:nvPr/>
              </p:nvSpPr>
              <p:spPr>
                <a:xfrm>
                  <a:off x="7179910" y="6169691"/>
                  <a:ext cx="39722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035099DE-798D-DDB9-8324-621EC9157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10" y="6169691"/>
                  <a:ext cx="397224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prechblase: rechteckig mit abgerundeten Ecken 56">
                <a:extLst>
                  <a:ext uri="{FF2B5EF4-FFF2-40B4-BE49-F238E27FC236}">
                    <a16:creationId xmlns:a16="http://schemas.microsoft.com/office/drawing/2014/main" id="{634C7855-18C7-DC6D-D490-BEE09EC2D158}"/>
                  </a:ext>
                </a:extLst>
              </p:cNvPr>
              <p:cNvSpPr/>
              <p:nvPr/>
            </p:nvSpPr>
            <p:spPr>
              <a:xfrm>
                <a:off x="1602070" y="2455724"/>
                <a:ext cx="4493930" cy="1297618"/>
              </a:xfrm>
              <a:prstGeom prst="wedgeRoundRectCallout">
                <a:avLst>
                  <a:gd name="adj1" fmla="val 43749"/>
                  <a:gd name="adj2" fmla="val 113893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Checks validity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w.r.t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to obtain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Sprechblase: rechteckig mit abgerundeten Ecken 56">
                <a:extLst>
                  <a:ext uri="{FF2B5EF4-FFF2-40B4-BE49-F238E27FC236}">
                    <a16:creationId xmlns:a16="http://schemas.microsoft.com/office/drawing/2014/main" id="{634C7855-18C7-DC6D-D490-BEE09EC2D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070" y="2455724"/>
                <a:ext cx="4493930" cy="1297618"/>
              </a:xfrm>
              <a:prstGeom prst="wedgeRoundRectCallout">
                <a:avLst>
                  <a:gd name="adj1" fmla="val 43749"/>
                  <a:gd name="adj2" fmla="val 113893"/>
                  <a:gd name="adj3" fmla="val 16667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88D474-2E0E-0835-CEDF-DFB20BAC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9BFACD-A109-4D04-72D6-4F285CAC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C92C85-D7E0-37EF-C51E-A89DC1A1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FA379-1A96-C3A8-E168-28AC705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(Cloud) Backup for E2E Messaging </a:t>
            </a:r>
          </a:p>
        </p:txBody>
      </p:sp>
      <p:pic>
        <p:nvPicPr>
          <p:cNvPr id="4" name="Grafik 3" descr="Ein Bild, das Cartoon, Zeichnung, Clipart, Darstellung enthält.&#10;&#10;Automatisch generierte Beschreibung">
            <a:extLst>
              <a:ext uri="{FF2B5EF4-FFF2-40B4-BE49-F238E27FC236}">
                <a16:creationId xmlns:a16="http://schemas.microsoft.com/office/drawing/2014/main" id="{403694C8-172F-3C70-5864-1DB1001A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14" y="5159749"/>
            <a:ext cx="650547" cy="1174709"/>
          </a:xfrm>
          <a:prstGeom prst="rect">
            <a:avLst/>
          </a:prstGeom>
        </p:spPr>
      </p:pic>
      <p:pic>
        <p:nvPicPr>
          <p:cNvPr id="5" name="Grafik 4" descr="Ein Bild, das Vogel, Clipart, Darstellung, Zeichnung enthält.&#10;&#10;Automatisch generierte Beschreibung">
            <a:extLst>
              <a:ext uri="{FF2B5EF4-FFF2-40B4-BE49-F238E27FC236}">
                <a16:creationId xmlns:a16="http://schemas.microsoft.com/office/drawing/2014/main" id="{52BB9819-A777-B891-BB49-55A3541E2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35" y="4422409"/>
            <a:ext cx="754060" cy="1166785"/>
          </a:xfrm>
          <a:prstGeom prst="rect">
            <a:avLst/>
          </a:prstGeom>
        </p:spPr>
      </p:pic>
      <p:pic>
        <p:nvPicPr>
          <p:cNvPr id="6" name="Grafik 5" descr="Ein Bild, das Cartoon, Clipart, Zeichnung, Entwurf enthält.&#10;&#10;Automatisch generierte Beschreibung">
            <a:extLst>
              <a:ext uri="{FF2B5EF4-FFF2-40B4-BE49-F238E27FC236}">
                <a16:creationId xmlns:a16="http://schemas.microsoft.com/office/drawing/2014/main" id="{22F94A69-1C47-29BB-314A-00651F7B2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34" y="2218144"/>
            <a:ext cx="587669" cy="1052542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75772BB-64DB-3013-D00C-9E5BD3361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30" y="3786654"/>
            <a:ext cx="972549" cy="972549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78B7F03-6D32-63EB-6A8E-D54E03DAA103}"/>
              </a:ext>
            </a:extLst>
          </p:cNvPr>
          <p:cNvCxnSpPr>
            <a:cxnSpLocks/>
          </p:cNvCxnSpPr>
          <p:nvPr/>
        </p:nvCxnSpPr>
        <p:spPr>
          <a:xfrm>
            <a:off x="1845765" y="4322473"/>
            <a:ext cx="1167389" cy="1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B7A0DBD-8DF0-8E0C-B447-3F71DD475877}"/>
              </a:ext>
            </a:extLst>
          </p:cNvPr>
          <p:cNvSpPr txBox="1"/>
          <p:nvPr/>
        </p:nvSpPr>
        <p:spPr>
          <a:xfrm>
            <a:off x="1703854" y="3916181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CB80581-33AE-785A-889F-E7D67DFBF99C}"/>
              </a:ext>
            </a:extLst>
          </p:cNvPr>
          <p:cNvCxnSpPr>
            <a:cxnSpLocks/>
          </p:cNvCxnSpPr>
          <p:nvPr/>
        </p:nvCxnSpPr>
        <p:spPr>
          <a:xfrm>
            <a:off x="3886444" y="4306390"/>
            <a:ext cx="1862357" cy="321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003651F-AD96-0A0D-031E-E39A3BF24D05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6983844" y="2778717"/>
            <a:ext cx="1448538" cy="1383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A202DAC-1C24-A761-EBC5-E4B6E9B28B47}"/>
              </a:ext>
            </a:extLst>
          </p:cNvPr>
          <p:cNvCxnSpPr>
            <a:cxnSpLocks/>
          </p:cNvCxnSpPr>
          <p:nvPr/>
        </p:nvCxnSpPr>
        <p:spPr>
          <a:xfrm>
            <a:off x="6983844" y="4545606"/>
            <a:ext cx="1436838" cy="966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0A9F2AB-7842-AFC9-594F-9A12CE32AEE9}"/>
              </a:ext>
            </a:extLst>
          </p:cNvPr>
          <p:cNvGrpSpPr/>
          <p:nvPr/>
        </p:nvGrpSpPr>
        <p:grpSpPr>
          <a:xfrm>
            <a:off x="8432382" y="2191362"/>
            <a:ext cx="873290" cy="1174709"/>
            <a:chOff x="3013154" y="3291220"/>
            <a:chExt cx="873290" cy="1174709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D6727C77-C1A5-CFC1-DB4B-287C5D173B1E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29" name="Stern: 7 Zacken 28">
              <a:extLst>
                <a:ext uri="{FF2B5EF4-FFF2-40B4-BE49-F238E27FC236}">
                  <a16:creationId xmlns:a16="http://schemas.microsoft.com/office/drawing/2014/main" id="{C412776F-6842-215A-32CC-18770309B98B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D3F5DA40-84C0-5850-5BEE-F415A0ACC2D9}"/>
              </a:ext>
            </a:extLst>
          </p:cNvPr>
          <p:cNvSpPr txBox="1"/>
          <p:nvPr/>
        </p:nvSpPr>
        <p:spPr>
          <a:xfrm>
            <a:off x="9291686" y="2310294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D7127128-5DB2-F0DD-CADC-D49A7FA6856F}"/>
              </a:ext>
            </a:extLst>
          </p:cNvPr>
          <p:cNvCxnSpPr>
            <a:cxnSpLocks/>
          </p:cNvCxnSpPr>
          <p:nvPr/>
        </p:nvCxnSpPr>
        <p:spPr>
          <a:xfrm>
            <a:off x="9305672" y="2778716"/>
            <a:ext cx="11203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2739262F-73F4-A453-DDB3-B3ACD8D7FCA9}"/>
              </a:ext>
            </a:extLst>
          </p:cNvPr>
          <p:cNvSpPr txBox="1"/>
          <p:nvPr/>
        </p:nvSpPr>
        <p:spPr>
          <a:xfrm>
            <a:off x="9341679" y="5325755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D3E477C-4AAD-A91F-B076-DF37AA781F58}"/>
              </a:ext>
            </a:extLst>
          </p:cNvPr>
          <p:cNvCxnSpPr>
            <a:cxnSpLocks/>
          </p:cNvCxnSpPr>
          <p:nvPr/>
        </p:nvCxnSpPr>
        <p:spPr>
          <a:xfrm>
            <a:off x="9309686" y="5727561"/>
            <a:ext cx="11203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FC2AF0A4-277D-AAA7-9D7A-F6DA47964F07}"/>
              </a:ext>
            </a:extLst>
          </p:cNvPr>
          <p:cNvGrpSpPr/>
          <p:nvPr/>
        </p:nvGrpSpPr>
        <p:grpSpPr>
          <a:xfrm>
            <a:off x="3959477" y="3808468"/>
            <a:ext cx="1952388" cy="559077"/>
            <a:chOff x="4001865" y="2554534"/>
            <a:chExt cx="1952388" cy="559077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01D615A-0FCF-424D-8FDD-CAB89E341F23}"/>
                </a:ext>
              </a:extLst>
            </p:cNvPr>
            <p:cNvSpPr txBox="1"/>
            <p:nvPr/>
          </p:nvSpPr>
          <p:spPr>
            <a:xfrm>
              <a:off x="4447698" y="2569923"/>
              <a:ext cx="1236236" cy="33855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err="1"/>
                <a:t>meep</a:t>
              </a:r>
              <a:r>
                <a:rPr lang="en-US" sz="1600" dirty="0"/>
                <a:t> </a:t>
              </a:r>
              <a:r>
                <a:rPr lang="en-US" sz="1600" dirty="0" err="1"/>
                <a:t>meep</a:t>
              </a:r>
              <a:endParaRPr lang="en-US" sz="1600" dirty="0"/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0C3091C-BD7C-3182-C99D-897B0065AEF1}"/>
                </a:ext>
              </a:extLst>
            </p:cNvPr>
            <p:cNvSpPr txBox="1"/>
            <p:nvPr/>
          </p:nvSpPr>
          <p:spPr>
            <a:xfrm>
              <a:off x="4001865" y="255453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 =</a:t>
              </a:r>
            </a:p>
          </p:txBody>
        </p:sp>
        <p:pic>
          <p:nvPicPr>
            <p:cNvPr id="50" name="Grafik 49" descr="Sperren mit einfarbiger Füllung">
              <a:extLst>
                <a:ext uri="{FF2B5EF4-FFF2-40B4-BE49-F238E27FC236}">
                  <a16:creationId xmlns:a16="http://schemas.microsoft.com/office/drawing/2014/main" id="{C131FD20-F7DE-5444-8DC2-EF9D796B1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21127" y="2580485"/>
              <a:ext cx="533126" cy="533126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D9AA697-03DA-96E3-40E7-FBC64BA942A7}"/>
              </a:ext>
            </a:extLst>
          </p:cNvPr>
          <p:cNvGrpSpPr/>
          <p:nvPr/>
        </p:nvGrpSpPr>
        <p:grpSpPr>
          <a:xfrm>
            <a:off x="7274852" y="2857886"/>
            <a:ext cx="499008" cy="410304"/>
            <a:chOff x="7274852" y="2857886"/>
            <a:chExt cx="499008" cy="410304"/>
          </a:xfrm>
        </p:grpSpPr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40D8E0F6-293F-97DA-4D75-E1D810C0029B}"/>
                </a:ext>
              </a:extLst>
            </p:cNvPr>
            <p:cNvSpPr txBox="1"/>
            <p:nvPr/>
          </p:nvSpPr>
          <p:spPr>
            <a:xfrm>
              <a:off x="7274852" y="285788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pic>
          <p:nvPicPr>
            <p:cNvPr id="62" name="Grafik 61" descr="Sperren mit einfarbiger Füllung">
              <a:extLst>
                <a:ext uri="{FF2B5EF4-FFF2-40B4-BE49-F238E27FC236}">
                  <a16:creationId xmlns:a16="http://schemas.microsoft.com/office/drawing/2014/main" id="{6D65B6E1-91F8-3F77-9900-388B83417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28894" y="2923224"/>
              <a:ext cx="344966" cy="344966"/>
            </a:xfrm>
            <a:prstGeom prst="rect">
              <a:avLst/>
            </a:prstGeom>
          </p:spPr>
        </p:pic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8EA5A73-9497-EDC1-01BC-7D961E0B71B1}"/>
              </a:ext>
            </a:extLst>
          </p:cNvPr>
          <p:cNvGrpSpPr/>
          <p:nvPr/>
        </p:nvGrpSpPr>
        <p:grpSpPr>
          <a:xfrm>
            <a:off x="7370860" y="4376950"/>
            <a:ext cx="461331" cy="442976"/>
            <a:chOff x="7370860" y="4102630"/>
            <a:chExt cx="461331" cy="442976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6FC5056C-B745-81E3-4D58-F457DDCF41F3}"/>
                </a:ext>
              </a:extLst>
            </p:cNvPr>
            <p:cNvSpPr txBox="1"/>
            <p:nvPr/>
          </p:nvSpPr>
          <p:spPr>
            <a:xfrm>
              <a:off x="7370860" y="410263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pic>
          <p:nvPicPr>
            <p:cNvPr id="63" name="Grafik 62" descr="Sperren mit einfarbiger Füllung">
              <a:extLst>
                <a:ext uri="{FF2B5EF4-FFF2-40B4-BE49-F238E27FC236}">
                  <a16:creationId xmlns:a16="http://schemas.microsoft.com/office/drawing/2014/main" id="{3F62B82C-2AFC-5AFF-B2AC-EB52A6322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87225" y="4200640"/>
              <a:ext cx="344966" cy="344966"/>
            </a:xfrm>
            <a:prstGeom prst="rect">
              <a:avLst/>
            </a:prstGeom>
          </p:spPr>
        </p:pic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E9D79A-1F92-E58C-9B7A-E0DCF70B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E7F898-C047-462E-991B-71E28056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87E62C-BAD3-6234-0601-1FC9B0DC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A95549C-A08D-F0F2-735D-D4A00E379F7F}"/>
              </a:ext>
            </a:extLst>
          </p:cNvPr>
          <p:cNvGrpSpPr/>
          <p:nvPr/>
        </p:nvGrpSpPr>
        <p:grpSpPr>
          <a:xfrm>
            <a:off x="3013154" y="3803900"/>
            <a:ext cx="873290" cy="1048109"/>
            <a:chOff x="3013154" y="3291220"/>
            <a:chExt cx="873290" cy="1174709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60229677-2D5B-5CE9-352B-8F06693B292C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Stern: 7 Zacken 14">
              <a:extLst>
                <a:ext uri="{FF2B5EF4-FFF2-40B4-BE49-F238E27FC236}">
                  <a16:creationId xmlns:a16="http://schemas.microsoft.com/office/drawing/2014/main" id="{4A6DEE74-F36A-CE62-36B2-AF96384DCAA1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59" name="Sprechblase: rechteckig mit abgerundeten Ecken 58">
            <a:extLst>
              <a:ext uri="{FF2B5EF4-FFF2-40B4-BE49-F238E27FC236}">
                <a16:creationId xmlns:a16="http://schemas.microsoft.com/office/drawing/2014/main" id="{846A7194-0845-6637-F81C-D0216F6602C1}"/>
              </a:ext>
            </a:extLst>
          </p:cNvPr>
          <p:cNvSpPr/>
          <p:nvPr/>
        </p:nvSpPr>
        <p:spPr>
          <a:xfrm>
            <a:off x="3178141" y="5042131"/>
            <a:ext cx="1599664" cy="924652"/>
          </a:xfrm>
          <a:prstGeom prst="wedgeRoundRectCallout">
            <a:avLst>
              <a:gd name="adj1" fmla="val -28620"/>
              <a:gd name="adj2" fmla="val -87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Encryption secret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DADB028-9B0F-E2B1-E980-3F9D906BDD92}"/>
              </a:ext>
            </a:extLst>
          </p:cNvPr>
          <p:cNvGrpSpPr/>
          <p:nvPr/>
        </p:nvGrpSpPr>
        <p:grpSpPr>
          <a:xfrm>
            <a:off x="8410148" y="5110467"/>
            <a:ext cx="873290" cy="1048109"/>
            <a:chOff x="3013154" y="3291220"/>
            <a:chExt cx="873290" cy="1174709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586B49F9-8658-535D-1F63-65DBC3369FDD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21" name="Stern: 7 Zacken 20">
              <a:extLst>
                <a:ext uri="{FF2B5EF4-FFF2-40B4-BE49-F238E27FC236}">
                  <a16:creationId xmlns:a16="http://schemas.microsoft.com/office/drawing/2014/main" id="{F79C68B8-0DDA-5F82-F35E-9BD1DA37AD73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8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7" grpId="0"/>
      <p:bldP spid="59" grpId="0" animBg="1"/>
      <p:bldP spid="5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8E9DF-3948-772E-1B0A-B95169BB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86F851-32F6-9670-5BC8-F84C9372A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Background and Motivation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Compact Key Storage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Schemes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Defining Security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2D51A6-F2D2-4AFB-BE69-89303CC2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E3E85-4386-0008-A4AA-977D788A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EDD2D6-FE10-A149-24F7-26CB3528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3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0F9EDC-34AD-8821-8923-8CC045A31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9"/>
            <a:ext cx="10515600" cy="1417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Intuitive goal: </a:t>
            </a:r>
            <a:br>
              <a:rPr lang="en-US" dirty="0"/>
            </a:br>
            <a:r>
              <a:rPr lang="en-US" sz="2400" dirty="0"/>
              <a:t>Secrets must remain pseudorandom given the server state &amp; the ciphertexts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 Impossible!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0EFDC0-809E-E798-4CE3-AC62E2D3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Security</a:t>
            </a:r>
          </a:p>
        </p:txBody>
      </p:sp>
      <p:pic>
        <p:nvPicPr>
          <p:cNvPr id="6" name="Grafik 5" descr="Ein Bild, das Clipart, Zeichnung, Darstellung, Cartoon enthält.&#10;&#10;Automatisch generierte Beschreibung">
            <a:extLst>
              <a:ext uri="{FF2B5EF4-FFF2-40B4-BE49-F238E27FC236}">
                <a16:creationId xmlns:a16="http://schemas.microsoft.com/office/drawing/2014/main" id="{4BFD4F18-AD04-1D51-B08F-CFE4ECC42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73" y="2944368"/>
            <a:ext cx="1819366" cy="1970501"/>
          </a:xfrm>
          <a:prstGeom prst="rect">
            <a:avLst/>
          </a:prstGeom>
        </p:spPr>
      </p:pic>
      <p:pic>
        <p:nvPicPr>
          <p:cNvPr id="8" name="Grafik 7" descr="Ein Bild, das Clipart, Darstellung, Zeichnung, Cartoon enthält.&#10;&#10;Automatisch generierte Beschreibung">
            <a:extLst>
              <a:ext uri="{FF2B5EF4-FFF2-40B4-BE49-F238E27FC236}">
                <a16:creationId xmlns:a16="http://schemas.microsoft.com/office/drawing/2014/main" id="{70079852-4DBB-2C98-10D1-312672C11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57" y="2760851"/>
            <a:ext cx="1819365" cy="2353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8524372-C208-539A-35CA-E2E0EE9CE530}"/>
                  </a:ext>
                </a:extLst>
              </p:cNvPr>
              <p:cNvSpPr/>
              <p:nvPr/>
            </p:nvSpPr>
            <p:spPr>
              <a:xfrm>
                <a:off x="6126480" y="471536"/>
                <a:ext cx="5803392" cy="2219053"/>
              </a:xfrm>
              <a:prstGeom prst="roundRect">
                <a:avLst>
                  <a:gd name="adj" fmla="val 9000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Sample bit b</a:t>
                </a:r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Samples secrets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de-CH" sz="20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CH" sz="2000" i="1">
                        <a:latin typeface="Cambria Math" panose="02040503050406030204" pitchFamily="18" charset="0"/>
                      </a:rPr>
                      <m:t>,…, </m:t>
                    </m:r>
                    <m:sSubSup>
                      <m:sSubSup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CH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Runs CKS using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720000" lvl="1" indent="-252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</m:e>
                    </m:d>
                    <m:r>
                      <a:rPr lang="de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𝐴𝑝𝑝𝑒𝑛𝑑</m:t>
                    </m:r>
                    <m:d>
                      <m:dPr>
                        <m:ctrlP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CH" sz="2000" b="0" dirty="0"/>
              </a:p>
              <a:p>
                <a:pPr marL="720000" lvl="1" indent="-2520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𝑈𝑝𝑙𝑜𝑎𝑑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𝑢𝑝</m:t>
                            </m:r>
                          </m:sub>
                        </m:s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↔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𝑈𝑝𝑙𝑜𝑎𝑑</m:t>
                        </m:r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𝑆𝑡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de-CH" sz="2000" b="0" dirty="0"/>
              </a:p>
            </p:txBody>
          </p:sp>
        </mc:Choice>
        <mc:Fallback xmlns="">
          <p:sp>
            <p:nvSpPr>
              <p:cNvPr id="9" name="Rechteck: abgerundete Ecken 8">
                <a:extLst>
                  <a:ext uri="{FF2B5EF4-FFF2-40B4-BE49-F238E27FC236}">
                    <a16:creationId xmlns:a16="http://schemas.microsoft.com/office/drawing/2014/main" id="{B8524372-C208-539A-35CA-E2E0EE9CE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471536"/>
                <a:ext cx="5803392" cy="2219053"/>
              </a:xfrm>
              <a:prstGeom prst="roundRect">
                <a:avLst>
                  <a:gd name="adj" fmla="val 9000"/>
                </a:avLst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A17A56E-1F8A-BCA7-006A-7647C4D7E92F}"/>
              </a:ext>
            </a:extLst>
          </p:cNvPr>
          <p:cNvGrpSpPr/>
          <p:nvPr/>
        </p:nvGrpSpPr>
        <p:grpSpPr>
          <a:xfrm>
            <a:off x="5340096" y="3703320"/>
            <a:ext cx="2066544" cy="819911"/>
            <a:chOff x="5340096" y="3703320"/>
            <a:chExt cx="2066544" cy="819911"/>
          </a:xfrm>
        </p:grpSpPr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209A99B4-7A75-CAAB-F741-1C8B3BA5CB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0096" y="4133088"/>
              <a:ext cx="20665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6C9D906A-72DA-42C6-BB30-89FB2E85EB33}"/>
                    </a:ext>
                  </a:extLst>
                </p:cNvPr>
                <p:cNvSpPr txBox="1"/>
                <p:nvPr/>
              </p:nvSpPr>
              <p:spPr>
                <a:xfrm>
                  <a:off x="5860887" y="3703320"/>
                  <a:ext cx="1227003" cy="3474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CH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CH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de-CH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bSup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Sup>
                              <m:sSubSupPr>
                                <m:ctrlPr>
                                  <a:rPr lang="de-CH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CH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CH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de-CH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6C9D906A-72DA-42C6-BB30-89FB2E85EB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887" y="3703320"/>
                  <a:ext cx="1227003" cy="347403"/>
                </a:xfrm>
                <a:prstGeom prst="rect">
                  <a:avLst/>
                </a:prstGeom>
                <a:blipFill>
                  <a:blip r:embed="rId5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2930435D-CC8B-23F8-5365-FFD455B1447F}"/>
                    </a:ext>
                  </a:extLst>
                </p:cNvPr>
                <p:cNvSpPr txBox="1"/>
                <p:nvPr/>
              </p:nvSpPr>
              <p:spPr>
                <a:xfrm>
                  <a:off x="6281803" y="4215454"/>
                  <a:ext cx="3975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𝑆𝑡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2930435D-CC8B-23F8-5365-FFD455B144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1803" y="4215454"/>
                  <a:ext cx="39754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3636" r="-6061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: abgerundete Ecken 14">
                <a:extLst>
                  <a:ext uri="{FF2B5EF4-FFF2-40B4-BE49-F238E27FC236}">
                    <a16:creationId xmlns:a16="http://schemas.microsoft.com/office/drawing/2014/main" id="{243AB28C-860C-83A0-9770-F22D3FFCCBCF}"/>
                  </a:ext>
                </a:extLst>
              </p:cNvPr>
              <p:cNvSpPr/>
              <p:nvPr/>
            </p:nvSpPr>
            <p:spPr>
              <a:xfrm>
                <a:off x="139791" y="472871"/>
                <a:ext cx="5803392" cy="2203067"/>
              </a:xfrm>
              <a:prstGeom prst="roundRect">
                <a:avLst>
                  <a:gd name="adj" fmla="val 9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Runs CKS using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25000"/>
                  </a:lnSpc>
                </a:pPr>
                <a:r>
                  <a:rPr lang="en-US" sz="2000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CH" sz="20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st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sub>
                      <m:sup>
                        <m:r>
                          <a:rPr lang="de-CH" sz="20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de-CH" sz="2000" dirty="0" err="1"/>
                  <a:t>Retrieves</a:t>
                </a:r>
                <a:r>
                  <a:rPr lang="de-CH" sz="2000" dirty="0"/>
                  <a:t> </a:t>
                </a:r>
                <a:r>
                  <a:rPr lang="de-CH" sz="2000" dirty="0" err="1"/>
                  <a:t>secrets</a:t>
                </a:r>
                <a:r>
                  <a:rPr lang="de-CH" sz="2000" dirty="0"/>
                  <a:t>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using own user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CH" sz="2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st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sub>
                      <m:sup>
                        <m:r>
                          <a:rPr lang="de-CH" sz="2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/>
                  <a:t> and received server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de-CH" sz="2000" dirty="0"/>
                  <a:t>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CH" sz="2000" b="0" dirty="0"/>
                  <a:t> </a:t>
                </a:r>
                <a:r>
                  <a:rPr lang="de-CH" sz="2000" b="0" dirty="0" err="1"/>
                  <a:t>iff</a:t>
                </a:r>
                <a:r>
                  <a:rPr lang="de-CH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de-CH" sz="2000" b="0" dirty="0"/>
                  <a:t> </a:t>
                </a:r>
                <a:r>
                  <a:rPr lang="de-CH" sz="2000" b="0" dirty="0" err="1"/>
                  <a:t>for</a:t>
                </a:r>
                <a:r>
                  <a:rPr lang="de-CH" sz="2000" b="0" dirty="0"/>
                  <a:t> all i</a:t>
                </a:r>
              </a:p>
            </p:txBody>
          </p:sp>
        </mc:Choice>
        <mc:Fallback xmlns="">
          <p:sp>
            <p:nvSpPr>
              <p:cNvPr id="15" name="Rechteck: abgerundete Ecken 14">
                <a:extLst>
                  <a:ext uri="{FF2B5EF4-FFF2-40B4-BE49-F238E27FC236}">
                    <a16:creationId xmlns:a16="http://schemas.microsoft.com/office/drawing/2014/main" id="{243AB28C-860C-83A0-9770-F22D3FFCC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1" y="472871"/>
                <a:ext cx="5803392" cy="2203067"/>
              </a:xfrm>
              <a:prstGeom prst="roundRect">
                <a:avLst>
                  <a:gd name="adj" fmla="val 9000"/>
                </a:avLst>
              </a:prstGeom>
              <a:blipFill>
                <a:blip r:embed="rId7"/>
                <a:stretch>
                  <a:fillRect b="-27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53509E2-86BB-2166-83C7-DF6411C99188}"/>
              </a:ext>
            </a:extLst>
          </p:cNvPr>
          <p:cNvGrpSpPr/>
          <p:nvPr/>
        </p:nvGrpSpPr>
        <p:grpSpPr>
          <a:xfrm>
            <a:off x="2286000" y="3699362"/>
            <a:ext cx="1061673" cy="351361"/>
            <a:chOff x="2286000" y="3699362"/>
            <a:chExt cx="1061673" cy="351361"/>
          </a:xfrm>
        </p:grpSpPr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AC9EE585-80AF-F906-9752-828AE5BF2E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6000" y="4050723"/>
              <a:ext cx="10616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A402B806-2B81-5BFE-5121-F6E5544D2BF9}"/>
                    </a:ext>
                  </a:extLst>
                </p:cNvPr>
                <p:cNvSpPr txBox="1"/>
                <p:nvPr/>
              </p:nvSpPr>
              <p:spPr>
                <a:xfrm>
                  <a:off x="2654501" y="3699362"/>
                  <a:ext cx="2308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A402B806-2B81-5BFE-5121-F6E5544D2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4501" y="3699362"/>
                  <a:ext cx="23083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8947" t="-4444" r="-28947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: abgerundete Ecken 20">
                <a:extLst>
                  <a:ext uri="{FF2B5EF4-FFF2-40B4-BE49-F238E27FC236}">
                    <a16:creationId xmlns:a16="http://schemas.microsoft.com/office/drawing/2014/main" id="{CBF378DB-B94B-C426-2657-DC021B453046}"/>
                  </a:ext>
                </a:extLst>
              </p:cNvPr>
              <p:cNvSpPr/>
              <p:nvPr/>
            </p:nvSpPr>
            <p:spPr>
              <a:xfrm>
                <a:off x="3014345" y="4619452"/>
                <a:ext cx="6723888" cy="1526904"/>
              </a:xfrm>
              <a:prstGeom prst="roundRect">
                <a:avLst>
                  <a:gd name="adj" fmla="val 9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de-CH" sz="2000" dirty="0"/>
                  <a:t>If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CH" sz="2000" b="0" dirty="0"/>
                  <a:t>, </a:t>
                </a:r>
                <a:r>
                  <a:rPr lang="de-CH" sz="2000" b="0" dirty="0" err="1"/>
                  <a:t>then</a:t>
                </a:r>
                <a:r>
                  <a:rPr lang="de-CH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CH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CH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CH" sz="20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de-CH" sz="2000" b="0" dirty="0"/>
                  <a:t> </a:t>
                </a:r>
                <a:r>
                  <a:rPr lang="de-CH" sz="2000" b="0" dirty="0" err="1"/>
                  <a:t>by</a:t>
                </a:r>
                <a:r>
                  <a:rPr lang="de-CH" sz="2000" b="0" dirty="0"/>
                  <a:t> </a:t>
                </a:r>
                <a:r>
                  <a:rPr lang="de-CH" sz="2000" b="0" dirty="0" err="1"/>
                  <a:t>correctness</a:t>
                </a:r>
                <a:endParaRPr lang="de-CH" sz="2000" b="0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de-CH" sz="2000" dirty="0" err="1"/>
                  <a:t>If</a:t>
                </a:r>
                <a:r>
                  <a:rPr lang="de-CH" sz="2000" dirty="0"/>
                  <a:t> </a:t>
                </a: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CH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CH" sz="2000" b="0" dirty="0"/>
                  <a:t>, </a:t>
                </a:r>
                <a:r>
                  <a:rPr lang="de-CH" sz="2000" b="0" dirty="0" err="1"/>
                  <a:t>then</a:t>
                </a:r>
                <a:r>
                  <a:rPr lang="de-CH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𝑆𝑡</m:t>
                        </m:r>
                      </m:e>
                      <m:sub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CH" sz="2000" b="0" dirty="0"/>
                  <a:t> </a:t>
                </a:r>
                <a:r>
                  <a:rPr lang="de-CH" sz="2000" b="0" dirty="0" err="1"/>
                  <a:t>independent</a:t>
                </a:r>
                <a:r>
                  <a:rPr lang="de-CH" sz="2000" b="0" dirty="0"/>
                  <a:t> </a:t>
                </a:r>
                <a:r>
                  <a:rPr lang="de-CH" sz="2000" b="0" dirty="0" err="1"/>
                  <a:t>of</a:t>
                </a:r>
                <a:r>
                  <a:rPr lang="de-CH" sz="20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</m:oMath>
                </a14:m>
                <a:endParaRPr lang="de-CH" sz="2000" b="0" dirty="0"/>
              </a:p>
              <a:p>
                <a:pPr marL="800100" lvl="1" indent="-342900">
                  <a:lnSpc>
                    <a:spcPct val="125000"/>
                  </a:lnSpc>
                  <a:buFont typeface="Aptos" panose="020B0004020202020204" pitchFamily="34" charset="0"/>
                  <a:buChar char="→"/>
                </a:pPr>
                <a:r>
                  <a:rPr lang="de-CH" sz="2000" dirty="0" err="1"/>
                  <a:t>If</a:t>
                </a:r>
                <a:r>
                  <a:rPr lang="de-CH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CH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  <m:sup>
                            <m:r>
                              <a:rPr lang="de-CH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r>
                      <a:rPr lang="de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⋯ + </m:t>
                    </m:r>
                    <m:d>
                      <m:dPr>
                        <m:begChr m:val="|"/>
                        <m:endChr m:val="|"/>
                        <m:ctrlPr>
                          <a:rPr lang="de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de-CH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</m:oMath>
                </a14:m>
                <a:r>
                  <a:rPr lang="de-CH" sz="2000" dirty="0"/>
                  <a:t> </a:t>
                </a:r>
                <a:r>
                  <a:rPr lang="de-CH" sz="2000" b="0" dirty="0"/>
                  <a:t> </a:t>
                </a:r>
                <a:r>
                  <a:rPr lang="de-CH" sz="2000" b="0" dirty="0" err="1"/>
                  <a:t>then</a:t>
                </a:r>
                <a:r>
                  <a:rPr lang="de-CH" sz="2000" b="0" dirty="0"/>
                  <a:t> check </a:t>
                </a:r>
                <a:r>
                  <a:rPr lang="de-CH" sz="2000" b="0" dirty="0" err="1"/>
                  <a:t>fails</a:t>
                </a:r>
                <a:r>
                  <a:rPr lang="de-CH" sz="2000" b="0" dirty="0"/>
                  <a:t> </a:t>
                </a:r>
                <a:r>
                  <a:rPr lang="de-CH" sz="2000" b="0" dirty="0" err="1"/>
                  <a:t>w.o.p</a:t>
                </a:r>
                <a:r>
                  <a:rPr lang="de-CH" sz="2000" b="0" dirty="0"/>
                  <a:t>.</a:t>
                </a:r>
              </a:p>
            </p:txBody>
          </p:sp>
        </mc:Choice>
        <mc:Fallback xmlns="">
          <p:sp>
            <p:nvSpPr>
              <p:cNvPr id="21" name="Rechteck: abgerundete Ecken 20">
                <a:extLst>
                  <a:ext uri="{FF2B5EF4-FFF2-40B4-BE49-F238E27FC236}">
                    <a16:creationId xmlns:a16="http://schemas.microsoft.com/office/drawing/2014/main" id="{CBF378DB-B94B-C426-2657-DC021B453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45" y="4619452"/>
                <a:ext cx="6723888" cy="1526904"/>
              </a:xfrm>
              <a:prstGeom prst="roundRect">
                <a:avLst>
                  <a:gd name="adj" fmla="val 9000"/>
                </a:avLst>
              </a:prstGeom>
              <a:blipFill>
                <a:blip r:embed="rId9"/>
                <a:stretch>
                  <a:fillRect l="-90" b="-39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umsplatzhalter 23">
            <a:extLst>
              <a:ext uri="{FF2B5EF4-FFF2-40B4-BE49-F238E27FC236}">
                <a16:creationId xmlns:a16="http://schemas.microsoft.com/office/drawing/2014/main" id="{8FB20C2E-EFED-C8C6-BEC3-8D127C8D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0C2E5D9D-DD12-2D02-3941-36BFCB73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293D2495-1C3E-5864-A619-801E26D3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9" grpId="0" animBg="1"/>
      <p:bldP spid="15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EFDC0-809E-E798-4CE3-AC62E2D3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Security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0F9EDC-34AD-8821-8923-8CC045A31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53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Alternatives for defining security?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Unpredictability of secrets?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Insufficient for many (legacy) applications 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Directly prove security of CKS-enhanced applications (e.g. Signal)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Tedious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Weaker CKS functionality?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(follow up work)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3CCDB8-95A9-F9EA-451F-0A86653F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517305-B438-BF46-EC38-FBC5CF29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26D50C-8F34-3107-30AE-1155A780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32</a:t>
            </a:fld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355E3C-51A6-7CAD-7D0B-08F15915EB2C}"/>
              </a:ext>
            </a:extLst>
          </p:cNvPr>
          <p:cNvSpPr/>
          <p:nvPr/>
        </p:nvSpPr>
        <p:spPr>
          <a:xfrm>
            <a:off x="2209800" y="2529840"/>
            <a:ext cx="8248436" cy="1798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0000" rIns="180000" rtlCol="0" anchor="ctr"/>
          <a:lstStyle/>
          <a:p>
            <a:pPr algn="ctr"/>
            <a:r>
              <a:rPr lang="en-US" sz="2400" dirty="0"/>
              <a:t>What is the most general security we can obtain?</a:t>
            </a:r>
          </a:p>
        </p:txBody>
      </p:sp>
    </p:spTree>
    <p:extLst>
      <p:ext uri="{BB962C8B-B14F-4D97-AF65-F5344CB8AC3E}">
        <p14:creationId xmlns:p14="http://schemas.microsoft.com/office/powerpoint/2010/main" val="4348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EFDC0-809E-E798-4CE3-AC62E2D3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Security: Preservation Security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99C0094-8926-53B2-8DE3-5F238E57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“CKS-compatible” application</a:t>
            </a:r>
          </a:p>
          <a:p>
            <a:pPr lvl="1"/>
            <a:r>
              <a:rPr lang="en-US" dirty="0"/>
              <a:t>Must have sequence of secrets/keys…</a:t>
            </a:r>
          </a:p>
          <a:p>
            <a:pPr lvl="1"/>
            <a:r>
              <a:rPr lang="en-US" dirty="0"/>
              <a:t>Security must withstand testing of guesses for secrets </a:t>
            </a:r>
          </a:p>
          <a:p>
            <a:pPr lvl="2"/>
            <a:r>
              <a:rPr lang="en-US" dirty="0"/>
              <a:t>no issue for IND-CPA encryption, signatures, Signal, … </a:t>
            </a:r>
          </a:p>
          <a:p>
            <a:pPr lvl="2"/>
            <a:r>
              <a:rPr lang="en-US" dirty="0"/>
              <a:t>issue for One-time Pad</a:t>
            </a:r>
          </a:p>
          <a:p>
            <a:pPr lvl="2"/>
            <a:endParaRPr lang="en-US" dirty="0"/>
          </a:p>
          <a:p>
            <a:r>
              <a:rPr lang="en-US" dirty="0"/>
              <a:t>Preservation security: </a:t>
            </a:r>
            <a:br>
              <a:rPr lang="en-US" dirty="0"/>
            </a:br>
            <a:r>
              <a:rPr lang="en-US" dirty="0"/>
              <a:t>Any CKS-compatible application must remain secure when the CKS scheme is applied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271FBD2-72E6-4C7B-3EC6-2F02A9142854}"/>
              </a:ext>
            </a:extLst>
          </p:cNvPr>
          <p:cNvSpPr/>
          <p:nvPr/>
        </p:nvSpPr>
        <p:spPr>
          <a:xfrm>
            <a:off x="5689600" y="1510666"/>
            <a:ext cx="5892800" cy="1918334"/>
          </a:xfrm>
          <a:prstGeom prst="roundRect">
            <a:avLst>
              <a:gd name="adj" fmla="val 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Achievable in ROM / idealized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Impossible in standard model</a:t>
            </a:r>
          </a:p>
          <a:p>
            <a:pPr marL="6480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need to exclude “contrived” applications that depend on CKS scheme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42791ED-DD95-D88F-B7AB-851DEC88F7A6}"/>
              </a:ext>
            </a:extLst>
          </p:cNvPr>
          <p:cNvSpPr/>
          <p:nvPr/>
        </p:nvSpPr>
        <p:spPr>
          <a:xfrm>
            <a:off x="5689600" y="3685381"/>
            <a:ext cx="5892800" cy="2235200"/>
          </a:xfrm>
          <a:prstGeom prst="roundRect">
            <a:avLst>
              <a:gd name="adj" fmla="val 757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Note: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Signal / MLS / Zoom are not contrived apps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Impossibility in standard model does not mean that insecure for specific apps.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AC469F7-4BEA-F5BD-8F78-C526EC59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D598D1-A055-7BD2-40E6-BF56C2C2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6342A8B-9493-5511-7B0C-10DE20EB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EFDC0-809E-E798-4CE3-AC62E2D3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CKS Security: Preservation Security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99C0094-8926-53B2-8DE3-5F238E57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“CKS-compatible” application</a:t>
            </a:r>
          </a:p>
          <a:p>
            <a:pPr lvl="1"/>
            <a:r>
              <a:rPr lang="en-US" dirty="0"/>
              <a:t>Must have sequence of secrets/keys…</a:t>
            </a:r>
          </a:p>
          <a:p>
            <a:pPr lvl="1"/>
            <a:r>
              <a:rPr lang="en-US" dirty="0"/>
              <a:t>Security must withstand testing of guesses for secrets </a:t>
            </a:r>
          </a:p>
          <a:p>
            <a:pPr lvl="2"/>
            <a:r>
              <a:rPr lang="en-US" dirty="0"/>
              <a:t>no issue for IND-CPA encryption, signatures, Signal, … </a:t>
            </a:r>
          </a:p>
          <a:p>
            <a:pPr lvl="2"/>
            <a:r>
              <a:rPr lang="en-US" dirty="0"/>
              <a:t>issue for One-time Pad</a:t>
            </a:r>
          </a:p>
          <a:p>
            <a:pPr lvl="2"/>
            <a:endParaRPr lang="en-US" dirty="0"/>
          </a:p>
          <a:p>
            <a:r>
              <a:rPr lang="en-US" dirty="0"/>
              <a:t>Preservation security: </a:t>
            </a:r>
            <a:br>
              <a:rPr lang="en-US" dirty="0"/>
            </a:br>
            <a:r>
              <a:rPr lang="en-US" dirty="0"/>
              <a:t>Any CKS-compatible application must remain secure when the CKS scheme is applied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42791ED-DD95-D88F-B7AB-851DEC88F7A6}"/>
              </a:ext>
            </a:extLst>
          </p:cNvPr>
          <p:cNvSpPr/>
          <p:nvPr/>
        </p:nvSpPr>
        <p:spPr>
          <a:xfrm>
            <a:off x="2088573" y="1690688"/>
            <a:ext cx="8014854" cy="2235200"/>
          </a:xfrm>
          <a:prstGeom prst="roundRect">
            <a:avLst>
              <a:gd name="adj" fmla="val 7576"/>
            </a:avLst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Could be useful beyond CKS! </a:t>
            </a:r>
            <a:br>
              <a:rPr lang="en-US" sz="2800" dirty="0"/>
            </a:br>
            <a:r>
              <a:rPr lang="en-US" sz="2800" dirty="0"/>
              <a:t>e.g. deterministic PKE, UCE, …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AC469F7-4BEA-F5BD-8F78-C526EC59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D598D1-A055-7BD2-40E6-BF56C2C2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6342A8B-9493-5511-7B0C-10DE20EB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Cartoon, Hase Kaninchen, Grafiken, Tanz enthält.&#10;&#10;Automatisch generierte Beschreibung">
            <a:extLst>
              <a:ext uri="{FF2B5EF4-FFF2-40B4-BE49-F238E27FC236}">
                <a16:creationId xmlns:a16="http://schemas.microsoft.com/office/drawing/2014/main" id="{984D5FA7-D848-95A8-BAFF-C376028C4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35" y="884211"/>
            <a:ext cx="6335374" cy="3631704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B1120BE-1453-9C0A-69C6-99B92009D8CF}"/>
              </a:ext>
            </a:extLst>
          </p:cNvPr>
          <p:cNvSpPr txBox="1">
            <a:spLocks/>
          </p:cNvSpPr>
          <p:nvPr/>
        </p:nvSpPr>
        <p:spPr>
          <a:xfrm>
            <a:off x="6656223" y="4587746"/>
            <a:ext cx="2994353" cy="44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Images: clipartmax.com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990E97-8DD0-4DA4-089A-D13F76A0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941473-6A8D-BDC5-1F77-7A2C6523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386291-12E1-1E3C-B3C2-6812756C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FA379-1A96-C3A8-E168-28AC705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(Cloud) Backup for E2E Messaging </a:t>
            </a:r>
          </a:p>
        </p:txBody>
      </p:sp>
      <p:pic>
        <p:nvPicPr>
          <p:cNvPr id="4" name="Grafik 3" descr="Ein Bild, das Cartoon, Zeichnung, Clipart, Darstellung enthält.&#10;&#10;Automatisch generierte Beschreibung">
            <a:extLst>
              <a:ext uri="{FF2B5EF4-FFF2-40B4-BE49-F238E27FC236}">
                <a16:creationId xmlns:a16="http://schemas.microsoft.com/office/drawing/2014/main" id="{403694C8-172F-3C70-5864-1DB1001A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14" y="5159749"/>
            <a:ext cx="650547" cy="1174709"/>
          </a:xfrm>
          <a:prstGeom prst="rect">
            <a:avLst/>
          </a:prstGeom>
        </p:spPr>
      </p:pic>
      <p:pic>
        <p:nvPicPr>
          <p:cNvPr id="5" name="Grafik 4" descr="Ein Bild, das Vogel, Clipart, Darstellung, Zeichnung enthält.&#10;&#10;Automatisch generierte Beschreibung">
            <a:extLst>
              <a:ext uri="{FF2B5EF4-FFF2-40B4-BE49-F238E27FC236}">
                <a16:creationId xmlns:a16="http://schemas.microsoft.com/office/drawing/2014/main" id="{52BB9819-A777-B891-BB49-55A3541E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35" y="4422409"/>
            <a:ext cx="754060" cy="1166785"/>
          </a:xfrm>
          <a:prstGeom prst="rect">
            <a:avLst/>
          </a:prstGeom>
        </p:spPr>
      </p:pic>
      <p:pic>
        <p:nvPicPr>
          <p:cNvPr id="6" name="Grafik 5" descr="Ein Bild, das Cartoon, Clipart, Zeichnung, Entwurf enthält.&#10;&#10;Automatisch generierte Beschreibung">
            <a:extLst>
              <a:ext uri="{FF2B5EF4-FFF2-40B4-BE49-F238E27FC236}">
                <a16:creationId xmlns:a16="http://schemas.microsoft.com/office/drawing/2014/main" id="{22F94A69-1C47-29BB-314A-00651F7B2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34" y="2218144"/>
            <a:ext cx="587669" cy="1052542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75772BB-64DB-3013-D00C-9E5BD3361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30" y="3786654"/>
            <a:ext cx="972549" cy="972549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78B7F03-6D32-63EB-6A8E-D54E03DAA103}"/>
              </a:ext>
            </a:extLst>
          </p:cNvPr>
          <p:cNvCxnSpPr>
            <a:cxnSpLocks/>
          </p:cNvCxnSpPr>
          <p:nvPr/>
        </p:nvCxnSpPr>
        <p:spPr>
          <a:xfrm>
            <a:off x="1845765" y="4322473"/>
            <a:ext cx="1167389" cy="1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B7A0DBD-8DF0-8E0C-B447-3F71DD475877}"/>
              </a:ext>
            </a:extLst>
          </p:cNvPr>
          <p:cNvSpPr txBox="1"/>
          <p:nvPr/>
        </p:nvSpPr>
        <p:spPr>
          <a:xfrm>
            <a:off x="1703854" y="3916181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CB80581-33AE-785A-889F-E7D67DFBF99C}"/>
              </a:ext>
            </a:extLst>
          </p:cNvPr>
          <p:cNvCxnSpPr>
            <a:cxnSpLocks/>
          </p:cNvCxnSpPr>
          <p:nvPr/>
        </p:nvCxnSpPr>
        <p:spPr>
          <a:xfrm>
            <a:off x="3886444" y="4306390"/>
            <a:ext cx="1862357" cy="321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0A9F2AB-7842-AFC9-594F-9A12CE32AEE9}"/>
              </a:ext>
            </a:extLst>
          </p:cNvPr>
          <p:cNvGrpSpPr/>
          <p:nvPr/>
        </p:nvGrpSpPr>
        <p:grpSpPr>
          <a:xfrm>
            <a:off x="8432382" y="2191362"/>
            <a:ext cx="873290" cy="1174709"/>
            <a:chOff x="3013154" y="3291220"/>
            <a:chExt cx="873290" cy="1174709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D6727C77-C1A5-CFC1-DB4B-287C5D173B1E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29" name="Stern: 7 Zacken 28">
              <a:extLst>
                <a:ext uri="{FF2B5EF4-FFF2-40B4-BE49-F238E27FC236}">
                  <a16:creationId xmlns:a16="http://schemas.microsoft.com/office/drawing/2014/main" id="{C412776F-6842-215A-32CC-18770309B98B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D3F5DA40-84C0-5850-5BEE-F415A0ACC2D9}"/>
              </a:ext>
            </a:extLst>
          </p:cNvPr>
          <p:cNvSpPr txBox="1"/>
          <p:nvPr/>
        </p:nvSpPr>
        <p:spPr>
          <a:xfrm>
            <a:off x="9291686" y="2310294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D7127128-5DB2-F0DD-CADC-D49A7FA6856F}"/>
              </a:ext>
            </a:extLst>
          </p:cNvPr>
          <p:cNvCxnSpPr>
            <a:cxnSpLocks/>
          </p:cNvCxnSpPr>
          <p:nvPr/>
        </p:nvCxnSpPr>
        <p:spPr>
          <a:xfrm>
            <a:off x="9305672" y="2778716"/>
            <a:ext cx="11203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2739262F-73F4-A453-DDB3-B3ACD8D7FCA9}"/>
              </a:ext>
            </a:extLst>
          </p:cNvPr>
          <p:cNvSpPr txBox="1"/>
          <p:nvPr/>
        </p:nvSpPr>
        <p:spPr>
          <a:xfrm>
            <a:off x="9341679" y="5325755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D3E477C-4AAD-A91F-B076-DF37AA781F58}"/>
              </a:ext>
            </a:extLst>
          </p:cNvPr>
          <p:cNvCxnSpPr>
            <a:cxnSpLocks/>
          </p:cNvCxnSpPr>
          <p:nvPr/>
        </p:nvCxnSpPr>
        <p:spPr>
          <a:xfrm>
            <a:off x="9309686" y="5727561"/>
            <a:ext cx="11203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FC2AF0A4-277D-AAA7-9D7A-F6DA47964F07}"/>
              </a:ext>
            </a:extLst>
          </p:cNvPr>
          <p:cNvGrpSpPr/>
          <p:nvPr/>
        </p:nvGrpSpPr>
        <p:grpSpPr>
          <a:xfrm>
            <a:off x="3959477" y="3808468"/>
            <a:ext cx="1952388" cy="559077"/>
            <a:chOff x="4001865" y="2554534"/>
            <a:chExt cx="1952388" cy="559077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01D615A-0FCF-424D-8FDD-CAB89E341F23}"/>
                </a:ext>
              </a:extLst>
            </p:cNvPr>
            <p:cNvSpPr txBox="1"/>
            <p:nvPr/>
          </p:nvSpPr>
          <p:spPr>
            <a:xfrm>
              <a:off x="4447698" y="2569923"/>
              <a:ext cx="1236236" cy="33855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err="1"/>
                <a:t>meep</a:t>
              </a:r>
              <a:r>
                <a:rPr lang="en-US" sz="1600" dirty="0"/>
                <a:t> </a:t>
              </a:r>
              <a:r>
                <a:rPr lang="en-US" sz="1600" dirty="0" err="1"/>
                <a:t>meep</a:t>
              </a:r>
              <a:endParaRPr lang="en-US" sz="1600" dirty="0"/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0C3091C-BD7C-3182-C99D-897B0065AEF1}"/>
                </a:ext>
              </a:extLst>
            </p:cNvPr>
            <p:cNvSpPr txBox="1"/>
            <p:nvPr/>
          </p:nvSpPr>
          <p:spPr>
            <a:xfrm>
              <a:off x="4001865" y="255453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 =</a:t>
              </a:r>
            </a:p>
          </p:txBody>
        </p:sp>
        <p:pic>
          <p:nvPicPr>
            <p:cNvPr id="50" name="Grafik 49" descr="Sperren mit einfarbiger Füllung">
              <a:extLst>
                <a:ext uri="{FF2B5EF4-FFF2-40B4-BE49-F238E27FC236}">
                  <a16:creationId xmlns:a16="http://schemas.microsoft.com/office/drawing/2014/main" id="{C131FD20-F7DE-5444-8DC2-EF9D796B1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21127" y="2580485"/>
              <a:ext cx="533126" cy="533126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D9AA697-03DA-96E3-40E7-FBC64BA942A7}"/>
              </a:ext>
            </a:extLst>
          </p:cNvPr>
          <p:cNvGrpSpPr/>
          <p:nvPr/>
        </p:nvGrpSpPr>
        <p:grpSpPr>
          <a:xfrm>
            <a:off x="7274852" y="2857886"/>
            <a:ext cx="499008" cy="410304"/>
            <a:chOff x="7274852" y="2857886"/>
            <a:chExt cx="499008" cy="410304"/>
          </a:xfrm>
        </p:grpSpPr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40D8E0F6-293F-97DA-4D75-E1D810C0029B}"/>
                </a:ext>
              </a:extLst>
            </p:cNvPr>
            <p:cNvSpPr txBox="1"/>
            <p:nvPr/>
          </p:nvSpPr>
          <p:spPr>
            <a:xfrm>
              <a:off x="7274852" y="285788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pic>
          <p:nvPicPr>
            <p:cNvPr id="62" name="Grafik 61" descr="Sperren mit einfarbiger Füllung">
              <a:extLst>
                <a:ext uri="{FF2B5EF4-FFF2-40B4-BE49-F238E27FC236}">
                  <a16:creationId xmlns:a16="http://schemas.microsoft.com/office/drawing/2014/main" id="{6D65B6E1-91F8-3F77-9900-388B83417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8894" y="2923224"/>
              <a:ext cx="344966" cy="344966"/>
            </a:xfrm>
            <a:prstGeom prst="rect">
              <a:avLst/>
            </a:prstGeom>
          </p:spPr>
        </p:pic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8EA5A73-9497-EDC1-01BC-7D961E0B71B1}"/>
              </a:ext>
            </a:extLst>
          </p:cNvPr>
          <p:cNvGrpSpPr/>
          <p:nvPr/>
        </p:nvGrpSpPr>
        <p:grpSpPr>
          <a:xfrm>
            <a:off x="7370860" y="4376950"/>
            <a:ext cx="461331" cy="442976"/>
            <a:chOff x="7370860" y="4102630"/>
            <a:chExt cx="461331" cy="442976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6FC5056C-B745-81E3-4D58-F457DDCF41F3}"/>
                </a:ext>
              </a:extLst>
            </p:cNvPr>
            <p:cNvSpPr txBox="1"/>
            <p:nvPr/>
          </p:nvSpPr>
          <p:spPr>
            <a:xfrm>
              <a:off x="7370860" y="410263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pic>
          <p:nvPicPr>
            <p:cNvPr id="63" name="Grafik 62" descr="Sperren mit einfarbiger Füllung">
              <a:extLst>
                <a:ext uri="{FF2B5EF4-FFF2-40B4-BE49-F238E27FC236}">
                  <a16:creationId xmlns:a16="http://schemas.microsoft.com/office/drawing/2014/main" id="{3F62B82C-2AFC-5AFF-B2AC-EB52A6322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87225" y="4200640"/>
              <a:ext cx="344966" cy="344966"/>
            </a:xfrm>
            <a:prstGeom prst="rect">
              <a:avLst/>
            </a:prstGeom>
          </p:spPr>
        </p:pic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0D8666B-F740-27A7-498C-145FB0841748}"/>
              </a:ext>
            </a:extLst>
          </p:cNvPr>
          <p:cNvCxnSpPr>
            <a:cxnSpLocks/>
          </p:cNvCxnSpPr>
          <p:nvPr/>
        </p:nvCxnSpPr>
        <p:spPr>
          <a:xfrm flipV="1">
            <a:off x="6983844" y="2778717"/>
            <a:ext cx="1448538" cy="1383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47D2959B-7FD6-6B7D-A5EA-231E7B52064A}"/>
              </a:ext>
            </a:extLst>
          </p:cNvPr>
          <p:cNvGrpSpPr/>
          <p:nvPr/>
        </p:nvGrpSpPr>
        <p:grpSpPr>
          <a:xfrm>
            <a:off x="1182587" y="1406986"/>
            <a:ext cx="3156338" cy="2509195"/>
            <a:chOff x="1182587" y="1406986"/>
            <a:chExt cx="3156338" cy="2509195"/>
          </a:xfrm>
        </p:grpSpPr>
        <p:sp>
          <p:nvSpPr>
            <p:cNvPr id="3" name="Wolke 2">
              <a:extLst>
                <a:ext uri="{FF2B5EF4-FFF2-40B4-BE49-F238E27FC236}">
                  <a16:creationId xmlns:a16="http://schemas.microsoft.com/office/drawing/2014/main" id="{318CB322-808B-ED7A-3794-FDCA1CDD4E9E}"/>
                </a:ext>
              </a:extLst>
            </p:cNvPr>
            <p:cNvSpPr/>
            <p:nvPr/>
          </p:nvSpPr>
          <p:spPr>
            <a:xfrm>
              <a:off x="1182587" y="1406986"/>
              <a:ext cx="1994289" cy="863830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Cloud storage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2B2B405D-6E8F-4F6C-00A5-A1CB1C895283}"/>
                </a:ext>
              </a:extLst>
            </p:cNvPr>
            <p:cNvGrpSpPr/>
            <p:nvPr/>
          </p:nvGrpSpPr>
          <p:grpSpPr>
            <a:xfrm>
              <a:off x="1640507" y="2698709"/>
              <a:ext cx="1164576" cy="947465"/>
              <a:chOff x="1640507" y="2698709"/>
              <a:chExt cx="1164576" cy="947465"/>
            </a:xfrm>
          </p:grpSpPr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EAA5A6F9-B947-4403-EB07-3A74C2A182E3}"/>
                  </a:ext>
                </a:extLst>
              </p:cNvPr>
              <p:cNvSpPr/>
              <p:nvPr/>
            </p:nvSpPr>
            <p:spPr>
              <a:xfrm>
                <a:off x="1640507" y="2698709"/>
                <a:ext cx="1164576" cy="9474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Backup</a:t>
                </a:r>
              </a:p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Stern: 10 Zacken 15">
                    <a:extLst>
                      <a:ext uri="{FF2B5EF4-FFF2-40B4-BE49-F238E27FC236}">
                        <a16:creationId xmlns:a16="http://schemas.microsoft.com/office/drawing/2014/main" id="{DA24E48A-3BE6-69AB-B9FD-8D1041E6E091}"/>
                      </a:ext>
                    </a:extLst>
                  </p:cNvPr>
                  <p:cNvSpPr/>
                  <p:nvPr/>
                </p:nvSpPr>
                <p:spPr>
                  <a:xfrm>
                    <a:off x="1982357" y="3157221"/>
                    <a:ext cx="480875" cy="450082"/>
                  </a:xfrm>
                  <a:prstGeom prst="star10">
                    <a:avLst/>
                  </a:prstGeom>
                </p:spPr>
                <p:style>
                  <a:lnRef idx="2">
                    <a:schemeClr val="accent4">
                      <a:shade val="15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Stern: 10 Zacken 15">
                    <a:extLst>
                      <a:ext uri="{FF2B5EF4-FFF2-40B4-BE49-F238E27FC236}">
                        <a16:creationId xmlns:a16="http://schemas.microsoft.com/office/drawing/2014/main" id="{DA24E48A-3BE6-69AB-B9FD-8D1041E6E0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357" y="3157221"/>
                    <a:ext cx="480875" cy="450082"/>
                  </a:xfrm>
                  <a:prstGeom prst="star10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7BC42CDA-D8B9-8F71-5F43-A32E27A10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9732" y="3677300"/>
              <a:ext cx="0" cy="2388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1CDE430B-D027-4E5B-07A2-F0A9C4BFFBC0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2222794" y="2330898"/>
              <a:ext cx="1" cy="3678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A529EC3-86B1-CC0E-70BB-933B9C821748}"/>
                </a:ext>
              </a:extLst>
            </p:cNvPr>
            <p:cNvGrpSpPr/>
            <p:nvPr/>
          </p:nvGrpSpPr>
          <p:grpSpPr>
            <a:xfrm>
              <a:off x="2386537" y="2292382"/>
              <a:ext cx="1952388" cy="559077"/>
              <a:chOff x="4001865" y="2554534"/>
              <a:chExt cx="1952388" cy="559077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96BD8315-8945-9311-C141-80F6A7007547}"/>
                  </a:ext>
                </a:extLst>
              </p:cNvPr>
              <p:cNvSpPr txBox="1"/>
              <p:nvPr/>
            </p:nvSpPr>
            <p:spPr>
              <a:xfrm>
                <a:off x="4447698" y="2569923"/>
                <a:ext cx="1236236" cy="338554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meep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meep</a:t>
                </a:r>
                <a:endParaRPr lang="en-US" sz="1600" dirty="0"/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53B1C192-E7F6-1D76-18FA-ED76DF0CB8D5}"/>
                  </a:ext>
                </a:extLst>
              </p:cNvPr>
              <p:cNvSpPr txBox="1"/>
              <p:nvPr/>
            </p:nvSpPr>
            <p:spPr>
              <a:xfrm>
                <a:off x="4001865" y="2554534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 =</a:t>
                </a:r>
              </a:p>
            </p:txBody>
          </p:sp>
          <p:pic>
            <p:nvPicPr>
              <p:cNvPr id="39" name="Grafik 38" descr="Sperren mit einfarbiger Füllung">
                <a:extLst>
                  <a:ext uri="{FF2B5EF4-FFF2-40B4-BE49-F238E27FC236}">
                    <a16:creationId xmlns:a16="http://schemas.microsoft.com/office/drawing/2014/main" id="{7B5E476E-2E07-FEFF-021B-5CDA5AA6A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21127" y="2580485"/>
                <a:ext cx="533126" cy="533126"/>
              </a:xfrm>
              <a:prstGeom prst="rect">
                <a:avLst/>
              </a:prstGeom>
            </p:spPr>
          </p:pic>
        </p:grpSp>
      </p:grpSp>
      <p:sp>
        <p:nvSpPr>
          <p:cNvPr id="40" name="Sprechblase: rechteckig mit abgerundeten Ecken 39">
            <a:extLst>
              <a:ext uri="{FF2B5EF4-FFF2-40B4-BE49-F238E27FC236}">
                <a16:creationId xmlns:a16="http://schemas.microsoft.com/office/drawing/2014/main" id="{2ED23D63-6FFC-9B2A-6FD7-1869463E074F}"/>
              </a:ext>
            </a:extLst>
          </p:cNvPr>
          <p:cNvSpPr/>
          <p:nvPr/>
        </p:nvSpPr>
        <p:spPr>
          <a:xfrm>
            <a:off x="283286" y="3312677"/>
            <a:ext cx="1354746" cy="789953"/>
          </a:xfrm>
          <a:prstGeom prst="wedgeRoundRectCallout">
            <a:avLst>
              <a:gd name="adj1" fmla="val 67920"/>
              <a:gd name="adj2" fmla="val -30987"/>
              <a:gd name="adj3" fmla="val 16667"/>
            </a:avLst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Backup secret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52EA78F-49DA-DDCD-C5FA-BA2C87961B7E}"/>
              </a:ext>
            </a:extLst>
          </p:cNvPr>
          <p:cNvGrpSpPr/>
          <p:nvPr/>
        </p:nvGrpSpPr>
        <p:grpSpPr>
          <a:xfrm>
            <a:off x="9291686" y="395803"/>
            <a:ext cx="1727910" cy="2005118"/>
            <a:chOff x="9291686" y="395803"/>
            <a:chExt cx="1727910" cy="2005118"/>
          </a:xfrm>
        </p:grpSpPr>
        <p:sp>
          <p:nvSpPr>
            <p:cNvPr id="9" name="Wolke 8">
              <a:extLst>
                <a:ext uri="{FF2B5EF4-FFF2-40B4-BE49-F238E27FC236}">
                  <a16:creationId xmlns:a16="http://schemas.microsoft.com/office/drawing/2014/main" id="{53AA5472-131B-018F-8252-F36F3BD03E3D}"/>
                </a:ext>
              </a:extLst>
            </p:cNvPr>
            <p:cNvSpPr/>
            <p:nvPr/>
          </p:nvSpPr>
          <p:spPr>
            <a:xfrm>
              <a:off x="9291686" y="395803"/>
              <a:ext cx="1727910" cy="728335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Cloud storage</a:t>
              </a: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15BD3AD4-32FF-3B0B-D2D9-20CF1236B0EA}"/>
                </a:ext>
              </a:extLst>
            </p:cNvPr>
            <p:cNvGrpSpPr/>
            <p:nvPr/>
          </p:nvGrpSpPr>
          <p:grpSpPr>
            <a:xfrm>
              <a:off x="9578469" y="1406986"/>
              <a:ext cx="1164576" cy="757434"/>
              <a:chOff x="1640507" y="2888740"/>
              <a:chExt cx="1164576" cy="757434"/>
            </a:xfrm>
          </p:grpSpPr>
          <p:sp>
            <p:nvSpPr>
              <p:cNvPr id="43" name="Rechteck: abgerundete Ecken 42">
                <a:extLst>
                  <a:ext uri="{FF2B5EF4-FFF2-40B4-BE49-F238E27FC236}">
                    <a16:creationId xmlns:a16="http://schemas.microsoft.com/office/drawing/2014/main" id="{17315119-8A48-EFEF-EDF1-622B062A74D2}"/>
                  </a:ext>
                </a:extLst>
              </p:cNvPr>
              <p:cNvSpPr/>
              <p:nvPr/>
            </p:nvSpPr>
            <p:spPr>
              <a:xfrm>
                <a:off x="1640507" y="2888740"/>
                <a:ext cx="1164576" cy="75743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Backup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Stern: 10 Zacken 45">
                    <a:extLst>
                      <a:ext uri="{FF2B5EF4-FFF2-40B4-BE49-F238E27FC236}">
                        <a16:creationId xmlns:a16="http://schemas.microsoft.com/office/drawing/2014/main" id="{738F33FA-5348-6901-6202-77BED9774E37}"/>
                      </a:ext>
                    </a:extLst>
                  </p:cNvPr>
                  <p:cNvSpPr/>
                  <p:nvPr/>
                </p:nvSpPr>
                <p:spPr>
                  <a:xfrm>
                    <a:off x="1982357" y="3157221"/>
                    <a:ext cx="480875" cy="450082"/>
                  </a:xfrm>
                  <a:prstGeom prst="star10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4">
                      <a:shade val="15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Stern: 10 Zacken 45">
                    <a:extLst>
                      <a:ext uri="{FF2B5EF4-FFF2-40B4-BE49-F238E27FC236}">
                        <a16:creationId xmlns:a16="http://schemas.microsoft.com/office/drawing/2014/main" id="{738F33FA-5348-6901-6202-77BED9774E3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357" y="3157221"/>
                    <a:ext cx="480875" cy="450082"/>
                  </a:xfrm>
                  <a:prstGeom prst="star10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93D2D590-11AB-FA6A-AB10-9F2A100DFE6A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V="1">
              <a:off x="10160756" y="2164420"/>
              <a:ext cx="1" cy="2365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74C25F7D-B106-CFA1-BC5C-B954217A1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0755" y="1117302"/>
              <a:ext cx="1" cy="2365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B1CA2437-BB16-E2D5-C0BD-EF26A8557998}"/>
              </a:ext>
            </a:extLst>
          </p:cNvPr>
          <p:cNvCxnSpPr>
            <a:cxnSpLocks/>
          </p:cNvCxnSpPr>
          <p:nvPr/>
        </p:nvCxnSpPr>
        <p:spPr>
          <a:xfrm>
            <a:off x="6983844" y="4545606"/>
            <a:ext cx="1436838" cy="966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E976BB8B-57F4-1DC7-8E16-B888436639D3}"/>
              </a:ext>
            </a:extLst>
          </p:cNvPr>
          <p:cNvGrpSpPr/>
          <p:nvPr/>
        </p:nvGrpSpPr>
        <p:grpSpPr>
          <a:xfrm>
            <a:off x="9145489" y="3636114"/>
            <a:ext cx="1695672" cy="1807261"/>
            <a:chOff x="9145489" y="3636114"/>
            <a:chExt cx="1695672" cy="1807261"/>
          </a:xfrm>
        </p:grpSpPr>
        <p:sp>
          <p:nvSpPr>
            <p:cNvPr id="8" name="Wolke 7">
              <a:extLst>
                <a:ext uri="{FF2B5EF4-FFF2-40B4-BE49-F238E27FC236}">
                  <a16:creationId xmlns:a16="http://schemas.microsoft.com/office/drawing/2014/main" id="{E4F2C11C-A947-90E8-D306-E8C072ABDBF4}"/>
                </a:ext>
              </a:extLst>
            </p:cNvPr>
            <p:cNvSpPr/>
            <p:nvPr/>
          </p:nvSpPr>
          <p:spPr>
            <a:xfrm>
              <a:off x="9145489" y="3636114"/>
              <a:ext cx="1695672" cy="660215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Cloud storage</a:t>
              </a:r>
            </a:p>
          </p:txBody>
        </p: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A2C70018-C212-CB6A-0A2A-04A7245B0B2C}"/>
                </a:ext>
              </a:extLst>
            </p:cNvPr>
            <p:cNvGrpSpPr/>
            <p:nvPr/>
          </p:nvGrpSpPr>
          <p:grpSpPr>
            <a:xfrm>
              <a:off x="9411038" y="4504965"/>
              <a:ext cx="1164576" cy="748523"/>
              <a:chOff x="1640507" y="2794722"/>
              <a:chExt cx="1164576" cy="851452"/>
            </a:xfrm>
          </p:grpSpPr>
          <p:sp>
            <p:nvSpPr>
              <p:cNvPr id="58" name="Rechteck: abgerundete Ecken 57">
                <a:extLst>
                  <a:ext uri="{FF2B5EF4-FFF2-40B4-BE49-F238E27FC236}">
                    <a16:creationId xmlns:a16="http://schemas.microsoft.com/office/drawing/2014/main" id="{888D4C18-87C7-6463-B9A0-9AD6B5B9A413}"/>
                  </a:ext>
                </a:extLst>
              </p:cNvPr>
              <p:cNvSpPr/>
              <p:nvPr/>
            </p:nvSpPr>
            <p:spPr>
              <a:xfrm>
                <a:off x="1640507" y="2794722"/>
                <a:ext cx="1164576" cy="85145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Backup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Stern: 10 Zacken 59">
                    <a:extLst>
                      <a:ext uri="{FF2B5EF4-FFF2-40B4-BE49-F238E27FC236}">
                        <a16:creationId xmlns:a16="http://schemas.microsoft.com/office/drawing/2014/main" id="{A52076AA-CC62-EB6F-9659-99149088E541}"/>
                      </a:ext>
                    </a:extLst>
                  </p:cNvPr>
                  <p:cNvSpPr/>
                  <p:nvPr/>
                </p:nvSpPr>
                <p:spPr>
                  <a:xfrm>
                    <a:off x="1982357" y="3157221"/>
                    <a:ext cx="480875" cy="450082"/>
                  </a:xfrm>
                  <a:prstGeom prst="star10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4">
                      <a:shade val="15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Stern: 10 Zacken 59">
                    <a:extLst>
                      <a:ext uri="{FF2B5EF4-FFF2-40B4-BE49-F238E27FC236}">
                        <a16:creationId xmlns:a16="http://schemas.microsoft.com/office/drawing/2014/main" id="{A52076AA-CC62-EB6F-9659-99149088E54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357" y="3157221"/>
                    <a:ext cx="480875" cy="450082"/>
                  </a:xfrm>
                  <a:prstGeom prst="star10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8" name="Gerade Verbindung mit Pfeil 67">
              <a:extLst>
                <a:ext uri="{FF2B5EF4-FFF2-40B4-BE49-F238E27FC236}">
                  <a16:creationId xmlns:a16="http://schemas.microsoft.com/office/drawing/2014/main" id="{7E1BD851-1F7B-D214-919F-58B3D166E0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09445" y="5234036"/>
              <a:ext cx="1" cy="2093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80A16DDF-2654-711F-6CEC-18129A9084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98513" y="4295978"/>
              <a:ext cx="1" cy="2093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1763FDFD-CA23-A757-31EE-7E25FBB0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2964641-7B4C-F75B-C33C-D915C447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08FCA6FE-AD29-01E0-C28B-DBFA1B4C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4</a:t>
            </a:fld>
            <a:endParaRPr lang="en-US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A426FAD-D66E-5121-4FA5-A55FE4F5949F}"/>
              </a:ext>
            </a:extLst>
          </p:cNvPr>
          <p:cNvGrpSpPr/>
          <p:nvPr/>
        </p:nvGrpSpPr>
        <p:grpSpPr>
          <a:xfrm>
            <a:off x="3013154" y="3803900"/>
            <a:ext cx="873290" cy="1048109"/>
            <a:chOff x="3013154" y="3291220"/>
            <a:chExt cx="873290" cy="1174709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C7D425F9-5F14-07BC-DF61-3AD7757AB180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47" name="Stern: 7 Zacken 46">
              <a:extLst>
                <a:ext uri="{FF2B5EF4-FFF2-40B4-BE49-F238E27FC236}">
                  <a16:creationId xmlns:a16="http://schemas.microsoft.com/office/drawing/2014/main" id="{0B09FA08-986D-BAA2-C471-7818D61E1B51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D9B9204-7559-38A2-0F8B-61FC35F9EA12}"/>
              </a:ext>
            </a:extLst>
          </p:cNvPr>
          <p:cNvGrpSpPr/>
          <p:nvPr/>
        </p:nvGrpSpPr>
        <p:grpSpPr>
          <a:xfrm>
            <a:off x="8410148" y="5110467"/>
            <a:ext cx="873290" cy="1048109"/>
            <a:chOff x="3013154" y="3291220"/>
            <a:chExt cx="873290" cy="1174709"/>
          </a:xfrm>
        </p:grpSpPr>
        <p:sp>
          <p:nvSpPr>
            <p:cNvPr id="66" name="Rechteck: abgerundete Ecken 65">
              <a:extLst>
                <a:ext uri="{FF2B5EF4-FFF2-40B4-BE49-F238E27FC236}">
                  <a16:creationId xmlns:a16="http://schemas.microsoft.com/office/drawing/2014/main" id="{9B86EC2F-E754-6629-90C1-8B1D96EA03AF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67" name="Stern: 7 Zacken 66">
              <a:extLst>
                <a:ext uri="{FF2B5EF4-FFF2-40B4-BE49-F238E27FC236}">
                  <a16:creationId xmlns:a16="http://schemas.microsoft.com/office/drawing/2014/main" id="{ADD1F9FB-AAA9-A3F2-4B7E-BCBC3EAE7658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8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FA379-1A96-C3A8-E168-28AC705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(Cloud) Backup for E2E Messaging </a:t>
            </a:r>
          </a:p>
        </p:txBody>
      </p:sp>
      <p:pic>
        <p:nvPicPr>
          <p:cNvPr id="4" name="Grafik 3" descr="Ein Bild, das Cartoon, Zeichnung, Clipart, Darstellung enthält.&#10;&#10;Automatisch generierte Beschreibung">
            <a:extLst>
              <a:ext uri="{FF2B5EF4-FFF2-40B4-BE49-F238E27FC236}">
                <a16:creationId xmlns:a16="http://schemas.microsoft.com/office/drawing/2014/main" id="{403694C8-172F-3C70-5864-1DB1001A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14" y="5159749"/>
            <a:ext cx="650547" cy="1174709"/>
          </a:xfrm>
          <a:prstGeom prst="rect">
            <a:avLst/>
          </a:prstGeom>
        </p:spPr>
      </p:pic>
      <p:pic>
        <p:nvPicPr>
          <p:cNvPr id="5" name="Grafik 4" descr="Ein Bild, das Vogel, Clipart, Darstellung, Zeichnung enthält.&#10;&#10;Automatisch generierte Beschreibung">
            <a:extLst>
              <a:ext uri="{FF2B5EF4-FFF2-40B4-BE49-F238E27FC236}">
                <a16:creationId xmlns:a16="http://schemas.microsoft.com/office/drawing/2014/main" id="{52BB9819-A777-B891-BB49-55A3541E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35" y="4422409"/>
            <a:ext cx="754060" cy="1166785"/>
          </a:xfrm>
          <a:prstGeom prst="rect">
            <a:avLst/>
          </a:prstGeom>
        </p:spPr>
      </p:pic>
      <p:pic>
        <p:nvPicPr>
          <p:cNvPr id="6" name="Grafik 5" descr="Ein Bild, das Cartoon, Clipart, Zeichnung, Entwurf enthält.&#10;&#10;Automatisch generierte Beschreibung">
            <a:extLst>
              <a:ext uri="{FF2B5EF4-FFF2-40B4-BE49-F238E27FC236}">
                <a16:creationId xmlns:a16="http://schemas.microsoft.com/office/drawing/2014/main" id="{22F94A69-1C47-29BB-314A-00651F7B2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34" y="2218144"/>
            <a:ext cx="587669" cy="1052542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75772BB-64DB-3013-D00C-9E5BD3361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30" y="3786654"/>
            <a:ext cx="972549" cy="972549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78B7F03-6D32-63EB-6A8E-D54E03DAA103}"/>
              </a:ext>
            </a:extLst>
          </p:cNvPr>
          <p:cNvCxnSpPr>
            <a:cxnSpLocks/>
          </p:cNvCxnSpPr>
          <p:nvPr/>
        </p:nvCxnSpPr>
        <p:spPr>
          <a:xfrm>
            <a:off x="1845765" y="4322473"/>
            <a:ext cx="1167389" cy="1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B7A0DBD-8DF0-8E0C-B447-3F71DD475877}"/>
              </a:ext>
            </a:extLst>
          </p:cNvPr>
          <p:cNvSpPr txBox="1"/>
          <p:nvPr/>
        </p:nvSpPr>
        <p:spPr>
          <a:xfrm>
            <a:off x="1703854" y="3916181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CB80581-33AE-785A-889F-E7D67DFBF99C}"/>
              </a:ext>
            </a:extLst>
          </p:cNvPr>
          <p:cNvCxnSpPr>
            <a:cxnSpLocks/>
          </p:cNvCxnSpPr>
          <p:nvPr/>
        </p:nvCxnSpPr>
        <p:spPr>
          <a:xfrm>
            <a:off x="3886444" y="4306390"/>
            <a:ext cx="1862357" cy="321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0A9F2AB-7842-AFC9-594F-9A12CE32AEE9}"/>
              </a:ext>
            </a:extLst>
          </p:cNvPr>
          <p:cNvGrpSpPr/>
          <p:nvPr/>
        </p:nvGrpSpPr>
        <p:grpSpPr>
          <a:xfrm>
            <a:off x="8432382" y="2191362"/>
            <a:ext cx="873290" cy="1174709"/>
            <a:chOff x="3013154" y="3291220"/>
            <a:chExt cx="873290" cy="1174709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D6727C77-C1A5-CFC1-DB4B-287C5D173B1E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29" name="Stern: 7 Zacken 28">
              <a:extLst>
                <a:ext uri="{FF2B5EF4-FFF2-40B4-BE49-F238E27FC236}">
                  <a16:creationId xmlns:a16="http://schemas.microsoft.com/office/drawing/2014/main" id="{C412776F-6842-215A-32CC-18770309B98B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91C1B23-238F-FCA1-9D79-62D9AD22EE5F}"/>
              </a:ext>
            </a:extLst>
          </p:cNvPr>
          <p:cNvGrpSpPr/>
          <p:nvPr/>
        </p:nvGrpSpPr>
        <p:grpSpPr>
          <a:xfrm>
            <a:off x="8420682" y="4924323"/>
            <a:ext cx="873290" cy="1174709"/>
            <a:chOff x="3013154" y="3291220"/>
            <a:chExt cx="873290" cy="1174709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3DF9A23B-9D28-CCF5-FEEE-419214535008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33" name="Stern: 7 Zacken 32">
              <a:extLst>
                <a:ext uri="{FF2B5EF4-FFF2-40B4-BE49-F238E27FC236}">
                  <a16:creationId xmlns:a16="http://schemas.microsoft.com/office/drawing/2014/main" id="{0C58878E-7481-C0BA-2932-72F038E19864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D3F5DA40-84C0-5850-5BEE-F415A0ACC2D9}"/>
              </a:ext>
            </a:extLst>
          </p:cNvPr>
          <p:cNvSpPr txBox="1"/>
          <p:nvPr/>
        </p:nvSpPr>
        <p:spPr>
          <a:xfrm>
            <a:off x="9291686" y="2310294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D7127128-5DB2-F0DD-CADC-D49A7FA6856F}"/>
              </a:ext>
            </a:extLst>
          </p:cNvPr>
          <p:cNvCxnSpPr>
            <a:cxnSpLocks/>
          </p:cNvCxnSpPr>
          <p:nvPr/>
        </p:nvCxnSpPr>
        <p:spPr>
          <a:xfrm>
            <a:off x="9305672" y="2778716"/>
            <a:ext cx="11203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2739262F-73F4-A453-DDB3-B3ACD8D7FCA9}"/>
              </a:ext>
            </a:extLst>
          </p:cNvPr>
          <p:cNvSpPr txBox="1"/>
          <p:nvPr/>
        </p:nvSpPr>
        <p:spPr>
          <a:xfrm>
            <a:off x="9341679" y="5325755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D3E477C-4AAD-A91F-B076-DF37AA781F58}"/>
              </a:ext>
            </a:extLst>
          </p:cNvPr>
          <p:cNvCxnSpPr>
            <a:cxnSpLocks/>
          </p:cNvCxnSpPr>
          <p:nvPr/>
        </p:nvCxnSpPr>
        <p:spPr>
          <a:xfrm>
            <a:off x="9309686" y="5727561"/>
            <a:ext cx="11203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FC2AF0A4-277D-AAA7-9D7A-F6DA47964F07}"/>
              </a:ext>
            </a:extLst>
          </p:cNvPr>
          <p:cNvGrpSpPr/>
          <p:nvPr/>
        </p:nvGrpSpPr>
        <p:grpSpPr>
          <a:xfrm>
            <a:off x="3959477" y="3808468"/>
            <a:ext cx="1952388" cy="559077"/>
            <a:chOff x="4001865" y="2554534"/>
            <a:chExt cx="1952388" cy="559077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01D615A-0FCF-424D-8FDD-CAB89E341F23}"/>
                </a:ext>
              </a:extLst>
            </p:cNvPr>
            <p:cNvSpPr txBox="1"/>
            <p:nvPr/>
          </p:nvSpPr>
          <p:spPr>
            <a:xfrm>
              <a:off x="4447698" y="2569923"/>
              <a:ext cx="1236236" cy="33855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err="1"/>
                <a:t>meep</a:t>
              </a:r>
              <a:r>
                <a:rPr lang="en-US" sz="1600" dirty="0"/>
                <a:t> </a:t>
              </a:r>
              <a:r>
                <a:rPr lang="en-US" sz="1600" dirty="0" err="1"/>
                <a:t>meep</a:t>
              </a:r>
              <a:endParaRPr lang="en-US" sz="1600" dirty="0"/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0C3091C-BD7C-3182-C99D-897B0065AEF1}"/>
                </a:ext>
              </a:extLst>
            </p:cNvPr>
            <p:cNvSpPr txBox="1"/>
            <p:nvPr/>
          </p:nvSpPr>
          <p:spPr>
            <a:xfrm>
              <a:off x="4001865" y="255453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 =</a:t>
              </a:r>
            </a:p>
          </p:txBody>
        </p:sp>
        <p:pic>
          <p:nvPicPr>
            <p:cNvPr id="50" name="Grafik 49" descr="Sperren mit einfarbiger Füllung">
              <a:extLst>
                <a:ext uri="{FF2B5EF4-FFF2-40B4-BE49-F238E27FC236}">
                  <a16:creationId xmlns:a16="http://schemas.microsoft.com/office/drawing/2014/main" id="{C131FD20-F7DE-5444-8DC2-EF9D796B1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21127" y="2580485"/>
              <a:ext cx="533126" cy="533126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D9AA697-03DA-96E3-40E7-FBC64BA942A7}"/>
              </a:ext>
            </a:extLst>
          </p:cNvPr>
          <p:cNvGrpSpPr/>
          <p:nvPr/>
        </p:nvGrpSpPr>
        <p:grpSpPr>
          <a:xfrm>
            <a:off x="7274852" y="2857886"/>
            <a:ext cx="499008" cy="410304"/>
            <a:chOff x="7274852" y="2857886"/>
            <a:chExt cx="499008" cy="410304"/>
          </a:xfrm>
        </p:grpSpPr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40D8E0F6-293F-97DA-4D75-E1D810C0029B}"/>
                </a:ext>
              </a:extLst>
            </p:cNvPr>
            <p:cNvSpPr txBox="1"/>
            <p:nvPr/>
          </p:nvSpPr>
          <p:spPr>
            <a:xfrm>
              <a:off x="7274852" y="285788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pic>
          <p:nvPicPr>
            <p:cNvPr id="62" name="Grafik 61" descr="Sperren mit einfarbiger Füllung">
              <a:extLst>
                <a:ext uri="{FF2B5EF4-FFF2-40B4-BE49-F238E27FC236}">
                  <a16:creationId xmlns:a16="http://schemas.microsoft.com/office/drawing/2014/main" id="{6D65B6E1-91F8-3F77-9900-388B83417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8894" y="2923224"/>
              <a:ext cx="344966" cy="344966"/>
            </a:xfrm>
            <a:prstGeom prst="rect">
              <a:avLst/>
            </a:prstGeom>
          </p:spPr>
        </p:pic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8EA5A73-9497-EDC1-01BC-7D961E0B71B1}"/>
              </a:ext>
            </a:extLst>
          </p:cNvPr>
          <p:cNvGrpSpPr/>
          <p:nvPr/>
        </p:nvGrpSpPr>
        <p:grpSpPr>
          <a:xfrm>
            <a:off x="7370860" y="4376950"/>
            <a:ext cx="461331" cy="442976"/>
            <a:chOff x="7370860" y="4102630"/>
            <a:chExt cx="461331" cy="442976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6FC5056C-B745-81E3-4D58-F457DDCF41F3}"/>
                </a:ext>
              </a:extLst>
            </p:cNvPr>
            <p:cNvSpPr txBox="1"/>
            <p:nvPr/>
          </p:nvSpPr>
          <p:spPr>
            <a:xfrm>
              <a:off x="7370860" y="410263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pic>
          <p:nvPicPr>
            <p:cNvPr id="63" name="Grafik 62" descr="Sperren mit einfarbiger Füllung">
              <a:extLst>
                <a:ext uri="{FF2B5EF4-FFF2-40B4-BE49-F238E27FC236}">
                  <a16:creationId xmlns:a16="http://schemas.microsoft.com/office/drawing/2014/main" id="{3F62B82C-2AFC-5AFF-B2AC-EB52A6322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87225" y="4200640"/>
              <a:ext cx="344966" cy="344966"/>
            </a:xfrm>
            <a:prstGeom prst="rect">
              <a:avLst/>
            </a:prstGeom>
          </p:spPr>
        </p:pic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0D8666B-F740-27A7-498C-145FB0841748}"/>
              </a:ext>
            </a:extLst>
          </p:cNvPr>
          <p:cNvCxnSpPr>
            <a:cxnSpLocks/>
          </p:cNvCxnSpPr>
          <p:nvPr/>
        </p:nvCxnSpPr>
        <p:spPr>
          <a:xfrm flipV="1">
            <a:off x="6983844" y="2778717"/>
            <a:ext cx="1448538" cy="1383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47D2959B-7FD6-6B7D-A5EA-231E7B52064A}"/>
              </a:ext>
            </a:extLst>
          </p:cNvPr>
          <p:cNvGrpSpPr/>
          <p:nvPr/>
        </p:nvGrpSpPr>
        <p:grpSpPr>
          <a:xfrm>
            <a:off x="1182587" y="1406986"/>
            <a:ext cx="3156338" cy="2509195"/>
            <a:chOff x="1182587" y="1406986"/>
            <a:chExt cx="3156338" cy="2509195"/>
          </a:xfrm>
        </p:grpSpPr>
        <p:sp>
          <p:nvSpPr>
            <p:cNvPr id="3" name="Wolke 2">
              <a:extLst>
                <a:ext uri="{FF2B5EF4-FFF2-40B4-BE49-F238E27FC236}">
                  <a16:creationId xmlns:a16="http://schemas.microsoft.com/office/drawing/2014/main" id="{318CB322-808B-ED7A-3794-FDCA1CDD4E9E}"/>
                </a:ext>
              </a:extLst>
            </p:cNvPr>
            <p:cNvSpPr/>
            <p:nvPr/>
          </p:nvSpPr>
          <p:spPr>
            <a:xfrm>
              <a:off x="1182587" y="1406986"/>
              <a:ext cx="1994289" cy="863830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Cloud storage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2B2B405D-6E8F-4F6C-00A5-A1CB1C895283}"/>
                </a:ext>
              </a:extLst>
            </p:cNvPr>
            <p:cNvGrpSpPr/>
            <p:nvPr/>
          </p:nvGrpSpPr>
          <p:grpSpPr>
            <a:xfrm>
              <a:off x="1640507" y="2698709"/>
              <a:ext cx="1164576" cy="947465"/>
              <a:chOff x="1640507" y="2698709"/>
              <a:chExt cx="1164576" cy="947465"/>
            </a:xfrm>
          </p:grpSpPr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EAA5A6F9-B947-4403-EB07-3A74C2A182E3}"/>
                  </a:ext>
                </a:extLst>
              </p:cNvPr>
              <p:cNvSpPr/>
              <p:nvPr/>
            </p:nvSpPr>
            <p:spPr>
              <a:xfrm>
                <a:off x="1640507" y="2698709"/>
                <a:ext cx="1164576" cy="94746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Backup</a:t>
                </a:r>
              </a:p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Stern: 10 Zacken 15">
                    <a:extLst>
                      <a:ext uri="{FF2B5EF4-FFF2-40B4-BE49-F238E27FC236}">
                        <a16:creationId xmlns:a16="http://schemas.microsoft.com/office/drawing/2014/main" id="{DA24E48A-3BE6-69AB-B9FD-8D1041E6E091}"/>
                      </a:ext>
                    </a:extLst>
                  </p:cNvPr>
                  <p:cNvSpPr/>
                  <p:nvPr/>
                </p:nvSpPr>
                <p:spPr>
                  <a:xfrm>
                    <a:off x="1982357" y="3157221"/>
                    <a:ext cx="480875" cy="450082"/>
                  </a:xfrm>
                  <a:prstGeom prst="star10">
                    <a:avLst/>
                  </a:prstGeom>
                </p:spPr>
                <p:style>
                  <a:lnRef idx="2">
                    <a:schemeClr val="accent4">
                      <a:shade val="15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Stern: 10 Zacken 15">
                    <a:extLst>
                      <a:ext uri="{FF2B5EF4-FFF2-40B4-BE49-F238E27FC236}">
                        <a16:creationId xmlns:a16="http://schemas.microsoft.com/office/drawing/2014/main" id="{DA24E48A-3BE6-69AB-B9FD-8D1041E6E0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357" y="3157221"/>
                    <a:ext cx="480875" cy="450082"/>
                  </a:xfrm>
                  <a:prstGeom prst="star10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7BC42CDA-D8B9-8F71-5F43-A32E27A10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9732" y="3677300"/>
              <a:ext cx="0" cy="2388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1CDE430B-D027-4E5B-07A2-F0A9C4BFFBC0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2222794" y="2330898"/>
              <a:ext cx="1" cy="3678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A529EC3-86B1-CC0E-70BB-933B9C821748}"/>
                </a:ext>
              </a:extLst>
            </p:cNvPr>
            <p:cNvGrpSpPr/>
            <p:nvPr/>
          </p:nvGrpSpPr>
          <p:grpSpPr>
            <a:xfrm>
              <a:off x="2386537" y="2292382"/>
              <a:ext cx="1952388" cy="559077"/>
              <a:chOff x="4001865" y="2554534"/>
              <a:chExt cx="1952388" cy="559077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96BD8315-8945-9311-C141-80F6A7007547}"/>
                  </a:ext>
                </a:extLst>
              </p:cNvPr>
              <p:cNvSpPr txBox="1"/>
              <p:nvPr/>
            </p:nvSpPr>
            <p:spPr>
              <a:xfrm>
                <a:off x="4447698" y="2569923"/>
                <a:ext cx="1236236" cy="338554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meep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meep</a:t>
                </a:r>
                <a:endParaRPr lang="en-US" sz="1600" dirty="0"/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53B1C192-E7F6-1D76-18FA-ED76DF0CB8D5}"/>
                  </a:ext>
                </a:extLst>
              </p:cNvPr>
              <p:cNvSpPr txBox="1"/>
              <p:nvPr/>
            </p:nvSpPr>
            <p:spPr>
              <a:xfrm>
                <a:off x="4001865" y="2554534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 =</a:t>
                </a:r>
              </a:p>
            </p:txBody>
          </p:sp>
          <p:pic>
            <p:nvPicPr>
              <p:cNvPr id="39" name="Grafik 38" descr="Sperren mit einfarbiger Füllung">
                <a:extLst>
                  <a:ext uri="{FF2B5EF4-FFF2-40B4-BE49-F238E27FC236}">
                    <a16:creationId xmlns:a16="http://schemas.microsoft.com/office/drawing/2014/main" id="{7B5E476E-2E07-FEFF-021B-5CDA5AA6A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21127" y="2580485"/>
                <a:ext cx="533126" cy="533126"/>
              </a:xfrm>
              <a:prstGeom prst="rect">
                <a:avLst/>
              </a:prstGeom>
            </p:spPr>
          </p:pic>
        </p:grpSp>
      </p:grp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B1CA2437-BB16-E2D5-C0BD-EF26A8557998}"/>
              </a:ext>
            </a:extLst>
          </p:cNvPr>
          <p:cNvCxnSpPr>
            <a:cxnSpLocks/>
          </p:cNvCxnSpPr>
          <p:nvPr/>
        </p:nvCxnSpPr>
        <p:spPr>
          <a:xfrm>
            <a:off x="6983844" y="4545606"/>
            <a:ext cx="1436838" cy="966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145C594E-6DFC-E88F-1D70-190DFC2E0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930" y="1501631"/>
            <a:ext cx="6041157" cy="4832827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800" b="1" dirty="0"/>
              <a:t>Observations</a:t>
            </a:r>
            <a:endParaRPr lang="en-US" dirty="0"/>
          </a:p>
          <a:p>
            <a:r>
              <a:rPr lang="en-US" sz="3600" dirty="0"/>
              <a:t>Existing solutions use static backup key</a:t>
            </a:r>
          </a:p>
          <a:p>
            <a:pPr lvl="1"/>
            <a:r>
              <a:rPr lang="en-US" sz="3600" dirty="0"/>
              <a:t>Research focused on securing this key</a:t>
            </a:r>
          </a:p>
          <a:p>
            <a:pPr lvl="1"/>
            <a:r>
              <a:rPr lang="en-US" sz="3600" dirty="0"/>
              <a:t>HSM, secret sharing (PPSS), </a:t>
            </a:r>
            <a:r>
              <a:rPr lang="en-US" sz="3600" dirty="0" err="1"/>
              <a:t>DPaSE</a:t>
            </a:r>
            <a:r>
              <a:rPr lang="en-US" sz="3600" dirty="0"/>
              <a:t>, …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Each user maintains their own backup</a:t>
            </a:r>
          </a:p>
          <a:p>
            <a:pPr lvl="1"/>
            <a:r>
              <a:rPr lang="en-US" sz="3600" dirty="0"/>
              <a:t>not storage or bandwidth efficient</a:t>
            </a:r>
          </a:p>
          <a:p>
            <a:pPr marL="457200" lvl="1" indent="0">
              <a:buNone/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No PCS or FS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No efficient (selective) erasure of data</a:t>
            </a:r>
          </a:p>
          <a:p>
            <a:pPr lvl="1"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en-US" sz="3600" dirty="0"/>
              <a:t>No advanced functionality such as delegation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New device</a:t>
            </a:r>
          </a:p>
          <a:p>
            <a:pPr lvl="1">
              <a:lnSpc>
                <a:spcPct val="100000"/>
              </a:lnSpc>
            </a:pPr>
            <a:r>
              <a:rPr lang="en-US" sz="3600" dirty="0"/>
              <a:t>New group member / auditor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F5AE566-4208-7D6D-EED7-BD30058C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6/5/2024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69CA883-BFDF-0AB4-55A3-A6165DF0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SKECH 2024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E4CCCB8D-E5F5-BBD1-AD34-05667A07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5</a:t>
            </a:fld>
            <a:endParaRPr lang="en-US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7290164-4F87-1568-A034-73BBE152F93E}"/>
              </a:ext>
            </a:extLst>
          </p:cNvPr>
          <p:cNvGrpSpPr/>
          <p:nvPr/>
        </p:nvGrpSpPr>
        <p:grpSpPr>
          <a:xfrm>
            <a:off x="3013154" y="3803900"/>
            <a:ext cx="873290" cy="1048109"/>
            <a:chOff x="3013154" y="3291220"/>
            <a:chExt cx="873290" cy="1174709"/>
          </a:xfrm>
        </p:grpSpPr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BDF308E0-AAB3-3358-B0DF-056327B20672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Stern: 7 Zacken 22">
              <a:extLst>
                <a:ext uri="{FF2B5EF4-FFF2-40B4-BE49-F238E27FC236}">
                  <a16:creationId xmlns:a16="http://schemas.microsoft.com/office/drawing/2014/main" id="{3123BEBA-B4A8-544E-8C0E-225D9F3B1EEF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D2CC1D7-9A75-3143-57C6-17CF455BC073}"/>
              </a:ext>
            </a:extLst>
          </p:cNvPr>
          <p:cNvGrpSpPr/>
          <p:nvPr/>
        </p:nvGrpSpPr>
        <p:grpSpPr>
          <a:xfrm>
            <a:off x="96758" y="1867569"/>
            <a:ext cx="5725107" cy="3724826"/>
            <a:chOff x="101600" y="1206060"/>
            <a:chExt cx="5934747" cy="3553144"/>
          </a:xfrm>
        </p:grpSpPr>
        <p:sp>
          <p:nvSpPr>
            <p:cNvPr id="49" name="Rechteck: abgerundete Ecken 48">
              <a:extLst>
                <a:ext uri="{FF2B5EF4-FFF2-40B4-BE49-F238E27FC236}">
                  <a16:creationId xmlns:a16="http://schemas.microsoft.com/office/drawing/2014/main" id="{B2F488A7-00D7-9055-1F6E-5DBC0EA74DF3}"/>
                </a:ext>
              </a:extLst>
            </p:cNvPr>
            <p:cNvSpPr/>
            <p:nvPr/>
          </p:nvSpPr>
          <p:spPr>
            <a:xfrm>
              <a:off x="101600" y="1206060"/>
              <a:ext cx="5934747" cy="3553144"/>
            </a:xfrm>
            <a:prstGeom prst="roundRect">
              <a:avLst>
                <a:gd name="adj" fmla="val 634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endParaRPr lang="en-US" dirty="0"/>
            </a:p>
            <a:p>
              <a:r>
                <a:rPr lang="en-US" dirty="0"/>
                <a:t>Note: Apple since has clarified that iCloud backups were not involved in the incident. (Also, iCloud backups are not E2EE by default.)</a:t>
              </a:r>
            </a:p>
          </p:txBody>
        </p:sp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4F694DAC-6A43-7CD0-1FAD-13915FF6E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3501" y="1446322"/>
              <a:ext cx="5590789" cy="218327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647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FA379-1A96-C3A8-E168-28AC705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Key Storage</a:t>
            </a:r>
          </a:p>
        </p:txBody>
      </p:sp>
      <p:pic>
        <p:nvPicPr>
          <p:cNvPr id="4" name="Grafik 3" descr="Ein Bild, das Cartoon, Zeichnung, Clipart, Darstellung enthält.&#10;&#10;Automatisch generierte Beschreibung">
            <a:extLst>
              <a:ext uri="{FF2B5EF4-FFF2-40B4-BE49-F238E27FC236}">
                <a16:creationId xmlns:a16="http://schemas.microsoft.com/office/drawing/2014/main" id="{403694C8-172F-3C70-5864-1DB1001A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14" y="5159749"/>
            <a:ext cx="650547" cy="1174709"/>
          </a:xfrm>
          <a:prstGeom prst="rect">
            <a:avLst/>
          </a:prstGeom>
        </p:spPr>
      </p:pic>
      <p:pic>
        <p:nvPicPr>
          <p:cNvPr id="5" name="Grafik 4" descr="Ein Bild, das Vogel, Clipart, Darstellung, Zeichnung enthält.&#10;&#10;Automatisch generierte Beschreibung">
            <a:extLst>
              <a:ext uri="{FF2B5EF4-FFF2-40B4-BE49-F238E27FC236}">
                <a16:creationId xmlns:a16="http://schemas.microsoft.com/office/drawing/2014/main" id="{52BB9819-A777-B891-BB49-55A3541E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35" y="4422409"/>
            <a:ext cx="754060" cy="1166785"/>
          </a:xfrm>
          <a:prstGeom prst="rect">
            <a:avLst/>
          </a:prstGeom>
        </p:spPr>
      </p:pic>
      <p:pic>
        <p:nvPicPr>
          <p:cNvPr id="6" name="Grafik 5" descr="Ein Bild, das Cartoon, Clipart, Zeichnung, Entwurf enthält.&#10;&#10;Automatisch generierte Beschreibung">
            <a:extLst>
              <a:ext uri="{FF2B5EF4-FFF2-40B4-BE49-F238E27FC236}">
                <a16:creationId xmlns:a16="http://schemas.microsoft.com/office/drawing/2014/main" id="{22F94A69-1C47-29BB-314A-00651F7B2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14" y="2815945"/>
            <a:ext cx="587669" cy="1052542"/>
          </a:xfrm>
          <a:prstGeom prst="rect">
            <a:avLst/>
          </a:prstGeom>
        </p:spPr>
      </p:pic>
      <p:pic>
        <p:nvPicPr>
          <p:cNvPr id="7" name="Grafik 6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75772BB-64DB-3013-D00C-9E5BD3361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30" y="3786654"/>
            <a:ext cx="972549" cy="972549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57CB4A7-30F7-2C38-E470-AC96069E1142}"/>
              </a:ext>
            </a:extLst>
          </p:cNvPr>
          <p:cNvGrpSpPr/>
          <p:nvPr/>
        </p:nvGrpSpPr>
        <p:grpSpPr>
          <a:xfrm>
            <a:off x="3013154" y="3803900"/>
            <a:ext cx="873290" cy="1048109"/>
            <a:chOff x="3013154" y="3291220"/>
            <a:chExt cx="873290" cy="1174709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B31CAC82-2D69-D5BE-F506-F87E06984201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12" name="Stern: 7 Zacken 11">
              <a:extLst>
                <a:ext uri="{FF2B5EF4-FFF2-40B4-BE49-F238E27FC236}">
                  <a16:creationId xmlns:a16="http://schemas.microsoft.com/office/drawing/2014/main" id="{B5FF2B69-E52C-BD93-4DC9-8E46112379A4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78B7F03-6D32-63EB-6A8E-D54E03DAA103}"/>
              </a:ext>
            </a:extLst>
          </p:cNvPr>
          <p:cNvCxnSpPr>
            <a:cxnSpLocks/>
          </p:cNvCxnSpPr>
          <p:nvPr/>
        </p:nvCxnSpPr>
        <p:spPr>
          <a:xfrm>
            <a:off x="1845765" y="4322473"/>
            <a:ext cx="1167389" cy="1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B7A0DBD-8DF0-8E0C-B447-3F71DD475877}"/>
              </a:ext>
            </a:extLst>
          </p:cNvPr>
          <p:cNvSpPr txBox="1"/>
          <p:nvPr/>
        </p:nvSpPr>
        <p:spPr>
          <a:xfrm>
            <a:off x="1703854" y="3916181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CB80581-33AE-785A-889F-E7D67DFBF99C}"/>
              </a:ext>
            </a:extLst>
          </p:cNvPr>
          <p:cNvCxnSpPr>
            <a:cxnSpLocks/>
          </p:cNvCxnSpPr>
          <p:nvPr/>
        </p:nvCxnSpPr>
        <p:spPr>
          <a:xfrm>
            <a:off x="3886444" y="4306390"/>
            <a:ext cx="1862357" cy="321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003651F-AD96-0A0D-031E-E39A3BF24D05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7013608" y="3520608"/>
            <a:ext cx="1404788" cy="6275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A202DAC-1C24-A761-EBC5-E4B6E9B28B47}"/>
              </a:ext>
            </a:extLst>
          </p:cNvPr>
          <p:cNvCxnSpPr>
            <a:cxnSpLocks/>
          </p:cNvCxnSpPr>
          <p:nvPr/>
        </p:nvCxnSpPr>
        <p:spPr>
          <a:xfrm>
            <a:off x="6971338" y="4935696"/>
            <a:ext cx="1436838" cy="966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0A9F2AB-7842-AFC9-594F-9A12CE32AEE9}"/>
              </a:ext>
            </a:extLst>
          </p:cNvPr>
          <p:cNvGrpSpPr/>
          <p:nvPr/>
        </p:nvGrpSpPr>
        <p:grpSpPr>
          <a:xfrm>
            <a:off x="8418396" y="3058282"/>
            <a:ext cx="873290" cy="924652"/>
            <a:chOff x="3013154" y="3291220"/>
            <a:chExt cx="873290" cy="1174709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D6727C77-C1A5-CFC1-DB4B-287C5D173B1E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29" name="Stern: 7 Zacken 28">
              <a:extLst>
                <a:ext uri="{FF2B5EF4-FFF2-40B4-BE49-F238E27FC236}">
                  <a16:creationId xmlns:a16="http://schemas.microsoft.com/office/drawing/2014/main" id="{C412776F-6842-215A-32CC-18770309B98B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D3F5DA40-84C0-5850-5BEE-F415A0ACC2D9}"/>
              </a:ext>
            </a:extLst>
          </p:cNvPr>
          <p:cNvSpPr txBox="1"/>
          <p:nvPr/>
        </p:nvSpPr>
        <p:spPr>
          <a:xfrm>
            <a:off x="9281466" y="2908095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D7127128-5DB2-F0DD-CADC-D49A7FA6856F}"/>
              </a:ext>
            </a:extLst>
          </p:cNvPr>
          <p:cNvCxnSpPr>
            <a:cxnSpLocks/>
          </p:cNvCxnSpPr>
          <p:nvPr/>
        </p:nvCxnSpPr>
        <p:spPr>
          <a:xfrm>
            <a:off x="9295452" y="3376517"/>
            <a:ext cx="11203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2739262F-73F4-A453-DDB3-B3ACD8D7FCA9}"/>
              </a:ext>
            </a:extLst>
          </p:cNvPr>
          <p:cNvSpPr txBox="1"/>
          <p:nvPr/>
        </p:nvSpPr>
        <p:spPr>
          <a:xfrm>
            <a:off x="9291686" y="5563213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meep</a:t>
            </a:r>
            <a:r>
              <a:rPr lang="en-US" sz="1600" dirty="0"/>
              <a:t> </a:t>
            </a:r>
            <a:r>
              <a:rPr lang="en-US" sz="1600" dirty="0" err="1"/>
              <a:t>meep</a:t>
            </a:r>
            <a:endParaRPr lang="en-US" sz="1600" dirty="0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D3E477C-4AAD-A91F-B076-DF37AA781F58}"/>
              </a:ext>
            </a:extLst>
          </p:cNvPr>
          <p:cNvCxnSpPr>
            <a:cxnSpLocks/>
          </p:cNvCxnSpPr>
          <p:nvPr/>
        </p:nvCxnSpPr>
        <p:spPr>
          <a:xfrm>
            <a:off x="9281466" y="5963610"/>
            <a:ext cx="11203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FC2AF0A4-277D-AAA7-9D7A-F6DA47964F07}"/>
              </a:ext>
            </a:extLst>
          </p:cNvPr>
          <p:cNvGrpSpPr/>
          <p:nvPr/>
        </p:nvGrpSpPr>
        <p:grpSpPr>
          <a:xfrm>
            <a:off x="3959477" y="3808468"/>
            <a:ext cx="1952388" cy="559077"/>
            <a:chOff x="4001865" y="2554534"/>
            <a:chExt cx="1952388" cy="559077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01D615A-0FCF-424D-8FDD-CAB89E341F23}"/>
                </a:ext>
              </a:extLst>
            </p:cNvPr>
            <p:cNvSpPr txBox="1"/>
            <p:nvPr/>
          </p:nvSpPr>
          <p:spPr>
            <a:xfrm>
              <a:off x="4447698" y="2569923"/>
              <a:ext cx="1236236" cy="338554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err="1"/>
                <a:t>meep</a:t>
              </a:r>
              <a:r>
                <a:rPr lang="en-US" sz="1600" dirty="0"/>
                <a:t> </a:t>
              </a:r>
              <a:r>
                <a:rPr lang="en-US" sz="1600" dirty="0" err="1"/>
                <a:t>meep</a:t>
              </a:r>
              <a:endParaRPr lang="en-US" sz="1600" dirty="0"/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0C3091C-BD7C-3182-C99D-897B0065AEF1}"/>
                </a:ext>
              </a:extLst>
            </p:cNvPr>
            <p:cNvSpPr txBox="1"/>
            <p:nvPr/>
          </p:nvSpPr>
          <p:spPr>
            <a:xfrm>
              <a:off x="4001865" y="255453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 =</a:t>
              </a:r>
            </a:p>
          </p:txBody>
        </p:sp>
        <p:pic>
          <p:nvPicPr>
            <p:cNvPr id="50" name="Grafik 49" descr="Sperren mit einfarbiger Füllung">
              <a:extLst>
                <a:ext uri="{FF2B5EF4-FFF2-40B4-BE49-F238E27FC236}">
                  <a16:creationId xmlns:a16="http://schemas.microsoft.com/office/drawing/2014/main" id="{C131FD20-F7DE-5444-8DC2-EF9D796B1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21127" y="2580485"/>
              <a:ext cx="533126" cy="533126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D9AA697-03DA-96E3-40E7-FBC64BA942A7}"/>
              </a:ext>
            </a:extLst>
          </p:cNvPr>
          <p:cNvGrpSpPr/>
          <p:nvPr/>
        </p:nvGrpSpPr>
        <p:grpSpPr>
          <a:xfrm>
            <a:off x="7263475" y="3411119"/>
            <a:ext cx="499008" cy="410304"/>
            <a:chOff x="7274852" y="2857886"/>
            <a:chExt cx="499008" cy="410304"/>
          </a:xfrm>
        </p:grpSpPr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40D8E0F6-293F-97DA-4D75-E1D810C0029B}"/>
                </a:ext>
              </a:extLst>
            </p:cNvPr>
            <p:cNvSpPr txBox="1"/>
            <p:nvPr/>
          </p:nvSpPr>
          <p:spPr>
            <a:xfrm>
              <a:off x="7274852" y="2857886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pic>
          <p:nvPicPr>
            <p:cNvPr id="62" name="Grafik 61" descr="Sperren mit einfarbiger Füllung">
              <a:extLst>
                <a:ext uri="{FF2B5EF4-FFF2-40B4-BE49-F238E27FC236}">
                  <a16:creationId xmlns:a16="http://schemas.microsoft.com/office/drawing/2014/main" id="{6D65B6E1-91F8-3F77-9900-388B83417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28894" y="2923224"/>
              <a:ext cx="344966" cy="344966"/>
            </a:xfrm>
            <a:prstGeom prst="rect">
              <a:avLst/>
            </a:prstGeom>
          </p:spPr>
        </p:pic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8EA5A73-9497-EDC1-01BC-7D961E0B71B1}"/>
              </a:ext>
            </a:extLst>
          </p:cNvPr>
          <p:cNvGrpSpPr/>
          <p:nvPr/>
        </p:nvGrpSpPr>
        <p:grpSpPr>
          <a:xfrm>
            <a:off x="7318336" y="4748311"/>
            <a:ext cx="461331" cy="442976"/>
            <a:chOff x="7370860" y="4102630"/>
            <a:chExt cx="461331" cy="442976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6FC5056C-B745-81E3-4D58-F457DDCF41F3}"/>
                </a:ext>
              </a:extLst>
            </p:cNvPr>
            <p:cNvSpPr txBox="1"/>
            <p:nvPr/>
          </p:nvSpPr>
          <p:spPr>
            <a:xfrm>
              <a:off x="7370860" y="410263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pic>
          <p:nvPicPr>
            <p:cNvPr id="63" name="Grafik 62" descr="Sperren mit einfarbiger Füllung">
              <a:extLst>
                <a:ext uri="{FF2B5EF4-FFF2-40B4-BE49-F238E27FC236}">
                  <a16:creationId xmlns:a16="http://schemas.microsoft.com/office/drawing/2014/main" id="{3F62B82C-2AFC-5AFF-B2AC-EB52A6322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87225" y="4200640"/>
              <a:ext cx="344966" cy="344966"/>
            </a:xfrm>
            <a:prstGeom prst="rect">
              <a:avLst/>
            </a:prstGeom>
          </p:spPr>
        </p:pic>
      </p:grpSp>
      <p:sp>
        <p:nvSpPr>
          <p:cNvPr id="3" name="Wolke 2">
            <a:extLst>
              <a:ext uri="{FF2B5EF4-FFF2-40B4-BE49-F238E27FC236}">
                <a16:creationId xmlns:a16="http://schemas.microsoft.com/office/drawing/2014/main" id="{F251FAD2-DA9D-6D3F-51DB-100E67AF2B4D}"/>
              </a:ext>
            </a:extLst>
          </p:cNvPr>
          <p:cNvSpPr/>
          <p:nvPr/>
        </p:nvSpPr>
        <p:spPr>
          <a:xfrm>
            <a:off x="1275351" y="1341457"/>
            <a:ext cx="10074818" cy="603845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Cloud storage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3859199-B95D-555C-7C2D-6C5F1210B968}"/>
              </a:ext>
            </a:extLst>
          </p:cNvPr>
          <p:cNvCxnSpPr>
            <a:cxnSpLocks/>
          </p:cNvCxnSpPr>
          <p:nvPr/>
        </p:nvCxnSpPr>
        <p:spPr>
          <a:xfrm flipV="1">
            <a:off x="5019851" y="2035424"/>
            <a:ext cx="0" cy="17684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0AD0780D-4D30-8F98-043C-25686801AE9A}"/>
              </a:ext>
            </a:extLst>
          </p:cNvPr>
          <p:cNvGrpSpPr/>
          <p:nvPr/>
        </p:nvGrpSpPr>
        <p:grpSpPr>
          <a:xfrm>
            <a:off x="2834505" y="1957247"/>
            <a:ext cx="1164576" cy="1846653"/>
            <a:chOff x="2834505" y="1957247"/>
            <a:chExt cx="1164576" cy="1846653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7CAEB6E6-5F55-CD20-721B-DFA0238C3DD0}"/>
                </a:ext>
              </a:extLst>
            </p:cNvPr>
            <p:cNvGrpSpPr/>
            <p:nvPr/>
          </p:nvGrpSpPr>
          <p:grpSpPr>
            <a:xfrm>
              <a:off x="2834505" y="2602419"/>
              <a:ext cx="1164576" cy="766209"/>
              <a:chOff x="2834505" y="2602419"/>
              <a:chExt cx="1164576" cy="766209"/>
            </a:xfrm>
          </p:grpSpPr>
          <p:sp>
            <p:nvSpPr>
              <p:cNvPr id="13" name="Rechteck: abgerundete Ecken 12">
                <a:extLst>
                  <a:ext uri="{FF2B5EF4-FFF2-40B4-BE49-F238E27FC236}">
                    <a16:creationId xmlns:a16="http://schemas.microsoft.com/office/drawing/2014/main" id="{5E53149B-B9C5-3B20-E064-FE6A863A4D0C}"/>
                  </a:ext>
                </a:extLst>
              </p:cNvPr>
              <p:cNvSpPr/>
              <p:nvPr/>
            </p:nvSpPr>
            <p:spPr>
              <a:xfrm>
                <a:off x="2834505" y="2602419"/>
                <a:ext cx="1164576" cy="766209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CKS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Stern: 10 Zacken 14">
                    <a:extLst>
                      <a:ext uri="{FF2B5EF4-FFF2-40B4-BE49-F238E27FC236}">
                        <a16:creationId xmlns:a16="http://schemas.microsoft.com/office/drawing/2014/main" id="{DC9E9A22-9F99-F691-5CB5-61E9F379B94E}"/>
                      </a:ext>
                    </a:extLst>
                  </p:cNvPr>
                  <p:cNvSpPr/>
                  <p:nvPr/>
                </p:nvSpPr>
                <p:spPr>
                  <a:xfrm>
                    <a:off x="3176355" y="2869738"/>
                    <a:ext cx="480875" cy="450082"/>
                  </a:xfrm>
                  <a:prstGeom prst="star10">
                    <a:avLst/>
                  </a:prstGeom>
                </p:spPr>
                <p:style>
                  <a:lnRef idx="2">
                    <a:schemeClr val="accent4">
                      <a:shade val="15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Stern: 10 Zacken 14">
                    <a:extLst>
                      <a:ext uri="{FF2B5EF4-FFF2-40B4-BE49-F238E27FC236}">
                        <a16:creationId xmlns:a16="http://schemas.microsoft.com/office/drawing/2014/main" id="{DC9E9A22-9F99-F691-5CB5-61E9F379B94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6355" y="2869738"/>
                    <a:ext cx="480875" cy="450082"/>
                  </a:xfrm>
                  <a:prstGeom prst="star10">
                    <a:avLst/>
                  </a:prstGeom>
                  <a:blipFill>
                    <a:blip r:embed="rId8"/>
                    <a:stretch>
                      <a:fillRect l="-11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0566F1EA-51DB-9910-D653-CAC43084A6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9799" y="1957247"/>
              <a:ext cx="0" cy="6451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994CA965-D843-318F-DC73-30932C664388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3449799" y="3395580"/>
              <a:ext cx="811" cy="4083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A8A7331E-8A49-219C-EAF3-95F9F40E7A4C}"/>
                </a:ext>
              </a:extLst>
            </p:cNvPr>
            <p:cNvGrpSpPr/>
            <p:nvPr/>
          </p:nvGrpSpPr>
          <p:grpSpPr>
            <a:xfrm>
              <a:off x="2857497" y="2035424"/>
              <a:ext cx="646134" cy="533126"/>
              <a:chOff x="2857497" y="2035424"/>
              <a:chExt cx="646134" cy="533126"/>
            </a:xfrm>
          </p:grpSpPr>
          <p:sp>
            <p:nvSpPr>
              <p:cNvPr id="30" name="Stern: 7 Zacken 29">
                <a:extLst>
                  <a:ext uri="{FF2B5EF4-FFF2-40B4-BE49-F238E27FC236}">
                    <a16:creationId xmlns:a16="http://schemas.microsoft.com/office/drawing/2014/main" id="{A7426C7C-877E-9678-6944-DAEF5C68B54D}"/>
                  </a:ext>
                </a:extLst>
              </p:cNvPr>
              <p:cNvSpPr/>
              <p:nvPr/>
            </p:nvSpPr>
            <p:spPr>
              <a:xfrm>
                <a:off x="2857497" y="2042597"/>
                <a:ext cx="356616" cy="343364"/>
              </a:xfrm>
              <a:prstGeom prst="star7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  <p:pic>
            <p:nvPicPr>
              <p:cNvPr id="34" name="Grafik 33" descr="Sperren mit einfarbiger Füllung">
                <a:extLst>
                  <a:ext uri="{FF2B5EF4-FFF2-40B4-BE49-F238E27FC236}">
                    <a16:creationId xmlns:a16="http://schemas.microsoft.com/office/drawing/2014/main" id="{735F1521-A310-817C-DC14-47569FF3F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970505" y="2035424"/>
                <a:ext cx="533126" cy="533126"/>
              </a:xfrm>
              <a:prstGeom prst="rect">
                <a:avLst/>
              </a:prstGeom>
            </p:spPr>
          </p:pic>
        </p:grpSp>
      </p:grpSp>
      <p:sp>
        <p:nvSpPr>
          <p:cNvPr id="40" name="Sprechblase: rechteckig mit abgerundeten Ecken 39">
            <a:extLst>
              <a:ext uri="{FF2B5EF4-FFF2-40B4-BE49-F238E27FC236}">
                <a16:creationId xmlns:a16="http://schemas.microsoft.com/office/drawing/2014/main" id="{95DFAAAB-03A8-1B3D-85BD-AD7173886E7A}"/>
              </a:ext>
            </a:extLst>
          </p:cNvPr>
          <p:cNvSpPr/>
          <p:nvPr/>
        </p:nvSpPr>
        <p:spPr>
          <a:xfrm>
            <a:off x="572464" y="1973265"/>
            <a:ext cx="1599664" cy="924652"/>
          </a:xfrm>
          <a:prstGeom prst="wedgeRoundRectCallout">
            <a:avLst>
              <a:gd name="adj1" fmla="val 89514"/>
              <a:gd name="adj2" fmla="val -2439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 secret gets backed up</a:t>
            </a:r>
          </a:p>
        </p:txBody>
      </p:sp>
      <p:sp>
        <p:nvSpPr>
          <p:cNvPr id="41" name="Sprechblase: rechteckig mit abgerundeten Ecken 40">
            <a:extLst>
              <a:ext uri="{FF2B5EF4-FFF2-40B4-BE49-F238E27FC236}">
                <a16:creationId xmlns:a16="http://schemas.microsoft.com/office/drawing/2014/main" id="{A1933BCB-99A6-AC3A-AFEA-E5CBABF6F060}"/>
              </a:ext>
            </a:extLst>
          </p:cNvPr>
          <p:cNvSpPr/>
          <p:nvPr/>
        </p:nvSpPr>
        <p:spPr>
          <a:xfrm>
            <a:off x="5406757" y="2207829"/>
            <a:ext cx="1812007" cy="924652"/>
          </a:xfrm>
          <a:prstGeom prst="wedgeRoundRectCallout">
            <a:avLst>
              <a:gd name="adj1" fmla="val -71532"/>
              <a:gd name="adj2" fmla="val 3054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 cyphertext gets backed up</a:t>
            </a:r>
          </a:p>
        </p:txBody>
      </p:sp>
      <p:sp>
        <p:nvSpPr>
          <p:cNvPr id="43" name="Sprechblase: rechteckig mit abgerundeten Ecken 42">
            <a:extLst>
              <a:ext uri="{FF2B5EF4-FFF2-40B4-BE49-F238E27FC236}">
                <a16:creationId xmlns:a16="http://schemas.microsoft.com/office/drawing/2014/main" id="{9C82B519-92A6-6F63-B127-10D7F9C1408E}"/>
              </a:ext>
            </a:extLst>
          </p:cNvPr>
          <p:cNvSpPr/>
          <p:nvPr/>
        </p:nvSpPr>
        <p:spPr>
          <a:xfrm>
            <a:off x="497252" y="2857494"/>
            <a:ext cx="1997884" cy="924652"/>
          </a:xfrm>
          <a:prstGeom prst="wedgeRoundRectCallout">
            <a:avLst>
              <a:gd name="adj1" fmla="val 82888"/>
              <a:gd name="adj2" fmla="val -2439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Compact state evolves with each message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2412B58-B79C-82E6-2F92-B020FA77EA95}"/>
              </a:ext>
            </a:extLst>
          </p:cNvPr>
          <p:cNvGrpSpPr/>
          <p:nvPr/>
        </p:nvGrpSpPr>
        <p:grpSpPr>
          <a:xfrm>
            <a:off x="8256135" y="2078590"/>
            <a:ext cx="1164576" cy="766209"/>
            <a:chOff x="2834505" y="2602419"/>
            <a:chExt cx="1164576" cy="766209"/>
          </a:xfrm>
        </p:grpSpPr>
        <p:sp>
          <p:nvSpPr>
            <p:cNvPr id="49" name="Rechteck: abgerundete Ecken 48">
              <a:extLst>
                <a:ext uri="{FF2B5EF4-FFF2-40B4-BE49-F238E27FC236}">
                  <a16:creationId xmlns:a16="http://schemas.microsoft.com/office/drawing/2014/main" id="{9F99CD9F-ADB6-A357-03CC-C4B826009838}"/>
                </a:ext>
              </a:extLst>
            </p:cNvPr>
            <p:cNvSpPr/>
            <p:nvPr/>
          </p:nvSpPr>
          <p:spPr>
            <a:xfrm>
              <a:off x="2834505" y="2602419"/>
              <a:ext cx="1164576" cy="7662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CKS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Stern: 10 Zacken 51">
                  <a:extLst>
                    <a:ext uri="{FF2B5EF4-FFF2-40B4-BE49-F238E27FC236}">
                      <a16:creationId xmlns:a16="http://schemas.microsoft.com/office/drawing/2014/main" id="{4A0C6261-E6D9-A530-C809-47DEF9AE1942}"/>
                    </a:ext>
                  </a:extLst>
                </p:cNvPr>
                <p:cNvSpPr/>
                <p:nvPr/>
              </p:nvSpPr>
              <p:spPr>
                <a:xfrm>
                  <a:off x="3176355" y="2869738"/>
                  <a:ext cx="480875" cy="450082"/>
                </a:xfrm>
                <a:prstGeom prst="star10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Stern: 10 Zacken 51">
                  <a:extLst>
                    <a:ext uri="{FF2B5EF4-FFF2-40B4-BE49-F238E27FC236}">
                      <a16:creationId xmlns:a16="http://schemas.microsoft.com/office/drawing/2014/main" id="{4A0C6261-E6D9-A530-C809-47DEF9AE19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355" y="2869738"/>
                  <a:ext cx="480875" cy="450082"/>
                </a:xfrm>
                <a:prstGeom prst="star10">
                  <a:avLst/>
                </a:prstGeom>
                <a:blipFill>
                  <a:blip r:embed="rId11"/>
                  <a:stretch>
                    <a:fillRect l="-1190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3499010-634D-D8C6-8D42-0CC4CBFBCE07}"/>
              </a:ext>
            </a:extLst>
          </p:cNvPr>
          <p:cNvGrpSpPr/>
          <p:nvPr/>
        </p:nvGrpSpPr>
        <p:grpSpPr>
          <a:xfrm>
            <a:off x="8277059" y="4263425"/>
            <a:ext cx="1164576" cy="776950"/>
            <a:chOff x="2834505" y="2398204"/>
            <a:chExt cx="1164576" cy="970425"/>
          </a:xfrm>
        </p:grpSpPr>
        <p:sp>
          <p:nvSpPr>
            <p:cNvPr id="56" name="Rechteck: abgerundete Ecken 55">
              <a:extLst>
                <a:ext uri="{FF2B5EF4-FFF2-40B4-BE49-F238E27FC236}">
                  <a16:creationId xmlns:a16="http://schemas.microsoft.com/office/drawing/2014/main" id="{41DBFD98-BC1D-40A9-0E1D-FEE631F8E08C}"/>
                </a:ext>
              </a:extLst>
            </p:cNvPr>
            <p:cNvSpPr/>
            <p:nvPr/>
          </p:nvSpPr>
          <p:spPr>
            <a:xfrm>
              <a:off x="2834505" y="2398204"/>
              <a:ext cx="1164576" cy="9704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CKS</a:t>
              </a:r>
            </a:p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Stern: 10 Zacken 56">
                  <a:extLst>
                    <a:ext uri="{FF2B5EF4-FFF2-40B4-BE49-F238E27FC236}">
                      <a16:creationId xmlns:a16="http://schemas.microsoft.com/office/drawing/2014/main" id="{A3A78E19-3820-E405-F67B-40B9D21CEAC5}"/>
                    </a:ext>
                  </a:extLst>
                </p:cNvPr>
                <p:cNvSpPr/>
                <p:nvPr/>
              </p:nvSpPr>
              <p:spPr>
                <a:xfrm>
                  <a:off x="3176355" y="2869738"/>
                  <a:ext cx="480875" cy="450082"/>
                </a:xfrm>
                <a:prstGeom prst="star10">
                  <a:avLst/>
                </a:prstGeom>
                <a:solidFill>
                  <a:srgbClr val="FFFF99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Stern: 10 Zacken 56">
                  <a:extLst>
                    <a:ext uri="{FF2B5EF4-FFF2-40B4-BE49-F238E27FC236}">
                      <a16:creationId xmlns:a16="http://schemas.microsoft.com/office/drawing/2014/main" id="{A3A78E19-3820-E405-F67B-40B9D21CEA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355" y="2869738"/>
                  <a:ext cx="480875" cy="450082"/>
                </a:xfrm>
                <a:prstGeom prst="star10">
                  <a:avLst/>
                </a:prstGeom>
                <a:blipFill>
                  <a:blip r:embed="rId12"/>
                  <a:stretch>
                    <a:fillRect l="-1190"/>
                  </a:stretch>
                </a:blip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Sprechblase: rechteckig mit abgerundeten Ecken 57">
            <a:extLst>
              <a:ext uri="{FF2B5EF4-FFF2-40B4-BE49-F238E27FC236}">
                <a16:creationId xmlns:a16="http://schemas.microsoft.com/office/drawing/2014/main" id="{CFB950B3-BC10-10F1-B389-D87A1DC6131A}"/>
              </a:ext>
            </a:extLst>
          </p:cNvPr>
          <p:cNvSpPr/>
          <p:nvPr/>
        </p:nvSpPr>
        <p:spPr>
          <a:xfrm>
            <a:off x="9057441" y="1027906"/>
            <a:ext cx="1812007" cy="924652"/>
          </a:xfrm>
          <a:prstGeom prst="wedgeRoundRectCallout">
            <a:avLst>
              <a:gd name="adj1" fmla="val -60879"/>
              <a:gd name="adj2" fmla="val 5911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Other users don’t need to upload</a:t>
            </a: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D620FF3C-9B1D-F91F-BD5F-D68A2E2179BD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8838423" y="2844799"/>
            <a:ext cx="0" cy="225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56FE9B6D-CAF9-2D55-89B4-6CB53799A62D}"/>
              </a:ext>
            </a:extLst>
          </p:cNvPr>
          <p:cNvCxnSpPr>
            <a:cxnSpLocks/>
          </p:cNvCxnSpPr>
          <p:nvPr/>
        </p:nvCxnSpPr>
        <p:spPr>
          <a:xfrm flipH="1" flipV="1">
            <a:off x="8838423" y="5014280"/>
            <a:ext cx="6398" cy="300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3BE0E0-9EDD-3CD5-F807-6616B0FA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174E641-931D-9B38-A0BC-61E85873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9F04269-A7D3-5199-511C-F5FF141D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6</a:t>
            </a:fld>
            <a:endParaRPr lang="en-US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17E1818-6477-4C43-1A51-10534017C978}"/>
              </a:ext>
            </a:extLst>
          </p:cNvPr>
          <p:cNvGrpSpPr/>
          <p:nvPr/>
        </p:nvGrpSpPr>
        <p:grpSpPr>
          <a:xfrm>
            <a:off x="8410148" y="5344147"/>
            <a:ext cx="873290" cy="1048109"/>
            <a:chOff x="3013154" y="3291220"/>
            <a:chExt cx="873290" cy="1174709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4D67C4BE-1025-6F6E-3FCB-40A97E518DEC}"/>
                </a:ext>
              </a:extLst>
            </p:cNvPr>
            <p:cNvSpPr/>
            <p:nvPr/>
          </p:nvSpPr>
          <p:spPr>
            <a:xfrm>
              <a:off x="3013154" y="3291220"/>
              <a:ext cx="873290" cy="11747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Stern: 7 Zacken 24">
              <a:extLst>
                <a:ext uri="{FF2B5EF4-FFF2-40B4-BE49-F238E27FC236}">
                  <a16:creationId xmlns:a16="http://schemas.microsoft.com/office/drawing/2014/main" id="{09CA3898-4E5A-DBF2-5D3D-4A8163F935A9}"/>
                </a:ext>
              </a:extLst>
            </p:cNvPr>
            <p:cNvSpPr/>
            <p:nvPr/>
          </p:nvSpPr>
          <p:spPr>
            <a:xfrm>
              <a:off x="3271491" y="3922776"/>
              <a:ext cx="356616" cy="343364"/>
            </a:xfrm>
            <a:prstGeom prst="star7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0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0ADBD-4916-0960-E98A-31EA8461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Backup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9016C-6430-2A0B-A976-4D07A80D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65B23-3CAA-480D-2BBF-8537508A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16277F-1A7A-4A0F-10C5-E9E519C3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7</a:t>
            </a:fld>
            <a:endParaRPr lang="en-US"/>
          </a:p>
        </p:txBody>
      </p:sp>
      <p:sp>
        <p:nvSpPr>
          <p:cNvPr id="8" name="Flussdiagramm: Prozess 7">
            <a:extLst>
              <a:ext uri="{FF2B5EF4-FFF2-40B4-BE49-F238E27FC236}">
                <a16:creationId xmlns:a16="http://schemas.microsoft.com/office/drawing/2014/main" id="{CD83CE69-DF5B-8AB2-1B23-F593E972EF2D}"/>
              </a:ext>
            </a:extLst>
          </p:cNvPr>
          <p:cNvSpPr/>
          <p:nvPr/>
        </p:nvSpPr>
        <p:spPr>
          <a:xfrm>
            <a:off x="1178062" y="2548138"/>
            <a:ext cx="2541246" cy="272509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Content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5602736-E14F-B77F-2AE1-DDEF285E942A}"/>
              </a:ext>
            </a:extLst>
          </p:cNvPr>
          <p:cNvSpPr/>
          <p:nvPr/>
        </p:nvSpPr>
        <p:spPr>
          <a:xfrm>
            <a:off x="6417629" y="3286865"/>
            <a:ext cx="1464162" cy="12734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State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CEE25763-6CB1-29F1-B310-DE1640B265AD}"/>
              </a:ext>
            </a:extLst>
          </p:cNvPr>
          <p:cNvSpPr/>
          <p:nvPr/>
        </p:nvSpPr>
        <p:spPr>
          <a:xfrm>
            <a:off x="4038600" y="3382720"/>
            <a:ext cx="2154637" cy="1166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compaction</a:t>
            </a:r>
          </a:p>
        </p:txBody>
      </p:sp>
      <p:sp>
        <p:nvSpPr>
          <p:cNvPr id="15" name="Pfeil: gebogen 14">
            <a:extLst>
              <a:ext uri="{FF2B5EF4-FFF2-40B4-BE49-F238E27FC236}">
                <a16:creationId xmlns:a16="http://schemas.microsoft.com/office/drawing/2014/main" id="{30806901-A735-0E8A-6679-A120D11EC7BE}"/>
              </a:ext>
            </a:extLst>
          </p:cNvPr>
          <p:cNvSpPr/>
          <p:nvPr/>
        </p:nvSpPr>
        <p:spPr>
          <a:xfrm rot="9580045">
            <a:off x="7879952" y="2462771"/>
            <a:ext cx="2938779" cy="300673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08386"/>
              <a:gd name="adj5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CE25527-B2C0-CF67-60CF-2E30F3A5B8FB}"/>
              </a:ext>
            </a:extLst>
          </p:cNvPr>
          <p:cNvSpPr txBox="1"/>
          <p:nvPr/>
        </p:nvSpPr>
        <p:spPr>
          <a:xfrm>
            <a:off x="8762065" y="3612721"/>
            <a:ext cx="12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Backup</a:t>
            </a:r>
          </a:p>
        </p:txBody>
      </p:sp>
      <p:sp>
        <p:nvSpPr>
          <p:cNvPr id="3" name="Sprechblase: rechteckig 2">
            <a:extLst>
              <a:ext uri="{FF2B5EF4-FFF2-40B4-BE49-F238E27FC236}">
                <a16:creationId xmlns:a16="http://schemas.microsoft.com/office/drawing/2014/main" id="{8725CA4D-8506-1430-51D2-65E03EE55C21}"/>
              </a:ext>
            </a:extLst>
          </p:cNvPr>
          <p:cNvSpPr/>
          <p:nvPr/>
        </p:nvSpPr>
        <p:spPr>
          <a:xfrm>
            <a:off x="4742868" y="1474845"/>
            <a:ext cx="4932813" cy="908625"/>
          </a:xfrm>
          <a:prstGeom prst="wedgeRectCallout">
            <a:avLst>
              <a:gd name="adj1" fmla="val -41244"/>
              <a:gd name="adj2" fmla="val 185306"/>
            </a:avLst>
          </a:prstGeom>
          <a:solidFill>
            <a:srgbClr val="FFFF99">
              <a:alpha val="50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Trivial: encryption under static key</a:t>
            </a:r>
          </a:p>
        </p:txBody>
      </p:sp>
    </p:spTree>
    <p:extLst>
      <p:ext uri="{BB962C8B-B14F-4D97-AF65-F5344CB8AC3E}">
        <p14:creationId xmlns:p14="http://schemas.microsoft.com/office/powerpoint/2010/main" val="1197357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198EF0-DF11-4AD4-825B-6B24C6D67768}"/>
              </a:ext>
            </a:extLst>
          </p:cNvPr>
          <p:cNvSpPr/>
          <p:nvPr/>
        </p:nvSpPr>
        <p:spPr>
          <a:xfrm>
            <a:off x="6193237" y="2241763"/>
            <a:ext cx="4820701" cy="3337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9016C-6430-2A0B-A976-4D07A80D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65B23-3CAA-480D-2BBF-8537508A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16277F-1A7A-4A0F-10C5-E9E519C3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8</a:t>
            </a:fld>
            <a:endParaRPr lang="en-US"/>
          </a:p>
        </p:txBody>
      </p:sp>
      <p:sp>
        <p:nvSpPr>
          <p:cNvPr id="8" name="Flussdiagramm: Prozess 7">
            <a:extLst>
              <a:ext uri="{FF2B5EF4-FFF2-40B4-BE49-F238E27FC236}">
                <a16:creationId xmlns:a16="http://schemas.microsoft.com/office/drawing/2014/main" id="{CD83CE69-DF5B-8AB2-1B23-F593E972EF2D}"/>
              </a:ext>
            </a:extLst>
          </p:cNvPr>
          <p:cNvSpPr/>
          <p:nvPr/>
        </p:nvSpPr>
        <p:spPr>
          <a:xfrm>
            <a:off x="1178062" y="2548138"/>
            <a:ext cx="2541246" cy="272509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Content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5602736-E14F-B77F-2AE1-DDEF285E942A}"/>
              </a:ext>
            </a:extLst>
          </p:cNvPr>
          <p:cNvSpPr/>
          <p:nvPr/>
        </p:nvSpPr>
        <p:spPr>
          <a:xfrm>
            <a:off x="6417629" y="3286865"/>
            <a:ext cx="1464162" cy="12734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State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CEE25763-6CB1-29F1-B310-DE1640B265AD}"/>
              </a:ext>
            </a:extLst>
          </p:cNvPr>
          <p:cNvSpPr/>
          <p:nvPr/>
        </p:nvSpPr>
        <p:spPr>
          <a:xfrm>
            <a:off x="4038600" y="3382720"/>
            <a:ext cx="2154637" cy="1166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compaction</a:t>
            </a:r>
          </a:p>
        </p:txBody>
      </p:sp>
      <p:sp>
        <p:nvSpPr>
          <p:cNvPr id="15" name="Pfeil: gebogen 14">
            <a:extLst>
              <a:ext uri="{FF2B5EF4-FFF2-40B4-BE49-F238E27FC236}">
                <a16:creationId xmlns:a16="http://schemas.microsoft.com/office/drawing/2014/main" id="{30806901-A735-0E8A-6679-A120D11EC7BE}"/>
              </a:ext>
            </a:extLst>
          </p:cNvPr>
          <p:cNvSpPr/>
          <p:nvPr/>
        </p:nvSpPr>
        <p:spPr>
          <a:xfrm rot="9580045">
            <a:off x="7930442" y="2462771"/>
            <a:ext cx="2938779" cy="300673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08386"/>
              <a:gd name="adj5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CE25527-B2C0-CF67-60CF-2E30F3A5B8FB}"/>
              </a:ext>
            </a:extLst>
          </p:cNvPr>
          <p:cNvSpPr txBox="1"/>
          <p:nvPr/>
        </p:nvSpPr>
        <p:spPr>
          <a:xfrm>
            <a:off x="8812555" y="3612721"/>
            <a:ext cx="12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Backup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94E12E63-E53A-1F47-F9CB-D8950186E558}"/>
              </a:ext>
            </a:extLst>
          </p:cNvPr>
          <p:cNvSpPr/>
          <p:nvPr/>
        </p:nvSpPr>
        <p:spPr>
          <a:xfrm>
            <a:off x="5209309" y="320400"/>
            <a:ext cx="4725676" cy="1490504"/>
          </a:xfrm>
          <a:prstGeom prst="wedgeRectCallout">
            <a:avLst>
              <a:gd name="adj1" fmla="val -12278"/>
              <a:gd name="adj2" fmla="val 78308"/>
            </a:avLst>
          </a:prstGeom>
          <a:solidFill>
            <a:srgbClr val="FFFF99">
              <a:alpha val="50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Traditional literature on backup</a:t>
            </a:r>
            <a:br>
              <a:rPr lang="en-US" sz="2400" dirty="0"/>
            </a:br>
            <a:r>
              <a:rPr lang="en-US" sz="2400" dirty="0"/>
              <a:t>(HSM, PPSS, </a:t>
            </a:r>
            <a:r>
              <a:rPr lang="en-US" sz="2400" dirty="0" err="1"/>
              <a:t>DPaSE</a:t>
            </a:r>
            <a:r>
              <a:rPr lang="en-US" sz="2400" dirty="0"/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3228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3198EF0-DF11-4AD4-825B-6B24C6D67768}"/>
              </a:ext>
            </a:extLst>
          </p:cNvPr>
          <p:cNvSpPr/>
          <p:nvPr/>
        </p:nvSpPr>
        <p:spPr>
          <a:xfrm>
            <a:off x="942450" y="2238317"/>
            <a:ext cx="7130076" cy="3337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E9016C-6430-2A0B-A976-4D07A80D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08/21/2024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65B23-3CAA-480D-2BBF-8537508A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16277F-1A7A-4A0F-10C5-E9E519C3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308B-875E-4FA5-9349-FAAFB9B9850C}" type="slidenum">
              <a:rPr lang="en-US" smtClean="0"/>
              <a:t>9</a:t>
            </a:fld>
            <a:endParaRPr lang="en-US"/>
          </a:p>
        </p:txBody>
      </p:sp>
      <p:sp>
        <p:nvSpPr>
          <p:cNvPr id="8" name="Flussdiagramm: Prozess 7">
            <a:extLst>
              <a:ext uri="{FF2B5EF4-FFF2-40B4-BE49-F238E27FC236}">
                <a16:creationId xmlns:a16="http://schemas.microsoft.com/office/drawing/2014/main" id="{CD83CE69-DF5B-8AB2-1B23-F593E972EF2D}"/>
              </a:ext>
            </a:extLst>
          </p:cNvPr>
          <p:cNvSpPr/>
          <p:nvPr/>
        </p:nvSpPr>
        <p:spPr>
          <a:xfrm>
            <a:off x="1178062" y="2548138"/>
            <a:ext cx="2541246" cy="272509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Content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5602736-E14F-B77F-2AE1-DDEF285E942A}"/>
              </a:ext>
            </a:extLst>
          </p:cNvPr>
          <p:cNvSpPr/>
          <p:nvPr/>
        </p:nvSpPr>
        <p:spPr>
          <a:xfrm>
            <a:off x="6417629" y="3286865"/>
            <a:ext cx="1464162" cy="12734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State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CEE25763-6CB1-29F1-B310-DE1640B265AD}"/>
              </a:ext>
            </a:extLst>
          </p:cNvPr>
          <p:cNvSpPr/>
          <p:nvPr/>
        </p:nvSpPr>
        <p:spPr>
          <a:xfrm>
            <a:off x="4038600" y="3382720"/>
            <a:ext cx="2154637" cy="11668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compaction</a:t>
            </a:r>
          </a:p>
        </p:txBody>
      </p:sp>
      <p:sp>
        <p:nvSpPr>
          <p:cNvPr id="15" name="Pfeil: gebogen 14">
            <a:extLst>
              <a:ext uri="{FF2B5EF4-FFF2-40B4-BE49-F238E27FC236}">
                <a16:creationId xmlns:a16="http://schemas.microsoft.com/office/drawing/2014/main" id="{30806901-A735-0E8A-6679-A120D11EC7BE}"/>
              </a:ext>
            </a:extLst>
          </p:cNvPr>
          <p:cNvSpPr/>
          <p:nvPr/>
        </p:nvSpPr>
        <p:spPr>
          <a:xfrm rot="9580045">
            <a:off x="7930442" y="2462771"/>
            <a:ext cx="2938779" cy="300673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08386"/>
              <a:gd name="adj5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CE25527-B2C0-CF67-60CF-2E30F3A5B8FB}"/>
              </a:ext>
            </a:extLst>
          </p:cNvPr>
          <p:cNvSpPr txBox="1"/>
          <p:nvPr/>
        </p:nvSpPr>
        <p:spPr>
          <a:xfrm>
            <a:off x="8812555" y="3612721"/>
            <a:ext cx="12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Backup</a:t>
            </a:r>
          </a:p>
        </p:txBody>
      </p:sp>
      <p:sp>
        <p:nvSpPr>
          <p:cNvPr id="3" name="Sprechblase: rechteckig 2">
            <a:extLst>
              <a:ext uri="{FF2B5EF4-FFF2-40B4-BE49-F238E27FC236}">
                <a16:creationId xmlns:a16="http://schemas.microsoft.com/office/drawing/2014/main" id="{D7E08BE7-FBEB-F43F-FF08-F1C2C53FC06E}"/>
              </a:ext>
            </a:extLst>
          </p:cNvPr>
          <p:cNvSpPr/>
          <p:nvPr/>
        </p:nvSpPr>
        <p:spPr>
          <a:xfrm>
            <a:off x="1838149" y="303571"/>
            <a:ext cx="3934351" cy="1490504"/>
          </a:xfrm>
          <a:prstGeom prst="wedgeRectCallout">
            <a:avLst>
              <a:gd name="adj1" fmla="val -12278"/>
              <a:gd name="adj2" fmla="val 78308"/>
            </a:avLst>
          </a:prstGeom>
          <a:solidFill>
            <a:srgbClr val="FFFF99">
              <a:alpha val="50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Compact Key Storage</a:t>
            </a:r>
          </a:p>
        </p:txBody>
      </p:sp>
    </p:spTree>
    <p:extLst>
      <p:ext uri="{BB962C8B-B14F-4D97-AF65-F5344CB8AC3E}">
        <p14:creationId xmlns:p14="http://schemas.microsoft.com/office/powerpoint/2010/main" val="3204681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1721</Words>
  <Application>Microsoft Office PowerPoint</Application>
  <PresentationFormat>Breitbild</PresentationFormat>
  <Paragraphs>558</Paragraphs>
  <Slides>35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Wingdings</vt:lpstr>
      <vt:lpstr>Cambria Math</vt:lpstr>
      <vt:lpstr>Arial</vt:lpstr>
      <vt:lpstr>Aptos Display</vt:lpstr>
      <vt:lpstr>Aptos</vt:lpstr>
      <vt:lpstr>Office</vt:lpstr>
      <vt:lpstr>Compact Key Storage A Modern Approach to Key Backup and Delegation</vt:lpstr>
      <vt:lpstr>(Cloud) Backup</vt:lpstr>
      <vt:lpstr>(Cloud) Backup for E2E Messaging </vt:lpstr>
      <vt:lpstr>(Cloud) Backup for E2E Messaging </vt:lpstr>
      <vt:lpstr>(Cloud) Backup for E2E Messaging </vt:lpstr>
      <vt:lpstr>Compact Key Storage</vt:lpstr>
      <vt:lpstr>Cloud Backup</vt:lpstr>
      <vt:lpstr>PowerPoint-Präsentation</vt:lpstr>
      <vt:lpstr>PowerPoint-Präsentation</vt:lpstr>
      <vt:lpstr>PowerPoint-Präsentation</vt:lpstr>
      <vt:lpstr>Compact Key Storage</vt:lpstr>
      <vt:lpstr>Outline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CKS Properties</vt:lpstr>
      <vt:lpstr>Outline</vt:lpstr>
      <vt:lpstr>CKS Schemes</vt:lpstr>
      <vt:lpstr>All-or-nothing Scheme</vt:lpstr>
      <vt:lpstr>All-or-nothing Scheme</vt:lpstr>
      <vt:lpstr>All-or-nothing Scheme</vt:lpstr>
      <vt:lpstr>All-or-nothing Scheme</vt:lpstr>
      <vt:lpstr>Outline</vt:lpstr>
      <vt:lpstr>CKS Security</vt:lpstr>
      <vt:lpstr>CKS Security</vt:lpstr>
      <vt:lpstr>CKS Security: Preservation Security</vt:lpstr>
      <vt:lpstr>CKS Security: Preservation Security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Key Storage</dc:title>
  <dc:creator>Daniel Jost</dc:creator>
  <cp:lastModifiedBy>Daniel Jost</cp:lastModifiedBy>
  <cp:revision>2</cp:revision>
  <dcterms:created xsi:type="dcterms:W3CDTF">2024-05-30T14:35:35Z</dcterms:created>
  <dcterms:modified xsi:type="dcterms:W3CDTF">2024-08-21T08:38:48Z</dcterms:modified>
</cp:coreProperties>
</file>