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50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5" r:id="rId87"/>
    <p:sldId id="349" r:id="rId88"/>
    <p:sldId id="346" r:id="rId89"/>
    <p:sldId id="347" r:id="rId90"/>
    <p:sldId id="348" r:id="rId91"/>
    <p:sldId id="344" r:id="rId92"/>
    <p:sldId id="340" r:id="rId93"/>
    <p:sldId id="341" r:id="rId94"/>
    <p:sldId id="342" r:id="rId9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779EC-3541-410A-A693-0717AAE38605}" v="122" dt="2024-08-20T17:12:22.8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il Ostrovsky" userId="9d72e3f10eb232b9" providerId="LiveId" clId="{9E1779EC-3541-410A-A693-0717AAE38605}"/>
    <pc:docChg chg="undo custSel addSld delSld modSld">
      <pc:chgData name="Rafail Ostrovsky" userId="9d72e3f10eb232b9" providerId="LiveId" clId="{9E1779EC-3541-410A-A693-0717AAE38605}" dt="2024-08-20T17:15:25.806" v="678" actId="20577"/>
      <pc:docMkLst>
        <pc:docMk/>
      </pc:docMkLst>
      <pc:sldChg chg="modAnim">
        <pc:chgData name="Rafail Ostrovsky" userId="9d72e3f10eb232b9" providerId="LiveId" clId="{9E1779EC-3541-410A-A693-0717AAE38605}" dt="2024-08-20T16:07:12.650" v="0"/>
        <pc:sldMkLst>
          <pc:docMk/>
          <pc:sldMk cId="0" sldId="257"/>
        </pc:sldMkLst>
      </pc:sldChg>
      <pc:sldChg chg="modAnim">
        <pc:chgData name="Rafail Ostrovsky" userId="9d72e3f10eb232b9" providerId="LiveId" clId="{9E1779EC-3541-410A-A693-0717AAE38605}" dt="2024-08-20T16:07:17.132" v="1"/>
        <pc:sldMkLst>
          <pc:docMk/>
          <pc:sldMk cId="0" sldId="258"/>
        </pc:sldMkLst>
      </pc:sldChg>
      <pc:sldChg chg="modSp">
        <pc:chgData name="Rafail Ostrovsky" userId="9d72e3f10eb232b9" providerId="LiveId" clId="{9E1779EC-3541-410A-A693-0717AAE38605}" dt="2024-08-20T17:02:32.107" v="321" actId="20577"/>
        <pc:sldMkLst>
          <pc:docMk/>
          <pc:sldMk cId="0" sldId="261"/>
        </pc:sldMkLst>
        <pc:spChg chg="mod">
          <ac:chgData name="Rafail Ostrovsky" userId="9d72e3f10eb232b9" providerId="LiveId" clId="{9E1779EC-3541-410A-A693-0717AAE38605}" dt="2024-08-20T17:02:32.107" v="321" actId="20577"/>
          <ac:spMkLst>
            <pc:docMk/>
            <pc:sldMk cId="0" sldId="261"/>
            <ac:spMk id="232" creationId="{00000000-0000-0000-0000-000000000000}"/>
          </ac:spMkLst>
        </pc:spChg>
      </pc:sldChg>
      <pc:sldChg chg="addSp delSp modSp mod modAnim">
        <pc:chgData name="Rafail Ostrovsky" userId="9d72e3f10eb232b9" providerId="LiveId" clId="{9E1779EC-3541-410A-A693-0717AAE38605}" dt="2024-08-20T16:38:44.403" v="242"/>
        <pc:sldMkLst>
          <pc:docMk/>
          <pc:sldMk cId="0" sldId="265"/>
        </pc:sldMkLst>
        <pc:spChg chg="add mod">
          <ac:chgData name="Rafail Ostrovsky" userId="9d72e3f10eb232b9" providerId="LiveId" clId="{9E1779EC-3541-410A-A693-0717AAE38605}" dt="2024-08-20T16:38:40.707" v="241" actId="164"/>
          <ac:spMkLst>
            <pc:docMk/>
            <pc:sldMk cId="0" sldId="265"/>
            <ac:spMk id="3" creationId="{5155AE23-62DE-2BE2-E8CC-CDED3A229895}"/>
          </ac:spMkLst>
        </pc:spChg>
        <pc:spChg chg="add del">
          <ac:chgData name="Rafail Ostrovsky" userId="9d72e3f10eb232b9" providerId="LiveId" clId="{9E1779EC-3541-410A-A693-0717AAE38605}" dt="2024-08-20T16:34:26.735" v="155" actId="478"/>
          <ac:spMkLst>
            <pc:docMk/>
            <pc:sldMk cId="0" sldId="265"/>
            <ac:spMk id="4" creationId="{998CD316-A72B-12B4-AC3C-02BF4CB57EA9}"/>
          </ac:spMkLst>
        </pc:spChg>
        <pc:spChg chg="add mod">
          <ac:chgData name="Rafail Ostrovsky" userId="9d72e3f10eb232b9" providerId="LiveId" clId="{9E1779EC-3541-410A-A693-0717AAE38605}" dt="2024-08-20T16:38:40.707" v="241" actId="164"/>
          <ac:spMkLst>
            <pc:docMk/>
            <pc:sldMk cId="0" sldId="265"/>
            <ac:spMk id="5" creationId="{BF39BF07-123E-C5B0-C3AD-9B57BD079322}"/>
          </ac:spMkLst>
        </pc:spChg>
        <pc:spChg chg="add mod">
          <ac:chgData name="Rafail Ostrovsky" userId="9d72e3f10eb232b9" providerId="LiveId" clId="{9E1779EC-3541-410A-A693-0717AAE38605}" dt="2024-08-20T16:38:40.707" v="241" actId="164"/>
          <ac:spMkLst>
            <pc:docMk/>
            <pc:sldMk cId="0" sldId="265"/>
            <ac:spMk id="6" creationId="{83A21DEB-3C57-FE36-5448-697DD76C51F9}"/>
          </ac:spMkLst>
        </pc:spChg>
        <pc:spChg chg="mod">
          <ac:chgData name="Rafail Ostrovsky" userId="9d72e3f10eb232b9" providerId="LiveId" clId="{9E1779EC-3541-410A-A693-0717AAE38605}" dt="2024-08-20T16:38:26.801" v="240" actId="1076"/>
          <ac:spMkLst>
            <pc:docMk/>
            <pc:sldMk cId="0" sldId="265"/>
            <ac:spMk id="324" creationId="{00000000-0000-0000-0000-000000000000}"/>
          </ac:spMkLst>
        </pc:spChg>
        <pc:grpChg chg="add mod">
          <ac:chgData name="Rafail Ostrovsky" userId="9d72e3f10eb232b9" providerId="LiveId" clId="{9E1779EC-3541-410A-A693-0717AAE38605}" dt="2024-08-20T16:38:40.707" v="241" actId="164"/>
          <ac:grpSpMkLst>
            <pc:docMk/>
            <pc:sldMk cId="0" sldId="265"/>
            <ac:grpSpMk id="7" creationId="{535FBC54-F96E-A79F-919B-8D61656903C7}"/>
          </ac:grpSpMkLst>
        </pc:grpChg>
      </pc:sldChg>
      <pc:sldChg chg="modSp mod">
        <pc:chgData name="Rafail Ostrovsky" userId="9d72e3f10eb232b9" providerId="LiveId" clId="{9E1779EC-3541-410A-A693-0717AAE38605}" dt="2024-08-20T16:12:17.739" v="49" actId="1076"/>
        <pc:sldMkLst>
          <pc:docMk/>
          <pc:sldMk cId="0" sldId="271"/>
        </pc:sldMkLst>
        <pc:spChg chg="mod">
          <ac:chgData name="Rafail Ostrovsky" userId="9d72e3f10eb232b9" providerId="LiveId" clId="{9E1779EC-3541-410A-A693-0717AAE38605}" dt="2024-08-20T16:12:17.739" v="49" actId="1076"/>
          <ac:spMkLst>
            <pc:docMk/>
            <pc:sldMk cId="0" sldId="271"/>
            <ac:spMk id="361" creationId="{00000000-0000-0000-0000-000000000000}"/>
          </ac:spMkLst>
        </pc:spChg>
      </pc:sldChg>
      <pc:sldChg chg="addSp delSp modSp mod">
        <pc:chgData name="Rafail Ostrovsky" userId="9d72e3f10eb232b9" providerId="LiveId" clId="{9E1779EC-3541-410A-A693-0717AAE38605}" dt="2024-08-20T16:12:39.894" v="51"/>
        <pc:sldMkLst>
          <pc:docMk/>
          <pc:sldMk cId="0" sldId="272"/>
        </pc:sldMkLst>
        <pc:spChg chg="add mod">
          <ac:chgData name="Rafail Ostrovsky" userId="9d72e3f10eb232b9" providerId="LiveId" clId="{9E1779EC-3541-410A-A693-0717AAE38605}" dt="2024-08-20T16:12:39.894" v="51"/>
          <ac:spMkLst>
            <pc:docMk/>
            <pc:sldMk cId="0" sldId="272"/>
            <ac:spMk id="2" creationId="{377E7268-44E8-39F0-C5C3-F3D15B5C2ACA}"/>
          </ac:spMkLst>
        </pc:spChg>
        <pc:spChg chg="topLvl">
          <ac:chgData name="Rafail Ostrovsky" userId="9d72e3f10eb232b9" providerId="LiveId" clId="{9E1779EC-3541-410A-A693-0717AAE38605}" dt="2024-08-20T16:12:39.342" v="50" actId="478"/>
          <ac:spMkLst>
            <pc:docMk/>
            <pc:sldMk cId="0" sldId="272"/>
            <ac:spMk id="376" creationId="{00000000-0000-0000-0000-000000000000}"/>
          </ac:spMkLst>
        </pc:spChg>
        <pc:spChg chg="del topLvl">
          <ac:chgData name="Rafail Ostrovsky" userId="9d72e3f10eb232b9" providerId="LiveId" clId="{9E1779EC-3541-410A-A693-0717AAE38605}" dt="2024-08-20T16:12:39.342" v="50" actId="478"/>
          <ac:spMkLst>
            <pc:docMk/>
            <pc:sldMk cId="0" sldId="272"/>
            <ac:spMk id="377" creationId="{00000000-0000-0000-0000-000000000000}"/>
          </ac:spMkLst>
        </pc:spChg>
        <pc:grpChg chg="del">
          <ac:chgData name="Rafail Ostrovsky" userId="9d72e3f10eb232b9" providerId="LiveId" clId="{9E1779EC-3541-410A-A693-0717AAE38605}" dt="2024-08-20T16:12:39.342" v="50" actId="478"/>
          <ac:grpSpMkLst>
            <pc:docMk/>
            <pc:sldMk cId="0" sldId="272"/>
            <ac:grpSpMk id="378" creationId="{00000000-0000-0000-0000-000000000000}"/>
          </ac:grpSpMkLst>
        </pc:grpChg>
      </pc:sldChg>
      <pc:sldChg chg="addSp delSp modSp mod">
        <pc:chgData name="Rafail Ostrovsky" userId="9d72e3f10eb232b9" providerId="LiveId" clId="{9E1779EC-3541-410A-A693-0717AAE38605}" dt="2024-08-20T16:12:55.857" v="53"/>
        <pc:sldMkLst>
          <pc:docMk/>
          <pc:sldMk cId="0" sldId="273"/>
        </pc:sldMkLst>
        <pc:spChg chg="add mod">
          <ac:chgData name="Rafail Ostrovsky" userId="9d72e3f10eb232b9" providerId="LiveId" clId="{9E1779EC-3541-410A-A693-0717AAE38605}" dt="2024-08-20T16:12:55.857" v="53"/>
          <ac:spMkLst>
            <pc:docMk/>
            <pc:sldMk cId="0" sldId="273"/>
            <ac:spMk id="15" creationId="{2AA925DE-A230-6879-25C2-C8FD7954422D}"/>
          </ac:spMkLst>
        </pc:spChg>
        <pc:spChg chg="topLvl">
          <ac:chgData name="Rafail Ostrovsky" userId="9d72e3f10eb232b9" providerId="LiveId" clId="{9E1779EC-3541-410A-A693-0717AAE38605}" dt="2024-08-20T16:12:55.251" v="52" actId="478"/>
          <ac:spMkLst>
            <pc:docMk/>
            <pc:sldMk cId="0" sldId="273"/>
            <ac:spMk id="388" creationId="{00000000-0000-0000-0000-000000000000}"/>
          </ac:spMkLst>
        </pc:spChg>
        <pc:spChg chg="del topLvl">
          <ac:chgData name="Rafail Ostrovsky" userId="9d72e3f10eb232b9" providerId="LiveId" clId="{9E1779EC-3541-410A-A693-0717AAE38605}" dt="2024-08-20T16:12:55.251" v="52" actId="478"/>
          <ac:spMkLst>
            <pc:docMk/>
            <pc:sldMk cId="0" sldId="273"/>
            <ac:spMk id="389" creationId="{00000000-0000-0000-0000-000000000000}"/>
          </ac:spMkLst>
        </pc:spChg>
        <pc:grpChg chg="del">
          <ac:chgData name="Rafail Ostrovsky" userId="9d72e3f10eb232b9" providerId="LiveId" clId="{9E1779EC-3541-410A-A693-0717AAE38605}" dt="2024-08-20T16:12:55.251" v="52" actId="478"/>
          <ac:grpSpMkLst>
            <pc:docMk/>
            <pc:sldMk cId="0" sldId="273"/>
            <ac:grpSpMk id="390" creationId="{00000000-0000-0000-0000-000000000000}"/>
          </ac:grpSpMkLst>
        </pc:grpChg>
      </pc:sldChg>
      <pc:sldChg chg="addSp delSp modSp mod">
        <pc:chgData name="Rafail Ostrovsky" userId="9d72e3f10eb232b9" providerId="LiveId" clId="{9E1779EC-3541-410A-A693-0717AAE38605}" dt="2024-08-20T17:03:22.038" v="322"/>
        <pc:sldMkLst>
          <pc:docMk/>
          <pc:sldMk cId="0" sldId="274"/>
        </pc:sldMkLst>
        <pc:spChg chg="add del mod topLvl">
          <ac:chgData name="Rafail Ostrovsky" userId="9d72e3f10eb232b9" providerId="LiveId" clId="{9E1779EC-3541-410A-A693-0717AAE38605}" dt="2024-08-20T16:13:08.608" v="56" actId="478"/>
          <ac:spMkLst>
            <pc:docMk/>
            <pc:sldMk cId="0" sldId="274"/>
            <ac:spMk id="15" creationId="{3ADE2159-F885-7A0B-E1DA-A3568C4FFC8A}"/>
          </ac:spMkLst>
        </pc:spChg>
        <pc:spChg chg="del mod topLvl">
          <ac:chgData name="Rafail Ostrovsky" userId="9d72e3f10eb232b9" providerId="LiveId" clId="{9E1779EC-3541-410A-A693-0717AAE38605}" dt="2024-08-20T16:13:08.608" v="56" actId="478"/>
          <ac:spMkLst>
            <pc:docMk/>
            <pc:sldMk cId="0" sldId="274"/>
            <ac:spMk id="16" creationId="{B34DB0D1-84B1-9235-16A5-D48E3DD413B1}"/>
          </ac:spMkLst>
        </pc:spChg>
        <pc:spChg chg="add mod">
          <ac:chgData name="Rafail Ostrovsky" userId="9d72e3f10eb232b9" providerId="LiveId" clId="{9E1779EC-3541-410A-A693-0717AAE38605}" dt="2024-08-20T16:13:16.390" v="116" actId="1035"/>
          <ac:spMkLst>
            <pc:docMk/>
            <pc:sldMk cId="0" sldId="274"/>
            <ac:spMk id="23" creationId="{45AF8789-B602-B1C1-5841-F6527289ED77}"/>
          </ac:spMkLst>
        </pc:spChg>
        <pc:spChg chg="mod">
          <ac:chgData name="Rafail Ostrovsky" userId="9d72e3f10eb232b9" providerId="LiveId" clId="{9E1779EC-3541-410A-A693-0717AAE38605}" dt="2024-08-20T17:03:22.038" v="322"/>
          <ac:spMkLst>
            <pc:docMk/>
            <pc:sldMk cId="0" sldId="274"/>
            <ac:spMk id="400" creationId="{00000000-0000-0000-0000-000000000000}"/>
          </ac:spMkLst>
        </pc:spChg>
        <pc:grpChg chg="add del">
          <ac:chgData name="Rafail Ostrovsky" userId="9d72e3f10eb232b9" providerId="LiveId" clId="{9E1779EC-3541-410A-A693-0717AAE38605}" dt="2024-08-20T16:13:08.608" v="56" actId="478"/>
          <ac:grpSpMkLst>
            <pc:docMk/>
            <pc:sldMk cId="0" sldId="274"/>
            <ac:grpSpMk id="14" creationId="{08149653-9A28-9FA7-D7B2-7495701A2DCB}"/>
          </ac:grpSpMkLst>
        </pc:grpChg>
      </pc:sldChg>
      <pc:sldChg chg="modSp">
        <pc:chgData name="Rafail Ostrovsky" userId="9d72e3f10eb232b9" providerId="LiveId" clId="{9E1779EC-3541-410A-A693-0717AAE38605}" dt="2024-08-20T16:15:01.793" v="145" actId="20577"/>
        <pc:sldMkLst>
          <pc:docMk/>
          <pc:sldMk cId="0" sldId="275"/>
        </pc:sldMkLst>
        <pc:spChg chg="mod">
          <ac:chgData name="Rafail Ostrovsky" userId="9d72e3f10eb232b9" providerId="LiveId" clId="{9E1779EC-3541-410A-A693-0717AAE38605}" dt="2024-08-20T16:15:01.793" v="145" actId="20577"/>
          <ac:spMkLst>
            <pc:docMk/>
            <pc:sldMk cId="0" sldId="275"/>
            <ac:spMk id="409" creationId="{00000000-0000-0000-0000-000000000000}"/>
          </ac:spMkLst>
        </pc:spChg>
      </pc:sldChg>
      <pc:sldChg chg="modSp mod">
        <pc:chgData name="Rafail Ostrovsky" userId="9d72e3f10eb232b9" providerId="LiveId" clId="{9E1779EC-3541-410A-A693-0717AAE38605}" dt="2024-08-20T17:15:15.549" v="646" actId="20577"/>
        <pc:sldMkLst>
          <pc:docMk/>
          <pc:sldMk cId="0" sldId="278"/>
        </pc:sldMkLst>
        <pc:spChg chg="mod">
          <ac:chgData name="Rafail Ostrovsky" userId="9d72e3f10eb232b9" providerId="LiveId" clId="{9E1779EC-3541-410A-A693-0717AAE38605}" dt="2024-08-20T17:15:15.549" v="646" actId="20577"/>
          <ac:spMkLst>
            <pc:docMk/>
            <pc:sldMk cId="0" sldId="278"/>
            <ac:spMk id="427" creationId="{00000000-0000-0000-0000-000000000000}"/>
          </ac:spMkLst>
        </pc:spChg>
      </pc:sldChg>
      <pc:sldChg chg="modSp mod">
        <pc:chgData name="Rafail Ostrovsky" userId="9d72e3f10eb232b9" providerId="LiveId" clId="{9E1779EC-3541-410A-A693-0717AAE38605}" dt="2024-08-20T17:15:25.806" v="678" actId="20577"/>
        <pc:sldMkLst>
          <pc:docMk/>
          <pc:sldMk cId="0" sldId="279"/>
        </pc:sldMkLst>
        <pc:spChg chg="mod">
          <ac:chgData name="Rafail Ostrovsky" userId="9d72e3f10eb232b9" providerId="LiveId" clId="{9E1779EC-3541-410A-A693-0717AAE38605}" dt="2024-08-20T17:15:25.806" v="678" actId="20577"/>
          <ac:spMkLst>
            <pc:docMk/>
            <pc:sldMk cId="0" sldId="279"/>
            <ac:spMk id="433" creationId="{00000000-0000-0000-0000-000000000000}"/>
          </ac:spMkLst>
        </pc:spChg>
      </pc:sldChg>
      <pc:sldChg chg="modAnim">
        <pc:chgData name="Rafail Ostrovsky" userId="9d72e3f10eb232b9" providerId="LiveId" clId="{9E1779EC-3541-410A-A693-0717AAE38605}" dt="2024-08-20T16:15:29.063" v="146"/>
        <pc:sldMkLst>
          <pc:docMk/>
          <pc:sldMk cId="0" sldId="291"/>
        </pc:sldMkLst>
      </pc:sldChg>
      <pc:sldChg chg="modSp mod">
        <pc:chgData name="Rafail Ostrovsky" userId="9d72e3f10eb232b9" providerId="LiveId" clId="{9E1779EC-3541-410A-A693-0717AAE38605}" dt="2024-08-20T17:14:34.934" v="626" actId="20577"/>
        <pc:sldMkLst>
          <pc:docMk/>
          <pc:sldMk cId="0" sldId="312"/>
        </pc:sldMkLst>
        <pc:spChg chg="mod">
          <ac:chgData name="Rafail Ostrovsky" userId="9d72e3f10eb232b9" providerId="LiveId" clId="{9E1779EC-3541-410A-A693-0717AAE38605}" dt="2024-08-20T17:14:34.934" v="626" actId="20577"/>
          <ac:spMkLst>
            <pc:docMk/>
            <pc:sldMk cId="0" sldId="312"/>
            <ac:spMk id="1701" creationId="{00000000-0000-0000-0000-000000000000}"/>
          </ac:spMkLst>
        </pc:spChg>
      </pc:sldChg>
      <pc:sldChg chg="addSp delSp modSp mod addAnim delAnim">
        <pc:chgData name="Rafail Ostrovsky" userId="9d72e3f10eb232b9" providerId="LiveId" clId="{9E1779EC-3541-410A-A693-0717AAE38605}" dt="2024-08-20T17:10:30.206" v="369" actId="478"/>
        <pc:sldMkLst>
          <pc:docMk/>
          <pc:sldMk cId="0" sldId="324"/>
        </pc:sldMkLst>
        <pc:spChg chg="add mod">
          <ac:chgData name="Rafail Ostrovsky" userId="9d72e3f10eb232b9" providerId="LiveId" clId="{9E1779EC-3541-410A-A693-0717AAE38605}" dt="2024-08-20T17:08:58.256" v="357" actId="164"/>
          <ac:spMkLst>
            <pc:docMk/>
            <pc:sldMk cId="0" sldId="324"/>
            <ac:spMk id="2" creationId="{CD459121-B7E4-0849-D721-098D389B6CFF}"/>
          </ac:spMkLst>
        </pc:spChg>
        <pc:spChg chg="add mod">
          <ac:chgData name="Rafail Ostrovsky" userId="9d72e3f10eb232b9" providerId="LiveId" clId="{9E1779EC-3541-410A-A693-0717AAE38605}" dt="2024-08-20T17:08:58.256" v="357" actId="164"/>
          <ac:spMkLst>
            <pc:docMk/>
            <pc:sldMk cId="0" sldId="324"/>
            <ac:spMk id="3" creationId="{0F65B8E6-98BC-6AD3-2E79-38A5EE19797C}"/>
          </ac:spMkLst>
        </pc:spChg>
        <pc:spChg chg="mod">
          <ac:chgData name="Rafail Ostrovsky" userId="9d72e3f10eb232b9" providerId="LiveId" clId="{9E1779EC-3541-410A-A693-0717AAE38605}" dt="2024-08-20T17:09:00.353" v="358"/>
          <ac:spMkLst>
            <pc:docMk/>
            <pc:sldMk cId="0" sldId="324"/>
            <ac:spMk id="6" creationId="{0B76159D-B55F-EBE4-5CD9-86BE2E25A523}"/>
          </ac:spMkLst>
        </pc:spChg>
        <pc:spChg chg="mod">
          <ac:chgData name="Rafail Ostrovsky" userId="9d72e3f10eb232b9" providerId="LiveId" clId="{9E1779EC-3541-410A-A693-0717AAE38605}" dt="2024-08-20T17:09:00.353" v="358"/>
          <ac:spMkLst>
            <pc:docMk/>
            <pc:sldMk cId="0" sldId="324"/>
            <ac:spMk id="7" creationId="{57AB961A-75F1-3A25-F5B3-380DD9939762}"/>
          </ac:spMkLst>
        </pc:spChg>
        <pc:spChg chg="del">
          <ac:chgData name="Rafail Ostrovsky" userId="9d72e3f10eb232b9" providerId="LiveId" clId="{9E1779EC-3541-410A-A693-0717AAE38605}" dt="2024-08-20T17:09:10.083" v="360" actId="478"/>
          <ac:spMkLst>
            <pc:docMk/>
            <pc:sldMk cId="0" sldId="324"/>
            <ac:spMk id="1938" creationId="{00000000-0000-0000-0000-000000000000}"/>
          </ac:spMkLst>
        </pc:spChg>
        <pc:grpChg chg="add del mod">
          <ac:chgData name="Rafail Ostrovsky" userId="9d72e3f10eb232b9" providerId="LiveId" clId="{9E1779EC-3541-410A-A693-0717AAE38605}" dt="2024-08-20T17:10:19.409" v="366" actId="478"/>
          <ac:grpSpMkLst>
            <pc:docMk/>
            <pc:sldMk cId="0" sldId="324"/>
            <ac:grpSpMk id="4" creationId="{035B177C-4082-121A-279B-9A8DDAF3D352}"/>
          </ac:grpSpMkLst>
        </pc:grpChg>
        <pc:grpChg chg="add del mod">
          <ac:chgData name="Rafail Ostrovsky" userId="9d72e3f10eb232b9" providerId="LiveId" clId="{9E1779EC-3541-410A-A693-0717AAE38605}" dt="2024-08-20T17:10:19.409" v="366" actId="478"/>
          <ac:grpSpMkLst>
            <pc:docMk/>
            <pc:sldMk cId="0" sldId="324"/>
            <ac:grpSpMk id="5" creationId="{E8E45F72-0351-6B1F-56FA-C4D4F1CFB634}"/>
          </ac:grpSpMkLst>
        </pc:grpChg>
        <pc:grpChg chg="add del">
          <ac:chgData name="Rafail Ostrovsky" userId="9d72e3f10eb232b9" providerId="LiveId" clId="{9E1779EC-3541-410A-A693-0717AAE38605}" dt="2024-08-20T17:10:30.206" v="369" actId="478"/>
          <ac:grpSpMkLst>
            <pc:docMk/>
            <pc:sldMk cId="0" sldId="324"/>
            <ac:grpSpMk id="1991" creationId="{00000000-0000-0000-0000-000000000000}"/>
          </ac:grpSpMkLst>
        </pc:grpChg>
      </pc:sldChg>
      <pc:sldChg chg="delSp add del mod delAnim">
        <pc:chgData name="Rafail Ostrovsky" userId="9d72e3f10eb232b9" providerId="LiveId" clId="{9E1779EC-3541-410A-A693-0717AAE38605}" dt="2024-08-20T17:05:52.048" v="325" actId="47"/>
        <pc:sldMkLst>
          <pc:docMk/>
          <pc:sldMk cId="955629388" sldId="350"/>
        </pc:sldMkLst>
        <pc:grpChg chg="del">
          <ac:chgData name="Rafail Ostrovsky" userId="9d72e3f10eb232b9" providerId="LiveId" clId="{9E1779EC-3541-410A-A693-0717AAE38605}" dt="2024-08-20T17:04:38.020" v="324" actId="478"/>
          <ac:grpSpMkLst>
            <pc:docMk/>
            <pc:sldMk cId="955629388" sldId="350"/>
            <ac:grpSpMk id="1951" creationId="{00000000-0000-0000-0000-000000000000}"/>
          </ac:grpSpMkLst>
        </pc:grpChg>
        <pc:grpChg chg="del">
          <ac:chgData name="Rafail Ostrovsky" userId="9d72e3f10eb232b9" providerId="LiveId" clId="{9E1779EC-3541-410A-A693-0717AAE38605}" dt="2024-08-20T17:04:38.020" v="324" actId="478"/>
          <ac:grpSpMkLst>
            <pc:docMk/>
            <pc:sldMk cId="955629388" sldId="350"/>
            <ac:grpSpMk id="1962" creationId="{00000000-0000-0000-0000-000000000000}"/>
          </ac:grpSpMkLst>
        </pc:grpChg>
        <pc:grpChg chg="del">
          <ac:chgData name="Rafail Ostrovsky" userId="9d72e3f10eb232b9" providerId="LiveId" clId="{9E1779EC-3541-410A-A693-0717AAE38605}" dt="2024-08-20T17:04:38.020" v="324" actId="478"/>
          <ac:grpSpMkLst>
            <pc:docMk/>
            <pc:sldMk cId="955629388" sldId="350"/>
            <ac:grpSpMk id="1973" creationId="{00000000-0000-0000-0000-000000000000}"/>
          </ac:grpSpMkLst>
        </pc:grpChg>
      </pc:sldChg>
      <pc:sldChg chg="addSp delSp modSp add mod delAnim modAnim">
        <pc:chgData name="Rafail Ostrovsky" userId="9d72e3f10eb232b9" providerId="LiveId" clId="{9E1779EC-3541-410A-A693-0717AAE38605}" dt="2024-08-20T17:13:01.206" v="607" actId="1036"/>
        <pc:sldMkLst>
          <pc:docMk/>
          <pc:sldMk cId="1717124815" sldId="350"/>
        </pc:sldMkLst>
        <pc:spChg chg="del mod">
          <ac:chgData name="Rafail Ostrovsky" userId="9d72e3f10eb232b9" providerId="LiveId" clId="{9E1779EC-3541-410A-A693-0717AAE38605}" dt="2024-08-20T17:11:48.678" v="488" actId="478"/>
          <ac:spMkLst>
            <pc:docMk/>
            <pc:sldMk cId="1717124815" sldId="350"/>
            <ac:spMk id="11" creationId="{1EA6C9D5-9CC0-EC8F-429B-45A63E17FBA7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13" creationId="{D97021A0-CC74-1D70-7B75-45D844D335E0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14" creationId="{DCA9707E-81DC-40AD-50AB-7A167CE38E09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16" creationId="{E7E83867-65A7-88FD-6041-D4BB84446B40}"/>
          </ac:spMkLst>
        </pc:spChg>
        <pc:spChg chg="mod">
          <ac:chgData name="Rafail Ostrovsky" userId="9d72e3f10eb232b9" providerId="LiveId" clId="{9E1779EC-3541-410A-A693-0717AAE38605}" dt="2024-08-20T17:11:28.119" v="470" actId="207"/>
          <ac:spMkLst>
            <pc:docMk/>
            <pc:sldMk cId="1717124815" sldId="350"/>
            <ac:spMk id="17" creationId="{8FF69F55-94C2-A514-038A-6933066CA653}"/>
          </ac:spMkLst>
        </pc:spChg>
        <pc:spChg chg="mod">
          <ac:chgData name="Rafail Ostrovsky" userId="9d72e3f10eb232b9" providerId="LiveId" clId="{9E1779EC-3541-410A-A693-0717AAE38605}" dt="2024-08-20T17:11:28.119" v="470" actId="207"/>
          <ac:spMkLst>
            <pc:docMk/>
            <pc:sldMk cId="1717124815" sldId="350"/>
            <ac:spMk id="18" creationId="{1BC1FC04-31C2-9037-FD70-B11B40458FF9}"/>
          </ac:spMkLst>
        </pc:spChg>
        <pc:spChg chg="mod">
          <ac:chgData name="Rafail Ostrovsky" userId="9d72e3f10eb232b9" providerId="LiveId" clId="{9E1779EC-3541-410A-A693-0717AAE38605}" dt="2024-08-20T17:11:28.119" v="470" actId="207"/>
          <ac:spMkLst>
            <pc:docMk/>
            <pc:sldMk cId="1717124815" sldId="350"/>
            <ac:spMk id="19" creationId="{C260155F-B645-E711-2A96-69623D226274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21" creationId="{AEEC6092-5484-EE72-8B86-E363259F80FA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22" creationId="{1C26C1ED-D87B-E8D6-90CF-0EAA63FA5641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23" creationId="{F4D2CF0E-66E9-B4F7-C053-EDDFF9EA3D4F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24" creationId="{C810F273-C2BD-7EA3-A5AB-13374A754B0E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25" creationId="{17001FDF-B43C-7FFD-4AC4-C45ECF1A9E92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27" creationId="{73A4975A-A1F3-4A45-B8FE-B68A8BB0F84C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28" creationId="{6E4592C7-D7E0-60CA-CF53-CB18643ECD21}"/>
          </ac:spMkLst>
        </pc:spChg>
        <pc:spChg chg="mod">
          <ac:chgData name="Rafail Ostrovsky" userId="9d72e3f10eb232b9" providerId="LiveId" clId="{9E1779EC-3541-410A-A693-0717AAE38605}" dt="2024-08-20T17:11:00.478" v="469" actId="20577"/>
          <ac:spMkLst>
            <pc:docMk/>
            <pc:sldMk cId="1717124815" sldId="350"/>
            <ac:spMk id="30" creationId="{EE756668-FFE8-CC59-28E9-0F08BAA90615}"/>
          </ac:spMkLst>
        </pc:spChg>
        <pc:spChg chg="mod">
          <ac:chgData name="Rafail Ostrovsky" userId="9d72e3f10eb232b9" providerId="LiveId" clId="{9E1779EC-3541-410A-A693-0717AAE38605}" dt="2024-08-20T17:10:40.473" v="371"/>
          <ac:spMkLst>
            <pc:docMk/>
            <pc:sldMk cId="1717124815" sldId="350"/>
            <ac:spMk id="31" creationId="{003A8A7B-C2E0-3634-7AB2-22E4F7160B1D}"/>
          </ac:spMkLst>
        </pc:spChg>
        <pc:spChg chg="mod">
          <ac:chgData name="Rafail Ostrovsky" userId="9d72e3f10eb232b9" providerId="LiveId" clId="{9E1779EC-3541-410A-A693-0717AAE38605}" dt="2024-08-20T17:11:39.374" v="486" actId="20577"/>
          <ac:spMkLst>
            <pc:docMk/>
            <pc:sldMk cId="1717124815" sldId="350"/>
            <ac:spMk id="1939" creationId="{00000000-0000-0000-0000-000000000000}"/>
          </ac:spMkLst>
        </pc:spChg>
        <pc:spChg chg="del">
          <ac:chgData name="Rafail Ostrovsky" userId="9d72e3f10eb232b9" providerId="LiveId" clId="{9E1779EC-3541-410A-A693-0717AAE38605}" dt="2024-08-20T17:11:45.573" v="487" actId="478"/>
          <ac:spMkLst>
            <pc:docMk/>
            <pc:sldMk cId="1717124815" sldId="350"/>
            <ac:spMk id="1990" creationId="{00000000-0000-0000-0000-000000000000}"/>
          </ac:spMkLst>
        </pc:spChg>
        <pc:grpChg chg="mod">
          <ac:chgData name="Rafail Ostrovsky" userId="9d72e3f10eb232b9" providerId="LiveId" clId="{9E1779EC-3541-410A-A693-0717AAE38605}" dt="2024-08-20T17:12:55.339" v="586" actId="1036"/>
          <ac:grpSpMkLst>
            <pc:docMk/>
            <pc:sldMk cId="1717124815" sldId="350"/>
            <ac:grpSpMk id="4" creationId="{035B177C-4082-121A-279B-9A8DDAF3D352}"/>
          </ac:grpSpMkLst>
        </pc:grpChg>
        <pc:grpChg chg="mod">
          <ac:chgData name="Rafail Ostrovsky" userId="9d72e3f10eb232b9" providerId="LiveId" clId="{9E1779EC-3541-410A-A693-0717AAE38605}" dt="2024-08-20T17:12:55.339" v="586" actId="1036"/>
          <ac:grpSpMkLst>
            <pc:docMk/>
            <pc:sldMk cId="1717124815" sldId="350"/>
            <ac:grpSpMk id="5" creationId="{E8E45F72-0351-6B1F-56FA-C4D4F1CFB634}"/>
          </ac:grpSpMkLst>
        </pc:grpChg>
        <pc:grpChg chg="add mod">
          <ac:chgData name="Rafail Ostrovsky" userId="9d72e3f10eb232b9" providerId="LiveId" clId="{9E1779EC-3541-410A-A693-0717AAE38605}" dt="2024-08-20T17:12:10.783" v="561" actId="1037"/>
          <ac:grpSpMkLst>
            <pc:docMk/>
            <pc:sldMk cId="1717124815" sldId="350"/>
            <ac:grpSpMk id="8" creationId="{B6556005-3862-B97C-58E4-BE885DB7A464}"/>
          </ac:grpSpMkLst>
        </pc:grpChg>
        <pc:grpChg chg="mod">
          <ac:chgData name="Rafail Ostrovsky" userId="9d72e3f10eb232b9" providerId="LiveId" clId="{9E1779EC-3541-410A-A693-0717AAE38605}" dt="2024-08-20T17:10:40.473" v="371"/>
          <ac:grpSpMkLst>
            <pc:docMk/>
            <pc:sldMk cId="1717124815" sldId="350"/>
            <ac:grpSpMk id="9" creationId="{A9E71B65-3226-9ACF-2727-EB1E6300F3F4}"/>
          </ac:grpSpMkLst>
        </pc:grpChg>
        <pc:grpChg chg="mod">
          <ac:chgData name="Rafail Ostrovsky" userId="9d72e3f10eb232b9" providerId="LiveId" clId="{9E1779EC-3541-410A-A693-0717AAE38605}" dt="2024-08-20T17:10:40.473" v="371"/>
          <ac:grpSpMkLst>
            <pc:docMk/>
            <pc:sldMk cId="1717124815" sldId="350"/>
            <ac:grpSpMk id="10" creationId="{C724509A-1A41-7681-CD77-64C00AFAFB73}"/>
          </ac:grpSpMkLst>
        </pc:grpChg>
        <pc:grpChg chg="mod">
          <ac:chgData name="Rafail Ostrovsky" userId="9d72e3f10eb232b9" providerId="LiveId" clId="{9E1779EC-3541-410A-A693-0717AAE38605}" dt="2024-08-20T17:10:40.473" v="371"/>
          <ac:grpSpMkLst>
            <pc:docMk/>
            <pc:sldMk cId="1717124815" sldId="350"/>
            <ac:grpSpMk id="12" creationId="{FDB9A77E-D98A-7663-8890-03FF4C9D68A8}"/>
          </ac:grpSpMkLst>
        </pc:grpChg>
        <pc:grpChg chg="mod">
          <ac:chgData name="Rafail Ostrovsky" userId="9d72e3f10eb232b9" providerId="LiveId" clId="{9E1779EC-3541-410A-A693-0717AAE38605}" dt="2024-08-20T17:10:40.473" v="371"/>
          <ac:grpSpMkLst>
            <pc:docMk/>
            <pc:sldMk cId="1717124815" sldId="350"/>
            <ac:grpSpMk id="15" creationId="{5EA2A016-0762-34BA-15E8-7252F006A922}"/>
          </ac:grpSpMkLst>
        </pc:grpChg>
        <pc:grpChg chg="mod">
          <ac:chgData name="Rafail Ostrovsky" userId="9d72e3f10eb232b9" providerId="LiveId" clId="{9E1779EC-3541-410A-A693-0717AAE38605}" dt="2024-08-20T17:10:40.473" v="371"/>
          <ac:grpSpMkLst>
            <pc:docMk/>
            <pc:sldMk cId="1717124815" sldId="350"/>
            <ac:grpSpMk id="20" creationId="{FE61A2AD-6657-656B-48FC-9C9BA098D77D}"/>
          </ac:grpSpMkLst>
        </pc:grpChg>
        <pc:grpChg chg="add mod">
          <ac:chgData name="Rafail Ostrovsky" userId="9d72e3f10eb232b9" providerId="LiveId" clId="{9E1779EC-3541-410A-A693-0717AAE38605}" dt="2024-08-20T17:13:01.206" v="607" actId="1036"/>
          <ac:grpSpMkLst>
            <pc:docMk/>
            <pc:sldMk cId="1717124815" sldId="350"/>
            <ac:grpSpMk id="26" creationId="{D21B7476-6B8E-32AF-761E-C1602EA6BEB3}"/>
          </ac:grpSpMkLst>
        </pc:grpChg>
        <pc:grpChg chg="add mod">
          <ac:chgData name="Rafail Ostrovsky" userId="9d72e3f10eb232b9" providerId="LiveId" clId="{9E1779EC-3541-410A-A693-0717AAE38605}" dt="2024-08-20T17:13:01.206" v="607" actId="1036"/>
          <ac:grpSpMkLst>
            <pc:docMk/>
            <pc:sldMk cId="1717124815" sldId="350"/>
            <ac:grpSpMk id="29" creationId="{F1C2F90A-2AFB-52E3-D041-351C6D75FA3B}"/>
          </ac:grpSpMkLst>
        </pc:grpChg>
        <pc:grpChg chg="del">
          <ac:chgData name="Rafail Ostrovsky" userId="9d72e3f10eb232b9" providerId="LiveId" clId="{9E1779EC-3541-410A-A693-0717AAE38605}" dt="2024-08-20T17:09:37.015" v="362" actId="478"/>
          <ac:grpSpMkLst>
            <pc:docMk/>
            <pc:sldMk cId="1717124815" sldId="350"/>
            <ac:grpSpMk id="1951" creationId="{00000000-0000-0000-0000-000000000000}"/>
          </ac:grpSpMkLst>
        </pc:grpChg>
        <pc:grpChg chg="del">
          <ac:chgData name="Rafail Ostrovsky" userId="9d72e3f10eb232b9" providerId="LiveId" clId="{9E1779EC-3541-410A-A693-0717AAE38605}" dt="2024-08-20T17:09:37.015" v="362" actId="478"/>
          <ac:grpSpMkLst>
            <pc:docMk/>
            <pc:sldMk cId="1717124815" sldId="350"/>
            <ac:grpSpMk id="1962" creationId="{00000000-0000-0000-0000-000000000000}"/>
          </ac:grpSpMkLst>
        </pc:grpChg>
        <pc:grpChg chg="del">
          <ac:chgData name="Rafail Ostrovsky" userId="9d72e3f10eb232b9" providerId="LiveId" clId="{9E1779EC-3541-410A-A693-0717AAE38605}" dt="2024-08-20T17:09:37.015" v="362" actId="478"/>
          <ac:grpSpMkLst>
            <pc:docMk/>
            <pc:sldMk cId="1717124815" sldId="350"/>
            <ac:grpSpMk id="1973" creationId="{00000000-0000-0000-0000-000000000000}"/>
          </ac:grpSpMkLst>
        </pc:grpChg>
        <pc:grpChg chg="mod">
          <ac:chgData name="Rafail Ostrovsky" userId="9d72e3f10eb232b9" providerId="LiveId" clId="{9E1779EC-3541-410A-A693-0717AAE38605}" dt="2024-08-20T17:12:10.783" v="561" actId="1037"/>
          <ac:grpSpMkLst>
            <pc:docMk/>
            <pc:sldMk cId="1717124815" sldId="350"/>
            <ac:grpSpMk id="1991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9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5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9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 defTabSz="2438337"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/>
          <a:lstStyle>
            <a:lvl1pPr marL="469900" indent="-300876" defTabSz="2438337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3"/>
            <a:ext cx="10477500" cy="8256014"/>
          </a:xfrm>
          <a:prstGeom prst="rect">
            <a:avLst/>
          </a:prstGeom>
        </p:spPr>
        <p:txBody>
          <a:bodyPr/>
          <a:lstStyle>
            <a:lvl1pPr defTabSz="2438337">
              <a:defRPr>
                <a:latin typeface="SF Pro Regular"/>
                <a:ea typeface="SF Pro Regular"/>
                <a:cs typeface="SF Pro Regular"/>
                <a:sym typeface="SF Pro Regular"/>
              </a:defRPr>
            </a:lvl1pPr>
            <a:lvl2pPr defTabSz="2438337">
              <a:defRPr>
                <a:latin typeface="SF Pro Regular"/>
                <a:ea typeface="SF Pro Regular"/>
                <a:cs typeface="SF Pro Regular"/>
                <a:sym typeface="SF Pro Regular"/>
              </a:defRPr>
            </a:lvl2pPr>
            <a:lvl3pPr defTabSz="2438337">
              <a:defRPr>
                <a:latin typeface="SF Pro Regular"/>
                <a:ea typeface="SF Pro Regular"/>
                <a:cs typeface="SF Pro Regular"/>
                <a:sym typeface="SF Pro Regular"/>
              </a:defRPr>
            </a:lvl3pPr>
            <a:lvl4pPr defTabSz="2438337">
              <a:defRPr>
                <a:latin typeface="SF Pro Regular"/>
                <a:ea typeface="SF Pro Regular"/>
                <a:cs typeface="SF Pro Regular"/>
                <a:sym typeface="SF Pro Regular"/>
              </a:defRPr>
            </a:lvl4pPr>
            <a:lvl5pPr defTabSz="2438337">
              <a:defRPr>
                <a:latin typeface="SF Pro Regular"/>
                <a:ea typeface="SF Pro Regular"/>
                <a:cs typeface="SF Pro Regular"/>
                <a:sym typeface="SF Pro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 defTabSz="2438337"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>
            <a:lvl1pPr defTabSz="2438337">
              <a:defRPr spc="-170"/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/>
          <a:lstStyle>
            <a:lvl1pPr defTabSz="2438337"/>
            <a:lvl2pPr defTabSz="2438337"/>
            <a:lvl3pPr defTabSz="2438337"/>
            <a:lvl4pPr defTabSz="2438337"/>
            <a:lvl5pPr defTabSz="2438337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 defTabSz="2438337"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32.pn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6.png"/><Relationship Id="rId18" Type="http://schemas.openxmlformats.org/officeDocument/2006/relationships/image" Target="../media/image45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50.png"/><Relationship Id="rId2" Type="http://schemas.openxmlformats.org/officeDocument/2006/relationships/image" Target="../media/image5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48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8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8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9.png"/><Relationship Id="rId3" Type="http://schemas.openxmlformats.org/officeDocument/2006/relationships/image" Target="../media/image96.pn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95.png"/><Relationship Id="rId18" Type="http://schemas.openxmlformats.org/officeDocument/2006/relationships/image" Target="../media/image109.png"/><Relationship Id="rId26" Type="http://schemas.openxmlformats.org/officeDocument/2006/relationships/image" Target="../media/image118.png"/><Relationship Id="rId3" Type="http://schemas.openxmlformats.org/officeDocument/2006/relationships/image" Target="../media/image96.png"/><Relationship Id="rId21" Type="http://schemas.openxmlformats.org/officeDocument/2006/relationships/image" Target="../media/image113.png"/><Relationship Id="rId7" Type="http://schemas.openxmlformats.org/officeDocument/2006/relationships/image" Target="../media/image100.png"/><Relationship Id="rId12" Type="http://schemas.openxmlformats.org/officeDocument/2006/relationships/image" Target="../media/image112.png"/><Relationship Id="rId17" Type="http://schemas.openxmlformats.org/officeDocument/2006/relationships/image" Target="../media/image108.png"/><Relationship Id="rId25" Type="http://schemas.openxmlformats.org/officeDocument/2006/relationships/image" Target="../media/image117.png"/><Relationship Id="rId2" Type="http://schemas.openxmlformats.org/officeDocument/2006/relationships/image" Target="../media/image120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6.png"/><Relationship Id="rId5" Type="http://schemas.openxmlformats.org/officeDocument/2006/relationships/image" Target="../media/image98.png"/><Relationship Id="rId15" Type="http://schemas.openxmlformats.org/officeDocument/2006/relationships/image" Target="../media/image106.png"/><Relationship Id="rId23" Type="http://schemas.openxmlformats.org/officeDocument/2006/relationships/image" Target="../media/image115.png"/><Relationship Id="rId10" Type="http://schemas.openxmlformats.org/officeDocument/2006/relationships/image" Target="../media/image103.png"/><Relationship Id="rId19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5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Ben Ostrovsky"/>
          <p:cNvSpPr txBox="1">
            <a:spLocks noGrp="1"/>
          </p:cNvSpPr>
          <p:nvPr>
            <p:ph type="body" sz="quarter" idx="1"/>
          </p:nvPr>
        </p:nvSpPr>
        <p:spPr>
          <a:xfrm>
            <a:off x="1206499" y="5157629"/>
            <a:ext cx="21971002" cy="966349"/>
          </a:xfrm>
          <a:prstGeom prst="rect">
            <a:avLst/>
          </a:prstGeom>
        </p:spPr>
        <p:txBody>
          <a:bodyPr/>
          <a:lstStyle>
            <a:lvl1pPr algn="ctr">
              <a:defRPr sz="5400" b="0"/>
            </a:lvl1pPr>
          </a:lstStyle>
          <a:p>
            <a:r>
              <a:t>Ben Ostrovsky</a:t>
            </a:r>
          </a:p>
        </p:txBody>
      </p:sp>
      <p:sp>
        <p:nvSpPr>
          <p:cNvPr id="183" name="Privacy Privacy-Preserving Dijkstra…"/>
          <p:cNvSpPr txBox="1">
            <a:spLocks noGrp="1"/>
          </p:cNvSpPr>
          <p:nvPr>
            <p:ph type="title"/>
          </p:nvPr>
        </p:nvSpPr>
        <p:spPr>
          <a:xfrm>
            <a:off x="180220" y="1944438"/>
            <a:ext cx="24023560" cy="2208725"/>
          </a:xfrm>
          <a:prstGeom prst="rect">
            <a:avLst/>
          </a:prstGeom>
        </p:spPr>
        <p:txBody>
          <a:bodyPr/>
          <a:lstStyle>
            <a:lvl1pPr algn="ctr" defTabSz="2121354">
              <a:lnSpc>
                <a:spcPct val="120000"/>
              </a:lnSpc>
              <a:defRPr sz="10400" spc="-300">
                <a:solidFill>
                  <a:srgbClr val="FF2600"/>
                </a:solidFill>
              </a:defRPr>
            </a:lvl1pPr>
          </a:lstStyle>
          <a:p>
            <a:r>
              <a:t>Privacy-Preserving Dijkstra 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50" y="13080998"/>
            <a:ext cx="241402" cy="374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grpSp>
        <p:nvGrpSpPr>
          <p:cNvPr id="188" name="Group"/>
          <p:cNvGrpSpPr/>
          <p:nvPr/>
        </p:nvGrpSpPr>
        <p:grpSpPr>
          <a:xfrm>
            <a:off x="6242739" y="10367115"/>
            <a:ext cx="9795147" cy="1270001"/>
            <a:chOff x="0" y="879221"/>
            <a:chExt cx="9795146" cy="1270000"/>
          </a:xfrm>
        </p:grpSpPr>
        <p:sp>
          <p:nvSpPr>
            <p:cNvPr id="185" name="Santa Monica…"/>
            <p:cNvSpPr/>
            <p:nvPr/>
          </p:nvSpPr>
          <p:spPr>
            <a:xfrm>
              <a:off x="0" y="879221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defRPr sz="5500">
                  <a:solidFill>
                    <a:srgbClr val="0433FF"/>
                  </a:solidFill>
                </a:defRPr>
              </a:pPr>
              <a:r>
                <a:t>Santa Monica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defRPr sz="5500">
                  <a:solidFill>
                    <a:srgbClr val="0433FF"/>
                  </a:solidFill>
                </a:defRPr>
              </a:pPr>
              <a:r>
                <a:t>High School</a:t>
              </a:r>
            </a:p>
          </p:txBody>
        </p:sp>
        <p:sp>
          <p:nvSpPr>
            <p:cNvPr id="186" name="Line"/>
            <p:cNvSpPr/>
            <p:nvPr/>
          </p:nvSpPr>
          <p:spPr>
            <a:xfrm>
              <a:off x="5346422" y="879221"/>
              <a:ext cx="1940495" cy="1"/>
            </a:xfrm>
            <a:prstGeom prst="line">
              <a:avLst/>
            </a:prstGeom>
            <a:noFill/>
            <a:ln w="152400" cap="flat">
              <a:solidFill>
                <a:srgbClr val="0433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Caltech"/>
            <p:cNvSpPr/>
            <p:nvPr/>
          </p:nvSpPr>
          <p:spPr>
            <a:xfrm>
              <a:off x="8525146" y="87922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000" b="1">
                  <a:solidFill>
                    <a:srgbClr val="FF9300"/>
                  </a:solidFill>
                </a:defRPr>
              </a:lvl1pPr>
            </a:lstStyle>
            <a:p>
              <a:r>
                <a:t>Caltech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Rephrasing main question: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" name="Given secret-shared graph   how do we convert it into…"/>
              <p:cNvSpPr txBox="1"/>
              <p:nvPr/>
            </p:nvSpPr>
            <p:spPr>
              <a:xfrm>
                <a:off x="2072069" y="4957976"/>
                <a:ext cx="20239863" cy="38000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defRPr sz="5000"/>
                </a:pPr>
                <a:r>
                  <a:rPr dirty="0"/>
                  <a:t>Given secret-shared graph </a:t>
                </a:r>
                <a14:m>
                  <m:oMath xmlns:m="http://schemas.openxmlformats.org/officeDocument/2006/math"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how do we convert it into</a:t>
                </a:r>
              </a:p>
              <a:p>
                <a:pPr algn="ctr">
                  <a:lnSpc>
                    <a:spcPct val="140000"/>
                  </a:lnSpc>
                  <a:defRPr sz="5000"/>
                </a:pPr>
                <a14:m>
                  <m:oMath xmlns:m="http://schemas.openxmlformats.org/officeDocument/2006/math"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ctrlP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dirty="0"/>
                  <a:t>-</a:t>
                </a:r>
                <a:r>
                  <a:rPr i="1" dirty="0"/>
                  <a:t>normalized</a:t>
                </a:r>
                <a:r>
                  <a:rPr dirty="0"/>
                  <a:t> replicated adjacency list </a:t>
                </a:r>
                <a:r>
                  <a:rPr i="1" dirty="0"/>
                  <a:t>obliviously?</a:t>
                </a:r>
              </a:p>
            </p:txBody>
          </p:sp>
        </mc:Choice>
        <mc:Fallback>
          <p:sp>
            <p:nvSpPr>
              <p:cNvPr id="324" name="Given secret-shared graph   how do we convert it into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069" y="4957976"/>
                <a:ext cx="20239863" cy="3800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5FBC54-F96E-A79F-919B-8D61656903C7}"/>
              </a:ext>
            </a:extLst>
          </p:cNvPr>
          <p:cNvGrpSpPr/>
          <p:nvPr/>
        </p:nvGrpSpPr>
        <p:grpSpPr>
          <a:xfrm>
            <a:off x="6423660" y="9453065"/>
            <a:ext cx="10711204" cy="3828227"/>
            <a:chOff x="6423660" y="9453065"/>
            <a:chExt cx="10711204" cy="38282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155AE23-62DE-2BE2-E8CC-CDED3A229895}"/>
                </a:ext>
              </a:extLst>
            </p:cNvPr>
            <p:cNvSpPr txBox="1"/>
            <p:nvPr/>
          </p:nvSpPr>
          <p:spPr>
            <a:xfrm>
              <a:off x="6423660" y="10714202"/>
              <a:ext cx="2866644" cy="1089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7200" dirty="0"/>
                <a:t>⟦AL⟧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BF39BF07-123E-C5B0-C3AD-9B57BD079322}"/>
                </a:ext>
              </a:extLst>
            </p:cNvPr>
            <p:cNvSpPr/>
            <p:nvPr/>
          </p:nvSpPr>
          <p:spPr>
            <a:xfrm>
              <a:off x="9699729" y="9932841"/>
              <a:ext cx="4114800" cy="2230540"/>
            </a:xfrm>
            <a:prstGeom prst="rightArrow">
              <a:avLst>
                <a:gd name="adj1" fmla="val 50000"/>
                <a:gd name="adj2" fmla="val 5821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      oblivious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A21DEB-3C57-FE36-5448-697DD76C51F9}"/>
                </a:ext>
              </a:extLst>
            </p:cNvPr>
            <p:cNvSpPr/>
            <p:nvPr/>
          </p:nvSpPr>
          <p:spPr>
            <a:xfrm>
              <a:off x="14684272" y="9453065"/>
              <a:ext cx="2450592" cy="3828227"/>
            </a:xfrm>
            <a:prstGeom prst="rect">
              <a:avLst/>
            </a:prstGeom>
            <a:solidFill>
              <a:schemeClr val="accent4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  d x 2V</a:t>
              </a:r>
              <a:endPara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28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29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877520">
              <a:defRPr sz="8932" b="0" spc="-178"/>
            </a:lvl1pPr>
          </a:lstStyle>
          <a:p>
            <a:r>
              <a:t>Plan</a:t>
            </a:r>
          </a:p>
        </p:txBody>
      </p:sp>
      <p:sp>
        <p:nvSpPr>
          <p:cNvPr id="330" name="Graph Representations…"/>
          <p:cNvSpPr txBox="1"/>
          <p:nvPr/>
        </p:nvSpPr>
        <p:spPr>
          <a:xfrm>
            <a:off x="1154077" y="5346640"/>
            <a:ext cx="22671674" cy="490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Graph Representations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  <a:defRPr>
                <a:solidFill>
                  <a:srgbClr val="FF2600"/>
                </a:solidFill>
              </a:defRPr>
            </a:pPr>
            <a:r>
              <a:t>Our Results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Techniques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Conclusions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Result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3" name="Given secret-shared graph   we can obliviously convert it into…"/>
              <p:cNvSpPr txBox="1"/>
              <p:nvPr/>
            </p:nvSpPr>
            <p:spPr>
              <a:xfrm>
                <a:off x="1676807" y="3794561"/>
                <a:ext cx="21030387" cy="80108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defRPr sz="5300"/>
                </a:pPr>
                <a:r>
                  <a:rPr dirty="0"/>
                  <a:t>Given secret-shared graph </a:t>
                </a: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we can obliviously convert it into</a:t>
                </a:r>
              </a:p>
              <a:p>
                <a:pPr algn="ctr">
                  <a:lnSpc>
                    <a:spcPct val="140000"/>
                  </a:lnSpc>
                  <a:defRPr sz="5300"/>
                </a:pP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ctrlPr>
                          <a:rPr sz="6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6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sz="6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sz="6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dirty="0"/>
                  <a:t>-</a:t>
                </a:r>
                <a:r>
                  <a:rPr i="1" dirty="0"/>
                  <a:t>normalized</a:t>
                </a:r>
                <a:r>
                  <a:rPr dirty="0"/>
                  <a:t> replicated adjacency list with:</a:t>
                </a:r>
              </a:p>
              <a:p>
                <a:pPr marL="3168315" lvl="7" indent="-501315">
                  <a:lnSpc>
                    <a:spcPct val="140000"/>
                  </a:lnSpc>
                  <a:buSzPct val="100000"/>
                  <a:buChar char="•"/>
                  <a:defRPr sz="5300"/>
                </a:pPr>
                <a:r>
                  <a:rPr i="1" dirty="0"/>
                  <a:t> </a:t>
                </a: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i="1" dirty="0"/>
                  <a:t> </a:t>
                </a:r>
                <a:r>
                  <a:rPr dirty="0"/>
                  <a:t>secure operations</a:t>
                </a:r>
              </a:p>
              <a:p>
                <a:pPr marL="3168315" lvl="7" indent="-501315">
                  <a:lnSpc>
                    <a:spcPct val="140000"/>
                  </a:lnSpc>
                  <a:buSzPct val="100000"/>
                  <a:buChar char="•"/>
                  <a:defRPr sz="5300"/>
                </a:pPr>
                <a:r>
                  <a:rPr lang="en-US" sz="6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rounds</a:t>
                </a:r>
              </a:p>
            </p:txBody>
          </p:sp>
        </mc:Choice>
        <mc:Fallback>
          <p:sp>
            <p:nvSpPr>
              <p:cNvPr id="333" name="Given secret-shared graph   we can obliviously convert it into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07" y="3794561"/>
                <a:ext cx="21030387" cy="8010841"/>
              </a:xfrm>
              <a:prstGeom prst="rect">
                <a:avLst/>
              </a:prstGeom>
              <a:blipFill>
                <a:blip r:embed="rId2"/>
                <a:stretch>
                  <a:fillRect l="-812" r="-812" b="-24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Result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" name="If vertex names are integers from 1 to V and ⟦AL⟧ is sorted, then we can obliviously convert it into -normalized replicated adjacency list with:…"/>
              <p:cNvSpPr txBox="1"/>
              <p:nvPr/>
            </p:nvSpPr>
            <p:spPr>
              <a:xfrm>
                <a:off x="858869" y="3766505"/>
                <a:ext cx="23525131" cy="80669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defRPr sz="5300"/>
                </a:pPr>
                <a:r>
                  <a:rPr dirty="0"/>
                  <a:t>If vertex names are integers from 1 to V and ⟦AL⟧ is sorted</a:t>
                </a:r>
                <a:r>
                  <a:rPr lang="en-US" dirty="0"/>
                  <a:t> by vertex names</a:t>
                </a:r>
                <a:r>
                  <a:rPr dirty="0"/>
                  <a:t>, then we can obliviously convert it into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f>
                      <m:fPr>
                        <m:ctrlPr>
                          <a:rPr sz="6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6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sz="6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sz="6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dirty="0"/>
                  <a:t>-</a:t>
                </a:r>
                <a:r>
                  <a:rPr i="1" dirty="0"/>
                  <a:t>normalized</a:t>
                </a:r>
                <a:r>
                  <a:rPr dirty="0"/>
                  <a:t> replicated adjacency list with:</a:t>
                </a:r>
              </a:p>
              <a:p>
                <a:pPr marL="3168315" lvl="7" indent="-501315">
                  <a:lnSpc>
                    <a:spcPct val="140000"/>
                  </a:lnSpc>
                  <a:buSzPct val="100000"/>
                  <a:buChar char="•"/>
                  <a:defRPr sz="5300"/>
                </a:pPr>
                <a:r>
                  <a:rPr i="1" dirty="0"/>
                  <a:t> </a:t>
                </a: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i="1" dirty="0"/>
                  <a:t> </a:t>
                </a:r>
                <a:r>
                  <a:rPr dirty="0"/>
                  <a:t>secure operations</a:t>
                </a:r>
              </a:p>
              <a:p>
                <a:pPr marL="3168315" lvl="7" indent="-501315">
                  <a:lnSpc>
                    <a:spcPct val="140000"/>
                  </a:lnSpc>
                  <a:buSzPct val="100000"/>
                  <a:buChar char="•"/>
                  <a:defRPr sz="5300"/>
                </a:pPr>
                <a:r>
                  <a:rPr lang="en-US" sz="6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rounds</a:t>
                </a:r>
              </a:p>
            </p:txBody>
          </p:sp>
        </mc:Choice>
        <mc:Fallback>
          <p:sp>
            <p:nvSpPr>
              <p:cNvPr id="337" name="If vertex names are integers from 1 to V and ⟦AL⟧ is sorted, then we can obliviously convert it into -normalized replicated adjacency list with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69" y="3766505"/>
                <a:ext cx="23525131" cy="8066952"/>
              </a:xfrm>
              <a:prstGeom prst="rect">
                <a:avLst/>
              </a:prstGeom>
              <a:blipFill>
                <a:blip r:embed="rId2"/>
                <a:stretch>
                  <a:fillRect l="-155" r="-985" b="-438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Result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1" name="If in secret-shared ⟦AL⟧, vertex names are arbitrary alphanumeric labels, we can obliviously rename them to sorted integers from 1 to V with:…"/>
              <p:cNvSpPr txBox="1"/>
              <p:nvPr/>
            </p:nvSpPr>
            <p:spPr>
              <a:xfrm>
                <a:off x="858869" y="4006250"/>
                <a:ext cx="22666261" cy="75874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ctr">
                  <a:lnSpc>
                    <a:spcPct val="140000"/>
                  </a:lnSpc>
                  <a:defRPr sz="5300"/>
                </a:pPr>
                <a:r>
                  <a:rPr dirty="0"/>
                  <a:t>If </a:t>
                </a:r>
                <a:r>
                  <a:rPr lang="en-US" dirty="0"/>
                  <a:t>for </a:t>
                </a:r>
                <a:r>
                  <a:rPr dirty="0"/>
                  <a:t>⟦AL⟧ vertex names are arbitrary alphanumeric labels, we can obliviously rename them to </a:t>
                </a:r>
                <a:r>
                  <a:rPr lang="en-US" dirty="0"/>
                  <a:t>be </a:t>
                </a:r>
                <a:r>
                  <a:rPr dirty="0"/>
                  <a:t>sorted integers from 1 to V with:</a:t>
                </a:r>
              </a:p>
              <a:p>
                <a:pPr marL="3168315" lvl="7" indent="-501315">
                  <a:lnSpc>
                    <a:spcPct val="140000"/>
                  </a:lnSpc>
                  <a:buSzPct val="100000"/>
                  <a:buChar char="•"/>
                  <a:defRPr sz="5300"/>
                </a:pPr>
                <a:r>
                  <a:rPr i="1" dirty="0"/>
                  <a:t> </a:t>
                </a: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i="1" dirty="0"/>
                  <a:t> </a:t>
                </a:r>
                <a:r>
                  <a:rPr dirty="0"/>
                  <a:t>secure operations</a:t>
                </a:r>
              </a:p>
              <a:p>
                <a:pPr marL="3168315" lvl="7" indent="-501315">
                  <a:lnSpc>
                    <a:spcPct val="140000"/>
                  </a:lnSpc>
                  <a:buSzPct val="100000"/>
                  <a:buChar char="•"/>
                  <a:defRPr sz="5300"/>
                </a:pPr>
                <a:r>
                  <a:rPr lang="en-US" sz="6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6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rounds</a:t>
                </a:r>
              </a:p>
              <a:p>
                <a:pPr>
                  <a:lnSpc>
                    <a:spcPct val="140000"/>
                  </a:lnSpc>
                  <a:defRPr sz="3900" i="1">
                    <a:solidFill>
                      <a:srgbClr val="FF2600"/>
                    </a:solidFill>
                  </a:defRPr>
                </a:pPr>
                <a:endParaRPr dirty="0"/>
              </a:p>
            </p:txBody>
          </p:sp>
        </mc:Choice>
        <mc:Fallback>
          <p:sp>
            <p:nvSpPr>
              <p:cNvPr id="341" name="If in secret-shared ⟦AL⟧, vertex names are arbitrary alphanumeric labels, we can obliviously rename them to sorted integers from 1 to V with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69" y="4006250"/>
                <a:ext cx="22666261" cy="7587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43" name="If you are paying attention, results 2+3 implies result 1"/>
          <p:cNvSpPr txBox="1"/>
          <p:nvPr/>
        </p:nvSpPr>
        <p:spPr>
          <a:xfrm>
            <a:off x="1558388" y="11385451"/>
            <a:ext cx="10785004" cy="846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40000"/>
              </a:lnSpc>
              <a:defRPr sz="3900" i="1">
                <a:solidFill>
                  <a:srgbClr val="FF2600"/>
                </a:solidFill>
              </a:defRPr>
            </a:lvl1pPr>
          </a:lstStyle>
          <a:p>
            <a:r>
              <a:rPr dirty="0"/>
              <a:t>If you are paying attention, 2+3 implies result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Client-Server Oblivious Priority Queue (OPQ)</a:t>
            </a:r>
          </a:p>
        </p:txBody>
      </p:sp>
      <p:grpSp>
        <p:nvGrpSpPr>
          <p:cNvPr id="348" name="Group"/>
          <p:cNvGrpSpPr/>
          <p:nvPr/>
        </p:nvGrpSpPr>
        <p:grpSpPr>
          <a:xfrm>
            <a:off x="1274527" y="5647481"/>
            <a:ext cx="20330872" cy="4567463"/>
            <a:chOff x="-549379" y="-528249"/>
            <a:chExt cx="20330870" cy="4567461"/>
          </a:xfrm>
        </p:grpSpPr>
        <p:sp>
          <p:nvSpPr>
            <p:cNvPr id="346" name="Theorem [JLS21]:"/>
            <p:cNvSpPr txBox="1"/>
            <p:nvPr/>
          </p:nvSpPr>
          <p:spPr>
            <a:xfrm>
              <a:off x="-549380" y="-528250"/>
              <a:ext cx="4898899" cy="783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 b="1"/>
              </a:lvl1pPr>
            </a:lstStyle>
            <a:p>
              <a:r>
                <a:t>Theorem [JLS21]: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7" name="There exists a client-server OPQ where each heap operation requires:…"/>
                <p:cNvSpPr txBox="1"/>
                <p:nvPr/>
              </p:nvSpPr>
              <p:spPr>
                <a:xfrm>
                  <a:off x="568082" y="433188"/>
                  <a:ext cx="19213410" cy="36060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lnSpc>
                      <a:spcPct val="40000"/>
                    </a:lnSpc>
                    <a:spcBef>
                      <a:spcPts val="3000"/>
                    </a:spcBef>
                    <a:defRPr sz="4500" i="1">
                      <a:solidFill>
                        <a:srgbClr val="102948"/>
                      </a:solidFill>
                    </a:defRPr>
                  </a:pPr>
                  <a:r>
                    <a:t>There exists a client-server OPQ where each heap operation requires: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work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client memory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rounds</a:t>
                  </a:r>
                </a:p>
              </p:txBody>
            </p:sp>
          </mc:Choice>
          <mc:Fallback>
            <p:sp>
              <p:nvSpPr>
                <p:cNvPr id="347" name="There exists a client-server OPQ where each heap operation requires: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82" y="433188"/>
                  <a:ext cx="19213410" cy="3606025"/>
                </a:xfrm>
                <a:prstGeom prst="rect">
                  <a:avLst/>
                </a:prstGeom>
                <a:blipFill>
                  <a:blip r:embed="rId2"/>
                  <a:stretch>
                    <a:fillRect l="-152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50" name="Jafargholi, Larsen, Simkin: Optimal oblivious priority queues. SODA 2021"/>
          <p:cNvSpPr txBox="1"/>
          <p:nvPr/>
        </p:nvSpPr>
        <p:spPr>
          <a:xfrm>
            <a:off x="1442620" y="2482460"/>
            <a:ext cx="19974760" cy="77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500" i="1"/>
            </a:lvl1pPr>
          </a:lstStyle>
          <a:p>
            <a:r>
              <a:t>Jafargholi, Larsen, Simkin: Optimal oblivious priority queues. SODA 2021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Result 4</a:t>
            </a:r>
          </a:p>
        </p:txBody>
      </p:sp>
      <p:grpSp>
        <p:nvGrpSpPr>
          <p:cNvPr id="355" name="Group"/>
          <p:cNvGrpSpPr/>
          <p:nvPr/>
        </p:nvGrpSpPr>
        <p:grpSpPr>
          <a:xfrm>
            <a:off x="1274527" y="3031282"/>
            <a:ext cx="20330872" cy="4567463"/>
            <a:chOff x="-549379" y="-528249"/>
            <a:chExt cx="20330870" cy="4567461"/>
          </a:xfrm>
        </p:grpSpPr>
        <p:sp>
          <p:nvSpPr>
            <p:cNvPr id="353" name="Theorem [JLS21]:"/>
            <p:cNvSpPr txBox="1"/>
            <p:nvPr/>
          </p:nvSpPr>
          <p:spPr>
            <a:xfrm>
              <a:off x="-549380" y="-528250"/>
              <a:ext cx="4898899" cy="783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 b="1"/>
              </a:lvl1pPr>
            </a:lstStyle>
            <a:p>
              <a:r>
                <a:rPr dirty="0"/>
                <a:t>Theorem [JLS21]: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4" name="There exists a client-server OPQ where each heap operation requires:…"/>
                <p:cNvSpPr txBox="1"/>
                <p:nvPr/>
              </p:nvSpPr>
              <p:spPr>
                <a:xfrm>
                  <a:off x="568082" y="433188"/>
                  <a:ext cx="19213410" cy="36060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lnSpc>
                      <a:spcPct val="40000"/>
                    </a:lnSpc>
                    <a:spcBef>
                      <a:spcPts val="3000"/>
                    </a:spcBef>
                    <a:defRPr sz="4500" i="1">
                      <a:solidFill>
                        <a:srgbClr val="102948"/>
                      </a:solidFill>
                    </a:defRPr>
                  </a:pPr>
                  <a:r>
                    <a:t>There exists a client-server OPQ where each heap operation requires: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work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client memory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rounds</a:t>
                  </a:r>
                </a:p>
              </p:txBody>
            </p:sp>
          </mc:Choice>
          <mc:Fallback>
            <p:sp>
              <p:nvSpPr>
                <p:cNvPr id="354" name="There exists a client-server OPQ where each heap operation requires: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82" y="433188"/>
                  <a:ext cx="19213410" cy="3606025"/>
                </a:xfrm>
                <a:prstGeom prst="rect">
                  <a:avLst/>
                </a:prstGeom>
                <a:blipFill>
                  <a:blip r:embed="rId2"/>
                  <a:stretch>
                    <a:fillRect l="-152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359" name="Group"/>
          <p:cNvGrpSpPr/>
          <p:nvPr/>
        </p:nvGrpSpPr>
        <p:grpSpPr>
          <a:xfrm>
            <a:off x="9032873" y="5811747"/>
            <a:ext cx="8600458" cy="746160"/>
            <a:chOff x="0" y="0"/>
            <a:chExt cx="8600457" cy="746159"/>
          </a:xfrm>
        </p:grpSpPr>
        <p:sp>
          <p:nvSpPr>
            <p:cNvPr id="357" name="No trusted clients in MPC"/>
            <p:cNvSpPr txBox="1"/>
            <p:nvPr/>
          </p:nvSpPr>
          <p:spPr>
            <a:xfrm>
              <a:off x="1832474" y="0"/>
              <a:ext cx="6767984" cy="7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40000"/>
                </a:lnSpc>
                <a:spcBef>
                  <a:spcPts val="3000"/>
                </a:spcBef>
                <a:defRPr sz="4300" b="1">
                  <a:solidFill>
                    <a:srgbClr val="FF2600"/>
                  </a:solidFill>
                </a:defRPr>
              </a:lvl1pPr>
            </a:lstStyle>
            <a:p>
              <a:pPr>
                <a:defRPr i="1"/>
              </a:pPr>
              <a:r>
                <a:rPr i="0" dirty="0"/>
                <a:t>No trusted clients in MPC</a:t>
              </a:r>
            </a:p>
          </p:txBody>
        </p:sp>
        <p:sp>
          <p:nvSpPr>
            <p:cNvPr id="358" name="Line"/>
            <p:cNvSpPr/>
            <p:nvPr/>
          </p:nvSpPr>
          <p:spPr>
            <a:xfrm flipH="1" flipV="1">
              <a:off x="-1" y="225169"/>
              <a:ext cx="1607549" cy="1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66" name="Group"/>
          <p:cNvGrpSpPr/>
          <p:nvPr/>
        </p:nvGrpSpPr>
        <p:grpSpPr>
          <a:xfrm>
            <a:off x="1274527" y="8641551"/>
            <a:ext cx="24255520" cy="3900829"/>
            <a:chOff x="0" y="391761"/>
            <a:chExt cx="24255518" cy="3900828"/>
          </a:xfrm>
        </p:grpSpPr>
        <p:grpSp>
          <p:nvGrpSpPr>
            <p:cNvPr id="362" name="Group"/>
            <p:cNvGrpSpPr/>
            <p:nvPr/>
          </p:nvGrpSpPr>
          <p:grpSpPr>
            <a:xfrm>
              <a:off x="0" y="391761"/>
              <a:ext cx="24255518" cy="1270002"/>
              <a:chOff x="0" y="391761"/>
              <a:chExt cx="24255517" cy="1270001"/>
            </a:xfrm>
          </p:grpSpPr>
          <p:sp>
            <p:nvSpPr>
              <p:cNvPr id="360" name="Theorem (Informal):"/>
              <p:cNvSpPr/>
              <p:nvPr/>
            </p:nvSpPr>
            <p:spPr>
              <a:xfrm>
                <a:off x="0" y="391761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500" b="1"/>
                </a:lvl1pPr>
              </a:lstStyle>
              <a:p>
                <a:r>
                  <a:t>Theorem (Informal):</a:t>
                </a:r>
              </a:p>
            </p:txBody>
          </p:sp>
          <p:sp>
            <p:nvSpPr>
              <p:cNvPr id="361" name="There exists an MPC OPQ where each heap operation requires"/>
              <p:cNvSpPr/>
              <p:nvPr/>
            </p:nvSpPr>
            <p:spPr>
              <a:xfrm>
                <a:off x="188513" y="1039612"/>
                <a:ext cx="24067004" cy="493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3000"/>
                  </a:spcBef>
                  <a:defRPr sz="4500" i="1">
                    <a:solidFill>
                      <a:srgbClr val="102948"/>
                    </a:solidFill>
                  </a:defRPr>
                </a:pPr>
                <a:r>
                  <a:rPr lang="en-US" dirty="0"/>
                  <a:t>Assuming SISO-PRF, t</a:t>
                </a:r>
                <a:r>
                  <a:rPr dirty="0"/>
                  <a:t>here exists an </a:t>
                </a:r>
                <a:r>
                  <a:rPr dirty="0">
                    <a:solidFill>
                      <a:srgbClr val="FF2600"/>
                    </a:solidFill>
                  </a:rPr>
                  <a:t>MPC</a:t>
                </a:r>
                <a:r>
                  <a:rPr dirty="0"/>
                  <a:t> OPQ where each heap operation requires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3" name="work"/>
                <p:cNvSpPr txBox="1"/>
                <p:nvPr/>
              </p:nvSpPr>
              <p:spPr>
                <a:xfrm>
                  <a:off x="1118339" y="1650263"/>
                  <a:ext cx="4088419" cy="8859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marL="451184" indent="-451184">
                    <a:lnSpc>
                      <a:spcPct val="5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work</a:t>
                  </a:r>
                </a:p>
              </p:txBody>
            </p:sp>
          </mc:Choice>
          <mc:Fallback>
            <p:sp>
              <p:nvSpPr>
                <p:cNvPr id="363" name="work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339" y="1650263"/>
                  <a:ext cx="4088419" cy="885935"/>
                </a:xfrm>
                <a:prstGeom prst="rect">
                  <a:avLst/>
                </a:prstGeom>
                <a:blipFill>
                  <a:blip r:embed="rId3"/>
                  <a:stretch>
                    <a:fillRect t="-20690" r="-7164" b="-10345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4" name="(No clients)"/>
            <p:cNvSpPr txBox="1"/>
            <p:nvPr/>
          </p:nvSpPr>
          <p:spPr>
            <a:xfrm>
              <a:off x="1110762" y="2604421"/>
              <a:ext cx="3275234" cy="734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51184" indent="-451184">
                <a:lnSpc>
                  <a:spcPct val="50000"/>
                </a:lnSpc>
                <a:spcBef>
                  <a:spcPts val="3000"/>
                </a:spcBef>
                <a:buSzPct val="100000"/>
                <a:buChar char="•"/>
                <a:defRPr sz="4300" i="1">
                  <a:solidFill>
                    <a:srgbClr val="FF2600"/>
                  </a:solidFill>
                </a:defRPr>
              </a:lvl1pPr>
            </a:lstStyle>
            <a:p>
              <a:r>
                <a:t>(No clients)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5" name="rounds"/>
                <p:cNvSpPr txBox="1"/>
                <p:nvPr/>
              </p:nvSpPr>
              <p:spPr>
                <a:xfrm>
                  <a:off x="1112742" y="3406654"/>
                  <a:ext cx="8266490" cy="8859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pPr marL="451184" indent="-451184">
                    <a:lnSpc>
                      <a:spcPct val="5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logloglog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dirty="0"/>
                    <a:t> rounds</a:t>
                  </a:r>
                </a:p>
              </p:txBody>
            </p:sp>
          </mc:Choice>
          <mc:Fallback>
            <p:sp>
              <p:nvSpPr>
                <p:cNvPr id="365" name="round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742" y="3406654"/>
                  <a:ext cx="8266490" cy="885935"/>
                </a:xfrm>
                <a:prstGeom prst="rect">
                  <a:avLst/>
                </a:prstGeom>
                <a:blipFill>
                  <a:blip r:embed="rId4"/>
                  <a:stretch>
                    <a:fillRect t="-20690" r="-442" b="-10345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99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 advAuto="0"/>
      <p:bldP spid="36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rPr dirty="0"/>
              <a:t>Result 4</a:t>
            </a:r>
          </a:p>
        </p:txBody>
      </p:sp>
      <p:grpSp>
        <p:nvGrpSpPr>
          <p:cNvPr id="371" name="Group"/>
          <p:cNvGrpSpPr/>
          <p:nvPr/>
        </p:nvGrpSpPr>
        <p:grpSpPr>
          <a:xfrm>
            <a:off x="1274527" y="3031282"/>
            <a:ext cx="20330872" cy="4567463"/>
            <a:chOff x="-549379" y="-528249"/>
            <a:chExt cx="20330870" cy="4567461"/>
          </a:xfrm>
        </p:grpSpPr>
        <p:sp>
          <p:nvSpPr>
            <p:cNvPr id="369" name="Theorem [JLS21]:"/>
            <p:cNvSpPr txBox="1"/>
            <p:nvPr/>
          </p:nvSpPr>
          <p:spPr>
            <a:xfrm>
              <a:off x="-549380" y="-528250"/>
              <a:ext cx="4898899" cy="783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 b="1"/>
              </a:lvl1pPr>
            </a:lstStyle>
            <a:p>
              <a:r>
                <a:t>Theorem [JLS21]: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0" name="There exists a client-server OPQ where each heap operation requires:…"/>
                <p:cNvSpPr txBox="1"/>
                <p:nvPr/>
              </p:nvSpPr>
              <p:spPr>
                <a:xfrm>
                  <a:off x="568082" y="433188"/>
                  <a:ext cx="19213410" cy="36060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lnSpc>
                      <a:spcPct val="40000"/>
                    </a:lnSpc>
                    <a:spcBef>
                      <a:spcPts val="3000"/>
                    </a:spcBef>
                    <a:defRPr sz="4500" i="1">
                      <a:solidFill>
                        <a:srgbClr val="102948"/>
                      </a:solidFill>
                    </a:defRPr>
                  </a:pPr>
                  <a:r>
                    <a:rPr dirty="0"/>
                    <a:t>There exists a client-server OPQ where each heap operation requires: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dirty="0"/>
                    <a:t> work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dirty="0"/>
                    <a:t> client memory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dirty="0"/>
                    <a:t> rounds</a:t>
                  </a:r>
                </a:p>
              </p:txBody>
            </p:sp>
          </mc:Choice>
          <mc:Fallback>
            <p:sp>
              <p:nvSpPr>
                <p:cNvPr id="370" name="There exists a client-server OPQ where each heap operation requires: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82" y="433188"/>
                  <a:ext cx="19213410" cy="3606025"/>
                </a:xfrm>
                <a:prstGeom prst="rect">
                  <a:avLst/>
                </a:prstGeom>
                <a:blipFill>
                  <a:blip r:embed="rId2"/>
                  <a:stretch>
                    <a:fillRect l="-152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375" name="Group"/>
          <p:cNvGrpSpPr/>
          <p:nvPr/>
        </p:nvGrpSpPr>
        <p:grpSpPr>
          <a:xfrm>
            <a:off x="9032873" y="5811747"/>
            <a:ext cx="8600458" cy="746160"/>
            <a:chOff x="0" y="0"/>
            <a:chExt cx="8600457" cy="746159"/>
          </a:xfrm>
        </p:grpSpPr>
        <p:sp>
          <p:nvSpPr>
            <p:cNvPr id="373" name="No trusted clients in MPC"/>
            <p:cNvSpPr txBox="1"/>
            <p:nvPr/>
          </p:nvSpPr>
          <p:spPr>
            <a:xfrm>
              <a:off x="1832474" y="0"/>
              <a:ext cx="6767984" cy="7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40000"/>
                </a:lnSpc>
                <a:spcBef>
                  <a:spcPts val="3000"/>
                </a:spcBef>
                <a:defRPr sz="4300" b="1">
                  <a:solidFill>
                    <a:srgbClr val="FF2600"/>
                  </a:solidFill>
                </a:defRPr>
              </a:lvl1pPr>
            </a:lstStyle>
            <a:p>
              <a:pPr>
                <a:defRPr i="1"/>
              </a:pPr>
              <a:r>
                <a:rPr i="0" dirty="0"/>
                <a:t>No trusted clients in MPC</a:t>
              </a:r>
            </a:p>
          </p:txBody>
        </p:sp>
        <p:sp>
          <p:nvSpPr>
            <p:cNvPr id="374" name="Line"/>
            <p:cNvSpPr/>
            <p:nvPr/>
          </p:nvSpPr>
          <p:spPr>
            <a:xfrm flipH="1" flipV="1">
              <a:off x="-1" y="225169"/>
              <a:ext cx="1607549" cy="1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6" name="Theorem (Informal):"/>
          <p:cNvSpPr/>
          <p:nvPr/>
        </p:nvSpPr>
        <p:spPr>
          <a:xfrm>
            <a:off x="1274527" y="8641551"/>
            <a:ext cx="1270000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500" b="1"/>
            </a:lvl1pPr>
          </a:lstStyle>
          <a:p>
            <a:r>
              <a:t>Theorem (Informal):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9" name="work"/>
              <p:cNvSpPr txBox="1"/>
              <p:nvPr/>
            </p:nvSpPr>
            <p:spPr>
              <a:xfrm>
                <a:off x="2392867" y="9900054"/>
                <a:ext cx="4088418" cy="8859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50000"/>
                  </a:lnSpc>
                  <a:spcBef>
                    <a:spcPts val="3000"/>
                  </a:spcBef>
                  <a:buSzPct val="100000"/>
                  <a:buChar char="•"/>
                  <a:defRPr sz="4300" i="1"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 work</a:t>
                </a:r>
              </a:p>
            </p:txBody>
          </p:sp>
        </mc:Choice>
        <mc:Fallback>
          <p:sp>
            <p:nvSpPr>
              <p:cNvPr id="379" name="work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867" y="9900054"/>
                <a:ext cx="4088418" cy="885935"/>
              </a:xfrm>
              <a:prstGeom prst="rect">
                <a:avLst/>
              </a:prstGeom>
              <a:blipFill>
                <a:blip r:embed="rId3"/>
                <a:stretch>
                  <a:fillRect t="-20690" r="-7164" b="-103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(No clients)"/>
          <p:cNvSpPr txBox="1"/>
          <p:nvPr/>
        </p:nvSpPr>
        <p:spPr>
          <a:xfrm>
            <a:off x="2385290" y="10854211"/>
            <a:ext cx="3275233" cy="73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1184" indent="-451184">
              <a:lnSpc>
                <a:spcPct val="50000"/>
              </a:lnSpc>
              <a:spcBef>
                <a:spcPts val="3000"/>
              </a:spcBef>
              <a:buSzPct val="100000"/>
              <a:buChar char="•"/>
              <a:defRPr sz="4300" i="1">
                <a:solidFill>
                  <a:srgbClr val="FF2600"/>
                </a:solidFill>
              </a:defRPr>
            </a:lvl1pPr>
          </a:lstStyle>
          <a:p>
            <a:r>
              <a:rPr dirty="0"/>
              <a:t>(No clients)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1" name="rounds"/>
              <p:cNvSpPr txBox="1"/>
              <p:nvPr/>
            </p:nvSpPr>
            <p:spPr>
              <a:xfrm>
                <a:off x="2387269" y="11656444"/>
                <a:ext cx="8266491" cy="8859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50000"/>
                  </a:lnSpc>
                  <a:spcBef>
                    <a:spcPts val="3000"/>
                  </a:spcBef>
                  <a:buSzPct val="100000"/>
                  <a:buChar char="•"/>
                  <a:defRPr sz="4300" i="1"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logloglog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rounds</a:t>
                </a:r>
              </a:p>
            </p:txBody>
          </p:sp>
        </mc:Choice>
        <mc:Fallback>
          <p:sp>
            <p:nvSpPr>
              <p:cNvPr id="381" name="round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69" y="11656444"/>
                <a:ext cx="8266491" cy="885935"/>
              </a:xfrm>
              <a:prstGeom prst="rect">
                <a:avLst/>
              </a:prstGeom>
              <a:blipFill>
                <a:blip r:embed="rId4"/>
                <a:stretch>
                  <a:fillRect t="-20690" r="-442" b="-103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ere exists an MPC OPQ where each heap operation requires">
            <a:extLst>
              <a:ext uri="{FF2B5EF4-FFF2-40B4-BE49-F238E27FC236}">
                <a16:creationId xmlns:a16="http://schemas.microsoft.com/office/drawing/2014/main" id="{377E7268-44E8-39F0-C5C3-F3D15B5C2ACA}"/>
              </a:ext>
            </a:extLst>
          </p:cNvPr>
          <p:cNvSpPr/>
          <p:nvPr/>
        </p:nvSpPr>
        <p:spPr>
          <a:xfrm>
            <a:off x="1463040" y="9289403"/>
            <a:ext cx="24067007" cy="493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lnSpc>
                <a:spcPct val="50000"/>
              </a:lnSpc>
              <a:spcBef>
                <a:spcPts val="3000"/>
              </a:spcBef>
              <a:defRPr sz="4500" i="1">
                <a:solidFill>
                  <a:srgbClr val="102948"/>
                </a:solidFill>
              </a:defRPr>
            </a:pPr>
            <a:r>
              <a:rPr lang="en-US" dirty="0"/>
              <a:t>Assuming SISO-PRF, t</a:t>
            </a:r>
            <a:r>
              <a:rPr dirty="0"/>
              <a:t>here exists an </a:t>
            </a:r>
            <a:r>
              <a:rPr dirty="0">
                <a:solidFill>
                  <a:srgbClr val="FF2600"/>
                </a:solidFill>
              </a:rPr>
              <a:t>MPC</a:t>
            </a:r>
            <a:r>
              <a:rPr dirty="0"/>
              <a:t> OPQ where each heap operation requires</a:t>
            </a:r>
          </a:p>
        </p:txBody>
      </p:sp>
    </p:spTree>
  </p:cSld>
  <p:clrMapOvr>
    <a:masterClrMapping/>
  </p:clrMapOvr>
  <p:transition spd="med" advClick="0" advTm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Result 4</a:t>
            </a:r>
          </a:p>
        </p:txBody>
      </p:sp>
      <p:grpSp>
        <p:nvGrpSpPr>
          <p:cNvPr id="386" name="Group"/>
          <p:cNvGrpSpPr/>
          <p:nvPr/>
        </p:nvGrpSpPr>
        <p:grpSpPr>
          <a:xfrm>
            <a:off x="1274527" y="3031282"/>
            <a:ext cx="20330872" cy="4567463"/>
            <a:chOff x="-549379" y="-528249"/>
            <a:chExt cx="20330870" cy="4567461"/>
          </a:xfrm>
        </p:grpSpPr>
        <p:sp>
          <p:nvSpPr>
            <p:cNvPr id="384" name="Theorem [JLS21]:"/>
            <p:cNvSpPr txBox="1"/>
            <p:nvPr/>
          </p:nvSpPr>
          <p:spPr>
            <a:xfrm>
              <a:off x="-549380" y="-528250"/>
              <a:ext cx="4898899" cy="7835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 b="1"/>
              </a:lvl1pPr>
            </a:lstStyle>
            <a:p>
              <a:r>
                <a:t>Theorem [JLS21]: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5" name="There exists a client-server OPQ where each heap operation requires:…"/>
                <p:cNvSpPr txBox="1"/>
                <p:nvPr/>
              </p:nvSpPr>
              <p:spPr>
                <a:xfrm>
                  <a:off x="568082" y="433188"/>
                  <a:ext cx="19213410" cy="360602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lnSpc>
                      <a:spcPct val="40000"/>
                    </a:lnSpc>
                    <a:spcBef>
                      <a:spcPts val="3000"/>
                    </a:spcBef>
                    <a:defRPr sz="4500" i="1">
                      <a:solidFill>
                        <a:srgbClr val="102948"/>
                      </a:solidFill>
                    </a:defRPr>
                  </a:pPr>
                  <a:r>
                    <a:t>There exists a client-server OPQ where each heap operation requires: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work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client memory</a:t>
                  </a:r>
                </a:p>
                <a:p>
                  <a:pPr marL="451184" indent="-451184">
                    <a:lnSpc>
                      <a:spcPct val="40000"/>
                    </a:lnSpc>
                    <a:spcBef>
                      <a:spcPts val="3000"/>
                    </a:spcBef>
                    <a:buSzPct val="100000"/>
                    <a:buChar char="•"/>
                    <a:defRPr sz="4300" i="1">
                      <a:solidFill>
                        <a:srgbClr val="102948"/>
                      </a:solidFill>
                    </a:defRPr>
                  </a:pPr>
                  <a14:m>
                    <m:oMath xmlns:m="http://schemas.openxmlformats.org/officeDocument/2006/math"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sz="5150" i="1">
                          <a:solidFill>
                            <a:srgbClr val="10294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t> rounds</a:t>
                  </a:r>
                </a:p>
              </p:txBody>
            </p:sp>
          </mc:Choice>
          <mc:Fallback>
            <p:sp>
              <p:nvSpPr>
                <p:cNvPr id="385" name="There exists a client-server OPQ where each heap operation requires: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82" y="433188"/>
                  <a:ext cx="19213410" cy="3606025"/>
                </a:xfrm>
                <a:prstGeom prst="rect">
                  <a:avLst/>
                </a:prstGeom>
                <a:blipFill>
                  <a:blip r:embed="rId3"/>
                  <a:stretch>
                    <a:fillRect l="-152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88" name="Theorem (Informal):"/>
          <p:cNvSpPr/>
          <p:nvPr/>
        </p:nvSpPr>
        <p:spPr>
          <a:xfrm>
            <a:off x="1274527" y="8641551"/>
            <a:ext cx="1270000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500" b="1"/>
            </a:lvl1pPr>
          </a:lstStyle>
          <a:p>
            <a:r>
              <a:rPr dirty="0"/>
              <a:t>Theorem (Informal):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1" name="work"/>
              <p:cNvSpPr txBox="1"/>
              <p:nvPr/>
            </p:nvSpPr>
            <p:spPr>
              <a:xfrm>
                <a:off x="2392867" y="9900054"/>
                <a:ext cx="4088418" cy="8859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50000"/>
                  </a:lnSpc>
                  <a:spcBef>
                    <a:spcPts val="3000"/>
                  </a:spcBef>
                  <a:buSzPct val="100000"/>
                  <a:buChar char="•"/>
                  <a:defRPr sz="4300" i="1"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work</a:t>
                </a:r>
              </a:p>
            </p:txBody>
          </p:sp>
        </mc:Choice>
        <mc:Fallback>
          <p:sp>
            <p:nvSpPr>
              <p:cNvPr id="391" name="work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867" y="9900054"/>
                <a:ext cx="4088418" cy="885935"/>
              </a:xfrm>
              <a:prstGeom prst="rect">
                <a:avLst/>
              </a:prstGeom>
              <a:blipFill>
                <a:blip r:embed="rId4"/>
                <a:stretch>
                  <a:fillRect t="-20690" r="-7164" b="-103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3" name="Parallel insert"/>
          <p:cNvSpPr txBox="1"/>
          <p:nvPr/>
        </p:nvSpPr>
        <p:spPr>
          <a:xfrm>
            <a:off x="2388265" y="11808368"/>
            <a:ext cx="3811503" cy="73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1184" indent="-451184">
              <a:lnSpc>
                <a:spcPct val="50000"/>
              </a:lnSpc>
              <a:spcBef>
                <a:spcPts val="3000"/>
              </a:spcBef>
              <a:buSzPct val="100000"/>
              <a:buChar char="•"/>
              <a:defRPr sz="4300" i="1">
                <a:solidFill>
                  <a:srgbClr val="102948"/>
                </a:solidFill>
              </a:defRPr>
            </a:lvl1pPr>
          </a:lstStyle>
          <a:p>
            <a:r>
              <a:rPr dirty="0"/>
              <a:t>Parallel insert</a:t>
            </a:r>
          </a:p>
        </p:txBody>
      </p:sp>
      <p:grpSp>
        <p:nvGrpSpPr>
          <p:cNvPr id="396" name="Group"/>
          <p:cNvGrpSpPr/>
          <p:nvPr/>
        </p:nvGrpSpPr>
        <p:grpSpPr>
          <a:xfrm>
            <a:off x="9032873" y="5811747"/>
            <a:ext cx="8600458" cy="746160"/>
            <a:chOff x="0" y="0"/>
            <a:chExt cx="8600457" cy="746159"/>
          </a:xfrm>
        </p:grpSpPr>
        <p:sp>
          <p:nvSpPr>
            <p:cNvPr id="394" name="No trusted clients in MPC"/>
            <p:cNvSpPr txBox="1"/>
            <p:nvPr/>
          </p:nvSpPr>
          <p:spPr>
            <a:xfrm>
              <a:off x="1832474" y="0"/>
              <a:ext cx="6767984" cy="7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40000"/>
                </a:lnSpc>
                <a:spcBef>
                  <a:spcPts val="3000"/>
                </a:spcBef>
                <a:defRPr sz="4300" b="1">
                  <a:solidFill>
                    <a:srgbClr val="FF2600"/>
                  </a:solidFill>
                </a:defRPr>
              </a:lvl1pPr>
            </a:lstStyle>
            <a:p>
              <a:pPr>
                <a:defRPr i="1"/>
              </a:pPr>
              <a:r>
                <a:rPr i="0"/>
                <a:t>No trusted clients in MPC</a:t>
              </a:r>
            </a:p>
          </p:txBody>
        </p:sp>
        <p:sp>
          <p:nvSpPr>
            <p:cNvPr id="395" name="Line"/>
            <p:cNvSpPr/>
            <p:nvPr/>
          </p:nvSpPr>
          <p:spPr>
            <a:xfrm flipH="1" flipV="1">
              <a:off x="-1" y="225169"/>
              <a:ext cx="1607549" cy="1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s">
                <a:extLst>
                  <a:ext uri="{FF2B5EF4-FFF2-40B4-BE49-F238E27FC236}">
                    <a16:creationId xmlns:a16="http://schemas.microsoft.com/office/drawing/2014/main" id="{904CDC40-1E0F-73A6-ED92-3ADF66C83D94}"/>
                  </a:ext>
                </a:extLst>
              </p:cNvPr>
              <p:cNvSpPr txBox="1"/>
              <p:nvPr/>
            </p:nvSpPr>
            <p:spPr>
              <a:xfrm>
                <a:off x="2387269" y="10851772"/>
                <a:ext cx="8266491" cy="8859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50000"/>
                  </a:lnSpc>
                  <a:spcBef>
                    <a:spcPts val="3000"/>
                  </a:spcBef>
                  <a:buSzPct val="100000"/>
                  <a:buChar char="•"/>
                  <a:defRPr sz="4300" i="1"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logloglog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rounds</a:t>
                </a:r>
              </a:p>
            </p:txBody>
          </p:sp>
        </mc:Choice>
        <mc:Fallback>
          <p:sp>
            <p:nvSpPr>
              <p:cNvPr id="14" name="rounds">
                <a:extLst>
                  <a:ext uri="{FF2B5EF4-FFF2-40B4-BE49-F238E27FC236}">
                    <a16:creationId xmlns:a16="http://schemas.microsoft.com/office/drawing/2014/main" id="{904CDC40-1E0F-73A6-ED92-3ADF66C8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69" y="10851772"/>
                <a:ext cx="8266491" cy="885935"/>
              </a:xfrm>
              <a:prstGeom prst="rect">
                <a:avLst/>
              </a:prstGeom>
              <a:blipFill>
                <a:blip r:embed="rId5"/>
                <a:stretch>
                  <a:fillRect t="-20690" r="-442" b="-103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here exists an MPC OPQ where each heap operation requires">
            <a:extLst>
              <a:ext uri="{FF2B5EF4-FFF2-40B4-BE49-F238E27FC236}">
                <a16:creationId xmlns:a16="http://schemas.microsoft.com/office/drawing/2014/main" id="{2AA925DE-A230-6879-25C2-C8FD7954422D}"/>
              </a:ext>
            </a:extLst>
          </p:cNvPr>
          <p:cNvSpPr/>
          <p:nvPr/>
        </p:nvSpPr>
        <p:spPr>
          <a:xfrm>
            <a:off x="1463040" y="9289403"/>
            <a:ext cx="24067007" cy="493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lnSpc>
                <a:spcPct val="50000"/>
              </a:lnSpc>
              <a:spcBef>
                <a:spcPts val="3000"/>
              </a:spcBef>
              <a:defRPr sz="4500" i="1">
                <a:solidFill>
                  <a:srgbClr val="102948"/>
                </a:solidFill>
              </a:defRPr>
            </a:pPr>
            <a:r>
              <a:rPr lang="en-US" dirty="0"/>
              <a:t>Assuming SISO-PRF, t</a:t>
            </a:r>
            <a:r>
              <a:rPr dirty="0"/>
              <a:t>here exists an </a:t>
            </a:r>
            <a:r>
              <a:rPr dirty="0">
                <a:solidFill>
                  <a:srgbClr val="FF2600"/>
                </a:solidFill>
              </a:rPr>
              <a:t>MPC</a:t>
            </a:r>
            <a:r>
              <a:rPr dirty="0"/>
              <a:t> OPQ where each heap operation requires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Result 4</a:t>
            </a:r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0" name="Jumping ahead, we insert   elements into OPQ in parallel with:…"/>
              <p:cNvSpPr txBox="1"/>
              <p:nvPr/>
            </p:nvSpPr>
            <p:spPr>
              <a:xfrm>
                <a:off x="1184686" y="8639587"/>
                <a:ext cx="22771119" cy="349929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3000"/>
                  </a:spcBef>
                  <a:defRPr>
                    <a:solidFill>
                      <a:srgbClr val="102948"/>
                    </a:solidFill>
                  </a:defRPr>
                </a:pPr>
                <a:r>
                  <a:rPr dirty="0"/>
                  <a:t>Jumping ahead, we insert 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elements into OPQ in parallel with:</a:t>
                </a:r>
              </a:p>
              <a:p>
                <a:pPr marL="481263" indent="-481263">
                  <a:lnSpc>
                    <a:spcPct val="100000"/>
                  </a:lnSpc>
                  <a:spcBef>
                    <a:spcPts val="3000"/>
                  </a:spcBef>
                  <a:buSzPct val="100000"/>
                  <a:buChar char="•"/>
                  <a:defRPr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work</a:t>
                </a:r>
              </a:p>
              <a:p>
                <a:pPr marL="481263" indent="-481263">
                  <a:lnSpc>
                    <a:spcPct val="100000"/>
                  </a:lnSpc>
                  <a:spcBef>
                    <a:spcPts val="3000"/>
                  </a:spcBef>
                  <a:buSzPct val="100000"/>
                  <a:buChar char="•"/>
                  <a:defRPr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logloglog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7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rounds</a:t>
                </a:r>
              </a:p>
            </p:txBody>
          </p:sp>
        </mc:Choice>
        <mc:Fallback>
          <p:sp>
            <p:nvSpPr>
              <p:cNvPr id="400" name="Jumping ahead, we insert   elements into OPQ in parallel with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86" y="8639587"/>
                <a:ext cx="22771119" cy="3499297"/>
              </a:xfrm>
              <a:prstGeom prst="rect">
                <a:avLst/>
              </a:prstGeom>
              <a:blipFill>
                <a:blip r:embed="rId2"/>
                <a:stretch>
                  <a:fillRect l="-1392" b="-749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heorem (Informal):">
            <a:extLst>
              <a:ext uri="{FF2B5EF4-FFF2-40B4-BE49-F238E27FC236}">
                <a16:creationId xmlns:a16="http://schemas.microsoft.com/office/drawing/2014/main" id="{3ADE2159-F885-7A0B-E1DA-A3568C4FFC8A}"/>
              </a:ext>
            </a:extLst>
          </p:cNvPr>
          <p:cNvSpPr/>
          <p:nvPr/>
        </p:nvSpPr>
        <p:spPr>
          <a:xfrm>
            <a:off x="1274527" y="4234143"/>
            <a:ext cx="1270000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4500" b="1"/>
            </a:lvl1pPr>
          </a:lstStyle>
          <a:p>
            <a:r>
              <a:rPr dirty="0"/>
              <a:t>Theorem (Informal):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work">
                <a:extLst>
                  <a:ext uri="{FF2B5EF4-FFF2-40B4-BE49-F238E27FC236}">
                    <a16:creationId xmlns:a16="http://schemas.microsoft.com/office/drawing/2014/main" id="{BBFE01C6-5A15-B7BD-2813-B11ED37C320A}"/>
                  </a:ext>
                </a:extLst>
              </p:cNvPr>
              <p:cNvSpPr txBox="1"/>
              <p:nvPr/>
            </p:nvSpPr>
            <p:spPr>
              <a:xfrm>
                <a:off x="2392867" y="5492646"/>
                <a:ext cx="4088418" cy="8859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50000"/>
                  </a:lnSpc>
                  <a:spcBef>
                    <a:spcPts val="3000"/>
                  </a:spcBef>
                  <a:buSzPct val="100000"/>
                  <a:buChar char="•"/>
                  <a:defRPr sz="4300" i="1"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work</a:t>
                </a:r>
              </a:p>
            </p:txBody>
          </p:sp>
        </mc:Choice>
        <mc:Fallback>
          <p:sp>
            <p:nvSpPr>
              <p:cNvPr id="17" name="work">
                <a:extLst>
                  <a:ext uri="{FF2B5EF4-FFF2-40B4-BE49-F238E27FC236}">
                    <a16:creationId xmlns:a16="http://schemas.microsoft.com/office/drawing/2014/main" id="{BBFE01C6-5A15-B7BD-2813-B11ED37C3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867" y="5492646"/>
                <a:ext cx="4088418" cy="885935"/>
              </a:xfrm>
              <a:prstGeom prst="rect">
                <a:avLst/>
              </a:prstGeom>
              <a:blipFill>
                <a:blip r:embed="rId3"/>
                <a:stretch>
                  <a:fillRect t="-20690" r="-7164" b="-103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arallel insert">
            <a:extLst>
              <a:ext uri="{FF2B5EF4-FFF2-40B4-BE49-F238E27FC236}">
                <a16:creationId xmlns:a16="http://schemas.microsoft.com/office/drawing/2014/main" id="{58BD58AF-4558-397A-EFC6-F20B1800CB12}"/>
              </a:ext>
            </a:extLst>
          </p:cNvPr>
          <p:cNvSpPr txBox="1"/>
          <p:nvPr/>
        </p:nvSpPr>
        <p:spPr>
          <a:xfrm>
            <a:off x="2388265" y="7400960"/>
            <a:ext cx="3811503" cy="73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1184" indent="-451184">
              <a:lnSpc>
                <a:spcPct val="50000"/>
              </a:lnSpc>
              <a:spcBef>
                <a:spcPts val="3000"/>
              </a:spcBef>
              <a:buSzPct val="100000"/>
              <a:buChar char="•"/>
              <a:defRPr sz="4300" i="1">
                <a:solidFill>
                  <a:srgbClr val="102948"/>
                </a:solidFill>
              </a:defRPr>
            </a:lvl1pPr>
          </a:lstStyle>
          <a:p>
            <a:r>
              <a:rPr dirty="0"/>
              <a:t>Parallel insert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s">
                <a:extLst>
                  <a:ext uri="{FF2B5EF4-FFF2-40B4-BE49-F238E27FC236}">
                    <a16:creationId xmlns:a16="http://schemas.microsoft.com/office/drawing/2014/main" id="{19970153-6D08-4BB4-2F9F-3A59FB3C89C4}"/>
                  </a:ext>
                </a:extLst>
              </p:cNvPr>
              <p:cNvSpPr txBox="1"/>
              <p:nvPr/>
            </p:nvSpPr>
            <p:spPr>
              <a:xfrm>
                <a:off x="2387269" y="6407788"/>
                <a:ext cx="8266491" cy="8859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50000"/>
                  </a:lnSpc>
                  <a:spcBef>
                    <a:spcPts val="3000"/>
                  </a:spcBef>
                  <a:buSzPct val="100000"/>
                  <a:buChar char="•"/>
                  <a:defRPr sz="4300" i="1"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logloglog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150" i="1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rounds</a:t>
                </a:r>
              </a:p>
            </p:txBody>
          </p:sp>
        </mc:Choice>
        <mc:Fallback>
          <p:sp>
            <p:nvSpPr>
              <p:cNvPr id="22" name="rounds">
                <a:extLst>
                  <a:ext uri="{FF2B5EF4-FFF2-40B4-BE49-F238E27FC236}">
                    <a16:creationId xmlns:a16="http://schemas.microsoft.com/office/drawing/2014/main" id="{19970153-6D08-4BB4-2F9F-3A59FB3C8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69" y="6407788"/>
                <a:ext cx="8266491" cy="885935"/>
              </a:xfrm>
              <a:prstGeom prst="rect">
                <a:avLst/>
              </a:prstGeom>
              <a:blipFill>
                <a:blip r:embed="rId4"/>
                <a:stretch>
                  <a:fillRect t="-20690" r="-442" b="-103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here exists an MPC OPQ where each heap operation requires">
            <a:extLst>
              <a:ext uri="{FF2B5EF4-FFF2-40B4-BE49-F238E27FC236}">
                <a16:creationId xmlns:a16="http://schemas.microsoft.com/office/drawing/2014/main" id="{45AF8789-B602-B1C1-5841-F6527289ED77}"/>
              </a:ext>
            </a:extLst>
          </p:cNvPr>
          <p:cNvSpPr/>
          <p:nvPr/>
        </p:nvSpPr>
        <p:spPr>
          <a:xfrm>
            <a:off x="1463040" y="4772267"/>
            <a:ext cx="24067007" cy="493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>
              <a:lnSpc>
                <a:spcPct val="50000"/>
              </a:lnSpc>
              <a:spcBef>
                <a:spcPts val="3000"/>
              </a:spcBef>
              <a:defRPr sz="4500" i="1">
                <a:solidFill>
                  <a:srgbClr val="102948"/>
                </a:solidFill>
              </a:defRPr>
            </a:pPr>
            <a:r>
              <a:rPr lang="en-US" dirty="0"/>
              <a:t>Assuming SISO-PRF, t</a:t>
            </a:r>
            <a:r>
              <a:rPr dirty="0"/>
              <a:t>here exists an </a:t>
            </a:r>
            <a:r>
              <a:rPr dirty="0">
                <a:solidFill>
                  <a:srgbClr val="FF2600"/>
                </a:solidFill>
              </a:rPr>
              <a:t>MPC</a:t>
            </a:r>
            <a:r>
              <a:rPr dirty="0"/>
              <a:t> OPQ where each heap operation requires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Our setting</a:t>
            </a:r>
          </a:p>
        </p:txBody>
      </p:sp>
      <p:sp>
        <p:nvSpPr>
          <p:cNvPr id="191" name="Constant number of servers (could be 2)…"/>
          <p:cNvSpPr txBox="1"/>
          <p:nvPr/>
        </p:nvSpPr>
        <p:spPr>
          <a:xfrm>
            <a:off x="2072069" y="5265144"/>
            <a:ext cx="20239863" cy="436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1578" indent="-601578">
              <a:lnSpc>
                <a:spcPct val="140000"/>
              </a:lnSpc>
              <a:buSzPct val="100000"/>
              <a:buChar char="•"/>
              <a:defRPr sz="5000"/>
            </a:pPr>
            <a:r>
              <a:rPr dirty="0"/>
              <a:t>Constant number of servers (could be 2)</a:t>
            </a:r>
          </a:p>
          <a:p>
            <a:pPr marL="601578" indent="-601578">
              <a:lnSpc>
                <a:spcPct val="140000"/>
              </a:lnSpc>
              <a:buSzPct val="100000"/>
              <a:buChar char="•"/>
              <a:defRPr sz="5000"/>
            </a:pPr>
            <a:r>
              <a:rPr dirty="0"/>
              <a:t>Honest-but-curious</a:t>
            </a:r>
          </a:p>
          <a:p>
            <a:pPr marL="601578" indent="-601578">
              <a:lnSpc>
                <a:spcPct val="140000"/>
              </a:lnSpc>
              <a:buSzPct val="100000"/>
              <a:buChar char="•"/>
              <a:defRPr sz="5000"/>
            </a:pPr>
            <a:r>
              <a:rPr dirty="0"/>
              <a:t>All inputs and outputs are secret-shared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57944" y="13087297"/>
            <a:ext cx="255613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rPr dirty="0"/>
              <a:t>Result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" name="Given ⟦AL⟧ for any weighted directed graph   with positive weights and a start node ⟦ ⟧, where everything (including weights) is secret-shared,…"/>
              <p:cNvSpPr txBox="1"/>
              <p:nvPr/>
            </p:nvSpPr>
            <p:spPr>
              <a:xfrm>
                <a:off x="568455" y="3770670"/>
                <a:ext cx="23247089" cy="50544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lnSpc>
                    <a:spcPct val="170000"/>
                  </a:lnSpc>
                  <a:spcBef>
                    <a:spcPts val="0"/>
                  </a:spcBef>
                  <a:defRPr sz="4500">
                    <a:solidFill>
                      <a:srgbClr val="102948"/>
                    </a:solidFill>
                  </a:defRPr>
                </a:pPr>
                <a:r>
                  <a:rPr lang="en-US" dirty="0"/>
                  <a:t>Assume SISO-PRF.</a:t>
                </a:r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  <a:defRPr sz="4500">
                    <a:solidFill>
                      <a:srgbClr val="102948"/>
                    </a:solidFill>
                  </a:defRPr>
                </a:pPr>
                <a:r>
                  <a:rPr lang="en-US" dirty="0"/>
                  <a:t>G</a:t>
                </a:r>
                <a:r>
                  <a:rPr dirty="0"/>
                  <a:t>iven ⟦AL⟧ for any weighted directed graph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dirty="0"/>
                  <a:t> with positive weights and a start node ⟦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dirty="0"/>
                  <a:t>⟧, where everything (including weights) is secret-shared,</a:t>
                </a:r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  <a:defRPr sz="4500">
                    <a:solidFill>
                      <a:srgbClr val="102948"/>
                    </a:solidFill>
                  </a:defRPr>
                </a:pPr>
                <a:r>
                  <a:rPr dirty="0"/>
                  <a:t>there exists honest-but-curious (2 or a constant number of servers) MPC for Dijkstra with:</a:t>
                </a:r>
              </a:p>
            </p:txBody>
          </p:sp>
        </mc:Choice>
        <mc:Fallback>
          <p:sp>
            <p:nvSpPr>
              <p:cNvPr id="409" name="Given ⟦AL⟧ for any weighted directed graph   with positive weights and a start node ⟦ ⟧, where everything (including weights) is secret-shared,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55" y="3770670"/>
                <a:ext cx="23247089" cy="5054461"/>
              </a:xfrm>
              <a:prstGeom prst="rect">
                <a:avLst/>
              </a:prstGeom>
              <a:blipFill>
                <a:blip r:embed="rId2"/>
                <a:stretch>
                  <a:fillRect l="-1259" r="-1416" b="-542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1" name="secure operations…"/>
              <p:cNvSpPr txBox="1"/>
              <p:nvPr/>
            </p:nvSpPr>
            <p:spPr>
              <a:xfrm>
                <a:off x="1929976" y="8871843"/>
                <a:ext cx="10530532" cy="224528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81263" indent="-481263">
                  <a:lnSpc>
                    <a:spcPct val="170000"/>
                  </a:lnSpc>
                  <a:spcBef>
                    <a:spcPts val="0"/>
                  </a:spcBef>
                  <a:buSzPct val="100000"/>
                  <a:buChar char="•"/>
                  <a:defRPr sz="4500"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((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m:rPr>
                        <m:sty m:val="p"/>
                      </m:rP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 secure operations </a:t>
                </a:r>
              </a:p>
              <a:p>
                <a:pPr marL="481263" indent="-481263">
                  <a:lnSpc>
                    <a:spcPct val="170000"/>
                  </a:lnSpc>
                  <a:spcBef>
                    <a:spcPts val="0"/>
                  </a:spcBef>
                  <a:buSzPct val="100000"/>
                  <a:buChar char="•"/>
                  <a:defRPr sz="4500">
                    <a:solidFill>
                      <a:srgbClr val="102948"/>
                    </a:solidFill>
                  </a:defRPr>
                </a:pPr>
                <a14:m>
                  <m:oMath xmlns:m="http://schemas.openxmlformats.org/officeDocument/2006/math"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logloglog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54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 rounds</a:t>
                </a:r>
              </a:p>
            </p:txBody>
          </p:sp>
        </mc:Choice>
        <mc:Fallback>
          <p:sp>
            <p:nvSpPr>
              <p:cNvPr id="411" name="secure operation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76" y="8871843"/>
                <a:ext cx="10530532" cy="2245280"/>
              </a:xfrm>
              <a:prstGeom prst="rect">
                <a:avLst/>
              </a:prstGeom>
              <a:blipFill>
                <a:blip r:embed="rId3"/>
                <a:stretch>
                  <a:fillRect r="-3648" b="-211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414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72868">
              <a:defRPr sz="8800" b="0" spc="-207"/>
            </a:lvl1pPr>
          </a:lstStyle>
          <a:p>
            <a:r>
              <a:t>Plan</a:t>
            </a:r>
          </a:p>
        </p:txBody>
      </p:sp>
      <p:sp>
        <p:nvSpPr>
          <p:cNvPr id="415" name="Graph Representations…"/>
          <p:cNvSpPr txBox="1"/>
          <p:nvPr/>
        </p:nvSpPr>
        <p:spPr>
          <a:xfrm>
            <a:off x="1154077" y="5346640"/>
            <a:ext cx="22671674" cy="490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Graph Representations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Our Results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  <a:defRPr>
                <a:solidFill>
                  <a:srgbClr val="FF2600"/>
                </a:solidFill>
              </a:defRPr>
            </a:pPr>
            <a:r>
              <a:t>Techniques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Conclusions</a:t>
            </a:r>
          </a:p>
        </p:txBody>
      </p:sp>
      <p:sp>
        <p:nvSpPr>
          <p:cNvPr id="416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417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42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72868">
              <a:defRPr sz="8800" b="0" spc="-207"/>
            </a:lvl1pPr>
          </a:lstStyle>
          <a:p>
            <a:r>
              <a:t>Plan</a:t>
            </a:r>
          </a:p>
        </p:txBody>
      </p:sp>
      <p:sp>
        <p:nvSpPr>
          <p:cNvPr id="421" name="Graph Representations…"/>
          <p:cNvSpPr txBox="1"/>
          <p:nvPr/>
        </p:nvSpPr>
        <p:spPr>
          <a:xfrm>
            <a:off x="1154077" y="5346640"/>
            <a:ext cx="22671674" cy="490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Graph Representations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Our Results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  <a:defRPr>
                <a:solidFill>
                  <a:srgbClr val="FF2600"/>
                </a:solidFill>
              </a:defRPr>
            </a:pPr>
            <a:r>
              <a:t>Techniques (expanded)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Conclusions</a:t>
            </a:r>
          </a:p>
        </p:txBody>
      </p:sp>
      <p:sp>
        <p:nvSpPr>
          <p:cNvPr id="422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423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426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72868">
              <a:defRPr sz="8800" b="0" spc="-207"/>
            </a:lvl1pPr>
          </a:lstStyle>
          <a:p>
            <a:r>
              <a:t>Plan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Graph Representations…"/>
              <p:cNvSpPr txBox="1"/>
              <p:nvPr/>
            </p:nvSpPr>
            <p:spPr>
              <a:xfrm>
                <a:off x="1154077" y="2899345"/>
                <a:ext cx="22671674" cy="98012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Graph Representations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Our Results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  <a:defRPr>
                    <a:solidFill>
                      <a:srgbClr val="FF2600"/>
                    </a:solidFill>
                  </a:defRPr>
                </a:pPr>
                <a:r>
                  <a:rPr dirty="0"/>
                  <a:t>Techniques (expanded)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Computing </a:t>
                </a:r>
                <a14:m>
                  <m:oMath xmlns:m="http://schemas.openxmlformats.org/officeDocument/2006/math">
                    <m:r>
                      <a:rPr sz="4200" i="1">
                        <a:solidFill>
                          <a:srgbClr val="0081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-</a:t>
                </a:r>
                <a:r>
                  <a:rPr i="1" dirty="0"/>
                  <a:t>normalized </a:t>
                </a:r>
                <a:r>
                  <a:rPr dirty="0"/>
                  <a:t>representation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Alphanumeric Names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Oblivious Priority Queue</a:t>
                </a:r>
                <a:endParaRPr lang="en-US" dirty="0"/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lang="en-US" dirty="0"/>
                  <a:t> </a:t>
                </a:r>
                <a:r>
                  <a:rPr dirty="0"/>
                  <a:t>Secure Dijkstra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Conclusions</a:t>
                </a:r>
              </a:p>
            </p:txBody>
          </p:sp>
        </mc:Choice>
        <mc:Fallback>
          <p:sp>
            <p:nvSpPr>
              <p:cNvPr id="427" name="Graph Representation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77" y="2899345"/>
                <a:ext cx="22671674" cy="9801273"/>
              </a:xfrm>
              <a:prstGeom prst="rect">
                <a:avLst/>
              </a:prstGeom>
              <a:blipFill>
                <a:blip r:embed="rId2"/>
                <a:stretch>
                  <a:fillRect l="-1291" t="-871" b="-27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8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429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43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72868">
              <a:defRPr sz="8800" b="0" spc="-207"/>
            </a:lvl1pPr>
          </a:lstStyle>
          <a:p>
            <a:r>
              <a:t>Plan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3" name="Graph Representations…"/>
              <p:cNvSpPr txBox="1"/>
              <p:nvPr/>
            </p:nvSpPr>
            <p:spPr>
              <a:xfrm>
                <a:off x="1154077" y="2899345"/>
                <a:ext cx="22671674" cy="98012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Graph Representations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Our Results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Techniques (expanded)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rgbClr val="FF2600"/>
                    </a:solidFill>
                  </a:defRPr>
                </a:pPr>
                <a:r>
                  <a:rPr dirty="0"/>
                  <a:t> Computing </a:t>
                </a:r>
                <a14:m>
                  <m:oMath xmlns:m="http://schemas.openxmlformats.org/officeDocument/2006/math">
                    <m:r>
                      <a:rPr sz="4200" i="1">
                        <a:solidFill>
                          <a:srgbClr val="FF26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-</a:t>
                </a:r>
                <a:r>
                  <a:rPr i="1" dirty="0"/>
                  <a:t>normalized </a:t>
                </a:r>
                <a:r>
                  <a:rPr dirty="0"/>
                  <a:t>representation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Alphanumeric Names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Oblivious Priority Queue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Secure Dijkstra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Conclusions</a:t>
                </a:r>
              </a:p>
            </p:txBody>
          </p:sp>
        </mc:Choice>
        <mc:Fallback>
          <p:sp>
            <p:nvSpPr>
              <p:cNvPr id="433" name="Graph Representation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77" y="2899345"/>
                <a:ext cx="22671674" cy="9801273"/>
              </a:xfrm>
              <a:prstGeom prst="rect">
                <a:avLst/>
              </a:prstGeom>
              <a:blipFill>
                <a:blip r:embed="rId2"/>
                <a:stretch>
                  <a:fillRect l="-1291" t="-871" b="-27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435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Input</a:t>
            </a:r>
          </a:p>
        </p:txBody>
      </p:sp>
      <p:grpSp>
        <p:nvGrpSpPr>
          <p:cNvPr id="449" name="Group"/>
          <p:cNvGrpSpPr/>
          <p:nvPr/>
        </p:nvGrpSpPr>
        <p:grpSpPr>
          <a:xfrm>
            <a:off x="4874960" y="5061853"/>
            <a:ext cx="16907379" cy="1740813"/>
            <a:chOff x="0" y="0"/>
            <a:chExt cx="16907377" cy="1740811"/>
          </a:xfrm>
        </p:grpSpPr>
        <p:sp>
          <p:nvSpPr>
            <p:cNvPr id="438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39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0" name="Rectangle"/>
            <p:cNvSpPr/>
            <p:nvPr/>
          </p:nvSpPr>
          <p:spPr>
            <a:xfrm>
              <a:off x="9316502" y="126447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1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2" name="Square"/>
            <p:cNvSpPr/>
            <p:nvPr/>
          </p:nvSpPr>
          <p:spPr>
            <a:xfrm>
              <a:off x="7576315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3" name="Square"/>
            <p:cNvSpPr/>
            <p:nvPr/>
          </p:nvSpPr>
          <p:spPr>
            <a:xfrm>
              <a:off x="13702662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4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5" name="Rectangle"/>
            <p:cNvSpPr/>
            <p:nvPr/>
          </p:nvSpPr>
          <p:spPr>
            <a:xfrm>
              <a:off x="610850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6" name="Rectangle"/>
            <p:cNvSpPr/>
            <p:nvPr/>
          </p:nvSpPr>
          <p:spPr>
            <a:xfrm>
              <a:off x="10768485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7" name="Rectangle"/>
            <p:cNvSpPr/>
            <p:nvPr/>
          </p:nvSpPr>
          <p:spPr>
            <a:xfrm>
              <a:off x="1223687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48" name="Rectangle"/>
            <p:cNvSpPr/>
            <p:nvPr/>
          </p:nvSpPr>
          <p:spPr>
            <a:xfrm>
              <a:off x="15442975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450" name="Secret Shared AL…"/>
          <p:cNvSpPr txBox="1"/>
          <p:nvPr/>
        </p:nvSpPr>
        <p:spPr>
          <a:xfrm>
            <a:off x="5548211" y="9703556"/>
            <a:ext cx="14695823" cy="19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1184" indent="-451184">
              <a:buSzPct val="100000"/>
              <a:buChar char="•"/>
              <a:defRPr sz="4500"/>
            </a:pPr>
            <a:r>
              <a:t>Secret Shared AL</a:t>
            </a:r>
          </a:p>
          <a:p>
            <a:pPr marL="451184" indent="-451184">
              <a:buSzPct val="100000"/>
              <a:buChar char="•"/>
              <a:defRPr sz="4500"/>
            </a:pPr>
            <a:r>
              <a:t>Recall that V/E predicate tells apart vertices and edges.</a:t>
            </a:r>
          </a:p>
        </p:txBody>
      </p:sp>
      <p:grpSp>
        <p:nvGrpSpPr>
          <p:cNvPr id="453" name="Group"/>
          <p:cNvGrpSpPr/>
          <p:nvPr/>
        </p:nvGrpSpPr>
        <p:grpSpPr>
          <a:xfrm>
            <a:off x="633900" y="4157948"/>
            <a:ext cx="20553815" cy="808432"/>
            <a:chOff x="0" y="0"/>
            <a:chExt cx="20553813" cy="808431"/>
          </a:xfrm>
        </p:grpSpPr>
        <p:sp>
          <p:nvSpPr>
            <p:cNvPr id="451" name="V/E Predicate:"/>
            <p:cNvSpPr txBox="1"/>
            <p:nvPr/>
          </p:nvSpPr>
          <p:spPr>
            <a:xfrm>
              <a:off x="0" y="18516"/>
              <a:ext cx="3744468" cy="771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r>
                <a:rPr dirty="0"/>
                <a:t>V/E Predicate:</a:t>
              </a:r>
            </a:p>
          </p:txBody>
        </p:sp>
        <p:sp>
          <p:nvSpPr>
            <p:cNvPr id="452" name="1       0       0       0       0       1       0       0       0       1       0"/>
            <p:cNvSpPr txBox="1"/>
            <p:nvPr/>
          </p:nvSpPr>
          <p:spPr>
            <a:xfrm>
              <a:off x="4848383" y="0"/>
              <a:ext cx="15705431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1       0       0       0       0       1       0       0       0       1       0</a:t>
              </a:r>
            </a:p>
          </p:txBody>
        </p:sp>
      </p:grpSp>
      <p:sp>
        <p:nvSpPr>
          <p:cNvPr id="45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 build="p" bldLvl="5" animBg="1" advAuto="0"/>
      <p:bldP spid="453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7" name="How do we turn this AL into a  -normalized AL, obliviously?…"/>
              <p:cNvSpPr txBox="1"/>
              <p:nvPr/>
            </p:nvSpPr>
            <p:spPr>
              <a:xfrm>
                <a:off x="1912863" y="8497233"/>
                <a:ext cx="20232436" cy="426876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601578" indent="-601578">
                  <a:lnSpc>
                    <a:spcPct val="120000"/>
                  </a:lnSpc>
                  <a:buSzPct val="100000"/>
                  <a:buChar char="•"/>
                  <a:defRPr sz="5000"/>
                </a:pPr>
                <a:r>
                  <a:t>How do we turn this AL into a </a:t>
                </a:r>
                <a14:m>
                  <m:oMath xmlns:m="http://schemas.openxmlformats.org/officeDocument/2006/math"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t>-normalized AL, </a:t>
                </a:r>
                <a:r>
                  <a:rPr i="1"/>
                  <a:t>obliviously</a:t>
                </a:r>
                <a:r>
                  <a:t>?</a:t>
                </a:r>
              </a:p>
              <a:p>
                <a:pPr marL="601578" indent="-601578">
                  <a:lnSpc>
                    <a:spcPct val="120000"/>
                  </a:lnSpc>
                  <a:buSzPct val="100000"/>
                  <a:buChar char="•"/>
                  <a:defRPr sz="5000"/>
                </a:pPr>
                <a:r>
                  <a:t>We first break it into separate “blocks” of length </a:t>
                </a:r>
                <a14:m>
                  <m:oMath xmlns:m="http://schemas.openxmlformats.org/officeDocument/2006/math"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t> </a:t>
                </a:r>
              </a:p>
              <a:p>
                <a:pPr marL="1363578" lvl="2" indent="-601578">
                  <a:lnSpc>
                    <a:spcPct val="120000"/>
                  </a:lnSpc>
                  <a:buSzPct val="100000"/>
                  <a:buChar char="•"/>
                  <a:defRPr sz="5000"/>
                </a:pPr>
                <a:r>
                  <a:t>recall that </a:t>
                </a:r>
                <a14:m>
                  <m:oMath xmlns:m="http://schemas.openxmlformats.org/officeDocument/2006/math">
                    <m:r>
                      <a:rPr sz="6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t> is publicly known</a:t>
                </a:r>
              </a:p>
            </p:txBody>
          </p:sp>
        </mc:Choice>
        <mc:Fallback>
          <p:sp>
            <p:nvSpPr>
              <p:cNvPr id="457" name="How do we turn this AL into a  -normalized AL, obliviously?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863" y="8497233"/>
                <a:ext cx="20232436" cy="4268760"/>
              </a:xfrm>
              <a:prstGeom prst="rect">
                <a:avLst/>
              </a:prstGeom>
              <a:blipFill>
                <a:blip r:embed="rId2"/>
                <a:stretch>
                  <a:fillRect l="-1506" b="-842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2" name="Group"/>
          <p:cNvGrpSpPr/>
          <p:nvPr/>
        </p:nvGrpSpPr>
        <p:grpSpPr>
          <a:xfrm>
            <a:off x="4874960" y="5061853"/>
            <a:ext cx="6117216" cy="1740813"/>
            <a:chOff x="0" y="0"/>
            <a:chExt cx="6117214" cy="1740811"/>
          </a:xfrm>
        </p:grpSpPr>
        <p:sp>
          <p:nvSpPr>
            <p:cNvPr id="458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59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60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61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467" name="Group"/>
          <p:cNvGrpSpPr/>
          <p:nvPr/>
        </p:nvGrpSpPr>
        <p:grpSpPr>
          <a:xfrm>
            <a:off x="10983461" y="5061854"/>
            <a:ext cx="6124388" cy="1740812"/>
            <a:chOff x="0" y="0"/>
            <a:chExt cx="6124387" cy="1740811"/>
          </a:xfrm>
        </p:grpSpPr>
        <p:sp>
          <p:nvSpPr>
            <p:cNvPr id="463" name="Rectangle"/>
            <p:cNvSpPr/>
            <p:nvPr/>
          </p:nvSpPr>
          <p:spPr>
            <a:xfrm>
              <a:off x="320800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64" name="Square"/>
            <p:cNvSpPr/>
            <p:nvPr/>
          </p:nvSpPr>
          <p:spPr>
            <a:xfrm>
              <a:off x="1467815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65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66" name="Rectangle"/>
            <p:cNvSpPr/>
            <p:nvPr/>
          </p:nvSpPr>
          <p:spPr>
            <a:xfrm>
              <a:off x="4659985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471" name="Group"/>
          <p:cNvGrpSpPr/>
          <p:nvPr/>
        </p:nvGrpSpPr>
        <p:grpSpPr>
          <a:xfrm>
            <a:off x="17111833" y="5061854"/>
            <a:ext cx="4670506" cy="1740812"/>
            <a:chOff x="0" y="0"/>
            <a:chExt cx="4670505" cy="1740811"/>
          </a:xfrm>
        </p:grpSpPr>
        <p:sp>
          <p:nvSpPr>
            <p:cNvPr id="468" name="Square"/>
            <p:cNvSpPr/>
            <p:nvPr/>
          </p:nvSpPr>
          <p:spPr>
            <a:xfrm>
              <a:off x="1465791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69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70" name="Rectangle"/>
            <p:cNvSpPr/>
            <p:nvPr/>
          </p:nvSpPr>
          <p:spPr>
            <a:xfrm>
              <a:off x="3206103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474" name="Group"/>
          <p:cNvGrpSpPr/>
          <p:nvPr/>
        </p:nvGrpSpPr>
        <p:grpSpPr>
          <a:xfrm>
            <a:off x="11066395" y="4093107"/>
            <a:ext cx="6083356" cy="3678305"/>
            <a:chOff x="0" y="0"/>
            <a:chExt cx="6083355" cy="3678303"/>
          </a:xfrm>
        </p:grpSpPr>
        <p:sp>
          <p:nvSpPr>
            <p:cNvPr id="472" name="Line"/>
            <p:cNvSpPr/>
            <p:nvPr/>
          </p:nvSpPr>
          <p:spPr>
            <a:xfrm flipV="1">
              <a:off x="6083355" y="0"/>
              <a:ext cx="1" cy="3678304"/>
            </a:xfrm>
            <a:prstGeom prst="line">
              <a:avLst/>
            </a:prstGeom>
            <a:noFill/>
            <a:ln w="254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73" name="Line"/>
            <p:cNvSpPr/>
            <p:nvPr/>
          </p:nvSpPr>
          <p:spPr>
            <a:xfrm flipV="1">
              <a:off x="-1" y="0"/>
              <a:ext cx="2" cy="3678304"/>
            </a:xfrm>
            <a:prstGeom prst="line">
              <a:avLst/>
            </a:prstGeom>
            <a:noFill/>
            <a:ln w="2540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build="p" bldLvl="5" animBg="1" advAuto="0"/>
      <p:bldP spid="474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Representation</a:t>
            </a:r>
          </a:p>
        </p:txBody>
      </p:sp>
      <p:grpSp>
        <p:nvGrpSpPr>
          <p:cNvPr id="482" name="Group"/>
          <p:cNvGrpSpPr/>
          <p:nvPr/>
        </p:nvGrpSpPr>
        <p:grpSpPr>
          <a:xfrm>
            <a:off x="1572960" y="5061853"/>
            <a:ext cx="6117216" cy="1740813"/>
            <a:chOff x="0" y="0"/>
            <a:chExt cx="6117214" cy="1740811"/>
          </a:xfrm>
        </p:grpSpPr>
        <p:sp>
          <p:nvSpPr>
            <p:cNvPr id="478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79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80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81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487" name="Group"/>
          <p:cNvGrpSpPr/>
          <p:nvPr/>
        </p:nvGrpSpPr>
        <p:grpSpPr>
          <a:xfrm>
            <a:off x="9205461" y="5061854"/>
            <a:ext cx="6137088" cy="1740812"/>
            <a:chOff x="0" y="0"/>
            <a:chExt cx="6137087" cy="1740811"/>
          </a:xfrm>
        </p:grpSpPr>
        <p:sp>
          <p:nvSpPr>
            <p:cNvPr id="483" name="Rectangle"/>
            <p:cNvSpPr/>
            <p:nvPr/>
          </p:nvSpPr>
          <p:spPr>
            <a:xfrm>
              <a:off x="320800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84" name="Square"/>
            <p:cNvSpPr/>
            <p:nvPr/>
          </p:nvSpPr>
          <p:spPr>
            <a:xfrm>
              <a:off x="1467815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85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86" name="Rectangle"/>
            <p:cNvSpPr/>
            <p:nvPr/>
          </p:nvSpPr>
          <p:spPr>
            <a:xfrm>
              <a:off x="4672685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491" name="Group"/>
          <p:cNvGrpSpPr/>
          <p:nvPr/>
        </p:nvGrpSpPr>
        <p:grpSpPr>
          <a:xfrm>
            <a:off x="16857833" y="5061854"/>
            <a:ext cx="4670506" cy="1740812"/>
            <a:chOff x="0" y="0"/>
            <a:chExt cx="4670505" cy="1740811"/>
          </a:xfrm>
        </p:grpSpPr>
        <p:sp>
          <p:nvSpPr>
            <p:cNvPr id="488" name="Square"/>
            <p:cNvSpPr/>
            <p:nvPr/>
          </p:nvSpPr>
          <p:spPr>
            <a:xfrm>
              <a:off x="1465791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89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490" name="Rectangle"/>
            <p:cNvSpPr/>
            <p:nvPr/>
          </p:nvSpPr>
          <p:spPr>
            <a:xfrm>
              <a:off x="3206103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492" name="Notice some adjacency lists “spill over” into next block…"/>
          <p:cNvSpPr txBox="1"/>
          <p:nvPr/>
        </p:nvSpPr>
        <p:spPr>
          <a:xfrm>
            <a:off x="1697289" y="9218667"/>
            <a:ext cx="16870095" cy="2441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1578" indent="-601578">
              <a:lnSpc>
                <a:spcPct val="120000"/>
              </a:lnSpc>
              <a:buSzPct val="100000"/>
              <a:buChar char="•"/>
              <a:defRPr sz="5000"/>
            </a:pPr>
            <a:r>
              <a:rPr dirty="0"/>
              <a:t>Notice some adjacency lists “spill over” into next block</a:t>
            </a:r>
            <a:r>
              <a:rPr lang="en-US" dirty="0"/>
              <a:t>(s)</a:t>
            </a:r>
            <a:endParaRPr dirty="0"/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5000"/>
            </a:pPr>
            <a:r>
              <a:rPr dirty="0"/>
              <a:t>Mark spill-over blocks</a:t>
            </a:r>
          </a:p>
        </p:txBody>
      </p:sp>
      <p:grpSp>
        <p:nvGrpSpPr>
          <p:cNvPr id="497" name="Group"/>
          <p:cNvGrpSpPr/>
          <p:nvPr/>
        </p:nvGrpSpPr>
        <p:grpSpPr>
          <a:xfrm>
            <a:off x="17218676" y="5188301"/>
            <a:ext cx="6851904" cy="3631721"/>
            <a:chOff x="0" y="0"/>
            <a:chExt cx="6851903" cy="3631720"/>
          </a:xfrm>
        </p:grpSpPr>
        <p:sp>
          <p:nvSpPr>
            <p:cNvPr id="493" name="⊥"/>
            <p:cNvSpPr/>
            <p:nvPr/>
          </p:nvSpPr>
          <p:spPr>
            <a:xfrm>
              <a:off x="4313744" y="0"/>
              <a:ext cx="1464403" cy="1487918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70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⊥</a:t>
              </a:r>
            </a:p>
          </p:txBody>
        </p:sp>
        <p:grpSp>
          <p:nvGrpSpPr>
            <p:cNvPr id="496" name="Group"/>
            <p:cNvGrpSpPr/>
            <p:nvPr/>
          </p:nvGrpSpPr>
          <p:grpSpPr>
            <a:xfrm>
              <a:off x="0" y="1872240"/>
              <a:ext cx="6851904" cy="1759481"/>
              <a:chOff x="0" y="0"/>
              <a:chExt cx="6851903" cy="1759479"/>
            </a:xfrm>
          </p:grpSpPr>
          <p:sp>
            <p:nvSpPr>
              <p:cNvPr id="494" name="Pad the last block to length d"/>
              <p:cNvSpPr/>
              <p:nvPr/>
            </p:nvSpPr>
            <p:spPr>
              <a:xfrm>
                <a:off x="0" y="1759479"/>
                <a:ext cx="685190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4000">
                    <a:solidFill>
                      <a:srgbClr val="FF2600"/>
                    </a:solidFill>
                  </a:defRPr>
                </a:lvl1pPr>
              </a:lstStyle>
              <a:p>
                <a:r>
                  <a:t>Pad the last block to length d</a:t>
                </a:r>
              </a:p>
            </p:txBody>
          </p:sp>
          <p:sp>
            <p:nvSpPr>
              <p:cNvPr id="495" name="Line"/>
              <p:cNvSpPr/>
              <p:nvPr/>
            </p:nvSpPr>
            <p:spPr>
              <a:xfrm flipV="1">
                <a:off x="5028069" y="0"/>
                <a:ext cx="1" cy="1433163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27</a:t>
            </a:fld>
            <a:endParaRPr/>
          </a:p>
        </p:txBody>
      </p:sp>
      <p:grpSp>
        <p:nvGrpSpPr>
          <p:cNvPr id="502" name="Group"/>
          <p:cNvGrpSpPr/>
          <p:nvPr/>
        </p:nvGrpSpPr>
        <p:grpSpPr>
          <a:xfrm>
            <a:off x="629765" y="5528043"/>
            <a:ext cx="15722398" cy="808433"/>
            <a:chOff x="0" y="0"/>
            <a:chExt cx="15722396" cy="808431"/>
          </a:xfrm>
        </p:grpSpPr>
        <p:sp>
          <p:nvSpPr>
            <p:cNvPr id="499" name="0"/>
            <p:cNvSpPr txBox="1"/>
            <p:nvPr/>
          </p:nvSpPr>
          <p:spPr>
            <a:xfrm>
              <a:off x="0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500" name="1"/>
            <p:cNvSpPr txBox="1"/>
            <p:nvPr/>
          </p:nvSpPr>
          <p:spPr>
            <a:xfrm>
              <a:off x="7607114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501" name="1"/>
            <p:cNvSpPr txBox="1"/>
            <p:nvPr/>
          </p:nvSpPr>
          <p:spPr>
            <a:xfrm>
              <a:off x="15269158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99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 build="p" bldLvl="5" animBg="1" advAuto="0"/>
      <p:bldP spid="497" grpId="0" animBg="1" advAuto="0"/>
      <p:bldP spid="502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Representation</a:t>
            </a:r>
          </a:p>
        </p:txBody>
      </p:sp>
      <p:grpSp>
        <p:nvGrpSpPr>
          <p:cNvPr id="509" name="Group"/>
          <p:cNvGrpSpPr/>
          <p:nvPr/>
        </p:nvGrpSpPr>
        <p:grpSpPr>
          <a:xfrm>
            <a:off x="1572960" y="5061853"/>
            <a:ext cx="6117216" cy="1740813"/>
            <a:chOff x="0" y="0"/>
            <a:chExt cx="6117214" cy="1740811"/>
          </a:xfrm>
        </p:grpSpPr>
        <p:sp>
          <p:nvSpPr>
            <p:cNvPr id="505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06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07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08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514" name="Group"/>
          <p:cNvGrpSpPr/>
          <p:nvPr/>
        </p:nvGrpSpPr>
        <p:grpSpPr>
          <a:xfrm>
            <a:off x="9205461" y="5061854"/>
            <a:ext cx="6137088" cy="1740812"/>
            <a:chOff x="0" y="0"/>
            <a:chExt cx="6137087" cy="1740811"/>
          </a:xfrm>
        </p:grpSpPr>
        <p:sp>
          <p:nvSpPr>
            <p:cNvPr id="510" name="Rectangle"/>
            <p:cNvSpPr/>
            <p:nvPr/>
          </p:nvSpPr>
          <p:spPr>
            <a:xfrm>
              <a:off x="320800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11" name="Square"/>
            <p:cNvSpPr/>
            <p:nvPr/>
          </p:nvSpPr>
          <p:spPr>
            <a:xfrm>
              <a:off x="1467815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12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13" name="Rectangle"/>
            <p:cNvSpPr/>
            <p:nvPr/>
          </p:nvSpPr>
          <p:spPr>
            <a:xfrm>
              <a:off x="4672685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15" name="Notice some adjacency lists “spill over” into next block…"/>
          <p:cNvSpPr txBox="1"/>
          <p:nvPr/>
        </p:nvSpPr>
        <p:spPr>
          <a:xfrm>
            <a:off x="1697289" y="9275303"/>
            <a:ext cx="16870095" cy="2328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1578" indent="-601578">
              <a:lnSpc>
                <a:spcPct val="120000"/>
              </a:lnSpc>
              <a:buSzPct val="100000"/>
              <a:buChar char="•"/>
              <a:defRPr sz="5000"/>
            </a:pPr>
            <a:r>
              <a:t>Notice some adjacency lists “spill over” into next block</a:t>
            </a:r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5000"/>
            </a:pPr>
            <a:r>
              <a:t>Mark spill-over blocks</a:t>
            </a:r>
          </a:p>
        </p:txBody>
      </p:sp>
      <p:grpSp>
        <p:nvGrpSpPr>
          <p:cNvPr id="520" name="Group"/>
          <p:cNvGrpSpPr/>
          <p:nvPr/>
        </p:nvGrpSpPr>
        <p:grpSpPr>
          <a:xfrm>
            <a:off x="16857833" y="5061854"/>
            <a:ext cx="6138990" cy="1740812"/>
            <a:chOff x="0" y="0"/>
            <a:chExt cx="6138989" cy="1740811"/>
          </a:xfrm>
        </p:grpSpPr>
        <p:sp>
          <p:nvSpPr>
            <p:cNvPr id="516" name="Square"/>
            <p:cNvSpPr/>
            <p:nvPr/>
          </p:nvSpPr>
          <p:spPr>
            <a:xfrm>
              <a:off x="1465791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17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18" name="Rectangle"/>
            <p:cNvSpPr/>
            <p:nvPr/>
          </p:nvSpPr>
          <p:spPr>
            <a:xfrm>
              <a:off x="3206103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19" name="⊥"/>
            <p:cNvSpPr/>
            <p:nvPr/>
          </p:nvSpPr>
          <p:spPr>
            <a:xfrm>
              <a:off x="4674587" y="126446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70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⊥</a:t>
              </a:r>
            </a:p>
          </p:txBody>
        </p:sp>
      </p:grpSp>
      <p:grpSp>
        <p:nvGrpSpPr>
          <p:cNvPr id="523" name="Group"/>
          <p:cNvGrpSpPr/>
          <p:nvPr/>
        </p:nvGrpSpPr>
        <p:grpSpPr>
          <a:xfrm>
            <a:off x="17218676" y="7060541"/>
            <a:ext cx="6851904" cy="1759481"/>
            <a:chOff x="0" y="0"/>
            <a:chExt cx="6851903" cy="1759479"/>
          </a:xfrm>
        </p:grpSpPr>
        <p:sp>
          <p:nvSpPr>
            <p:cNvPr id="521" name="Pad the last block to length d"/>
            <p:cNvSpPr/>
            <p:nvPr/>
          </p:nvSpPr>
          <p:spPr>
            <a:xfrm>
              <a:off x="0" y="1759479"/>
              <a:ext cx="68519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000">
                  <a:solidFill>
                    <a:srgbClr val="FF2600"/>
                  </a:solidFill>
                </a:defRPr>
              </a:lvl1pPr>
            </a:lstStyle>
            <a:p>
              <a:r>
                <a:t>Pad the last block to length d</a:t>
              </a:r>
            </a:p>
          </p:txBody>
        </p:sp>
        <p:sp>
          <p:nvSpPr>
            <p:cNvPr id="522" name="Line"/>
            <p:cNvSpPr/>
            <p:nvPr/>
          </p:nvSpPr>
          <p:spPr>
            <a:xfrm flipV="1">
              <a:off x="5028069" y="0"/>
              <a:ext cx="1" cy="1433163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2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grpSp>
        <p:nvGrpSpPr>
          <p:cNvPr id="528" name="Group"/>
          <p:cNvGrpSpPr/>
          <p:nvPr/>
        </p:nvGrpSpPr>
        <p:grpSpPr>
          <a:xfrm>
            <a:off x="629765" y="5528043"/>
            <a:ext cx="15722396" cy="808433"/>
            <a:chOff x="0" y="0"/>
            <a:chExt cx="15722395" cy="808431"/>
          </a:xfrm>
        </p:grpSpPr>
        <p:sp>
          <p:nvSpPr>
            <p:cNvPr id="525" name="0"/>
            <p:cNvSpPr txBox="1"/>
            <p:nvPr/>
          </p:nvSpPr>
          <p:spPr>
            <a:xfrm>
              <a:off x="0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526" name="1"/>
            <p:cNvSpPr txBox="1"/>
            <p:nvPr/>
          </p:nvSpPr>
          <p:spPr>
            <a:xfrm>
              <a:off x="7607114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527" name="1"/>
            <p:cNvSpPr txBox="1"/>
            <p:nvPr/>
          </p:nvSpPr>
          <p:spPr>
            <a:xfrm>
              <a:off x="15269157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</p:grpSp>
    </p:spTree>
  </p:cSld>
  <p:clrMapOvr>
    <a:masterClrMapping/>
  </p:clrMapOvr>
  <p:transition spd="med" advClick="0" advTm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Align Vertically</a:t>
            </a:r>
          </a:p>
        </p:txBody>
      </p:sp>
      <p:grpSp>
        <p:nvGrpSpPr>
          <p:cNvPr id="535" name="Group"/>
          <p:cNvGrpSpPr/>
          <p:nvPr/>
        </p:nvGrpSpPr>
        <p:grpSpPr>
          <a:xfrm>
            <a:off x="4874960" y="5061853"/>
            <a:ext cx="6117216" cy="1740813"/>
            <a:chOff x="0" y="0"/>
            <a:chExt cx="6117214" cy="1740811"/>
          </a:xfrm>
        </p:grpSpPr>
        <p:sp>
          <p:nvSpPr>
            <p:cNvPr id="531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32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33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34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540" name="Group"/>
          <p:cNvGrpSpPr/>
          <p:nvPr/>
        </p:nvGrpSpPr>
        <p:grpSpPr>
          <a:xfrm>
            <a:off x="4884074" y="7885362"/>
            <a:ext cx="6111688" cy="1740812"/>
            <a:chOff x="12700" y="0"/>
            <a:chExt cx="6111687" cy="1740811"/>
          </a:xfrm>
        </p:grpSpPr>
        <p:sp>
          <p:nvSpPr>
            <p:cNvPr id="536" name="Rectangle"/>
            <p:cNvSpPr/>
            <p:nvPr/>
          </p:nvSpPr>
          <p:spPr>
            <a:xfrm>
              <a:off x="320800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37" name="Square"/>
            <p:cNvSpPr/>
            <p:nvPr/>
          </p:nvSpPr>
          <p:spPr>
            <a:xfrm>
              <a:off x="1467815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38" name="Rectangle"/>
            <p:cNvSpPr/>
            <p:nvPr/>
          </p:nvSpPr>
          <p:spPr>
            <a:xfrm>
              <a:off x="1270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39" name="Rectangle"/>
            <p:cNvSpPr/>
            <p:nvPr/>
          </p:nvSpPr>
          <p:spPr>
            <a:xfrm>
              <a:off x="4659985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4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grpSp>
        <p:nvGrpSpPr>
          <p:cNvPr id="546" name="Group"/>
          <p:cNvGrpSpPr/>
          <p:nvPr/>
        </p:nvGrpSpPr>
        <p:grpSpPr>
          <a:xfrm>
            <a:off x="4864073" y="10708870"/>
            <a:ext cx="6138991" cy="1740812"/>
            <a:chOff x="0" y="0"/>
            <a:chExt cx="6138989" cy="1740811"/>
          </a:xfrm>
        </p:grpSpPr>
        <p:sp>
          <p:nvSpPr>
            <p:cNvPr id="542" name="Square"/>
            <p:cNvSpPr/>
            <p:nvPr/>
          </p:nvSpPr>
          <p:spPr>
            <a:xfrm>
              <a:off x="1465791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43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44" name="Rectangle"/>
            <p:cNvSpPr/>
            <p:nvPr/>
          </p:nvSpPr>
          <p:spPr>
            <a:xfrm>
              <a:off x="3206103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45" name="⊥"/>
            <p:cNvSpPr/>
            <p:nvPr/>
          </p:nvSpPr>
          <p:spPr>
            <a:xfrm>
              <a:off x="4674587" y="126446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70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Our setting (cont.)</a:t>
            </a:r>
          </a:p>
        </p:txBody>
      </p:sp>
      <p:sp>
        <p:nvSpPr>
          <p:cNvPr id="195" name="Servers can execute “atomic” secure operations: add, multiply, compare, etc.…"/>
          <p:cNvSpPr txBox="1"/>
          <p:nvPr/>
        </p:nvSpPr>
        <p:spPr>
          <a:xfrm>
            <a:off x="2072069" y="4863722"/>
            <a:ext cx="20239863" cy="5167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1578" indent="-601578">
              <a:lnSpc>
                <a:spcPct val="140000"/>
              </a:lnSpc>
              <a:buSzPct val="100000"/>
              <a:buChar char="•"/>
              <a:defRPr sz="5000"/>
            </a:pPr>
            <a:r>
              <a:rPr dirty="0"/>
              <a:t>Servers can execute “atomic” secure operations: add, multiply, compare, etc.</a:t>
            </a:r>
          </a:p>
          <a:p>
            <a:pPr marL="601578" indent="-601578">
              <a:lnSpc>
                <a:spcPct val="140000"/>
              </a:lnSpc>
              <a:buSzPct val="100000"/>
              <a:buChar char="•"/>
              <a:defRPr sz="5000"/>
            </a:pPr>
            <a:r>
              <a:rPr dirty="0"/>
              <a:t>We count # of rounds and # of atomic operations</a:t>
            </a:r>
          </a:p>
          <a:p>
            <a:pPr marL="601578" indent="-601578">
              <a:lnSpc>
                <a:spcPct val="140000"/>
              </a:lnSpc>
              <a:buSzPct val="100000"/>
              <a:buChar char="•"/>
              <a:defRPr sz="5000"/>
            </a:pPr>
            <a:r>
              <a:rPr dirty="0"/>
              <a:t>Main question: How do we process graphs </a:t>
            </a:r>
            <a:r>
              <a:rPr i="1" dirty="0"/>
              <a:t>obliviously</a:t>
            </a:r>
            <a:r>
              <a:rPr dirty="0"/>
              <a:t>?</a:t>
            </a:r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57944" y="13087297"/>
            <a:ext cx="255613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roup"/>
          <p:cNvGrpSpPr/>
          <p:nvPr/>
        </p:nvGrpSpPr>
        <p:grpSpPr>
          <a:xfrm>
            <a:off x="4874960" y="5061853"/>
            <a:ext cx="6117216" cy="1740813"/>
            <a:chOff x="0" y="0"/>
            <a:chExt cx="6117214" cy="1740811"/>
          </a:xfrm>
        </p:grpSpPr>
        <p:sp>
          <p:nvSpPr>
            <p:cNvPr id="548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49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50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51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53" name="Rectangle"/>
          <p:cNvSpPr/>
          <p:nvPr/>
        </p:nvSpPr>
        <p:spPr>
          <a:xfrm>
            <a:off x="4871374" y="8011808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557" name="Group"/>
          <p:cNvGrpSpPr/>
          <p:nvPr/>
        </p:nvGrpSpPr>
        <p:grpSpPr>
          <a:xfrm>
            <a:off x="6339190" y="7885362"/>
            <a:ext cx="4656572" cy="1740812"/>
            <a:chOff x="0" y="0"/>
            <a:chExt cx="4656571" cy="1740811"/>
          </a:xfrm>
        </p:grpSpPr>
        <p:sp>
          <p:nvSpPr>
            <p:cNvPr id="554" name="Rectangle"/>
            <p:cNvSpPr/>
            <p:nvPr/>
          </p:nvSpPr>
          <p:spPr>
            <a:xfrm>
              <a:off x="1740186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55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56" name="Rectangle"/>
            <p:cNvSpPr/>
            <p:nvPr/>
          </p:nvSpPr>
          <p:spPr>
            <a:xfrm>
              <a:off x="31921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58" name="Rectangle"/>
          <p:cNvSpPr/>
          <p:nvPr/>
        </p:nvSpPr>
        <p:spPr>
          <a:xfrm>
            <a:off x="4855031" y="10835316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561" name="Group"/>
          <p:cNvGrpSpPr/>
          <p:nvPr/>
        </p:nvGrpSpPr>
        <p:grpSpPr>
          <a:xfrm>
            <a:off x="6320822" y="10708870"/>
            <a:ext cx="3204715" cy="1740812"/>
            <a:chOff x="0" y="0"/>
            <a:chExt cx="3204714" cy="1740811"/>
          </a:xfrm>
        </p:grpSpPr>
        <p:sp>
          <p:nvSpPr>
            <p:cNvPr id="559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60" name="Rectangle"/>
            <p:cNvSpPr/>
            <p:nvPr/>
          </p:nvSpPr>
          <p:spPr>
            <a:xfrm>
              <a:off x="1740311" y="126446"/>
              <a:ext cx="1464404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62" name="⊥"/>
          <p:cNvSpPr/>
          <p:nvPr/>
        </p:nvSpPr>
        <p:spPr>
          <a:xfrm>
            <a:off x="9507146" y="10835316"/>
            <a:ext cx="1464403" cy="1487919"/>
          </a:xfrm>
          <a:prstGeom prst="rect">
            <a:avLst/>
          </a:prstGeom>
          <a:solidFill>
            <a:srgbClr val="FF968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7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⊥</a:t>
            </a:r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564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Wishful thinking:</a:t>
            </a:r>
          </a:p>
        </p:txBody>
      </p:sp>
      <p:sp>
        <p:nvSpPr>
          <p:cNvPr id="565" name="Each vertex’s adjacency list “wants to be” in its own exclusive rows"/>
          <p:cNvSpPr txBox="1"/>
          <p:nvPr/>
        </p:nvSpPr>
        <p:spPr>
          <a:xfrm>
            <a:off x="12230879" y="5053927"/>
            <a:ext cx="10842481" cy="175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01578" indent="-601578">
              <a:lnSpc>
                <a:spcPct val="120000"/>
              </a:lnSpc>
              <a:buSzPct val="100000"/>
              <a:buChar char="•"/>
              <a:defRPr sz="5000"/>
            </a:lvl1pPr>
          </a:lstStyle>
          <a:p>
            <a:r>
              <a:rPr dirty="0"/>
              <a:t>Each vertex’s adjacency list “wants to be” in its own exclusive rows</a:t>
            </a:r>
          </a:p>
        </p:txBody>
      </p:sp>
      <p:sp>
        <p:nvSpPr>
          <p:cNvPr id="566" name="Like this…"/>
          <p:cNvSpPr txBox="1"/>
          <p:nvPr/>
        </p:nvSpPr>
        <p:spPr>
          <a:xfrm>
            <a:off x="12230879" y="7377071"/>
            <a:ext cx="1084248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01578" indent="-601578">
              <a:lnSpc>
                <a:spcPct val="120000"/>
              </a:lnSpc>
              <a:buSzPct val="100000"/>
              <a:buChar char="•"/>
              <a:defRPr sz="5000"/>
            </a:lvl1pPr>
          </a:lstStyle>
          <a:p>
            <a:r>
              <a:t>Like this…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 animBg="1" advAuto="0"/>
      <p:bldP spid="566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roup"/>
          <p:cNvGrpSpPr/>
          <p:nvPr/>
        </p:nvGrpSpPr>
        <p:grpSpPr>
          <a:xfrm>
            <a:off x="4874960" y="3156853"/>
            <a:ext cx="6117216" cy="1740813"/>
            <a:chOff x="0" y="0"/>
            <a:chExt cx="6117214" cy="1740811"/>
          </a:xfrm>
        </p:grpSpPr>
        <p:sp>
          <p:nvSpPr>
            <p:cNvPr id="568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69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70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71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73" name="Rectangle"/>
          <p:cNvSpPr/>
          <p:nvPr/>
        </p:nvSpPr>
        <p:spPr>
          <a:xfrm>
            <a:off x="4871374" y="5344808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577" name="Group"/>
          <p:cNvGrpSpPr/>
          <p:nvPr/>
        </p:nvGrpSpPr>
        <p:grpSpPr>
          <a:xfrm>
            <a:off x="6326490" y="7377362"/>
            <a:ext cx="4656572" cy="1740812"/>
            <a:chOff x="-12700" y="0"/>
            <a:chExt cx="4656571" cy="1740811"/>
          </a:xfrm>
        </p:grpSpPr>
        <p:sp>
          <p:nvSpPr>
            <p:cNvPr id="574" name="Rectangle"/>
            <p:cNvSpPr/>
            <p:nvPr/>
          </p:nvSpPr>
          <p:spPr>
            <a:xfrm>
              <a:off x="1727486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75" name="Square"/>
            <p:cNvSpPr/>
            <p:nvPr/>
          </p:nvSpPr>
          <p:spPr>
            <a:xfrm>
              <a:off x="-1270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76" name="Rectangle"/>
            <p:cNvSpPr/>
            <p:nvPr/>
          </p:nvSpPr>
          <p:spPr>
            <a:xfrm>
              <a:off x="31794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78" name="Rectangle"/>
          <p:cNvSpPr/>
          <p:nvPr/>
        </p:nvSpPr>
        <p:spPr>
          <a:xfrm>
            <a:off x="4867731" y="9565316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581" name="Group"/>
          <p:cNvGrpSpPr/>
          <p:nvPr/>
        </p:nvGrpSpPr>
        <p:grpSpPr>
          <a:xfrm>
            <a:off x="6320822" y="11597870"/>
            <a:ext cx="3204715" cy="1740812"/>
            <a:chOff x="0" y="0"/>
            <a:chExt cx="3204714" cy="1740811"/>
          </a:xfrm>
        </p:grpSpPr>
        <p:sp>
          <p:nvSpPr>
            <p:cNvPr id="579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80" name="Rectangle"/>
            <p:cNvSpPr/>
            <p:nvPr/>
          </p:nvSpPr>
          <p:spPr>
            <a:xfrm>
              <a:off x="1740311" y="126446"/>
              <a:ext cx="1464404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82" name="⊥"/>
          <p:cNvSpPr/>
          <p:nvPr/>
        </p:nvSpPr>
        <p:spPr>
          <a:xfrm>
            <a:off x="9520733" y="11717413"/>
            <a:ext cx="1464403" cy="1487919"/>
          </a:xfrm>
          <a:prstGeom prst="rect">
            <a:avLst/>
          </a:prstGeom>
          <a:solidFill>
            <a:srgbClr val="FF968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7000"/>
            </a:lvl1pPr>
          </a:lstStyle>
          <a:p>
            <a:r>
              <a:t>⊥</a:t>
            </a:r>
          </a:p>
        </p:txBody>
      </p:sp>
      <p:sp>
        <p:nvSpPr>
          <p:cNvPr id="5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584" name="Each vertex’s adjacency list “wants to be” in its own exclusive rows"/>
          <p:cNvSpPr txBox="1"/>
          <p:nvPr/>
        </p:nvSpPr>
        <p:spPr>
          <a:xfrm>
            <a:off x="12230879" y="5053927"/>
            <a:ext cx="10842481" cy="175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01578" indent="-601578">
              <a:lnSpc>
                <a:spcPct val="120000"/>
              </a:lnSpc>
              <a:buSzPct val="100000"/>
              <a:buChar char="•"/>
              <a:defRPr sz="5000"/>
            </a:lvl1pPr>
          </a:lstStyle>
          <a:p>
            <a:r>
              <a:t>Each vertex’s adjacency list “wants to be” in its own exclusive rows</a:t>
            </a:r>
          </a:p>
        </p:txBody>
      </p:sp>
      <p:sp>
        <p:nvSpPr>
          <p:cNvPr id="58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Wishful thinking:</a:t>
            </a:r>
          </a:p>
        </p:txBody>
      </p:sp>
      <p:sp>
        <p:nvSpPr>
          <p:cNvPr id="586" name="Like this…"/>
          <p:cNvSpPr txBox="1"/>
          <p:nvPr/>
        </p:nvSpPr>
        <p:spPr>
          <a:xfrm>
            <a:off x="12230879" y="7377071"/>
            <a:ext cx="10842481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01578" indent="-601578">
              <a:lnSpc>
                <a:spcPct val="120000"/>
              </a:lnSpc>
              <a:buSzPct val="100000"/>
              <a:buChar char="•"/>
              <a:defRPr sz="5000"/>
            </a:lvl1pPr>
          </a:lstStyle>
          <a:p>
            <a:r>
              <a:t>Like this…</a:t>
            </a:r>
          </a:p>
        </p:txBody>
      </p:sp>
      <p:sp>
        <p:nvSpPr>
          <p:cNvPr id="587" name="How do we do this obliviously?…"/>
          <p:cNvSpPr txBox="1"/>
          <p:nvPr/>
        </p:nvSpPr>
        <p:spPr>
          <a:xfrm>
            <a:off x="12230879" y="9244793"/>
            <a:ext cx="11697861" cy="3239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1578" indent="-601578">
              <a:lnSpc>
                <a:spcPct val="120000"/>
              </a:lnSpc>
              <a:buSzPct val="100000"/>
              <a:buChar char="•"/>
              <a:defRPr sz="5000"/>
            </a:pPr>
            <a:r>
              <a:t>How do we do this </a:t>
            </a:r>
            <a:r>
              <a:rPr i="1"/>
              <a:t>obliviously</a:t>
            </a:r>
            <a:r>
              <a:t>?</a:t>
            </a:r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5000"/>
            </a:pPr>
            <a:r>
              <a:t>We need to compute address (row and column) for each element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" grpId="0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Count elements in each block (silently)"/>
          <p:cNvSpPr txBox="1"/>
          <p:nvPr/>
        </p:nvSpPr>
        <p:spPr>
          <a:xfrm>
            <a:off x="2390369" y="3760993"/>
            <a:ext cx="19603263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1184" indent="-451184">
              <a:lnSpc>
                <a:spcPct val="150000"/>
              </a:lnSpc>
              <a:buSzPct val="100000"/>
              <a:buChar char="•"/>
              <a:defRPr sz="4500"/>
            </a:lvl1pPr>
          </a:lstStyle>
          <a:p>
            <a:r>
              <a:t>Count elements in each block (silently)</a:t>
            </a:r>
          </a:p>
        </p:txBody>
      </p:sp>
      <p:sp>
        <p:nvSpPr>
          <p:cNvPr id="59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Computing Columns</a:t>
            </a:r>
          </a:p>
        </p:txBody>
      </p:sp>
      <p:grpSp>
        <p:nvGrpSpPr>
          <p:cNvPr id="595" name="Group"/>
          <p:cNvGrpSpPr/>
          <p:nvPr/>
        </p:nvGrpSpPr>
        <p:grpSpPr>
          <a:xfrm>
            <a:off x="1572960" y="7728853"/>
            <a:ext cx="6117216" cy="1740813"/>
            <a:chOff x="0" y="0"/>
            <a:chExt cx="6117214" cy="1740811"/>
          </a:xfrm>
        </p:grpSpPr>
        <p:sp>
          <p:nvSpPr>
            <p:cNvPr id="591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92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93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94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596" name="Rectangle"/>
          <p:cNvSpPr/>
          <p:nvPr/>
        </p:nvSpPr>
        <p:spPr>
          <a:xfrm>
            <a:off x="9205461" y="7855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600" name="Group"/>
          <p:cNvGrpSpPr/>
          <p:nvPr/>
        </p:nvGrpSpPr>
        <p:grpSpPr>
          <a:xfrm>
            <a:off x="10673277" y="7728853"/>
            <a:ext cx="4669272" cy="1740813"/>
            <a:chOff x="0" y="0"/>
            <a:chExt cx="4669271" cy="1740811"/>
          </a:xfrm>
        </p:grpSpPr>
        <p:sp>
          <p:nvSpPr>
            <p:cNvPr id="597" name="Rectangle"/>
            <p:cNvSpPr/>
            <p:nvPr/>
          </p:nvSpPr>
          <p:spPr>
            <a:xfrm>
              <a:off x="1740186" y="126447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98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599" name="Rectangle"/>
            <p:cNvSpPr/>
            <p:nvPr/>
          </p:nvSpPr>
          <p:spPr>
            <a:xfrm>
              <a:off x="32048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601" name="Rectangle"/>
          <p:cNvSpPr/>
          <p:nvPr/>
        </p:nvSpPr>
        <p:spPr>
          <a:xfrm>
            <a:off x="16857833" y="7855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606" name="Group"/>
          <p:cNvGrpSpPr/>
          <p:nvPr/>
        </p:nvGrpSpPr>
        <p:grpSpPr>
          <a:xfrm>
            <a:off x="18323624" y="7728853"/>
            <a:ext cx="4673199" cy="1740813"/>
            <a:chOff x="0" y="0"/>
            <a:chExt cx="4673198" cy="1740811"/>
          </a:xfrm>
        </p:grpSpPr>
        <p:grpSp>
          <p:nvGrpSpPr>
            <p:cNvPr id="604" name="Group"/>
            <p:cNvGrpSpPr/>
            <p:nvPr/>
          </p:nvGrpSpPr>
          <p:grpSpPr>
            <a:xfrm>
              <a:off x="0" y="0"/>
              <a:ext cx="3204715" cy="1740812"/>
              <a:chOff x="0" y="0"/>
              <a:chExt cx="3204714" cy="1740811"/>
            </a:xfrm>
          </p:grpSpPr>
          <p:sp>
            <p:nvSpPr>
              <p:cNvPr id="602" name="Square"/>
              <p:cNvSpPr/>
              <p:nvPr/>
            </p:nvSpPr>
            <p:spPr>
              <a:xfrm>
                <a:off x="0" y="0"/>
                <a:ext cx="1740811" cy="1740812"/>
              </a:xfrm>
              <a:prstGeom prst="rect">
                <a:avLst/>
              </a:prstGeom>
              <a:solidFill>
                <a:srgbClr val="EDF5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03" name="Rectangle"/>
              <p:cNvSpPr/>
              <p:nvPr/>
            </p:nvSpPr>
            <p:spPr>
              <a:xfrm>
                <a:off x="1740312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</p:grpSp>
        <p:sp>
          <p:nvSpPr>
            <p:cNvPr id="605" name="Rectangle"/>
            <p:cNvSpPr/>
            <p:nvPr/>
          </p:nvSpPr>
          <p:spPr>
            <a:xfrm>
              <a:off x="3208796" y="126447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7000" b="1" i="1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0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32</a:t>
            </a:fld>
            <a:endParaRPr/>
          </a:p>
        </p:txBody>
      </p:sp>
      <p:grpSp>
        <p:nvGrpSpPr>
          <p:cNvPr id="620" name="Group"/>
          <p:cNvGrpSpPr/>
          <p:nvPr/>
        </p:nvGrpSpPr>
        <p:grpSpPr>
          <a:xfrm>
            <a:off x="2276512" y="8187818"/>
            <a:ext cx="20215962" cy="808433"/>
            <a:chOff x="0" y="0"/>
            <a:chExt cx="20215961" cy="808432"/>
          </a:xfrm>
        </p:grpSpPr>
        <p:sp>
          <p:nvSpPr>
            <p:cNvPr id="608" name="1"/>
            <p:cNvSpPr txBox="1"/>
            <p:nvPr/>
          </p:nvSpPr>
          <p:spPr>
            <a:xfrm>
              <a:off x="0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09" name="2"/>
            <p:cNvSpPr txBox="1"/>
            <p:nvPr/>
          </p:nvSpPr>
          <p:spPr>
            <a:xfrm>
              <a:off x="1603992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10" name="3"/>
            <p:cNvSpPr txBox="1"/>
            <p:nvPr/>
          </p:nvSpPr>
          <p:spPr>
            <a:xfrm>
              <a:off x="3059680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11" name="4"/>
            <p:cNvSpPr txBox="1"/>
            <p:nvPr/>
          </p:nvSpPr>
          <p:spPr>
            <a:xfrm>
              <a:off x="4515368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  <p:sp>
          <p:nvSpPr>
            <p:cNvPr id="612" name="1"/>
            <p:cNvSpPr txBox="1"/>
            <p:nvPr/>
          </p:nvSpPr>
          <p:spPr>
            <a:xfrm>
              <a:off x="7426744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13" name="2"/>
            <p:cNvSpPr txBox="1"/>
            <p:nvPr/>
          </p:nvSpPr>
          <p:spPr>
            <a:xfrm>
              <a:off x="9030737" y="0"/>
              <a:ext cx="453238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14" name="3"/>
            <p:cNvSpPr txBox="1"/>
            <p:nvPr/>
          </p:nvSpPr>
          <p:spPr>
            <a:xfrm>
              <a:off x="10586730" y="0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15" name="1"/>
            <p:cNvSpPr txBox="1"/>
            <p:nvPr/>
          </p:nvSpPr>
          <p:spPr>
            <a:xfrm>
              <a:off x="15032722" y="0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16" name="2"/>
            <p:cNvSpPr txBox="1"/>
            <p:nvPr/>
          </p:nvSpPr>
          <p:spPr>
            <a:xfrm>
              <a:off x="16658093" y="0"/>
              <a:ext cx="453238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17" name="3"/>
            <p:cNvSpPr txBox="1"/>
            <p:nvPr/>
          </p:nvSpPr>
          <p:spPr>
            <a:xfrm>
              <a:off x="18283462" y="0"/>
              <a:ext cx="453238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18" name="4"/>
            <p:cNvSpPr txBox="1"/>
            <p:nvPr/>
          </p:nvSpPr>
          <p:spPr>
            <a:xfrm>
              <a:off x="12142723" y="0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  <p:sp>
          <p:nvSpPr>
            <p:cNvPr id="619" name="4"/>
            <p:cNvSpPr txBox="1"/>
            <p:nvPr/>
          </p:nvSpPr>
          <p:spPr>
            <a:xfrm>
              <a:off x="19762723" y="0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" grpId="0" build="p" bldLvl="5" animBg="1" advAuto="0"/>
      <p:bldP spid="620" grpId="0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Computing Columns</a:t>
            </a:r>
          </a:p>
        </p:txBody>
      </p:sp>
      <p:sp>
        <p:nvSpPr>
          <p:cNvPr id="62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  <p:grpSp>
        <p:nvGrpSpPr>
          <p:cNvPr id="633" name="Group"/>
          <p:cNvGrpSpPr/>
          <p:nvPr/>
        </p:nvGrpSpPr>
        <p:grpSpPr>
          <a:xfrm>
            <a:off x="1572960" y="7728853"/>
            <a:ext cx="6117216" cy="1740813"/>
            <a:chOff x="0" y="0"/>
            <a:chExt cx="6117214" cy="1740811"/>
          </a:xfrm>
        </p:grpSpPr>
        <p:grpSp>
          <p:nvGrpSpPr>
            <p:cNvPr id="628" name="Group"/>
            <p:cNvGrpSpPr/>
            <p:nvPr/>
          </p:nvGrpSpPr>
          <p:grpSpPr>
            <a:xfrm>
              <a:off x="0" y="0"/>
              <a:ext cx="6117215" cy="1740812"/>
              <a:chOff x="0" y="0"/>
              <a:chExt cx="6117214" cy="1740811"/>
            </a:xfrm>
          </p:grpSpPr>
          <p:sp>
            <p:nvSpPr>
              <p:cNvPr id="624" name="Rectangle"/>
              <p:cNvSpPr/>
              <p:nvPr/>
            </p:nvSpPr>
            <p:spPr>
              <a:xfrm>
                <a:off x="1740694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25" name="Rectangle"/>
              <p:cNvSpPr/>
              <p:nvPr/>
            </p:nvSpPr>
            <p:spPr>
              <a:xfrm>
                <a:off x="3196381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26" name="Square"/>
              <p:cNvSpPr/>
              <p:nvPr/>
            </p:nvSpPr>
            <p:spPr>
              <a:xfrm>
                <a:off x="0" y="0"/>
                <a:ext cx="1740811" cy="1740812"/>
              </a:xfrm>
              <a:prstGeom prst="rect">
                <a:avLst/>
              </a:prstGeom>
              <a:solidFill>
                <a:srgbClr val="EDF5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27" name="Rectangle"/>
              <p:cNvSpPr/>
              <p:nvPr/>
            </p:nvSpPr>
            <p:spPr>
              <a:xfrm>
                <a:off x="4652812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</p:grpSp>
        <p:sp>
          <p:nvSpPr>
            <p:cNvPr id="629" name="1"/>
            <p:cNvSpPr txBox="1"/>
            <p:nvPr/>
          </p:nvSpPr>
          <p:spPr>
            <a:xfrm>
              <a:off x="703551" y="458964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30" name="2"/>
            <p:cNvSpPr txBox="1"/>
            <p:nvPr/>
          </p:nvSpPr>
          <p:spPr>
            <a:xfrm>
              <a:off x="2307544" y="458964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31" name="3"/>
            <p:cNvSpPr txBox="1"/>
            <p:nvPr/>
          </p:nvSpPr>
          <p:spPr>
            <a:xfrm>
              <a:off x="3763231" y="458964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32" name="4"/>
            <p:cNvSpPr txBox="1"/>
            <p:nvPr/>
          </p:nvSpPr>
          <p:spPr>
            <a:xfrm>
              <a:off x="5218919" y="458964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grpSp>
        <p:nvGrpSpPr>
          <p:cNvPr id="643" name="Group"/>
          <p:cNvGrpSpPr/>
          <p:nvPr/>
        </p:nvGrpSpPr>
        <p:grpSpPr>
          <a:xfrm>
            <a:off x="9205461" y="7728853"/>
            <a:ext cx="6137088" cy="1740813"/>
            <a:chOff x="0" y="0"/>
            <a:chExt cx="6137087" cy="1740811"/>
          </a:xfrm>
        </p:grpSpPr>
        <p:sp>
          <p:nvSpPr>
            <p:cNvPr id="634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grpSp>
          <p:nvGrpSpPr>
            <p:cNvPr id="638" name="Group"/>
            <p:cNvGrpSpPr/>
            <p:nvPr/>
          </p:nvGrpSpPr>
          <p:grpSpPr>
            <a:xfrm>
              <a:off x="1467815" y="0"/>
              <a:ext cx="4669273" cy="1740812"/>
              <a:chOff x="0" y="0"/>
              <a:chExt cx="4669271" cy="1740811"/>
            </a:xfrm>
          </p:grpSpPr>
          <p:sp>
            <p:nvSpPr>
              <p:cNvPr id="635" name="Rectangle"/>
              <p:cNvSpPr/>
              <p:nvPr/>
            </p:nvSpPr>
            <p:spPr>
              <a:xfrm>
                <a:off x="1740186" y="126447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36" name="Square"/>
              <p:cNvSpPr/>
              <p:nvPr/>
            </p:nvSpPr>
            <p:spPr>
              <a:xfrm>
                <a:off x="0" y="0"/>
                <a:ext cx="1740811" cy="1740812"/>
              </a:xfrm>
              <a:prstGeom prst="rect">
                <a:avLst/>
              </a:prstGeom>
              <a:solidFill>
                <a:srgbClr val="EDF5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37" name="Rectangle"/>
              <p:cNvSpPr/>
              <p:nvPr/>
            </p:nvSpPr>
            <p:spPr>
              <a:xfrm>
                <a:off x="3204869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</p:grpSp>
        <p:sp>
          <p:nvSpPr>
            <p:cNvPr id="639" name="1"/>
            <p:cNvSpPr txBox="1"/>
            <p:nvPr/>
          </p:nvSpPr>
          <p:spPr>
            <a:xfrm>
              <a:off x="497795" y="458964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40" name="2"/>
            <p:cNvSpPr txBox="1"/>
            <p:nvPr/>
          </p:nvSpPr>
          <p:spPr>
            <a:xfrm>
              <a:off x="2101787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41" name="3"/>
            <p:cNvSpPr txBox="1"/>
            <p:nvPr/>
          </p:nvSpPr>
          <p:spPr>
            <a:xfrm>
              <a:off x="3657781" y="458964"/>
              <a:ext cx="453238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42" name="4"/>
            <p:cNvSpPr txBox="1"/>
            <p:nvPr/>
          </p:nvSpPr>
          <p:spPr>
            <a:xfrm>
              <a:off x="5213774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grpSp>
        <p:nvGrpSpPr>
          <p:cNvPr id="654" name="Group"/>
          <p:cNvGrpSpPr/>
          <p:nvPr/>
        </p:nvGrpSpPr>
        <p:grpSpPr>
          <a:xfrm>
            <a:off x="16857833" y="7728853"/>
            <a:ext cx="6138990" cy="1740813"/>
            <a:chOff x="0" y="0"/>
            <a:chExt cx="6138989" cy="1740811"/>
          </a:xfrm>
        </p:grpSpPr>
        <p:sp>
          <p:nvSpPr>
            <p:cNvPr id="644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grpSp>
          <p:nvGrpSpPr>
            <p:cNvPr id="649" name="Group"/>
            <p:cNvGrpSpPr/>
            <p:nvPr/>
          </p:nvGrpSpPr>
          <p:grpSpPr>
            <a:xfrm>
              <a:off x="1465791" y="0"/>
              <a:ext cx="4673199" cy="1740812"/>
              <a:chOff x="0" y="0"/>
              <a:chExt cx="4673198" cy="1740811"/>
            </a:xfrm>
          </p:grpSpPr>
          <p:grpSp>
            <p:nvGrpSpPr>
              <p:cNvPr id="647" name="Group"/>
              <p:cNvGrpSpPr/>
              <p:nvPr/>
            </p:nvGrpSpPr>
            <p:grpSpPr>
              <a:xfrm>
                <a:off x="0" y="0"/>
                <a:ext cx="3204715" cy="1740812"/>
                <a:chOff x="0" y="0"/>
                <a:chExt cx="3204714" cy="1740811"/>
              </a:xfrm>
            </p:grpSpPr>
            <p:sp>
              <p:nvSpPr>
                <p:cNvPr id="645" name="Square"/>
                <p:cNvSpPr/>
                <p:nvPr/>
              </p:nvSpPr>
              <p:spPr>
                <a:xfrm>
                  <a:off x="0" y="0"/>
                  <a:ext cx="1740811" cy="1740812"/>
                </a:xfrm>
                <a:prstGeom prst="rect">
                  <a:avLst/>
                </a:prstGeom>
                <a:solidFill>
                  <a:srgbClr val="EDF5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6000"/>
                  </a:pPr>
                  <a:endParaRPr/>
                </a:p>
              </p:txBody>
            </p:sp>
            <p:sp>
              <p:nvSpPr>
                <p:cNvPr id="646" name="Rectangle"/>
                <p:cNvSpPr/>
                <p:nvPr/>
              </p:nvSpPr>
              <p:spPr>
                <a:xfrm>
                  <a:off x="1740312" y="126446"/>
                  <a:ext cx="1464403" cy="1487919"/>
                </a:xfrm>
                <a:prstGeom prst="rect">
                  <a:avLst/>
                </a:prstGeom>
                <a:solidFill>
                  <a:srgbClr val="DDDDDD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6000"/>
                  </a:pPr>
                  <a:endParaRPr/>
                </a:p>
              </p:txBody>
            </p:sp>
          </p:grpSp>
          <p:sp>
            <p:nvSpPr>
              <p:cNvPr id="648" name="Rectangle"/>
              <p:cNvSpPr/>
              <p:nvPr/>
            </p:nvSpPr>
            <p:spPr>
              <a:xfrm>
                <a:off x="3208796" y="126447"/>
                <a:ext cx="1464403" cy="1487919"/>
              </a:xfrm>
              <a:prstGeom prst="rect">
                <a:avLst/>
              </a:prstGeom>
              <a:solidFill>
                <a:srgbClr val="FF968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7000" b="1" i="1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650" name="1"/>
            <p:cNvSpPr txBox="1"/>
            <p:nvPr/>
          </p:nvSpPr>
          <p:spPr>
            <a:xfrm>
              <a:off x="451401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51" name="2"/>
            <p:cNvSpPr txBox="1"/>
            <p:nvPr/>
          </p:nvSpPr>
          <p:spPr>
            <a:xfrm>
              <a:off x="2076772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52" name="3"/>
            <p:cNvSpPr txBox="1"/>
            <p:nvPr/>
          </p:nvSpPr>
          <p:spPr>
            <a:xfrm>
              <a:off x="3702141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53" name="4"/>
            <p:cNvSpPr txBox="1"/>
            <p:nvPr/>
          </p:nvSpPr>
          <p:spPr>
            <a:xfrm>
              <a:off x="5181403" y="458964"/>
              <a:ext cx="453238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sp>
        <p:nvSpPr>
          <p:cNvPr id="655" name="Count elements in each block (silently)"/>
          <p:cNvSpPr txBox="1"/>
          <p:nvPr/>
        </p:nvSpPr>
        <p:spPr>
          <a:xfrm>
            <a:off x="2390369" y="3760993"/>
            <a:ext cx="19603263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1184" indent="-451184">
              <a:lnSpc>
                <a:spcPct val="150000"/>
              </a:lnSpc>
              <a:buSzPct val="100000"/>
              <a:buChar char="•"/>
              <a:defRPr sz="4500"/>
            </a:lvl1pPr>
          </a:lstStyle>
          <a:p>
            <a:r>
              <a:t>Count elements in each block (silently)</a:t>
            </a:r>
          </a:p>
        </p:txBody>
      </p:sp>
    </p:spTree>
  </p:cSld>
  <p:clrMapOvr>
    <a:masterClrMapping/>
  </p:clrMapOvr>
  <p:transition spd="med" advClick="0" advTm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Computing Columns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34</a:t>
            </a:fld>
            <a:endParaRPr/>
          </a:p>
        </p:txBody>
      </p:sp>
      <p:grpSp>
        <p:nvGrpSpPr>
          <p:cNvPr id="668" name="Group"/>
          <p:cNvGrpSpPr/>
          <p:nvPr/>
        </p:nvGrpSpPr>
        <p:grpSpPr>
          <a:xfrm>
            <a:off x="9133392" y="5650310"/>
            <a:ext cx="6117216" cy="1740812"/>
            <a:chOff x="0" y="0"/>
            <a:chExt cx="6117214" cy="1740811"/>
          </a:xfrm>
        </p:grpSpPr>
        <p:grpSp>
          <p:nvGrpSpPr>
            <p:cNvPr id="663" name="Group"/>
            <p:cNvGrpSpPr/>
            <p:nvPr/>
          </p:nvGrpSpPr>
          <p:grpSpPr>
            <a:xfrm>
              <a:off x="0" y="0"/>
              <a:ext cx="6117215" cy="1740812"/>
              <a:chOff x="0" y="0"/>
              <a:chExt cx="6117214" cy="1740811"/>
            </a:xfrm>
          </p:grpSpPr>
          <p:sp>
            <p:nvSpPr>
              <p:cNvPr id="659" name="Rectangle"/>
              <p:cNvSpPr/>
              <p:nvPr/>
            </p:nvSpPr>
            <p:spPr>
              <a:xfrm>
                <a:off x="1740694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60" name="Rectangle"/>
              <p:cNvSpPr/>
              <p:nvPr/>
            </p:nvSpPr>
            <p:spPr>
              <a:xfrm>
                <a:off x="3196381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61" name="Square"/>
              <p:cNvSpPr/>
              <p:nvPr/>
            </p:nvSpPr>
            <p:spPr>
              <a:xfrm>
                <a:off x="0" y="0"/>
                <a:ext cx="1740811" cy="1740812"/>
              </a:xfrm>
              <a:prstGeom prst="rect">
                <a:avLst/>
              </a:prstGeom>
              <a:solidFill>
                <a:srgbClr val="EDF5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62" name="Rectangle"/>
              <p:cNvSpPr/>
              <p:nvPr/>
            </p:nvSpPr>
            <p:spPr>
              <a:xfrm>
                <a:off x="4652812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</p:grpSp>
        <p:sp>
          <p:nvSpPr>
            <p:cNvPr id="664" name="1"/>
            <p:cNvSpPr txBox="1"/>
            <p:nvPr/>
          </p:nvSpPr>
          <p:spPr>
            <a:xfrm>
              <a:off x="703550" y="458964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65" name="2"/>
            <p:cNvSpPr txBox="1"/>
            <p:nvPr/>
          </p:nvSpPr>
          <p:spPr>
            <a:xfrm>
              <a:off x="2307543" y="458964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66" name="3"/>
            <p:cNvSpPr txBox="1"/>
            <p:nvPr/>
          </p:nvSpPr>
          <p:spPr>
            <a:xfrm>
              <a:off x="3763231" y="458964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67" name="4"/>
            <p:cNvSpPr txBox="1"/>
            <p:nvPr/>
          </p:nvSpPr>
          <p:spPr>
            <a:xfrm>
              <a:off x="5218920" y="458964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grpSp>
        <p:nvGrpSpPr>
          <p:cNvPr id="678" name="Group"/>
          <p:cNvGrpSpPr/>
          <p:nvPr/>
        </p:nvGrpSpPr>
        <p:grpSpPr>
          <a:xfrm>
            <a:off x="9205461" y="7855853"/>
            <a:ext cx="6137088" cy="1740813"/>
            <a:chOff x="0" y="0"/>
            <a:chExt cx="6137087" cy="1740811"/>
          </a:xfrm>
        </p:grpSpPr>
        <p:sp>
          <p:nvSpPr>
            <p:cNvPr id="669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grpSp>
          <p:nvGrpSpPr>
            <p:cNvPr id="673" name="Group"/>
            <p:cNvGrpSpPr/>
            <p:nvPr/>
          </p:nvGrpSpPr>
          <p:grpSpPr>
            <a:xfrm>
              <a:off x="1467815" y="0"/>
              <a:ext cx="4669273" cy="1740812"/>
              <a:chOff x="0" y="0"/>
              <a:chExt cx="4669271" cy="1740811"/>
            </a:xfrm>
          </p:grpSpPr>
          <p:sp>
            <p:nvSpPr>
              <p:cNvPr id="670" name="Rectangle"/>
              <p:cNvSpPr/>
              <p:nvPr/>
            </p:nvSpPr>
            <p:spPr>
              <a:xfrm>
                <a:off x="1740186" y="126447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71" name="Square"/>
              <p:cNvSpPr/>
              <p:nvPr/>
            </p:nvSpPr>
            <p:spPr>
              <a:xfrm>
                <a:off x="0" y="0"/>
                <a:ext cx="1740811" cy="1740812"/>
              </a:xfrm>
              <a:prstGeom prst="rect">
                <a:avLst/>
              </a:prstGeom>
              <a:solidFill>
                <a:srgbClr val="EDF5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672" name="Rectangle"/>
              <p:cNvSpPr/>
              <p:nvPr/>
            </p:nvSpPr>
            <p:spPr>
              <a:xfrm>
                <a:off x="3204869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</p:grpSp>
        <p:sp>
          <p:nvSpPr>
            <p:cNvPr id="674" name="1"/>
            <p:cNvSpPr txBox="1"/>
            <p:nvPr/>
          </p:nvSpPr>
          <p:spPr>
            <a:xfrm>
              <a:off x="497795" y="458964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75" name="2"/>
            <p:cNvSpPr txBox="1"/>
            <p:nvPr/>
          </p:nvSpPr>
          <p:spPr>
            <a:xfrm>
              <a:off x="2101787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76" name="3"/>
            <p:cNvSpPr txBox="1"/>
            <p:nvPr/>
          </p:nvSpPr>
          <p:spPr>
            <a:xfrm>
              <a:off x="3657781" y="458964"/>
              <a:ext cx="453238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77" name="4"/>
            <p:cNvSpPr txBox="1"/>
            <p:nvPr/>
          </p:nvSpPr>
          <p:spPr>
            <a:xfrm>
              <a:off x="5213774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grpSp>
        <p:nvGrpSpPr>
          <p:cNvPr id="689" name="Group"/>
          <p:cNvGrpSpPr/>
          <p:nvPr/>
        </p:nvGrpSpPr>
        <p:grpSpPr>
          <a:xfrm>
            <a:off x="9208230" y="10188397"/>
            <a:ext cx="6138990" cy="1740812"/>
            <a:chOff x="0" y="0"/>
            <a:chExt cx="6138989" cy="1740811"/>
          </a:xfrm>
        </p:grpSpPr>
        <p:sp>
          <p:nvSpPr>
            <p:cNvPr id="679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grpSp>
          <p:nvGrpSpPr>
            <p:cNvPr id="684" name="Group"/>
            <p:cNvGrpSpPr/>
            <p:nvPr/>
          </p:nvGrpSpPr>
          <p:grpSpPr>
            <a:xfrm>
              <a:off x="1465791" y="0"/>
              <a:ext cx="4673199" cy="1740812"/>
              <a:chOff x="0" y="0"/>
              <a:chExt cx="4673198" cy="1740811"/>
            </a:xfrm>
          </p:grpSpPr>
          <p:grpSp>
            <p:nvGrpSpPr>
              <p:cNvPr id="682" name="Group"/>
              <p:cNvGrpSpPr/>
              <p:nvPr/>
            </p:nvGrpSpPr>
            <p:grpSpPr>
              <a:xfrm>
                <a:off x="0" y="0"/>
                <a:ext cx="3204715" cy="1740812"/>
                <a:chOff x="0" y="0"/>
                <a:chExt cx="3204714" cy="1740811"/>
              </a:xfrm>
            </p:grpSpPr>
            <p:sp>
              <p:nvSpPr>
                <p:cNvPr id="680" name="Square"/>
                <p:cNvSpPr/>
                <p:nvPr/>
              </p:nvSpPr>
              <p:spPr>
                <a:xfrm>
                  <a:off x="0" y="0"/>
                  <a:ext cx="1740811" cy="1740812"/>
                </a:xfrm>
                <a:prstGeom prst="rect">
                  <a:avLst/>
                </a:prstGeom>
                <a:solidFill>
                  <a:srgbClr val="EDF5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6000"/>
                  </a:pPr>
                  <a:endParaRPr/>
                </a:p>
              </p:txBody>
            </p:sp>
            <p:sp>
              <p:nvSpPr>
                <p:cNvPr id="681" name="Rectangle"/>
                <p:cNvSpPr/>
                <p:nvPr/>
              </p:nvSpPr>
              <p:spPr>
                <a:xfrm>
                  <a:off x="1740312" y="126446"/>
                  <a:ext cx="1464403" cy="1487919"/>
                </a:xfrm>
                <a:prstGeom prst="rect">
                  <a:avLst/>
                </a:prstGeom>
                <a:solidFill>
                  <a:srgbClr val="DDDDDD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6000"/>
                  </a:pPr>
                  <a:endParaRPr/>
                </a:p>
              </p:txBody>
            </p:sp>
          </p:grpSp>
          <p:sp>
            <p:nvSpPr>
              <p:cNvPr id="683" name="Rectangle"/>
              <p:cNvSpPr/>
              <p:nvPr/>
            </p:nvSpPr>
            <p:spPr>
              <a:xfrm>
                <a:off x="3208796" y="126447"/>
                <a:ext cx="1464403" cy="1487919"/>
              </a:xfrm>
              <a:prstGeom prst="rect">
                <a:avLst/>
              </a:prstGeom>
              <a:solidFill>
                <a:srgbClr val="FF968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7000" b="1" i="1"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685" name="1"/>
            <p:cNvSpPr txBox="1"/>
            <p:nvPr/>
          </p:nvSpPr>
          <p:spPr>
            <a:xfrm>
              <a:off x="451401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686" name="2"/>
            <p:cNvSpPr txBox="1"/>
            <p:nvPr/>
          </p:nvSpPr>
          <p:spPr>
            <a:xfrm>
              <a:off x="2076772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687" name="3"/>
            <p:cNvSpPr txBox="1"/>
            <p:nvPr/>
          </p:nvSpPr>
          <p:spPr>
            <a:xfrm>
              <a:off x="3702141" y="458964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688" name="4"/>
            <p:cNvSpPr txBox="1"/>
            <p:nvPr/>
          </p:nvSpPr>
          <p:spPr>
            <a:xfrm>
              <a:off x="5181403" y="458964"/>
              <a:ext cx="453238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sp>
        <p:nvSpPr>
          <p:cNvPr id="690" name="Count elements in each block (silently)"/>
          <p:cNvSpPr txBox="1"/>
          <p:nvPr/>
        </p:nvSpPr>
        <p:spPr>
          <a:xfrm>
            <a:off x="2390369" y="3760993"/>
            <a:ext cx="19603263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1184" indent="-451184">
              <a:lnSpc>
                <a:spcPct val="150000"/>
              </a:lnSpc>
              <a:buSzPct val="100000"/>
              <a:buChar char="•"/>
              <a:defRPr sz="4500"/>
            </a:lvl1pPr>
          </a:lstStyle>
          <a:p>
            <a:r>
              <a:t>Count elements in each block (silently)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>
        <p159:morph option="byObjec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roup"/>
          <p:cNvGrpSpPr/>
          <p:nvPr/>
        </p:nvGrpSpPr>
        <p:grpSpPr>
          <a:xfrm>
            <a:off x="4874960" y="3156853"/>
            <a:ext cx="6117216" cy="1740813"/>
            <a:chOff x="0" y="0"/>
            <a:chExt cx="6117214" cy="1740811"/>
          </a:xfrm>
        </p:grpSpPr>
        <p:sp>
          <p:nvSpPr>
            <p:cNvPr id="692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693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694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695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697" name="Rectangle"/>
          <p:cNvSpPr/>
          <p:nvPr/>
        </p:nvSpPr>
        <p:spPr>
          <a:xfrm>
            <a:off x="4858674" y="5344808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701" name="Group"/>
          <p:cNvGrpSpPr/>
          <p:nvPr/>
        </p:nvGrpSpPr>
        <p:grpSpPr>
          <a:xfrm>
            <a:off x="6326490" y="7377362"/>
            <a:ext cx="4656572" cy="1740812"/>
            <a:chOff x="0" y="0"/>
            <a:chExt cx="4656571" cy="1740811"/>
          </a:xfrm>
        </p:grpSpPr>
        <p:sp>
          <p:nvSpPr>
            <p:cNvPr id="698" name="Rectangle"/>
            <p:cNvSpPr/>
            <p:nvPr/>
          </p:nvSpPr>
          <p:spPr>
            <a:xfrm>
              <a:off x="1740186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699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00" name="Rectangle"/>
            <p:cNvSpPr/>
            <p:nvPr/>
          </p:nvSpPr>
          <p:spPr>
            <a:xfrm>
              <a:off x="31921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702" name="Rectangle"/>
          <p:cNvSpPr/>
          <p:nvPr/>
        </p:nvSpPr>
        <p:spPr>
          <a:xfrm>
            <a:off x="4867731" y="9565316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sp>
        <p:nvSpPr>
          <p:cNvPr id="703" name="Columns are set, now we need to compute rows…"/>
          <p:cNvSpPr txBox="1"/>
          <p:nvPr/>
        </p:nvSpPr>
        <p:spPr>
          <a:xfrm>
            <a:off x="12715180" y="6403001"/>
            <a:ext cx="10660539" cy="175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5000"/>
            </a:lvl1pPr>
          </a:lstStyle>
          <a:p>
            <a:r>
              <a:t>Columns are set, now we need to compute rows…</a:t>
            </a:r>
          </a:p>
        </p:txBody>
      </p:sp>
      <p:grpSp>
        <p:nvGrpSpPr>
          <p:cNvPr id="708" name="Group"/>
          <p:cNvGrpSpPr/>
          <p:nvPr/>
        </p:nvGrpSpPr>
        <p:grpSpPr>
          <a:xfrm>
            <a:off x="6320822" y="11597870"/>
            <a:ext cx="4664314" cy="1740812"/>
            <a:chOff x="0" y="0"/>
            <a:chExt cx="4664313" cy="1740811"/>
          </a:xfrm>
        </p:grpSpPr>
        <p:grpSp>
          <p:nvGrpSpPr>
            <p:cNvPr id="706" name="Group"/>
            <p:cNvGrpSpPr/>
            <p:nvPr/>
          </p:nvGrpSpPr>
          <p:grpSpPr>
            <a:xfrm>
              <a:off x="0" y="0"/>
              <a:ext cx="3204715" cy="1740812"/>
              <a:chOff x="0" y="0"/>
              <a:chExt cx="3204714" cy="1740811"/>
            </a:xfrm>
          </p:grpSpPr>
          <p:sp>
            <p:nvSpPr>
              <p:cNvPr id="704" name="Square"/>
              <p:cNvSpPr/>
              <p:nvPr/>
            </p:nvSpPr>
            <p:spPr>
              <a:xfrm>
                <a:off x="0" y="0"/>
                <a:ext cx="1740811" cy="1740812"/>
              </a:xfrm>
              <a:prstGeom prst="rect">
                <a:avLst/>
              </a:prstGeom>
              <a:solidFill>
                <a:srgbClr val="EDF5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705" name="Rectangle"/>
              <p:cNvSpPr/>
              <p:nvPr/>
            </p:nvSpPr>
            <p:spPr>
              <a:xfrm>
                <a:off x="1740311" y="126446"/>
                <a:ext cx="1464404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</p:grpSp>
        <p:sp>
          <p:nvSpPr>
            <p:cNvPr id="707" name="⊥"/>
            <p:cNvSpPr/>
            <p:nvPr/>
          </p:nvSpPr>
          <p:spPr>
            <a:xfrm>
              <a:off x="3199911" y="119543"/>
              <a:ext cx="1464403" cy="1487918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7000"/>
              </a:lvl1pPr>
            </a:lstStyle>
            <a:p>
              <a:r>
                <a:t>⊥</a:t>
              </a:r>
            </a:p>
          </p:txBody>
        </p:sp>
      </p:grpSp>
      <p:sp>
        <p:nvSpPr>
          <p:cNvPr id="70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35</a:t>
            </a:fld>
            <a:endParaRPr/>
          </a:p>
        </p:txBody>
      </p:sp>
      <p:grpSp>
        <p:nvGrpSpPr>
          <p:cNvPr id="715" name="Group"/>
          <p:cNvGrpSpPr/>
          <p:nvPr/>
        </p:nvGrpSpPr>
        <p:grpSpPr>
          <a:xfrm>
            <a:off x="5441875" y="1416157"/>
            <a:ext cx="5800149" cy="2296338"/>
            <a:chOff x="0" y="422910"/>
            <a:chExt cx="5800147" cy="2296336"/>
          </a:xfrm>
        </p:grpSpPr>
        <p:sp>
          <p:nvSpPr>
            <p:cNvPr id="710" name="Column:"/>
            <p:cNvSpPr/>
            <p:nvPr/>
          </p:nvSpPr>
          <p:spPr>
            <a:xfrm>
              <a:off x="1124424" y="422910"/>
              <a:ext cx="258394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5000"/>
              </a:lvl1pPr>
            </a:lstStyle>
            <a:p>
              <a:r>
                <a:t>Column:</a:t>
              </a:r>
            </a:p>
          </p:txBody>
        </p:sp>
        <p:sp>
          <p:nvSpPr>
            <p:cNvPr id="711" name="1"/>
            <p:cNvSpPr/>
            <p:nvPr/>
          </p:nvSpPr>
          <p:spPr>
            <a:xfrm>
              <a:off x="0" y="1449246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712" name="2"/>
            <p:cNvSpPr/>
            <p:nvPr/>
          </p:nvSpPr>
          <p:spPr>
            <a:xfrm>
              <a:off x="1606072" y="14492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713" name="3"/>
            <p:cNvSpPr/>
            <p:nvPr/>
          </p:nvSpPr>
          <p:spPr>
            <a:xfrm>
              <a:off x="3049059" y="14492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714" name="4"/>
            <p:cNvSpPr/>
            <p:nvPr/>
          </p:nvSpPr>
          <p:spPr>
            <a:xfrm>
              <a:off x="4530147" y="144924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7" name="Recall that:…"/>
              <p:cNvSpPr txBox="1"/>
              <p:nvPr/>
            </p:nvSpPr>
            <p:spPr>
              <a:xfrm>
                <a:off x="1999279" y="4702686"/>
                <a:ext cx="20385442" cy="49541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lnSpc>
                    <a:spcPct val="150000"/>
                  </a:lnSpc>
                  <a:defRPr sz="4500"/>
                </a:pPr>
                <a:r>
                  <a:rPr dirty="0"/>
                  <a:t>Recall that:</a:t>
                </a:r>
              </a:p>
              <a:p>
                <a:pPr marL="451184" indent="-451184">
                  <a:lnSpc>
                    <a:spcPct val="150000"/>
                  </a:lnSpc>
                  <a:buSzPct val="100000"/>
                  <a:buChar char="•"/>
                  <a:defRPr sz="4500"/>
                </a:pPr>
                <a:r>
                  <a:rPr dirty="0"/>
                  <a:t>Given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dirty="0"/>
                  <a:t>, Prefix Sum computes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dirty="0"/>
              </a:p>
              <a:p>
                <a:pPr marL="451184" indent="-451184">
                  <a:buSzPct val="100000"/>
                  <a:buChar char="•"/>
                  <a:defRPr sz="4500"/>
                </a:pPr>
                <a:r>
                  <a:rPr dirty="0"/>
                  <a:t>In MPC, Prefix Sum can be computed “silently” with additive secret-sharing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dirty="0"/>
              </a:p>
            </p:txBody>
          </p:sp>
        </mc:Choice>
        <mc:Fallback>
          <p:sp>
            <p:nvSpPr>
              <p:cNvPr id="717" name="Recall that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279" y="4702686"/>
                <a:ext cx="20385442" cy="4954189"/>
              </a:xfrm>
              <a:prstGeom prst="rect">
                <a:avLst/>
              </a:prstGeom>
              <a:blipFill>
                <a:blip r:embed="rId2"/>
                <a:stretch>
                  <a:fillRect l="-1465" r="-867" b="-528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Prefix Sum</a:t>
            </a:r>
          </a:p>
        </p:txBody>
      </p:sp>
      <p:sp>
        <p:nvSpPr>
          <p:cNvPr id="71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Utilizing Prefix Sum</a:t>
            </a:r>
          </a:p>
        </p:txBody>
      </p:sp>
      <p:grpSp>
        <p:nvGrpSpPr>
          <p:cNvPr id="726" name="Group"/>
          <p:cNvGrpSpPr/>
          <p:nvPr/>
        </p:nvGrpSpPr>
        <p:grpSpPr>
          <a:xfrm>
            <a:off x="2207960" y="5696853"/>
            <a:ext cx="6117216" cy="1740813"/>
            <a:chOff x="0" y="0"/>
            <a:chExt cx="6117214" cy="1740811"/>
          </a:xfrm>
        </p:grpSpPr>
        <p:sp>
          <p:nvSpPr>
            <p:cNvPr id="722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23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24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25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727" name="Rectangle"/>
          <p:cNvSpPr/>
          <p:nvPr/>
        </p:nvSpPr>
        <p:spPr>
          <a:xfrm>
            <a:off x="9840461" y="5823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731" name="Group"/>
          <p:cNvGrpSpPr/>
          <p:nvPr/>
        </p:nvGrpSpPr>
        <p:grpSpPr>
          <a:xfrm>
            <a:off x="11308277" y="5696853"/>
            <a:ext cx="4669272" cy="1740813"/>
            <a:chOff x="0" y="0"/>
            <a:chExt cx="4669271" cy="1740811"/>
          </a:xfrm>
        </p:grpSpPr>
        <p:sp>
          <p:nvSpPr>
            <p:cNvPr id="728" name="Rectangle"/>
            <p:cNvSpPr/>
            <p:nvPr/>
          </p:nvSpPr>
          <p:spPr>
            <a:xfrm>
              <a:off x="1740186" y="126447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29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30" name="Rectangle"/>
            <p:cNvSpPr/>
            <p:nvPr/>
          </p:nvSpPr>
          <p:spPr>
            <a:xfrm>
              <a:off x="32048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736" name="Group"/>
          <p:cNvGrpSpPr/>
          <p:nvPr/>
        </p:nvGrpSpPr>
        <p:grpSpPr>
          <a:xfrm>
            <a:off x="17492833" y="5696853"/>
            <a:ext cx="4670506" cy="1740813"/>
            <a:chOff x="0" y="0"/>
            <a:chExt cx="4670505" cy="1740811"/>
          </a:xfrm>
        </p:grpSpPr>
        <p:sp>
          <p:nvSpPr>
            <p:cNvPr id="732" name="Rectangle"/>
            <p:cNvSpPr/>
            <p:nvPr/>
          </p:nvSpPr>
          <p:spPr>
            <a:xfrm>
              <a:off x="0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grpSp>
          <p:nvGrpSpPr>
            <p:cNvPr id="735" name="Group"/>
            <p:cNvGrpSpPr/>
            <p:nvPr/>
          </p:nvGrpSpPr>
          <p:grpSpPr>
            <a:xfrm>
              <a:off x="1465791" y="0"/>
              <a:ext cx="3204715" cy="1740812"/>
              <a:chOff x="0" y="0"/>
              <a:chExt cx="3204714" cy="1740811"/>
            </a:xfrm>
          </p:grpSpPr>
          <p:sp>
            <p:nvSpPr>
              <p:cNvPr id="733" name="Square"/>
              <p:cNvSpPr/>
              <p:nvPr/>
            </p:nvSpPr>
            <p:spPr>
              <a:xfrm>
                <a:off x="0" y="0"/>
                <a:ext cx="1740811" cy="1740812"/>
              </a:xfrm>
              <a:prstGeom prst="rect">
                <a:avLst/>
              </a:prstGeom>
              <a:solidFill>
                <a:srgbClr val="EDF5FF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734" name="Rectangle"/>
              <p:cNvSpPr/>
              <p:nvPr/>
            </p:nvSpPr>
            <p:spPr>
              <a:xfrm>
                <a:off x="1740312" y="126446"/>
                <a:ext cx="1464403" cy="1487919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</p:grpSp>
      </p:grpSp>
      <p:sp>
        <p:nvSpPr>
          <p:cNvPr id="737" name="Rectangle"/>
          <p:cNvSpPr/>
          <p:nvPr/>
        </p:nvSpPr>
        <p:spPr>
          <a:xfrm>
            <a:off x="22154720" y="5823301"/>
            <a:ext cx="1464403" cy="1487918"/>
          </a:xfrm>
          <a:prstGeom prst="rect">
            <a:avLst/>
          </a:prstGeom>
          <a:solidFill>
            <a:srgbClr val="FF968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7000" b="1" i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8" name="Prefix Sum:"/>
          <p:cNvSpPr txBox="1"/>
          <p:nvPr/>
        </p:nvSpPr>
        <p:spPr>
          <a:xfrm>
            <a:off x="298949" y="5872150"/>
            <a:ext cx="1758237" cy="139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Prefix Sum:</a:t>
            </a:r>
          </a:p>
        </p:txBody>
      </p:sp>
      <p:sp>
        <p:nvSpPr>
          <p:cNvPr id="739" name="1"/>
          <p:cNvSpPr txBox="1"/>
          <p:nvPr/>
        </p:nvSpPr>
        <p:spPr>
          <a:xfrm>
            <a:off x="2859278" y="6163043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740" name="1"/>
          <p:cNvSpPr txBox="1"/>
          <p:nvPr/>
        </p:nvSpPr>
        <p:spPr>
          <a:xfrm>
            <a:off x="4441893" y="6230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741" name="1"/>
          <p:cNvSpPr txBox="1"/>
          <p:nvPr/>
        </p:nvSpPr>
        <p:spPr>
          <a:xfrm>
            <a:off x="5928510" y="6230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742" name="1"/>
          <p:cNvSpPr txBox="1"/>
          <p:nvPr/>
        </p:nvSpPr>
        <p:spPr>
          <a:xfrm>
            <a:off x="7393968" y="6230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743" name="1"/>
          <p:cNvSpPr txBox="1"/>
          <p:nvPr/>
        </p:nvSpPr>
        <p:spPr>
          <a:xfrm>
            <a:off x="10357242" y="6230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744" name="2"/>
          <p:cNvSpPr txBox="1"/>
          <p:nvPr/>
        </p:nvSpPr>
        <p:spPr>
          <a:xfrm>
            <a:off x="11985642" y="6230249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745" name="2"/>
          <p:cNvSpPr txBox="1"/>
          <p:nvPr/>
        </p:nvSpPr>
        <p:spPr>
          <a:xfrm>
            <a:off x="13583439" y="6163043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746" name="2"/>
          <p:cNvSpPr txBox="1"/>
          <p:nvPr/>
        </p:nvSpPr>
        <p:spPr>
          <a:xfrm>
            <a:off x="18042774" y="6163043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747" name="3"/>
          <p:cNvSpPr txBox="1"/>
          <p:nvPr/>
        </p:nvSpPr>
        <p:spPr>
          <a:xfrm>
            <a:off x="19601467" y="6163043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748" name="3"/>
          <p:cNvSpPr txBox="1"/>
          <p:nvPr/>
        </p:nvSpPr>
        <p:spPr>
          <a:xfrm>
            <a:off x="21229866" y="6163043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749" name="2"/>
          <p:cNvSpPr txBox="1"/>
          <p:nvPr/>
        </p:nvSpPr>
        <p:spPr>
          <a:xfrm>
            <a:off x="15134752" y="6163043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750" name="3"/>
          <p:cNvSpPr txBox="1"/>
          <p:nvPr/>
        </p:nvSpPr>
        <p:spPr>
          <a:xfrm>
            <a:off x="22724984" y="6163043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751" name="Each edge now “knows” which vertex it belongs to…"/>
          <p:cNvSpPr txBox="1"/>
          <p:nvPr/>
        </p:nvSpPr>
        <p:spPr>
          <a:xfrm>
            <a:off x="873751" y="9082130"/>
            <a:ext cx="22636499" cy="1961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1184" indent="-451184">
              <a:buSzPct val="100000"/>
              <a:buChar char="•"/>
              <a:defRPr sz="4500"/>
            </a:pPr>
            <a:r>
              <a:t>Each edge now “knows” which vertex it belongs to</a:t>
            </a:r>
          </a:p>
          <a:p>
            <a:pPr marL="451184" indent="-451184">
              <a:buSzPct val="100000"/>
              <a:buChar char="•"/>
              <a:defRPr sz="4500"/>
            </a:pPr>
            <a:r>
              <a:t>Recall that we marked spill-over blocks</a:t>
            </a:r>
          </a:p>
        </p:txBody>
      </p:sp>
      <p:sp>
        <p:nvSpPr>
          <p:cNvPr id="75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37</a:t>
            </a:fld>
            <a:endParaRPr/>
          </a:p>
        </p:txBody>
      </p:sp>
      <p:grpSp>
        <p:nvGrpSpPr>
          <p:cNvPr id="766" name="Group"/>
          <p:cNvGrpSpPr/>
          <p:nvPr/>
        </p:nvGrpSpPr>
        <p:grpSpPr>
          <a:xfrm>
            <a:off x="653968" y="4512043"/>
            <a:ext cx="22472272" cy="808433"/>
            <a:chOff x="0" y="0"/>
            <a:chExt cx="22472271" cy="808431"/>
          </a:xfrm>
        </p:grpSpPr>
        <p:sp>
          <p:nvSpPr>
            <p:cNvPr id="753" name="1"/>
            <p:cNvSpPr txBox="1"/>
            <p:nvPr/>
          </p:nvSpPr>
          <p:spPr>
            <a:xfrm>
              <a:off x="2205309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754" name="0"/>
            <p:cNvSpPr txBox="1"/>
            <p:nvPr/>
          </p:nvSpPr>
          <p:spPr>
            <a:xfrm>
              <a:off x="3787924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55" name="0"/>
            <p:cNvSpPr txBox="1"/>
            <p:nvPr/>
          </p:nvSpPr>
          <p:spPr>
            <a:xfrm>
              <a:off x="5274542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56" name="0"/>
            <p:cNvSpPr txBox="1"/>
            <p:nvPr/>
          </p:nvSpPr>
          <p:spPr>
            <a:xfrm>
              <a:off x="6761160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57" name="0"/>
            <p:cNvSpPr txBox="1"/>
            <p:nvPr/>
          </p:nvSpPr>
          <p:spPr>
            <a:xfrm>
              <a:off x="9692075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58" name="1"/>
            <p:cNvSpPr txBox="1"/>
            <p:nvPr/>
          </p:nvSpPr>
          <p:spPr>
            <a:xfrm>
              <a:off x="11317010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759" name="0"/>
            <p:cNvSpPr txBox="1"/>
            <p:nvPr/>
          </p:nvSpPr>
          <p:spPr>
            <a:xfrm>
              <a:off x="12901898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60" name="0"/>
            <p:cNvSpPr txBox="1"/>
            <p:nvPr/>
          </p:nvSpPr>
          <p:spPr>
            <a:xfrm>
              <a:off x="17319098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61" name="1"/>
            <p:cNvSpPr txBox="1"/>
            <p:nvPr/>
          </p:nvSpPr>
          <p:spPr>
            <a:xfrm>
              <a:off x="18947498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762" name="0"/>
            <p:cNvSpPr txBox="1"/>
            <p:nvPr/>
          </p:nvSpPr>
          <p:spPr>
            <a:xfrm>
              <a:off x="20621520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63" name="0"/>
            <p:cNvSpPr txBox="1"/>
            <p:nvPr/>
          </p:nvSpPr>
          <p:spPr>
            <a:xfrm>
              <a:off x="14480783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64" name="0"/>
            <p:cNvSpPr txBox="1"/>
            <p:nvPr/>
          </p:nvSpPr>
          <p:spPr>
            <a:xfrm>
              <a:off x="22019033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65" name="V/E:"/>
            <p:cNvSpPr txBox="1"/>
            <p:nvPr/>
          </p:nvSpPr>
          <p:spPr>
            <a:xfrm>
              <a:off x="0" y="18516"/>
              <a:ext cx="1267927" cy="771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r>
                <a:t>V/E: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" grpId="0" animBg="1" advAuto="0"/>
      <p:bldP spid="739" grpId="0" animBg="1" advAuto="0"/>
      <p:bldP spid="740" grpId="0" animBg="1" advAuto="0"/>
      <p:bldP spid="741" grpId="0" animBg="1" advAuto="0"/>
      <p:bldP spid="742" grpId="0" animBg="1" advAuto="0"/>
      <p:bldP spid="743" grpId="0" animBg="1" advAuto="0"/>
      <p:bldP spid="744" grpId="0" animBg="1" advAuto="0"/>
      <p:bldP spid="745" grpId="0" animBg="1" advAuto="0"/>
      <p:bldP spid="746" grpId="0" animBg="1" advAuto="0"/>
      <p:bldP spid="747" grpId="0" animBg="1" advAuto="0"/>
      <p:bldP spid="748" grpId="0" animBg="1" advAuto="0"/>
      <p:bldP spid="749" grpId="0" animBg="1" advAuto="0"/>
      <p:bldP spid="750" grpId="0" animBg="1" advAuto="0"/>
      <p:bldP spid="751" grpId="0" build="p" bldLvl="5" animBg="1" advAuto="0"/>
      <p:bldP spid="766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Calculating Rows</a:t>
            </a:r>
          </a:p>
        </p:txBody>
      </p:sp>
      <p:grpSp>
        <p:nvGrpSpPr>
          <p:cNvPr id="773" name="Group"/>
          <p:cNvGrpSpPr/>
          <p:nvPr/>
        </p:nvGrpSpPr>
        <p:grpSpPr>
          <a:xfrm>
            <a:off x="1572960" y="5061853"/>
            <a:ext cx="6117216" cy="1740813"/>
            <a:chOff x="0" y="0"/>
            <a:chExt cx="6117214" cy="1740811"/>
          </a:xfrm>
        </p:grpSpPr>
        <p:sp>
          <p:nvSpPr>
            <p:cNvPr id="769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70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71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72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774" name="Rectangle"/>
          <p:cNvSpPr/>
          <p:nvPr/>
        </p:nvSpPr>
        <p:spPr>
          <a:xfrm>
            <a:off x="9205461" y="5188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778" name="Group"/>
          <p:cNvGrpSpPr/>
          <p:nvPr/>
        </p:nvGrpSpPr>
        <p:grpSpPr>
          <a:xfrm>
            <a:off x="10673277" y="5061854"/>
            <a:ext cx="4669272" cy="1740812"/>
            <a:chOff x="0" y="0"/>
            <a:chExt cx="4669271" cy="1740811"/>
          </a:xfrm>
        </p:grpSpPr>
        <p:sp>
          <p:nvSpPr>
            <p:cNvPr id="775" name="Rectangle"/>
            <p:cNvSpPr/>
            <p:nvPr/>
          </p:nvSpPr>
          <p:spPr>
            <a:xfrm>
              <a:off x="1740186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76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77" name="Rectangle"/>
            <p:cNvSpPr/>
            <p:nvPr/>
          </p:nvSpPr>
          <p:spPr>
            <a:xfrm>
              <a:off x="32048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779" name="Rectangle"/>
          <p:cNvSpPr/>
          <p:nvPr/>
        </p:nvSpPr>
        <p:spPr>
          <a:xfrm>
            <a:off x="16857833" y="5188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783" name="Group"/>
          <p:cNvGrpSpPr/>
          <p:nvPr/>
        </p:nvGrpSpPr>
        <p:grpSpPr>
          <a:xfrm>
            <a:off x="18323624" y="5061854"/>
            <a:ext cx="4673199" cy="1740812"/>
            <a:chOff x="0" y="0"/>
            <a:chExt cx="4673198" cy="1740811"/>
          </a:xfrm>
        </p:grpSpPr>
        <p:sp>
          <p:nvSpPr>
            <p:cNvPr id="780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81" name="Rectangle"/>
            <p:cNvSpPr/>
            <p:nvPr/>
          </p:nvSpPr>
          <p:spPr>
            <a:xfrm>
              <a:off x="17403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782" name="Rectangle"/>
            <p:cNvSpPr/>
            <p:nvPr/>
          </p:nvSpPr>
          <p:spPr>
            <a:xfrm>
              <a:off x="3208796" y="126446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grpSp>
        <p:nvGrpSpPr>
          <p:cNvPr id="787" name="Group"/>
          <p:cNvGrpSpPr/>
          <p:nvPr/>
        </p:nvGrpSpPr>
        <p:grpSpPr>
          <a:xfrm>
            <a:off x="629765" y="5528043"/>
            <a:ext cx="15722398" cy="808433"/>
            <a:chOff x="0" y="0"/>
            <a:chExt cx="15722396" cy="808431"/>
          </a:xfrm>
        </p:grpSpPr>
        <p:sp>
          <p:nvSpPr>
            <p:cNvPr id="784" name="0"/>
            <p:cNvSpPr txBox="1"/>
            <p:nvPr/>
          </p:nvSpPr>
          <p:spPr>
            <a:xfrm>
              <a:off x="0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785" name="1"/>
            <p:cNvSpPr txBox="1"/>
            <p:nvPr/>
          </p:nvSpPr>
          <p:spPr>
            <a:xfrm>
              <a:off x="7607114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786" name="1"/>
            <p:cNvSpPr txBox="1"/>
            <p:nvPr/>
          </p:nvSpPr>
          <p:spPr>
            <a:xfrm>
              <a:off x="15269158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</p:grpSp>
      <p:sp>
        <p:nvSpPr>
          <p:cNvPr id="788" name="Recompute Prefix Sum with spill-over bits"/>
          <p:cNvSpPr txBox="1"/>
          <p:nvPr/>
        </p:nvSpPr>
        <p:spPr>
          <a:xfrm>
            <a:off x="1719363" y="10142578"/>
            <a:ext cx="1127710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1184" indent="-451184">
              <a:buSzPct val="100000"/>
              <a:buChar char="•"/>
              <a:defRPr sz="4500"/>
            </a:lvl1pPr>
          </a:lstStyle>
          <a:p>
            <a:r>
              <a:t>Recompute Prefix Sum with spill-over bits</a:t>
            </a:r>
          </a:p>
        </p:txBody>
      </p:sp>
      <p:sp>
        <p:nvSpPr>
          <p:cNvPr id="789" name="1"/>
          <p:cNvSpPr txBox="1"/>
          <p:nvPr/>
        </p:nvSpPr>
        <p:spPr>
          <a:xfrm>
            <a:off x="2202359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790" name="0"/>
          <p:cNvSpPr txBox="1"/>
          <p:nvPr/>
        </p:nvSpPr>
        <p:spPr>
          <a:xfrm>
            <a:off x="3634111" y="386981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791" name="0"/>
          <p:cNvSpPr txBox="1"/>
          <p:nvPr/>
        </p:nvSpPr>
        <p:spPr>
          <a:xfrm>
            <a:off x="5166510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792" name="0"/>
          <p:cNvSpPr txBox="1"/>
          <p:nvPr/>
        </p:nvSpPr>
        <p:spPr>
          <a:xfrm>
            <a:off x="6754804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793" name="0"/>
          <p:cNvSpPr txBox="1"/>
          <p:nvPr/>
        </p:nvSpPr>
        <p:spPr>
          <a:xfrm>
            <a:off x="9703256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794" name="1"/>
          <p:cNvSpPr txBox="1"/>
          <p:nvPr/>
        </p:nvSpPr>
        <p:spPr>
          <a:xfrm>
            <a:off x="11307249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795" name="0"/>
          <p:cNvSpPr txBox="1"/>
          <p:nvPr/>
        </p:nvSpPr>
        <p:spPr>
          <a:xfrm>
            <a:off x="12863242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796" name="0"/>
          <p:cNvSpPr txBox="1"/>
          <p:nvPr/>
        </p:nvSpPr>
        <p:spPr>
          <a:xfrm>
            <a:off x="17309234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797" name="1"/>
          <p:cNvSpPr txBox="1"/>
          <p:nvPr/>
        </p:nvSpPr>
        <p:spPr>
          <a:xfrm>
            <a:off x="18934605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798" name="0"/>
          <p:cNvSpPr txBox="1"/>
          <p:nvPr/>
        </p:nvSpPr>
        <p:spPr>
          <a:xfrm>
            <a:off x="20559974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799" name="0"/>
          <p:cNvSpPr txBox="1"/>
          <p:nvPr/>
        </p:nvSpPr>
        <p:spPr>
          <a:xfrm>
            <a:off x="14419236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00" name="0"/>
          <p:cNvSpPr txBox="1"/>
          <p:nvPr/>
        </p:nvSpPr>
        <p:spPr>
          <a:xfrm>
            <a:off x="21920133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01" name="Prefix Sum:"/>
          <p:cNvSpPr txBox="1"/>
          <p:nvPr/>
        </p:nvSpPr>
        <p:spPr>
          <a:xfrm>
            <a:off x="-22734" y="6701354"/>
            <a:ext cx="1758237" cy="1390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Prefix Sum:</a:t>
            </a:r>
          </a:p>
        </p:txBody>
      </p:sp>
      <p:sp>
        <p:nvSpPr>
          <p:cNvPr id="802" name="1"/>
          <p:cNvSpPr txBox="1"/>
          <p:nvPr/>
        </p:nvSpPr>
        <p:spPr>
          <a:xfrm>
            <a:off x="2084019" y="6992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03" name="1"/>
          <p:cNvSpPr txBox="1"/>
          <p:nvPr/>
        </p:nvSpPr>
        <p:spPr>
          <a:xfrm>
            <a:off x="3712007" y="6992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04" name="1"/>
          <p:cNvSpPr txBox="1"/>
          <p:nvPr/>
        </p:nvSpPr>
        <p:spPr>
          <a:xfrm>
            <a:off x="5229848" y="6992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05" name="1"/>
          <p:cNvSpPr txBox="1"/>
          <p:nvPr/>
        </p:nvSpPr>
        <p:spPr>
          <a:xfrm>
            <a:off x="6754804" y="6992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06" name="2"/>
          <p:cNvSpPr txBox="1"/>
          <p:nvPr/>
        </p:nvSpPr>
        <p:spPr>
          <a:xfrm>
            <a:off x="9711043" y="6992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807" name="3"/>
          <p:cNvSpPr txBox="1"/>
          <p:nvPr/>
        </p:nvSpPr>
        <p:spPr>
          <a:xfrm>
            <a:off x="11350642" y="6992249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808" name="3"/>
          <p:cNvSpPr txBox="1"/>
          <p:nvPr/>
        </p:nvSpPr>
        <p:spPr>
          <a:xfrm>
            <a:off x="12875004" y="6992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809" name="4"/>
          <p:cNvSpPr txBox="1"/>
          <p:nvPr/>
        </p:nvSpPr>
        <p:spPr>
          <a:xfrm>
            <a:off x="17374331" y="6992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810" name="5"/>
          <p:cNvSpPr txBox="1"/>
          <p:nvPr/>
        </p:nvSpPr>
        <p:spPr>
          <a:xfrm>
            <a:off x="18934605" y="6992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811" name="5"/>
          <p:cNvSpPr txBox="1"/>
          <p:nvPr/>
        </p:nvSpPr>
        <p:spPr>
          <a:xfrm>
            <a:off x="20559974" y="69922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812" name="3"/>
          <p:cNvSpPr txBox="1"/>
          <p:nvPr/>
        </p:nvSpPr>
        <p:spPr>
          <a:xfrm>
            <a:off x="14419236" y="6992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813" name="5"/>
          <p:cNvSpPr txBox="1"/>
          <p:nvPr/>
        </p:nvSpPr>
        <p:spPr>
          <a:xfrm>
            <a:off x="22038002" y="6992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814" name="2"/>
          <p:cNvSpPr txBox="1"/>
          <p:nvPr/>
        </p:nvSpPr>
        <p:spPr>
          <a:xfrm>
            <a:off x="8375677" y="6992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815" name="4"/>
          <p:cNvSpPr txBox="1"/>
          <p:nvPr/>
        </p:nvSpPr>
        <p:spPr>
          <a:xfrm>
            <a:off x="16025924" y="6992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8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817" name="V/E:"/>
          <p:cNvSpPr txBox="1"/>
          <p:nvPr/>
        </p:nvSpPr>
        <p:spPr>
          <a:xfrm>
            <a:off x="143899" y="3888334"/>
            <a:ext cx="1758237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V/E:</a:t>
            </a:r>
          </a:p>
        </p:txBody>
      </p:sp>
      <p:sp>
        <p:nvSpPr>
          <p:cNvPr id="818" name="— this is the row # for each element!"/>
          <p:cNvSpPr txBox="1"/>
          <p:nvPr/>
        </p:nvSpPr>
        <p:spPr>
          <a:xfrm>
            <a:off x="12985755" y="9990178"/>
            <a:ext cx="1235093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500">
                <a:solidFill>
                  <a:srgbClr val="FF2600"/>
                </a:solidFill>
              </a:defRPr>
            </a:lvl1pPr>
          </a:lstStyle>
          <a:p>
            <a:r>
              <a:t>— this is the row # for each element!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" grpId="0" animBg="1" advAuto="0"/>
      <p:bldP spid="788" grpId="0" build="p" bldLvl="5" animBg="1" advAuto="0"/>
      <p:bldP spid="801" grpId="0" animBg="1" advAuto="0"/>
      <p:bldP spid="802" grpId="0" animBg="1" advAuto="0"/>
      <p:bldP spid="803" grpId="0" animBg="1" advAuto="0"/>
      <p:bldP spid="804" grpId="0" animBg="1" advAuto="0"/>
      <p:bldP spid="805" grpId="0" animBg="1" advAuto="0"/>
      <p:bldP spid="806" grpId="0" animBg="1" advAuto="0"/>
      <p:bldP spid="807" grpId="0" animBg="1" advAuto="0"/>
      <p:bldP spid="808" grpId="0" animBg="1" advAuto="0"/>
      <p:bldP spid="809" grpId="0" animBg="1" advAuto="0"/>
      <p:bldP spid="810" grpId="0" animBg="1" advAuto="0"/>
      <p:bldP spid="811" grpId="0" animBg="1" advAuto="0"/>
      <p:bldP spid="812" grpId="0" animBg="1" advAuto="0"/>
      <p:bldP spid="813" grpId="0" animBg="1" advAuto="0"/>
      <p:bldP spid="814" grpId="0" animBg="1" advAuto="0"/>
      <p:bldP spid="815" grpId="0" animBg="1" advAuto="0"/>
      <p:bldP spid="818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Calculating Rows</a:t>
            </a:r>
          </a:p>
        </p:txBody>
      </p:sp>
      <p:grpSp>
        <p:nvGrpSpPr>
          <p:cNvPr id="825" name="Group"/>
          <p:cNvGrpSpPr/>
          <p:nvPr/>
        </p:nvGrpSpPr>
        <p:grpSpPr>
          <a:xfrm>
            <a:off x="1572960" y="5061853"/>
            <a:ext cx="6117216" cy="1740813"/>
            <a:chOff x="0" y="0"/>
            <a:chExt cx="6117214" cy="1740811"/>
          </a:xfrm>
        </p:grpSpPr>
        <p:sp>
          <p:nvSpPr>
            <p:cNvPr id="821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22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23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24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826" name="Rectangle"/>
          <p:cNvSpPr/>
          <p:nvPr/>
        </p:nvSpPr>
        <p:spPr>
          <a:xfrm>
            <a:off x="9205461" y="5188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830" name="Group"/>
          <p:cNvGrpSpPr/>
          <p:nvPr/>
        </p:nvGrpSpPr>
        <p:grpSpPr>
          <a:xfrm>
            <a:off x="10673277" y="5061854"/>
            <a:ext cx="4669272" cy="1740812"/>
            <a:chOff x="0" y="0"/>
            <a:chExt cx="4669271" cy="1740811"/>
          </a:xfrm>
        </p:grpSpPr>
        <p:sp>
          <p:nvSpPr>
            <p:cNvPr id="827" name="Rectangle"/>
            <p:cNvSpPr/>
            <p:nvPr/>
          </p:nvSpPr>
          <p:spPr>
            <a:xfrm>
              <a:off x="1740186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28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29" name="Rectangle"/>
            <p:cNvSpPr/>
            <p:nvPr/>
          </p:nvSpPr>
          <p:spPr>
            <a:xfrm>
              <a:off x="32048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831" name="Rectangle"/>
          <p:cNvSpPr/>
          <p:nvPr/>
        </p:nvSpPr>
        <p:spPr>
          <a:xfrm>
            <a:off x="16857833" y="5188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835" name="Group"/>
          <p:cNvGrpSpPr/>
          <p:nvPr/>
        </p:nvGrpSpPr>
        <p:grpSpPr>
          <a:xfrm>
            <a:off x="18323624" y="5061854"/>
            <a:ext cx="4673199" cy="1740812"/>
            <a:chOff x="0" y="0"/>
            <a:chExt cx="4673198" cy="1740811"/>
          </a:xfrm>
        </p:grpSpPr>
        <p:sp>
          <p:nvSpPr>
            <p:cNvPr id="832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33" name="Rectangle"/>
            <p:cNvSpPr/>
            <p:nvPr/>
          </p:nvSpPr>
          <p:spPr>
            <a:xfrm>
              <a:off x="17403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34" name="Rectangle"/>
            <p:cNvSpPr/>
            <p:nvPr/>
          </p:nvSpPr>
          <p:spPr>
            <a:xfrm>
              <a:off x="3208796" y="126446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grpSp>
        <p:nvGrpSpPr>
          <p:cNvPr id="839" name="Group"/>
          <p:cNvGrpSpPr/>
          <p:nvPr/>
        </p:nvGrpSpPr>
        <p:grpSpPr>
          <a:xfrm>
            <a:off x="629765" y="5528043"/>
            <a:ext cx="15722396" cy="808433"/>
            <a:chOff x="0" y="0"/>
            <a:chExt cx="15722395" cy="808431"/>
          </a:xfrm>
        </p:grpSpPr>
        <p:sp>
          <p:nvSpPr>
            <p:cNvPr id="836" name="0"/>
            <p:cNvSpPr txBox="1"/>
            <p:nvPr/>
          </p:nvSpPr>
          <p:spPr>
            <a:xfrm>
              <a:off x="0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0</a:t>
              </a:r>
            </a:p>
          </p:txBody>
        </p:sp>
        <p:sp>
          <p:nvSpPr>
            <p:cNvPr id="837" name="1"/>
            <p:cNvSpPr txBox="1"/>
            <p:nvPr/>
          </p:nvSpPr>
          <p:spPr>
            <a:xfrm>
              <a:off x="7607114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838" name="1"/>
            <p:cNvSpPr txBox="1"/>
            <p:nvPr/>
          </p:nvSpPr>
          <p:spPr>
            <a:xfrm>
              <a:off x="15269157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</p:grpSp>
      <p:sp>
        <p:nvSpPr>
          <p:cNvPr id="840" name="Recompute Prefix Sum with spill-over bits"/>
          <p:cNvSpPr txBox="1"/>
          <p:nvPr/>
        </p:nvSpPr>
        <p:spPr>
          <a:xfrm>
            <a:off x="1719363" y="10142578"/>
            <a:ext cx="1127710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1184" indent="-451184">
              <a:buSzPct val="100000"/>
              <a:buChar char="•"/>
              <a:defRPr sz="4500"/>
            </a:lvl1pPr>
          </a:lstStyle>
          <a:p>
            <a:r>
              <a:t>Recompute Prefix Sum with spill-over bits</a:t>
            </a:r>
          </a:p>
        </p:txBody>
      </p:sp>
      <p:sp>
        <p:nvSpPr>
          <p:cNvPr id="841" name="1"/>
          <p:cNvSpPr txBox="1"/>
          <p:nvPr/>
        </p:nvSpPr>
        <p:spPr>
          <a:xfrm>
            <a:off x="2202359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42" name="0"/>
          <p:cNvSpPr txBox="1"/>
          <p:nvPr/>
        </p:nvSpPr>
        <p:spPr>
          <a:xfrm>
            <a:off x="3634111" y="386981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43" name="0"/>
          <p:cNvSpPr txBox="1"/>
          <p:nvPr/>
        </p:nvSpPr>
        <p:spPr>
          <a:xfrm>
            <a:off x="5166510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44" name="0"/>
          <p:cNvSpPr txBox="1"/>
          <p:nvPr/>
        </p:nvSpPr>
        <p:spPr>
          <a:xfrm>
            <a:off x="6754804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45" name="0"/>
          <p:cNvSpPr txBox="1"/>
          <p:nvPr/>
        </p:nvSpPr>
        <p:spPr>
          <a:xfrm>
            <a:off x="9703256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46" name="1"/>
          <p:cNvSpPr txBox="1"/>
          <p:nvPr/>
        </p:nvSpPr>
        <p:spPr>
          <a:xfrm>
            <a:off x="11307249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47" name="0"/>
          <p:cNvSpPr txBox="1"/>
          <p:nvPr/>
        </p:nvSpPr>
        <p:spPr>
          <a:xfrm>
            <a:off x="12863242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48" name="0"/>
          <p:cNvSpPr txBox="1"/>
          <p:nvPr/>
        </p:nvSpPr>
        <p:spPr>
          <a:xfrm>
            <a:off x="17309234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49" name="1"/>
          <p:cNvSpPr txBox="1"/>
          <p:nvPr/>
        </p:nvSpPr>
        <p:spPr>
          <a:xfrm>
            <a:off x="18934605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50" name="0"/>
          <p:cNvSpPr txBox="1"/>
          <p:nvPr/>
        </p:nvSpPr>
        <p:spPr>
          <a:xfrm>
            <a:off x="20559974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51" name="0"/>
          <p:cNvSpPr txBox="1"/>
          <p:nvPr/>
        </p:nvSpPr>
        <p:spPr>
          <a:xfrm>
            <a:off x="14419236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52" name="0"/>
          <p:cNvSpPr txBox="1"/>
          <p:nvPr/>
        </p:nvSpPr>
        <p:spPr>
          <a:xfrm>
            <a:off x="21920133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53" name="Prefix Sum:"/>
          <p:cNvSpPr txBox="1"/>
          <p:nvPr/>
        </p:nvSpPr>
        <p:spPr>
          <a:xfrm>
            <a:off x="-22734" y="6701354"/>
            <a:ext cx="1758237" cy="1390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Prefix Sum:</a:t>
            </a:r>
          </a:p>
        </p:txBody>
      </p:sp>
      <p:grpSp>
        <p:nvGrpSpPr>
          <p:cNvPr id="866" name="Group"/>
          <p:cNvGrpSpPr/>
          <p:nvPr/>
        </p:nvGrpSpPr>
        <p:grpSpPr>
          <a:xfrm>
            <a:off x="2084018" y="6992248"/>
            <a:ext cx="20407223" cy="808433"/>
            <a:chOff x="0" y="0"/>
            <a:chExt cx="20407220" cy="808432"/>
          </a:xfrm>
        </p:grpSpPr>
        <p:sp>
          <p:nvSpPr>
            <p:cNvPr id="854" name="1"/>
            <p:cNvSpPr txBox="1"/>
            <p:nvPr/>
          </p:nvSpPr>
          <p:spPr>
            <a:xfrm>
              <a:off x="0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855" name="1"/>
            <p:cNvSpPr txBox="1"/>
            <p:nvPr/>
          </p:nvSpPr>
          <p:spPr>
            <a:xfrm>
              <a:off x="1627988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856" name="1"/>
            <p:cNvSpPr txBox="1"/>
            <p:nvPr/>
          </p:nvSpPr>
          <p:spPr>
            <a:xfrm>
              <a:off x="3145828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857" name="1"/>
            <p:cNvSpPr txBox="1"/>
            <p:nvPr/>
          </p:nvSpPr>
          <p:spPr>
            <a:xfrm>
              <a:off x="4670785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858" name="2"/>
            <p:cNvSpPr txBox="1"/>
            <p:nvPr/>
          </p:nvSpPr>
          <p:spPr>
            <a:xfrm>
              <a:off x="7627024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859" name="3"/>
            <p:cNvSpPr txBox="1"/>
            <p:nvPr/>
          </p:nvSpPr>
          <p:spPr>
            <a:xfrm>
              <a:off x="9266623" y="0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860" name="3"/>
            <p:cNvSpPr txBox="1"/>
            <p:nvPr/>
          </p:nvSpPr>
          <p:spPr>
            <a:xfrm>
              <a:off x="10790985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861" name="4"/>
            <p:cNvSpPr txBox="1"/>
            <p:nvPr/>
          </p:nvSpPr>
          <p:spPr>
            <a:xfrm>
              <a:off x="15290312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  <p:sp>
          <p:nvSpPr>
            <p:cNvPr id="862" name="5"/>
            <p:cNvSpPr txBox="1"/>
            <p:nvPr/>
          </p:nvSpPr>
          <p:spPr>
            <a:xfrm>
              <a:off x="16850586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5</a:t>
              </a:r>
            </a:p>
          </p:txBody>
        </p:sp>
        <p:sp>
          <p:nvSpPr>
            <p:cNvPr id="863" name="5"/>
            <p:cNvSpPr txBox="1"/>
            <p:nvPr/>
          </p:nvSpPr>
          <p:spPr>
            <a:xfrm>
              <a:off x="18475955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5</a:t>
              </a:r>
            </a:p>
          </p:txBody>
        </p:sp>
        <p:sp>
          <p:nvSpPr>
            <p:cNvPr id="864" name="3"/>
            <p:cNvSpPr txBox="1"/>
            <p:nvPr/>
          </p:nvSpPr>
          <p:spPr>
            <a:xfrm>
              <a:off x="12335216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865" name="5"/>
            <p:cNvSpPr txBox="1"/>
            <p:nvPr/>
          </p:nvSpPr>
          <p:spPr>
            <a:xfrm>
              <a:off x="19953982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5</a:t>
              </a:r>
            </a:p>
          </p:txBody>
        </p:sp>
      </p:grpSp>
      <p:sp>
        <p:nvSpPr>
          <p:cNvPr id="867" name="2"/>
          <p:cNvSpPr txBox="1"/>
          <p:nvPr/>
        </p:nvSpPr>
        <p:spPr>
          <a:xfrm>
            <a:off x="8375677" y="6992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868" name="4"/>
          <p:cNvSpPr txBox="1"/>
          <p:nvPr/>
        </p:nvSpPr>
        <p:spPr>
          <a:xfrm>
            <a:off x="16025924" y="69922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86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870" name="V/E:"/>
          <p:cNvSpPr txBox="1"/>
          <p:nvPr/>
        </p:nvSpPr>
        <p:spPr>
          <a:xfrm>
            <a:off x="143899" y="3888334"/>
            <a:ext cx="1758237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V/E:</a:t>
            </a:r>
          </a:p>
        </p:txBody>
      </p:sp>
      <p:sp>
        <p:nvSpPr>
          <p:cNvPr id="871" name="— this is the row # for each element!"/>
          <p:cNvSpPr txBox="1"/>
          <p:nvPr/>
        </p:nvSpPr>
        <p:spPr>
          <a:xfrm>
            <a:off x="12985755" y="9990178"/>
            <a:ext cx="1235093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500">
                <a:solidFill>
                  <a:srgbClr val="FF2600"/>
                </a:solidFill>
              </a:defRPr>
            </a:lvl1pPr>
          </a:lstStyle>
          <a:p>
            <a:r>
              <a:t>— this is the row # for each element!</a:t>
            </a:r>
          </a:p>
        </p:txBody>
      </p:sp>
    </p:spTree>
  </p:cSld>
  <p:clrMapOvr>
    <a:masterClrMapping/>
  </p:clrMapOvr>
  <p:transition spd="med" advClick="0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Plan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57944" y="13087297"/>
            <a:ext cx="255613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00" name="Graph Representations…"/>
          <p:cNvSpPr txBox="1"/>
          <p:nvPr/>
        </p:nvSpPr>
        <p:spPr>
          <a:xfrm>
            <a:off x="1154077" y="5346640"/>
            <a:ext cx="22671674" cy="490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41684" indent="-641684">
              <a:lnSpc>
                <a:spcPct val="110000"/>
              </a:lnSpc>
              <a:buSzPct val="100000"/>
              <a:buAutoNum type="arabicPeriod"/>
              <a:defRPr>
                <a:solidFill>
                  <a:srgbClr val="FF2600"/>
                </a:solidFill>
              </a:defRPr>
            </a:pPr>
            <a:r>
              <a:t>Graph Representations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Our Results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Techniques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Conclusions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roup"/>
          <p:cNvGrpSpPr/>
          <p:nvPr/>
        </p:nvGrpSpPr>
        <p:grpSpPr>
          <a:xfrm>
            <a:off x="1572960" y="5061853"/>
            <a:ext cx="6117216" cy="1740813"/>
            <a:chOff x="0" y="0"/>
            <a:chExt cx="6117214" cy="1740811"/>
          </a:xfrm>
        </p:grpSpPr>
        <p:sp>
          <p:nvSpPr>
            <p:cNvPr id="873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74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75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76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878" name="Rectangle"/>
          <p:cNvSpPr/>
          <p:nvPr/>
        </p:nvSpPr>
        <p:spPr>
          <a:xfrm>
            <a:off x="9205461" y="5188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882" name="Group"/>
          <p:cNvGrpSpPr/>
          <p:nvPr/>
        </p:nvGrpSpPr>
        <p:grpSpPr>
          <a:xfrm>
            <a:off x="10673277" y="5061854"/>
            <a:ext cx="4669272" cy="1740812"/>
            <a:chOff x="0" y="0"/>
            <a:chExt cx="4669271" cy="1740811"/>
          </a:xfrm>
        </p:grpSpPr>
        <p:sp>
          <p:nvSpPr>
            <p:cNvPr id="879" name="Rectangle"/>
            <p:cNvSpPr/>
            <p:nvPr/>
          </p:nvSpPr>
          <p:spPr>
            <a:xfrm>
              <a:off x="1740186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80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81" name="Rectangle"/>
            <p:cNvSpPr/>
            <p:nvPr/>
          </p:nvSpPr>
          <p:spPr>
            <a:xfrm>
              <a:off x="32048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883" name="Rectangle"/>
          <p:cNvSpPr/>
          <p:nvPr/>
        </p:nvSpPr>
        <p:spPr>
          <a:xfrm>
            <a:off x="16857833" y="5188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887" name="Group"/>
          <p:cNvGrpSpPr/>
          <p:nvPr/>
        </p:nvGrpSpPr>
        <p:grpSpPr>
          <a:xfrm>
            <a:off x="18323624" y="5061854"/>
            <a:ext cx="4673199" cy="1740812"/>
            <a:chOff x="0" y="0"/>
            <a:chExt cx="4673198" cy="1740811"/>
          </a:xfrm>
        </p:grpSpPr>
        <p:sp>
          <p:nvSpPr>
            <p:cNvPr id="884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85" name="Rectangle"/>
            <p:cNvSpPr/>
            <p:nvPr/>
          </p:nvSpPr>
          <p:spPr>
            <a:xfrm>
              <a:off x="17403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886" name="Rectangle"/>
            <p:cNvSpPr/>
            <p:nvPr/>
          </p:nvSpPr>
          <p:spPr>
            <a:xfrm>
              <a:off x="3208796" y="126446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sp>
        <p:nvSpPr>
          <p:cNvPr id="888" name="0"/>
          <p:cNvSpPr txBox="1"/>
          <p:nvPr/>
        </p:nvSpPr>
        <p:spPr>
          <a:xfrm>
            <a:off x="629765" y="5528043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89" name="1"/>
          <p:cNvSpPr txBox="1"/>
          <p:nvPr/>
        </p:nvSpPr>
        <p:spPr>
          <a:xfrm>
            <a:off x="8236880" y="5528043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90" name="1"/>
          <p:cNvSpPr txBox="1"/>
          <p:nvPr/>
        </p:nvSpPr>
        <p:spPr>
          <a:xfrm>
            <a:off x="15898924" y="5528043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91" name="1"/>
          <p:cNvSpPr txBox="1"/>
          <p:nvPr/>
        </p:nvSpPr>
        <p:spPr>
          <a:xfrm>
            <a:off x="2202359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92" name="0"/>
          <p:cNvSpPr txBox="1"/>
          <p:nvPr/>
        </p:nvSpPr>
        <p:spPr>
          <a:xfrm>
            <a:off x="3634111" y="386981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93" name="0"/>
          <p:cNvSpPr txBox="1"/>
          <p:nvPr/>
        </p:nvSpPr>
        <p:spPr>
          <a:xfrm>
            <a:off x="5166510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94" name="0"/>
          <p:cNvSpPr txBox="1"/>
          <p:nvPr/>
        </p:nvSpPr>
        <p:spPr>
          <a:xfrm>
            <a:off x="6754804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95" name="0"/>
          <p:cNvSpPr txBox="1"/>
          <p:nvPr/>
        </p:nvSpPr>
        <p:spPr>
          <a:xfrm>
            <a:off x="9703256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96" name="1"/>
          <p:cNvSpPr txBox="1"/>
          <p:nvPr/>
        </p:nvSpPr>
        <p:spPr>
          <a:xfrm>
            <a:off x="11307249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897" name="0"/>
          <p:cNvSpPr txBox="1"/>
          <p:nvPr/>
        </p:nvSpPr>
        <p:spPr>
          <a:xfrm>
            <a:off x="12863242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98" name="0"/>
          <p:cNvSpPr txBox="1"/>
          <p:nvPr/>
        </p:nvSpPr>
        <p:spPr>
          <a:xfrm>
            <a:off x="17309234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899" name="1"/>
          <p:cNvSpPr txBox="1"/>
          <p:nvPr/>
        </p:nvSpPr>
        <p:spPr>
          <a:xfrm>
            <a:off x="18934605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900" name="0"/>
          <p:cNvSpPr txBox="1"/>
          <p:nvPr/>
        </p:nvSpPr>
        <p:spPr>
          <a:xfrm>
            <a:off x="20559974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01" name="0"/>
          <p:cNvSpPr txBox="1"/>
          <p:nvPr/>
        </p:nvSpPr>
        <p:spPr>
          <a:xfrm>
            <a:off x="14419236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02" name="0"/>
          <p:cNvSpPr txBox="1"/>
          <p:nvPr/>
        </p:nvSpPr>
        <p:spPr>
          <a:xfrm>
            <a:off x="21920133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0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904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Calculating Rows</a:t>
            </a:r>
          </a:p>
        </p:txBody>
      </p:sp>
      <p:sp>
        <p:nvSpPr>
          <p:cNvPr id="905" name="Recompute Prefix Sum with spill-over bits"/>
          <p:cNvSpPr txBox="1"/>
          <p:nvPr/>
        </p:nvSpPr>
        <p:spPr>
          <a:xfrm>
            <a:off x="1719363" y="10142578"/>
            <a:ext cx="1127710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1184" indent="-451184">
              <a:buSzPct val="100000"/>
              <a:buChar char="•"/>
              <a:defRPr sz="4500"/>
            </a:lvl1pPr>
          </a:lstStyle>
          <a:p>
            <a:r>
              <a:t>Recompute Prefix Sum with spill-over bits</a:t>
            </a:r>
          </a:p>
        </p:txBody>
      </p:sp>
      <p:grpSp>
        <p:nvGrpSpPr>
          <p:cNvPr id="918" name="Group"/>
          <p:cNvGrpSpPr/>
          <p:nvPr/>
        </p:nvGrpSpPr>
        <p:grpSpPr>
          <a:xfrm>
            <a:off x="2250835" y="5595248"/>
            <a:ext cx="20240405" cy="816181"/>
            <a:chOff x="166816" y="0"/>
            <a:chExt cx="20240404" cy="816180"/>
          </a:xfrm>
        </p:grpSpPr>
        <p:sp>
          <p:nvSpPr>
            <p:cNvPr id="906" name="1"/>
            <p:cNvSpPr txBox="1"/>
            <p:nvPr/>
          </p:nvSpPr>
          <p:spPr>
            <a:xfrm>
              <a:off x="166816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1</a:t>
              </a:r>
            </a:p>
          </p:txBody>
        </p:sp>
        <p:sp>
          <p:nvSpPr>
            <p:cNvPr id="907" name="1"/>
            <p:cNvSpPr txBox="1"/>
            <p:nvPr/>
          </p:nvSpPr>
          <p:spPr>
            <a:xfrm>
              <a:off x="1702584" y="7747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1</a:t>
              </a:r>
            </a:p>
          </p:txBody>
        </p:sp>
        <p:sp>
          <p:nvSpPr>
            <p:cNvPr id="908" name="1"/>
            <p:cNvSpPr txBox="1"/>
            <p:nvPr/>
          </p:nvSpPr>
          <p:spPr>
            <a:xfrm>
              <a:off x="3218441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1</a:t>
              </a:r>
            </a:p>
          </p:txBody>
        </p:sp>
        <p:sp>
          <p:nvSpPr>
            <p:cNvPr id="909" name="1"/>
            <p:cNvSpPr txBox="1"/>
            <p:nvPr/>
          </p:nvSpPr>
          <p:spPr>
            <a:xfrm>
              <a:off x="4670785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910" name="2"/>
            <p:cNvSpPr txBox="1"/>
            <p:nvPr/>
          </p:nvSpPr>
          <p:spPr>
            <a:xfrm>
              <a:off x="7627024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911" name="3"/>
            <p:cNvSpPr txBox="1"/>
            <p:nvPr/>
          </p:nvSpPr>
          <p:spPr>
            <a:xfrm>
              <a:off x="9271282" y="7747"/>
              <a:ext cx="453239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3</a:t>
              </a:r>
            </a:p>
          </p:txBody>
        </p:sp>
        <p:sp>
          <p:nvSpPr>
            <p:cNvPr id="912" name="3"/>
            <p:cNvSpPr txBox="1"/>
            <p:nvPr/>
          </p:nvSpPr>
          <p:spPr>
            <a:xfrm>
              <a:off x="10790985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913" name="4"/>
            <p:cNvSpPr txBox="1"/>
            <p:nvPr/>
          </p:nvSpPr>
          <p:spPr>
            <a:xfrm>
              <a:off x="15290313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  <p:sp>
          <p:nvSpPr>
            <p:cNvPr id="914" name="5"/>
            <p:cNvSpPr txBox="1"/>
            <p:nvPr/>
          </p:nvSpPr>
          <p:spPr>
            <a:xfrm>
              <a:off x="16850586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5</a:t>
              </a:r>
            </a:p>
          </p:txBody>
        </p:sp>
        <p:sp>
          <p:nvSpPr>
            <p:cNvPr id="915" name="5"/>
            <p:cNvSpPr txBox="1"/>
            <p:nvPr/>
          </p:nvSpPr>
          <p:spPr>
            <a:xfrm>
              <a:off x="18475954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5</a:t>
              </a:r>
            </a:p>
          </p:txBody>
        </p:sp>
        <p:sp>
          <p:nvSpPr>
            <p:cNvPr id="916" name="3"/>
            <p:cNvSpPr txBox="1"/>
            <p:nvPr/>
          </p:nvSpPr>
          <p:spPr>
            <a:xfrm>
              <a:off x="12335216" y="0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917" name="5"/>
            <p:cNvSpPr txBox="1"/>
            <p:nvPr/>
          </p:nvSpPr>
          <p:spPr>
            <a:xfrm>
              <a:off x="19953982" y="0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5</a:t>
              </a:r>
            </a:p>
          </p:txBody>
        </p:sp>
      </p:grpSp>
      <p:sp>
        <p:nvSpPr>
          <p:cNvPr id="919" name="— this is the row # for each element!"/>
          <p:cNvSpPr txBox="1"/>
          <p:nvPr/>
        </p:nvSpPr>
        <p:spPr>
          <a:xfrm>
            <a:off x="12985755" y="9990178"/>
            <a:ext cx="1235093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500">
                <a:solidFill>
                  <a:srgbClr val="FF2600"/>
                </a:solidFill>
              </a:defRPr>
            </a:lvl1pPr>
          </a:lstStyle>
          <a:p>
            <a:r>
              <a:t>— this is the row # for each element!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Calculating Rows</a:t>
            </a:r>
          </a:p>
        </p:txBody>
      </p:sp>
      <p:sp>
        <p:nvSpPr>
          <p:cNvPr id="922" name="4"/>
          <p:cNvSpPr/>
          <p:nvPr/>
        </p:nvSpPr>
        <p:spPr>
          <a:xfrm>
            <a:off x="16857833" y="5188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4</a:t>
            </a:r>
          </a:p>
        </p:txBody>
      </p:sp>
      <p:grpSp>
        <p:nvGrpSpPr>
          <p:cNvPr id="926" name="Group"/>
          <p:cNvGrpSpPr/>
          <p:nvPr/>
        </p:nvGrpSpPr>
        <p:grpSpPr>
          <a:xfrm>
            <a:off x="18323624" y="5061854"/>
            <a:ext cx="4673199" cy="1740812"/>
            <a:chOff x="0" y="0"/>
            <a:chExt cx="4673198" cy="1740811"/>
          </a:xfrm>
        </p:grpSpPr>
        <p:sp>
          <p:nvSpPr>
            <p:cNvPr id="923" name="5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5</a:t>
              </a:r>
            </a:p>
          </p:txBody>
        </p:sp>
        <p:sp>
          <p:nvSpPr>
            <p:cNvPr id="924" name="5"/>
            <p:cNvSpPr/>
            <p:nvPr/>
          </p:nvSpPr>
          <p:spPr>
            <a:xfrm>
              <a:off x="17403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5</a:t>
              </a:r>
            </a:p>
          </p:txBody>
        </p:sp>
        <p:sp>
          <p:nvSpPr>
            <p:cNvPr id="925" name="5"/>
            <p:cNvSpPr/>
            <p:nvPr/>
          </p:nvSpPr>
          <p:spPr>
            <a:xfrm>
              <a:off x="3208796" y="126446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5</a:t>
              </a:r>
            </a:p>
          </p:txBody>
        </p:sp>
      </p:grpSp>
      <p:sp>
        <p:nvSpPr>
          <p:cNvPr id="927" name="0"/>
          <p:cNvSpPr txBox="1"/>
          <p:nvPr/>
        </p:nvSpPr>
        <p:spPr>
          <a:xfrm>
            <a:off x="629765" y="5528043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28" name="1"/>
          <p:cNvSpPr txBox="1"/>
          <p:nvPr/>
        </p:nvSpPr>
        <p:spPr>
          <a:xfrm>
            <a:off x="8236880" y="5528043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929" name="1"/>
          <p:cNvSpPr txBox="1"/>
          <p:nvPr/>
        </p:nvSpPr>
        <p:spPr>
          <a:xfrm>
            <a:off x="15898924" y="5528043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930" name="1"/>
          <p:cNvSpPr txBox="1"/>
          <p:nvPr/>
        </p:nvSpPr>
        <p:spPr>
          <a:xfrm>
            <a:off x="2202359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931" name="0"/>
          <p:cNvSpPr txBox="1"/>
          <p:nvPr/>
        </p:nvSpPr>
        <p:spPr>
          <a:xfrm>
            <a:off x="3634111" y="386981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32" name="0"/>
          <p:cNvSpPr txBox="1"/>
          <p:nvPr/>
        </p:nvSpPr>
        <p:spPr>
          <a:xfrm>
            <a:off x="5166510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33" name="0"/>
          <p:cNvSpPr txBox="1"/>
          <p:nvPr/>
        </p:nvSpPr>
        <p:spPr>
          <a:xfrm>
            <a:off x="6754804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34" name="0"/>
          <p:cNvSpPr txBox="1"/>
          <p:nvPr/>
        </p:nvSpPr>
        <p:spPr>
          <a:xfrm>
            <a:off x="9703256" y="386981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35" name="1"/>
          <p:cNvSpPr txBox="1"/>
          <p:nvPr/>
        </p:nvSpPr>
        <p:spPr>
          <a:xfrm>
            <a:off x="11307249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936" name="0"/>
          <p:cNvSpPr txBox="1"/>
          <p:nvPr/>
        </p:nvSpPr>
        <p:spPr>
          <a:xfrm>
            <a:off x="12863242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37" name="0"/>
          <p:cNvSpPr txBox="1"/>
          <p:nvPr/>
        </p:nvSpPr>
        <p:spPr>
          <a:xfrm>
            <a:off x="17309234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38" name="1"/>
          <p:cNvSpPr txBox="1"/>
          <p:nvPr/>
        </p:nvSpPr>
        <p:spPr>
          <a:xfrm>
            <a:off x="18934605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939" name="0"/>
          <p:cNvSpPr txBox="1"/>
          <p:nvPr/>
        </p:nvSpPr>
        <p:spPr>
          <a:xfrm>
            <a:off x="20559974" y="3869818"/>
            <a:ext cx="4532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40" name="0"/>
          <p:cNvSpPr txBox="1"/>
          <p:nvPr/>
        </p:nvSpPr>
        <p:spPr>
          <a:xfrm>
            <a:off x="14419236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41" name="0"/>
          <p:cNvSpPr txBox="1"/>
          <p:nvPr/>
        </p:nvSpPr>
        <p:spPr>
          <a:xfrm>
            <a:off x="21920133" y="3869818"/>
            <a:ext cx="45323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0</a:t>
            </a:r>
          </a:p>
        </p:txBody>
      </p:sp>
      <p:sp>
        <p:nvSpPr>
          <p:cNvPr id="942" name="2"/>
          <p:cNvSpPr/>
          <p:nvPr/>
        </p:nvSpPr>
        <p:spPr>
          <a:xfrm>
            <a:off x="9205461" y="5188300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2</a:t>
            </a:r>
          </a:p>
        </p:txBody>
      </p:sp>
      <p:grpSp>
        <p:nvGrpSpPr>
          <p:cNvPr id="946" name="Group"/>
          <p:cNvGrpSpPr/>
          <p:nvPr/>
        </p:nvGrpSpPr>
        <p:grpSpPr>
          <a:xfrm>
            <a:off x="10673277" y="5061854"/>
            <a:ext cx="4669272" cy="1740812"/>
            <a:chOff x="0" y="0"/>
            <a:chExt cx="4669271" cy="1740811"/>
          </a:xfrm>
        </p:grpSpPr>
        <p:sp>
          <p:nvSpPr>
            <p:cNvPr id="943" name="3"/>
            <p:cNvSpPr/>
            <p:nvPr/>
          </p:nvSpPr>
          <p:spPr>
            <a:xfrm>
              <a:off x="1740186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3</a:t>
              </a:r>
            </a:p>
          </p:txBody>
        </p:sp>
        <p:sp>
          <p:nvSpPr>
            <p:cNvPr id="944" name="3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3</a:t>
              </a:r>
            </a:p>
          </p:txBody>
        </p:sp>
        <p:sp>
          <p:nvSpPr>
            <p:cNvPr id="945" name="3"/>
            <p:cNvSpPr/>
            <p:nvPr/>
          </p:nvSpPr>
          <p:spPr>
            <a:xfrm>
              <a:off x="32048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3</a:t>
              </a:r>
            </a:p>
          </p:txBody>
        </p:sp>
      </p:grpSp>
      <p:sp>
        <p:nvSpPr>
          <p:cNvPr id="94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41</a:t>
            </a:fld>
            <a:endParaRPr/>
          </a:p>
        </p:txBody>
      </p:sp>
      <p:grpSp>
        <p:nvGrpSpPr>
          <p:cNvPr id="952" name="Group"/>
          <p:cNvGrpSpPr/>
          <p:nvPr/>
        </p:nvGrpSpPr>
        <p:grpSpPr>
          <a:xfrm>
            <a:off x="1572572" y="5061854"/>
            <a:ext cx="6117215" cy="1740812"/>
            <a:chOff x="0" y="0"/>
            <a:chExt cx="6117214" cy="1740811"/>
          </a:xfrm>
        </p:grpSpPr>
        <p:sp>
          <p:nvSpPr>
            <p:cNvPr id="948" name="1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1</a:t>
              </a:r>
            </a:p>
          </p:txBody>
        </p:sp>
        <p:sp>
          <p:nvSpPr>
            <p:cNvPr id="949" name="1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1</a:t>
              </a:r>
            </a:p>
          </p:txBody>
        </p:sp>
        <p:sp>
          <p:nvSpPr>
            <p:cNvPr id="950" name="1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1</a:t>
              </a:r>
            </a:p>
          </p:txBody>
        </p:sp>
        <p:sp>
          <p:nvSpPr>
            <p:cNvPr id="951" name="1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1</a:t>
              </a:r>
            </a:p>
          </p:txBody>
        </p:sp>
      </p:grpSp>
      <p:sp>
        <p:nvSpPr>
          <p:cNvPr id="953" name="Recompute Prefix Sum with spill-over bits"/>
          <p:cNvSpPr txBox="1"/>
          <p:nvPr/>
        </p:nvSpPr>
        <p:spPr>
          <a:xfrm>
            <a:off x="1719363" y="10142578"/>
            <a:ext cx="1127710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1184" indent="-451184">
              <a:buSzPct val="100000"/>
              <a:buChar char="•"/>
              <a:defRPr sz="4500"/>
            </a:lvl1pPr>
          </a:lstStyle>
          <a:p>
            <a:r>
              <a:t>Recompute Prefix Sum with spill-over bits</a:t>
            </a:r>
          </a:p>
        </p:txBody>
      </p:sp>
      <p:sp>
        <p:nvSpPr>
          <p:cNvPr id="954" name="— this is the row # for each element!"/>
          <p:cNvSpPr txBox="1"/>
          <p:nvPr/>
        </p:nvSpPr>
        <p:spPr>
          <a:xfrm>
            <a:off x="12985755" y="9990178"/>
            <a:ext cx="12350939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500">
                <a:solidFill>
                  <a:srgbClr val="FF2600"/>
                </a:solidFill>
              </a:defRPr>
            </a:lvl1pPr>
          </a:lstStyle>
          <a:p>
            <a:r>
              <a:t>— this is the row # for each element!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2"/>
          <p:cNvSpPr/>
          <p:nvPr/>
        </p:nvSpPr>
        <p:spPr>
          <a:xfrm>
            <a:off x="3276573" y="3119716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2</a:t>
            </a:r>
          </a:p>
        </p:txBody>
      </p:sp>
      <p:sp>
        <p:nvSpPr>
          <p:cNvPr id="957" name="4"/>
          <p:cNvSpPr/>
          <p:nvPr/>
        </p:nvSpPr>
        <p:spPr>
          <a:xfrm>
            <a:off x="3276573" y="7364548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4</a:t>
            </a:r>
          </a:p>
        </p:txBody>
      </p:sp>
      <p:grpSp>
        <p:nvGrpSpPr>
          <p:cNvPr id="961" name="Group"/>
          <p:cNvGrpSpPr/>
          <p:nvPr/>
        </p:nvGrpSpPr>
        <p:grpSpPr>
          <a:xfrm>
            <a:off x="4678864" y="9360518"/>
            <a:ext cx="4660500" cy="1740812"/>
            <a:chOff x="0" y="0"/>
            <a:chExt cx="4660498" cy="1740811"/>
          </a:xfrm>
        </p:grpSpPr>
        <p:sp>
          <p:nvSpPr>
            <p:cNvPr id="958" name="5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5</a:t>
              </a:r>
            </a:p>
          </p:txBody>
        </p:sp>
        <p:sp>
          <p:nvSpPr>
            <p:cNvPr id="959" name="5"/>
            <p:cNvSpPr/>
            <p:nvPr/>
          </p:nvSpPr>
          <p:spPr>
            <a:xfrm>
              <a:off x="17403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5</a:t>
              </a:r>
            </a:p>
          </p:txBody>
        </p:sp>
        <p:sp>
          <p:nvSpPr>
            <p:cNvPr id="960" name="5"/>
            <p:cNvSpPr/>
            <p:nvPr/>
          </p:nvSpPr>
          <p:spPr>
            <a:xfrm>
              <a:off x="3196096" y="126446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5</a:t>
              </a:r>
            </a:p>
          </p:txBody>
        </p:sp>
      </p:grpSp>
      <p:sp>
        <p:nvSpPr>
          <p:cNvPr id="962" name="However, there are still problems:"/>
          <p:cNvSpPr txBox="1"/>
          <p:nvPr/>
        </p:nvSpPr>
        <p:spPr>
          <a:xfrm>
            <a:off x="11658853" y="3855286"/>
            <a:ext cx="8603362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However, there are still problems:</a:t>
            </a:r>
          </a:p>
        </p:txBody>
      </p:sp>
      <p:grpSp>
        <p:nvGrpSpPr>
          <p:cNvPr id="969" name="Group"/>
          <p:cNvGrpSpPr/>
          <p:nvPr/>
        </p:nvGrpSpPr>
        <p:grpSpPr>
          <a:xfrm>
            <a:off x="3504155" y="11538300"/>
            <a:ext cx="18236004" cy="1487919"/>
            <a:chOff x="0" y="0"/>
            <a:chExt cx="18236003" cy="14879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3" name="And (potentially) less than   rows"/>
                <p:cNvSpPr txBox="1"/>
                <p:nvPr/>
              </p:nvSpPr>
              <p:spPr>
                <a:xfrm>
                  <a:off x="7325861" y="258823"/>
                  <a:ext cx="10910143" cy="10159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>
                    <a:lnSpc>
                      <a:spcPct val="120000"/>
                    </a:lnSpc>
                    <a:defRPr sz="5000" b="1">
                      <a:solidFill>
                        <a:srgbClr val="FF2600"/>
                      </a:solidFill>
                    </a:defRPr>
                  </a:pPr>
                  <a:r>
                    <a:t>And (potentially) less than </a:t>
                  </a:r>
                  <a14:m>
                    <m:oMath xmlns:m="http://schemas.openxmlformats.org/officeDocument/2006/math">
                      <m:r>
                        <a:rPr sz="60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sz="6000" i="1">
                          <a:solidFill>
                            <a:srgbClr val="FF2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t> rows</a:t>
                  </a:r>
                </a:p>
              </p:txBody>
            </p:sp>
          </mc:Choice>
          <mc:Fallback>
            <p:sp>
              <p:nvSpPr>
                <p:cNvPr id="963" name="And (potentially) less than   rows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861" y="258823"/>
                  <a:ext cx="10910143" cy="1015919"/>
                </a:xfrm>
                <a:prstGeom prst="rect">
                  <a:avLst/>
                </a:prstGeom>
                <a:blipFill>
                  <a:blip r:embed="rId2"/>
                  <a:stretch>
                    <a:fillRect l="-3074" r="-2068" b="-3353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68" name="Group"/>
            <p:cNvGrpSpPr/>
            <p:nvPr/>
          </p:nvGrpSpPr>
          <p:grpSpPr>
            <a:xfrm>
              <a:off x="0" y="0"/>
              <a:ext cx="5849721" cy="1487918"/>
              <a:chOff x="0" y="0"/>
              <a:chExt cx="5849720" cy="1487917"/>
            </a:xfrm>
          </p:grpSpPr>
          <p:sp>
            <p:nvSpPr>
              <p:cNvPr id="964" name="Rectangle"/>
              <p:cNvSpPr/>
              <p:nvPr/>
            </p:nvSpPr>
            <p:spPr>
              <a:xfrm>
                <a:off x="1460500" y="0"/>
                <a:ext cx="1464403" cy="1487918"/>
              </a:xfrm>
              <a:prstGeom prst="rect">
                <a:avLst/>
              </a:prstGeom>
              <a:noFill/>
              <a:ln w="88900" cap="flat">
                <a:solidFill>
                  <a:srgbClr val="FF2600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965" name="Rectangle"/>
              <p:cNvSpPr/>
              <p:nvPr/>
            </p:nvSpPr>
            <p:spPr>
              <a:xfrm>
                <a:off x="2916187" y="0"/>
                <a:ext cx="1464403" cy="1487918"/>
              </a:xfrm>
              <a:prstGeom prst="rect">
                <a:avLst/>
              </a:prstGeom>
              <a:noFill/>
              <a:ln w="88900" cap="flat">
                <a:solidFill>
                  <a:srgbClr val="FF2600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966" name="Rectangle"/>
              <p:cNvSpPr/>
              <p:nvPr/>
            </p:nvSpPr>
            <p:spPr>
              <a:xfrm>
                <a:off x="4385318" y="0"/>
                <a:ext cx="1464403" cy="1487918"/>
              </a:xfrm>
              <a:prstGeom prst="rect">
                <a:avLst/>
              </a:prstGeom>
              <a:noFill/>
              <a:ln w="88900" cap="flat">
                <a:solidFill>
                  <a:srgbClr val="FF2600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  <p:sp>
            <p:nvSpPr>
              <p:cNvPr id="967" name="Rectangle"/>
              <p:cNvSpPr/>
              <p:nvPr/>
            </p:nvSpPr>
            <p:spPr>
              <a:xfrm>
                <a:off x="0" y="0"/>
                <a:ext cx="1464403" cy="1487918"/>
              </a:xfrm>
              <a:prstGeom prst="rect">
                <a:avLst/>
              </a:prstGeom>
              <a:noFill/>
              <a:ln w="88900" cap="flat">
                <a:solidFill>
                  <a:srgbClr val="FF2600"/>
                </a:solidFill>
                <a:prstDash val="sysDot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pPr>
                <a:endParaRPr/>
              </a:p>
            </p:txBody>
          </p:sp>
        </p:grpSp>
      </p:grpSp>
      <p:sp>
        <p:nvSpPr>
          <p:cNvPr id="97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42</a:t>
            </a:fld>
            <a:endParaRPr/>
          </a:p>
        </p:txBody>
      </p:sp>
      <p:grpSp>
        <p:nvGrpSpPr>
          <p:cNvPr id="975" name="Group"/>
          <p:cNvGrpSpPr/>
          <p:nvPr/>
        </p:nvGrpSpPr>
        <p:grpSpPr>
          <a:xfrm>
            <a:off x="3223960" y="870853"/>
            <a:ext cx="6117216" cy="1740813"/>
            <a:chOff x="0" y="0"/>
            <a:chExt cx="6117214" cy="1740811"/>
          </a:xfrm>
        </p:grpSpPr>
        <p:sp>
          <p:nvSpPr>
            <p:cNvPr id="971" name="1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1</a:t>
              </a:r>
            </a:p>
          </p:txBody>
        </p:sp>
        <p:sp>
          <p:nvSpPr>
            <p:cNvPr id="972" name="1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1</a:t>
              </a:r>
            </a:p>
          </p:txBody>
        </p:sp>
        <p:sp>
          <p:nvSpPr>
            <p:cNvPr id="973" name="1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1</a:t>
              </a:r>
            </a:p>
          </p:txBody>
        </p:sp>
        <p:sp>
          <p:nvSpPr>
            <p:cNvPr id="974" name="1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1</a:t>
              </a:r>
            </a:p>
          </p:txBody>
        </p:sp>
      </p:grpSp>
      <p:grpSp>
        <p:nvGrpSpPr>
          <p:cNvPr id="979" name="Group"/>
          <p:cNvGrpSpPr/>
          <p:nvPr/>
        </p:nvGrpSpPr>
        <p:grpSpPr>
          <a:xfrm>
            <a:off x="4680828" y="5115686"/>
            <a:ext cx="4669272" cy="1740812"/>
            <a:chOff x="0" y="0"/>
            <a:chExt cx="4669271" cy="1740811"/>
          </a:xfrm>
        </p:grpSpPr>
        <p:sp>
          <p:nvSpPr>
            <p:cNvPr id="976" name="3"/>
            <p:cNvSpPr/>
            <p:nvPr/>
          </p:nvSpPr>
          <p:spPr>
            <a:xfrm>
              <a:off x="1740186" y="126447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3</a:t>
              </a:r>
            </a:p>
          </p:txBody>
        </p:sp>
        <p:sp>
          <p:nvSpPr>
            <p:cNvPr id="977" name="3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3</a:t>
              </a:r>
            </a:p>
          </p:txBody>
        </p:sp>
        <p:sp>
          <p:nvSpPr>
            <p:cNvPr id="978" name="3"/>
            <p:cNvSpPr/>
            <p:nvPr/>
          </p:nvSpPr>
          <p:spPr>
            <a:xfrm>
              <a:off x="32048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3</a:t>
              </a:r>
            </a:p>
          </p:txBody>
        </p:sp>
      </p:grpSp>
      <p:grpSp>
        <p:nvGrpSpPr>
          <p:cNvPr id="985" name="Group"/>
          <p:cNvGrpSpPr/>
          <p:nvPr/>
        </p:nvGrpSpPr>
        <p:grpSpPr>
          <a:xfrm>
            <a:off x="4015655" y="3859578"/>
            <a:ext cx="17075398" cy="6438908"/>
            <a:chOff x="0" y="0"/>
            <a:chExt cx="17075396" cy="6438907"/>
          </a:xfrm>
        </p:grpSpPr>
        <p:sp>
          <p:nvSpPr>
            <p:cNvPr id="980" name="Empty space reveals information"/>
            <p:cNvSpPr txBox="1"/>
            <p:nvPr/>
          </p:nvSpPr>
          <p:spPr>
            <a:xfrm>
              <a:off x="6814360" y="2923211"/>
              <a:ext cx="10261037" cy="857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20000"/>
                </a:lnSpc>
                <a:defRPr sz="5000" b="1">
                  <a:solidFill>
                    <a:srgbClr val="FF2600"/>
                  </a:solidFill>
                </a:defRPr>
              </a:lvl1pPr>
            </a:lstStyle>
            <a:p>
              <a:r>
                <a:t>Empty space reveals information</a:t>
              </a:r>
            </a:p>
          </p:txBody>
        </p:sp>
        <p:sp>
          <p:nvSpPr>
            <p:cNvPr id="981" name="Line"/>
            <p:cNvSpPr/>
            <p:nvPr/>
          </p:nvSpPr>
          <p:spPr>
            <a:xfrm flipH="1" flipV="1">
              <a:off x="5052063" y="-1"/>
              <a:ext cx="1145001" cy="2692954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82" name="Line"/>
            <p:cNvSpPr/>
            <p:nvPr/>
          </p:nvSpPr>
          <p:spPr>
            <a:xfrm flipH="1">
              <a:off x="5190853" y="3996665"/>
              <a:ext cx="850968" cy="850967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83" name="Line"/>
            <p:cNvSpPr/>
            <p:nvPr/>
          </p:nvSpPr>
          <p:spPr>
            <a:xfrm flipH="1">
              <a:off x="170690" y="3524964"/>
              <a:ext cx="6095946" cy="2913944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984" name="Line"/>
            <p:cNvSpPr/>
            <p:nvPr/>
          </p:nvSpPr>
          <p:spPr>
            <a:xfrm flipH="1" flipV="1">
              <a:off x="0" y="1995735"/>
              <a:ext cx="5990203" cy="1261993"/>
            </a:xfrm>
            <a:prstGeom prst="line">
              <a:avLst/>
            </a:prstGeom>
            <a:noFill/>
            <a:ln w="1016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" grpId="0" build="p" bldLvl="5" animBg="1" advAuto="0"/>
      <p:bldP spid="969" grpId="0" animBg="1" advAuto="0"/>
      <p:bldP spid="985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roup"/>
          <p:cNvGrpSpPr/>
          <p:nvPr/>
        </p:nvGrpSpPr>
        <p:grpSpPr>
          <a:xfrm>
            <a:off x="3223960" y="870853"/>
            <a:ext cx="6117216" cy="1740813"/>
            <a:chOff x="0" y="0"/>
            <a:chExt cx="6117214" cy="1740811"/>
          </a:xfrm>
        </p:grpSpPr>
        <p:sp>
          <p:nvSpPr>
            <p:cNvPr id="987" name="Rectangle"/>
            <p:cNvSpPr/>
            <p:nvPr/>
          </p:nvSpPr>
          <p:spPr>
            <a:xfrm>
              <a:off x="1740694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988" name="Rectangle"/>
            <p:cNvSpPr/>
            <p:nvPr/>
          </p:nvSpPr>
          <p:spPr>
            <a:xfrm>
              <a:off x="3196381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989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990" name="Rectangle"/>
            <p:cNvSpPr/>
            <p:nvPr/>
          </p:nvSpPr>
          <p:spPr>
            <a:xfrm>
              <a:off x="46528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992" name="Rectangle"/>
          <p:cNvSpPr/>
          <p:nvPr/>
        </p:nvSpPr>
        <p:spPr>
          <a:xfrm>
            <a:off x="3276573" y="3119716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996" name="Group"/>
          <p:cNvGrpSpPr/>
          <p:nvPr/>
        </p:nvGrpSpPr>
        <p:grpSpPr>
          <a:xfrm>
            <a:off x="4680828" y="5115686"/>
            <a:ext cx="4669272" cy="1740812"/>
            <a:chOff x="0" y="0"/>
            <a:chExt cx="4669271" cy="1740811"/>
          </a:xfrm>
        </p:grpSpPr>
        <p:sp>
          <p:nvSpPr>
            <p:cNvPr id="993" name="Rectangle"/>
            <p:cNvSpPr/>
            <p:nvPr/>
          </p:nvSpPr>
          <p:spPr>
            <a:xfrm>
              <a:off x="1740186" y="126447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994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995" name="Rectangle"/>
            <p:cNvSpPr/>
            <p:nvPr/>
          </p:nvSpPr>
          <p:spPr>
            <a:xfrm>
              <a:off x="3204869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997" name="Rectangle"/>
          <p:cNvSpPr/>
          <p:nvPr/>
        </p:nvSpPr>
        <p:spPr>
          <a:xfrm>
            <a:off x="3276573" y="7364548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1001" name="Group"/>
          <p:cNvGrpSpPr/>
          <p:nvPr/>
        </p:nvGrpSpPr>
        <p:grpSpPr>
          <a:xfrm>
            <a:off x="4678864" y="9360518"/>
            <a:ext cx="4660500" cy="1740812"/>
            <a:chOff x="0" y="0"/>
            <a:chExt cx="4660498" cy="1740811"/>
          </a:xfrm>
        </p:grpSpPr>
        <p:sp>
          <p:nvSpPr>
            <p:cNvPr id="998" name="Square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999" name="Rectangle"/>
            <p:cNvSpPr/>
            <p:nvPr/>
          </p:nvSpPr>
          <p:spPr>
            <a:xfrm>
              <a:off x="1740312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00" name="Rectangle"/>
            <p:cNvSpPr/>
            <p:nvPr/>
          </p:nvSpPr>
          <p:spPr>
            <a:xfrm>
              <a:off x="3196096" y="126446"/>
              <a:ext cx="1464403" cy="1487919"/>
            </a:xfrm>
            <a:prstGeom prst="rect">
              <a:avLst/>
            </a:prstGeom>
            <a:solidFill>
              <a:srgbClr val="FF968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sp>
        <p:nvSpPr>
          <p:cNvPr id="1002" name="We still need:…"/>
          <p:cNvSpPr txBox="1"/>
          <p:nvPr/>
        </p:nvSpPr>
        <p:spPr>
          <a:xfrm>
            <a:off x="11232864" y="3675056"/>
            <a:ext cx="12620050" cy="588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120000"/>
              </a:lnSpc>
              <a:defRPr sz="4500"/>
            </a:pPr>
            <a:r>
              <a:rPr dirty="0"/>
              <a:t>We still need:</a:t>
            </a:r>
          </a:p>
          <a:p>
            <a:pPr marL="451184" indent="-451184">
              <a:lnSpc>
                <a:spcPct val="120000"/>
              </a:lnSpc>
              <a:buSzPct val="100000"/>
              <a:buChar char="•"/>
              <a:defRPr sz="4500"/>
            </a:pPr>
            <a:r>
              <a:rPr dirty="0"/>
              <a:t>Create unique </a:t>
            </a:r>
            <a:r>
              <a:rPr sz="6000" dirty="0"/>
              <a:t>⊥</a:t>
            </a:r>
            <a:r>
              <a:rPr sz="6000" b="1" dirty="0"/>
              <a:t> </a:t>
            </a:r>
            <a:r>
              <a:rPr dirty="0"/>
              <a:t>for each empty location</a:t>
            </a:r>
          </a:p>
          <a:p>
            <a:pPr marL="451184" indent="-451184">
              <a:lnSpc>
                <a:spcPct val="120000"/>
              </a:lnSpc>
              <a:buSzPct val="100000"/>
              <a:buChar char="•"/>
              <a:defRPr sz="4500"/>
            </a:pPr>
            <a:r>
              <a:rPr dirty="0"/>
              <a:t>Pad obliviously to 2V rows with </a:t>
            </a:r>
            <a:r>
              <a:rPr sz="6000" dirty="0"/>
              <a:t>⊥</a:t>
            </a:r>
            <a:r>
              <a:rPr dirty="0"/>
              <a:t>’s as needed</a:t>
            </a:r>
          </a:p>
          <a:p>
            <a:pPr algn="ctr">
              <a:lnSpc>
                <a:spcPct val="120000"/>
              </a:lnSpc>
              <a:defRPr sz="6000"/>
            </a:pPr>
            <a:r>
              <a:rPr dirty="0"/>
              <a:t>How?</a:t>
            </a:r>
          </a:p>
        </p:txBody>
      </p:sp>
      <p:grpSp>
        <p:nvGrpSpPr>
          <p:cNvPr id="1007" name="Group"/>
          <p:cNvGrpSpPr/>
          <p:nvPr/>
        </p:nvGrpSpPr>
        <p:grpSpPr>
          <a:xfrm>
            <a:off x="3504155" y="11538300"/>
            <a:ext cx="5849721" cy="1487919"/>
            <a:chOff x="0" y="0"/>
            <a:chExt cx="5849720" cy="1487917"/>
          </a:xfrm>
        </p:grpSpPr>
        <p:sp>
          <p:nvSpPr>
            <p:cNvPr id="1003" name="Rectangle"/>
            <p:cNvSpPr/>
            <p:nvPr/>
          </p:nvSpPr>
          <p:spPr>
            <a:xfrm>
              <a:off x="1460500" y="0"/>
              <a:ext cx="1464403" cy="1487918"/>
            </a:xfrm>
            <a:prstGeom prst="rect">
              <a:avLst/>
            </a:prstGeom>
            <a:noFill/>
            <a:ln w="889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04" name="Rectangle"/>
            <p:cNvSpPr/>
            <p:nvPr/>
          </p:nvSpPr>
          <p:spPr>
            <a:xfrm>
              <a:off x="2916187" y="0"/>
              <a:ext cx="1464403" cy="1487918"/>
            </a:xfrm>
            <a:prstGeom prst="rect">
              <a:avLst/>
            </a:prstGeom>
            <a:noFill/>
            <a:ln w="889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05" name="Rectangle"/>
            <p:cNvSpPr/>
            <p:nvPr/>
          </p:nvSpPr>
          <p:spPr>
            <a:xfrm>
              <a:off x="4385318" y="0"/>
              <a:ext cx="1464403" cy="1487918"/>
            </a:xfrm>
            <a:prstGeom prst="rect">
              <a:avLst/>
            </a:prstGeom>
            <a:noFill/>
            <a:ln w="889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06" name="Rectangle"/>
            <p:cNvSpPr/>
            <p:nvPr/>
          </p:nvSpPr>
          <p:spPr>
            <a:xfrm>
              <a:off x="0" y="0"/>
              <a:ext cx="1464403" cy="1487918"/>
            </a:xfrm>
            <a:prstGeom prst="rect">
              <a:avLst/>
            </a:prstGeom>
            <a:noFill/>
            <a:ln w="889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sp>
        <p:nvSpPr>
          <p:cNvPr id="100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1309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0" build="p" bldLvl="5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93537" y="1227206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1011" name="Rectangle"/>
          <p:cNvSpPr/>
          <p:nvPr/>
        </p:nvSpPr>
        <p:spPr>
          <a:xfrm>
            <a:off x="1344131" y="4982507"/>
            <a:ext cx="21072382" cy="12700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012" name="Square"/>
          <p:cNvSpPr/>
          <p:nvPr/>
        </p:nvSpPr>
        <p:spPr>
          <a:xfrm>
            <a:off x="1326521" y="4747102"/>
            <a:ext cx="1740812" cy="1740812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1017" name="Group"/>
          <p:cNvGrpSpPr/>
          <p:nvPr/>
        </p:nvGrpSpPr>
        <p:grpSpPr>
          <a:xfrm>
            <a:off x="3070416" y="4873549"/>
            <a:ext cx="5830564" cy="1487918"/>
            <a:chOff x="0" y="0"/>
            <a:chExt cx="5830562" cy="1487917"/>
          </a:xfrm>
        </p:grpSpPr>
        <p:sp>
          <p:nvSpPr>
            <p:cNvPr id="1013" name="Rectangle"/>
            <p:cNvSpPr/>
            <p:nvPr/>
          </p:nvSpPr>
          <p:spPr>
            <a:xfrm>
              <a:off x="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14" name="Rectangle"/>
            <p:cNvSpPr/>
            <p:nvPr/>
          </p:nvSpPr>
          <p:spPr>
            <a:xfrm>
              <a:off x="1455687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15" name="Rectangle"/>
            <p:cNvSpPr/>
            <p:nvPr/>
          </p:nvSpPr>
          <p:spPr>
            <a:xfrm>
              <a:off x="2912118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16" name="Rectangle"/>
            <p:cNvSpPr/>
            <p:nvPr/>
          </p:nvSpPr>
          <p:spPr>
            <a:xfrm>
              <a:off x="436616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18" name="Our Result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 b="0" spc="-200"/>
                </a:pPr>
                <a:r>
                  <a:t>Where do we need to put unique </a:t>
                </a:r>
                <a14:m>
                  <m:oMath xmlns:m="http://schemas.openxmlformats.org/officeDocument/2006/math">
                    <m:r>
                      <a:rPr sz="9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t>’s?</a:t>
                </a:r>
              </a:p>
            </p:txBody>
          </p:sp>
        </mc:Choice>
        <mc:Fallback>
          <p:sp>
            <p:nvSpPr>
              <p:cNvPr id="1018" name="Our Resul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719" t="-3489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8" name="Group"/>
          <p:cNvGrpSpPr/>
          <p:nvPr/>
        </p:nvGrpSpPr>
        <p:grpSpPr>
          <a:xfrm>
            <a:off x="9846239" y="5111286"/>
            <a:ext cx="11601455" cy="504445"/>
            <a:chOff x="0" y="0"/>
            <a:chExt cx="11601452" cy="5044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9" name="Equation"/>
                <p:cNvSpPr txBox="1"/>
                <p:nvPr/>
              </p:nvSpPr>
              <p:spPr>
                <a:xfrm>
                  <a:off x="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1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48819" cy="504445"/>
                </a:xfrm>
                <a:prstGeom prst="rect">
                  <a:avLst/>
                </a:prstGeom>
                <a:blipFill>
                  <a:blip r:embed="rId3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0" name="Equation"/>
                <p:cNvSpPr txBox="1"/>
                <p:nvPr/>
              </p:nvSpPr>
              <p:spPr>
                <a:xfrm>
                  <a:off x="139408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2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080" y="0"/>
                  <a:ext cx="448819" cy="504445"/>
                </a:xfrm>
                <a:prstGeom prst="rect">
                  <a:avLst/>
                </a:prstGeom>
                <a:blipFill>
                  <a:blip r:embed="rId4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1" name="Equation"/>
                <p:cNvSpPr txBox="1"/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2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blipFill>
                  <a:blip r:embed="rId5"/>
                  <a:stretch>
                    <a:fillRect r="-274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2" name="Equation"/>
                <p:cNvSpPr txBox="1"/>
                <p:nvPr/>
              </p:nvSpPr>
              <p:spPr>
                <a:xfrm>
                  <a:off x="5576317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2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317" y="0"/>
                  <a:ext cx="448819" cy="504445"/>
                </a:xfrm>
                <a:prstGeom prst="rect">
                  <a:avLst/>
                </a:prstGeom>
                <a:blipFill>
                  <a:blip r:embed="rId6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3" name="Equation"/>
                <p:cNvSpPr txBox="1"/>
                <p:nvPr/>
              </p:nvSpPr>
              <p:spPr>
                <a:xfrm>
                  <a:off x="6970397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2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397" y="0"/>
                  <a:ext cx="448819" cy="504445"/>
                </a:xfrm>
                <a:prstGeom prst="rect">
                  <a:avLst/>
                </a:prstGeom>
                <a:blipFill>
                  <a:blip r:embed="rId7"/>
                  <a:stretch>
                    <a:fillRect r="-274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4" name="Equation"/>
                <p:cNvSpPr txBox="1"/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2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blipFill>
                  <a:blip r:embed="rId8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5" name="Equation"/>
                <p:cNvSpPr txBox="1"/>
                <p:nvPr/>
              </p:nvSpPr>
              <p:spPr>
                <a:xfrm>
                  <a:off x="8364476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2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4476" y="0"/>
                  <a:ext cx="448819" cy="504445"/>
                </a:xfrm>
                <a:prstGeom prst="rect">
                  <a:avLst/>
                </a:prstGeom>
                <a:blipFill>
                  <a:blip r:embed="rId9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6" name="Equation"/>
                <p:cNvSpPr txBox="1"/>
                <p:nvPr/>
              </p:nvSpPr>
              <p:spPr>
                <a:xfrm>
                  <a:off x="9758555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2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8555" y="0"/>
                  <a:ext cx="448819" cy="504445"/>
                </a:xfrm>
                <a:prstGeom prst="rect">
                  <a:avLst/>
                </a:prstGeom>
                <a:blipFill>
                  <a:blip r:embed="rId10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27" name="Equation"/>
                <p:cNvSpPr txBox="1"/>
                <p:nvPr/>
              </p:nvSpPr>
              <p:spPr>
                <a:xfrm>
                  <a:off x="11152634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2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2634" y="0"/>
                  <a:ext cx="448819" cy="504445"/>
                </a:xfrm>
                <a:prstGeom prst="rect">
                  <a:avLst/>
                </a:prstGeom>
                <a:blipFill>
                  <a:blip r:embed="rId11"/>
                  <a:stretch>
                    <a:fillRect r="-411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93537" y="1227206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45</a:t>
            </a:fld>
            <a:endParaRPr/>
          </a:p>
        </p:txBody>
      </p:sp>
      <p:sp>
        <p:nvSpPr>
          <p:cNvPr id="1031" name="Rectangle"/>
          <p:cNvSpPr/>
          <p:nvPr/>
        </p:nvSpPr>
        <p:spPr>
          <a:xfrm>
            <a:off x="1344131" y="4982507"/>
            <a:ext cx="21072382" cy="12700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032" name="Square"/>
          <p:cNvSpPr/>
          <p:nvPr/>
        </p:nvSpPr>
        <p:spPr>
          <a:xfrm>
            <a:off x="7676522" y="4747102"/>
            <a:ext cx="1740812" cy="1740812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1037" name="Group"/>
          <p:cNvGrpSpPr/>
          <p:nvPr/>
        </p:nvGrpSpPr>
        <p:grpSpPr>
          <a:xfrm>
            <a:off x="9420417" y="4873549"/>
            <a:ext cx="5830563" cy="1487918"/>
            <a:chOff x="0" y="0"/>
            <a:chExt cx="5830562" cy="1487917"/>
          </a:xfrm>
        </p:grpSpPr>
        <p:sp>
          <p:nvSpPr>
            <p:cNvPr id="1033" name="Rectangle"/>
            <p:cNvSpPr/>
            <p:nvPr/>
          </p:nvSpPr>
          <p:spPr>
            <a:xfrm>
              <a:off x="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34" name="Rectangle"/>
            <p:cNvSpPr/>
            <p:nvPr/>
          </p:nvSpPr>
          <p:spPr>
            <a:xfrm>
              <a:off x="1455687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35" name="Rectangle"/>
            <p:cNvSpPr/>
            <p:nvPr/>
          </p:nvSpPr>
          <p:spPr>
            <a:xfrm>
              <a:off x="2912118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36" name="Rectangle"/>
            <p:cNvSpPr/>
            <p:nvPr/>
          </p:nvSpPr>
          <p:spPr>
            <a:xfrm>
              <a:off x="436616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1043" name="Group"/>
          <p:cNvGrpSpPr/>
          <p:nvPr/>
        </p:nvGrpSpPr>
        <p:grpSpPr>
          <a:xfrm>
            <a:off x="15678404" y="5111286"/>
            <a:ext cx="6025136" cy="504445"/>
            <a:chOff x="0" y="0"/>
            <a:chExt cx="6025135" cy="5044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8" name="Equation"/>
                <p:cNvSpPr txBox="1"/>
                <p:nvPr/>
              </p:nvSpPr>
              <p:spPr>
                <a:xfrm>
                  <a:off x="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3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48819" cy="504445"/>
                </a:xfrm>
                <a:prstGeom prst="rect">
                  <a:avLst/>
                </a:prstGeom>
                <a:blipFill>
                  <a:blip r:embed="rId2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9" name="Equation"/>
                <p:cNvSpPr txBox="1"/>
                <p:nvPr/>
              </p:nvSpPr>
              <p:spPr>
                <a:xfrm>
                  <a:off x="139408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3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080" y="0"/>
                  <a:ext cx="448819" cy="504445"/>
                </a:xfrm>
                <a:prstGeom prst="rect">
                  <a:avLst/>
                </a:prstGeom>
                <a:blipFill>
                  <a:blip r:embed="rId3"/>
                  <a:stretch>
                    <a:fillRect r="-274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0" name="Equation"/>
                <p:cNvSpPr txBox="1"/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4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blipFill>
                  <a:blip r:embed="rId4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1" name="Equation"/>
                <p:cNvSpPr txBox="1"/>
                <p:nvPr/>
              </p:nvSpPr>
              <p:spPr>
                <a:xfrm>
                  <a:off x="5576317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4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317" y="0"/>
                  <a:ext cx="448819" cy="504445"/>
                </a:xfrm>
                <a:prstGeom prst="rect">
                  <a:avLst/>
                </a:prstGeom>
                <a:blipFill>
                  <a:blip r:embed="rId5"/>
                  <a:stretch>
                    <a:fillRect r="-274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2" name="Equation"/>
                <p:cNvSpPr txBox="1"/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4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blipFill>
                  <a:blip r:embed="rId6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8" name="Group"/>
          <p:cNvGrpSpPr/>
          <p:nvPr/>
        </p:nvGrpSpPr>
        <p:grpSpPr>
          <a:xfrm>
            <a:off x="2250709" y="5111286"/>
            <a:ext cx="4631057" cy="504445"/>
            <a:chOff x="0" y="0"/>
            <a:chExt cx="4631056" cy="5044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4" name="Equation"/>
                <p:cNvSpPr txBox="1"/>
                <p:nvPr/>
              </p:nvSpPr>
              <p:spPr>
                <a:xfrm>
                  <a:off x="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4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48819" cy="504445"/>
                </a:xfrm>
                <a:prstGeom prst="rect">
                  <a:avLst/>
                </a:prstGeom>
                <a:blipFill>
                  <a:blip r:embed="rId7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5" name="Equation"/>
                <p:cNvSpPr txBox="1"/>
                <p:nvPr/>
              </p:nvSpPr>
              <p:spPr>
                <a:xfrm>
                  <a:off x="139408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4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080" y="0"/>
                  <a:ext cx="448819" cy="504445"/>
                </a:xfrm>
                <a:prstGeom prst="rect">
                  <a:avLst/>
                </a:prstGeom>
                <a:blipFill>
                  <a:blip r:embed="rId2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6" name="Equation"/>
                <p:cNvSpPr txBox="1"/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4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blipFill>
                  <a:blip r:embed="rId8"/>
                  <a:stretch>
                    <a:fillRect r="-274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7" name="Equation"/>
                <p:cNvSpPr txBox="1"/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4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blipFill>
                  <a:blip r:embed="rId4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49" name="Our Result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 b="0" spc="-200"/>
                </a:pPr>
                <a:r>
                  <a:t>Where do we need to put unique </a:t>
                </a:r>
                <a14:m>
                  <m:oMath xmlns:m="http://schemas.openxmlformats.org/officeDocument/2006/math">
                    <m:r>
                      <a:rPr sz="9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t>’s?</a:t>
                </a:r>
              </a:p>
            </p:txBody>
          </p:sp>
        </mc:Choice>
        <mc:Fallback>
          <p:sp>
            <p:nvSpPr>
              <p:cNvPr id="1049" name="Our Resul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9"/>
                <a:stretch>
                  <a:fillRect l="-2719" t="-3489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 advAuto="0"/>
      <p:bldP spid="1048" grpId="0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93537" y="1227206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46</a:t>
            </a:fld>
            <a:endParaRPr/>
          </a:p>
        </p:txBody>
      </p:sp>
      <p:sp>
        <p:nvSpPr>
          <p:cNvPr id="1052" name="Rectangle"/>
          <p:cNvSpPr/>
          <p:nvPr/>
        </p:nvSpPr>
        <p:spPr>
          <a:xfrm>
            <a:off x="1344131" y="4982507"/>
            <a:ext cx="21072382" cy="12700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053" name="Square"/>
          <p:cNvSpPr/>
          <p:nvPr/>
        </p:nvSpPr>
        <p:spPr>
          <a:xfrm>
            <a:off x="1326521" y="4747102"/>
            <a:ext cx="1740812" cy="1740812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1058" name="Group"/>
          <p:cNvGrpSpPr/>
          <p:nvPr/>
        </p:nvGrpSpPr>
        <p:grpSpPr>
          <a:xfrm>
            <a:off x="3070416" y="4873549"/>
            <a:ext cx="5830564" cy="1487918"/>
            <a:chOff x="0" y="0"/>
            <a:chExt cx="5830562" cy="1487917"/>
          </a:xfrm>
        </p:grpSpPr>
        <p:sp>
          <p:nvSpPr>
            <p:cNvPr id="1054" name="Rectangle"/>
            <p:cNvSpPr/>
            <p:nvPr/>
          </p:nvSpPr>
          <p:spPr>
            <a:xfrm>
              <a:off x="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55" name="Rectangle"/>
            <p:cNvSpPr/>
            <p:nvPr/>
          </p:nvSpPr>
          <p:spPr>
            <a:xfrm>
              <a:off x="1455687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56" name="Rectangle"/>
            <p:cNvSpPr/>
            <p:nvPr/>
          </p:nvSpPr>
          <p:spPr>
            <a:xfrm>
              <a:off x="2912118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57" name="Rectangle"/>
            <p:cNvSpPr/>
            <p:nvPr/>
          </p:nvSpPr>
          <p:spPr>
            <a:xfrm>
              <a:off x="436616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59" name="Our Result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 b="0" spc="-200"/>
                </a:pPr>
                <a:r>
                  <a:t>Where do we need to put unique </a:t>
                </a:r>
                <a14:m>
                  <m:oMath xmlns:m="http://schemas.openxmlformats.org/officeDocument/2006/math">
                    <m:r>
                      <a:rPr sz="9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t>’s?</a:t>
                </a:r>
              </a:p>
            </p:txBody>
          </p:sp>
        </mc:Choice>
        <mc:Fallback>
          <p:sp>
            <p:nvSpPr>
              <p:cNvPr id="1059" name="Our Resul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719" t="-3489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93537" y="1227206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47</a:t>
            </a:fld>
            <a:endParaRPr/>
          </a:p>
        </p:txBody>
      </p:sp>
      <p:sp>
        <p:nvSpPr>
          <p:cNvPr id="1062" name="Rectangle"/>
          <p:cNvSpPr/>
          <p:nvPr/>
        </p:nvSpPr>
        <p:spPr>
          <a:xfrm>
            <a:off x="1344131" y="4982507"/>
            <a:ext cx="21072382" cy="12700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grpSp>
        <p:nvGrpSpPr>
          <p:cNvPr id="1067" name="Group"/>
          <p:cNvGrpSpPr/>
          <p:nvPr/>
        </p:nvGrpSpPr>
        <p:grpSpPr>
          <a:xfrm>
            <a:off x="1330516" y="4873549"/>
            <a:ext cx="5830564" cy="1487918"/>
            <a:chOff x="0" y="0"/>
            <a:chExt cx="5830562" cy="1487917"/>
          </a:xfrm>
        </p:grpSpPr>
        <p:sp>
          <p:nvSpPr>
            <p:cNvPr id="1063" name="Rectangle"/>
            <p:cNvSpPr/>
            <p:nvPr/>
          </p:nvSpPr>
          <p:spPr>
            <a:xfrm>
              <a:off x="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64" name="Rectangle"/>
            <p:cNvSpPr/>
            <p:nvPr/>
          </p:nvSpPr>
          <p:spPr>
            <a:xfrm>
              <a:off x="1455687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65" name="Rectangle"/>
            <p:cNvSpPr/>
            <p:nvPr/>
          </p:nvSpPr>
          <p:spPr>
            <a:xfrm>
              <a:off x="2912118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66" name="Rectangle"/>
            <p:cNvSpPr/>
            <p:nvPr/>
          </p:nvSpPr>
          <p:spPr>
            <a:xfrm>
              <a:off x="436616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p:grpSp>
        <p:nvGrpSpPr>
          <p:cNvPr id="1079" name="Group"/>
          <p:cNvGrpSpPr/>
          <p:nvPr/>
        </p:nvGrpSpPr>
        <p:grpSpPr>
          <a:xfrm>
            <a:off x="7618994" y="5111286"/>
            <a:ext cx="14251936" cy="504445"/>
            <a:chOff x="-1394079" y="0"/>
            <a:chExt cx="14251934" cy="5044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8" name="Equation"/>
                <p:cNvSpPr txBox="1"/>
                <p:nvPr/>
              </p:nvSpPr>
              <p:spPr>
                <a:xfrm>
                  <a:off x="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6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48819" cy="504445"/>
                </a:xfrm>
                <a:prstGeom prst="rect">
                  <a:avLst/>
                </a:prstGeom>
                <a:blipFill>
                  <a:blip r:embed="rId2"/>
                  <a:stretch>
                    <a:fillRect r="-274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9" name="Equation"/>
                <p:cNvSpPr txBox="1"/>
                <p:nvPr/>
              </p:nvSpPr>
              <p:spPr>
                <a:xfrm>
                  <a:off x="139408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6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080" y="0"/>
                  <a:ext cx="448819" cy="504445"/>
                </a:xfrm>
                <a:prstGeom prst="rect">
                  <a:avLst/>
                </a:prstGeom>
                <a:blipFill>
                  <a:blip r:embed="rId3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0" name="Equation"/>
                <p:cNvSpPr txBox="1"/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blipFill>
                  <a:blip r:embed="rId4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1" name="Equation"/>
                <p:cNvSpPr txBox="1"/>
                <p:nvPr/>
              </p:nvSpPr>
              <p:spPr>
                <a:xfrm>
                  <a:off x="5576317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317" y="0"/>
                  <a:ext cx="448819" cy="504445"/>
                </a:xfrm>
                <a:prstGeom prst="rect">
                  <a:avLst/>
                </a:prstGeom>
                <a:blipFill>
                  <a:blip r:embed="rId5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2" name="Equation"/>
                <p:cNvSpPr txBox="1"/>
                <p:nvPr/>
              </p:nvSpPr>
              <p:spPr>
                <a:xfrm>
                  <a:off x="6970397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397" y="0"/>
                  <a:ext cx="448819" cy="504445"/>
                </a:xfrm>
                <a:prstGeom prst="rect">
                  <a:avLst/>
                </a:prstGeom>
                <a:blipFill>
                  <a:blip r:embed="rId6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3" name="Equation"/>
                <p:cNvSpPr txBox="1"/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blipFill>
                  <a:blip r:embed="rId7"/>
                  <a:stretch>
                    <a:fillRect r="-274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4" name="Equation"/>
                <p:cNvSpPr txBox="1"/>
                <p:nvPr/>
              </p:nvSpPr>
              <p:spPr>
                <a:xfrm>
                  <a:off x="8364476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4476" y="0"/>
                  <a:ext cx="448819" cy="504445"/>
                </a:xfrm>
                <a:prstGeom prst="rect">
                  <a:avLst/>
                </a:prstGeom>
                <a:blipFill>
                  <a:blip r:embed="rId8"/>
                  <a:stretch>
                    <a:fillRect r="-274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5" name="Equation"/>
                <p:cNvSpPr txBox="1"/>
                <p:nvPr/>
              </p:nvSpPr>
              <p:spPr>
                <a:xfrm>
                  <a:off x="9758555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8555" y="0"/>
                  <a:ext cx="448819" cy="504445"/>
                </a:xfrm>
                <a:prstGeom prst="rect">
                  <a:avLst/>
                </a:prstGeom>
                <a:blipFill>
                  <a:blip r:embed="rId9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6" name="Equation"/>
                <p:cNvSpPr txBox="1"/>
                <p:nvPr/>
              </p:nvSpPr>
              <p:spPr>
                <a:xfrm>
                  <a:off x="11152634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2634" y="0"/>
                  <a:ext cx="448819" cy="504445"/>
                </a:xfrm>
                <a:prstGeom prst="rect">
                  <a:avLst/>
                </a:prstGeom>
                <a:blipFill>
                  <a:blip r:embed="rId10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7" name="Equation"/>
                <p:cNvSpPr txBox="1"/>
                <p:nvPr/>
              </p:nvSpPr>
              <p:spPr>
                <a:xfrm>
                  <a:off x="-1394080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94080" y="0"/>
                  <a:ext cx="448819" cy="504445"/>
                </a:xfrm>
                <a:prstGeom prst="rect">
                  <a:avLst/>
                </a:prstGeom>
                <a:blipFill>
                  <a:blip r:embed="rId11"/>
                  <a:stretch>
                    <a:fillRect r="-411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8" name="Equation"/>
                <p:cNvSpPr txBox="1"/>
                <p:nvPr/>
              </p:nvSpPr>
              <p:spPr>
                <a:xfrm>
                  <a:off x="12409037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7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9037" y="0"/>
                  <a:ext cx="448819" cy="504445"/>
                </a:xfrm>
                <a:prstGeom prst="rect">
                  <a:avLst/>
                </a:prstGeom>
                <a:blipFill>
                  <a:blip r:embed="rId12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80" name="Our Result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 b="0" spc="-200"/>
                </a:pPr>
                <a:r>
                  <a:t>Where do we need to put unique </a:t>
                </a:r>
                <a14:m>
                  <m:oMath xmlns:m="http://schemas.openxmlformats.org/officeDocument/2006/math">
                    <m:r>
                      <a:rPr sz="9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t>’s?</a:t>
                </a:r>
              </a:p>
            </p:txBody>
          </p:sp>
        </mc:Choice>
        <mc:Fallback>
          <p:sp>
            <p:nvSpPr>
              <p:cNvPr id="1080" name="Our Resul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13"/>
                <a:stretch>
                  <a:fillRect l="-2719" t="-3489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93537" y="1227206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48</a:t>
            </a:fld>
            <a:endParaRPr/>
          </a:p>
        </p:txBody>
      </p:sp>
      <p:sp>
        <p:nvSpPr>
          <p:cNvPr id="1083" name="Rectangle"/>
          <p:cNvSpPr/>
          <p:nvPr/>
        </p:nvSpPr>
        <p:spPr>
          <a:xfrm>
            <a:off x="1128879" y="4944407"/>
            <a:ext cx="21072382" cy="12700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084" name="Square"/>
          <p:cNvSpPr/>
          <p:nvPr/>
        </p:nvSpPr>
        <p:spPr>
          <a:xfrm>
            <a:off x="7676522" y="4747102"/>
            <a:ext cx="1740812" cy="1740812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p:grpSp>
        <p:nvGrpSpPr>
          <p:cNvPr id="1089" name="Group"/>
          <p:cNvGrpSpPr/>
          <p:nvPr/>
        </p:nvGrpSpPr>
        <p:grpSpPr>
          <a:xfrm>
            <a:off x="9420417" y="4873549"/>
            <a:ext cx="5830563" cy="1487918"/>
            <a:chOff x="0" y="0"/>
            <a:chExt cx="5830562" cy="1487917"/>
          </a:xfrm>
        </p:grpSpPr>
        <p:sp>
          <p:nvSpPr>
            <p:cNvPr id="1085" name="Rectangle"/>
            <p:cNvSpPr/>
            <p:nvPr/>
          </p:nvSpPr>
          <p:spPr>
            <a:xfrm>
              <a:off x="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86" name="Rectangle"/>
            <p:cNvSpPr/>
            <p:nvPr/>
          </p:nvSpPr>
          <p:spPr>
            <a:xfrm>
              <a:off x="1455687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87" name="Rectangle"/>
            <p:cNvSpPr/>
            <p:nvPr/>
          </p:nvSpPr>
          <p:spPr>
            <a:xfrm>
              <a:off x="2912118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  <p:sp>
          <p:nvSpPr>
            <p:cNvPr id="1088" name="Rectangle"/>
            <p:cNvSpPr/>
            <p:nvPr/>
          </p:nvSpPr>
          <p:spPr>
            <a:xfrm>
              <a:off x="436616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6000"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90" name="The first edge “knows” how many  ’s are to the left of his column to fill…"/>
              <p:cNvSpPr txBox="1"/>
              <p:nvPr/>
            </p:nvSpPr>
            <p:spPr>
              <a:xfrm>
                <a:off x="2049520" y="7840709"/>
                <a:ext cx="19505066" cy="38313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t>The first edge “knows” how many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t>’s are to the left of his column to fill</a:t>
                </a:r>
              </a:p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t>The last edge “knows” how many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t>’s are to the right of his column to fill</a:t>
                </a:r>
              </a:p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t>First and last edges can recognize who they are</a:t>
                </a:r>
              </a:p>
            </p:txBody>
          </p:sp>
        </mc:Choice>
        <mc:Fallback>
          <p:sp>
            <p:nvSpPr>
              <p:cNvPr id="1090" name="The first edge “knows” how many  ’s are to the left of his column to fill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20" y="7840709"/>
                <a:ext cx="19505066" cy="3831329"/>
              </a:xfrm>
              <a:prstGeom prst="rect">
                <a:avLst/>
              </a:prstGeom>
              <a:blipFill>
                <a:blip r:embed="rId2"/>
                <a:stretch>
                  <a:fillRect l="-1375" b="-890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1" name="Triangle"/>
          <p:cNvSpPr/>
          <p:nvPr/>
        </p:nvSpPr>
        <p:spPr>
          <a:xfrm rot="10800000" flipH="1">
            <a:off x="9416326" y="4881876"/>
            <a:ext cx="1343808" cy="136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479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7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2" name="Triangle"/>
          <p:cNvSpPr/>
          <p:nvPr/>
        </p:nvSpPr>
        <p:spPr>
          <a:xfrm flipH="1">
            <a:off x="13909580" y="4985592"/>
            <a:ext cx="1343808" cy="136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86B6F6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093" name="Our Result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0917141" cy="1433164"/>
          </a:xfrm>
          <a:prstGeom prst="rect">
            <a:avLst/>
          </a:prstGeom>
        </p:spPr>
        <p:txBody>
          <a:bodyPr/>
          <a:lstStyle/>
          <a:p>
            <a:pPr defTabSz="1999437">
              <a:defRPr sz="6969" b="0" spc="-164"/>
            </a:pPr>
            <a:r>
              <a:t>Marking of  </a:t>
            </a:r>
            <a:r>
              <a:rPr sz="8938" spc="-21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9D685"/>
                </a:solidFill>
              </a:rPr>
              <a:t>first </a:t>
            </a:r>
            <a:r>
              <a:t> and  </a:t>
            </a:r>
            <a:r>
              <a:rPr sz="8938" spc="-210"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90B5F1"/>
                </a:solidFill>
              </a:rPr>
              <a:t>last </a:t>
            </a:r>
            <a:r>
              <a:t> edge</a:t>
            </a:r>
          </a:p>
        </p:txBody>
      </p:sp>
      <p:grpSp>
        <p:nvGrpSpPr>
          <p:cNvPr id="1099" name="Group"/>
          <p:cNvGrpSpPr/>
          <p:nvPr/>
        </p:nvGrpSpPr>
        <p:grpSpPr>
          <a:xfrm>
            <a:off x="15677136" y="5111286"/>
            <a:ext cx="6025136" cy="504445"/>
            <a:chOff x="0" y="0"/>
            <a:chExt cx="6025135" cy="5044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4" name="Equation"/>
                <p:cNvSpPr txBox="1"/>
                <p:nvPr/>
              </p:nvSpPr>
              <p:spPr>
                <a:xfrm>
                  <a:off x="1394079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9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079" y="0"/>
                  <a:ext cx="448819" cy="504445"/>
                </a:xfrm>
                <a:prstGeom prst="rect">
                  <a:avLst/>
                </a:prstGeom>
                <a:blipFill>
                  <a:blip r:embed="rId3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5" name="Equation"/>
                <p:cNvSpPr txBox="1"/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9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159" y="0"/>
                  <a:ext cx="448819" cy="504445"/>
                </a:xfrm>
                <a:prstGeom prst="rect">
                  <a:avLst/>
                </a:prstGeom>
                <a:blipFill>
                  <a:blip r:embed="rId4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6" name="Equation"/>
                <p:cNvSpPr txBox="1"/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9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238" y="0"/>
                  <a:ext cx="448819" cy="504445"/>
                </a:xfrm>
                <a:prstGeom prst="rect">
                  <a:avLst/>
                </a:prstGeom>
                <a:blipFill>
                  <a:blip r:embed="rId5"/>
                  <a:stretch>
                    <a:fillRect r="-411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7" name="Equation"/>
                <p:cNvSpPr txBox="1"/>
                <p:nvPr/>
              </p:nvSpPr>
              <p:spPr>
                <a:xfrm>
                  <a:off x="5576317" y="0"/>
                  <a:ext cx="448819" cy="5044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9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6317" y="0"/>
                  <a:ext cx="448819" cy="504445"/>
                </a:xfrm>
                <a:prstGeom prst="rect">
                  <a:avLst/>
                </a:prstGeom>
                <a:blipFill>
                  <a:blip r:embed="rId6"/>
                  <a:stretch>
                    <a:fillRect r="-2703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8" name="Equation"/>
                <p:cNvSpPr txBox="1"/>
                <p:nvPr/>
              </p:nvSpPr>
              <p:spPr>
                <a:xfrm>
                  <a:off x="0" y="0"/>
                  <a:ext cx="448818" cy="50444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6000"/>
                </a:p>
              </p:txBody>
            </p:sp>
          </mc:Choice>
          <mc:Fallback>
            <p:sp>
              <p:nvSpPr>
                <p:cNvPr id="109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48818" cy="504444"/>
                </a:xfrm>
                <a:prstGeom prst="rect">
                  <a:avLst/>
                </a:prstGeom>
                <a:blipFill>
                  <a:blip r:embed="rId7"/>
                  <a:stretch>
                    <a:fillRect r="-4110" b="-4819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6" name="Group"/>
          <p:cNvGrpSpPr/>
          <p:nvPr/>
        </p:nvGrpSpPr>
        <p:grpSpPr>
          <a:xfrm>
            <a:off x="1581260" y="5119693"/>
            <a:ext cx="7164827" cy="487630"/>
            <a:chOff x="0" y="0"/>
            <a:chExt cx="7164826" cy="487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0" name="Equation"/>
                <p:cNvSpPr txBox="1"/>
                <p:nvPr/>
              </p:nvSpPr>
              <p:spPr>
                <a:xfrm>
                  <a:off x="1346193" y="0"/>
                  <a:ext cx="433858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0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193" y="0"/>
                  <a:ext cx="433858" cy="487630"/>
                </a:xfrm>
                <a:prstGeom prst="rect">
                  <a:avLst/>
                </a:prstGeom>
                <a:blipFill>
                  <a:blip r:embed="rId8"/>
                  <a:stretch>
                    <a:fillRect r="-4225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1" name="Equation"/>
                <p:cNvSpPr txBox="1"/>
                <p:nvPr/>
              </p:nvSpPr>
              <p:spPr>
                <a:xfrm>
                  <a:off x="2692387" y="0"/>
                  <a:ext cx="433859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0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387" y="0"/>
                  <a:ext cx="433859" cy="487630"/>
                </a:xfrm>
                <a:prstGeom prst="rect">
                  <a:avLst/>
                </a:prstGeom>
                <a:blipFill>
                  <a:blip r:embed="rId9"/>
                  <a:stretch>
                    <a:fillRect r="-2817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2" name="Equation"/>
                <p:cNvSpPr txBox="1"/>
                <p:nvPr/>
              </p:nvSpPr>
              <p:spPr>
                <a:xfrm>
                  <a:off x="4038581" y="0"/>
                  <a:ext cx="433858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0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581" y="0"/>
                  <a:ext cx="433858" cy="487630"/>
                </a:xfrm>
                <a:prstGeom prst="rect">
                  <a:avLst/>
                </a:prstGeom>
                <a:blipFill>
                  <a:blip r:embed="rId10"/>
                  <a:stretch>
                    <a:fillRect r="-2817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3" name="Equation"/>
                <p:cNvSpPr txBox="1"/>
                <p:nvPr/>
              </p:nvSpPr>
              <p:spPr>
                <a:xfrm>
                  <a:off x="5384774" y="0"/>
                  <a:ext cx="433859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0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4774" y="0"/>
                  <a:ext cx="433859" cy="487630"/>
                </a:xfrm>
                <a:prstGeom prst="rect">
                  <a:avLst/>
                </a:prstGeom>
                <a:blipFill>
                  <a:blip r:embed="rId11"/>
                  <a:stretch>
                    <a:fillRect r="-2817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4" name="Equation"/>
                <p:cNvSpPr txBox="1"/>
                <p:nvPr/>
              </p:nvSpPr>
              <p:spPr>
                <a:xfrm>
                  <a:off x="6730969" y="0"/>
                  <a:ext cx="433858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0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969" y="0"/>
                  <a:ext cx="433858" cy="487630"/>
                </a:xfrm>
                <a:prstGeom prst="rect">
                  <a:avLst/>
                </a:prstGeom>
                <a:blipFill>
                  <a:blip r:embed="rId12"/>
                  <a:stretch>
                    <a:fillRect r="-2817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5" name="Equation"/>
                <p:cNvSpPr txBox="1"/>
                <p:nvPr/>
              </p:nvSpPr>
              <p:spPr>
                <a:xfrm>
                  <a:off x="0" y="0"/>
                  <a:ext cx="433858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0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33858" cy="487630"/>
                </a:xfrm>
                <a:prstGeom prst="rect">
                  <a:avLst/>
                </a:prstGeom>
                <a:blipFill>
                  <a:blip r:embed="rId13"/>
                  <a:stretch>
                    <a:fillRect r="-2778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" grpId="0" build="p" bldLvl="5" animBg="1" advAuto="0"/>
      <p:bldP spid="1091" grpId="0" animBg="1" advAuto="0"/>
      <p:bldP spid="1092" grpId="0" animBg="1" advAuto="0"/>
      <p:bldP spid="1099" grpId="0" animBg="1" advAuto="0"/>
      <p:bldP spid="1106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Rectangle"/>
          <p:cNvSpPr/>
          <p:nvPr/>
        </p:nvSpPr>
        <p:spPr>
          <a:xfrm>
            <a:off x="1344131" y="4982507"/>
            <a:ext cx="21072382" cy="127000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109" name="Group"/>
          <p:cNvSpPr/>
          <p:nvPr/>
        </p:nvSpPr>
        <p:spPr>
          <a:xfrm>
            <a:off x="9420417" y="4873549"/>
            <a:ext cx="1464403" cy="1487918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0" name="How do we hide # of  ’s inserted by first edge?…"/>
              <p:cNvSpPr txBox="1"/>
              <p:nvPr/>
            </p:nvSpPr>
            <p:spPr>
              <a:xfrm>
                <a:off x="792501" y="7353970"/>
                <a:ext cx="23228020" cy="506401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rPr dirty="0"/>
                  <a:t>How do we hide # of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dirty="0"/>
                  <a:t>’s inserted by first edge?</a:t>
                </a:r>
              </a:p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rPr dirty="0"/>
                  <a:t>Create a </a:t>
                </a:r>
                <a:r>
                  <a:rPr dirty="0" err="1"/>
                  <a:t>seperate</a:t>
                </a:r>
                <a:r>
                  <a:rPr dirty="0"/>
                  <a:t> row for each first edge and fill it completely by inserting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dirty="0"/>
                  <a:t>’s with dedicated addresses </a:t>
                </a:r>
                <a:r>
                  <a:rPr i="1" dirty="0"/>
                  <a:t>and</a:t>
                </a:r>
                <a:r>
                  <a:rPr dirty="0"/>
                  <a:t> dummy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dirty="0"/>
                  <a:t>’s</a:t>
                </a:r>
                <a:r>
                  <a:rPr lang="en-US" dirty="0"/>
                  <a:t> for the rest of the row</a:t>
                </a:r>
                <a:endParaRPr dirty="0"/>
              </a:p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rPr dirty="0"/>
                  <a:t>Every “real”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dirty="0"/>
                  <a:t> knows it’s row &amp; column, every dummy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dirty="0"/>
                  <a:t> needs to be garbage collected</a:t>
                </a:r>
              </a:p>
            </p:txBody>
          </p:sp>
        </mc:Choice>
        <mc:Fallback>
          <p:sp>
            <p:nvSpPr>
              <p:cNvPr id="1110" name="How do we hide # of  ’s inserted by first edge?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1" y="7353970"/>
                <a:ext cx="23228020" cy="5064015"/>
              </a:xfrm>
              <a:prstGeom prst="rect">
                <a:avLst/>
              </a:prstGeom>
              <a:blipFill>
                <a:blip r:embed="rId2"/>
                <a:stretch>
                  <a:fillRect l="-1181" b="-505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1" name="Triangle"/>
          <p:cNvSpPr/>
          <p:nvPr/>
        </p:nvSpPr>
        <p:spPr>
          <a:xfrm rot="10800000" flipH="1">
            <a:off x="9416326" y="4881876"/>
            <a:ext cx="1343808" cy="136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479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7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2" name="Our Result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206500" y="1079500"/>
                <a:ext cx="14298266" cy="1433164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defRPr b="0" spc="-200"/>
                </a:pPr>
                <a:r>
                  <a:t>Adding </a:t>
                </a:r>
                <a14:m>
                  <m:oMath xmlns:m="http://schemas.openxmlformats.org/officeDocument/2006/math">
                    <m:r>
                      <a:rPr sz="9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t>’s obliviously</a:t>
                </a:r>
              </a:p>
            </p:txBody>
          </p:sp>
        </mc:Choice>
        <mc:Fallback>
          <p:sp>
            <p:nvSpPr>
              <p:cNvPr id="1112" name="Our Resul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06500" y="1079500"/>
                <a:ext cx="14298266" cy="1433164"/>
              </a:xfrm>
              <a:prstGeom prst="rect">
                <a:avLst/>
              </a:prstGeom>
              <a:blipFill>
                <a:blip r:embed="rId3"/>
                <a:stretch>
                  <a:fillRect l="-4179" t="-3489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4" name="Group"/>
          <p:cNvGrpSpPr/>
          <p:nvPr/>
        </p:nvGrpSpPr>
        <p:grpSpPr>
          <a:xfrm>
            <a:off x="9694954" y="5066835"/>
            <a:ext cx="12121532" cy="997242"/>
            <a:chOff x="-25399" y="162596"/>
            <a:chExt cx="12121530" cy="997240"/>
          </a:xfrm>
        </p:grpSpPr>
        <p:grpSp>
          <p:nvGrpSpPr>
            <p:cNvPr id="1124" name="Group"/>
            <p:cNvGrpSpPr/>
            <p:nvPr/>
          </p:nvGrpSpPr>
          <p:grpSpPr>
            <a:xfrm>
              <a:off x="192880" y="162596"/>
              <a:ext cx="11756654" cy="504445"/>
              <a:chOff x="0" y="0"/>
              <a:chExt cx="11756653" cy="504444"/>
            </a:xfrm>
          </p:grpSpPr>
          <p:grpSp>
            <p:nvGrpSpPr>
              <p:cNvPr id="1118" name="Group"/>
              <p:cNvGrpSpPr/>
              <p:nvPr/>
            </p:nvGrpSpPr>
            <p:grpSpPr>
              <a:xfrm>
                <a:off x="0" y="0"/>
                <a:ext cx="6025137" cy="504445"/>
                <a:chOff x="0" y="0"/>
                <a:chExt cx="6025136" cy="504444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13" name="Equation"/>
                    <p:cNvSpPr txBox="1"/>
                    <p:nvPr/>
                  </p:nvSpPr>
                  <p:spPr>
                    <a:xfrm>
                      <a:off x="0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13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2703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14" name="Equation"/>
                    <p:cNvSpPr txBox="1"/>
                    <p:nvPr/>
                  </p:nvSpPr>
                  <p:spPr>
                    <a:xfrm>
                      <a:off x="1394080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14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4080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4110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15" name="Equation"/>
                    <p:cNvSpPr txBox="1"/>
                    <p:nvPr/>
                  </p:nvSpPr>
                  <p:spPr>
                    <a:xfrm>
                      <a:off x="2788159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15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8159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r="-2740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16" name="Equation"/>
                    <p:cNvSpPr txBox="1"/>
                    <p:nvPr/>
                  </p:nvSpPr>
                  <p:spPr>
                    <a:xfrm>
                      <a:off x="4182238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16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82238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r="-2703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17" name="Equation"/>
                    <p:cNvSpPr txBox="1"/>
                    <p:nvPr/>
                  </p:nvSpPr>
                  <p:spPr>
                    <a:xfrm>
                      <a:off x="5576318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17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6318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r="-2703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23" name="Group"/>
              <p:cNvGrpSpPr/>
              <p:nvPr/>
            </p:nvGrpSpPr>
            <p:grpSpPr>
              <a:xfrm>
                <a:off x="7125596" y="0"/>
                <a:ext cx="4631058" cy="504445"/>
                <a:chOff x="0" y="0"/>
                <a:chExt cx="4631056" cy="504444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19" name="Equation"/>
                    <p:cNvSpPr txBox="1"/>
                    <p:nvPr/>
                  </p:nvSpPr>
                  <p:spPr>
                    <a:xfrm>
                      <a:off x="0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19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2703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20" name="Equation"/>
                    <p:cNvSpPr txBox="1"/>
                    <p:nvPr/>
                  </p:nvSpPr>
                  <p:spPr>
                    <a:xfrm>
                      <a:off x="1394080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20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4080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4110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21" name="Equation"/>
                    <p:cNvSpPr txBox="1"/>
                    <p:nvPr/>
                  </p:nvSpPr>
                  <p:spPr>
                    <a:xfrm>
                      <a:off x="2788159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21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8159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2703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22" name="Equation"/>
                    <p:cNvSpPr txBox="1"/>
                    <p:nvPr/>
                  </p:nvSpPr>
                  <p:spPr>
                    <a:xfrm>
                      <a:off x="4182238" y="0"/>
                      <a:ext cx="448819" cy="504445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sz="6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 sz="6000"/>
                    </a:p>
                  </p:txBody>
                </p:sp>
              </mc:Choice>
              <mc:Fallback>
                <p:sp>
                  <p:nvSpPr>
                    <p:cNvPr id="1122" name="Equation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82238" y="0"/>
                      <a:ext cx="448819" cy="50444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2703" b="-48193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25" name="Line"/>
            <p:cNvSpPr/>
            <p:nvPr/>
          </p:nvSpPr>
          <p:spPr>
            <a:xfrm flipH="1" flipV="1">
              <a:off x="-25400" y="279400"/>
              <a:ext cx="753438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26" name="Line"/>
            <p:cNvSpPr/>
            <p:nvPr/>
          </p:nvSpPr>
          <p:spPr>
            <a:xfrm flipH="1" flipV="1">
              <a:off x="4211887" y="260885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27" name="Line"/>
            <p:cNvSpPr/>
            <p:nvPr/>
          </p:nvSpPr>
          <p:spPr>
            <a:xfrm flipH="1" flipV="1">
              <a:off x="2857703" y="279400"/>
              <a:ext cx="753438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28" name="Line"/>
            <p:cNvSpPr/>
            <p:nvPr/>
          </p:nvSpPr>
          <p:spPr>
            <a:xfrm flipH="1" flipV="1">
              <a:off x="1543151" y="406400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29" name="Line"/>
            <p:cNvSpPr/>
            <p:nvPr/>
          </p:nvSpPr>
          <p:spPr>
            <a:xfrm flipH="1" flipV="1">
              <a:off x="5566071" y="279400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0" name="Line"/>
            <p:cNvSpPr/>
            <p:nvPr/>
          </p:nvSpPr>
          <p:spPr>
            <a:xfrm flipH="1" flipV="1">
              <a:off x="7100198" y="260885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1" name="Line"/>
            <p:cNvSpPr/>
            <p:nvPr/>
          </p:nvSpPr>
          <p:spPr>
            <a:xfrm flipH="1" flipV="1">
              <a:off x="8449175" y="241300"/>
              <a:ext cx="753438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2" name="Line"/>
            <p:cNvSpPr/>
            <p:nvPr/>
          </p:nvSpPr>
          <p:spPr>
            <a:xfrm flipH="1" flipV="1">
              <a:off x="9895933" y="279400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133" name="Line"/>
            <p:cNvSpPr/>
            <p:nvPr/>
          </p:nvSpPr>
          <p:spPr>
            <a:xfrm flipH="1" flipV="1">
              <a:off x="11342693" y="279400"/>
              <a:ext cx="753438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35" name="Line"/>
          <p:cNvSpPr/>
          <p:nvPr/>
        </p:nvSpPr>
        <p:spPr>
          <a:xfrm flipH="1" flipV="1">
            <a:off x="15002287" y="11758584"/>
            <a:ext cx="753439" cy="753439"/>
          </a:xfrm>
          <a:prstGeom prst="line">
            <a:avLst/>
          </a:prstGeom>
          <a:ln w="76200">
            <a:solidFill>
              <a:srgbClr val="FF26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36" name="Line"/>
          <p:cNvSpPr/>
          <p:nvPr/>
        </p:nvSpPr>
        <p:spPr>
          <a:xfrm flipH="1" flipV="1">
            <a:off x="9831573" y="10252727"/>
            <a:ext cx="753439" cy="753439"/>
          </a:xfrm>
          <a:prstGeom prst="line">
            <a:avLst/>
          </a:prstGeom>
          <a:ln w="76200">
            <a:solidFill>
              <a:srgbClr val="FF26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143" name="Group"/>
          <p:cNvGrpSpPr/>
          <p:nvPr/>
        </p:nvGrpSpPr>
        <p:grpSpPr>
          <a:xfrm>
            <a:off x="1708260" y="5119693"/>
            <a:ext cx="7164827" cy="487630"/>
            <a:chOff x="0" y="0"/>
            <a:chExt cx="7164826" cy="4876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7" name="Equation"/>
                <p:cNvSpPr txBox="1"/>
                <p:nvPr/>
              </p:nvSpPr>
              <p:spPr>
                <a:xfrm>
                  <a:off x="1346193" y="0"/>
                  <a:ext cx="433858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3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193" y="0"/>
                  <a:ext cx="433858" cy="487630"/>
                </a:xfrm>
                <a:prstGeom prst="rect">
                  <a:avLst/>
                </a:prstGeom>
                <a:blipFill>
                  <a:blip r:embed="rId13"/>
                  <a:stretch>
                    <a:fillRect r="-2817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8" name="Equation"/>
                <p:cNvSpPr txBox="1"/>
                <p:nvPr/>
              </p:nvSpPr>
              <p:spPr>
                <a:xfrm>
                  <a:off x="2692387" y="0"/>
                  <a:ext cx="433859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3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387" y="0"/>
                  <a:ext cx="433859" cy="487630"/>
                </a:xfrm>
                <a:prstGeom prst="rect">
                  <a:avLst/>
                </a:prstGeom>
                <a:blipFill>
                  <a:blip r:embed="rId14"/>
                  <a:stretch>
                    <a:fillRect r="-2817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9" name="Equation"/>
                <p:cNvSpPr txBox="1"/>
                <p:nvPr/>
              </p:nvSpPr>
              <p:spPr>
                <a:xfrm>
                  <a:off x="4038581" y="0"/>
                  <a:ext cx="433858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3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581" y="0"/>
                  <a:ext cx="433858" cy="487630"/>
                </a:xfrm>
                <a:prstGeom prst="rect">
                  <a:avLst/>
                </a:prstGeom>
                <a:blipFill>
                  <a:blip r:embed="rId15"/>
                  <a:stretch>
                    <a:fillRect r="-2817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0" name="Equation"/>
                <p:cNvSpPr txBox="1"/>
                <p:nvPr/>
              </p:nvSpPr>
              <p:spPr>
                <a:xfrm>
                  <a:off x="5384774" y="0"/>
                  <a:ext cx="433859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4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4774" y="0"/>
                  <a:ext cx="433859" cy="487630"/>
                </a:xfrm>
                <a:prstGeom prst="rect">
                  <a:avLst/>
                </a:prstGeom>
                <a:blipFill>
                  <a:blip r:embed="rId16"/>
                  <a:stretch>
                    <a:fillRect r="-2817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1" name="Equation"/>
                <p:cNvSpPr txBox="1"/>
                <p:nvPr/>
              </p:nvSpPr>
              <p:spPr>
                <a:xfrm>
                  <a:off x="6730969" y="0"/>
                  <a:ext cx="433858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4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969" y="0"/>
                  <a:ext cx="433858" cy="487630"/>
                </a:xfrm>
                <a:prstGeom prst="rect">
                  <a:avLst/>
                </a:prstGeom>
                <a:blipFill>
                  <a:blip r:embed="rId17"/>
                  <a:stretch>
                    <a:fillRect r="-2778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2" name="Equation"/>
                <p:cNvSpPr txBox="1"/>
                <p:nvPr/>
              </p:nvSpPr>
              <p:spPr>
                <a:xfrm>
                  <a:off x="0" y="0"/>
                  <a:ext cx="433858" cy="487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5800"/>
                </a:p>
              </p:txBody>
            </p:sp>
          </mc:Choice>
          <mc:Fallback>
            <p:sp>
              <p:nvSpPr>
                <p:cNvPr id="114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33858" cy="487630"/>
                </a:xfrm>
                <a:prstGeom prst="rect">
                  <a:avLst/>
                </a:prstGeom>
                <a:blipFill>
                  <a:blip r:embed="rId18"/>
                  <a:stretch>
                    <a:fillRect r="-4225" b="-475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" grpId="0" build="p" bldLvl="5" animBg="1" advAuto="0"/>
      <p:bldP spid="1134" grpId="0" animBg="1" advAuto="0"/>
      <p:bldP spid="1135" grpId="0" animBg="1" advAuto="0"/>
      <p:bldP spid="113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Processing Adjacency Lists (AL)</a:t>
            </a:r>
          </a:p>
        </p:txBody>
      </p:sp>
      <p:sp>
        <p:nvSpPr>
          <p:cNvPr id="203" name="Line"/>
          <p:cNvSpPr/>
          <p:nvPr/>
        </p:nvSpPr>
        <p:spPr>
          <a:xfrm>
            <a:off x="6183196" y="5018063"/>
            <a:ext cx="151662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4" name="Line"/>
          <p:cNvSpPr/>
          <p:nvPr/>
        </p:nvSpPr>
        <p:spPr>
          <a:xfrm>
            <a:off x="6183196" y="7396952"/>
            <a:ext cx="151662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5" name="Line"/>
          <p:cNvSpPr/>
          <p:nvPr/>
        </p:nvSpPr>
        <p:spPr>
          <a:xfrm>
            <a:off x="6183196" y="9647026"/>
            <a:ext cx="151662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08" name="Group"/>
          <p:cNvGrpSpPr/>
          <p:nvPr/>
        </p:nvGrpSpPr>
        <p:grpSpPr>
          <a:xfrm>
            <a:off x="7966976" y="4274104"/>
            <a:ext cx="2920091" cy="1487919"/>
            <a:chOff x="0" y="0"/>
            <a:chExt cx="2920089" cy="1487917"/>
          </a:xfrm>
        </p:grpSpPr>
        <p:sp>
          <p:nvSpPr>
            <p:cNvPr id="206" name="2"/>
            <p:cNvSpPr/>
            <p:nvPr/>
          </p:nvSpPr>
          <p:spPr>
            <a:xfrm>
              <a:off x="0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6000"/>
              </a:lvl1pPr>
            </a:lstStyle>
            <a:p>
              <a:r>
                <a:t>2</a:t>
              </a:r>
            </a:p>
          </p:txBody>
        </p:sp>
        <p:sp>
          <p:nvSpPr>
            <p:cNvPr id="207" name="3"/>
            <p:cNvSpPr/>
            <p:nvPr/>
          </p:nvSpPr>
          <p:spPr>
            <a:xfrm>
              <a:off x="1455687" y="0"/>
              <a:ext cx="1464403" cy="1487918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6000"/>
              </a:lvl1pPr>
            </a:lstStyle>
            <a:p>
              <a:r>
                <a:t>3</a:t>
              </a:r>
            </a:p>
          </p:txBody>
        </p:sp>
      </p:grpSp>
      <p:sp>
        <p:nvSpPr>
          <p:cNvPr id="209" name="3"/>
          <p:cNvSpPr/>
          <p:nvPr/>
        </p:nvSpPr>
        <p:spPr>
          <a:xfrm>
            <a:off x="7960626" y="6652993"/>
            <a:ext cx="1464403" cy="1487919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r>
              <a:t>3</a:t>
            </a:r>
          </a:p>
        </p:txBody>
      </p:sp>
      <p:sp>
        <p:nvSpPr>
          <p:cNvPr id="210" name="⊥"/>
          <p:cNvSpPr txBox="1"/>
          <p:nvPr/>
        </p:nvSpPr>
        <p:spPr>
          <a:xfrm>
            <a:off x="8163762" y="9031882"/>
            <a:ext cx="1058131" cy="1240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8000"/>
            </a:lvl1pPr>
          </a:lstStyle>
          <a:p>
            <a:r>
              <a:t>⊥</a:t>
            </a:r>
          </a:p>
        </p:txBody>
      </p:sp>
      <p:sp>
        <p:nvSpPr>
          <p:cNvPr id="211" name="1"/>
          <p:cNvSpPr/>
          <p:nvPr/>
        </p:nvSpPr>
        <p:spPr>
          <a:xfrm>
            <a:off x="4156182" y="4147657"/>
            <a:ext cx="1740812" cy="1740812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r>
              <a:t>1</a:t>
            </a:r>
          </a:p>
        </p:txBody>
      </p:sp>
      <p:sp>
        <p:nvSpPr>
          <p:cNvPr id="212" name="2"/>
          <p:cNvSpPr/>
          <p:nvPr/>
        </p:nvSpPr>
        <p:spPr>
          <a:xfrm>
            <a:off x="4181582" y="6526546"/>
            <a:ext cx="1740812" cy="1740812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r>
              <a:t>2</a:t>
            </a:r>
          </a:p>
        </p:txBody>
      </p:sp>
      <p:sp>
        <p:nvSpPr>
          <p:cNvPr id="213" name="3"/>
          <p:cNvSpPr/>
          <p:nvPr/>
        </p:nvSpPr>
        <p:spPr>
          <a:xfrm>
            <a:off x="4156182" y="8905435"/>
            <a:ext cx="1740812" cy="1740812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r>
              <a:t>3</a:t>
            </a: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57944" y="13087297"/>
            <a:ext cx="255613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15" name="1"/>
          <p:cNvSpPr/>
          <p:nvPr/>
        </p:nvSpPr>
        <p:spPr>
          <a:xfrm>
            <a:off x="15836971" y="7056166"/>
            <a:ext cx="1270001" cy="127000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1</a:t>
            </a:r>
          </a:p>
        </p:txBody>
      </p:sp>
      <p:sp>
        <p:nvSpPr>
          <p:cNvPr id="216" name="2"/>
          <p:cNvSpPr/>
          <p:nvPr/>
        </p:nvSpPr>
        <p:spPr>
          <a:xfrm>
            <a:off x="18415000" y="4108080"/>
            <a:ext cx="1270000" cy="127000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2</a:t>
            </a:r>
          </a:p>
        </p:txBody>
      </p:sp>
      <p:sp>
        <p:nvSpPr>
          <p:cNvPr id="217" name="3"/>
          <p:cNvSpPr/>
          <p:nvPr/>
        </p:nvSpPr>
        <p:spPr>
          <a:xfrm>
            <a:off x="20604216" y="7056166"/>
            <a:ext cx="1270001" cy="127000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3</a:t>
            </a:r>
          </a:p>
        </p:txBody>
      </p:sp>
      <p:sp>
        <p:nvSpPr>
          <p:cNvPr id="218" name="Line"/>
          <p:cNvSpPr/>
          <p:nvPr/>
        </p:nvSpPr>
        <p:spPr>
          <a:xfrm flipV="1">
            <a:off x="16907221" y="5347879"/>
            <a:ext cx="1488330" cy="1703725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9" name="Line"/>
          <p:cNvSpPr/>
          <p:nvPr/>
        </p:nvSpPr>
        <p:spPr>
          <a:xfrm>
            <a:off x="17330458" y="7688974"/>
            <a:ext cx="3050274" cy="1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0" name="Line"/>
          <p:cNvSpPr/>
          <p:nvPr/>
        </p:nvSpPr>
        <p:spPr>
          <a:xfrm>
            <a:off x="19648276" y="5409548"/>
            <a:ext cx="1113266" cy="1658990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Our Result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4298266" cy="1433164"/>
          </a:xfrm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Situation so far…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6" name="Our goal is to create     table where for each entry in this table, there is a unique dedicated element destined for this location…"/>
              <p:cNvSpPr txBox="1"/>
              <p:nvPr/>
            </p:nvSpPr>
            <p:spPr>
              <a:xfrm>
                <a:off x="577989" y="4965285"/>
                <a:ext cx="23228021" cy="49207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rPr dirty="0"/>
                  <a:t>Our goal is to create 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  table where for each entry in this table, there </a:t>
                </a:r>
                <a:r>
                  <a:rPr lang="en-US" dirty="0"/>
                  <a:t>will be</a:t>
                </a:r>
                <a:r>
                  <a:rPr dirty="0"/>
                  <a:t> a </a:t>
                </a:r>
                <a:r>
                  <a:rPr i="1" dirty="0"/>
                  <a:t>unique</a:t>
                </a:r>
                <a:r>
                  <a:rPr dirty="0"/>
                  <a:t> dedicated element </a:t>
                </a:r>
                <a:r>
                  <a:rPr lang="en-US" dirty="0"/>
                  <a:t>created</a:t>
                </a:r>
                <a:r>
                  <a:rPr dirty="0"/>
                  <a:t> for </a:t>
                </a:r>
                <a:r>
                  <a:rPr lang="en-US" dirty="0"/>
                  <a:t>each</a:t>
                </a:r>
                <a:r>
                  <a:rPr dirty="0"/>
                  <a:t> location</a:t>
                </a:r>
              </a:p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rPr dirty="0"/>
                  <a:t>We also have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dirty="0"/>
                  <a:t>’s all over the place</a:t>
                </a:r>
              </a:p>
              <a:p>
                <a:pPr marL="451184" indent="-451184">
                  <a:lnSpc>
                    <a:spcPct val="120000"/>
                  </a:lnSpc>
                  <a:buSzPct val="100000"/>
                  <a:buChar char="•"/>
                  <a:defRPr sz="4500"/>
                </a:pPr>
                <a:r>
                  <a:rPr dirty="0"/>
                  <a:t>How do we garbage collect all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dirty="0"/>
                  <a:t>’s obliviously?</a:t>
                </a:r>
              </a:p>
            </p:txBody>
          </p:sp>
        </mc:Choice>
        <mc:Fallback>
          <p:sp>
            <p:nvSpPr>
              <p:cNvPr id="1146" name="Our goal is to create     table where for each entry in this table, there is a unique dedicated element destined for this location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89" y="4965285"/>
                <a:ext cx="23228021" cy="4920771"/>
              </a:xfrm>
              <a:prstGeom prst="rect">
                <a:avLst/>
              </a:prstGeom>
              <a:blipFill>
                <a:blip r:embed="rId2"/>
                <a:stretch>
                  <a:fillRect l="-1181" b="-52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" name="Line"/>
          <p:cNvSpPr/>
          <p:nvPr/>
        </p:nvSpPr>
        <p:spPr>
          <a:xfrm flipH="1" flipV="1">
            <a:off x="4549972" y="7592758"/>
            <a:ext cx="753438" cy="753438"/>
          </a:xfrm>
          <a:prstGeom prst="line">
            <a:avLst/>
          </a:prstGeom>
          <a:ln w="76200">
            <a:solidFill>
              <a:srgbClr val="FF26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48" name="Line"/>
          <p:cNvSpPr/>
          <p:nvPr/>
        </p:nvSpPr>
        <p:spPr>
          <a:xfrm flipH="1" flipV="1">
            <a:off x="8816614" y="9175288"/>
            <a:ext cx="753439" cy="753438"/>
          </a:xfrm>
          <a:prstGeom prst="line">
            <a:avLst/>
          </a:prstGeom>
          <a:ln w="76200">
            <a:solidFill>
              <a:srgbClr val="FF26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" grpId="0" build="p" bldLvl="5" animBg="1" advAuto="0"/>
      <p:bldP spid="1147" grpId="0" animBg="1" advAuto="0"/>
      <p:bldP spid="1148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93537" y="1227206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51</a:t>
            </a:fld>
            <a:endParaRPr/>
          </a:p>
        </p:txBody>
      </p:sp>
      <p:sp>
        <p:nvSpPr>
          <p:cNvPr id="1151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Garbage collection</a:t>
            </a:r>
          </a:p>
        </p:txBody>
      </p:sp>
      <p:sp>
        <p:nvSpPr>
          <p:cNvPr id="1152" name="Group"/>
          <p:cNvSpPr/>
          <p:nvPr/>
        </p:nvSpPr>
        <p:spPr>
          <a:xfrm>
            <a:off x="3198348" y="4879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(1,2)</a:t>
            </a:r>
          </a:p>
        </p:txBody>
      </p:sp>
      <p:sp>
        <p:nvSpPr>
          <p:cNvPr id="1153" name="Group"/>
          <p:cNvSpPr/>
          <p:nvPr/>
        </p:nvSpPr>
        <p:spPr>
          <a:xfrm>
            <a:off x="4562758" y="4879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(1,3)</a:t>
            </a:r>
          </a:p>
        </p:txBody>
      </p:sp>
      <p:sp>
        <p:nvSpPr>
          <p:cNvPr id="1154" name="Group"/>
          <p:cNvSpPr/>
          <p:nvPr/>
        </p:nvSpPr>
        <p:spPr>
          <a:xfrm>
            <a:off x="12753594" y="4879880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(2,1)</a:t>
            </a:r>
          </a:p>
        </p:txBody>
      </p:sp>
      <p:sp>
        <p:nvSpPr>
          <p:cNvPr id="1155" name="Group"/>
          <p:cNvSpPr/>
          <p:nvPr/>
        </p:nvSpPr>
        <p:spPr>
          <a:xfrm>
            <a:off x="5951551" y="4879880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(1,4)</a:t>
            </a:r>
          </a:p>
        </p:txBody>
      </p:sp>
      <p:sp>
        <p:nvSpPr>
          <p:cNvPr id="1156" name="Group"/>
          <p:cNvSpPr/>
          <p:nvPr/>
        </p:nvSpPr>
        <p:spPr>
          <a:xfrm>
            <a:off x="14211158" y="4879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(2,2)</a:t>
            </a:r>
          </a:p>
        </p:txBody>
      </p:sp>
      <p:sp>
        <p:nvSpPr>
          <p:cNvPr id="1157" name="Group"/>
          <p:cNvSpPr/>
          <p:nvPr/>
        </p:nvSpPr>
        <p:spPr>
          <a:xfrm>
            <a:off x="10081355" y="6276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(3,4)</a:t>
            </a:r>
          </a:p>
        </p:txBody>
      </p:sp>
      <p:sp>
        <p:nvSpPr>
          <p:cNvPr id="1158" name="Group"/>
          <p:cNvSpPr/>
          <p:nvPr/>
        </p:nvSpPr>
        <p:spPr>
          <a:xfrm>
            <a:off x="11457957" y="6276880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(4,1)</a:t>
            </a:r>
          </a:p>
        </p:txBody>
      </p:sp>
      <p:grpSp>
        <p:nvGrpSpPr>
          <p:cNvPr id="1161" name="Group"/>
          <p:cNvGrpSpPr/>
          <p:nvPr/>
        </p:nvGrpSpPr>
        <p:grpSpPr>
          <a:xfrm>
            <a:off x="7409116" y="4879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9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159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0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2" name="Group"/>
          <p:cNvSpPr/>
          <p:nvPr/>
        </p:nvSpPr>
        <p:spPr>
          <a:xfrm>
            <a:off x="8704753" y="7673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(5,3)</a:t>
            </a:r>
          </a:p>
        </p:txBody>
      </p:sp>
      <p:grpSp>
        <p:nvGrpSpPr>
          <p:cNvPr id="1165" name="Group"/>
          <p:cNvGrpSpPr/>
          <p:nvPr/>
        </p:nvGrpSpPr>
        <p:grpSpPr>
          <a:xfrm>
            <a:off x="15668725" y="4849685"/>
            <a:ext cx="1144233" cy="1192435"/>
            <a:chOff x="0" y="-30195"/>
            <a:chExt cx="1144231" cy="1192434"/>
          </a:xfrm>
        </p:grpSpPr>
        <p:sp>
          <p:nvSpPr>
            <p:cNvPr id="1163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4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6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8" name="Group"/>
          <p:cNvGrpSpPr/>
          <p:nvPr/>
        </p:nvGrpSpPr>
        <p:grpSpPr>
          <a:xfrm>
            <a:off x="16964362" y="4849685"/>
            <a:ext cx="1144233" cy="1192435"/>
            <a:chOff x="0" y="-30195"/>
            <a:chExt cx="1144231" cy="1192434"/>
          </a:xfrm>
        </p:grpSpPr>
        <p:sp>
          <p:nvSpPr>
            <p:cNvPr id="1166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7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6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4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1" name="Group"/>
          <p:cNvGrpSpPr/>
          <p:nvPr/>
        </p:nvGrpSpPr>
        <p:grpSpPr>
          <a:xfrm>
            <a:off x="1725876" y="6252580"/>
            <a:ext cx="1144232" cy="1186540"/>
            <a:chOff x="0" y="-24300"/>
            <a:chExt cx="1144231" cy="1186539"/>
          </a:xfrm>
        </p:grpSpPr>
        <p:sp>
          <p:nvSpPr>
            <p:cNvPr id="1169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0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7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5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4" name="Group"/>
          <p:cNvGrpSpPr/>
          <p:nvPr/>
        </p:nvGrpSpPr>
        <p:grpSpPr>
          <a:xfrm>
            <a:off x="3090285" y="6252580"/>
            <a:ext cx="1144233" cy="1186540"/>
            <a:chOff x="0" y="-24300"/>
            <a:chExt cx="1144231" cy="1186539"/>
          </a:xfrm>
        </p:grpSpPr>
        <p:sp>
          <p:nvSpPr>
            <p:cNvPr id="1172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3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7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6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7" name="Group"/>
          <p:cNvGrpSpPr/>
          <p:nvPr/>
        </p:nvGrpSpPr>
        <p:grpSpPr>
          <a:xfrm>
            <a:off x="12915522" y="6246686"/>
            <a:ext cx="1144233" cy="1192434"/>
            <a:chOff x="0" y="-30194"/>
            <a:chExt cx="1144231" cy="1192433"/>
          </a:xfrm>
        </p:grpSpPr>
        <p:sp>
          <p:nvSpPr>
            <p:cNvPr id="1175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6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7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7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0" name="Group"/>
          <p:cNvGrpSpPr/>
          <p:nvPr/>
        </p:nvGrpSpPr>
        <p:grpSpPr>
          <a:xfrm>
            <a:off x="14279931" y="6246686"/>
            <a:ext cx="1144232" cy="1192434"/>
            <a:chOff x="0" y="-30194"/>
            <a:chExt cx="1144231" cy="1192433"/>
          </a:xfrm>
        </p:grpSpPr>
        <p:sp>
          <p:nvSpPr>
            <p:cNvPr id="1178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9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7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8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3" name="Group"/>
          <p:cNvGrpSpPr/>
          <p:nvPr/>
        </p:nvGrpSpPr>
        <p:grpSpPr>
          <a:xfrm>
            <a:off x="15644341" y="6246686"/>
            <a:ext cx="1144232" cy="1192434"/>
            <a:chOff x="0" y="-30194"/>
            <a:chExt cx="1144231" cy="1192433"/>
          </a:xfrm>
        </p:grpSpPr>
        <p:sp>
          <p:nvSpPr>
            <p:cNvPr id="1181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2" name="Equation"/>
                <p:cNvSpPr txBox="1"/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8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blipFill>
                  <a:blip r:embed="rId9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6" name="Group"/>
          <p:cNvGrpSpPr/>
          <p:nvPr/>
        </p:nvGrpSpPr>
        <p:grpSpPr>
          <a:xfrm>
            <a:off x="10081355" y="7643685"/>
            <a:ext cx="1144233" cy="1192435"/>
            <a:chOff x="0" y="-30195"/>
            <a:chExt cx="1144231" cy="1192434"/>
          </a:xfrm>
        </p:grpSpPr>
        <p:sp>
          <p:nvSpPr>
            <p:cNvPr id="1184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5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8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0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9" name="Group"/>
          <p:cNvGrpSpPr/>
          <p:nvPr/>
        </p:nvGrpSpPr>
        <p:grpSpPr>
          <a:xfrm>
            <a:off x="17008750" y="6292065"/>
            <a:ext cx="1144233" cy="1192435"/>
            <a:chOff x="0" y="-30195"/>
            <a:chExt cx="1144231" cy="1192434"/>
          </a:xfrm>
        </p:grpSpPr>
        <p:sp>
          <p:nvSpPr>
            <p:cNvPr id="1187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8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8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1"/>
                  <a:stretch>
                    <a:fillRect r="-2885" b="-478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2" name="Group"/>
          <p:cNvGrpSpPr/>
          <p:nvPr/>
        </p:nvGrpSpPr>
        <p:grpSpPr>
          <a:xfrm>
            <a:off x="10081355" y="4879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0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190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1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95" name="Group"/>
          <p:cNvGrpSpPr/>
          <p:nvPr/>
        </p:nvGrpSpPr>
        <p:grpSpPr>
          <a:xfrm>
            <a:off x="8704753" y="4879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3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193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4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98" name="Group"/>
          <p:cNvGrpSpPr/>
          <p:nvPr/>
        </p:nvGrpSpPr>
        <p:grpSpPr>
          <a:xfrm>
            <a:off x="1740784" y="4849685"/>
            <a:ext cx="1144232" cy="1192435"/>
            <a:chOff x="-12699" y="-30195"/>
            <a:chExt cx="1144231" cy="1192434"/>
          </a:xfrm>
        </p:grpSpPr>
        <p:sp>
          <p:nvSpPr>
            <p:cNvPr id="1196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(1  1)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7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19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4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1" name="Group"/>
          <p:cNvGrpSpPr/>
          <p:nvPr/>
        </p:nvGrpSpPr>
        <p:grpSpPr>
          <a:xfrm>
            <a:off x="4547850" y="6246685"/>
            <a:ext cx="1144233" cy="1192435"/>
            <a:chOff x="-12699" y="-30195"/>
            <a:chExt cx="1144231" cy="1192434"/>
          </a:xfrm>
        </p:grpSpPr>
        <p:sp>
          <p:nvSpPr>
            <p:cNvPr id="1199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0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0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5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4" name="Group"/>
          <p:cNvGrpSpPr/>
          <p:nvPr/>
        </p:nvGrpSpPr>
        <p:grpSpPr>
          <a:xfrm>
            <a:off x="7409116" y="7643685"/>
            <a:ext cx="1144233" cy="1192435"/>
            <a:chOff x="-12699" y="-30195"/>
            <a:chExt cx="1144231" cy="1192434"/>
          </a:xfrm>
        </p:grpSpPr>
        <p:sp>
          <p:nvSpPr>
            <p:cNvPr id="1202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3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0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6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7" name="Group"/>
          <p:cNvGrpSpPr/>
          <p:nvPr/>
        </p:nvGrpSpPr>
        <p:grpSpPr>
          <a:xfrm>
            <a:off x="11417475" y="4879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5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05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6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10" name="Group"/>
          <p:cNvGrpSpPr/>
          <p:nvPr/>
        </p:nvGrpSpPr>
        <p:grpSpPr>
          <a:xfrm>
            <a:off x="18340964" y="4879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8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08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9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13" name="Group"/>
          <p:cNvGrpSpPr/>
          <p:nvPr/>
        </p:nvGrpSpPr>
        <p:grpSpPr>
          <a:xfrm>
            <a:off x="19717565" y="4879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1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11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2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16" name="Group"/>
          <p:cNvGrpSpPr/>
          <p:nvPr/>
        </p:nvGrpSpPr>
        <p:grpSpPr>
          <a:xfrm>
            <a:off x="21094166" y="4879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4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14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5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19" name="Group"/>
          <p:cNvGrpSpPr/>
          <p:nvPr/>
        </p:nvGrpSpPr>
        <p:grpSpPr>
          <a:xfrm>
            <a:off x="7409116" y="6276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7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17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8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22" name="Group"/>
          <p:cNvGrpSpPr/>
          <p:nvPr/>
        </p:nvGrpSpPr>
        <p:grpSpPr>
          <a:xfrm>
            <a:off x="8704753" y="6276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0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20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1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25" name="Group"/>
          <p:cNvGrpSpPr/>
          <p:nvPr/>
        </p:nvGrpSpPr>
        <p:grpSpPr>
          <a:xfrm>
            <a:off x="5985937" y="6276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3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23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4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28" name="Group"/>
          <p:cNvGrpSpPr/>
          <p:nvPr/>
        </p:nvGrpSpPr>
        <p:grpSpPr>
          <a:xfrm>
            <a:off x="1733272" y="7673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6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26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7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31" name="Group"/>
          <p:cNvGrpSpPr/>
          <p:nvPr/>
        </p:nvGrpSpPr>
        <p:grpSpPr>
          <a:xfrm>
            <a:off x="4562758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9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29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0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34" name="Group"/>
          <p:cNvGrpSpPr/>
          <p:nvPr/>
        </p:nvGrpSpPr>
        <p:grpSpPr>
          <a:xfrm>
            <a:off x="3090285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2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32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3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37" name="Group"/>
          <p:cNvGrpSpPr/>
          <p:nvPr/>
        </p:nvGrpSpPr>
        <p:grpSpPr>
          <a:xfrm>
            <a:off x="5951551" y="7673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5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35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6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40" name="Group"/>
          <p:cNvGrpSpPr/>
          <p:nvPr/>
        </p:nvGrpSpPr>
        <p:grpSpPr>
          <a:xfrm>
            <a:off x="18381445" y="632226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8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38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9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43" name="Group"/>
          <p:cNvGrpSpPr/>
          <p:nvPr/>
        </p:nvGrpSpPr>
        <p:grpSpPr>
          <a:xfrm>
            <a:off x="21053683" y="632226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1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41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2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46" name="Group"/>
          <p:cNvGrpSpPr/>
          <p:nvPr/>
        </p:nvGrpSpPr>
        <p:grpSpPr>
          <a:xfrm>
            <a:off x="19677082" y="632226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4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44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5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49" name="Group"/>
          <p:cNvGrpSpPr/>
          <p:nvPr/>
        </p:nvGrpSpPr>
        <p:grpSpPr>
          <a:xfrm>
            <a:off x="11496057" y="7673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7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47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8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52" name="Group"/>
          <p:cNvGrpSpPr/>
          <p:nvPr/>
        </p:nvGrpSpPr>
        <p:grpSpPr>
          <a:xfrm>
            <a:off x="14325544" y="7673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0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50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1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55" name="Group"/>
          <p:cNvGrpSpPr/>
          <p:nvPr/>
        </p:nvGrpSpPr>
        <p:grpSpPr>
          <a:xfrm>
            <a:off x="12853070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3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53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4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58" name="Group"/>
          <p:cNvGrpSpPr/>
          <p:nvPr/>
        </p:nvGrpSpPr>
        <p:grpSpPr>
          <a:xfrm>
            <a:off x="15714336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6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56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7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261" name="Group"/>
          <p:cNvGrpSpPr/>
          <p:nvPr/>
        </p:nvGrpSpPr>
        <p:grpSpPr>
          <a:xfrm>
            <a:off x="17008750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9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59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0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First, we shuffle</a:t>
            </a:r>
          </a:p>
        </p:txBody>
      </p:sp>
      <p:sp>
        <p:nvSpPr>
          <p:cNvPr id="1264" name="Group"/>
          <p:cNvSpPr/>
          <p:nvPr/>
        </p:nvSpPr>
        <p:spPr>
          <a:xfrm>
            <a:off x="3198348" y="4879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(1,2)</a:t>
            </a:r>
          </a:p>
        </p:txBody>
      </p:sp>
      <p:sp>
        <p:nvSpPr>
          <p:cNvPr id="1265" name="Group"/>
          <p:cNvSpPr/>
          <p:nvPr/>
        </p:nvSpPr>
        <p:spPr>
          <a:xfrm>
            <a:off x="4562758" y="4879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(1,3)</a:t>
            </a:r>
          </a:p>
        </p:txBody>
      </p:sp>
      <p:sp>
        <p:nvSpPr>
          <p:cNvPr id="1266" name="Group"/>
          <p:cNvSpPr/>
          <p:nvPr/>
        </p:nvSpPr>
        <p:spPr>
          <a:xfrm>
            <a:off x="12753594" y="4879880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(2,1)</a:t>
            </a:r>
          </a:p>
        </p:txBody>
      </p:sp>
      <p:sp>
        <p:nvSpPr>
          <p:cNvPr id="1267" name="Group"/>
          <p:cNvSpPr/>
          <p:nvPr/>
        </p:nvSpPr>
        <p:spPr>
          <a:xfrm>
            <a:off x="5951551" y="4879880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(1,4)</a:t>
            </a:r>
          </a:p>
        </p:txBody>
      </p:sp>
      <p:sp>
        <p:nvSpPr>
          <p:cNvPr id="1268" name="Group"/>
          <p:cNvSpPr/>
          <p:nvPr/>
        </p:nvSpPr>
        <p:spPr>
          <a:xfrm>
            <a:off x="14211158" y="4879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(2,2)</a:t>
            </a:r>
          </a:p>
        </p:txBody>
      </p:sp>
      <p:sp>
        <p:nvSpPr>
          <p:cNvPr id="1269" name="Group"/>
          <p:cNvSpPr/>
          <p:nvPr/>
        </p:nvSpPr>
        <p:spPr>
          <a:xfrm>
            <a:off x="10081355" y="6276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(3,4)</a:t>
            </a:r>
          </a:p>
        </p:txBody>
      </p:sp>
      <p:sp>
        <p:nvSpPr>
          <p:cNvPr id="1270" name="Group"/>
          <p:cNvSpPr/>
          <p:nvPr/>
        </p:nvSpPr>
        <p:spPr>
          <a:xfrm>
            <a:off x="11457957" y="6276880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(4,1)</a:t>
            </a:r>
          </a:p>
        </p:txBody>
      </p:sp>
      <p:grpSp>
        <p:nvGrpSpPr>
          <p:cNvPr id="1273" name="Group"/>
          <p:cNvGrpSpPr/>
          <p:nvPr/>
        </p:nvGrpSpPr>
        <p:grpSpPr>
          <a:xfrm>
            <a:off x="7409116" y="4879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1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271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2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4" name="Group"/>
          <p:cNvSpPr/>
          <p:nvPr/>
        </p:nvSpPr>
        <p:spPr>
          <a:xfrm>
            <a:off x="8704753" y="7673880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(5,3)</a:t>
            </a:r>
          </a:p>
        </p:txBody>
      </p:sp>
      <p:grpSp>
        <p:nvGrpSpPr>
          <p:cNvPr id="1277" name="Group"/>
          <p:cNvGrpSpPr/>
          <p:nvPr/>
        </p:nvGrpSpPr>
        <p:grpSpPr>
          <a:xfrm>
            <a:off x="15668725" y="4849685"/>
            <a:ext cx="1144233" cy="1192435"/>
            <a:chOff x="0" y="-30195"/>
            <a:chExt cx="1144231" cy="1192434"/>
          </a:xfrm>
        </p:grpSpPr>
        <p:sp>
          <p:nvSpPr>
            <p:cNvPr id="1275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6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7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0" name="Group"/>
          <p:cNvGrpSpPr/>
          <p:nvPr/>
        </p:nvGrpSpPr>
        <p:grpSpPr>
          <a:xfrm>
            <a:off x="16964362" y="4849685"/>
            <a:ext cx="1144233" cy="1192435"/>
            <a:chOff x="0" y="-30195"/>
            <a:chExt cx="1144231" cy="1192434"/>
          </a:xfrm>
        </p:grpSpPr>
        <p:sp>
          <p:nvSpPr>
            <p:cNvPr id="1278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9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7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4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3" name="Group"/>
          <p:cNvGrpSpPr/>
          <p:nvPr/>
        </p:nvGrpSpPr>
        <p:grpSpPr>
          <a:xfrm>
            <a:off x="1725876" y="6252580"/>
            <a:ext cx="1144232" cy="1186540"/>
            <a:chOff x="0" y="-24300"/>
            <a:chExt cx="1144231" cy="1186539"/>
          </a:xfrm>
        </p:grpSpPr>
        <p:sp>
          <p:nvSpPr>
            <p:cNvPr id="1281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2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8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5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6" name="Group"/>
          <p:cNvGrpSpPr/>
          <p:nvPr/>
        </p:nvGrpSpPr>
        <p:grpSpPr>
          <a:xfrm>
            <a:off x="3090285" y="6252580"/>
            <a:ext cx="1144233" cy="1186540"/>
            <a:chOff x="0" y="-24300"/>
            <a:chExt cx="1144231" cy="1186539"/>
          </a:xfrm>
        </p:grpSpPr>
        <p:sp>
          <p:nvSpPr>
            <p:cNvPr id="1284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5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8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6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9" name="Group"/>
          <p:cNvGrpSpPr/>
          <p:nvPr/>
        </p:nvGrpSpPr>
        <p:grpSpPr>
          <a:xfrm>
            <a:off x="12915522" y="6246686"/>
            <a:ext cx="1144233" cy="1192434"/>
            <a:chOff x="0" y="-30194"/>
            <a:chExt cx="1144231" cy="1192433"/>
          </a:xfrm>
        </p:grpSpPr>
        <p:sp>
          <p:nvSpPr>
            <p:cNvPr id="1287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8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8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7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2" name="Group"/>
          <p:cNvGrpSpPr/>
          <p:nvPr/>
        </p:nvGrpSpPr>
        <p:grpSpPr>
          <a:xfrm>
            <a:off x="14279931" y="6246686"/>
            <a:ext cx="1144232" cy="1192434"/>
            <a:chOff x="0" y="-30194"/>
            <a:chExt cx="1144231" cy="1192433"/>
          </a:xfrm>
        </p:grpSpPr>
        <p:sp>
          <p:nvSpPr>
            <p:cNvPr id="1290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91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9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8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5" name="Group"/>
          <p:cNvGrpSpPr/>
          <p:nvPr/>
        </p:nvGrpSpPr>
        <p:grpSpPr>
          <a:xfrm>
            <a:off x="15644341" y="6246686"/>
            <a:ext cx="1144232" cy="1192434"/>
            <a:chOff x="0" y="-30194"/>
            <a:chExt cx="1144231" cy="1192433"/>
          </a:xfrm>
        </p:grpSpPr>
        <p:sp>
          <p:nvSpPr>
            <p:cNvPr id="1293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94" name="Equation"/>
                <p:cNvSpPr txBox="1"/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9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blipFill>
                  <a:blip r:embed="rId9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8" name="Group"/>
          <p:cNvGrpSpPr/>
          <p:nvPr/>
        </p:nvGrpSpPr>
        <p:grpSpPr>
          <a:xfrm>
            <a:off x="10081355" y="7643685"/>
            <a:ext cx="1144233" cy="1192435"/>
            <a:chOff x="0" y="-30195"/>
            <a:chExt cx="1144231" cy="1192434"/>
          </a:xfrm>
        </p:grpSpPr>
        <p:sp>
          <p:nvSpPr>
            <p:cNvPr id="1296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97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29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0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1" name="Group"/>
          <p:cNvGrpSpPr/>
          <p:nvPr/>
        </p:nvGrpSpPr>
        <p:grpSpPr>
          <a:xfrm>
            <a:off x="17008750" y="6292065"/>
            <a:ext cx="1144233" cy="1192435"/>
            <a:chOff x="0" y="-30195"/>
            <a:chExt cx="1144231" cy="1192434"/>
          </a:xfrm>
        </p:grpSpPr>
        <p:sp>
          <p:nvSpPr>
            <p:cNvPr id="1299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0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0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1"/>
                  <a:stretch>
                    <a:fillRect r="-2885" b="-478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4" name="Group"/>
          <p:cNvGrpSpPr/>
          <p:nvPr/>
        </p:nvGrpSpPr>
        <p:grpSpPr>
          <a:xfrm>
            <a:off x="10081355" y="4879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2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02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3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07" name="Group"/>
          <p:cNvGrpSpPr/>
          <p:nvPr/>
        </p:nvGrpSpPr>
        <p:grpSpPr>
          <a:xfrm>
            <a:off x="8704753" y="4879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5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05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6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10" name="Group"/>
          <p:cNvGrpSpPr/>
          <p:nvPr/>
        </p:nvGrpSpPr>
        <p:grpSpPr>
          <a:xfrm>
            <a:off x="1740784" y="4849685"/>
            <a:ext cx="1144232" cy="1192435"/>
            <a:chOff x="-12699" y="-30195"/>
            <a:chExt cx="1144231" cy="1192434"/>
          </a:xfrm>
        </p:grpSpPr>
        <p:sp>
          <p:nvSpPr>
            <p:cNvPr id="1308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(1  1)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9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0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4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3" name="Group"/>
          <p:cNvGrpSpPr/>
          <p:nvPr/>
        </p:nvGrpSpPr>
        <p:grpSpPr>
          <a:xfrm>
            <a:off x="4547850" y="6246685"/>
            <a:ext cx="1144233" cy="1192435"/>
            <a:chOff x="-12699" y="-30195"/>
            <a:chExt cx="1144231" cy="1192434"/>
          </a:xfrm>
        </p:grpSpPr>
        <p:sp>
          <p:nvSpPr>
            <p:cNvPr id="1311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2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1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5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6" name="Group"/>
          <p:cNvGrpSpPr/>
          <p:nvPr/>
        </p:nvGrpSpPr>
        <p:grpSpPr>
          <a:xfrm>
            <a:off x="7409116" y="7643685"/>
            <a:ext cx="1144233" cy="1192435"/>
            <a:chOff x="-12699" y="-30195"/>
            <a:chExt cx="1144231" cy="1192434"/>
          </a:xfrm>
        </p:grpSpPr>
        <p:sp>
          <p:nvSpPr>
            <p:cNvPr id="1314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5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6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9" name="Group"/>
          <p:cNvGrpSpPr/>
          <p:nvPr/>
        </p:nvGrpSpPr>
        <p:grpSpPr>
          <a:xfrm>
            <a:off x="11417475" y="4879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7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17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8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2" name="Group"/>
          <p:cNvGrpSpPr/>
          <p:nvPr/>
        </p:nvGrpSpPr>
        <p:grpSpPr>
          <a:xfrm>
            <a:off x="18340964" y="4879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20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20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1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5" name="Group"/>
          <p:cNvGrpSpPr/>
          <p:nvPr/>
        </p:nvGrpSpPr>
        <p:grpSpPr>
          <a:xfrm>
            <a:off x="19717565" y="4879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23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23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4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8" name="Group"/>
          <p:cNvGrpSpPr/>
          <p:nvPr/>
        </p:nvGrpSpPr>
        <p:grpSpPr>
          <a:xfrm>
            <a:off x="21094166" y="4879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26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26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7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1" name="Group"/>
          <p:cNvGrpSpPr/>
          <p:nvPr/>
        </p:nvGrpSpPr>
        <p:grpSpPr>
          <a:xfrm>
            <a:off x="7409116" y="6276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29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29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0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4" name="Group"/>
          <p:cNvGrpSpPr/>
          <p:nvPr/>
        </p:nvGrpSpPr>
        <p:grpSpPr>
          <a:xfrm>
            <a:off x="8704753" y="6276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2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32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3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7" name="Group"/>
          <p:cNvGrpSpPr/>
          <p:nvPr/>
        </p:nvGrpSpPr>
        <p:grpSpPr>
          <a:xfrm>
            <a:off x="5985937" y="6276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5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35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6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40" name="Group"/>
          <p:cNvGrpSpPr/>
          <p:nvPr/>
        </p:nvGrpSpPr>
        <p:grpSpPr>
          <a:xfrm>
            <a:off x="1733272" y="7673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8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38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9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43" name="Group"/>
          <p:cNvGrpSpPr/>
          <p:nvPr/>
        </p:nvGrpSpPr>
        <p:grpSpPr>
          <a:xfrm>
            <a:off x="4562758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1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41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2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46" name="Group"/>
          <p:cNvGrpSpPr/>
          <p:nvPr/>
        </p:nvGrpSpPr>
        <p:grpSpPr>
          <a:xfrm>
            <a:off x="3090285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4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44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5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49" name="Group"/>
          <p:cNvGrpSpPr/>
          <p:nvPr/>
        </p:nvGrpSpPr>
        <p:grpSpPr>
          <a:xfrm>
            <a:off x="5951551" y="7673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7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47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8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52" name="Group"/>
          <p:cNvGrpSpPr/>
          <p:nvPr/>
        </p:nvGrpSpPr>
        <p:grpSpPr>
          <a:xfrm>
            <a:off x="18381445" y="632226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0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50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1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55" name="Group"/>
          <p:cNvGrpSpPr/>
          <p:nvPr/>
        </p:nvGrpSpPr>
        <p:grpSpPr>
          <a:xfrm>
            <a:off x="21053683" y="632226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3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53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4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58" name="Group"/>
          <p:cNvGrpSpPr/>
          <p:nvPr/>
        </p:nvGrpSpPr>
        <p:grpSpPr>
          <a:xfrm>
            <a:off x="19677082" y="632226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6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56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7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61" name="Group"/>
          <p:cNvGrpSpPr/>
          <p:nvPr/>
        </p:nvGrpSpPr>
        <p:grpSpPr>
          <a:xfrm>
            <a:off x="11496057" y="7673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9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59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0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64" name="Group"/>
          <p:cNvGrpSpPr/>
          <p:nvPr/>
        </p:nvGrpSpPr>
        <p:grpSpPr>
          <a:xfrm>
            <a:off x="14325544" y="7673880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2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62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3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67" name="Group"/>
          <p:cNvGrpSpPr/>
          <p:nvPr/>
        </p:nvGrpSpPr>
        <p:grpSpPr>
          <a:xfrm>
            <a:off x="12853070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5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65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6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70" name="Group"/>
          <p:cNvGrpSpPr/>
          <p:nvPr/>
        </p:nvGrpSpPr>
        <p:grpSpPr>
          <a:xfrm>
            <a:off x="15714336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8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68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9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73" name="Group"/>
          <p:cNvGrpSpPr/>
          <p:nvPr/>
        </p:nvGrpSpPr>
        <p:grpSpPr>
          <a:xfrm>
            <a:off x="17008750" y="7673880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1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71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2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24628 0.020364 -0.024439 0.082731 0.000312 0.102621 C 0.018286 0.117066 0.042590 0.093321 0.057033 0.120475 C 0.080568 0.164726 0.038825 0.208098 0.024622 0.258678 C -0.002678 0.355897 0.063429 0.451224 0.111278 0.383616" pathEditMode="relative">
                                      <p:cBhvr>
                                        <p:cTn id="6" dur="120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12760 0.032707 -0.014513 0.075144 -0.004602 0.110837 C 0.007235 0.153468 0.034134 0.177738 0.045058 0.222291 C 0.073633 0.338830 0.000327 0.451044 -0.060296 0.383616" pathEditMode="relative">
                                      <p:cBhvr>
                                        <p:cTn id="9" dur="1200" fill="hold"/>
                                        <p:tgtEl>
                                          <p:spTgt spid="1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17833 0.029260 0.029897 0.067652 0.034656 0.109580 C 0.040556 0.161563 0.034693 0.216336 0.042473 0.268238 C 0.071712 0.463310 0.214333 0.462217 0.342253 0.420321 C 0.395014 0.403042 0.448239 0.391010 0.501748 0.384123" pathEditMode="relative">
                                      <p:cBhvr>
                                        <p:cTn id="12" dur="12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18687 0.023399 0.028857 0.062838 0.026652 0.103282 C 0.023100 0.168438 -0.010844 0.213249 -0.021129 0.276267 C -0.043652 0.414275 0.034500 0.536512 0.108648 0.479299" pathEditMode="relative">
                                      <p:cBhvr>
                                        <p:cTn id="15" dur="1200" fill="hold"/>
                                        <p:tgtEl>
                                          <p:spTgt spid="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21076 0.072516 -0.016657 0.160160 0.011338 0.224857 C 0.046300 0.305657 0.108315 0.331891 0.160001 0.287744" pathEditMode="relative">
                                      <p:cBhvr>
                                        <p:cTn id="18" dur="12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5042 0.289000" pathEditMode="relative">
                                      <p:cBhvr>
                                        <p:cTn id="21" dur="12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16554 0.042628 0.026711 0.091873 0.029650 0.143108 C 0.032238 0.188235 0.029091 0.234272 0.033682 0.279331 C 0.045122 0.391599 0.098986 0.474597 0.163122 0.478791" pathEditMode="relative">
                                      <p:cBhvr>
                                        <p:cTn id="24" dur="1200" fill="hold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01777 0.027460 -0.009201 0.052690 -0.020780 0.070979 C -0.033445 0.090984 -0.051457 0.102604 -0.058509 0.131685 C -0.069929 0.178779 -0.044147 0.221803 -0.037834 0.270000 C -0.019239 0.411948 -0.122368 0.499340 -0.172683 0.384271" pathEditMode="relative">
                                      <p:cBhvr>
                                        <p:cTn id="27" dur="120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12504 0.018871 -0.015335 0.051182 -0.006658 0.075927 C 0.011786 0.128524 0.056816 0.101741 0.082033 0.139655 C 0.114690 0.188754 0.097773 0.283539 0.055169 0.290228" pathEditMode="relative">
                                      <p:cBhvr>
                                        <p:cTn id="30" dur="12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2277 0.118961 -0.067515 0.199405 -0.127676 0.147207 C -0.202278 0.082480 -0.307711 0.042725 -0.285943 0.143384 C -0.285356 0.146095 -0.284609 0.148683 -0.283896 0.151296 C -0.214058 0.407169 -0.387009 0.654708 -0.512711 0.478791" pathEditMode="relative">
                                      <p:cBhvr>
                                        <p:cTn id="33" dur="12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29942 0.074806 0.051539 0.159125 0.063620 0.248391 C 0.068099 0.281487 0.071371 0.315675 0.081195 0.344983 C 0.108862 0.427522 0.171650 0.445957 0.212776 0.383616" pathEditMode="relative">
                                      <p:cBhvr>
                                        <p:cTn id="36" dur="12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87062 0.289187" pathEditMode="relative">
                                      <p:cBhvr>
                                        <p:cTn id="39" dur="12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5676 0.382041" pathEditMode="relative">
                                      <p:cBhvr>
                                        <p:cTn id="42" dur="12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43197 0.477988" pathEditMode="relative">
                                      <p:cBhvr>
                                        <p:cTn id="45" dur="12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8565 0.290461" pathEditMode="relative">
                                      <p:cBhvr>
                                        <p:cTn id="48" dur="12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56066 0.187148" pathEditMode="relative">
                                      <p:cBhvr>
                                        <p:cTn id="51" dur="12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19730 0.188731" pathEditMode="relative">
                                      <p:cBhvr>
                                        <p:cTn id="54" dur="12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22225 0.376820" pathEditMode="relative">
                                      <p:cBhvr>
                                        <p:cTn id="57" dur="12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19346 0.375776" pathEditMode="relative">
                                      <p:cBhvr>
                                        <p:cTn id="60" dur="12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20183 0.188482" pathEditMode="relative">
                                      <p:cBhvr>
                                        <p:cTn id="63" dur="12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6760 0.282044" pathEditMode="relative">
                                      <p:cBhvr>
                                        <p:cTn id="66" dur="1200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60689 0.282044" pathEditMode="relative">
                                      <p:cBhvr>
                                        <p:cTn id="69" dur="12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51064 0.376939" pathEditMode="relative">
                                      <p:cBhvr>
                                        <p:cTn id="72" dur="12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7436 0.282044" pathEditMode="relative">
                                      <p:cBhvr>
                                        <p:cTn id="75" dur="12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90079 0.187148" pathEditMode="relative">
                                      <p:cBhvr>
                                        <p:cTn id="78" dur="12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58416 0.186646" pathEditMode="relative">
                                      <p:cBhvr>
                                        <p:cTn id="81" dur="12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3220 0.278735" pathEditMode="relative">
                                      <p:cBhvr>
                                        <p:cTn id="84" dur="12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45406 0.278735" pathEditMode="relative">
                                      <p:cBhvr>
                                        <p:cTn id="87" dur="120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735577 0.183840" pathEditMode="relative">
                                      <p:cBhvr>
                                        <p:cTn id="90" dur="1200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75442 0.373270" pathEditMode="relative">
                                      <p:cBhvr>
                                        <p:cTn id="93" dur="12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1923 0.275088" pathEditMode="relative">
                                      <p:cBhvr>
                                        <p:cTn id="96" dur="1200" fill="hold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2727 0.085296" pathEditMode="relative">
                                      <p:cBhvr>
                                        <p:cTn id="99" dur="120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34466 0.179912" pathEditMode="relative">
                                      <p:cBhvr>
                                        <p:cTn id="102" dur="12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76879 0.085296" pathEditMode="relative">
                                      <p:cBhvr>
                                        <p:cTn id="105" dur="1200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64999 0.276124" pathEditMode="relative">
                                      <p:cBhvr>
                                        <p:cTn id="108" dur="12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17601 0.180192" pathEditMode="relative">
                                      <p:cBhvr>
                                        <p:cTn id="111" dur="12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18385 0.275088" pathEditMode="relative">
                                      <p:cBhvr>
                                        <p:cTn id="114" dur="1200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44725 0.180192" pathEditMode="relative">
                                      <p:cBhvr>
                                        <p:cTn id="117" dur="12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5510 0.085296" pathEditMode="relative">
                                      <p:cBhvr>
                                        <p:cTn id="120" dur="12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04484 0.085296" pathEditMode="relative">
                                      <p:cBhvr>
                                        <p:cTn id="123" dur="12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48537 0.275088" pathEditMode="relative">
                                      <p:cBhvr>
                                        <p:cTn id="126" dur="120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64916 0.180192" pathEditMode="relative">
                                      <p:cBhvr>
                                        <p:cTn id="129" dur="12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roup"/>
          <p:cNvSpPr/>
          <p:nvPr/>
        </p:nvSpPr>
        <p:spPr>
          <a:xfrm>
            <a:off x="1725876" y="10145393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(1,2)</a:t>
            </a:r>
          </a:p>
        </p:txBody>
      </p:sp>
      <p:sp>
        <p:nvSpPr>
          <p:cNvPr id="1376" name="Group"/>
          <p:cNvSpPr/>
          <p:nvPr/>
        </p:nvSpPr>
        <p:spPr>
          <a:xfrm>
            <a:off x="16788572" y="10145393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(1,3)</a:t>
            </a:r>
          </a:p>
        </p:txBody>
      </p:sp>
      <p:sp>
        <p:nvSpPr>
          <p:cNvPr id="1377" name="Group"/>
          <p:cNvSpPr/>
          <p:nvPr/>
        </p:nvSpPr>
        <p:spPr>
          <a:xfrm>
            <a:off x="14103469" y="8843806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(2,1)</a:t>
            </a:r>
          </a:p>
        </p:txBody>
      </p:sp>
      <p:sp>
        <p:nvSpPr>
          <p:cNvPr id="1378" name="Group"/>
          <p:cNvSpPr/>
          <p:nvPr/>
        </p:nvSpPr>
        <p:spPr>
          <a:xfrm>
            <a:off x="8587733" y="11446981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(1,4)</a:t>
            </a:r>
          </a:p>
        </p:txBody>
      </p:sp>
      <p:sp>
        <p:nvSpPr>
          <p:cNvPr id="1379" name="Group"/>
          <p:cNvSpPr/>
          <p:nvPr/>
        </p:nvSpPr>
        <p:spPr>
          <a:xfrm>
            <a:off x="1725876" y="11446981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(2,2)</a:t>
            </a:r>
          </a:p>
        </p:txBody>
      </p:sp>
      <p:sp>
        <p:nvSpPr>
          <p:cNvPr id="1380" name="Group"/>
          <p:cNvSpPr/>
          <p:nvPr/>
        </p:nvSpPr>
        <p:spPr>
          <a:xfrm>
            <a:off x="8588569" y="10145393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(3,4)</a:t>
            </a:r>
          </a:p>
        </p:txBody>
      </p:sp>
      <p:sp>
        <p:nvSpPr>
          <p:cNvPr id="1381" name="Group"/>
          <p:cNvSpPr/>
          <p:nvPr/>
        </p:nvSpPr>
        <p:spPr>
          <a:xfrm>
            <a:off x="12712277" y="11446981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(4,1)</a:t>
            </a:r>
          </a:p>
        </p:txBody>
      </p:sp>
      <p:grpSp>
        <p:nvGrpSpPr>
          <p:cNvPr id="1384" name="Group"/>
          <p:cNvGrpSpPr/>
          <p:nvPr/>
        </p:nvGrpSpPr>
        <p:grpSpPr>
          <a:xfrm>
            <a:off x="8587733" y="8843806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2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382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3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85" name="Group"/>
          <p:cNvSpPr/>
          <p:nvPr/>
        </p:nvSpPr>
        <p:spPr>
          <a:xfrm>
            <a:off x="5839009" y="10145393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(5,3)</a:t>
            </a:r>
          </a:p>
        </p:txBody>
      </p:sp>
      <p:grpSp>
        <p:nvGrpSpPr>
          <p:cNvPr id="1388" name="Group"/>
          <p:cNvGrpSpPr/>
          <p:nvPr/>
        </p:nvGrpSpPr>
        <p:grpSpPr>
          <a:xfrm>
            <a:off x="20864867" y="10115198"/>
            <a:ext cx="1144233" cy="1192436"/>
            <a:chOff x="0" y="-30195"/>
            <a:chExt cx="1144231" cy="1192434"/>
          </a:xfrm>
        </p:grpSpPr>
        <p:sp>
          <p:nvSpPr>
            <p:cNvPr id="1386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7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8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2857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1" name="Group"/>
          <p:cNvGrpSpPr/>
          <p:nvPr/>
        </p:nvGrpSpPr>
        <p:grpSpPr>
          <a:xfrm>
            <a:off x="9964335" y="8813611"/>
            <a:ext cx="1144232" cy="1192435"/>
            <a:chOff x="0" y="-30195"/>
            <a:chExt cx="1144231" cy="1192434"/>
          </a:xfrm>
        </p:grpSpPr>
        <p:sp>
          <p:nvSpPr>
            <p:cNvPr id="1389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0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9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4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4" name="Group"/>
          <p:cNvGrpSpPr/>
          <p:nvPr/>
        </p:nvGrpSpPr>
        <p:grpSpPr>
          <a:xfrm>
            <a:off x="3090285" y="8819506"/>
            <a:ext cx="1144233" cy="1186540"/>
            <a:chOff x="0" y="-24300"/>
            <a:chExt cx="1144231" cy="1186539"/>
          </a:xfrm>
        </p:grpSpPr>
        <p:sp>
          <p:nvSpPr>
            <p:cNvPr id="1392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3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9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5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7" name="Group"/>
          <p:cNvGrpSpPr/>
          <p:nvPr/>
        </p:nvGrpSpPr>
        <p:grpSpPr>
          <a:xfrm>
            <a:off x="18194298" y="8819506"/>
            <a:ext cx="1144233" cy="1186540"/>
            <a:chOff x="0" y="-24300"/>
            <a:chExt cx="1144231" cy="1186539"/>
          </a:xfrm>
        </p:grpSpPr>
        <p:sp>
          <p:nvSpPr>
            <p:cNvPr id="1395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6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9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6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0" name="Group"/>
          <p:cNvGrpSpPr/>
          <p:nvPr/>
        </p:nvGrpSpPr>
        <p:grpSpPr>
          <a:xfrm>
            <a:off x="14059752" y="10115199"/>
            <a:ext cx="1144233" cy="1192435"/>
            <a:chOff x="0" y="-30194"/>
            <a:chExt cx="1144231" cy="1192433"/>
          </a:xfrm>
        </p:grpSpPr>
        <p:sp>
          <p:nvSpPr>
            <p:cNvPr id="1398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9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39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7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3" name="Group"/>
          <p:cNvGrpSpPr/>
          <p:nvPr/>
        </p:nvGrpSpPr>
        <p:grpSpPr>
          <a:xfrm>
            <a:off x="7215611" y="8813612"/>
            <a:ext cx="1144233" cy="1192434"/>
            <a:chOff x="0" y="-30194"/>
            <a:chExt cx="1144231" cy="1192433"/>
          </a:xfrm>
        </p:grpSpPr>
        <p:sp>
          <p:nvSpPr>
            <p:cNvPr id="1401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2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40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8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6" name="Group"/>
          <p:cNvGrpSpPr/>
          <p:nvPr/>
        </p:nvGrpSpPr>
        <p:grpSpPr>
          <a:xfrm>
            <a:off x="19505017" y="8813612"/>
            <a:ext cx="1144232" cy="1192434"/>
            <a:chOff x="0" y="-30194"/>
            <a:chExt cx="1144231" cy="1192433"/>
          </a:xfrm>
        </p:grpSpPr>
        <p:sp>
          <p:nvSpPr>
            <p:cNvPr id="1404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5" name="Equation"/>
                <p:cNvSpPr txBox="1"/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40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blipFill>
                  <a:blip r:embed="rId9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09" name="Group"/>
          <p:cNvGrpSpPr/>
          <p:nvPr/>
        </p:nvGrpSpPr>
        <p:grpSpPr>
          <a:xfrm>
            <a:off x="15407228" y="11416786"/>
            <a:ext cx="1144233" cy="1192436"/>
            <a:chOff x="0" y="-30195"/>
            <a:chExt cx="1144231" cy="1192434"/>
          </a:xfrm>
        </p:grpSpPr>
        <p:sp>
          <p:nvSpPr>
            <p:cNvPr id="1407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08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40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0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2" name="Group"/>
          <p:cNvGrpSpPr/>
          <p:nvPr/>
        </p:nvGrpSpPr>
        <p:grpSpPr>
          <a:xfrm>
            <a:off x="19525676" y="10115198"/>
            <a:ext cx="1144232" cy="1192436"/>
            <a:chOff x="0" y="-30195"/>
            <a:chExt cx="1144231" cy="1192434"/>
          </a:xfrm>
        </p:grpSpPr>
        <p:sp>
          <p:nvSpPr>
            <p:cNvPr id="1410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11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41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1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5" name="Group"/>
          <p:cNvGrpSpPr/>
          <p:nvPr/>
        </p:nvGrpSpPr>
        <p:grpSpPr>
          <a:xfrm>
            <a:off x="16773309" y="11446981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13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13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4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18" name="Group"/>
          <p:cNvGrpSpPr/>
          <p:nvPr/>
        </p:nvGrpSpPr>
        <p:grpSpPr>
          <a:xfrm>
            <a:off x="20864867" y="8843806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16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16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7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21" name="Group"/>
          <p:cNvGrpSpPr/>
          <p:nvPr/>
        </p:nvGrpSpPr>
        <p:grpSpPr>
          <a:xfrm>
            <a:off x="4460120" y="10115198"/>
            <a:ext cx="1144232" cy="1192436"/>
            <a:chOff x="-12699" y="-30195"/>
            <a:chExt cx="1144231" cy="1192434"/>
          </a:xfrm>
        </p:grpSpPr>
        <p:sp>
          <p:nvSpPr>
            <p:cNvPr id="1419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(1  1)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20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42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2857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24" name="Group"/>
          <p:cNvGrpSpPr/>
          <p:nvPr/>
        </p:nvGrpSpPr>
        <p:grpSpPr>
          <a:xfrm>
            <a:off x="9958403" y="11416786"/>
            <a:ext cx="1144233" cy="1192436"/>
            <a:chOff x="-12699" y="-30195"/>
            <a:chExt cx="1144231" cy="1192434"/>
          </a:xfrm>
        </p:grpSpPr>
        <p:sp>
          <p:nvSpPr>
            <p:cNvPr id="1422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23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42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8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27" name="Group"/>
          <p:cNvGrpSpPr/>
          <p:nvPr/>
        </p:nvGrpSpPr>
        <p:grpSpPr>
          <a:xfrm>
            <a:off x="5839009" y="11416786"/>
            <a:ext cx="1144233" cy="1192436"/>
            <a:chOff x="-12699" y="-30195"/>
            <a:chExt cx="1144231" cy="1192434"/>
          </a:xfrm>
        </p:grpSpPr>
        <p:sp>
          <p:nvSpPr>
            <p:cNvPr id="1425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26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42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5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30" name="Group"/>
          <p:cNvGrpSpPr/>
          <p:nvPr/>
        </p:nvGrpSpPr>
        <p:grpSpPr>
          <a:xfrm>
            <a:off x="7197224" y="10145393"/>
            <a:ext cx="1144232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28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28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9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33" name="Group"/>
          <p:cNvGrpSpPr/>
          <p:nvPr/>
        </p:nvGrpSpPr>
        <p:grpSpPr>
          <a:xfrm>
            <a:off x="11322649" y="8843806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31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31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2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36" name="Group"/>
          <p:cNvGrpSpPr/>
          <p:nvPr/>
        </p:nvGrpSpPr>
        <p:grpSpPr>
          <a:xfrm>
            <a:off x="16873275" y="8843806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34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34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5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39" name="Group"/>
          <p:cNvGrpSpPr/>
          <p:nvPr/>
        </p:nvGrpSpPr>
        <p:grpSpPr>
          <a:xfrm>
            <a:off x="15425833" y="10145393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37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37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8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42" name="Group"/>
          <p:cNvGrpSpPr/>
          <p:nvPr/>
        </p:nvGrpSpPr>
        <p:grpSpPr>
          <a:xfrm>
            <a:off x="5839009" y="8843806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0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40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1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45" name="Group"/>
          <p:cNvGrpSpPr/>
          <p:nvPr/>
        </p:nvGrpSpPr>
        <p:grpSpPr>
          <a:xfrm>
            <a:off x="11336458" y="11446981"/>
            <a:ext cx="1144232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3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43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4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48" name="Group"/>
          <p:cNvGrpSpPr/>
          <p:nvPr/>
        </p:nvGrpSpPr>
        <p:grpSpPr>
          <a:xfrm>
            <a:off x="7215611" y="11446981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6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46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7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51" name="Group"/>
          <p:cNvGrpSpPr/>
          <p:nvPr/>
        </p:nvGrpSpPr>
        <p:grpSpPr>
          <a:xfrm>
            <a:off x="3090285" y="11446981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49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49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0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54" name="Group"/>
          <p:cNvGrpSpPr/>
          <p:nvPr/>
        </p:nvGrpSpPr>
        <p:grpSpPr>
          <a:xfrm>
            <a:off x="3090285" y="10145393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52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52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3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57" name="Group"/>
          <p:cNvGrpSpPr/>
          <p:nvPr/>
        </p:nvGrpSpPr>
        <p:grpSpPr>
          <a:xfrm>
            <a:off x="4456365" y="11446981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55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55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6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60" name="Group"/>
          <p:cNvGrpSpPr/>
          <p:nvPr/>
        </p:nvGrpSpPr>
        <p:grpSpPr>
          <a:xfrm>
            <a:off x="4460120" y="8843806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58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58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9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63" name="Group"/>
          <p:cNvGrpSpPr/>
          <p:nvPr/>
        </p:nvGrpSpPr>
        <p:grpSpPr>
          <a:xfrm>
            <a:off x="12713059" y="8843806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1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61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2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66" name="Group"/>
          <p:cNvGrpSpPr/>
          <p:nvPr/>
        </p:nvGrpSpPr>
        <p:grpSpPr>
          <a:xfrm>
            <a:off x="15425833" y="8843806"/>
            <a:ext cx="1144233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4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64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5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69" name="Group"/>
          <p:cNvGrpSpPr/>
          <p:nvPr/>
        </p:nvGrpSpPr>
        <p:grpSpPr>
          <a:xfrm>
            <a:off x="12713059" y="10145393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7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67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8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72" name="Group"/>
          <p:cNvGrpSpPr/>
          <p:nvPr/>
        </p:nvGrpSpPr>
        <p:grpSpPr>
          <a:xfrm>
            <a:off x="9959074" y="10145393"/>
            <a:ext cx="1144232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0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70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1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75" name="Group"/>
          <p:cNvGrpSpPr/>
          <p:nvPr/>
        </p:nvGrpSpPr>
        <p:grpSpPr>
          <a:xfrm>
            <a:off x="14059752" y="11446981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3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73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4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78" name="Group"/>
          <p:cNvGrpSpPr/>
          <p:nvPr/>
        </p:nvGrpSpPr>
        <p:grpSpPr>
          <a:xfrm>
            <a:off x="11322649" y="10145393"/>
            <a:ext cx="1144232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6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76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7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81" name="Group"/>
          <p:cNvGrpSpPr/>
          <p:nvPr/>
        </p:nvGrpSpPr>
        <p:grpSpPr>
          <a:xfrm>
            <a:off x="1725876" y="8843806"/>
            <a:ext cx="1144232" cy="1162240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9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79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0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84" name="Group"/>
          <p:cNvGrpSpPr/>
          <p:nvPr/>
        </p:nvGrpSpPr>
        <p:grpSpPr>
          <a:xfrm>
            <a:off x="18194298" y="10145393"/>
            <a:ext cx="1144233" cy="1162241"/>
            <a:chOff x="0" y="0"/>
            <a:chExt cx="1144231" cy="11622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82" name="Group"/>
                <p:cNvSpPr/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ctr" defTabSz="825500">
                    <a:lnSpc>
                      <a:spcPct val="100000"/>
                    </a:lnSpc>
                    <a:spcBef>
                      <a:spcPts val="0"/>
                    </a:spcBef>
                    <a:defRPr sz="7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6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>
            <p:sp>
              <p:nvSpPr>
                <p:cNvPr id="1482" name="Group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-1"/>
                  <a:ext cx="1144233" cy="11622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3" name="Line"/>
            <p:cNvSpPr/>
            <p:nvPr/>
          </p:nvSpPr>
          <p:spPr>
            <a:xfrm flipH="1" flipV="1">
              <a:off x="195396" y="315909"/>
              <a:ext cx="753439" cy="7534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8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First, we shuffle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87" name="Our Result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 b="0" spc="-200"/>
                </a:pPr>
                <a:r>
                  <a:rPr dirty="0"/>
                  <a:t>Next, </a:t>
                </a:r>
                <a:r>
                  <a:rPr lang="en-US" dirty="0"/>
                  <a:t>we </a:t>
                </a:r>
                <a:r>
                  <a:rPr dirty="0"/>
                  <a:t>disclose locations of all </a:t>
                </a:r>
                <a14:m>
                  <m:oMath xmlns:m="http://schemas.openxmlformats.org/officeDocument/2006/math">
                    <m:r>
                      <a:rPr sz="9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dirty="0"/>
                  <a:t>’s and erase</a:t>
                </a:r>
              </a:p>
            </p:txBody>
          </p:sp>
        </mc:Choice>
        <mc:Fallback>
          <p:sp>
            <p:nvSpPr>
              <p:cNvPr id="1487" name="Our Result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719" t="-34894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8" name="Group"/>
          <p:cNvSpPr/>
          <p:nvPr/>
        </p:nvSpPr>
        <p:spPr>
          <a:xfrm>
            <a:off x="1725876" y="10145393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(1,2)</a:t>
            </a:r>
          </a:p>
        </p:txBody>
      </p:sp>
      <p:sp>
        <p:nvSpPr>
          <p:cNvPr id="1489" name="Group"/>
          <p:cNvSpPr/>
          <p:nvPr/>
        </p:nvSpPr>
        <p:spPr>
          <a:xfrm>
            <a:off x="16788572" y="10145393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(1,3)</a:t>
            </a:r>
          </a:p>
        </p:txBody>
      </p:sp>
      <p:sp>
        <p:nvSpPr>
          <p:cNvPr id="1490" name="Group"/>
          <p:cNvSpPr/>
          <p:nvPr/>
        </p:nvSpPr>
        <p:spPr>
          <a:xfrm>
            <a:off x="14103469" y="8843806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(2,1)</a:t>
            </a:r>
          </a:p>
        </p:txBody>
      </p:sp>
      <p:sp>
        <p:nvSpPr>
          <p:cNvPr id="1491" name="Group"/>
          <p:cNvSpPr/>
          <p:nvPr/>
        </p:nvSpPr>
        <p:spPr>
          <a:xfrm>
            <a:off x="8587733" y="11446981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(1,4)</a:t>
            </a:r>
          </a:p>
        </p:txBody>
      </p:sp>
      <p:sp>
        <p:nvSpPr>
          <p:cNvPr id="1492" name="Group"/>
          <p:cNvSpPr/>
          <p:nvPr/>
        </p:nvSpPr>
        <p:spPr>
          <a:xfrm>
            <a:off x="1725876" y="11446981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(2,2)</a:t>
            </a:r>
          </a:p>
        </p:txBody>
      </p:sp>
      <p:sp>
        <p:nvSpPr>
          <p:cNvPr id="1493" name="Group"/>
          <p:cNvSpPr/>
          <p:nvPr/>
        </p:nvSpPr>
        <p:spPr>
          <a:xfrm>
            <a:off x="8588569" y="10145393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(3,4)</a:t>
            </a:r>
          </a:p>
        </p:txBody>
      </p:sp>
      <p:sp>
        <p:nvSpPr>
          <p:cNvPr id="1494" name="Group"/>
          <p:cNvSpPr/>
          <p:nvPr/>
        </p:nvSpPr>
        <p:spPr>
          <a:xfrm>
            <a:off x="12712277" y="11446981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(4,1)</a:t>
            </a:r>
          </a:p>
        </p:txBody>
      </p:sp>
      <p:sp>
        <p:nvSpPr>
          <p:cNvPr id="1495" name="Group"/>
          <p:cNvSpPr/>
          <p:nvPr/>
        </p:nvSpPr>
        <p:spPr>
          <a:xfrm>
            <a:off x="5839009" y="10145393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(5,3)</a:t>
            </a:r>
          </a:p>
        </p:txBody>
      </p:sp>
      <p:grpSp>
        <p:nvGrpSpPr>
          <p:cNvPr id="1498" name="Group"/>
          <p:cNvGrpSpPr/>
          <p:nvPr/>
        </p:nvGrpSpPr>
        <p:grpSpPr>
          <a:xfrm>
            <a:off x="20864867" y="10115198"/>
            <a:ext cx="1144233" cy="1192436"/>
            <a:chOff x="0" y="-30195"/>
            <a:chExt cx="1144231" cy="1192434"/>
          </a:xfrm>
        </p:grpSpPr>
        <p:sp>
          <p:nvSpPr>
            <p:cNvPr id="1496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97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49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2857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1" name="Group"/>
          <p:cNvGrpSpPr/>
          <p:nvPr/>
        </p:nvGrpSpPr>
        <p:grpSpPr>
          <a:xfrm>
            <a:off x="9964335" y="8813611"/>
            <a:ext cx="1144232" cy="1192435"/>
            <a:chOff x="0" y="-30195"/>
            <a:chExt cx="1144231" cy="1192434"/>
          </a:xfrm>
        </p:grpSpPr>
        <p:sp>
          <p:nvSpPr>
            <p:cNvPr id="1499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00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0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4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4" name="Group"/>
          <p:cNvGrpSpPr/>
          <p:nvPr/>
        </p:nvGrpSpPr>
        <p:grpSpPr>
          <a:xfrm>
            <a:off x="3090285" y="8819506"/>
            <a:ext cx="1144233" cy="1186540"/>
            <a:chOff x="0" y="-24300"/>
            <a:chExt cx="1144231" cy="1186539"/>
          </a:xfrm>
        </p:grpSpPr>
        <p:sp>
          <p:nvSpPr>
            <p:cNvPr id="1502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03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0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5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7" name="Group"/>
          <p:cNvGrpSpPr/>
          <p:nvPr/>
        </p:nvGrpSpPr>
        <p:grpSpPr>
          <a:xfrm>
            <a:off x="18194298" y="8819506"/>
            <a:ext cx="1144233" cy="1186540"/>
            <a:chOff x="0" y="-24300"/>
            <a:chExt cx="1144231" cy="1186539"/>
          </a:xfrm>
        </p:grpSpPr>
        <p:sp>
          <p:nvSpPr>
            <p:cNvPr id="1505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06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0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6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0" name="Group"/>
          <p:cNvGrpSpPr/>
          <p:nvPr/>
        </p:nvGrpSpPr>
        <p:grpSpPr>
          <a:xfrm>
            <a:off x="14059752" y="10115199"/>
            <a:ext cx="1144233" cy="1192435"/>
            <a:chOff x="0" y="-30194"/>
            <a:chExt cx="1144231" cy="1192433"/>
          </a:xfrm>
        </p:grpSpPr>
        <p:sp>
          <p:nvSpPr>
            <p:cNvPr id="1508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09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0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7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3" name="Group"/>
          <p:cNvGrpSpPr/>
          <p:nvPr/>
        </p:nvGrpSpPr>
        <p:grpSpPr>
          <a:xfrm>
            <a:off x="7215611" y="8813612"/>
            <a:ext cx="1144233" cy="1192434"/>
            <a:chOff x="0" y="-30194"/>
            <a:chExt cx="1144231" cy="1192433"/>
          </a:xfrm>
        </p:grpSpPr>
        <p:sp>
          <p:nvSpPr>
            <p:cNvPr id="1511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12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1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8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6" name="Group"/>
          <p:cNvGrpSpPr/>
          <p:nvPr/>
        </p:nvGrpSpPr>
        <p:grpSpPr>
          <a:xfrm>
            <a:off x="19505017" y="8813612"/>
            <a:ext cx="1144232" cy="1192434"/>
            <a:chOff x="0" y="-30194"/>
            <a:chExt cx="1144231" cy="1192433"/>
          </a:xfrm>
        </p:grpSpPr>
        <p:sp>
          <p:nvSpPr>
            <p:cNvPr id="1514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15" name="Equation"/>
                <p:cNvSpPr txBox="1"/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blipFill>
                  <a:blip r:embed="rId9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9" name="Group"/>
          <p:cNvGrpSpPr/>
          <p:nvPr/>
        </p:nvGrpSpPr>
        <p:grpSpPr>
          <a:xfrm>
            <a:off x="15407228" y="11416786"/>
            <a:ext cx="1144233" cy="1192436"/>
            <a:chOff x="0" y="-30195"/>
            <a:chExt cx="1144231" cy="1192434"/>
          </a:xfrm>
        </p:grpSpPr>
        <p:sp>
          <p:nvSpPr>
            <p:cNvPr id="1517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18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1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0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22" name="Group"/>
          <p:cNvGrpSpPr/>
          <p:nvPr/>
        </p:nvGrpSpPr>
        <p:grpSpPr>
          <a:xfrm>
            <a:off x="19525676" y="10115198"/>
            <a:ext cx="1144232" cy="1192436"/>
            <a:chOff x="0" y="-30195"/>
            <a:chExt cx="1144231" cy="1192434"/>
          </a:xfrm>
        </p:grpSpPr>
        <p:sp>
          <p:nvSpPr>
            <p:cNvPr id="1520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21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2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1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25" name="Group"/>
          <p:cNvGrpSpPr/>
          <p:nvPr/>
        </p:nvGrpSpPr>
        <p:grpSpPr>
          <a:xfrm>
            <a:off x="4460120" y="10115198"/>
            <a:ext cx="1144232" cy="1192436"/>
            <a:chOff x="-12699" y="-30195"/>
            <a:chExt cx="1144231" cy="1192434"/>
          </a:xfrm>
        </p:grpSpPr>
        <p:sp>
          <p:nvSpPr>
            <p:cNvPr id="1523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(1  1)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24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2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2857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28" name="Group"/>
          <p:cNvGrpSpPr/>
          <p:nvPr/>
        </p:nvGrpSpPr>
        <p:grpSpPr>
          <a:xfrm>
            <a:off x="9958403" y="11416786"/>
            <a:ext cx="1144233" cy="1192436"/>
            <a:chOff x="-12699" y="-30195"/>
            <a:chExt cx="1144231" cy="1192434"/>
          </a:xfrm>
        </p:grpSpPr>
        <p:sp>
          <p:nvSpPr>
            <p:cNvPr id="1526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27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2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8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1" name="Group"/>
          <p:cNvGrpSpPr/>
          <p:nvPr/>
        </p:nvGrpSpPr>
        <p:grpSpPr>
          <a:xfrm>
            <a:off x="5839009" y="11416786"/>
            <a:ext cx="1144233" cy="1192436"/>
            <a:chOff x="-12699" y="-30195"/>
            <a:chExt cx="1144231" cy="1192434"/>
          </a:xfrm>
        </p:grpSpPr>
        <p:sp>
          <p:nvSpPr>
            <p:cNvPr id="1529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30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53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5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99" name="Group"/>
          <p:cNvGrpSpPr/>
          <p:nvPr/>
        </p:nvGrpSpPr>
        <p:grpSpPr>
          <a:xfrm>
            <a:off x="1725876" y="8843806"/>
            <a:ext cx="20283223" cy="3765416"/>
            <a:chOff x="0" y="0"/>
            <a:chExt cx="20283222" cy="3765414"/>
          </a:xfrm>
        </p:grpSpPr>
        <p:grpSp>
          <p:nvGrpSpPr>
            <p:cNvPr id="1534" name="Group"/>
            <p:cNvGrpSpPr/>
            <p:nvPr/>
          </p:nvGrpSpPr>
          <p:grpSpPr>
            <a:xfrm>
              <a:off x="9610582" y="2603175"/>
              <a:ext cx="1144232" cy="1162240"/>
              <a:chOff x="0" y="0"/>
              <a:chExt cx="1144231" cy="116223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32" name="Group"/>
                  <p:cNvSpPr/>
                  <p:nvPr/>
                </p:nvSpPr>
                <p:spPr>
                  <a:xfrm>
                    <a:off x="-1" y="-1"/>
                    <a:ext cx="1144233" cy="116224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 algn="ctr" defTabSz="825500">
                      <a:lnSpc>
                        <a:spcPct val="100000"/>
                      </a:lnSpc>
                      <a:spcBef>
                        <a:spcPts val="0"/>
                      </a:spcBef>
                      <a:defRPr sz="7500"/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sz="6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>
              <p:sp>
                <p:nvSpPr>
                  <p:cNvPr id="1532" name="Group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" y="-1"/>
                    <a:ext cx="1144233" cy="116224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381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33" name="Line"/>
              <p:cNvSpPr/>
              <p:nvPr/>
            </p:nvSpPr>
            <p:spPr>
              <a:xfrm flipH="1" flipV="1">
                <a:off x="195396" y="315909"/>
                <a:ext cx="753439" cy="753438"/>
              </a:xfrm>
              <a:prstGeom prst="line">
                <a:avLst/>
              </a:prstGeom>
              <a:noFill/>
              <a:ln w="762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98" name="Group"/>
            <p:cNvGrpSpPr/>
            <p:nvPr/>
          </p:nvGrpSpPr>
          <p:grpSpPr>
            <a:xfrm>
              <a:off x="0" y="0"/>
              <a:ext cx="20283223" cy="3765415"/>
              <a:chOff x="0" y="0"/>
              <a:chExt cx="20283222" cy="3765414"/>
            </a:xfrm>
          </p:grpSpPr>
          <p:grpSp>
            <p:nvGrpSpPr>
              <p:cNvPr id="1537" name="Group"/>
              <p:cNvGrpSpPr/>
              <p:nvPr/>
            </p:nvGrpSpPr>
            <p:grpSpPr>
              <a:xfrm>
                <a:off x="6861857" y="-1"/>
                <a:ext cx="1144233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35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35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36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0" name="Group"/>
              <p:cNvGrpSpPr/>
              <p:nvPr/>
            </p:nvGrpSpPr>
            <p:grpSpPr>
              <a:xfrm>
                <a:off x="15047433" y="2603175"/>
                <a:ext cx="1144232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38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38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39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3" name="Group"/>
              <p:cNvGrpSpPr/>
              <p:nvPr/>
            </p:nvGrpSpPr>
            <p:grpSpPr>
              <a:xfrm>
                <a:off x="19138991" y="-1"/>
                <a:ext cx="1144232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1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41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42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6" name="Group"/>
              <p:cNvGrpSpPr/>
              <p:nvPr/>
            </p:nvGrpSpPr>
            <p:grpSpPr>
              <a:xfrm>
                <a:off x="5471348" y="1301587"/>
                <a:ext cx="1144232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4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44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45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49" name="Group"/>
              <p:cNvGrpSpPr/>
              <p:nvPr/>
            </p:nvGrpSpPr>
            <p:grpSpPr>
              <a:xfrm>
                <a:off x="9596773" y="-1"/>
                <a:ext cx="1144232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47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47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48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52" name="Group"/>
              <p:cNvGrpSpPr/>
              <p:nvPr/>
            </p:nvGrpSpPr>
            <p:grpSpPr>
              <a:xfrm>
                <a:off x="15147399" y="-1"/>
                <a:ext cx="1144232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50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50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51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55" name="Group"/>
              <p:cNvGrpSpPr/>
              <p:nvPr/>
            </p:nvGrpSpPr>
            <p:grpSpPr>
              <a:xfrm>
                <a:off x="13699957" y="1301587"/>
                <a:ext cx="1144233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53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53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54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58" name="Group"/>
              <p:cNvGrpSpPr/>
              <p:nvPr/>
            </p:nvGrpSpPr>
            <p:grpSpPr>
              <a:xfrm>
                <a:off x="4113133" y="-1"/>
                <a:ext cx="1144233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56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56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57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61" name="Group"/>
              <p:cNvGrpSpPr/>
              <p:nvPr/>
            </p:nvGrpSpPr>
            <p:grpSpPr>
              <a:xfrm>
                <a:off x="5489735" y="2603175"/>
                <a:ext cx="1144232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59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59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60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64" name="Group"/>
              <p:cNvGrpSpPr/>
              <p:nvPr/>
            </p:nvGrpSpPr>
            <p:grpSpPr>
              <a:xfrm>
                <a:off x="1364409" y="2603175"/>
                <a:ext cx="1144233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62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62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63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67" name="Group"/>
              <p:cNvGrpSpPr/>
              <p:nvPr/>
            </p:nvGrpSpPr>
            <p:grpSpPr>
              <a:xfrm>
                <a:off x="1364409" y="1301587"/>
                <a:ext cx="1144233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65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65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66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70" name="Group"/>
              <p:cNvGrpSpPr/>
              <p:nvPr/>
            </p:nvGrpSpPr>
            <p:grpSpPr>
              <a:xfrm>
                <a:off x="2730489" y="2603175"/>
                <a:ext cx="1144233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68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68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69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73" name="Group"/>
              <p:cNvGrpSpPr/>
              <p:nvPr/>
            </p:nvGrpSpPr>
            <p:grpSpPr>
              <a:xfrm>
                <a:off x="2734243" y="-1"/>
                <a:ext cx="1144233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71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71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72" name="Line"/>
                <p:cNvSpPr/>
                <p:nvPr/>
              </p:nvSpPr>
              <p:spPr>
                <a:xfrm flipH="1" flipV="1">
                  <a:off x="195396" y="315909"/>
                  <a:ext cx="753439" cy="753439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76" name="Group"/>
              <p:cNvGrpSpPr/>
              <p:nvPr/>
            </p:nvGrpSpPr>
            <p:grpSpPr>
              <a:xfrm>
                <a:off x="10987183" y="-1"/>
                <a:ext cx="1144233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74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74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75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79" name="Group"/>
              <p:cNvGrpSpPr/>
              <p:nvPr/>
            </p:nvGrpSpPr>
            <p:grpSpPr>
              <a:xfrm>
                <a:off x="13699957" y="-1"/>
                <a:ext cx="1144233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77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77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78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82" name="Group"/>
              <p:cNvGrpSpPr/>
              <p:nvPr/>
            </p:nvGrpSpPr>
            <p:grpSpPr>
              <a:xfrm>
                <a:off x="10987183" y="1301587"/>
                <a:ext cx="1144233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80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80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81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85" name="Group"/>
              <p:cNvGrpSpPr/>
              <p:nvPr/>
            </p:nvGrpSpPr>
            <p:grpSpPr>
              <a:xfrm>
                <a:off x="8233198" y="1301587"/>
                <a:ext cx="1144232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83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83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84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88" name="Group"/>
              <p:cNvGrpSpPr/>
              <p:nvPr/>
            </p:nvGrpSpPr>
            <p:grpSpPr>
              <a:xfrm>
                <a:off x="12333876" y="2603175"/>
                <a:ext cx="1144233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86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86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87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91" name="Group"/>
              <p:cNvGrpSpPr/>
              <p:nvPr/>
            </p:nvGrpSpPr>
            <p:grpSpPr>
              <a:xfrm>
                <a:off x="9596773" y="1301587"/>
                <a:ext cx="1144232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89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89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90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94" name="Group"/>
              <p:cNvGrpSpPr/>
              <p:nvPr/>
            </p:nvGrpSpPr>
            <p:grpSpPr>
              <a:xfrm>
                <a:off x="-1" y="-1"/>
                <a:ext cx="1144233" cy="1162241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92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92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93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97" name="Group"/>
              <p:cNvGrpSpPr/>
              <p:nvPr/>
            </p:nvGrpSpPr>
            <p:grpSpPr>
              <a:xfrm>
                <a:off x="16468422" y="1301587"/>
                <a:ext cx="1144233" cy="1162240"/>
                <a:chOff x="0" y="0"/>
                <a:chExt cx="1144231" cy="1162239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95" name="Group"/>
                    <p:cNvSpPr/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m="http://schemas.openxmlformats.org/officeDocument/2006/math" xmlns="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 algn="ctr" defTabSz="825500">
                        <a:lnSpc>
                          <a:spcPct val="100000"/>
                        </a:lnSpc>
                        <a:spcBef>
                          <a:spcPts val="0"/>
                        </a:spcBef>
                        <a:defRPr sz="7500"/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sz="6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oMath>
                        </m:oMathPara>
                      </a14:m>
                      <a:endParaRPr/>
                    </a:p>
                  </p:txBody>
                </p:sp>
              </mc:Choice>
              <mc:Fallback>
                <p:sp>
                  <p:nvSpPr>
                    <p:cNvPr id="1595" name="Group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" y="-1"/>
                      <a:ext cx="1144233" cy="116224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 w="381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96" name="Line"/>
                <p:cNvSpPr/>
                <p:nvPr/>
              </p:nvSpPr>
              <p:spPr>
                <a:xfrm flipH="1" flipV="1">
                  <a:off x="195396" y="315909"/>
                  <a:ext cx="753439" cy="753438"/>
                </a:xfrm>
                <a:prstGeom prst="line">
                  <a:avLst/>
                </a:prstGeom>
                <a:noFill/>
                <a:ln w="76200" cap="flat">
                  <a:solidFill>
                    <a:srgbClr val="FF26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1600" name="Line"/>
          <p:cNvSpPr/>
          <p:nvPr/>
        </p:nvSpPr>
        <p:spPr>
          <a:xfrm flipH="1" flipV="1">
            <a:off x="16297258" y="1293842"/>
            <a:ext cx="858996" cy="858996"/>
          </a:xfrm>
          <a:prstGeom prst="line">
            <a:avLst/>
          </a:prstGeom>
          <a:ln w="114300">
            <a:solidFill>
              <a:srgbClr val="FF2600"/>
            </a:solidFill>
          </a:ln>
        </p:spPr>
        <p:txBody>
          <a:bodyPr lIns="45718" tIns="45718" rIns="45718" bIns="45718"/>
          <a:lstStyle/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7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9" grpId="0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2" name="Table 1"/>
          <p:cNvGraphicFramePr/>
          <p:nvPr/>
        </p:nvGraphicFramePr>
        <p:xfrm>
          <a:off x="15449343" y="1130810"/>
          <a:ext cx="6634140" cy="725291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65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03" name="Group"/>
          <p:cNvSpPr/>
          <p:nvPr/>
        </p:nvSpPr>
        <p:spPr>
          <a:xfrm>
            <a:off x="1725876" y="10145393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(1,2)</a:t>
            </a:r>
          </a:p>
        </p:txBody>
      </p:sp>
      <p:sp>
        <p:nvSpPr>
          <p:cNvPr id="1604" name="Group"/>
          <p:cNvSpPr/>
          <p:nvPr/>
        </p:nvSpPr>
        <p:spPr>
          <a:xfrm>
            <a:off x="16788572" y="10145393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(1,3)</a:t>
            </a:r>
          </a:p>
        </p:txBody>
      </p:sp>
      <p:sp>
        <p:nvSpPr>
          <p:cNvPr id="1605" name="Group"/>
          <p:cNvSpPr/>
          <p:nvPr/>
        </p:nvSpPr>
        <p:spPr>
          <a:xfrm>
            <a:off x="14103469" y="8843806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(2,1)</a:t>
            </a:r>
          </a:p>
        </p:txBody>
      </p:sp>
      <p:sp>
        <p:nvSpPr>
          <p:cNvPr id="1606" name="Group"/>
          <p:cNvSpPr/>
          <p:nvPr/>
        </p:nvSpPr>
        <p:spPr>
          <a:xfrm>
            <a:off x="8587733" y="11446981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(1,4)</a:t>
            </a:r>
          </a:p>
        </p:txBody>
      </p:sp>
      <p:sp>
        <p:nvSpPr>
          <p:cNvPr id="1607" name="Group"/>
          <p:cNvSpPr/>
          <p:nvPr/>
        </p:nvSpPr>
        <p:spPr>
          <a:xfrm>
            <a:off x="1725876" y="11446981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(2,2)</a:t>
            </a:r>
          </a:p>
        </p:txBody>
      </p:sp>
      <p:sp>
        <p:nvSpPr>
          <p:cNvPr id="1608" name="Group"/>
          <p:cNvSpPr/>
          <p:nvPr/>
        </p:nvSpPr>
        <p:spPr>
          <a:xfrm>
            <a:off x="8588569" y="10145393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(3,4)</a:t>
            </a:r>
          </a:p>
        </p:txBody>
      </p:sp>
      <p:sp>
        <p:nvSpPr>
          <p:cNvPr id="1609" name="Group"/>
          <p:cNvSpPr/>
          <p:nvPr/>
        </p:nvSpPr>
        <p:spPr>
          <a:xfrm>
            <a:off x="12712277" y="11446981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(4,1)</a:t>
            </a:r>
          </a:p>
        </p:txBody>
      </p:sp>
      <p:sp>
        <p:nvSpPr>
          <p:cNvPr id="1610" name="Group"/>
          <p:cNvSpPr/>
          <p:nvPr/>
        </p:nvSpPr>
        <p:spPr>
          <a:xfrm>
            <a:off x="5839009" y="10145393"/>
            <a:ext cx="1144233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(5,3)</a:t>
            </a:r>
          </a:p>
        </p:txBody>
      </p:sp>
      <p:grpSp>
        <p:nvGrpSpPr>
          <p:cNvPr id="1613" name="Group"/>
          <p:cNvGrpSpPr/>
          <p:nvPr/>
        </p:nvGrpSpPr>
        <p:grpSpPr>
          <a:xfrm>
            <a:off x="20864867" y="10115198"/>
            <a:ext cx="1144233" cy="1192436"/>
            <a:chOff x="0" y="-30195"/>
            <a:chExt cx="1144231" cy="1192434"/>
          </a:xfrm>
        </p:grpSpPr>
        <p:sp>
          <p:nvSpPr>
            <p:cNvPr id="1611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12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1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2"/>
                  <a:stretch>
                    <a:fillRect r="-2857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6" name="Group"/>
          <p:cNvGrpSpPr/>
          <p:nvPr/>
        </p:nvGrpSpPr>
        <p:grpSpPr>
          <a:xfrm>
            <a:off x="9964335" y="8813611"/>
            <a:ext cx="1144232" cy="1192435"/>
            <a:chOff x="0" y="-30195"/>
            <a:chExt cx="1144231" cy="1192434"/>
          </a:xfrm>
        </p:grpSpPr>
        <p:sp>
          <p:nvSpPr>
            <p:cNvPr id="1614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15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9" name="Group"/>
          <p:cNvGrpSpPr/>
          <p:nvPr/>
        </p:nvGrpSpPr>
        <p:grpSpPr>
          <a:xfrm>
            <a:off x="3090285" y="8819506"/>
            <a:ext cx="1144233" cy="1186540"/>
            <a:chOff x="0" y="-24300"/>
            <a:chExt cx="1144231" cy="1186539"/>
          </a:xfrm>
        </p:grpSpPr>
        <p:sp>
          <p:nvSpPr>
            <p:cNvPr id="1617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18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1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4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2" name="Group"/>
          <p:cNvGrpSpPr/>
          <p:nvPr/>
        </p:nvGrpSpPr>
        <p:grpSpPr>
          <a:xfrm>
            <a:off x="18194298" y="8819506"/>
            <a:ext cx="1144233" cy="1186540"/>
            <a:chOff x="0" y="-24300"/>
            <a:chExt cx="1144231" cy="1186539"/>
          </a:xfrm>
        </p:grpSpPr>
        <p:sp>
          <p:nvSpPr>
            <p:cNvPr id="1620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21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2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5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5" name="Group"/>
          <p:cNvGrpSpPr/>
          <p:nvPr/>
        </p:nvGrpSpPr>
        <p:grpSpPr>
          <a:xfrm>
            <a:off x="14059752" y="10115199"/>
            <a:ext cx="1144233" cy="1192435"/>
            <a:chOff x="0" y="-30194"/>
            <a:chExt cx="1144231" cy="1192433"/>
          </a:xfrm>
        </p:grpSpPr>
        <p:sp>
          <p:nvSpPr>
            <p:cNvPr id="1623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24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2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6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28" name="Group"/>
          <p:cNvGrpSpPr/>
          <p:nvPr/>
        </p:nvGrpSpPr>
        <p:grpSpPr>
          <a:xfrm>
            <a:off x="7215611" y="8813612"/>
            <a:ext cx="1144233" cy="1192434"/>
            <a:chOff x="0" y="-30194"/>
            <a:chExt cx="1144231" cy="1192433"/>
          </a:xfrm>
        </p:grpSpPr>
        <p:sp>
          <p:nvSpPr>
            <p:cNvPr id="1626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27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2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7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1" name="Group"/>
          <p:cNvGrpSpPr/>
          <p:nvPr/>
        </p:nvGrpSpPr>
        <p:grpSpPr>
          <a:xfrm>
            <a:off x="19505017" y="8813612"/>
            <a:ext cx="1144232" cy="1192434"/>
            <a:chOff x="0" y="-30194"/>
            <a:chExt cx="1144231" cy="1192433"/>
          </a:xfrm>
        </p:grpSpPr>
        <p:sp>
          <p:nvSpPr>
            <p:cNvPr id="1629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30" name="Equation"/>
                <p:cNvSpPr txBox="1"/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3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blipFill>
                  <a:blip r:embed="rId8"/>
                  <a:stretch>
                    <a:fillRect r="-190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4" name="Group"/>
          <p:cNvGrpSpPr/>
          <p:nvPr/>
        </p:nvGrpSpPr>
        <p:grpSpPr>
          <a:xfrm>
            <a:off x="15407228" y="11416786"/>
            <a:ext cx="1144233" cy="1192436"/>
            <a:chOff x="0" y="-30195"/>
            <a:chExt cx="1144231" cy="1192434"/>
          </a:xfrm>
        </p:grpSpPr>
        <p:sp>
          <p:nvSpPr>
            <p:cNvPr id="1632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33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3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9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37" name="Group"/>
          <p:cNvGrpSpPr/>
          <p:nvPr/>
        </p:nvGrpSpPr>
        <p:grpSpPr>
          <a:xfrm>
            <a:off x="19525676" y="10115198"/>
            <a:ext cx="1144232" cy="1192436"/>
            <a:chOff x="0" y="-30195"/>
            <a:chExt cx="1144231" cy="1192434"/>
          </a:xfrm>
        </p:grpSpPr>
        <p:sp>
          <p:nvSpPr>
            <p:cNvPr id="1635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36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3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0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40" name="Group"/>
          <p:cNvGrpSpPr/>
          <p:nvPr/>
        </p:nvGrpSpPr>
        <p:grpSpPr>
          <a:xfrm>
            <a:off x="4460120" y="10115198"/>
            <a:ext cx="1144232" cy="1192436"/>
            <a:chOff x="-12699" y="-30195"/>
            <a:chExt cx="1144231" cy="1192434"/>
          </a:xfrm>
        </p:grpSpPr>
        <p:sp>
          <p:nvSpPr>
            <p:cNvPr id="1638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(1  1)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39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3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2"/>
                  <a:stretch>
                    <a:fillRect r="-2857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43" name="Group"/>
          <p:cNvGrpSpPr/>
          <p:nvPr/>
        </p:nvGrpSpPr>
        <p:grpSpPr>
          <a:xfrm>
            <a:off x="9958403" y="11416786"/>
            <a:ext cx="1144233" cy="1192436"/>
            <a:chOff x="-12699" y="-30195"/>
            <a:chExt cx="1144231" cy="1192434"/>
          </a:xfrm>
        </p:grpSpPr>
        <p:sp>
          <p:nvSpPr>
            <p:cNvPr id="1641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42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4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7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46" name="Group"/>
          <p:cNvGrpSpPr/>
          <p:nvPr/>
        </p:nvGrpSpPr>
        <p:grpSpPr>
          <a:xfrm>
            <a:off x="5839009" y="11416786"/>
            <a:ext cx="1144233" cy="1192436"/>
            <a:chOff x="-12699" y="-30195"/>
            <a:chExt cx="1144231" cy="1192434"/>
          </a:xfrm>
        </p:grpSpPr>
        <p:sp>
          <p:nvSpPr>
            <p:cNvPr id="1644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45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4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4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veal all remaining addresses…">
            <a:extLst>
              <a:ext uri="{FF2B5EF4-FFF2-40B4-BE49-F238E27FC236}">
                <a16:creationId xmlns:a16="http://schemas.microsoft.com/office/drawing/2014/main" id="{1EAB8760-6365-C2B0-7947-80CDD8C9CB31}"/>
              </a:ext>
            </a:extLst>
          </p:cNvPr>
          <p:cNvSpPr txBox="1"/>
          <p:nvPr/>
        </p:nvSpPr>
        <p:spPr>
          <a:xfrm>
            <a:off x="798739" y="1360049"/>
            <a:ext cx="13939184" cy="72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1578" indent="-601578">
              <a:lnSpc>
                <a:spcPct val="120000"/>
              </a:lnSpc>
              <a:buSzPct val="100000"/>
              <a:buChar char="•"/>
              <a:defRPr sz="6000"/>
            </a:pPr>
            <a:r>
              <a:rPr lang="en-US" dirty="0"/>
              <a:t>Next, r</a:t>
            </a:r>
            <a:r>
              <a:rPr dirty="0"/>
              <a:t>eveal all remaining addresses</a:t>
            </a:r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6000"/>
            </a:pPr>
            <a:r>
              <a:rPr dirty="0"/>
              <a:t>Why is this secure?</a:t>
            </a:r>
            <a:endParaRPr lang="en-US" dirty="0"/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6000"/>
            </a:pPr>
            <a:r>
              <a:rPr lang="en-US" dirty="0"/>
              <a:t>Recall that we shuffled first, and</a:t>
            </a:r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6000"/>
            </a:pPr>
            <a:r>
              <a:rPr lang="en-US" dirty="0"/>
              <a:t>Created a single d</a:t>
            </a:r>
            <a:r>
              <a:rPr dirty="0"/>
              <a:t>edicated item for each table location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9" name="Table 1"/>
          <p:cNvGraphicFramePr/>
          <p:nvPr/>
        </p:nvGraphicFramePr>
        <p:xfrm>
          <a:off x="15449343" y="1130810"/>
          <a:ext cx="6634140" cy="7252915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65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0583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0" marR="0" marT="0" marB="0" horzOverflow="overflow">
                    <a:lnL w="50800">
                      <a:solidFill>
                        <a:srgbClr val="000000"/>
                      </a:solidFill>
                      <a:miter lim="400000"/>
                    </a:lnL>
                    <a:lnR w="50800">
                      <a:solidFill>
                        <a:srgbClr val="000000"/>
                      </a:solidFill>
                      <a:miter lim="400000"/>
                    </a:lnR>
                    <a:lnT w="50800">
                      <a:solidFill>
                        <a:srgbClr val="000000"/>
                      </a:solidFill>
                      <a:miter lim="400000"/>
                    </a:lnT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50" name="Group"/>
          <p:cNvSpPr/>
          <p:nvPr/>
        </p:nvSpPr>
        <p:spPr>
          <a:xfrm>
            <a:off x="17285765" y="1214961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(1,2)</a:t>
            </a:r>
          </a:p>
        </p:txBody>
      </p:sp>
      <p:sp>
        <p:nvSpPr>
          <p:cNvPr id="1651" name="Group"/>
          <p:cNvSpPr/>
          <p:nvPr/>
        </p:nvSpPr>
        <p:spPr>
          <a:xfrm>
            <a:off x="18989064" y="1214961"/>
            <a:ext cx="1144232" cy="1162241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(1,3)</a:t>
            </a:r>
          </a:p>
        </p:txBody>
      </p:sp>
      <p:sp>
        <p:nvSpPr>
          <p:cNvPr id="1652" name="Group"/>
          <p:cNvSpPr/>
          <p:nvPr/>
        </p:nvSpPr>
        <p:spPr>
          <a:xfrm>
            <a:off x="15632858" y="2763286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(2,1)</a:t>
            </a:r>
          </a:p>
        </p:txBody>
      </p:sp>
      <p:sp>
        <p:nvSpPr>
          <p:cNvPr id="1653" name="Group"/>
          <p:cNvSpPr/>
          <p:nvPr/>
        </p:nvSpPr>
        <p:spPr>
          <a:xfrm>
            <a:off x="20692361" y="1309328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(1,4)</a:t>
            </a:r>
          </a:p>
        </p:txBody>
      </p:sp>
      <p:sp>
        <p:nvSpPr>
          <p:cNvPr id="1654" name="Group"/>
          <p:cNvSpPr/>
          <p:nvPr/>
        </p:nvSpPr>
        <p:spPr>
          <a:xfrm>
            <a:off x="17270127" y="2695555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(2,2)</a:t>
            </a:r>
          </a:p>
        </p:txBody>
      </p:sp>
      <p:sp>
        <p:nvSpPr>
          <p:cNvPr id="1655" name="Group"/>
          <p:cNvSpPr/>
          <p:nvPr/>
        </p:nvSpPr>
        <p:spPr>
          <a:xfrm>
            <a:off x="20707999" y="4176148"/>
            <a:ext cx="1144233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(3,4)</a:t>
            </a:r>
          </a:p>
        </p:txBody>
      </p:sp>
      <p:sp>
        <p:nvSpPr>
          <p:cNvPr id="1656" name="Group"/>
          <p:cNvSpPr/>
          <p:nvPr/>
        </p:nvSpPr>
        <p:spPr>
          <a:xfrm>
            <a:off x="15632858" y="5640641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(4,1)</a:t>
            </a:r>
          </a:p>
        </p:txBody>
      </p:sp>
      <p:sp>
        <p:nvSpPr>
          <p:cNvPr id="1657" name="Group"/>
          <p:cNvSpPr/>
          <p:nvPr/>
        </p:nvSpPr>
        <p:spPr>
          <a:xfrm>
            <a:off x="18989064" y="7105133"/>
            <a:ext cx="1144232" cy="1162240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400"/>
            </a:lvl1pPr>
          </a:lstStyle>
          <a:p>
            <a:r>
              <a:t>(5,3)</a:t>
            </a:r>
          </a:p>
        </p:txBody>
      </p:sp>
      <p:grpSp>
        <p:nvGrpSpPr>
          <p:cNvPr id="1660" name="Group"/>
          <p:cNvGrpSpPr/>
          <p:nvPr/>
        </p:nvGrpSpPr>
        <p:grpSpPr>
          <a:xfrm>
            <a:off x="18989064" y="2733091"/>
            <a:ext cx="1144232" cy="1192435"/>
            <a:chOff x="0" y="-30195"/>
            <a:chExt cx="1144231" cy="1192434"/>
          </a:xfrm>
        </p:grpSpPr>
        <p:sp>
          <p:nvSpPr>
            <p:cNvPr id="1658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59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5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2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3" name="Group"/>
          <p:cNvGrpSpPr/>
          <p:nvPr/>
        </p:nvGrpSpPr>
        <p:grpSpPr>
          <a:xfrm>
            <a:off x="20707999" y="2733091"/>
            <a:ext cx="1144233" cy="1192435"/>
            <a:chOff x="0" y="-30195"/>
            <a:chExt cx="1144231" cy="1192434"/>
          </a:xfrm>
        </p:grpSpPr>
        <p:sp>
          <p:nvSpPr>
            <p:cNvPr id="1661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(2  4)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62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6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6" name="Group"/>
          <p:cNvGrpSpPr/>
          <p:nvPr/>
        </p:nvGrpSpPr>
        <p:grpSpPr>
          <a:xfrm>
            <a:off x="15632858" y="4151848"/>
            <a:ext cx="1144232" cy="1186540"/>
            <a:chOff x="0" y="-24300"/>
            <a:chExt cx="1144231" cy="1186539"/>
          </a:xfrm>
        </p:grpSpPr>
        <p:sp>
          <p:nvSpPr>
            <p:cNvPr id="1664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65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6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4"/>
                  <a:stretch>
                    <a:fillRect r="-2885" b="-478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9" name="Group"/>
          <p:cNvGrpSpPr/>
          <p:nvPr/>
        </p:nvGrpSpPr>
        <p:grpSpPr>
          <a:xfrm>
            <a:off x="17285765" y="4151848"/>
            <a:ext cx="1144232" cy="1186540"/>
            <a:chOff x="0" y="-24300"/>
            <a:chExt cx="1144231" cy="1186539"/>
          </a:xfrm>
        </p:grpSpPr>
        <p:sp>
          <p:nvSpPr>
            <p:cNvPr id="1667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68" name="Equation"/>
                <p:cNvSpPr txBox="1"/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6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24301"/>
                  <a:ext cx="635826" cy="714630"/>
                </a:xfrm>
                <a:prstGeom prst="rect">
                  <a:avLst/>
                </a:prstGeom>
                <a:blipFill>
                  <a:blip r:embed="rId5"/>
                  <a:stretch>
                    <a:fillRect r="-1905" b="-478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72" name="Group"/>
          <p:cNvGrpSpPr/>
          <p:nvPr/>
        </p:nvGrpSpPr>
        <p:grpSpPr>
          <a:xfrm>
            <a:off x="17285765" y="5579364"/>
            <a:ext cx="1144232" cy="1192434"/>
            <a:chOff x="0" y="-30194"/>
            <a:chExt cx="1144231" cy="1192433"/>
          </a:xfrm>
        </p:grpSpPr>
        <p:sp>
          <p:nvSpPr>
            <p:cNvPr id="1670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71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7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6"/>
                  <a:stretch>
                    <a:fillRect r="-1905" b="-478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75" name="Group"/>
          <p:cNvGrpSpPr/>
          <p:nvPr/>
        </p:nvGrpSpPr>
        <p:grpSpPr>
          <a:xfrm>
            <a:off x="18989064" y="5579364"/>
            <a:ext cx="1144232" cy="1192434"/>
            <a:chOff x="0" y="-30194"/>
            <a:chExt cx="1144231" cy="1192433"/>
          </a:xfrm>
        </p:grpSpPr>
        <p:sp>
          <p:nvSpPr>
            <p:cNvPr id="1673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74" name="Equation"/>
                <p:cNvSpPr txBox="1"/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7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5"/>
                  <a:ext cx="635826" cy="714630"/>
                </a:xfrm>
                <a:prstGeom prst="rect">
                  <a:avLst/>
                </a:prstGeom>
                <a:blipFill>
                  <a:blip r:embed="rId7"/>
                  <a:stretch>
                    <a:fillRect r="-2885" b="-478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78" name="Group"/>
          <p:cNvGrpSpPr/>
          <p:nvPr/>
        </p:nvGrpSpPr>
        <p:grpSpPr>
          <a:xfrm>
            <a:off x="20707999" y="5579364"/>
            <a:ext cx="1144233" cy="1192434"/>
            <a:chOff x="0" y="-30194"/>
            <a:chExt cx="1144231" cy="1192433"/>
          </a:xfrm>
        </p:grpSpPr>
        <p:sp>
          <p:nvSpPr>
            <p:cNvPr id="1676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(4  4)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77" name="Equation"/>
                <p:cNvSpPr txBox="1"/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7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86" y="-30195"/>
                  <a:ext cx="635826" cy="714630"/>
                </a:xfrm>
                <a:prstGeom prst="rect">
                  <a:avLst/>
                </a:prstGeom>
                <a:blipFill>
                  <a:blip r:embed="rId8"/>
                  <a:stretch>
                    <a:fillRect r="-2885" b="-4786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1" name="Group"/>
          <p:cNvGrpSpPr/>
          <p:nvPr/>
        </p:nvGrpSpPr>
        <p:grpSpPr>
          <a:xfrm>
            <a:off x="20707999" y="7012773"/>
            <a:ext cx="1144233" cy="1192435"/>
            <a:chOff x="0" y="-30195"/>
            <a:chExt cx="1144231" cy="1192434"/>
          </a:xfrm>
        </p:grpSpPr>
        <p:sp>
          <p:nvSpPr>
            <p:cNvPr id="1679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(5  4)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0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8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3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4" name="Group"/>
          <p:cNvGrpSpPr/>
          <p:nvPr/>
        </p:nvGrpSpPr>
        <p:grpSpPr>
          <a:xfrm>
            <a:off x="15632858" y="7074938"/>
            <a:ext cx="1144232" cy="1192435"/>
            <a:chOff x="0" y="-30195"/>
            <a:chExt cx="1144231" cy="1192434"/>
          </a:xfrm>
        </p:grpSpPr>
        <p:sp>
          <p:nvSpPr>
            <p:cNvPr id="1682" name="Group"/>
            <p:cNvSpPr/>
            <p:nvPr/>
          </p:nvSpPr>
          <p:spPr>
            <a:xfrm>
              <a:off x="-1" y="-1"/>
              <a:ext cx="1144233" cy="1162241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3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8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9"/>
                  <a:stretch>
                    <a:fillRect r="-2885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7" name="Group"/>
          <p:cNvGrpSpPr/>
          <p:nvPr/>
        </p:nvGrpSpPr>
        <p:grpSpPr>
          <a:xfrm>
            <a:off x="15632858" y="1184766"/>
            <a:ext cx="1144232" cy="1192436"/>
            <a:chOff x="-12699" y="-30195"/>
            <a:chExt cx="1144231" cy="1192434"/>
          </a:xfrm>
        </p:grpSpPr>
        <p:sp>
          <p:nvSpPr>
            <p:cNvPr id="1685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(1  1)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6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8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0"/>
                  <a:stretch>
                    <a:fillRect r="-190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0" name="Group"/>
          <p:cNvGrpSpPr/>
          <p:nvPr/>
        </p:nvGrpSpPr>
        <p:grpSpPr>
          <a:xfrm>
            <a:off x="18996882" y="4281415"/>
            <a:ext cx="1144232" cy="1192435"/>
            <a:chOff x="-12699" y="-30195"/>
            <a:chExt cx="1144231" cy="1192434"/>
          </a:xfrm>
        </p:grpSpPr>
        <p:sp>
          <p:nvSpPr>
            <p:cNvPr id="1688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(3  3)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9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8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1"/>
                  <a:stretch>
                    <a:fillRect r="-2885" b="-4661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93" name="Group"/>
          <p:cNvGrpSpPr/>
          <p:nvPr/>
        </p:nvGrpSpPr>
        <p:grpSpPr>
          <a:xfrm>
            <a:off x="17383872" y="7074938"/>
            <a:ext cx="1144232" cy="1192435"/>
            <a:chOff x="-12699" y="-30195"/>
            <a:chExt cx="1144231" cy="1192434"/>
          </a:xfrm>
        </p:grpSpPr>
        <p:sp>
          <p:nvSpPr>
            <p:cNvPr id="1691" name="Group"/>
            <p:cNvSpPr/>
            <p:nvPr/>
          </p:nvSpPr>
          <p:spPr>
            <a:xfrm>
              <a:off x="-12700" y="0"/>
              <a:ext cx="1144232" cy="116224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400"/>
              </a:lvl1pPr>
            </a:lstStyle>
            <a:p>
              <a:r>
                <a:t>(5  2)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92" name="Equation"/>
                <p:cNvSpPr txBox="1"/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8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sz="8500"/>
                </a:p>
              </p:txBody>
            </p:sp>
          </mc:Choice>
          <mc:Fallback>
            <p:sp>
              <p:nvSpPr>
                <p:cNvPr id="169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03" y="-30196"/>
                  <a:ext cx="635826" cy="714630"/>
                </a:xfrm>
                <a:prstGeom prst="rect">
                  <a:avLst/>
                </a:prstGeom>
                <a:blipFill>
                  <a:blip r:embed="rId12"/>
                  <a:stretch>
                    <a:fillRect r="-2857" b="-470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94" name="… and everything is  -normalized!"/>
              <p:cNvSpPr txBox="1"/>
              <p:nvPr/>
            </p:nvSpPr>
            <p:spPr>
              <a:xfrm>
                <a:off x="1806999" y="9419517"/>
                <a:ext cx="13421334" cy="11987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lnSpc>
                    <a:spcPct val="120000"/>
                  </a:lnSpc>
                  <a:defRPr sz="6000" b="1">
                    <a:solidFill>
                      <a:srgbClr val="FF2600"/>
                    </a:solidFill>
                  </a:defRPr>
                </a:pPr>
                <a:r>
                  <a:rPr dirty="0"/>
                  <a:t>… and everything is </a:t>
                </a:r>
                <a14:m>
                  <m:oMath xmlns:m="http://schemas.openxmlformats.org/officeDocument/2006/math">
                    <m:r>
                      <a:rPr sz="7200" i="1">
                        <a:solidFill>
                          <a:srgbClr val="FF26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-normalized!</a:t>
                </a:r>
              </a:p>
            </p:txBody>
          </p:sp>
        </mc:Choice>
        <mc:Fallback>
          <p:sp>
            <p:nvSpPr>
              <p:cNvPr id="1694" name="… and everything is  -normalized!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99" y="9419517"/>
                <a:ext cx="13421334" cy="1198783"/>
              </a:xfrm>
              <a:prstGeom prst="rect">
                <a:avLst/>
              </a:prstGeom>
              <a:blipFill>
                <a:blip r:embed="rId13"/>
                <a:stretch>
                  <a:fillRect l="-3043" b="-3401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6" name="Actually, not the full solution, I did not tell you how to fill empty rows—see the paper"/>
          <p:cNvSpPr txBox="1"/>
          <p:nvPr/>
        </p:nvSpPr>
        <p:spPr>
          <a:xfrm>
            <a:off x="1130343" y="12396344"/>
            <a:ext cx="22123314" cy="739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800">
                <a:solidFill>
                  <a:srgbClr val="FF2600"/>
                </a:solidFill>
              </a:defRPr>
            </a:lvl1pPr>
          </a:lstStyle>
          <a:p>
            <a:r>
              <a:rPr dirty="0"/>
              <a:t>Actually, not the full solution, I did not tell you how to fill </a:t>
            </a:r>
            <a:r>
              <a:rPr lang="en-US" dirty="0"/>
              <a:t>the remaining </a:t>
            </a:r>
            <a:r>
              <a:rPr dirty="0"/>
              <a:t>empty rows</a:t>
            </a:r>
            <a:r>
              <a:rPr lang="en-US" dirty="0"/>
              <a:t> </a:t>
            </a:r>
            <a:r>
              <a:rPr dirty="0"/>
              <a:t>—</a:t>
            </a:r>
            <a:r>
              <a:rPr lang="en-US" dirty="0"/>
              <a:t> </a:t>
            </a:r>
            <a:r>
              <a:rPr dirty="0"/>
              <a:t>see the paper</a:t>
            </a:r>
          </a:p>
        </p:txBody>
      </p:sp>
      <p:sp>
        <p:nvSpPr>
          <p:cNvPr id="3" name="Reveal all remaining addresses…">
            <a:extLst>
              <a:ext uri="{FF2B5EF4-FFF2-40B4-BE49-F238E27FC236}">
                <a16:creationId xmlns:a16="http://schemas.microsoft.com/office/drawing/2014/main" id="{1A752109-1EF0-20E3-AEFD-B14189076516}"/>
              </a:ext>
            </a:extLst>
          </p:cNvPr>
          <p:cNvSpPr txBox="1"/>
          <p:nvPr/>
        </p:nvSpPr>
        <p:spPr>
          <a:xfrm>
            <a:off x="798739" y="1360049"/>
            <a:ext cx="13939184" cy="7271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1578" indent="-601578">
              <a:lnSpc>
                <a:spcPct val="120000"/>
              </a:lnSpc>
              <a:buSzPct val="100000"/>
              <a:buChar char="•"/>
              <a:defRPr sz="6000"/>
            </a:pPr>
            <a:r>
              <a:rPr lang="en-US" dirty="0"/>
              <a:t>Next, r</a:t>
            </a:r>
            <a:r>
              <a:rPr dirty="0"/>
              <a:t>eveal all remaining addresses</a:t>
            </a:r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6000"/>
            </a:pPr>
            <a:r>
              <a:rPr dirty="0"/>
              <a:t>Why is this secure?</a:t>
            </a:r>
            <a:endParaRPr lang="en-US" dirty="0"/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6000"/>
            </a:pPr>
            <a:r>
              <a:rPr lang="en-US" dirty="0"/>
              <a:t>Recall that we shuffled first, and</a:t>
            </a:r>
          </a:p>
          <a:p>
            <a:pPr marL="601578" indent="-601578">
              <a:lnSpc>
                <a:spcPct val="120000"/>
              </a:lnSpc>
              <a:buSzPct val="100000"/>
              <a:buChar char="•"/>
              <a:defRPr sz="6000"/>
            </a:pPr>
            <a:r>
              <a:rPr lang="en-US" dirty="0"/>
              <a:t>Created a single d</a:t>
            </a:r>
            <a:r>
              <a:rPr dirty="0"/>
              <a:t>edicated item for each table location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4" grpId="0" animBg="1" advAuto="0"/>
      <p:bldP spid="1696" grpId="0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57</a:t>
            </a:fld>
            <a:endParaRPr/>
          </a:p>
        </p:txBody>
      </p:sp>
      <p:sp>
        <p:nvSpPr>
          <p:cNvPr id="1699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57</a:t>
            </a:fld>
            <a:endParaRPr/>
          </a:p>
        </p:txBody>
      </p:sp>
      <p:sp>
        <p:nvSpPr>
          <p:cNvPr id="170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877520">
              <a:defRPr sz="8932" b="0" spc="-178"/>
            </a:lvl1pPr>
          </a:lstStyle>
          <a:p>
            <a:r>
              <a:t>Plan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01" name="Graph Representations…"/>
              <p:cNvSpPr txBox="1"/>
              <p:nvPr/>
            </p:nvSpPr>
            <p:spPr>
              <a:xfrm>
                <a:off x="1154077" y="2899345"/>
                <a:ext cx="22671674" cy="98012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Graph Representations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Our Results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Techniques (expanded)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Computing </a:t>
                </a:r>
                <a14:m>
                  <m:oMath xmlns:m="http://schemas.openxmlformats.org/officeDocument/2006/math">
                    <m:r>
                      <a:rPr sz="4200" i="1">
                        <a:solidFill>
                          <a:srgbClr val="0081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-</a:t>
                </a:r>
                <a:r>
                  <a:rPr i="1" dirty="0"/>
                  <a:t>normalized </a:t>
                </a:r>
                <a:r>
                  <a:rPr dirty="0"/>
                  <a:t>representation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rgbClr val="FF2600"/>
                    </a:solidFill>
                  </a:defRPr>
                </a:pPr>
                <a:r>
                  <a:rPr dirty="0"/>
                  <a:t> Renaming Vertices</a:t>
                </a:r>
                <a:endParaRPr lang="en-US" dirty="0"/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lang="en-US" dirty="0"/>
                  <a:t>Oblivious Priority Queue 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>
                    <a:solidFill>
                      <a:schemeClr val="accent1">
                        <a:lumMod val="75000"/>
                      </a:schemeClr>
                    </a:solidFill>
                  </a:rPr>
                  <a:t>Secure Dijkstra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lang="en-US" dirty="0"/>
                  <a:t>Conclusions</a:t>
                </a:r>
              </a:p>
            </p:txBody>
          </p:sp>
        </mc:Choice>
        <mc:Fallback>
          <p:sp>
            <p:nvSpPr>
              <p:cNvPr id="1701" name="Graph Representation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77" y="2899345"/>
                <a:ext cx="22671674" cy="9801273"/>
              </a:xfrm>
              <a:prstGeom prst="rect">
                <a:avLst/>
              </a:prstGeom>
              <a:blipFill>
                <a:blip r:embed="rId2"/>
                <a:stretch>
                  <a:fillRect l="-1291" t="-871" b="-27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 spc="-200"/>
            </a:lvl1pPr>
          </a:lstStyle>
          <a:p>
            <a:r>
              <a:rPr lang="en-US" dirty="0"/>
              <a:t>Dealing with graphs with arbitrary vertex names…</a:t>
            </a:r>
            <a:endParaRPr dirty="0"/>
          </a:p>
        </p:txBody>
      </p:sp>
      <p:sp>
        <p:nvSpPr>
          <p:cNvPr id="170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58</a:t>
            </a:fld>
            <a:endParaRPr/>
          </a:p>
        </p:txBody>
      </p:sp>
      <p:sp>
        <p:nvSpPr>
          <p:cNvPr id="1705" name="Line"/>
          <p:cNvSpPr/>
          <p:nvPr/>
        </p:nvSpPr>
        <p:spPr>
          <a:xfrm>
            <a:off x="3887360" y="3717111"/>
            <a:ext cx="1516628" cy="1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06" name="Zues"/>
          <p:cNvSpPr/>
          <p:nvPr/>
        </p:nvSpPr>
        <p:spPr>
          <a:xfrm>
            <a:off x="1717287" y="2703646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Zues</a:t>
            </a:r>
          </a:p>
        </p:txBody>
      </p:sp>
      <p:grpSp>
        <p:nvGrpSpPr>
          <p:cNvPr id="1710" name="Group"/>
          <p:cNvGrpSpPr/>
          <p:nvPr/>
        </p:nvGrpSpPr>
        <p:grpSpPr>
          <a:xfrm>
            <a:off x="5553481" y="2856917"/>
            <a:ext cx="5051433" cy="1685095"/>
            <a:chOff x="0" y="0"/>
            <a:chExt cx="5051432" cy="1685093"/>
          </a:xfrm>
        </p:grpSpPr>
        <p:sp>
          <p:nvSpPr>
            <p:cNvPr id="1707" name="Poseidon"/>
            <p:cNvSpPr/>
            <p:nvPr/>
          </p:nvSpPr>
          <p:spPr>
            <a:xfrm>
              <a:off x="0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Poseidon</a:t>
              </a:r>
            </a:p>
          </p:txBody>
        </p:sp>
        <p:sp>
          <p:nvSpPr>
            <p:cNvPr id="1708" name="Athena"/>
            <p:cNvSpPr/>
            <p:nvPr/>
          </p:nvSpPr>
          <p:spPr>
            <a:xfrm>
              <a:off x="1683567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1709" name="Hades"/>
            <p:cNvSpPr/>
            <p:nvPr/>
          </p:nvSpPr>
          <p:spPr>
            <a:xfrm>
              <a:off x="3366339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</p:grpSp>
      <p:sp>
        <p:nvSpPr>
          <p:cNvPr id="1711" name="Line"/>
          <p:cNvSpPr/>
          <p:nvPr/>
        </p:nvSpPr>
        <p:spPr>
          <a:xfrm>
            <a:off x="3887360" y="5876111"/>
            <a:ext cx="1516628" cy="1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2" name="Poseidon"/>
          <p:cNvSpPr/>
          <p:nvPr/>
        </p:nvSpPr>
        <p:spPr>
          <a:xfrm>
            <a:off x="1717287" y="4862646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Poseidon</a:t>
            </a:r>
          </a:p>
        </p:txBody>
      </p:sp>
      <p:grpSp>
        <p:nvGrpSpPr>
          <p:cNvPr id="1715" name="Group"/>
          <p:cNvGrpSpPr/>
          <p:nvPr/>
        </p:nvGrpSpPr>
        <p:grpSpPr>
          <a:xfrm>
            <a:off x="5547529" y="5033564"/>
            <a:ext cx="3363520" cy="1685094"/>
            <a:chOff x="0" y="0"/>
            <a:chExt cx="3363518" cy="1685093"/>
          </a:xfrm>
        </p:grpSpPr>
        <p:sp>
          <p:nvSpPr>
            <p:cNvPr id="1713" name="Hades"/>
            <p:cNvSpPr/>
            <p:nvPr/>
          </p:nvSpPr>
          <p:spPr>
            <a:xfrm>
              <a:off x="0" y="0"/>
              <a:ext cx="1685093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1714" name="Athena"/>
            <p:cNvSpPr/>
            <p:nvPr/>
          </p:nvSpPr>
          <p:spPr>
            <a:xfrm>
              <a:off x="1678425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</p:grpSp>
      <p:sp>
        <p:nvSpPr>
          <p:cNvPr id="1716" name="Line"/>
          <p:cNvSpPr/>
          <p:nvPr/>
        </p:nvSpPr>
        <p:spPr>
          <a:xfrm>
            <a:off x="3887360" y="8035111"/>
            <a:ext cx="1516628" cy="1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7" name="Hades"/>
          <p:cNvSpPr/>
          <p:nvPr/>
        </p:nvSpPr>
        <p:spPr>
          <a:xfrm>
            <a:off x="1717287" y="7021646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Hades</a:t>
            </a:r>
          </a:p>
        </p:txBody>
      </p:sp>
      <p:sp>
        <p:nvSpPr>
          <p:cNvPr id="1718" name="Group"/>
          <p:cNvSpPr/>
          <p:nvPr/>
        </p:nvSpPr>
        <p:spPr>
          <a:xfrm>
            <a:off x="5547131" y="7230714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719" name="Line"/>
          <p:cNvSpPr/>
          <p:nvPr/>
        </p:nvSpPr>
        <p:spPr>
          <a:xfrm>
            <a:off x="3887360" y="10236444"/>
            <a:ext cx="1516628" cy="1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0" name="Athena"/>
          <p:cNvSpPr/>
          <p:nvPr/>
        </p:nvSpPr>
        <p:spPr>
          <a:xfrm>
            <a:off x="1717287" y="9222979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Athena</a:t>
            </a:r>
          </a:p>
        </p:txBody>
      </p:sp>
      <p:sp>
        <p:nvSpPr>
          <p:cNvPr id="1721" name="Zues"/>
          <p:cNvSpPr/>
          <p:nvPr/>
        </p:nvSpPr>
        <p:spPr>
          <a:xfrm>
            <a:off x="14552124" y="10118159"/>
            <a:ext cx="2776571" cy="277657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Zues</a:t>
            </a:r>
          </a:p>
        </p:txBody>
      </p:sp>
      <p:sp>
        <p:nvSpPr>
          <p:cNvPr id="1722" name="Hades"/>
          <p:cNvSpPr/>
          <p:nvPr/>
        </p:nvSpPr>
        <p:spPr>
          <a:xfrm>
            <a:off x="20305236" y="10118159"/>
            <a:ext cx="2776571" cy="277657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Hades</a:t>
            </a:r>
          </a:p>
        </p:txBody>
      </p:sp>
      <p:sp>
        <p:nvSpPr>
          <p:cNvPr id="1723" name="Athena"/>
          <p:cNvSpPr/>
          <p:nvPr/>
        </p:nvSpPr>
        <p:spPr>
          <a:xfrm>
            <a:off x="14821301" y="4961077"/>
            <a:ext cx="2776571" cy="2776572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500"/>
            </a:lvl1pPr>
          </a:lstStyle>
          <a:p>
            <a:r>
              <a:t>Athena</a:t>
            </a:r>
          </a:p>
        </p:txBody>
      </p:sp>
      <p:sp>
        <p:nvSpPr>
          <p:cNvPr id="1724" name="Line"/>
          <p:cNvSpPr/>
          <p:nvPr/>
        </p:nvSpPr>
        <p:spPr>
          <a:xfrm flipV="1">
            <a:off x="15993402" y="8229420"/>
            <a:ext cx="1" cy="1396968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5" name="Poseidon"/>
          <p:cNvSpPr/>
          <p:nvPr/>
        </p:nvSpPr>
        <p:spPr>
          <a:xfrm>
            <a:off x="19866874" y="4961077"/>
            <a:ext cx="2776571" cy="2776572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500"/>
            </a:lvl1pPr>
          </a:lstStyle>
          <a:p>
            <a:r>
              <a:t>Poseidon</a:t>
            </a:r>
          </a:p>
        </p:txBody>
      </p:sp>
      <p:sp>
        <p:nvSpPr>
          <p:cNvPr id="1726" name="Line"/>
          <p:cNvSpPr/>
          <p:nvPr/>
        </p:nvSpPr>
        <p:spPr>
          <a:xfrm flipV="1">
            <a:off x="17328110" y="7725772"/>
            <a:ext cx="3146592" cy="2905390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7" name="Line"/>
          <p:cNvSpPr/>
          <p:nvPr/>
        </p:nvSpPr>
        <p:spPr>
          <a:xfrm>
            <a:off x="17708619" y="11622966"/>
            <a:ext cx="2065030" cy="1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8" name="Line"/>
          <p:cNvSpPr/>
          <p:nvPr/>
        </p:nvSpPr>
        <p:spPr>
          <a:xfrm flipH="1">
            <a:off x="18030350" y="6599890"/>
            <a:ext cx="1404046" cy="1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9" name="Line"/>
          <p:cNvSpPr/>
          <p:nvPr/>
        </p:nvSpPr>
        <p:spPr>
          <a:xfrm>
            <a:off x="21469461" y="8075939"/>
            <a:ext cx="1" cy="1703930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30" name="Line"/>
          <p:cNvSpPr/>
          <p:nvPr/>
        </p:nvSpPr>
        <p:spPr>
          <a:xfrm flipH="1" flipV="1">
            <a:off x="17143439" y="7807717"/>
            <a:ext cx="3152531" cy="2741302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59</a:t>
            </a:fld>
            <a:endParaRPr/>
          </a:p>
        </p:txBody>
      </p:sp>
      <p:sp>
        <p:nvSpPr>
          <p:cNvPr id="1733" name="Zues"/>
          <p:cNvSpPr/>
          <p:nvPr/>
        </p:nvSpPr>
        <p:spPr>
          <a:xfrm>
            <a:off x="1717287" y="2703646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Zues</a:t>
            </a:r>
          </a:p>
        </p:txBody>
      </p:sp>
      <p:grpSp>
        <p:nvGrpSpPr>
          <p:cNvPr id="1737" name="Group"/>
          <p:cNvGrpSpPr/>
          <p:nvPr/>
        </p:nvGrpSpPr>
        <p:grpSpPr>
          <a:xfrm>
            <a:off x="3750081" y="2856917"/>
            <a:ext cx="5051433" cy="1685095"/>
            <a:chOff x="0" y="0"/>
            <a:chExt cx="5051432" cy="1685093"/>
          </a:xfrm>
        </p:grpSpPr>
        <p:sp>
          <p:nvSpPr>
            <p:cNvPr id="1734" name="Poseidon"/>
            <p:cNvSpPr/>
            <p:nvPr/>
          </p:nvSpPr>
          <p:spPr>
            <a:xfrm>
              <a:off x="0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Poseidon</a:t>
              </a:r>
            </a:p>
          </p:txBody>
        </p:sp>
        <p:sp>
          <p:nvSpPr>
            <p:cNvPr id="1735" name="Athena"/>
            <p:cNvSpPr/>
            <p:nvPr/>
          </p:nvSpPr>
          <p:spPr>
            <a:xfrm>
              <a:off x="1683567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1736" name="Hades"/>
            <p:cNvSpPr/>
            <p:nvPr/>
          </p:nvSpPr>
          <p:spPr>
            <a:xfrm>
              <a:off x="3366339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</p:grpSp>
      <p:sp>
        <p:nvSpPr>
          <p:cNvPr id="1738" name="Poseidon"/>
          <p:cNvSpPr/>
          <p:nvPr/>
        </p:nvSpPr>
        <p:spPr>
          <a:xfrm>
            <a:off x="1717287" y="4862646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Poseidon</a:t>
            </a:r>
          </a:p>
        </p:txBody>
      </p:sp>
      <p:grpSp>
        <p:nvGrpSpPr>
          <p:cNvPr id="1741" name="Group"/>
          <p:cNvGrpSpPr/>
          <p:nvPr/>
        </p:nvGrpSpPr>
        <p:grpSpPr>
          <a:xfrm>
            <a:off x="3744129" y="5033564"/>
            <a:ext cx="3363520" cy="1685094"/>
            <a:chOff x="0" y="0"/>
            <a:chExt cx="3363518" cy="1685093"/>
          </a:xfrm>
        </p:grpSpPr>
        <p:sp>
          <p:nvSpPr>
            <p:cNvPr id="1739" name="Hades"/>
            <p:cNvSpPr/>
            <p:nvPr/>
          </p:nvSpPr>
          <p:spPr>
            <a:xfrm>
              <a:off x="0" y="0"/>
              <a:ext cx="1685093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1740" name="Athena"/>
            <p:cNvSpPr/>
            <p:nvPr/>
          </p:nvSpPr>
          <p:spPr>
            <a:xfrm>
              <a:off x="1678425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</p:grpSp>
      <p:sp>
        <p:nvSpPr>
          <p:cNvPr id="1742" name="Hades"/>
          <p:cNvSpPr/>
          <p:nvPr/>
        </p:nvSpPr>
        <p:spPr>
          <a:xfrm>
            <a:off x="1717287" y="7021646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Hades</a:t>
            </a:r>
          </a:p>
        </p:txBody>
      </p:sp>
      <p:sp>
        <p:nvSpPr>
          <p:cNvPr id="1743" name="Group"/>
          <p:cNvSpPr/>
          <p:nvPr/>
        </p:nvSpPr>
        <p:spPr>
          <a:xfrm>
            <a:off x="3743731" y="7230714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744" name="Athena"/>
          <p:cNvSpPr/>
          <p:nvPr/>
        </p:nvSpPr>
        <p:spPr>
          <a:xfrm>
            <a:off x="1717287" y="9222979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Athena</a:t>
            </a:r>
          </a:p>
        </p:txBody>
      </p:sp>
      <p:sp>
        <p:nvSpPr>
          <p:cNvPr id="1745" name="Zues"/>
          <p:cNvSpPr/>
          <p:nvPr/>
        </p:nvSpPr>
        <p:spPr>
          <a:xfrm>
            <a:off x="14552124" y="10245159"/>
            <a:ext cx="2776571" cy="277657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Zues</a:t>
            </a:r>
          </a:p>
        </p:txBody>
      </p:sp>
      <p:sp>
        <p:nvSpPr>
          <p:cNvPr id="1746" name="Hades"/>
          <p:cNvSpPr/>
          <p:nvPr/>
        </p:nvSpPr>
        <p:spPr>
          <a:xfrm>
            <a:off x="20305236" y="10245159"/>
            <a:ext cx="2776571" cy="277657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Hades</a:t>
            </a:r>
          </a:p>
        </p:txBody>
      </p:sp>
      <p:sp>
        <p:nvSpPr>
          <p:cNvPr id="1747" name="Athena"/>
          <p:cNvSpPr/>
          <p:nvPr/>
        </p:nvSpPr>
        <p:spPr>
          <a:xfrm>
            <a:off x="14821301" y="5088077"/>
            <a:ext cx="2776571" cy="2776572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500"/>
            </a:lvl1pPr>
          </a:lstStyle>
          <a:p>
            <a:r>
              <a:t>Athena</a:t>
            </a:r>
          </a:p>
        </p:txBody>
      </p:sp>
      <p:sp>
        <p:nvSpPr>
          <p:cNvPr id="1748" name="Line"/>
          <p:cNvSpPr/>
          <p:nvPr/>
        </p:nvSpPr>
        <p:spPr>
          <a:xfrm flipV="1">
            <a:off x="15993402" y="8356420"/>
            <a:ext cx="1" cy="1396968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9" name="Poseidon"/>
          <p:cNvSpPr/>
          <p:nvPr/>
        </p:nvSpPr>
        <p:spPr>
          <a:xfrm>
            <a:off x="19866874" y="5088077"/>
            <a:ext cx="2776571" cy="2776572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500"/>
            </a:lvl1pPr>
          </a:lstStyle>
          <a:p>
            <a:r>
              <a:t>Poseidon</a:t>
            </a:r>
          </a:p>
        </p:txBody>
      </p:sp>
      <p:sp>
        <p:nvSpPr>
          <p:cNvPr id="1750" name="Line"/>
          <p:cNvSpPr/>
          <p:nvPr/>
        </p:nvSpPr>
        <p:spPr>
          <a:xfrm flipV="1">
            <a:off x="17328110" y="7852772"/>
            <a:ext cx="3146592" cy="2905390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1" name="Line"/>
          <p:cNvSpPr/>
          <p:nvPr/>
        </p:nvSpPr>
        <p:spPr>
          <a:xfrm>
            <a:off x="17708619" y="11749966"/>
            <a:ext cx="2065030" cy="1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2" name="Line"/>
          <p:cNvSpPr/>
          <p:nvPr/>
        </p:nvSpPr>
        <p:spPr>
          <a:xfrm flipH="1">
            <a:off x="18030350" y="6726890"/>
            <a:ext cx="1404046" cy="1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3" name="Line"/>
          <p:cNvSpPr/>
          <p:nvPr/>
        </p:nvSpPr>
        <p:spPr>
          <a:xfrm>
            <a:off x="21469461" y="8202939"/>
            <a:ext cx="1" cy="1703930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4" name="Line"/>
          <p:cNvSpPr/>
          <p:nvPr/>
        </p:nvSpPr>
        <p:spPr>
          <a:xfrm flipH="1" flipV="1">
            <a:off x="17143439" y="7934717"/>
            <a:ext cx="3152531" cy="2741302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Adjacency List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rPr dirty="0"/>
              <a:t>Secret shared AL:</a:t>
            </a:r>
          </a:p>
        </p:txBody>
      </p:sp>
      <p:sp>
        <p:nvSpPr>
          <p:cNvPr id="223" name="⟦AL⟧ = ⟦1,1⟧  ⟦0,2⟧  ⟦0,3⟧  ⟦1,2⟧  ⟦0,3⟧  ⟦1,3⟧"/>
          <p:cNvSpPr txBox="1"/>
          <p:nvPr/>
        </p:nvSpPr>
        <p:spPr>
          <a:xfrm>
            <a:off x="993269" y="6643624"/>
            <a:ext cx="12613787" cy="81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/>
            </a:lvl1pPr>
          </a:lstStyle>
          <a:p>
            <a:r>
              <a:t>⟦AL⟧ = ⟦1,1⟧  ⟦0,2⟧  ⟦0,3⟧  ⟦1,2⟧  ⟦0,3⟧  ⟦1,3⟧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2906332" y="4607751"/>
            <a:ext cx="9596856" cy="1740812"/>
            <a:chOff x="0" y="0"/>
            <a:chExt cx="9596855" cy="1740811"/>
          </a:xfrm>
        </p:grpSpPr>
        <p:grpSp>
          <p:nvGrpSpPr>
            <p:cNvPr id="226" name="Group"/>
            <p:cNvGrpSpPr/>
            <p:nvPr/>
          </p:nvGrpSpPr>
          <p:grpSpPr>
            <a:xfrm>
              <a:off x="1740694" y="126446"/>
              <a:ext cx="2920091" cy="1487919"/>
              <a:chOff x="0" y="0"/>
              <a:chExt cx="2920089" cy="1487917"/>
            </a:xfrm>
          </p:grpSpPr>
          <p:sp>
            <p:nvSpPr>
              <p:cNvPr id="224" name="2"/>
              <p:cNvSpPr/>
              <p:nvPr/>
            </p:nvSpPr>
            <p:spPr>
              <a:xfrm>
                <a:off x="0" y="0"/>
                <a:ext cx="1464403" cy="1487918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25" name="3"/>
              <p:cNvSpPr/>
              <p:nvPr/>
            </p:nvSpPr>
            <p:spPr>
              <a:xfrm>
                <a:off x="1455687" y="0"/>
                <a:ext cx="1464403" cy="1487918"/>
              </a:xfrm>
              <a:prstGeom prst="rect">
                <a:avLst/>
              </a:prstGeom>
              <a:solidFill>
                <a:srgbClr val="DDDDDD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6000"/>
                </a:lvl1pPr>
              </a:lstStyle>
              <a:p>
                <a:r>
                  <a:t>3</a:t>
                </a:r>
              </a:p>
            </p:txBody>
          </p:sp>
        </p:grpSp>
        <p:sp>
          <p:nvSpPr>
            <p:cNvPr id="227" name="3"/>
            <p:cNvSpPr/>
            <p:nvPr/>
          </p:nvSpPr>
          <p:spPr>
            <a:xfrm>
              <a:off x="6401086" y="126446"/>
              <a:ext cx="1464403" cy="1487919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6000"/>
              </a:lvl1pPr>
            </a:lstStyle>
            <a:p>
              <a:r>
                <a:t>3</a:t>
              </a:r>
            </a:p>
          </p:txBody>
        </p:sp>
        <p:sp>
          <p:nvSpPr>
            <p:cNvPr id="228" name="1"/>
            <p:cNvSpPr/>
            <p:nvPr/>
          </p:nvSpPr>
          <p:spPr>
            <a:xfrm>
              <a:off x="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6000"/>
              </a:lvl1pPr>
            </a:lstStyle>
            <a:p>
              <a:r>
                <a:t>1</a:t>
              </a:r>
            </a:p>
          </p:txBody>
        </p:sp>
        <p:sp>
          <p:nvSpPr>
            <p:cNvPr id="229" name="2"/>
            <p:cNvSpPr/>
            <p:nvPr/>
          </p:nvSpPr>
          <p:spPr>
            <a:xfrm>
              <a:off x="4660900" y="0"/>
              <a:ext cx="1740811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6000"/>
              </a:lvl1pPr>
            </a:lstStyle>
            <a:p>
              <a:r>
                <a:t>2</a:t>
              </a:r>
            </a:p>
          </p:txBody>
        </p:sp>
        <p:sp>
          <p:nvSpPr>
            <p:cNvPr id="230" name="3"/>
            <p:cNvSpPr/>
            <p:nvPr/>
          </p:nvSpPr>
          <p:spPr>
            <a:xfrm>
              <a:off x="7856044" y="0"/>
              <a:ext cx="1740812" cy="1740812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6000"/>
              </a:lvl1pPr>
            </a:lstStyle>
            <a:p>
              <a:r>
                <a:t>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Note that this representation does not reveal graph structure…"/>
              <p:cNvSpPr txBox="1"/>
              <p:nvPr/>
            </p:nvSpPr>
            <p:spPr>
              <a:xfrm>
                <a:off x="242673" y="9357480"/>
                <a:ext cx="23898654" cy="27853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501315" indent="-501315">
                  <a:lnSpc>
                    <a:spcPct val="140000"/>
                  </a:lnSpc>
                  <a:buSzPct val="100000"/>
                  <a:buChar char="•"/>
                </a:pPr>
                <a:r>
                  <a:rPr dirty="0"/>
                  <a:t>Note that this representation does not reveal graph structure</a:t>
                </a:r>
              </a:p>
              <a:p>
                <a:pPr marL="501315" indent="-501315">
                  <a:lnSpc>
                    <a:spcPct val="140000"/>
                  </a:lnSpc>
                  <a:buSzPct val="100000"/>
                  <a:buChar char="•"/>
                </a:pPr>
                <a:r>
                  <a:rPr dirty="0"/>
                  <a:t>For Dijkstra, </a:t>
                </a:r>
                <a:r>
                  <a:rPr lang="en-US" dirty="0"/>
                  <a:t>we are given </a:t>
                </a:r>
                <a:r>
                  <a:rPr dirty="0"/>
                  <a:t>⟦AL⟧</a:t>
                </a:r>
                <a:r>
                  <a:rPr lang="en-US" dirty="0"/>
                  <a:t> (with secret-shared weights for “all”)</a:t>
                </a:r>
                <a:r>
                  <a:rPr dirty="0"/>
                  <a:t> &amp; ⟦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dirty="0"/>
                  <a:t>⟧</a:t>
                </a:r>
              </a:p>
            </p:txBody>
          </p:sp>
        </mc:Choice>
        <mc:Fallback>
          <p:sp>
            <p:nvSpPr>
              <p:cNvPr id="232" name="Note that this representation does not reveal graph structure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73" y="9357480"/>
                <a:ext cx="23898654" cy="2785378"/>
              </a:xfrm>
              <a:prstGeom prst="rect">
                <a:avLst/>
              </a:prstGeom>
              <a:blipFill>
                <a:blip r:embed="rId2"/>
                <a:stretch>
                  <a:fillRect l="-1224" b="-1006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57944" y="13087297"/>
            <a:ext cx="255613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34" name="1"/>
          <p:cNvSpPr/>
          <p:nvPr/>
        </p:nvSpPr>
        <p:spPr>
          <a:xfrm>
            <a:off x="15836971" y="7056166"/>
            <a:ext cx="1270001" cy="127000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1</a:t>
            </a:r>
          </a:p>
        </p:txBody>
      </p:sp>
      <p:sp>
        <p:nvSpPr>
          <p:cNvPr id="235" name="2"/>
          <p:cNvSpPr/>
          <p:nvPr/>
        </p:nvSpPr>
        <p:spPr>
          <a:xfrm>
            <a:off x="18415000" y="4108080"/>
            <a:ext cx="1270000" cy="127000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2</a:t>
            </a:r>
          </a:p>
        </p:txBody>
      </p:sp>
      <p:sp>
        <p:nvSpPr>
          <p:cNvPr id="236" name="3"/>
          <p:cNvSpPr/>
          <p:nvPr/>
        </p:nvSpPr>
        <p:spPr>
          <a:xfrm>
            <a:off x="20604216" y="7056166"/>
            <a:ext cx="1270001" cy="127000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3</a:t>
            </a:r>
          </a:p>
        </p:txBody>
      </p:sp>
      <p:sp>
        <p:nvSpPr>
          <p:cNvPr id="237" name="Line"/>
          <p:cNvSpPr/>
          <p:nvPr/>
        </p:nvSpPr>
        <p:spPr>
          <a:xfrm flipV="1">
            <a:off x="16907221" y="5347879"/>
            <a:ext cx="1488330" cy="1703725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8" name="Line"/>
          <p:cNvSpPr/>
          <p:nvPr/>
        </p:nvSpPr>
        <p:spPr>
          <a:xfrm>
            <a:off x="17330458" y="7688974"/>
            <a:ext cx="3050274" cy="1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9" name="Line"/>
          <p:cNvSpPr/>
          <p:nvPr/>
        </p:nvSpPr>
        <p:spPr>
          <a:xfrm>
            <a:off x="19648276" y="5409548"/>
            <a:ext cx="1113266" cy="1658990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 bldLvl="5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60</a:t>
            </a:fld>
            <a:endParaRPr/>
          </a:p>
        </p:txBody>
      </p:sp>
      <p:sp>
        <p:nvSpPr>
          <p:cNvPr id="1758" name="Zues"/>
          <p:cNvSpPr/>
          <p:nvPr/>
        </p:nvSpPr>
        <p:spPr>
          <a:xfrm>
            <a:off x="1709068" y="2699615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Zues</a:t>
            </a:r>
          </a:p>
        </p:txBody>
      </p:sp>
      <p:grpSp>
        <p:nvGrpSpPr>
          <p:cNvPr id="1762" name="Group"/>
          <p:cNvGrpSpPr/>
          <p:nvPr/>
        </p:nvGrpSpPr>
        <p:grpSpPr>
          <a:xfrm>
            <a:off x="3741862" y="2852886"/>
            <a:ext cx="5051433" cy="1685095"/>
            <a:chOff x="0" y="0"/>
            <a:chExt cx="5051432" cy="1685093"/>
          </a:xfrm>
        </p:grpSpPr>
        <p:sp>
          <p:nvSpPr>
            <p:cNvPr id="1759" name="Poseidon"/>
            <p:cNvSpPr/>
            <p:nvPr/>
          </p:nvSpPr>
          <p:spPr>
            <a:xfrm>
              <a:off x="0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Poseidon</a:t>
              </a:r>
            </a:p>
          </p:txBody>
        </p:sp>
        <p:sp>
          <p:nvSpPr>
            <p:cNvPr id="1760" name="Athena"/>
            <p:cNvSpPr/>
            <p:nvPr/>
          </p:nvSpPr>
          <p:spPr>
            <a:xfrm>
              <a:off x="1683567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1761" name="Hades"/>
            <p:cNvSpPr/>
            <p:nvPr/>
          </p:nvSpPr>
          <p:spPr>
            <a:xfrm>
              <a:off x="3366339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</p:grpSp>
      <p:sp>
        <p:nvSpPr>
          <p:cNvPr id="1763" name="Poseidon"/>
          <p:cNvSpPr/>
          <p:nvPr/>
        </p:nvSpPr>
        <p:spPr>
          <a:xfrm>
            <a:off x="8779592" y="2699615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Poseidon</a:t>
            </a:r>
          </a:p>
        </p:txBody>
      </p:sp>
      <p:grpSp>
        <p:nvGrpSpPr>
          <p:cNvPr id="1766" name="Group"/>
          <p:cNvGrpSpPr/>
          <p:nvPr/>
        </p:nvGrpSpPr>
        <p:grpSpPr>
          <a:xfrm>
            <a:off x="10806433" y="2870533"/>
            <a:ext cx="3363520" cy="1685095"/>
            <a:chOff x="0" y="0"/>
            <a:chExt cx="3363518" cy="1685093"/>
          </a:xfrm>
        </p:grpSpPr>
        <p:sp>
          <p:nvSpPr>
            <p:cNvPr id="1764" name="Hades"/>
            <p:cNvSpPr/>
            <p:nvPr/>
          </p:nvSpPr>
          <p:spPr>
            <a:xfrm>
              <a:off x="0" y="0"/>
              <a:ext cx="1685093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1765" name="Athena"/>
            <p:cNvSpPr/>
            <p:nvPr/>
          </p:nvSpPr>
          <p:spPr>
            <a:xfrm>
              <a:off x="1678425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</p:grpSp>
      <p:sp>
        <p:nvSpPr>
          <p:cNvPr id="1767" name="Hades"/>
          <p:cNvSpPr/>
          <p:nvPr/>
        </p:nvSpPr>
        <p:spPr>
          <a:xfrm>
            <a:off x="14172362" y="2699615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Hades</a:t>
            </a:r>
          </a:p>
        </p:txBody>
      </p:sp>
      <p:sp>
        <p:nvSpPr>
          <p:cNvPr id="1768" name="Group"/>
          <p:cNvSpPr/>
          <p:nvPr/>
        </p:nvSpPr>
        <p:spPr>
          <a:xfrm>
            <a:off x="16198806" y="2908683"/>
            <a:ext cx="1685094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769" name="Athena"/>
          <p:cNvSpPr/>
          <p:nvPr/>
        </p:nvSpPr>
        <p:spPr>
          <a:xfrm>
            <a:off x="17887384" y="2699615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Athena</a:t>
            </a:r>
          </a:p>
        </p:txBody>
      </p:sp>
      <p:sp>
        <p:nvSpPr>
          <p:cNvPr id="1770" name="Zues"/>
          <p:cNvSpPr/>
          <p:nvPr/>
        </p:nvSpPr>
        <p:spPr>
          <a:xfrm>
            <a:off x="14552124" y="10372159"/>
            <a:ext cx="2776571" cy="277657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Zues</a:t>
            </a:r>
          </a:p>
        </p:txBody>
      </p:sp>
      <p:sp>
        <p:nvSpPr>
          <p:cNvPr id="1771" name="Hades"/>
          <p:cNvSpPr/>
          <p:nvPr/>
        </p:nvSpPr>
        <p:spPr>
          <a:xfrm>
            <a:off x="20305236" y="10372159"/>
            <a:ext cx="2776571" cy="277657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Hades</a:t>
            </a:r>
          </a:p>
        </p:txBody>
      </p:sp>
      <p:sp>
        <p:nvSpPr>
          <p:cNvPr id="1772" name="Athena"/>
          <p:cNvSpPr/>
          <p:nvPr/>
        </p:nvSpPr>
        <p:spPr>
          <a:xfrm>
            <a:off x="14821301" y="5215077"/>
            <a:ext cx="2776571" cy="2776572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500"/>
            </a:lvl1pPr>
          </a:lstStyle>
          <a:p>
            <a:r>
              <a:t>Athena</a:t>
            </a:r>
          </a:p>
        </p:txBody>
      </p:sp>
      <p:sp>
        <p:nvSpPr>
          <p:cNvPr id="1773" name="Line"/>
          <p:cNvSpPr/>
          <p:nvPr/>
        </p:nvSpPr>
        <p:spPr>
          <a:xfrm flipV="1">
            <a:off x="15993402" y="8483420"/>
            <a:ext cx="1" cy="1396968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4" name="Poseidon"/>
          <p:cNvSpPr/>
          <p:nvPr/>
        </p:nvSpPr>
        <p:spPr>
          <a:xfrm>
            <a:off x="19866874" y="5215077"/>
            <a:ext cx="2776571" cy="2776572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500"/>
            </a:lvl1pPr>
          </a:lstStyle>
          <a:p>
            <a:r>
              <a:t>Poseidon</a:t>
            </a:r>
          </a:p>
        </p:txBody>
      </p:sp>
      <p:sp>
        <p:nvSpPr>
          <p:cNvPr id="1775" name="Line"/>
          <p:cNvSpPr/>
          <p:nvPr/>
        </p:nvSpPr>
        <p:spPr>
          <a:xfrm flipV="1">
            <a:off x="17328110" y="7979772"/>
            <a:ext cx="3146592" cy="2905390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6" name="Line"/>
          <p:cNvSpPr/>
          <p:nvPr/>
        </p:nvSpPr>
        <p:spPr>
          <a:xfrm>
            <a:off x="17708619" y="11876966"/>
            <a:ext cx="2065030" cy="1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7" name="Line"/>
          <p:cNvSpPr/>
          <p:nvPr/>
        </p:nvSpPr>
        <p:spPr>
          <a:xfrm flipH="1">
            <a:off x="18030350" y="6853890"/>
            <a:ext cx="1404046" cy="1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8" name="Line"/>
          <p:cNvSpPr/>
          <p:nvPr/>
        </p:nvSpPr>
        <p:spPr>
          <a:xfrm>
            <a:off x="21469461" y="8329939"/>
            <a:ext cx="1" cy="1703930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9" name="Line"/>
          <p:cNvSpPr/>
          <p:nvPr/>
        </p:nvSpPr>
        <p:spPr>
          <a:xfrm flipH="1" flipV="1">
            <a:off x="17143439" y="8061717"/>
            <a:ext cx="3152531" cy="2741302"/>
          </a:xfrm>
          <a:prstGeom prst="line">
            <a:avLst/>
          </a:prstGeom>
          <a:ln w="127000">
            <a:solidFill>
              <a:srgbClr val="535353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Adjacency List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99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Number each element</a:t>
            </a:r>
          </a:p>
        </p:txBody>
      </p:sp>
      <p:sp>
        <p:nvSpPr>
          <p:cNvPr id="17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61</a:t>
            </a:fld>
            <a:endParaRPr/>
          </a:p>
        </p:txBody>
      </p:sp>
      <p:sp>
        <p:nvSpPr>
          <p:cNvPr id="1784" name="Zues"/>
          <p:cNvSpPr/>
          <p:nvPr/>
        </p:nvSpPr>
        <p:spPr>
          <a:xfrm>
            <a:off x="3089378" y="6154984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Zues</a:t>
            </a:r>
          </a:p>
        </p:txBody>
      </p:sp>
      <p:grpSp>
        <p:nvGrpSpPr>
          <p:cNvPr id="1788" name="Group"/>
          <p:cNvGrpSpPr/>
          <p:nvPr/>
        </p:nvGrpSpPr>
        <p:grpSpPr>
          <a:xfrm>
            <a:off x="5122171" y="6308255"/>
            <a:ext cx="5051434" cy="1685094"/>
            <a:chOff x="0" y="0"/>
            <a:chExt cx="5051432" cy="1685093"/>
          </a:xfrm>
        </p:grpSpPr>
        <p:sp>
          <p:nvSpPr>
            <p:cNvPr id="1785" name="Poseidon"/>
            <p:cNvSpPr/>
            <p:nvPr/>
          </p:nvSpPr>
          <p:spPr>
            <a:xfrm>
              <a:off x="0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Poseidon</a:t>
              </a:r>
            </a:p>
          </p:txBody>
        </p:sp>
        <p:sp>
          <p:nvSpPr>
            <p:cNvPr id="1786" name="Athena"/>
            <p:cNvSpPr/>
            <p:nvPr/>
          </p:nvSpPr>
          <p:spPr>
            <a:xfrm>
              <a:off x="1683567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1787" name="Hades"/>
            <p:cNvSpPr/>
            <p:nvPr/>
          </p:nvSpPr>
          <p:spPr>
            <a:xfrm>
              <a:off x="3366339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</p:grpSp>
      <p:sp>
        <p:nvSpPr>
          <p:cNvPr id="1789" name="Poseidon"/>
          <p:cNvSpPr/>
          <p:nvPr/>
        </p:nvSpPr>
        <p:spPr>
          <a:xfrm>
            <a:off x="10159901" y="6154984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Poseidon</a:t>
            </a:r>
          </a:p>
        </p:txBody>
      </p:sp>
      <p:grpSp>
        <p:nvGrpSpPr>
          <p:cNvPr id="1792" name="Group"/>
          <p:cNvGrpSpPr/>
          <p:nvPr/>
        </p:nvGrpSpPr>
        <p:grpSpPr>
          <a:xfrm>
            <a:off x="12186742" y="6325902"/>
            <a:ext cx="3363520" cy="1685094"/>
            <a:chOff x="0" y="0"/>
            <a:chExt cx="3363518" cy="1685093"/>
          </a:xfrm>
        </p:grpSpPr>
        <p:sp>
          <p:nvSpPr>
            <p:cNvPr id="1790" name="Hades"/>
            <p:cNvSpPr/>
            <p:nvPr/>
          </p:nvSpPr>
          <p:spPr>
            <a:xfrm>
              <a:off x="0" y="0"/>
              <a:ext cx="1685093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1791" name="Athena"/>
            <p:cNvSpPr/>
            <p:nvPr/>
          </p:nvSpPr>
          <p:spPr>
            <a:xfrm>
              <a:off x="1678425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</p:grpSp>
      <p:sp>
        <p:nvSpPr>
          <p:cNvPr id="1793" name="Hades"/>
          <p:cNvSpPr/>
          <p:nvPr/>
        </p:nvSpPr>
        <p:spPr>
          <a:xfrm>
            <a:off x="15552672" y="6154984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Hades</a:t>
            </a:r>
          </a:p>
        </p:txBody>
      </p:sp>
      <p:sp>
        <p:nvSpPr>
          <p:cNvPr id="1794" name="Group"/>
          <p:cNvSpPr/>
          <p:nvPr/>
        </p:nvSpPr>
        <p:spPr>
          <a:xfrm>
            <a:off x="17579116" y="6364052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795" name="Athena"/>
          <p:cNvSpPr/>
          <p:nvPr/>
        </p:nvSpPr>
        <p:spPr>
          <a:xfrm>
            <a:off x="19267693" y="6154984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Athena</a:t>
            </a:r>
          </a:p>
        </p:txBody>
      </p:sp>
      <p:sp>
        <p:nvSpPr>
          <p:cNvPr id="1796" name="1"/>
          <p:cNvSpPr txBox="1"/>
          <p:nvPr/>
        </p:nvSpPr>
        <p:spPr>
          <a:xfrm>
            <a:off x="3876223" y="522582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1797" name="2"/>
          <p:cNvSpPr txBox="1"/>
          <p:nvPr/>
        </p:nvSpPr>
        <p:spPr>
          <a:xfrm>
            <a:off x="5737929" y="522582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1798" name="3"/>
          <p:cNvSpPr txBox="1"/>
          <p:nvPr/>
        </p:nvSpPr>
        <p:spPr>
          <a:xfrm>
            <a:off x="7421268" y="522582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1799" name="4"/>
          <p:cNvSpPr txBox="1"/>
          <p:nvPr/>
        </p:nvSpPr>
        <p:spPr>
          <a:xfrm>
            <a:off x="9104607" y="522582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1800" name="5"/>
          <p:cNvSpPr txBox="1"/>
          <p:nvPr/>
        </p:nvSpPr>
        <p:spPr>
          <a:xfrm>
            <a:off x="10946747" y="5225820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1801" name="6"/>
          <p:cNvSpPr txBox="1"/>
          <p:nvPr/>
        </p:nvSpPr>
        <p:spPr>
          <a:xfrm>
            <a:off x="12788886" y="5225820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1802" name="7"/>
          <p:cNvSpPr txBox="1"/>
          <p:nvPr/>
        </p:nvSpPr>
        <p:spPr>
          <a:xfrm>
            <a:off x="14498747" y="522582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1803" name="9"/>
          <p:cNvSpPr txBox="1"/>
          <p:nvPr/>
        </p:nvSpPr>
        <p:spPr>
          <a:xfrm>
            <a:off x="18195044" y="522582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9</a:t>
            </a:r>
          </a:p>
        </p:txBody>
      </p:sp>
      <p:sp>
        <p:nvSpPr>
          <p:cNvPr id="1804" name="10"/>
          <p:cNvSpPr txBox="1"/>
          <p:nvPr/>
        </p:nvSpPr>
        <p:spPr>
          <a:xfrm>
            <a:off x="19885069" y="5225820"/>
            <a:ext cx="7921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</a:t>
            </a:r>
          </a:p>
        </p:txBody>
      </p:sp>
      <p:sp>
        <p:nvSpPr>
          <p:cNvPr id="1805" name="8"/>
          <p:cNvSpPr txBox="1"/>
          <p:nvPr/>
        </p:nvSpPr>
        <p:spPr>
          <a:xfrm>
            <a:off x="16339517" y="5225820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1806" name="Eventually, all elements can return to their original spot, which they will remember"/>
          <p:cNvSpPr txBox="1"/>
          <p:nvPr/>
        </p:nvSpPr>
        <p:spPr>
          <a:xfrm>
            <a:off x="1306226" y="10258431"/>
            <a:ext cx="23418556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1184" indent="-451184">
              <a:lnSpc>
                <a:spcPct val="130000"/>
              </a:lnSpc>
              <a:spcBef>
                <a:spcPts val="6000"/>
              </a:spcBef>
              <a:buSzPct val="100000"/>
              <a:buChar char="•"/>
              <a:defRPr sz="4500"/>
            </a:lvl1pPr>
          </a:lstStyle>
          <a:p>
            <a:r>
              <a:t>Eventually, all elements can return to their original spot, which they will remember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" grpId="0" animBg="1" advAuto="0"/>
      <p:bldP spid="1797" grpId="0" animBg="1" advAuto="0"/>
      <p:bldP spid="1798" grpId="0" animBg="1" advAuto="0"/>
      <p:bldP spid="1799" grpId="0" animBg="1" advAuto="0"/>
      <p:bldP spid="1800" grpId="0" animBg="1" advAuto="0"/>
      <p:bldP spid="1801" grpId="0" animBg="1" advAuto="0"/>
      <p:bldP spid="1802" grpId="0" animBg="1" advAuto="0"/>
      <p:bldP spid="1803" grpId="0" animBg="1" advAuto="0"/>
      <p:bldP spid="1804" grpId="0" animBg="1" advAuto="0"/>
      <p:bldP spid="1805" grpId="0" animBg="1" advAuto="0"/>
      <p:bldP spid="1806" grpId="0" build="p" bldLvl="5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Utilizing Prefix Sum again</a:t>
            </a:r>
          </a:p>
        </p:txBody>
      </p:sp>
      <p:sp>
        <p:nvSpPr>
          <p:cNvPr id="180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62</a:t>
            </a:fld>
            <a:endParaRPr/>
          </a:p>
        </p:txBody>
      </p:sp>
      <p:sp>
        <p:nvSpPr>
          <p:cNvPr id="1810" name="Zues"/>
          <p:cNvSpPr/>
          <p:nvPr/>
        </p:nvSpPr>
        <p:spPr>
          <a:xfrm>
            <a:off x="3089378" y="5844535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Zues</a:t>
            </a:r>
          </a:p>
        </p:txBody>
      </p:sp>
      <p:sp>
        <p:nvSpPr>
          <p:cNvPr id="1811" name="Poseidon"/>
          <p:cNvSpPr/>
          <p:nvPr/>
        </p:nvSpPr>
        <p:spPr>
          <a:xfrm>
            <a:off x="5122171" y="5997806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Poseidon</a:t>
            </a:r>
          </a:p>
        </p:txBody>
      </p:sp>
      <p:sp>
        <p:nvSpPr>
          <p:cNvPr id="1812" name="Athena"/>
          <p:cNvSpPr/>
          <p:nvPr/>
        </p:nvSpPr>
        <p:spPr>
          <a:xfrm>
            <a:off x="6805739" y="5997806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13" name="Hades"/>
          <p:cNvSpPr/>
          <p:nvPr/>
        </p:nvSpPr>
        <p:spPr>
          <a:xfrm>
            <a:off x="8488511" y="5997806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sp>
        <p:nvSpPr>
          <p:cNvPr id="1814" name="Poseidon"/>
          <p:cNvSpPr/>
          <p:nvPr/>
        </p:nvSpPr>
        <p:spPr>
          <a:xfrm>
            <a:off x="10159901" y="5844535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Poseidon</a:t>
            </a:r>
          </a:p>
        </p:txBody>
      </p:sp>
      <p:sp>
        <p:nvSpPr>
          <p:cNvPr id="1815" name="Hades"/>
          <p:cNvSpPr/>
          <p:nvPr/>
        </p:nvSpPr>
        <p:spPr>
          <a:xfrm>
            <a:off x="12186742" y="6015453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sp>
        <p:nvSpPr>
          <p:cNvPr id="1816" name="Athena"/>
          <p:cNvSpPr/>
          <p:nvPr/>
        </p:nvSpPr>
        <p:spPr>
          <a:xfrm>
            <a:off x="13865169" y="6015453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17" name="Hades"/>
          <p:cNvSpPr/>
          <p:nvPr/>
        </p:nvSpPr>
        <p:spPr>
          <a:xfrm>
            <a:off x="15552672" y="5844535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rPr dirty="0"/>
              <a:t>Hades</a:t>
            </a:r>
          </a:p>
        </p:txBody>
      </p:sp>
      <p:sp>
        <p:nvSpPr>
          <p:cNvPr id="1818" name="Athena"/>
          <p:cNvSpPr/>
          <p:nvPr/>
        </p:nvSpPr>
        <p:spPr>
          <a:xfrm>
            <a:off x="17579116" y="6053603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19" name="Athena"/>
          <p:cNvSpPr/>
          <p:nvPr/>
        </p:nvSpPr>
        <p:spPr>
          <a:xfrm>
            <a:off x="19267693" y="5844535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Athena</a:t>
            </a:r>
          </a:p>
        </p:txBody>
      </p:sp>
      <p:sp>
        <p:nvSpPr>
          <p:cNvPr id="1820" name="1"/>
          <p:cNvSpPr txBox="1"/>
          <p:nvPr/>
        </p:nvSpPr>
        <p:spPr>
          <a:xfrm>
            <a:off x="3876223" y="6947371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1821" name="2"/>
          <p:cNvSpPr txBox="1"/>
          <p:nvPr/>
        </p:nvSpPr>
        <p:spPr>
          <a:xfrm>
            <a:off x="10946747" y="6947371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1822" name="4"/>
          <p:cNvSpPr txBox="1"/>
          <p:nvPr/>
        </p:nvSpPr>
        <p:spPr>
          <a:xfrm>
            <a:off x="20050571" y="6947371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1823" name="3"/>
          <p:cNvSpPr txBox="1"/>
          <p:nvPr/>
        </p:nvSpPr>
        <p:spPr>
          <a:xfrm>
            <a:off x="16339517" y="6947371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1824" name="Using Prefix Sum, we can silently give “new” vertex names to each vertex"/>
          <p:cNvSpPr txBox="1"/>
          <p:nvPr/>
        </p:nvSpPr>
        <p:spPr>
          <a:xfrm>
            <a:off x="1306226" y="10536576"/>
            <a:ext cx="23418556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1184" indent="-451184">
              <a:lnSpc>
                <a:spcPct val="130000"/>
              </a:lnSpc>
              <a:spcBef>
                <a:spcPts val="6000"/>
              </a:spcBef>
              <a:buSzPct val="100000"/>
              <a:buChar char="•"/>
              <a:defRPr sz="4500"/>
            </a:lvl1pPr>
          </a:lstStyle>
          <a:p>
            <a:r>
              <a:t>Using Prefix Sum, we can silently give “new” vertex names to each vertex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" grpId="0" animBg="1" advAuto="0"/>
      <p:bldP spid="1821" grpId="0" animBg="1" advAuto="0"/>
      <p:bldP spid="1822" grpId="0" animBg="1" advAuto="0"/>
      <p:bldP spid="1823" grpId="0" animBg="1" advAuto="0"/>
      <p:bldP spid="1824" grpId="0" build="p" bldLvl="5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63</a:t>
            </a:fld>
            <a:endParaRPr/>
          </a:p>
        </p:txBody>
      </p:sp>
      <p:grpSp>
        <p:nvGrpSpPr>
          <p:cNvPr id="1829" name="Group"/>
          <p:cNvGrpSpPr/>
          <p:nvPr/>
        </p:nvGrpSpPr>
        <p:grpSpPr>
          <a:xfrm>
            <a:off x="3089378" y="5844535"/>
            <a:ext cx="2026929" cy="2026930"/>
            <a:chOff x="0" y="0"/>
            <a:chExt cx="2026928" cy="2026928"/>
          </a:xfrm>
        </p:grpSpPr>
        <p:sp>
          <p:nvSpPr>
            <p:cNvPr id="1827" name="Zu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Zues</a:t>
              </a:r>
            </a:p>
          </p:txBody>
        </p:sp>
        <p:sp>
          <p:nvSpPr>
            <p:cNvPr id="1828" name="1"/>
            <p:cNvSpPr txBox="1"/>
            <p:nvPr/>
          </p:nvSpPr>
          <p:spPr>
            <a:xfrm>
              <a:off x="786845" y="1102836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</p:grpSp>
      <p:sp>
        <p:nvSpPr>
          <p:cNvPr id="1830" name="Group"/>
          <p:cNvSpPr/>
          <p:nvPr/>
        </p:nvSpPr>
        <p:spPr>
          <a:xfrm>
            <a:off x="5122171" y="5997806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Poseidon</a:t>
            </a:r>
          </a:p>
        </p:txBody>
      </p:sp>
      <p:sp>
        <p:nvSpPr>
          <p:cNvPr id="1831" name="Group"/>
          <p:cNvSpPr/>
          <p:nvPr/>
        </p:nvSpPr>
        <p:spPr>
          <a:xfrm>
            <a:off x="6805739" y="5997806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32" name="Group"/>
          <p:cNvSpPr/>
          <p:nvPr/>
        </p:nvSpPr>
        <p:spPr>
          <a:xfrm>
            <a:off x="8488511" y="5997806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grpSp>
        <p:nvGrpSpPr>
          <p:cNvPr id="1835" name="Group"/>
          <p:cNvGrpSpPr/>
          <p:nvPr/>
        </p:nvGrpSpPr>
        <p:grpSpPr>
          <a:xfrm>
            <a:off x="10159901" y="5844535"/>
            <a:ext cx="2026929" cy="2026930"/>
            <a:chOff x="0" y="0"/>
            <a:chExt cx="2026928" cy="2026928"/>
          </a:xfrm>
        </p:grpSpPr>
        <p:sp>
          <p:nvSpPr>
            <p:cNvPr id="1833" name="Poseidon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Poseidon</a:t>
              </a:r>
            </a:p>
          </p:txBody>
        </p:sp>
        <p:sp>
          <p:nvSpPr>
            <p:cNvPr id="1834" name="2"/>
            <p:cNvSpPr txBox="1"/>
            <p:nvPr/>
          </p:nvSpPr>
          <p:spPr>
            <a:xfrm>
              <a:off x="786845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</p:grpSp>
      <p:sp>
        <p:nvSpPr>
          <p:cNvPr id="1836" name="Group"/>
          <p:cNvSpPr/>
          <p:nvPr/>
        </p:nvSpPr>
        <p:spPr>
          <a:xfrm>
            <a:off x="12186742" y="6015453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sp>
        <p:nvSpPr>
          <p:cNvPr id="1837" name="Group"/>
          <p:cNvSpPr/>
          <p:nvPr/>
        </p:nvSpPr>
        <p:spPr>
          <a:xfrm>
            <a:off x="13865169" y="6015453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38" name="Group"/>
          <p:cNvSpPr/>
          <p:nvPr/>
        </p:nvSpPr>
        <p:spPr>
          <a:xfrm>
            <a:off x="17579116" y="6053603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grpSp>
        <p:nvGrpSpPr>
          <p:cNvPr id="1841" name="Group"/>
          <p:cNvGrpSpPr/>
          <p:nvPr/>
        </p:nvGrpSpPr>
        <p:grpSpPr>
          <a:xfrm>
            <a:off x="19267693" y="5844535"/>
            <a:ext cx="2026930" cy="2026930"/>
            <a:chOff x="0" y="0"/>
            <a:chExt cx="2026928" cy="2026928"/>
          </a:xfrm>
        </p:grpSpPr>
        <p:sp>
          <p:nvSpPr>
            <p:cNvPr id="1839" name="Athena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Athena</a:t>
              </a:r>
            </a:p>
          </p:txBody>
        </p:sp>
        <p:sp>
          <p:nvSpPr>
            <p:cNvPr id="1840" name="4"/>
            <p:cNvSpPr txBox="1"/>
            <p:nvPr/>
          </p:nvSpPr>
          <p:spPr>
            <a:xfrm>
              <a:off x="782877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grpSp>
        <p:nvGrpSpPr>
          <p:cNvPr id="1844" name="Group"/>
          <p:cNvGrpSpPr/>
          <p:nvPr/>
        </p:nvGrpSpPr>
        <p:grpSpPr>
          <a:xfrm>
            <a:off x="15552672" y="5844535"/>
            <a:ext cx="2026929" cy="2026930"/>
            <a:chOff x="0" y="0"/>
            <a:chExt cx="2026928" cy="2026928"/>
          </a:xfrm>
        </p:grpSpPr>
        <p:sp>
          <p:nvSpPr>
            <p:cNvPr id="1842" name="Had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Hades</a:t>
              </a:r>
            </a:p>
          </p:txBody>
        </p:sp>
        <p:sp>
          <p:nvSpPr>
            <p:cNvPr id="1843" name="3"/>
            <p:cNvSpPr txBox="1"/>
            <p:nvPr/>
          </p:nvSpPr>
          <p:spPr>
            <a:xfrm>
              <a:off x="786844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</p:grpSp>
      <p:sp>
        <p:nvSpPr>
          <p:cNvPr id="184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Shuffle and Sort by alphanumeric names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Shuffle and Sort by alphanumeric names</a:t>
            </a:r>
          </a:p>
        </p:txBody>
      </p:sp>
      <p:sp>
        <p:nvSpPr>
          <p:cNvPr id="184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64</a:t>
            </a:fld>
            <a:endParaRPr/>
          </a:p>
        </p:txBody>
      </p:sp>
      <p:grpSp>
        <p:nvGrpSpPr>
          <p:cNvPr id="1851" name="Group"/>
          <p:cNvGrpSpPr/>
          <p:nvPr/>
        </p:nvGrpSpPr>
        <p:grpSpPr>
          <a:xfrm>
            <a:off x="6448716" y="5844535"/>
            <a:ext cx="2026929" cy="2026930"/>
            <a:chOff x="0" y="0"/>
            <a:chExt cx="2026928" cy="2026928"/>
          </a:xfrm>
        </p:grpSpPr>
        <p:sp>
          <p:nvSpPr>
            <p:cNvPr id="1849" name="Zu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Zues</a:t>
              </a:r>
            </a:p>
          </p:txBody>
        </p:sp>
        <p:sp>
          <p:nvSpPr>
            <p:cNvPr id="1850" name="1"/>
            <p:cNvSpPr txBox="1"/>
            <p:nvPr/>
          </p:nvSpPr>
          <p:spPr>
            <a:xfrm>
              <a:off x="786845" y="1102836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</p:grpSp>
      <p:sp>
        <p:nvSpPr>
          <p:cNvPr id="1852" name="Group"/>
          <p:cNvSpPr/>
          <p:nvPr/>
        </p:nvSpPr>
        <p:spPr>
          <a:xfrm>
            <a:off x="10161319" y="5979001"/>
            <a:ext cx="1685094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Poseidon</a:t>
            </a:r>
          </a:p>
        </p:txBody>
      </p:sp>
      <p:sp>
        <p:nvSpPr>
          <p:cNvPr id="1853" name="Group"/>
          <p:cNvSpPr/>
          <p:nvPr/>
        </p:nvSpPr>
        <p:spPr>
          <a:xfrm>
            <a:off x="8473106" y="5979001"/>
            <a:ext cx="1685094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54" name="Group"/>
          <p:cNvSpPr/>
          <p:nvPr/>
        </p:nvSpPr>
        <p:spPr>
          <a:xfrm>
            <a:off x="3077948" y="5979001"/>
            <a:ext cx="1685094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grpSp>
        <p:nvGrpSpPr>
          <p:cNvPr id="1857" name="Group"/>
          <p:cNvGrpSpPr/>
          <p:nvPr/>
        </p:nvGrpSpPr>
        <p:grpSpPr>
          <a:xfrm>
            <a:off x="15549119" y="5844535"/>
            <a:ext cx="2026929" cy="2026930"/>
            <a:chOff x="0" y="0"/>
            <a:chExt cx="2026928" cy="2026928"/>
          </a:xfrm>
        </p:grpSpPr>
        <p:sp>
          <p:nvSpPr>
            <p:cNvPr id="1855" name="Poseidon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Poseidon</a:t>
              </a:r>
            </a:p>
          </p:txBody>
        </p:sp>
        <p:sp>
          <p:nvSpPr>
            <p:cNvPr id="1856" name="2"/>
            <p:cNvSpPr txBox="1"/>
            <p:nvPr/>
          </p:nvSpPr>
          <p:spPr>
            <a:xfrm>
              <a:off x="786845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</p:grpSp>
      <p:sp>
        <p:nvSpPr>
          <p:cNvPr id="1858" name="Group"/>
          <p:cNvSpPr/>
          <p:nvPr/>
        </p:nvSpPr>
        <p:spPr>
          <a:xfrm>
            <a:off x="17578688" y="5987825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sp>
        <p:nvSpPr>
          <p:cNvPr id="1859" name="Group"/>
          <p:cNvSpPr/>
          <p:nvPr/>
        </p:nvSpPr>
        <p:spPr>
          <a:xfrm>
            <a:off x="4760819" y="5975125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60" name="Group"/>
          <p:cNvSpPr/>
          <p:nvPr/>
        </p:nvSpPr>
        <p:spPr>
          <a:xfrm>
            <a:off x="11834361" y="5968800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grpSp>
        <p:nvGrpSpPr>
          <p:cNvPr id="1863" name="Group"/>
          <p:cNvGrpSpPr/>
          <p:nvPr/>
        </p:nvGrpSpPr>
        <p:grpSpPr>
          <a:xfrm>
            <a:off x="13519387" y="5844535"/>
            <a:ext cx="2026929" cy="2026930"/>
            <a:chOff x="0" y="0"/>
            <a:chExt cx="2026928" cy="2026928"/>
          </a:xfrm>
        </p:grpSpPr>
        <p:sp>
          <p:nvSpPr>
            <p:cNvPr id="1861" name="Athena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Athena</a:t>
              </a:r>
            </a:p>
          </p:txBody>
        </p:sp>
        <p:sp>
          <p:nvSpPr>
            <p:cNvPr id="1862" name="4"/>
            <p:cNvSpPr txBox="1"/>
            <p:nvPr/>
          </p:nvSpPr>
          <p:spPr>
            <a:xfrm>
              <a:off x="782877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grpSp>
        <p:nvGrpSpPr>
          <p:cNvPr id="1866" name="Group"/>
          <p:cNvGrpSpPr/>
          <p:nvPr/>
        </p:nvGrpSpPr>
        <p:grpSpPr>
          <a:xfrm>
            <a:off x="19266422" y="5844535"/>
            <a:ext cx="2026929" cy="2026930"/>
            <a:chOff x="0" y="0"/>
            <a:chExt cx="2026928" cy="2026928"/>
          </a:xfrm>
        </p:grpSpPr>
        <p:sp>
          <p:nvSpPr>
            <p:cNvPr id="1864" name="Had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Hades</a:t>
              </a:r>
            </a:p>
          </p:txBody>
        </p:sp>
        <p:sp>
          <p:nvSpPr>
            <p:cNvPr id="1865" name="3"/>
            <p:cNvSpPr txBox="1"/>
            <p:nvPr/>
          </p:nvSpPr>
          <p:spPr>
            <a:xfrm>
              <a:off x="786844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99" advClick="0" advTm="0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65</a:t>
            </a:fld>
            <a:endParaRPr/>
          </a:p>
        </p:txBody>
      </p:sp>
      <p:grpSp>
        <p:nvGrpSpPr>
          <p:cNvPr id="1871" name="Group"/>
          <p:cNvGrpSpPr/>
          <p:nvPr/>
        </p:nvGrpSpPr>
        <p:grpSpPr>
          <a:xfrm>
            <a:off x="19344684" y="5844535"/>
            <a:ext cx="2026929" cy="2026930"/>
            <a:chOff x="0" y="0"/>
            <a:chExt cx="2026928" cy="2026928"/>
          </a:xfrm>
        </p:grpSpPr>
        <p:sp>
          <p:nvSpPr>
            <p:cNvPr id="1869" name="Zu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Zues</a:t>
              </a:r>
            </a:p>
          </p:txBody>
        </p:sp>
        <p:sp>
          <p:nvSpPr>
            <p:cNvPr id="1870" name="1"/>
            <p:cNvSpPr txBox="1"/>
            <p:nvPr/>
          </p:nvSpPr>
          <p:spPr>
            <a:xfrm>
              <a:off x="786845" y="1102836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</p:grpSp>
      <p:sp>
        <p:nvSpPr>
          <p:cNvPr id="1872" name="Group"/>
          <p:cNvSpPr/>
          <p:nvPr/>
        </p:nvSpPr>
        <p:spPr>
          <a:xfrm>
            <a:off x="17643315" y="5979001"/>
            <a:ext cx="1685094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Poseidon</a:t>
            </a:r>
          </a:p>
        </p:txBody>
      </p:sp>
      <p:sp>
        <p:nvSpPr>
          <p:cNvPr id="1873" name="Group"/>
          <p:cNvSpPr/>
          <p:nvPr/>
        </p:nvSpPr>
        <p:spPr>
          <a:xfrm>
            <a:off x="6751427" y="5991701"/>
            <a:ext cx="1685094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74" name="Group"/>
          <p:cNvSpPr/>
          <p:nvPr/>
        </p:nvSpPr>
        <p:spPr>
          <a:xfrm>
            <a:off x="12197370" y="5991701"/>
            <a:ext cx="1685095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grpSp>
        <p:nvGrpSpPr>
          <p:cNvPr id="1877" name="Group"/>
          <p:cNvGrpSpPr/>
          <p:nvPr/>
        </p:nvGrpSpPr>
        <p:grpSpPr>
          <a:xfrm>
            <a:off x="15600109" y="5844535"/>
            <a:ext cx="2026930" cy="2026930"/>
            <a:chOff x="0" y="0"/>
            <a:chExt cx="2026928" cy="2026928"/>
          </a:xfrm>
        </p:grpSpPr>
        <p:sp>
          <p:nvSpPr>
            <p:cNvPr id="1875" name="Poseidon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Poseidon</a:t>
              </a:r>
            </a:p>
          </p:txBody>
        </p:sp>
        <p:sp>
          <p:nvSpPr>
            <p:cNvPr id="1876" name="2"/>
            <p:cNvSpPr txBox="1"/>
            <p:nvPr/>
          </p:nvSpPr>
          <p:spPr>
            <a:xfrm>
              <a:off x="786845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</p:grpSp>
      <p:sp>
        <p:nvSpPr>
          <p:cNvPr id="1878" name="Group"/>
          <p:cNvSpPr/>
          <p:nvPr/>
        </p:nvSpPr>
        <p:spPr>
          <a:xfrm>
            <a:off x="13898740" y="5987825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sp>
        <p:nvSpPr>
          <p:cNvPr id="1879" name="Group"/>
          <p:cNvSpPr/>
          <p:nvPr/>
        </p:nvSpPr>
        <p:spPr>
          <a:xfrm>
            <a:off x="8452797" y="5987825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80" name="Group"/>
          <p:cNvSpPr/>
          <p:nvPr/>
        </p:nvSpPr>
        <p:spPr>
          <a:xfrm>
            <a:off x="5050058" y="5994200"/>
            <a:ext cx="1685093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grpSp>
        <p:nvGrpSpPr>
          <p:cNvPr id="1883" name="Group"/>
          <p:cNvGrpSpPr/>
          <p:nvPr/>
        </p:nvGrpSpPr>
        <p:grpSpPr>
          <a:xfrm>
            <a:off x="3012386" y="5844535"/>
            <a:ext cx="2026930" cy="2026930"/>
            <a:chOff x="0" y="0"/>
            <a:chExt cx="2026928" cy="2026928"/>
          </a:xfrm>
        </p:grpSpPr>
        <p:sp>
          <p:nvSpPr>
            <p:cNvPr id="1881" name="Athena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Athena</a:t>
              </a:r>
            </a:p>
          </p:txBody>
        </p:sp>
        <p:sp>
          <p:nvSpPr>
            <p:cNvPr id="1882" name="4"/>
            <p:cNvSpPr txBox="1"/>
            <p:nvPr/>
          </p:nvSpPr>
          <p:spPr>
            <a:xfrm>
              <a:off x="782877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grpSp>
        <p:nvGrpSpPr>
          <p:cNvPr id="1886" name="Group"/>
          <p:cNvGrpSpPr/>
          <p:nvPr/>
        </p:nvGrpSpPr>
        <p:grpSpPr>
          <a:xfrm>
            <a:off x="10154166" y="5844535"/>
            <a:ext cx="2026929" cy="2026930"/>
            <a:chOff x="0" y="0"/>
            <a:chExt cx="2026928" cy="2026928"/>
          </a:xfrm>
        </p:grpSpPr>
        <p:sp>
          <p:nvSpPr>
            <p:cNvPr id="1884" name="Had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Hades</a:t>
              </a:r>
            </a:p>
          </p:txBody>
        </p:sp>
        <p:sp>
          <p:nvSpPr>
            <p:cNvPr id="1885" name="3"/>
            <p:cNvSpPr txBox="1"/>
            <p:nvPr/>
          </p:nvSpPr>
          <p:spPr>
            <a:xfrm>
              <a:off x="786844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</p:grpSp>
      <p:sp>
        <p:nvSpPr>
          <p:cNvPr id="1887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Shuffle and Sort by alphanumeric names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99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66</a:t>
            </a:fld>
            <a:endParaRPr/>
          </a:p>
        </p:txBody>
      </p:sp>
      <p:grpSp>
        <p:nvGrpSpPr>
          <p:cNvPr id="1892" name="Group"/>
          <p:cNvGrpSpPr/>
          <p:nvPr/>
        </p:nvGrpSpPr>
        <p:grpSpPr>
          <a:xfrm>
            <a:off x="19344684" y="5844535"/>
            <a:ext cx="2026929" cy="2026930"/>
            <a:chOff x="0" y="0"/>
            <a:chExt cx="2026928" cy="2026928"/>
          </a:xfrm>
        </p:grpSpPr>
        <p:sp>
          <p:nvSpPr>
            <p:cNvPr id="1890" name="Zu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Zues</a:t>
              </a:r>
            </a:p>
          </p:txBody>
        </p:sp>
        <p:sp>
          <p:nvSpPr>
            <p:cNvPr id="1891" name="1"/>
            <p:cNvSpPr txBox="1"/>
            <p:nvPr/>
          </p:nvSpPr>
          <p:spPr>
            <a:xfrm>
              <a:off x="786845" y="1102836"/>
              <a:ext cx="453238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</p:grpSp>
      <p:sp>
        <p:nvSpPr>
          <p:cNvPr id="1893" name="Poseidon"/>
          <p:cNvSpPr/>
          <p:nvPr/>
        </p:nvSpPr>
        <p:spPr>
          <a:xfrm>
            <a:off x="17643315" y="5979001"/>
            <a:ext cx="1685094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Poseidon</a:t>
            </a:r>
          </a:p>
        </p:txBody>
      </p:sp>
      <p:sp>
        <p:nvSpPr>
          <p:cNvPr id="1894" name="Athena"/>
          <p:cNvSpPr/>
          <p:nvPr/>
        </p:nvSpPr>
        <p:spPr>
          <a:xfrm>
            <a:off x="6751427" y="5991701"/>
            <a:ext cx="1685094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895" name="Hades"/>
          <p:cNvSpPr/>
          <p:nvPr/>
        </p:nvSpPr>
        <p:spPr>
          <a:xfrm>
            <a:off x="12197370" y="5991701"/>
            <a:ext cx="1685095" cy="1685095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grpSp>
        <p:nvGrpSpPr>
          <p:cNvPr id="1898" name="Group"/>
          <p:cNvGrpSpPr/>
          <p:nvPr/>
        </p:nvGrpSpPr>
        <p:grpSpPr>
          <a:xfrm>
            <a:off x="15600109" y="5844535"/>
            <a:ext cx="2026930" cy="2026930"/>
            <a:chOff x="0" y="0"/>
            <a:chExt cx="2026928" cy="2026928"/>
          </a:xfrm>
        </p:grpSpPr>
        <p:sp>
          <p:nvSpPr>
            <p:cNvPr id="1896" name="Poseidon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Poseidon</a:t>
              </a:r>
            </a:p>
          </p:txBody>
        </p:sp>
        <p:sp>
          <p:nvSpPr>
            <p:cNvPr id="1897" name="2"/>
            <p:cNvSpPr txBox="1"/>
            <p:nvPr/>
          </p:nvSpPr>
          <p:spPr>
            <a:xfrm>
              <a:off x="786845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</p:grpSp>
      <p:sp>
        <p:nvSpPr>
          <p:cNvPr id="1899" name="Hades"/>
          <p:cNvSpPr/>
          <p:nvPr/>
        </p:nvSpPr>
        <p:spPr>
          <a:xfrm>
            <a:off x="13898740" y="5987825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Hades</a:t>
            </a:r>
          </a:p>
        </p:txBody>
      </p:sp>
      <p:sp>
        <p:nvSpPr>
          <p:cNvPr id="1900" name="Athena"/>
          <p:cNvSpPr/>
          <p:nvPr/>
        </p:nvSpPr>
        <p:spPr>
          <a:xfrm>
            <a:off x="8452797" y="5987825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901" name="Athena"/>
          <p:cNvSpPr/>
          <p:nvPr/>
        </p:nvSpPr>
        <p:spPr>
          <a:xfrm>
            <a:off x="5050058" y="5994200"/>
            <a:ext cx="1685093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grpSp>
        <p:nvGrpSpPr>
          <p:cNvPr id="1904" name="Group"/>
          <p:cNvGrpSpPr/>
          <p:nvPr/>
        </p:nvGrpSpPr>
        <p:grpSpPr>
          <a:xfrm>
            <a:off x="3012386" y="5844535"/>
            <a:ext cx="2026930" cy="2026930"/>
            <a:chOff x="0" y="0"/>
            <a:chExt cx="2026928" cy="2026928"/>
          </a:xfrm>
        </p:grpSpPr>
        <p:sp>
          <p:nvSpPr>
            <p:cNvPr id="1902" name="Athena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Athena</a:t>
              </a:r>
            </a:p>
          </p:txBody>
        </p:sp>
        <p:sp>
          <p:nvSpPr>
            <p:cNvPr id="1903" name="4"/>
            <p:cNvSpPr txBox="1"/>
            <p:nvPr/>
          </p:nvSpPr>
          <p:spPr>
            <a:xfrm>
              <a:off x="782877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</p:grpSp>
      <p:grpSp>
        <p:nvGrpSpPr>
          <p:cNvPr id="1907" name="Group"/>
          <p:cNvGrpSpPr/>
          <p:nvPr/>
        </p:nvGrpSpPr>
        <p:grpSpPr>
          <a:xfrm>
            <a:off x="10154166" y="5844535"/>
            <a:ext cx="2026929" cy="2026930"/>
            <a:chOff x="0" y="0"/>
            <a:chExt cx="2026928" cy="2026928"/>
          </a:xfrm>
        </p:grpSpPr>
        <p:sp>
          <p:nvSpPr>
            <p:cNvPr id="1905" name="Had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Hades</a:t>
              </a:r>
            </a:p>
          </p:txBody>
        </p:sp>
        <p:sp>
          <p:nvSpPr>
            <p:cNvPr id="1906" name="3"/>
            <p:cNvSpPr txBox="1"/>
            <p:nvPr/>
          </p:nvSpPr>
          <p:spPr>
            <a:xfrm>
              <a:off x="786844" y="1102836"/>
              <a:ext cx="453239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</p:grpSp>
      <p:grpSp>
        <p:nvGrpSpPr>
          <p:cNvPr id="1912" name="Group"/>
          <p:cNvGrpSpPr/>
          <p:nvPr/>
        </p:nvGrpSpPr>
        <p:grpSpPr>
          <a:xfrm>
            <a:off x="3301709" y="7021316"/>
            <a:ext cx="1270001" cy="4110449"/>
            <a:chOff x="0" y="0"/>
            <a:chExt cx="1270000" cy="4110448"/>
          </a:xfrm>
        </p:grpSpPr>
        <p:grpSp>
          <p:nvGrpSpPr>
            <p:cNvPr id="1910" name="Group"/>
            <p:cNvGrpSpPr/>
            <p:nvPr/>
          </p:nvGrpSpPr>
          <p:grpSpPr>
            <a:xfrm>
              <a:off x="0" y="985179"/>
              <a:ext cx="1270000" cy="3125270"/>
              <a:chOff x="0" y="0"/>
              <a:chExt cx="1270000" cy="3125268"/>
            </a:xfrm>
          </p:grpSpPr>
          <p:sp>
            <p:nvSpPr>
              <p:cNvPr id="1908" name="We wish to spread new name of Athena to all edges that point to Athena"/>
              <p:cNvSpPr/>
              <p:nvPr/>
            </p:nvSpPr>
            <p:spPr>
              <a:xfrm>
                <a:off x="0" y="1855268"/>
                <a:ext cx="1270000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800">
                    <a:solidFill>
                      <a:srgbClr val="FF2600"/>
                    </a:solidFill>
                  </a:defRPr>
                </a:lvl1pPr>
              </a:lstStyle>
              <a:p>
                <a:r>
                  <a:t>We wish to spread new name of Athena to all edges that point to Athena </a:t>
                </a:r>
              </a:p>
            </p:txBody>
          </p:sp>
          <p:sp>
            <p:nvSpPr>
              <p:cNvPr id="1909" name="Line"/>
              <p:cNvSpPr/>
              <p:nvPr/>
            </p:nvSpPr>
            <p:spPr>
              <a:xfrm flipV="1">
                <a:off x="731824" y="0"/>
                <a:ext cx="1" cy="1222035"/>
              </a:xfrm>
              <a:prstGeom prst="line">
                <a:avLst/>
              </a:prstGeom>
              <a:noFill/>
              <a:ln w="88900" cap="flat">
                <a:solidFill>
                  <a:srgbClr val="FF26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911" name="Oval"/>
            <p:cNvSpPr/>
            <p:nvPr/>
          </p:nvSpPr>
          <p:spPr>
            <a:xfrm>
              <a:off x="275836" y="0"/>
              <a:ext cx="896611" cy="858940"/>
            </a:xfrm>
            <a:prstGeom prst="ellipse">
              <a:avLst/>
            </a:prstGeom>
            <a:noFill/>
            <a:ln w="762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1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Name Spreading</a:t>
            </a:r>
          </a:p>
        </p:txBody>
      </p:sp>
      <p:sp>
        <p:nvSpPr>
          <p:cNvPr id="1914" name="4"/>
          <p:cNvSpPr txBox="1"/>
          <p:nvPr/>
        </p:nvSpPr>
        <p:spPr>
          <a:xfrm>
            <a:off x="5665986" y="690066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1915" name="4"/>
          <p:cNvSpPr txBox="1"/>
          <p:nvPr/>
        </p:nvSpPr>
        <p:spPr>
          <a:xfrm>
            <a:off x="7367354" y="690066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1916" name="4"/>
          <p:cNvSpPr txBox="1"/>
          <p:nvPr/>
        </p:nvSpPr>
        <p:spPr>
          <a:xfrm>
            <a:off x="9068724" y="690066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1917" name="3"/>
          <p:cNvSpPr txBox="1"/>
          <p:nvPr/>
        </p:nvSpPr>
        <p:spPr>
          <a:xfrm>
            <a:off x="12813298" y="690066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1918" name="3"/>
          <p:cNvSpPr txBox="1"/>
          <p:nvPr/>
        </p:nvSpPr>
        <p:spPr>
          <a:xfrm>
            <a:off x="14514667" y="690066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1919" name="2"/>
          <p:cNvSpPr txBox="1"/>
          <p:nvPr/>
        </p:nvSpPr>
        <p:spPr>
          <a:xfrm>
            <a:off x="18259242" y="690066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920" name="and to all other names"/>
          <p:cNvSpPr txBox="1"/>
          <p:nvPr/>
        </p:nvSpPr>
        <p:spPr>
          <a:xfrm>
            <a:off x="3379858" y="10511685"/>
            <a:ext cx="4923893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FF2600"/>
                </a:solidFill>
              </a:defRPr>
            </a:lvl1pPr>
          </a:lstStyle>
          <a:p>
            <a:r>
              <a:t>and to all other names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2" grpId="0" animBg="1" advAuto="0"/>
      <p:bldP spid="1914" grpId="0" animBg="1" advAuto="0"/>
      <p:bldP spid="1915" grpId="0" animBg="1" advAuto="0"/>
      <p:bldP spid="1916" grpId="0" animBg="1" advAuto="0"/>
      <p:bldP spid="1917" grpId="0" animBg="1" advAuto="0"/>
      <p:bldP spid="1918" grpId="0" animBg="1" advAuto="0"/>
      <p:bldP spid="1919" grpId="0" animBg="1" advAuto="0"/>
      <p:bldP spid="1920" grpId="0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67</a:t>
            </a:fld>
            <a:endParaRPr/>
          </a:p>
        </p:txBody>
      </p:sp>
      <p:sp>
        <p:nvSpPr>
          <p:cNvPr id="192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Name Spreading Game</a:t>
            </a:r>
          </a:p>
        </p:txBody>
      </p:sp>
      <p:sp>
        <p:nvSpPr>
          <p:cNvPr id="1924" name="Line"/>
          <p:cNvSpPr/>
          <p:nvPr/>
        </p:nvSpPr>
        <p:spPr>
          <a:xfrm>
            <a:off x="2415151" y="7053219"/>
            <a:ext cx="1924496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25" name="Square"/>
          <p:cNvSpPr/>
          <p:nvPr/>
        </p:nvSpPr>
        <p:spPr>
          <a:xfrm>
            <a:off x="2374066" y="6729803"/>
            <a:ext cx="646831" cy="646831"/>
          </a:xfrm>
          <a:prstGeom prst="rect">
            <a:avLst/>
          </a:prstGeom>
          <a:solidFill>
            <a:schemeClr val="accent4">
              <a:lumOff val="20098"/>
            </a:schemeClr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926" name="Square"/>
          <p:cNvSpPr/>
          <p:nvPr/>
        </p:nvSpPr>
        <p:spPr>
          <a:xfrm>
            <a:off x="17878820" y="6729803"/>
            <a:ext cx="646831" cy="646831"/>
          </a:xfrm>
          <a:prstGeom prst="rect">
            <a:avLst/>
          </a:prstGeom>
          <a:solidFill>
            <a:srgbClr val="F19C91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927" name="Square"/>
          <p:cNvSpPr/>
          <p:nvPr/>
        </p:nvSpPr>
        <p:spPr>
          <a:xfrm>
            <a:off x="8680532" y="6729803"/>
            <a:ext cx="646831" cy="646831"/>
          </a:xfrm>
          <a:prstGeom prst="rect">
            <a:avLst/>
          </a:prstGeom>
          <a:solidFill>
            <a:srgbClr val="90B5F1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7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8" name="Athena"/>
          <p:cNvSpPr txBox="1"/>
          <p:nvPr/>
        </p:nvSpPr>
        <p:spPr>
          <a:xfrm>
            <a:off x="1680516" y="5619004"/>
            <a:ext cx="2033931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Athena</a:t>
            </a:r>
          </a:p>
        </p:txBody>
      </p:sp>
      <p:sp>
        <p:nvSpPr>
          <p:cNvPr id="1929" name="Edges to Athena"/>
          <p:cNvSpPr txBox="1"/>
          <p:nvPr/>
        </p:nvSpPr>
        <p:spPr>
          <a:xfrm>
            <a:off x="3535300" y="7381351"/>
            <a:ext cx="463082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Edges </a:t>
            </a:r>
            <a:r>
              <a:rPr i="1"/>
              <a:t>to</a:t>
            </a:r>
            <a:r>
              <a:t> Athena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Line"/>
          <p:cNvSpPr/>
          <p:nvPr/>
        </p:nvSpPr>
        <p:spPr>
          <a:xfrm>
            <a:off x="2415151" y="7053219"/>
            <a:ext cx="1924496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68</a:t>
            </a:fld>
            <a:endParaRPr/>
          </a:p>
        </p:txBody>
      </p:sp>
      <p:sp>
        <p:nvSpPr>
          <p:cNvPr id="193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Name Spreading Game</a:t>
            </a:r>
          </a:p>
        </p:txBody>
      </p:sp>
      <p:sp>
        <p:nvSpPr>
          <p:cNvPr id="1934" name="Rectangle"/>
          <p:cNvSpPr/>
          <p:nvPr/>
        </p:nvSpPr>
        <p:spPr>
          <a:xfrm>
            <a:off x="1948594" y="6729803"/>
            <a:ext cx="6715972" cy="646831"/>
          </a:xfrm>
          <a:prstGeom prst="rect">
            <a:avLst/>
          </a:prstGeom>
          <a:solidFill>
            <a:schemeClr val="accent4">
              <a:lumOff val="20098"/>
            </a:schemeClr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935" name="Rectangle"/>
          <p:cNvSpPr/>
          <p:nvPr/>
        </p:nvSpPr>
        <p:spPr>
          <a:xfrm>
            <a:off x="17878820" y="6729803"/>
            <a:ext cx="3780291" cy="646831"/>
          </a:xfrm>
          <a:prstGeom prst="rect">
            <a:avLst/>
          </a:prstGeom>
          <a:solidFill>
            <a:srgbClr val="F19C91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936" name="Rectangle"/>
          <p:cNvSpPr/>
          <p:nvPr/>
        </p:nvSpPr>
        <p:spPr>
          <a:xfrm>
            <a:off x="8680532" y="6729803"/>
            <a:ext cx="9184625" cy="646831"/>
          </a:xfrm>
          <a:prstGeom prst="rect">
            <a:avLst/>
          </a:prstGeom>
          <a:solidFill>
            <a:srgbClr val="90B5F1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7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Rules</a:t>
            </a:r>
          </a:p>
        </p:txBody>
      </p:sp>
      <p:grpSp>
        <p:nvGrpSpPr>
          <p:cNvPr id="1951" name="Group"/>
          <p:cNvGrpSpPr/>
          <p:nvPr/>
        </p:nvGrpSpPr>
        <p:grpSpPr>
          <a:xfrm>
            <a:off x="2707332" y="3994550"/>
            <a:ext cx="3260336" cy="4099080"/>
            <a:chOff x="0" y="0"/>
            <a:chExt cx="3260334" cy="4099079"/>
          </a:xfrm>
        </p:grpSpPr>
        <p:grpSp>
          <p:nvGrpSpPr>
            <p:cNvPr id="1944" name="Group"/>
            <p:cNvGrpSpPr/>
            <p:nvPr/>
          </p:nvGrpSpPr>
          <p:grpSpPr>
            <a:xfrm>
              <a:off x="0" y="0"/>
              <a:ext cx="3260335" cy="1369663"/>
              <a:chOff x="0" y="0"/>
              <a:chExt cx="3260334" cy="1369662"/>
            </a:xfrm>
          </p:grpSpPr>
          <p:grpSp>
            <p:nvGrpSpPr>
              <p:cNvPr id="1942" name="Group"/>
              <p:cNvGrpSpPr/>
              <p:nvPr/>
            </p:nvGrpSpPr>
            <p:grpSpPr>
              <a:xfrm>
                <a:off x="0" y="0"/>
                <a:ext cx="3260335" cy="1369663"/>
                <a:chOff x="0" y="0"/>
                <a:chExt cx="3260334" cy="1369662"/>
              </a:xfrm>
            </p:grpSpPr>
            <p:sp>
              <p:nvSpPr>
                <p:cNvPr id="1940" name="Square"/>
                <p:cNvSpPr/>
                <p:nvPr/>
              </p:nvSpPr>
              <p:spPr>
                <a:xfrm>
                  <a:off x="0" y="0"/>
                  <a:ext cx="1369663" cy="1369663"/>
                </a:xfrm>
                <a:prstGeom prst="rect">
                  <a:avLst/>
                </a:prstGeom>
                <a:solidFill>
                  <a:schemeClr val="accent4">
                    <a:lumOff val="20098"/>
                  </a:schemeClr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41" name="Square"/>
                <p:cNvSpPr/>
                <p:nvPr/>
              </p:nvSpPr>
              <p:spPr>
                <a:xfrm>
                  <a:off x="1890671" y="0"/>
                  <a:ext cx="1369664" cy="1369663"/>
                </a:xfrm>
                <a:prstGeom prst="rect">
                  <a:avLst/>
                </a:prstGeom>
                <a:solidFill>
                  <a:srgbClr val="EBEBEB"/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</p:grpSp>
          <p:sp>
            <p:nvSpPr>
              <p:cNvPr id="1943" name="Line"/>
              <p:cNvSpPr/>
              <p:nvPr/>
            </p:nvSpPr>
            <p:spPr>
              <a:xfrm flipV="1">
                <a:off x="1105346" y="682806"/>
                <a:ext cx="1080224" cy="810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50" name="Group"/>
            <p:cNvGrpSpPr/>
            <p:nvPr/>
          </p:nvGrpSpPr>
          <p:grpSpPr>
            <a:xfrm>
              <a:off x="0" y="1413314"/>
              <a:ext cx="3260335" cy="2685766"/>
              <a:chOff x="0" y="0"/>
              <a:chExt cx="3260334" cy="2685764"/>
            </a:xfrm>
          </p:grpSpPr>
          <p:sp>
            <p:nvSpPr>
              <p:cNvPr id="1945" name="Line"/>
              <p:cNvSpPr/>
              <p:nvPr/>
            </p:nvSpPr>
            <p:spPr>
              <a:xfrm flipH="1">
                <a:off x="1610432" y="0"/>
                <a:ext cx="1" cy="1063165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round/>
                <a:tailEnd type="arrow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949" name="Group"/>
              <p:cNvGrpSpPr/>
              <p:nvPr/>
            </p:nvGrpSpPr>
            <p:grpSpPr>
              <a:xfrm>
                <a:off x="0" y="1316101"/>
                <a:ext cx="3260335" cy="1369664"/>
                <a:chOff x="0" y="0"/>
                <a:chExt cx="3260334" cy="1369662"/>
              </a:xfrm>
            </p:grpSpPr>
            <p:sp>
              <p:nvSpPr>
                <p:cNvPr id="1946" name="Square"/>
                <p:cNvSpPr/>
                <p:nvPr/>
              </p:nvSpPr>
              <p:spPr>
                <a:xfrm>
                  <a:off x="0" y="0"/>
                  <a:ext cx="1369663" cy="1369663"/>
                </a:xfrm>
                <a:prstGeom prst="rect">
                  <a:avLst/>
                </a:prstGeom>
                <a:solidFill>
                  <a:schemeClr val="accent4">
                    <a:lumOff val="20098"/>
                  </a:schemeClr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47" name="Square"/>
                <p:cNvSpPr/>
                <p:nvPr/>
              </p:nvSpPr>
              <p:spPr>
                <a:xfrm>
                  <a:off x="1890671" y="0"/>
                  <a:ext cx="1369664" cy="1369663"/>
                </a:xfrm>
                <a:prstGeom prst="rect">
                  <a:avLst/>
                </a:prstGeom>
                <a:solidFill>
                  <a:schemeClr val="accent4">
                    <a:lumOff val="20098"/>
                  </a:schemeClr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48" name="Line"/>
                <p:cNvSpPr/>
                <p:nvPr/>
              </p:nvSpPr>
              <p:spPr>
                <a:xfrm flipV="1">
                  <a:off x="1105346" y="683231"/>
                  <a:ext cx="1080224" cy="8101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grpSp>
        <p:nvGrpSpPr>
          <p:cNvPr id="1962" name="Group"/>
          <p:cNvGrpSpPr/>
          <p:nvPr/>
        </p:nvGrpSpPr>
        <p:grpSpPr>
          <a:xfrm>
            <a:off x="10561832" y="3889907"/>
            <a:ext cx="3260336" cy="4099081"/>
            <a:chOff x="0" y="0"/>
            <a:chExt cx="3260334" cy="4099079"/>
          </a:xfrm>
        </p:grpSpPr>
        <p:grpSp>
          <p:nvGrpSpPr>
            <p:cNvPr id="1955" name="Group"/>
            <p:cNvGrpSpPr/>
            <p:nvPr/>
          </p:nvGrpSpPr>
          <p:grpSpPr>
            <a:xfrm>
              <a:off x="0" y="0"/>
              <a:ext cx="3260335" cy="1369663"/>
              <a:chOff x="0" y="0"/>
              <a:chExt cx="3260334" cy="1369662"/>
            </a:xfrm>
          </p:grpSpPr>
          <p:sp>
            <p:nvSpPr>
              <p:cNvPr id="1952" name="Square"/>
              <p:cNvSpPr/>
              <p:nvPr/>
            </p:nvSpPr>
            <p:spPr>
              <a:xfrm>
                <a:off x="0" y="0"/>
                <a:ext cx="1369663" cy="1369663"/>
              </a:xfrm>
              <a:prstGeom prst="rect">
                <a:avLst/>
              </a:prstGeom>
              <a:solidFill>
                <a:schemeClr val="accent4">
                  <a:lumOff val="20098"/>
                </a:schemeClr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endParaRPr/>
              </a:p>
            </p:txBody>
          </p:sp>
          <p:sp>
            <p:nvSpPr>
              <p:cNvPr id="1953" name="Square"/>
              <p:cNvSpPr/>
              <p:nvPr/>
            </p:nvSpPr>
            <p:spPr>
              <a:xfrm>
                <a:off x="1890671" y="0"/>
                <a:ext cx="1369664" cy="1369663"/>
              </a:xfrm>
              <a:prstGeom prst="rect">
                <a:avLst/>
              </a:prstGeom>
              <a:solidFill>
                <a:srgbClr val="90B5F1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endParaRPr/>
              </a:p>
            </p:txBody>
          </p:sp>
          <p:sp>
            <p:nvSpPr>
              <p:cNvPr id="1954" name="Line"/>
              <p:cNvSpPr/>
              <p:nvPr/>
            </p:nvSpPr>
            <p:spPr>
              <a:xfrm flipV="1">
                <a:off x="1105346" y="682806"/>
                <a:ext cx="1080224" cy="810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roup"/>
            <p:cNvGrpSpPr/>
            <p:nvPr/>
          </p:nvGrpSpPr>
          <p:grpSpPr>
            <a:xfrm>
              <a:off x="0" y="1413314"/>
              <a:ext cx="3260335" cy="2685766"/>
              <a:chOff x="0" y="0"/>
              <a:chExt cx="3260334" cy="2685764"/>
            </a:xfrm>
          </p:grpSpPr>
          <p:sp>
            <p:nvSpPr>
              <p:cNvPr id="1956" name="Line"/>
              <p:cNvSpPr/>
              <p:nvPr/>
            </p:nvSpPr>
            <p:spPr>
              <a:xfrm flipH="1">
                <a:off x="1610432" y="0"/>
                <a:ext cx="1" cy="1063165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round/>
                <a:tailEnd type="arrow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960" name="Group"/>
              <p:cNvGrpSpPr/>
              <p:nvPr/>
            </p:nvGrpSpPr>
            <p:grpSpPr>
              <a:xfrm>
                <a:off x="0" y="1316102"/>
                <a:ext cx="3260335" cy="1369663"/>
                <a:chOff x="0" y="0"/>
                <a:chExt cx="3260334" cy="1369662"/>
              </a:xfrm>
            </p:grpSpPr>
            <p:sp>
              <p:nvSpPr>
                <p:cNvPr id="1957" name="Square"/>
                <p:cNvSpPr/>
                <p:nvPr/>
              </p:nvSpPr>
              <p:spPr>
                <a:xfrm>
                  <a:off x="0" y="0"/>
                  <a:ext cx="1369663" cy="1369663"/>
                </a:xfrm>
                <a:prstGeom prst="rect">
                  <a:avLst/>
                </a:prstGeom>
                <a:solidFill>
                  <a:schemeClr val="accent4">
                    <a:lumOff val="20098"/>
                  </a:schemeClr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58" name="Square"/>
                <p:cNvSpPr/>
                <p:nvPr/>
              </p:nvSpPr>
              <p:spPr>
                <a:xfrm>
                  <a:off x="1890671" y="0"/>
                  <a:ext cx="1369664" cy="1369663"/>
                </a:xfrm>
                <a:prstGeom prst="rect">
                  <a:avLst/>
                </a:prstGeom>
                <a:solidFill>
                  <a:srgbClr val="90B5F1"/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59" name="Line"/>
                <p:cNvSpPr/>
                <p:nvPr/>
              </p:nvSpPr>
              <p:spPr>
                <a:xfrm flipV="1">
                  <a:off x="1105346" y="683231"/>
                  <a:ext cx="1080224" cy="8101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grpSp>
        <p:nvGrpSpPr>
          <p:cNvPr id="1973" name="Group"/>
          <p:cNvGrpSpPr/>
          <p:nvPr/>
        </p:nvGrpSpPr>
        <p:grpSpPr>
          <a:xfrm>
            <a:off x="18201138" y="3889907"/>
            <a:ext cx="3260335" cy="4099081"/>
            <a:chOff x="0" y="0"/>
            <a:chExt cx="3260333" cy="4099079"/>
          </a:xfrm>
        </p:grpSpPr>
        <p:grpSp>
          <p:nvGrpSpPr>
            <p:cNvPr id="1966" name="Group"/>
            <p:cNvGrpSpPr/>
            <p:nvPr/>
          </p:nvGrpSpPr>
          <p:grpSpPr>
            <a:xfrm>
              <a:off x="0" y="0"/>
              <a:ext cx="3260334" cy="1369663"/>
              <a:chOff x="0" y="0"/>
              <a:chExt cx="3260333" cy="1369662"/>
            </a:xfrm>
          </p:grpSpPr>
          <p:sp>
            <p:nvSpPr>
              <p:cNvPr id="1963" name="Square"/>
              <p:cNvSpPr/>
              <p:nvPr/>
            </p:nvSpPr>
            <p:spPr>
              <a:xfrm>
                <a:off x="0" y="0"/>
                <a:ext cx="1369663" cy="1369663"/>
              </a:xfrm>
              <a:prstGeom prst="rect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endParaRPr/>
              </a:p>
            </p:txBody>
          </p:sp>
          <p:sp>
            <p:nvSpPr>
              <p:cNvPr id="1964" name="Square"/>
              <p:cNvSpPr/>
              <p:nvPr/>
            </p:nvSpPr>
            <p:spPr>
              <a:xfrm>
                <a:off x="1890670" y="0"/>
                <a:ext cx="1369664" cy="1369663"/>
              </a:xfrm>
              <a:prstGeom prst="rect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endParaRPr/>
              </a:p>
            </p:txBody>
          </p:sp>
          <p:sp>
            <p:nvSpPr>
              <p:cNvPr id="1965" name="Line"/>
              <p:cNvSpPr/>
              <p:nvPr/>
            </p:nvSpPr>
            <p:spPr>
              <a:xfrm flipV="1">
                <a:off x="1105346" y="682806"/>
                <a:ext cx="1080224" cy="810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roup"/>
            <p:cNvGrpSpPr/>
            <p:nvPr/>
          </p:nvGrpSpPr>
          <p:grpSpPr>
            <a:xfrm>
              <a:off x="0" y="1413314"/>
              <a:ext cx="3260334" cy="2685766"/>
              <a:chOff x="0" y="0"/>
              <a:chExt cx="3260333" cy="2685764"/>
            </a:xfrm>
          </p:grpSpPr>
          <p:sp>
            <p:nvSpPr>
              <p:cNvPr id="1967" name="Line"/>
              <p:cNvSpPr/>
              <p:nvPr/>
            </p:nvSpPr>
            <p:spPr>
              <a:xfrm flipH="1">
                <a:off x="1610432" y="0"/>
                <a:ext cx="1" cy="1063165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round/>
                <a:tailEnd type="arrow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971" name="Group"/>
              <p:cNvGrpSpPr/>
              <p:nvPr/>
            </p:nvGrpSpPr>
            <p:grpSpPr>
              <a:xfrm>
                <a:off x="0" y="1316102"/>
                <a:ext cx="3260334" cy="1369663"/>
                <a:chOff x="0" y="0"/>
                <a:chExt cx="3260333" cy="1369662"/>
              </a:xfrm>
            </p:grpSpPr>
            <p:sp>
              <p:nvSpPr>
                <p:cNvPr id="1968" name="Square"/>
                <p:cNvSpPr/>
                <p:nvPr/>
              </p:nvSpPr>
              <p:spPr>
                <a:xfrm>
                  <a:off x="0" y="0"/>
                  <a:ext cx="1369663" cy="1369663"/>
                </a:xfrm>
                <a:prstGeom prst="rect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69" name="Square"/>
                <p:cNvSpPr/>
                <p:nvPr/>
              </p:nvSpPr>
              <p:spPr>
                <a:xfrm>
                  <a:off x="1890670" y="0"/>
                  <a:ext cx="1369664" cy="1369663"/>
                </a:xfrm>
                <a:prstGeom prst="rect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70" name="Line"/>
                <p:cNvSpPr/>
                <p:nvPr/>
              </p:nvSpPr>
              <p:spPr>
                <a:xfrm flipV="1">
                  <a:off x="1105346" y="683231"/>
                  <a:ext cx="1080224" cy="8101"/>
                </a:xfrm>
                <a:prstGeom prst="line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" grpId="0" animBg="1" advAuto="0"/>
      <p:bldP spid="1962" grpId="0" animBg="1" advAuto="0"/>
      <p:bldP spid="197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Changing Graph Representation</a:t>
            </a:r>
          </a:p>
        </p:txBody>
      </p:sp>
      <p:sp>
        <p:nvSpPr>
          <p:cNvPr id="242" name="We can construct more efficient oblivious algorithms if we don’t have to hide if we are processing a vertex or an edge…"/>
          <p:cNvSpPr txBox="1"/>
          <p:nvPr/>
        </p:nvSpPr>
        <p:spPr>
          <a:xfrm>
            <a:off x="2072069" y="6205926"/>
            <a:ext cx="20239863" cy="27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01315" indent="-501315">
              <a:lnSpc>
                <a:spcPct val="140000"/>
              </a:lnSpc>
              <a:buSzPct val="100000"/>
              <a:buChar char="•"/>
              <a:defRPr sz="5000"/>
            </a:pPr>
            <a:r>
              <a:rPr dirty="0"/>
              <a:t>In ⟦AL⟧, different vertices may have different degrees</a:t>
            </a:r>
          </a:p>
          <a:p>
            <a:pPr marL="501315" indent="-501315">
              <a:lnSpc>
                <a:spcPct val="140000"/>
              </a:lnSpc>
              <a:buSzPct val="100000"/>
              <a:buChar char="•"/>
              <a:defRPr sz="5000"/>
            </a:pPr>
            <a:r>
              <a:rPr dirty="0"/>
              <a:t>How do we hide degree distribution?</a:t>
            </a:r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57944" y="13087297"/>
            <a:ext cx="255613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uiExpand="1" build="p" bldLvl="5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rPr lang="en-US" dirty="0"/>
              <a:t>Generalized Rule</a:t>
            </a:r>
            <a:endParaRPr dirty="0"/>
          </a:p>
        </p:txBody>
      </p:sp>
      <p:grpSp>
        <p:nvGrpSpPr>
          <p:cNvPr id="1991" name="Group"/>
          <p:cNvGrpSpPr/>
          <p:nvPr/>
        </p:nvGrpSpPr>
        <p:grpSpPr>
          <a:xfrm>
            <a:off x="5973987" y="3943991"/>
            <a:ext cx="11693307" cy="1166861"/>
            <a:chOff x="4896978" y="0"/>
            <a:chExt cx="11693306" cy="1166859"/>
          </a:xfrm>
        </p:grpSpPr>
        <p:grpSp>
          <p:nvGrpSpPr>
            <p:cNvPr id="1980" name="Group"/>
            <p:cNvGrpSpPr/>
            <p:nvPr/>
          </p:nvGrpSpPr>
          <p:grpSpPr>
            <a:xfrm>
              <a:off x="4896978" y="0"/>
              <a:ext cx="4675676" cy="1166859"/>
              <a:chOff x="0" y="0"/>
              <a:chExt cx="4675674" cy="1166858"/>
            </a:xfrm>
          </p:grpSpPr>
          <p:grpSp>
            <p:nvGrpSpPr>
              <p:cNvPr id="1978" name="Group"/>
              <p:cNvGrpSpPr/>
              <p:nvPr/>
            </p:nvGrpSpPr>
            <p:grpSpPr>
              <a:xfrm>
                <a:off x="-1" y="0"/>
                <a:ext cx="4675676" cy="1166859"/>
                <a:chOff x="0" y="0"/>
                <a:chExt cx="4675674" cy="1166858"/>
              </a:xfrm>
            </p:grpSpPr>
            <p:sp>
              <p:nvSpPr>
                <p:cNvPr id="1974" name="Square"/>
                <p:cNvSpPr/>
                <p:nvPr/>
              </p:nvSpPr>
              <p:spPr>
                <a:xfrm>
                  <a:off x="0" y="0"/>
                  <a:ext cx="1166859" cy="1166859"/>
                </a:xfrm>
                <a:prstGeom prst="rect">
                  <a:avLst/>
                </a:prstGeom>
                <a:solidFill>
                  <a:schemeClr val="accent4">
                    <a:lumOff val="20098"/>
                  </a:schemeClr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75" name="Square"/>
                <p:cNvSpPr/>
                <p:nvPr/>
              </p:nvSpPr>
              <p:spPr>
                <a:xfrm>
                  <a:off x="1172015" y="0"/>
                  <a:ext cx="1166860" cy="1166859"/>
                </a:xfrm>
                <a:prstGeom prst="rect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76" name="Square"/>
                <p:cNvSpPr/>
                <p:nvPr/>
              </p:nvSpPr>
              <p:spPr>
                <a:xfrm>
                  <a:off x="2340415" y="0"/>
                  <a:ext cx="1166860" cy="1166859"/>
                </a:xfrm>
                <a:prstGeom prst="rect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1977" name="Square"/>
                <p:cNvSpPr/>
                <p:nvPr/>
              </p:nvSpPr>
              <p:spPr>
                <a:xfrm>
                  <a:off x="3508815" y="0"/>
                  <a:ext cx="1166860" cy="1166859"/>
                </a:xfrm>
                <a:prstGeom prst="rect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</p:grpSp>
          <p:sp>
            <p:nvSpPr>
              <p:cNvPr id="1979" name="Line"/>
              <p:cNvSpPr/>
              <p:nvPr/>
            </p:nvSpPr>
            <p:spPr>
              <a:xfrm>
                <a:off x="641524" y="583429"/>
                <a:ext cx="339262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89" name="Group"/>
            <p:cNvGrpSpPr/>
            <p:nvPr/>
          </p:nvGrpSpPr>
          <p:grpSpPr>
            <a:xfrm>
              <a:off x="9973157" y="0"/>
              <a:ext cx="6617127" cy="1166859"/>
              <a:chOff x="0" y="0"/>
              <a:chExt cx="6617126" cy="1166858"/>
            </a:xfrm>
          </p:grpSpPr>
          <p:grpSp>
            <p:nvGrpSpPr>
              <p:cNvPr id="1987" name="Group"/>
              <p:cNvGrpSpPr/>
              <p:nvPr/>
            </p:nvGrpSpPr>
            <p:grpSpPr>
              <a:xfrm>
                <a:off x="-1" y="0"/>
                <a:ext cx="6617128" cy="1166859"/>
                <a:chOff x="0" y="0"/>
                <a:chExt cx="6617126" cy="1166858"/>
              </a:xfrm>
            </p:grpSpPr>
            <p:sp>
              <p:nvSpPr>
                <p:cNvPr id="1981" name="Line"/>
                <p:cNvSpPr/>
                <p:nvPr/>
              </p:nvSpPr>
              <p:spPr>
                <a:xfrm>
                  <a:off x="0" y="583429"/>
                  <a:ext cx="1544564" cy="1"/>
                </a:xfrm>
                <a:prstGeom prst="line">
                  <a:avLst/>
                </a:prstGeom>
                <a:noFill/>
                <a:ln w="76200" cap="flat">
                  <a:solidFill>
                    <a:srgbClr val="000000"/>
                  </a:solidFill>
                  <a:prstDash val="solid"/>
                  <a:round/>
                  <a:tailEnd type="arrow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1986" name="Group"/>
                <p:cNvGrpSpPr/>
                <p:nvPr/>
              </p:nvGrpSpPr>
              <p:grpSpPr>
                <a:xfrm>
                  <a:off x="1941451" y="0"/>
                  <a:ext cx="4675676" cy="1166859"/>
                  <a:chOff x="0" y="0"/>
                  <a:chExt cx="4675674" cy="1166858"/>
                </a:xfrm>
              </p:grpSpPr>
              <p:sp>
                <p:nvSpPr>
                  <p:cNvPr id="1982" name="Square"/>
                  <p:cNvSpPr/>
                  <p:nvPr/>
                </p:nvSpPr>
                <p:spPr>
                  <a:xfrm>
                    <a:off x="0" y="0"/>
                    <a:ext cx="1166859" cy="1166859"/>
                  </a:xfrm>
                  <a:prstGeom prst="rect">
                    <a:avLst/>
                  </a:prstGeom>
                  <a:solidFill>
                    <a:schemeClr val="accent4">
                      <a:lumOff val="20098"/>
                    </a:schemeClr>
                  </a:solidFill>
                  <a:ln w="635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endParaRPr/>
                  </a:p>
                </p:txBody>
              </p:sp>
              <p:sp>
                <p:nvSpPr>
                  <p:cNvPr id="1983" name="Square"/>
                  <p:cNvSpPr/>
                  <p:nvPr/>
                </p:nvSpPr>
                <p:spPr>
                  <a:xfrm>
                    <a:off x="1172015" y="0"/>
                    <a:ext cx="1166860" cy="1166859"/>
                  </a:xfrm>
                  <a:prstGeom prst="rect">
                    <a:avLst/>
                  </a:prstGeom>
                  <a:solidFill>
                    <a:schemeClr val="accent4">
                      <a:lumOff val="20098"/>
                    </a:schemeClr>
                  </a:solidFill>
                  <a:ln w="635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endParaRPr/>
                  </a:p>
                </p:txBody>
              </p:sp>
              <p:sp>
                <p:nvSpPr>
                  <p:cNvPr id="1984" name="Square"/>
                  <p:cNvSpPr/>
                  <p:nvPr/>
                </p:nvSpPr>
                <p:spPr>
                  <a:xfrm>
                    <a:off x="2340415" y="0"/>
                    <a:ext cx="1166860" cy="1166859"/>
                  </a:xfrm>
                  <a:prstGeom prst="rect">
                    <a:avLst/>
                  </a:prstGeom>
                  <a:solidFill>
                    <a:schemeClr val="accent4">
                      <a:lumOff val="20098"/>
                    </a:schemeClr>
                  </a:solidFill>
                  <a:ln w="635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endParaRPr/>
                  </a:p>
                </p:txBody>
              </p:sp>
              <p:sp>
                <p:nvSpPr>
                  <p:cNvPr id="1985" name="Square"/>
                  <p:cNvSpPr/>
                  <p:nvPr/>
                </p:nvSpPr>
                <p:spPr>
                  <a:xfrm>
                    <a:off x="3508815" y="0"/>
                    <a:ext cx="1166860" cy="1166859"/>
                  </a:xfrm>
                  <a:prstGeom prst="rect">
                    <a:avLst/>
                  </a:prstGeom>
                  <a:solidFill>
                    <a:schemeClr val="accent4">
                      <a:lumOff val="20098"/>
                    </a:schemeClr>
                  </a:solidFill>
                  <a:ln w="635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endParaRPr/>
                  </a:p>
                </p:txBody>
              </p:sp>
            </p:grpSp>
          </p:grpSp>
          <p:sp>
            <p:nvSpPr>
              <p:cNvPr id="1988" name="Line"/>
              <p:cNvSpPr/>
              <p:nvPr/>
            </p:nvSpPr>
            <p:spPr>
              <a:xfrm>
                <a:off x="2477689" y="583429"/>
                <a:ext cx="339262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35B177C-4082-121A-279B-9A8DDAF3D352}"/>
              </a:ext>
            </a:extLst>
          </p:cNvPr>
          <p:cNvGrpSpPr/>
          <p:nvPr/>
        </p:nvGrpSpPr>
        <p:grpSpPr>
          <a:xfrm>
            <a:off x="5583579" y="5328525"/>
            <a:ext cx="1947673" cy="1656212"/>
            <a:chOff x="8517974" y="12022817"/>
            <a:chExt cx="1947673" cy="165621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459121-B7E4-0849-D721-098D389B6CFF}"/>
                </a:ext>
              </a:extLst>
            </p:cNvPr>
            <p:cNvSpPr txBox="1"/>
            <p:nvPr/>
          </p:nvSpPr>
          <p:spPr>
            <a:xfrm>
              <a:off x="8517974" y="12389958"/>
              <a:ext cx="1947673" cy="128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Athena</a:t>
              </a:r>
            </a:p>
          </p:txBody>
        </p:sp>
        <p:sp>
          <p:nvSpPr>
            <p:cNvPr id="3" name="Arrow: Up 2">
              <a:extLst>
                <a:ext uri="{FF2B5EF4-FFF2-40B4-BE49-F238E27FC236}">
                  <a16:creationId xmlns:a16="http://schemas.microsoft.com/office/drawing/2014/main" id="{0F65B8E6-98BC-6AD3-2E79-38A5EE19797C}"/>
                </a:ext>
              </a:extLst>
            </p:cNvPr>
            <p:cNvSpPr/>
            <p:nvPr/>
          </p:nvSpPr>
          <p:spPr>
            <a:xfrm flipH="1">
              <a:off x="9220341" y="12022817"/>
              <a:ext cx="542938" cy="950572"/>
            </a:xfrm>
            <a:prstGeom prst="upArrow">
              <a:avLst/>
            </a:prstGeom>
            <a:solidFill>
              <a:schemeClr val="bg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E45F72-0351-6B1F-56FA-C4D4F1CFB634}"/>
              </a:ext>
            </a:extLst>
          </p:cNvPr>
          <p:cNvGrpSpPr/>
          <p:nvPr/>
        </p:nvGrpSpPr>
        <p:grpSpPr>
          <a:xfrm>
            <a:off x="9262923" y="5328525"/>
            <a:ext cx="1947673" cy="1656212"/>
            <a:chOff x="8517974" y="12022817"/>
            <a:chExt cx="1947673" cy="16562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76159D-B55F-EBE4-5CD9-86BE2E25A523}"/>
                </a:ext>
              </a:extLst>
            </p:cNvPr>
            <p:cNvSpPr txBox="1"/>
            <p:nvPr/>
          </p:nvSpPr>
          <p:spPr>
            <a:xfrm>
              <a:off x="8517974" y="12389958"/>
              <a:ext cx="1947673" cy="128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Athena</a:t>
              </a:r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57AB961A-75F1-3A25-F5B3-380DD9939762}"/>
                </a:ext>
              </a:extLst>
            </p:cNvPr>
            <p:cNvSpPr/>
            <p:nvPr/>
          </p:nvSpPr>
          <p:spPr>
            <a:xfrm flipH="1">
              <a:off x="9220341" y="12022817"/>
              <a:ext cx="542938" cy="950572"/>
            </a:xfrm>
            <a:prstGeom prst="upArrow">
              <a:avLst/>
            </a:prstGeom>
            <a:solidFill>
              <a:schemeClr val="bg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8" name="Group">
            <a:extLst>
              <a:ext uri="{FF2B5EF4-FFF2-40B4-BE49-F238E27FC236}">
                <a16:creationId xmlns:a16="http://schemas.microsoft.com/office/drawing/2014/main" id="{B6556005-3862-B97C-58E4-BE885DB7A464}"/>
              </a:ext>
            </a:extLst>
          </p:cNvPr>
          <p:cNvGrpSpPr/>
          <p:nvPr/>
        </p:nvGrpSpPr>
        <p:grpSpPr>
          <a:xfrm>
            <a:off x="5998371" y="9253607"/>
            <a:ext cx="11693307" cy="1166861"/>
            <a:chOff x="4896978" y="0"/>
            <a:chExt cx="11693306" cy="1166859"/>
          </a:xfrm>
        </p:grpSpPr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A9E71B65-3226-9ACF-2727-EB1E6300F3F4}"/>
                </a:ext>
              </a:extLst>
            </p:cNvPr>
            <p:cNvGrpSpPr/>
            <p:nvPr/>
          </p:nvGrpSpPr>
          <p:grpSpPr>
            <a:xfrm>
              <a:off x="4896978" y="0"/>
              <a:ext cx="4675676" cy="1166859"/>
              <a:chOff x="0" y="0"/>
              <a:chExt cx="4675674" cy="1166858"/>
            </a:xfrm>
          </p:grpSpPr>
          <p:grpSp>
            <p:nvGrpSpPr>
              <p:cNvPr id="20" name="Group">
                <a:extLst>
                  <a:ext uri="{FF2B5EF4-FFF2-40B4-BE49-F238E27FC236}">
                    <a16:creationId xmlns:a16="http://schemas.microsoft.com/office/drawing/2014/main" id="{FE61A2AD-6657-656B-48FC-9C9BA098D77D}"/>
                  </a:ext>
                </a:extLst>
              </p:cNvPr>
              <p:cNvGrpSpPr/>
              <p:nvPr/>
            </p:nvGrpSpPr>
            <p:grpSpPr>
              <a:xfrm>
                <a:off x="-1" y="0"/>
                <a:ext cx="4675676" cy="1166859"/>
                <a:chOff x="0" y="0"/>
                <a:chExt cx="4675674" cy="1166858"/>
              </a:xfrm>
            </p:grpSpPr>
            <p:sp>
              <p:nvSpPr>
                <p:cNvPr id="22" name="Square">
                  <a:extLst>
                    <a:ext uri="{FF2B5EF4-FFF2-40B4-BE49-F238E27FC236}">
                      <a16:creationId xmlns:a16="http://schemas.microsoft.com/office/drawing/2014/main" id="{1C26C1ED-D87B-E8D6-90CF-0EAA63FA564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66859" cy="1166859"/>
                </a:xfrm>
                <a:prstGeom prst="rect">
                  <a:avLst/>
                </a:prstGeom>
                <a:solidFill>
                  <a:schemeClr val="accent4">
                    <a:lumOff val="20098"/>
                  </a:schemeClr>
                </a:soli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23" name="Square">
                  <a:extLst>
                    <a:ext uri="{FF2B5EF4-FFF2-40B4-BE49-F238E27FC236}">
                      <a16:creationId xmlns:a16="http://schemas.microsoft.com/office/drawing/2014/main" id="{F4D2CF0E-66E9-B4F7-C053-EDDFF9EA3D4F}"/>
                    </a:ext>
                  </a:extLst>
                </p:cNvPr>
                <p:cNvSpPr/>
                <p:nvPr/>
              </p:nvSpPr>
              <p:spPr>
                <a:xfrm>
                  <a:off x="1172015" y="0"/>
                  <a:ext cx="1166860" cy="1166859"/>
                </a:xfrm>
                <a:prstGeom prst="rect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24" name="Square">
                  <a:extLst>
                    <a:ext uri="{FF2B5EF4-FFF2-40B4-BE49-F238E27FC236}">
                      <a16:creationId xmlns:a16="http://schemas.microsoft.com/office/drawing/2014/main" id="{C810F273-C2BD-7EA3-A5AB-13374A754B0E}"/>
                    </a:ext>
                  </a:extLst>
                </p:cNvPr>
                <p:cNvSpPr/>
                <p:nvPr/>
              </p:nvSpPr>
              <p:spPr>
                <a:xfrm>
                  <a:off x="2340415" y="0"/>
                  <a:ext cx="1166860" cy="1166859"/>
                </a:xfrm>
                <a:prstGeom prst="rect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  <p:sp>
              <p:nvSpPr>
                <p:cNvPr id="25" name="Square">
                  <a:extLst>
                    <a:ext uri="{FF2B5EF4-FFF2-40B4-BE49-F238E27FC236}">
                      <a16:creationId xmlns:a16="http://schemas.microsoft.com/office/drawing/2014/main" id="{17001FDF-B43C-7FFD-4AC4-C45ECF1A9E92}"/>
                    </a:ext>
                  </a:extLst>
                </p:cNvPr>
                <p:cNvSpPr/>
                <p:nvPr/>
              </p:nvSpPr>
              <p:spPr>
                <a:xfrm>
                  <a:off x="3508815" y="0"/>
                  <a:ext cx="1166860" cy="1166859"/>
                </a:xfrm>
                <a:prstGeom prst="rect">
                  <a:avLst/>
                </a:prstGeom>
                <a:noFill/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endParaRPr/>
                </a:p>
              </p:txBody>
            </p:sp>
          </p:grp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AEEC6092-5484-EE72-8B86-E363259F80FA}"/>
                  </a:ext>
                </a:extLst>
              </p:cNvPr>
              <p:cNvSpPr/>
              <p:nvPr/>
            </p:nvSpPr>
            <p:spPr>
              <a:xfrm>
                <a:off x="641524" y="583429"/>
                <a:ext cx="339262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C724509A-1A41-7681-CD77-64C00AFAFB73}"/>
                </a:ext>
              </a:extLst>
            </p:cNvPr>
            <p:cNvGrpSpPr/>
            <p:nvPr/>
          </p:nvGrpSpPr>
          <p:grpSpPr>
            <a:xfrm>
              <a:off x="9973157" y="0"/>
              <a:ext cx="6617127" cy="1166859"/>
              <a:chOff x="0" y="0"/>
              <a:chExt cx="6617126" cy="1166858"/>
            </a:xfrm>
          </p:grpSpPr>
          <p:grpSp>
            <p:nvGrpSpPr>
              <p:cNvPr id="12" name="Group">
                <a:extLst>
                  <a:ext uri="{FF2B5EF4-FFF2-40B4-BE49-F238E27FC236}">
                    <a16:creationId xmlns:a16="http://schemas.microsoft.com/office/drawing/2014/main" id="{FDB9A77E-D98A-7663-8890-03FF4C9D68A8}"/>
                  </a:ext>
                </a:extLst>
              </p:cNvPr>
              <p:cNvGrpSpPr/>
              <p:nvPr/>
            </p:nvGrpSpPr>
            <p:grpSpPr>
              <a:xfrm>
                <a:off x="-1" y="0"/>
                <a:ext cx="6617128" cy="1166859"/>
                <a:chOff x="0" y="0"/>
                <a:chExt cx="6617126" cy="1166858"/>
              </a:xfrm>
            </p:grpSpPr>
            <p:sp>
              <p:nvSpPr>
                <p:cNvPr id="14" name="Line">
                  <a:extLst>
                    <a:ext uri="{FF2B5EF4-FFF2-40B4-BE49-F238E27FC236}">
                      <a16:creationId xmlns:a16="http://schemas.microsoft.com/office/drawing/2014/main" id="{DCA9707E-81DC-40AD-50AB-7A167CE38E09}"/>
                    </a:ext>
                  </a:extLst>
                </p:cNvPr>
                <p:cNvSpPr/>
                <p:nvPr/>
              </p:nvSpPr>
              <p:spPr>
                <a:xfrm>
                  <a:off x="0" y="583429"/>
                  <a:ext cx="1544564" cy="1"/>
                </a:xfrm>
                <a:prstGeom prst="line">
                  <a:avLst/>
                </a:prstGeom>
                <a:noFill/>
                <a:ln w="76200" cap="flat">
                  <a:solidFill>
                    <a:srgbClr val="000000"/>
                  </a:solidFill>
                  <a:prstDash val="solid"/>
                  <a:round/>
                  <a:tailEnd type="arrow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15" name="Group">
                  <a:extLst>
                    <a:ext uri="{FF2B5EF4-FFF2-40B4-BE49-F238E27FC236}">
                      <a16:creationId xmlns:a16="http://schemas.microsoft.com/office/drawing/2014/main" id="{5EA2A016-0762-34BA-15E8-7252F006A922}"/>
                    </a:ext>
                  </a:extLst>
                </p:cNvPr>
                <p:cNvGrpSpPr/>
                <p:nvPr/>
              </p:nvGrpSpPr>
              <p:grpSpPr>
                <a:xfrm>
                  <a:off x="1941451" y="0"/>
                  <a:ext cx="4675676" cy="1166859"/>
                  <a:chOff x="0" y="0"/>
                  <a:chExt cx="4675674" cy="1166858"/>
                </a:xfrm>
              </p:grpSpPr>
              <p:sp>
                <p:nvSpPr>
                  <p:cNvPr id="16" name="Square">
                    <a:extLst>
                      <a:ext uri="{FF2B5EF4-FFF2-40B4-BE49-F238E27FC236}">
                        <a16:creationId xmlns:a16="http://schemas.microsoft.com/office/drawing/2014/main" id="{E7E83867-65A7-88FD-6041-D4BB84446B4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166859" cy="1166859"/>
                  </a:xfrm>
                  <a:prstGeom prst="rect">
                    <a:avLst/>
                  </a:prstGeom>
                  <a:solidFill>
                    <a:schemeClr val="accent4">
                      <a:lumOff val="20098"/>
                    </a:schemeClr>
                  </a:solidFill>
                  <a:ln w="635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endParaRPr/>
                  </a:p>
                </p:txBody>
              </p:sp>
              <p:sp>
                <p:nvSpPr>
                  <p:cNvPr id="17" name="Square">
                    <a:extLst>
                      <a:ext uri="{FF2B5EF4-FFF2-40B4-BE49-F238E27FC236}">
                        <a16:creationId xmlns:a16="http://schemas.microsoft.com/office/drawing/2014/main" id="{8FF69F55-94C2-A514-038A-6933066CA653}"/>
                      </a:ext>
                    </a:extLst>
                  </p:cNvPr>
                  <p:cNvSpPr/>
                  <p:nvPr/>
                </p:nvSpPr>
                <p:spPr>
                  <a:xfrm>
                    <a:off x="1172015" y="0"/>
                    <a:ext cx="1166860" cy="1166859"/>
                  </a:xfrm>
                  <a:prstGeom prst="rect">
                    <a:avLst/>
                  </a:prstGeom>
                  <a:noFill/>
                  <a:ln w="635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endParaRPr/>
                  </a:p>
                </p:txBody>
              </p:sp>
              <p:sp>
                <p:nvSpPr>
                  <p:cNvPr id="18" name="Square">
                    <a:extLst>
                      <a:ext uri="{FF2B5EF4-FFF2-40B4-BE49-F238E27FC236}">
                        <a16:creationId xmlns:a16="http://schemas.microsoft.com/office/drawing/2014/main" id="{1BC1FC04-31C2-9037-FD70-B11B40458FF9}"/>
                      </a:ext>
                    </a:extLst>
                  </p:cNvPr>
                  <p:cNvSpPr/>
                  <p:nvPr/>
                </p:nvSpPr>
                <p:spPr>
                  <a:xfrm>
                    <a:off x="2340415" y="0"/>
                    <a:ext cx="1166860" cy="1166859"/>
                  </a:xfrm>
                  <a:prstGeom prst="rect">
                    <a:avLst/>
                  </a:prstGeom>
                  <a:noFill/>
                  <a:ln w="635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endParaRPr/>
                  </a:p>
                </p:txBody>
              </p:sp>
              <p:sp>
                <p:nvSpPr>
                  <p:cNvPr id="19" name="Square">
                    <a:extLst>
                      <a:ext uri="{FF2B5EF4-FFF2-40B4-BE49-F238E27FC236}">
                        <a16:creationId xmlns:a16="http://schemas.microsoft.com/office/drawing/2014/main" id="{C260155F-B645-E711-2A96-69623D226274}"/>
                      </a:ext>
                    </a:extLst>
                  </p:cNvPr>
                  <p:cNvSpPr/>
                  <p:nvPr/>
                </p:nvSpPr>
                <p:spPr>
                  <a:xfrm>
                    <a:off x="3508815" y="0"/>
                    <a:ext cx="1166860" cy="1166859"/>
                  </a:xfrm>
                  <a:prstGeom prst="rect">
                    <a:avLst/>
                  </a:prstGeom>
                  <a:noFill/>
                  <a:ln w="635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algn="ctr" defTabSz="82550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endParaRPr/>
                  </a:p>
                </p:txBody>
              </p:sp>
            </p:grpSp>
          </p:grpSp>
          <p:sp>
            <p:nvSpPr>
              <p:cNvPr id="13" name="Line">
                <a:extLst>
                  <a:ext uri="{FF2B5EF4-FFF2-40B4-BE49-F238E27FC236}">
                    <a16:creationId xmlns:a16="http://schemas.microsoft.com/office/drawing/2014/main" id="{D97021A0-CC74-1D70-7B75-45D844D335E0}"/>
                  </a:ext>
                </a:extLst>
              </p:cNvPr>
              <p:cNvSpPr/>
              <p:nvPr/>
            </p:nvSpPr>
            <p:spPr>
              <a:xfrm>
                <a:off x="2477689" y="583429"/>
                <a:ext cx="339262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1B7476-6B8E-32AF-761E-C1602EA6BEB3}"/>
              </a:ext>
            </a:extLst>
          </p:cNvPr>
          <p:cNvGrpSpPr/>
          <p:nvPr/>
        </p:nvGrpSpPr>
        <p:grpSpPr>
          <a:xfrm>
            <a:off x="5607963" y="10638141"/>
            <a:ext cx="1947673" cy="1656212"/>
            <a:chOff x="8517974" y="12022817"/>
            <a:chExt cx="1947673" cy="165621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A4975A-A1F3-4A45-B8FE-B68A8BB0F84C}"/>
                </a:ext>
              </a:extLst>
            </p:cNvPr>
            <p:cNvSpPr txBox="1"/>
            <p:nvPr/>
          </p:nvSpPr>
          <p:spPr>
            <a:xfrm>
              <a:off x="8517974" y="12389958"/>
              <a:ext cx="1947673" cy="128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Athena</a:t>
              </a:r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6E4592C7-D7E0-60CA-CF53-CB18643ECD21}"/>
                </a:ext>
              </a:extLst>
            </p:cNvPr>
            <p:cNvSpPr/>
            <p:nvPr/>
          </p:nvSpPr>
          <p:spPr>
            <a:xfrm flipH="1">
              <a:off x="9220341" y="12022817"/>
              <a:ext cx="542938" cy="950572"/>
            </a:xfrm>
            <a:prstGeom prst="upArrow">
              <a:avLst/>
            </a:prstGeom>
            <a:solidFill>
              <a:schemeClr val="bg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C2F90A-2AFB-52E3-D041-351C6D75FA3B}"/>
              </a:ext>
            </a:extLst>
          </p:cNvPr>
          <p:cNvGrpSpPr/>
          <p:nvPr/>
        </p:nvGrpSpPr>
        <p:grpSpPr>
          <a:xfrm>
            <a:off x="9287307" y="10638141"/>
            <a:ext cx="1947673" cy="1656212"/>
            <a:chOff x="8517974" y="12022817"/>
            <a:chExt cx="1947673" cy="16562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56668-FFE8-CC59-28E9-0F08BAA90615}"/>
                </a:ext>
              </a:extLst>
            </p:cNvPr>
            <p:cNvSpPr txBox="1"/>
            <p:nvPr/>
          </p:nvSpPr>
          <p:spPr>
            <a:xfrm>
              <a:off x="8517974" y="12389958"/>
              <a:ext cx="1947673" cy="1289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Hades</a:t>
              </a:r>
            </a:p>
          </p:txBody>
        </p:sp>
        <p:sp>
          <p:nvSpPr>
            <p:cNvPr id="31" name="Arrow: Up 30">
              <a:extLst>
                <a:ext uri="{FF2B5EF4-FFF2-40B4-BE49-F238E27FC236}">
                  <a16:creationId xmlns:a16="http://schemas.microsoft.com/office/drawing/2014/main" id="{003A8A7B-C2E0-3634-7AB2-22E4F7160B1D}"/>
                </a:ext>
              </a:extLst>
            </p:cNvPr>
            <p:cNvSpPr/>
            <p:nvPr/>
          </p:nvSpPr>
          <p:spPr>
            <a:xfrm flipH="1">
              <a:off x="9220341" y="12022817"/>
              <a:ext cx="542938" cy="950572"/>
            </a:xfrm>
            <a:prstGeom prst="upArrow">
              <a:avLst/>
            </a:prstGeom>
            <a:solidFill>
              <a:schemeClr val="bg2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124815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71</a:t>
            </a:fld>
            <a:endParaRPr/>
          </a:p>
        </p:txBody>
      </p:sp>
      <p:sp>
        <p:nvSpPr>
          <p:cNvPr id="1994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sp>
        <p:nvSpPr>
          <p:cNvPr id="1995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96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997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1999" name="…"/>
          <p:cNvSpPr txBox="1"/>
          <p:nvPr/>
        </p:nvSpPr>
        <p:spPr>
          <a:xfrm>
            <a:off x="6210701" y="6150547"/>
            <a:ext cx="876301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000" name="…"/>
          <p:cNvSpPr txBox="1"/>
          <p:nvPr/>
        </p:nvSpPr>
        <p:spPr>
          <a:xfrm>
            <a:off x="17291132" y="6150547"/>
            <a:ext cx="876301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grpSp>
        <p:nvGrpSpPr>
          <p:cNvPr id="2012" name="Group"/>
          <p:cNvGrpSpPr/>
          <p:nvPr/>
        </p:nvGrpSpPr>
        <p:grpSpPr>
          <a:xfrm flipH="1">
            <a:off x="4229045" y="5937235"/>
            <a:ext cx="16304152" cy="481585"/>
            <a:chOff x="-2881052" y="0"/>
            <a:chExt cx="16304150" cy="481584"/>
          </a:xfrm>
        </p:grpSpPr>
        <p:sp>
          <p:nvSpPr>
            <p:cNvPr id="2001" name="["/>
            <p:cNvSpPr txBox="1"/>
            <p:nvPr/>
          </p:nvSpPr>
          <p:spPr>
            <a:xfrm rot="16200000" flipH="1">
              <a:off x="70865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02" name="["/>
            <p:cNvSpPr txBox="1"/>
            <p:nvPr/>
          </p:nvSpPr>
          <p:spPr>
            <a:xfrm rot="16200000" flipH="1">
              <a:off x="215280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03" name="["/>
            <p:cNvSpPr txBox="1"/>
            <p:nvPr/>
          </p:nvSpPr>
          <p:spPr>
            <a:xfrm rot="16200000" flipH="1">
              <a:off x="3589705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04" name="["/>
            <p:cNvSpPr txBox="1"/>
            <p:nvPr/>
          </p:nvSpPr>
          <p:spPr>
            <a:xfrm rot="16200000" flipH="1">
              <a:off x="5026601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05" name="["/>
            <p:cNvSpPr txBox="1"/>
            <p:nvPr/>
          </p:nvSpPr>
          <p:spPr>
            <a:xfrm rot="16200000" flipH="1">
              <a:off x="647075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06" name="["/>
            <p:cNvSpPr txBox="1"/>
            <p:nvPr/>
          </p:nvSpPr>
          <p:spPr>
            <a:xfrm rot="16200000" flipH="1">
              <a:off x="7907652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07" name="["/>
            <p:cNvSpPr txBox="1"/>
            <p:nvPr/>
          </p:nvSpPr>
          <p:spPr>
            <a:xfrm rot="16200000" flipH="1">
              <a:off x="935180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  <p:sp>
          <p:nvSpPr>
            <p:cNvPr id="2008" name="["/>
            <p:cNvSpPr txBox="1"/>
            <p:nvPr/>
          </p:nvSpPr>
          <p:spPr>
            <a:xfrm rot="16200000" flipH="1">
              <a:off x="-728243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09" name="["/>
            <p:cNvSpPr txBox="1"/>
            <p:nvPr/>
          </p:nvSpPr>
          <p:spPr>
            <a:xfrm rot="16200000" flipH="1">
              <a:off x="-2172398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10" name="["/>
            <p:cNvSpPr txBox="1"/>
            <p:nvPr/>
          </p:nvSpPr>
          <p:spPr>
            <a:xfrm rot="16200000" flipH="1">
              <a:off x="1078870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11" name="["/>
            <p:cNvSpPr txBox="1"/>
            <p:nvPr/>
          </p:nvSpPr>
          <p:spPr>
            <a:xfrm rot="16200000" flipH="1">
              <a:off x="1223285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For every   from   to  : execute simultaneously intervals of size">
                <a:extLst>
                  <a:ext uri="{FF2B5EF4-FFF2-40B4-BE49-F238E27FC236}">
                    <a16:creationId xmlns:a16="http://schemas.microsoft.com/office/drawing/2014/main" id="{3752131C-9CCE-2342-23C3-FC1AC17E6409}"/>
                  </a:ext>
                </a:extLst>
              </p:cNvPr>
              <p:cNvSpPr txBox="1"/>
              <p:nvPr/>
            </p:nvSpPr>
            <p:spPr>
              <a:xfrm>
                <a:off x="1463440" y="9002962"/>
                <a:ext cx="19878652" cy="170277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marL="481263" indent="-481263">
                  <a:buSzPct val="100000"/>
                  <a:buChar char="•"/>
                </a:pPr>
                <a:r>
                  <a:rPr dirty="0"/>
                  <a:t>For every 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 from 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: execute simultaneously </a:t>
                </a:r>
                <a:r>
                  <a:rPr lang="en-US" i="1" dirty="0"/>
                  <a:t>generalized rule</a:t>
                </a:r>
                <a:r>
                  <a:rPr lang="en-US" dirty="0"/>
                  <a:t> on all </a:t>
                </a:r>
                <a:r>
                  <a:rPr dirty="0"/>
                  <a:t>intervals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7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(for the entire line)</a:t>
                </a:r>
                <a:endParaRPr dirty="0"/>
              </a:p>
            </p:txBody>
          </p:sp>
        </mc:Choice>
        <mc:Fallback>
          <p:sp>
            <p:nvSpPr>
              <p:cNvPr id="2" name="For every   from   to  : execute simultaneously intervals of size">
                <a:extLst>
                  <a:ext uri="{FF2B5EF4-FFF2-40B4-BE49-F238E27FC236}">
                    <a16:creationId xmlns:a16="http://schemas.microsoft.com/office/drawing/2014/main" id="{3752131C-9CCE-2342-23C3-FC1AC17E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40" y="9002962"/>
                <a:ext cx="19878652" cy="1702774"/>
              </a:xfrm>
              <a:prstGeom prst="rect">
                <a:avLst/>
              </a:prstGeom>
              <a:blipFill>
                <a:blip r:embed="rId2"/>
                <a:stretch>
                  <a:fillRect l="-1472" t="-6810" r="-2177" b="-1648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2" grpId="0" animBg="1" advAuto="0"/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72</a:t>
            </a:fld>
            <a:endParaRPr/>
          </a:p>
        </p:txBody>
      </p:sp>
      <p:sp>
        <p:nvSpPr>
          <p:cNvPr id="2015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16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17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18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19" name="Do it in a “brick pattern” for each   before going to"/>
              <p:cNvSpPr txBox="1"/>
              <p:nvPr/>
            </p:nvSpPr>
            <p:spPr>
              <a:xfrm>
                <a:off x="1463440" y="10937059"/>
                <a:ext cx="15549972" cy="9594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81263" indent="-481263">
                  <a:buSzPct val="100000"/>
                  <a:buChar char="•"/>
                </a:pPr>
                <a:r>
                  <a:rPr dirty="0"/>
                  <a:t>Do it in a “brick pattern” for each 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 before going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7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>
          <p:sp>
            <p:nvSpPr>
              <p:cNvPr id="2019" name="Do it in a “brick pattern” for each   before going 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40" y="10937059"/>
                <a:ext cx="15549972" cy="959458"/>
              </a:xfrm>
              <a:prstGeom prst="rect">
                <a:avLst/>
              </a:prstGeom>
              <a:blipFill>
                <a:blip r:embed="rId2"/>
                <a:stretch>
                  <a:fillRect l="-1882" t="-6329" b="-272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3" name="Group"/>
          <p:cNvGrpSpPr/>
          <p:nvPr/>
        </p:nvGrpSpPr>
        <p:grpSpPr>
          <a:xfrm>
            <a:off x="4586781" y="4865715"/>
            <a:ext cx="16304154" cy="3321045"/>
            <a:chOff x="-317501" y="0"/>
            <a:chExt cx="16304152" cy="3321044"/>
          </a:xfrm>
        </p:grpSpPr>
        <p:sp>
          <p:nvSpPr>
            <p:cNvPr id="2020" name="Line"/>
            <p:cNvSpPr/>
            <p:nvPr/>
          </p:nvSpPr>
          <p:spPr>
            <a:xfrm flipV="1">
              <a:off x="73119" y="0"/>
              <a:ext cx="1" cy="3321044"/>
            </a:xfrm>
            <a:prstGeom prst="line">
              <a:avLst/>
            </a:prstGeom>
            <a:noFill/>
            <a:ln w="101600" cap="flat">
              <a:solidFill>
                <a:srgbClr val="0433FF"/>
              </a:solidFill>
              <a:prstDash val="sysDot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032" name="Group"/>
            <p:cNvGrpSpPr/>
            <p:nvPr/>
          </p:nvGrpSpPr>
          <p:grpSpPr>
            <a:xfrm rot="10800000" flipH="1">
              <a:off x="-317501" y="2671100"/>
              <a:ext cx="16304152" cy="481585"/>
              <a:chOff x="-2881052" y="0"/>
              <a:chExt cx="16304150" cy="481584"/>
            </a:xfrm>
          </p:grpSpPr>
          <p:sp>
            <p:nvSpPr>
              <p:cNvPr id="2021" name="["/>
              <p:cNvSpPr txBox="1"/>
              <p:nvPr/>
            </p:nvSpPr>
            <p:spPr>
              <a:xfrm rot="16200000" flipH="1">
                <a:off x="708654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22" name="["/>
              <p:cNvSpPr txBox="1"/>
              <p:nvPr/>
            </p:nvSpPr>
            <p:spPr>
              <a:xfrm rot="16200000" flipH="1">
                <a:off x="2152809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23" name="["/>
              <p:cNvSpPr txBox="1"/>
              <p:nvPr/>
            </p:nvSpPr>
            <p:spPr>
              <a:xfrm rot="16200000" flipH="1">
                <a:off x="3589705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24" name="["/>
              <p:cNvSpPr txBox="1"/>
              <p:nvPr/>
            </p:nvSpPr>
            <p:spPr>
              <a:xfrm rot="16200000" flipH="1">
                <a:off x="5026601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25" name="["/>
              <p:cNvSpPr txBox="1"/>
              <p:nvPr/>
            </p:nvSpPr>
            <p:spPr>
              <a:xfrm rot="16200000" flipH="1">
                <a:off x="6470757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26" name="["/>
              <p:cNvSpPr txBox="1"/>
              <p:nvPr/>
            </p:nvSpPr>
            <p:spPr>
              <a:xfrm rot="16200000" flipH="1">
                <a:off x="7907652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27" name="["/>
              <p:cNvSpPr txBox="1"/>
              <p:nvPr/>
            </p:nvSpPr>
            <p:spPr>
              <a:xfrm rot="16200000" flipH="1">
                <a:off x="9351807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28" name="["/>
              <p:cNvSpPr txBox="1"/>
              <p:nvPr/>
            </p:nvSpPr>
            <p:spPr>
              <a:xfrm rot="16200000" flipH="1">
                <a:off x="-728243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29" name="["/>
              <p:cNvSpPr txBox="1"/>
              <p:nvPr/>
            </p:nvSpPr>
            <p:spPr>
              <a:xfrm rot="16200000" flipH="1">
                <a:off x="-2172398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rPr dirty="0"/>
                  <a:t>[</a:t>
                </a:r>
              </a:p>
            </p:txBody>
          </p:sp>
          <p:sp>
            <p:nvSpPr>
              <p:cNvPr id="2030" name="["/>
              <p:cNvSpPr txBox="1"/>
              <p:nvPr/>
            </p:nvSpPr>
            <p:spPr>
              <a:xfrm rot="16200000" flipH="1">
                <a:off x="10788704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31" name="["/>
              <p:cNvSpPr txBox="1"/>
              <p:nvPr/>
            </p:nvSpPr>
            <p:spPr>
              <a:xfrm rot="16200000" flipH="1">
                <a:off x="12232859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34" name="For every   from   to  : execute simultaneously intervals of size"/>
              <p:cNvSpPr txBox="1"/>
              <p:nvPr/>
            </p:nvSpPr>
            <p:spPr>
              <a:xfrm>
                <a:off x="1463440" y="9002962"/>
                <a:ext cx="19878652" cy="170277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marL="481263" indent="-481263">
                  <a:buSzPct val="100000"/>
                  <a:buChar char="•"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sz="575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sz="575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75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575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execute simultaneously </a:t>
                </a:r>
                <a:r>
                  <a:rPr lang="en-US" i="1" dirty="0"/>
                  <a:t>generalized rule</a:t>
                </a:r>
                <a:r>
                  <a:rPr lang="en-US" dirty="0"/>
                  <a:t> on all intervals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57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575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ar-AE" sz="575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(for the entire line)</a:t>
                </a:r>
              </a:p>
            </p:txBody>
          </p:sp>
        </mc:Choice>
        <mc:Fallback>
          <p:sp>
            <p:nvSpPr>
              <p:cNvPr id="2034" name="For every   from   to  : execute simultaneously intervals of siz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40" y="9002962"/>
                <a:ext cx="19878652" cy="1702774"/>
              </a:xfrm>
              <a:prstGeom prst="rect">
                <a:avLst/>
              </a:prstGeom>
              <a:blipFill>
                <a:blip r:embed="rId3"/>
                <a:stretch>
                  <a:fillRect l="-1472" t="-6810" r="-2177" b="-1648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grpSp>
        <p:nvGrpSpPr>
          <p:cNvPr id="2047" name="Group"/>
          <p:cNvGrpSpPr/>
          <p:nvPr/>
        </p:nvGrpSpPr>
        <p:grpSpPr>
          <a:xfrm flipH="1">
            <a:off x="4229045" y="5926936"/>
            <a:ext cx="16304152" cy="481585"/>
            <a:chOff x="-2881052" y="0"/>
            <a:chExt cx="16304150" cy="481584"/>
          </a:xfrm>
        </p:grpSpPr>
        <p:sp>
          <p:nvSpPr>
            <p:cNvPr id="2036" name="["/>
            <p:cNvSpPr txBox="1"/>
            <p:nvPr/>
          </p:nvSpPr>
          <p:spPr>
            <a:xfrm rot="16200000" flipH="1">
              <a:off x="70865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37" name="["/>
            <p:cNvSpPr txBox="1"/>
            <p:nvPr/>
          </p:nvSpPr>
          <p:spPr>
            <a:xfrm rot="16200000" flipH="1">
              <a:off x="215280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38" name="["/>
            <p:cNvSpPr txBox="1"/>
            <p:nvPr/>
          </p:nvSpPr>
          <p:spPr>
            <a:xfrm rot="16200000" flipH="1">
              <a:off x="3589705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39" name="["/>
            <p:cNvSpPr txBox="1"/>
            <p:nvPr/>
          </p:nvSpPr>
          <p:spPr>
            <a:xfrm rot="16200000" flipH="1">
              <a:off x="5026601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40" name="["/>
            <p:cNvSpPr txBox="1"/>
            <p:nvPr/>
          </p:nvSpPr>
          <p:spPr>
            <a:xfrm rot="16200000" flipH="1">
              <a:off x="647075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41" name="["/>
            <p:cNvSpPr txBox="1"/>
            <p:nvPr/>
          </p:nvSpPr>
          <p:spPr>
            <a:xfrm rot="16200000" flipH="1">
              <a:off x="7907652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42" name="["/>
            <p:cNvSpPr txBox="1"/>
            <p:nvPr/>
          </p:nvSpPr>
          <p:spPr>
            <a:xfrm rot="16200000" flipH="1">
              <a:off x="935180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43" name="["/>
            <p:cNvSpPr txBox="1"/>
            <p:nvPr/>
          </p:nvSpPr>
          <p:spPr>
            <a:xfrm rot="16200000" flipH="1">
              <a:off x="-728243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44" name="["/>
            <p:cNvSpPr txBox="1"/>
            <p:nvPr/>
          </p:nvSpPr>
          <p:spPr>
            <a:xfrm rot="16200000" flipH="1">
              <a:off x="-2172398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45" name="["/>
            <p:cNvSpPr txBox="1"/>
            <p:nvPr/>
          </p:nvSpPr>
          <p:spPr>
            <a:xfrm rot="16200000" flipH="1">
              <a:off x="1078870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  <p:sp>
          <p:nvSpPr>
            <p:cNvPr id="2046" name="["/>
            <p:cNvSpPr txBox="1"/>
            <p:nvPr/>
          </p:nvSpPr>
          <p:spPr>
            <a:xfrm rot="16200000" flipH="1">
              <a:off x="1223285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</p:grpSp>
      <p:sp>
        <p:nvSpPr>
          <p:cNvPr id="2048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049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9" grpId="0" build="p" bldLvl="5" animBg="1" advAuto="0"/>
      <p:bldP spid="2033" grpId="0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73</a:t>
            </a:fld>
            <a:endParaRPr/>
          </a:p>
        </p:txBody>
      </p:sp>
      <p:sp>
        <p:nvSpPr>
          <p:cNvPr id="2052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53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54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55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56" name="Rectangle"/>
          <p:cNvSpPr/>
          <p:nvPr/>
        </p:nvSpPr>
        <p:spPr>
          <a:xfrm>
            <a:off x="8490254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59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grpSp>
        <p:nvGrpSpPr>
          <p:cNvPr id="2073" name="Group"/>
          <p:cNvGrpSpPr/>
          <p:nvPr/>
        </p:nvGrpSpPr>
        <p:grpSpPr>
          <a:xfrm>
            <a:off x="4586781" y="4865715"/>
            <a:ext cx="16304154" cy="3321045"/>
            <a:chOff x="-317501" y="0"/>
            <a:chExt cx="16304152" cy="3321044"/>
          </a:xfrm>
        </p:grpSpPr>
        <p:sp>
          <p:nvSpPr>
            <p:cNvPr id="2060" name="Line"/>
            <p:cNvSpPr/>
            <p:nvPr/>
          </p:nvSpPr>
          <p:spPr>
            <a:xfrm flipV="1">
              <a:off x="73119" y="0"/>
              <a:ext cx="1" cy="3321044"/>
            </a:xfrm>
            <a:prstGeom prst="line">
              <a:avLst/>
            </a:prstGeom>
            <a:noFill/>
            <a:ln w="101600" cap="flat">
              <a:solidFill>
                <a:srgbClr val="0433FF"/>
              </a:solidFill>
              <a:prstDash val="sysDot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072" name="Group"/>
            <p:cNvGrpSpPr/>
            <p:nvPr/>
          </p:nvGrpSpPr>
          <p:grpSpPr>
            <a:xfrm rot="10800000" flipH="1">
              <a:off x="-317501" y="2671100"/>
              <a:ext cx="16304152" cy="481585"/>
              <a:chOff x="-2881052" y="0"/>
              <a:chExt cx="16304150" cy="481584"/>
            </a:xfrm>
          </p:grpSpPr>
          <p:sp>
            <p:nvSpPr>
              <p:cNvPr id="2061" name="["/>
              <p:cNvSpPr txBox="1"/>
              <p:nvPr/>
            </p:nvSpPr>
            <p:spPr>
              <a:xfrm rot="16200000" flipH="1">
                <a:off x="708654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62" name="["/>
              <p:cNvSpPr txBox="1"/>
              <p:nvPr/>
            </p:nvSpPr>
            <p:spPr>
              <a:xfrm rot="16200000" flipH="1">
                <a:off x="2152809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63" name="["/>
              <p:cNvSpPr txBox="1"/>
              <p:nvPr/>
            </p:nvSpPr>
            <p:spPr>
              <a:xfrm rot="16200000" flipH="1">
                <a:off x="3589705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64" name="["/>
              <p:cNvSpPr txBox="1"/>
              <p:nvPr/>
            </p:nvSpPr>
            <p:spPr>
              <a:xfrm rot="16200000" flipH="1">
                <a:off x="5026601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65" name="["/>
              <p:cNvSpPr txBox="1"/>
              <p:nvPr/>
            </p:nvSpPr>
            <p:spPr>
              <a:xfrm rot="16200000" flipH="1">
                <a:off x="6470757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66" name="["/>
              <p:cNvSpPr txBox="1"/>
              <p:nvPr/>
            </p:nvSpPr>
            <p:spPr>
              <a:xfrm rot="16200000" flipH="1">
                <a:off x="7907652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67" name="["/>
              <p:cNvSpPr txBox="1"/>
              <p:nvPr/>
            </p:nvSpPr>
            <p:spPr>
              <a:xfrm rot="16200000" flipH="1">
                <a:off x="9351807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68" name="["/>
              <p:cNvSpPr txBox="1"/>
              <p:nvPr/>
            </p:nvSpPr>
            <p:spPr>
              <a:xfrm rot="16200000" flipH="1">
                <a:off x="-728243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69" name="["/>
              <p:cNvSpPr txBox="1"/>
              <p:nvPr/>
            </p:nvSpPr>
            <p:spPr>
              <a:xfrm rot="16200000" flipH="1">
                <a:off x="-2172398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70" name="["/>
              <p:cNvSpPr txBox="1"/>
              <p:nvPr/>
            </p:nvSpPr>
            <p:spPr>
              <a:xfrm rot="16200000" flipH="1">
                <a:off x="10788704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  <p:sp>
            <p:nvSpPr>
              <p:cNvPr id="2071" name="["/>
              <p:cNvSpPr txBox="1"/>
              <p:nvPr/>
            </p:nvSpPr>
            <p:spPr>
              <a:xfrm rot="16200000" flipH="1">
                <a:off x="12232859" y="-708655"/>
                <a:ext cx="481585" cy="18988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FF26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r>
                  <a:t>[</a:t>
                </a:r>
              </a:p>
            </p:txBody>
          </p:sp>
        </p:grpSp>
      </p:grpSp>
      <p:grpSp>
        <p:nvGrpSpPr>
          <p:cNvPr id="2085" name="Group"/>
          <p:cNvGrpSpPr/>
          <p:nvPr/>
        </p:nvGrpSpPr>
        <p:grpSpPr>
          <a:xfrm flipH="1">
            <a:off x="4229045" y="5926936"/>
            <a:ext cx="16304152" cy="481585"/>
            <a:chOff x="-2881052" y="0"/>
            <a:chExt cx="16304150" cy="481584"/>
          </a:xfrm>
        </p:grpSpPr>
        <p:sp>
          <p:nvSpPr>
            <p:cNvPr id="2074" name="["/>
            <p:cNvSpPr txBox="1"/>
            <p:nvPr/>
          </p:nvSpPr>
          <p:spPr>
            <a:xfrm rot="16200000" flipH="1">
              <a:off x="70865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75" name="["/>
            <p:cNvSpPr txBox="1"/>
            <p:nvPr/>
          </p:nvSpPr>
          <p:spPr>
            <a:xfrm rot="16200000" flipH="1">
              <a:off x="215280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76" name="["/>
            <p:cNvSpPr txBox="1"/>
            <p:nvPr/>
          </p:nvSpPr>
          <p:spPr>
            <a:xfrm rot="16200000" flipH="1">
              <a:off x="3589705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77" name="["/>
            <p:cNvSpPr txBox="1"/>
            <p:nvPr/>
          </p:nvSpPr>
          <p:spPr>
            <a:xfrm rot="16200000" flipH="1">
              <a:off x="5026601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78" name="["/>
            <p:cNvSpPr txBox="1"/>
            <p:nvPr/>
          </p:nvSpPr>
          <p:spPr>
            <a:xfrm rot="16200000" flipH="1">
              <a:off x="647075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  <p:sp>
          <p:nvSpPr>
            <p:cNvPr id="2079" name="["/>
            <p:cNvSpPr txBox="1"/>
            <p:nvPr/>
          </p:nvSpPr>
          <p:spPr>
            <a:xfrm rot="16200000" flipH="1">
              <a:off x="7907652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80" name="["/>
            <p:cNvSpPr txBox="1"/>
            <p:nvPr/>
          </p:nvSpPr>
          <p:spPr>
            <a:xfrm rot="16200000" flipH="1">
              <a:off x="935180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81" name="["/>
            <p:cNvSpPr txBox="1"/>
            <p:nvPr/>
          </p:nvSpPr>
          <p:spPr>
            <a:xfrm rot="16200000" flipH="1">
              <a:off x="-728243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82" name="["/>
            <p:cNvSpPr txBox="1"/>
            <p:nvPr/>
          </p:nvSpPr>
          <p:spPr>
            <a:xfrm rot="16200000" flipH="1">
              <a:off x="-2172398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83" name="["/>
            <p:cNvSpPr txBox="1"/>
            <p:nvPr/>
          </p:nvSpPr>
          <p:spPr>
            <a:xfrm rot="16200000" flipH="1">
              <a:off x="1078870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84" name="["/>
            <p:cNvSpPr txBox="1"/>
            <p:nvPr/>
          </p:nvSpPr>
          <p:spPr>
            <a:xfrm rot="16200000" flipH="1">
              <a:off x="1223285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</p:grpSp>
      <p:sp>
        <p:nvSpPr>
          <p:cNvPr id="2086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087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Do it in a “brick pattern” for each   before going to">
                <a:extLst>
                  <a:ext uri="{FF2B5EF4-FFF2-40B4-BE49-F238E27FC236}">
                    <a16:creationId xmlns:a16="http://schemas.microsoft.com/office/drawing/2014/main" id="{084A8A65-131D-7378-F231-95EC3FBB4EB3}"/>
                  </a:ext>
                </a:extLst>
              </p:cNvPr>
              <p:cNvSpPr txBox="1"/>
              <p:nvPr/>
            </p:nvSpPr>
            <p:spPr>
              <a:xfrm>
                <a:off x="1463440" y="10937059"/>
                <a:ext cx="15549972" cy="95945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81263" indent="-481263">
                  <a:buSzPct val="100000"/>
                  <a:buChar char="•"/>
                </a:pPr>
                <a:r>
                  <a:rPr dirty="0"/>
                  <a:t>Do it in a “brick pattern” for each 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 before going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7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>
          <p:sp>
            <p:nvSpPr>
              <p:cNvPr id="2" name="Do it in a “brick pattern” for each   before going to">
                <a:extLst>
                  <a:ext uri="{FF2B5EF4-FFF2-40B4-BE49-F238E27FC236}">
                    <a16:creationId xmlns:a16="http://schemas.microsoft.com/office/drawing/2014/main" id="{084A8A65-131D-7378-F231-95EC3FBB4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40" y="10937059"/>
                <a:ext cx="15549972" cy="959458"/>
              </a:xfrm>
              <a:prstGeom prst="rect">
                <a:avLst/>
              </a:prstGeom>
              <a:blipFill>
                <a:blip r:embed="rId2"/>
                <a:stretch>
                  <a:fillRect l="-1882" t="-6329" b="-272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For every   from   to  : execute simultaneously intervals of size">
                <a:extLst>
                  <a:ext uri="{FF2B5EF4-FFF2-40B4-BE49-F238E27FC236}">
                    <a16:creationId xmlns:a16="http://schemas.microsoft.com/office/drawing/2014/main" id="{1C4B8658-2906-82EA-293A-CB62FB855B1C}"/>
                  </a:ext>
                </a:extLst>
              </p:cNvPr>
              <p:cNvSpPr txBox="1"/>
              <p:nvPr/>
            </p:nvSpPr>
            <p:spPr>
              <a:xfrm>
                <a:off x="1463440" y="9002962"/>
                <a:ext cx="19878652" cy="170277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marL="481263" indent="-481263">
                  <a:buSzPct val="100000"/>
                  <a:buChar char="•"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sz="575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sz="575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75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575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execute simultaneously </a:t>
                </a:r>
                <a:r>
                  <a:rPr lang="en-US" i="1" dirty="0"/>
                  <a:t>generalized rule</a:t>
                </a:r>
                <a:r>
                  <a:rPr lang="en-US" dirty="0"/>
                  <a:t> on all intervals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57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575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ar-AE" sz="575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(for the entire line)</a:t>
                </a:r>
              </a:p>
            </p:txBody>
          </p:sp>
        </mc:Choice>
        <mc:Fallback>
          <p:sp>
            <p:nvSpPr>
              <p:cNvPr id="3" name="For every   from   to  : execute simultaneously intervals of size">
                <a:extLst>
                  <a:ext uri="{FF2B5EF4-FFF2-40B4-BE49-F238E27FC236}">
                    <a16:creationId xmlns:a16="http://schemas.microsoft.com/office/drawing/2014/main" id="{1C4B8658-2906-82EA-293A-CB62FB85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40" y="9002962"/>
                <a:ext cx="19878652" cy="1702774"/>
              </a:xfrm>
              <a:prstGeom prst="rect">
                <a:avLst/>
              </a:prstGeom>
              <a:blipFill>
                <a:blip r:embed="rId3"/>
                <a:stretch>
                  <a:fillRect l="-1472" t="-6810" r="-2177" b="-1648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74</a:t>
            </a:fld>
            <a:endParaRPr/>
          </a:p>
        </p:txBody>
      </p:sp>
      <p:sp>
        <p:nvSpPr>
          <p:cNvPr id="2090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91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92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93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94" name="Rectangle"/>
          <p:cNvSpPr/>
          <p:nvPr/>
        </p:nvSpPr>
        <p:spPr>
          <a:xfrm>
            <a:off x="8490254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09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grpSp>
        <p:nvGrpSpPr>
          <p:cNvPr id="2112" name="Group"/>
          <p:cNvGrpSpPr/>
          <p:nvPr/>
        </p:nvGrpSpPr>
        <p:grpSpPr>
          <a:xfrm>
            <a:off x="7087979" y="6064789"/>
            <a:ext cx="11393136" cy="368301"/>
            <a:chOff x="-8032" y="0"/>
            <a:chExt cx="11393135" cy="368300"/>
          </a:xfrm>
        </p:grpSpPr>
        <p:grpSp>
          <p:nvGrpSpPr>
            <p:cNvPr id="2099" name="Group"/>
            <p:cNvGrpSpPr/>
            <p:nvPr/>
          </p:nvGrpSpPr>
          <p:grpSpPr>
            <a:xfrm>
              <a:off x="-8033" y="0"/>
              <a:ext cx="2762879" cy="368300"/>
              <a:chOff x="-8032" y="0"/>
              <a:chExt cx="2762878" cy="368300"/>
            </a:xfrm>
          </p:grpSpPr>
          <p:sp>
            <p:nvSpPr>
              <p:cNvPr id="2096" name="Line"/>
              <p:cNvSpPr/>
              <p:nvPr/>
            </p:nvSpPr>
            <p:spPr>
              <a:xfrm>
                <a:off x="-8033" y="18292"/>
                <a:ext cx="2762879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97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98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03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100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01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02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07" name="Group"/>
            <p:cNvGrpSpPr/>
            <p:nvPr/>
          </p:nvGrpSpPr>
          <p:grpSpPr>
            <a:xfrm>
              <a:off x="5747795" y="0"/>
              <a:ext cx="2763411" cy="368300"/>
              <a:chOff x="0" y="0"/>
              <a:chExt cx="2763410" cy="368300"/>
            </a:xfrm>
          </p:grpSpPr>
          <p:sp>
            <p:nvSpPr>
              <p:cNvPr id="2104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05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06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11" name="Group"/>
            <p:cNvGrpSpPr/>
            <p:nvPr/>
          </p:nvGrpSpPr>
          <p:grpSpPr>
            <a:xfrm>
              <a:off x="8621693" y="0"/>
              <a:ext cx="2763411" cy="368300"/>
              <a:chOff x="0" y="0"/>
              <a:chExt cx="2763410" cy="368300"/>
            </a:xfrm>
          </p:grpSpPr>
          <p:sp>
            <p:nvSpPr>
              <p:cNvPr id="2108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09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10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113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114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</p:spTree>
  </p:cSld>
  <p:clrMapOvr>
    <a:masterClrMapping/>
  </p:clrMapOvr>
  <p:transition spd="med" advClick="0" advTm="75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" grpId="0" animBg="1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75</a:t>
            </a:fld>
            <a:endParaRPr/>
          </a:p>
        </p:txBody>
      </p:sp>
      <p:sp>
        <p:nvSpPr>
          <p:cNvPr id="2117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18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19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20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21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22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2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grpSp>
        <p:nvGrpSpPr>
          <p:cNvPr id="2140" name="Group"/>
          <p:cNvGrpSpPr/>
          <p:nvPr/>
        </p:nvGrpSpPr>
        <p:grpSpPr>
          <a:xfrm rot="10800000" flipH="1">
            <a:off x="8306744" y="7245889"/>
            <a:ext cx="11385104" cy="368301"/>
            <a:chOff x="0" y="0"/>
            <a:chExt cx="11385103" cy="368300"/>
          </a:xfrm>
        </p:grpSpPr>
        <p:grpSp>
          <p:nvGrpSpPr>
            <p:cNvPr id="2127" name="Group"/>
            <p:cNvGrpSpPr/>
            <p:nvPr/>
          </p:nvGrpSpPr>
          <p:grpSpPr>
            <a:xfrm>
              <a:off x="-1" y="0"/>
              <a:ext cx="2763412" cy="368300"/>
              <a:chOff x="0" y="0"/>
              <a:chExt cx="2763410" cy="368300"/>
            </a:xfrm>
          </p:grpSpPr>
          <p:sp>
            <p:nvSpPr>
              <p:cNvPr id="2124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5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6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31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128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9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0" name="Line"/>
              <p:cNvSpPr/>
              <p:nvPr/>
            </p:nvSpPr>
            <p:spPr>
              <a:xfrm flipV="1">
                <a:off x="27093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35" name="Group"/>
            <p:cNvGrpSpPr/>
            <p:nvPr/>
          </p:nvGrpSpPr>
          <p:grpSpPr>
            <a:xfrm>
              <a:off x="5735096" y="0"/>
              <a:ext cx="2763411" cy="368300"/>
              <a:chOff x="0" y="0"/>
              <a:chExt cx="2763410" cy="368300"/>
            </a:xfrm>
          </p:grpSpPr>
          <p:sp>
            <p:nvSpPr>
              <p:cNvPr id="2132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3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4" name="Line"/>
              <p:cNvSpPr/>
              <p:nvPr/>
            </p:nvSpPr>
            <p:spPr>
              <a:xfrm flipV="1">
                <a:off x="27093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39" name="Group"/>
            <p:cNvGrpSpPr/>
            <p:nvPr/>
          </p:nvGrpSpPr>
          <p:grpSpPr>
            <a:xfrm>
              <a:off x="8621693" y="0"/>
              <a:ext cx="2763411" cy="368300"/>
              <a:chOff x="0" y="0"/>
              <a:chExt cx="2763410" cy="368300"/>
            </a:xfrm>
          </p:grpSpPr>
          <p:sp>
            <p:nvSpPr>
              <p:cNvPr id="2136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7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8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141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142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grpSp>
        <p:nvGrpSpPr>
          <p:cNvPr id="2159" name="Group"/>
          <p:cNvGrpSpPr/>
          <p:nvPr/>
        </p:nvGrpSpPr>
        <p:grpSpPr>
          <a:xfrm>
            <a:off x="7087978" y="6064789"/>
            <a:ext cx="11393137" cy="368301"/>
            <a:chOff x="-8032" y="0"/>
            <a:chExt cx="11393135" cy="368300"/>
          </a:xfrm>
        </p:grpSpPr>
        <p:grpSp>
          <p:nvGrpSpPr>
            <p:cNvPr id="2146" name="Group"/>
            <p:cNvGrpSpPr/>
            <p:nvPr/>
          </p:nvGrpSpPr>
          <p:grpSpPr>
            <a:xfrm>
              <a:off x="-8033" y="0"/>
              <a:ext cx="2762879" cy="368300"/>
              <a:chOff x="-8032" y="0"/>
              <a:chExt cx="2762878" cy="368300"/>
            </a:xfrm>
          </p:grpSpPr>
          <p:sp>
            <p:nvSpPr>
              <p:cNvPr id="2143" name="Line"/>
              <p:cNvSpPr/>
              <p:nvPr/>
            </p:nvSpPr>
            <p:spPr>
              <a:xfrm>
                <a:off x="-8033" y="18292"/>
                <a:ext cx="2762879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4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5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50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147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8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9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54" name="Group"/>
            <p:cNvGrpSpPr/>
            <p:nvPr/>
          </p:nvGrpSpPr>
          <p:grpSpPr>
            <a:xfrm>
              <a:off x="5747796" y="0"/>
              <a:ext cx="2763411" cy="368300"/>
              <a:chOff x="0" y="0"/>
              <a:chExt cx="2763410" cy="368300"/>
            </a:xfrm>
          </p:grpSpPr>
          <p:sp>
            <p:nvSpPr>
              <p:cNvPr id="2151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2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3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58" name="Group"/>
            <p:cNvGrpSpPr/>
            <p:nvPr/>
          </p:nvGrpSpPr>
          <p:grpSpPr>
            <a:xfrm>
              <a:off x="8621693" y="0"/>
              <a:ext cx="2763411" cy="368300"/>
              <a:chOff x="0" y="0"/>
              <a:chExt cx="2763410" cy="368300"/>
            </a:xfrm>
          </p:grpSpPr>
          <p:sp>
            <p:nvSpPr>
              <p:cNvPr id="2155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6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57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 advClick="0" advTm="75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" grpId="0" animBg="1" advAuto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76</a:t>
            </a:fld>
            <a:endParaRPr/>
          </a:p>
        </p:txBody>
      </p:sp>
      <p:sp>
        <p:nvSpPr>
          <p:cNvPr id="2162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63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64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65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66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67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68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69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17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sp>
        <p:nvSpPr>
          <p:cNvPr id="2171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172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grpSp>
        <p:nvGrpSpPr>
          <p:cNvPr id="2189" name="Group"/>
          <p:cNvGrpSpPr/>
          <p:nvPr/>
        </p:nvGrpSpPr>
        <p:grpSpPr>
          <a:xfrm rot="10800000" flipH="1">
            <a:off x="8306743" y="7245890"/>
            <a:ext cx="11385105" cy="368301"/>
            <a:chOff x="0" y="0"/>
            <a:chExt cx="11385103" cy="368300"/>
          </a:xfrm>
        </p:grpSpPr>
        <p:grpSp>
          <p:nvGrpSpPr>
            <p:cNvPr id="2176" name="Group"/>
            <p:cNvGrpSpPr/>
            <p:nvPr/>
          </p:nvGrpSpPr>
          <p:grpSpPr>
            <a:xfrm>
              <a:off x="-1" y="0"/>
              <a:ext cx="2763412" cy="368300"/>
              <a:chOff x="0" y="0"/>
              <a:chExt cx="2763410" cy="368300"/>
            </a:xfrm>
          </p:grpSpPr>
          <p:sp>
            <p:nvSpPr>
              <p:cNvPr id="2173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4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5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80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177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8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9" name="Line"/>
              <p:cNvSpPr/>
              <p:nvPr/>
            </p:nvSpPr>
            <p:spPr>
              <a:xfrm flipV="1">
                <a:off x="27093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84" name="Group"/>
            <p:cNvGrpSpPr/>
            <p:nvPr/>
          </p:nvGrpSpPr>
          <p:grpSpPr>
            <a:xfrm>
              <a:off x="5735096" y="0"/>
              <a:ext cx="2763411" cy="368300"/>
              <a:chOff x="0" y="0"/>
              <a:chExt cx="2763410" cy="368300"/>
            </a:xfrm>
          </p:grpSpPr>
          <p:sp>
            <p:nvSpPr>
              <p:cNvPr id="2181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2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3" name="Line"/>
              <p:cNvSpPr/>
              <p:nvPr/>
            </p:nvSpPr>
            <p:spPr>
              <a:xfrm flipV="1">
                <a:off x="27093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88" name="Group"/>
            <p:cNvGrpSpPr/>
            <p:nvPr/>
          </p:nvGrpSpPr>
          <p:grpSpPr>
            <a:xfrm>
              <a:off x="8621693" y="0"/>
              <a:ext cx="2763411" cy="368300"/>
              <a:chOff x="0" y="0"/>
              <a:chExt cx="2763410" cy="368300"/>
            </a:xfrm>
          </p:grpSpPr>
          <p:sp>
            <p:nvSpPr>
              <p:cNvPr id="2185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6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87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06" name="Group"/>
          <p:cNvGrpSpPr/>
          <p:nvPr/>
        </p:nvGrpSpPr>
        <p:grpSpPr>
          <a:xfrm>
            <a:off x="7087978" y="6064789"/>
            <a:ext cx="11393137" cy="368301"/>
            <a:chOff x="-8032" y="0"/>
            <a:chExt cx="11393135" cy="368300"/>
          </a:xfrm>
        </p:grpSpPr>
        <p:grpSp>
          <p:nvGrpSpPr>
            <p:cNvPr id="2193" name="Group"/>
            <p:cNvGrpSpPr/>
            <p:nvPr/>
          </p:nvGrpSpPr>
          <p:grpSpPr>
            <a:xfrm>
              <a:off x="-8033" y="0"/>
              <a:ext cx="2762879" cy="368300"/>
              <a:chOff x="-8032" y="0"/>
              <a:chExt cx="2762878" cy="368300"/>
            </a:xfrm>
          </p:grpSpPr>
          <p:sp>
            <p:nvSpPr>
              <p:cNvPr id="2190" name="Line"/>
              <p:cNvSpPr/>
              <p:nvPr/>
            </p:nvSpPr>
            <p:spPr>
              <a:xfrm>
                <a:off x="-8033" y="18292"/>
                <a:ext cx="2762879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1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2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97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194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5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6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01" name="Group"/>
            <p:cNvGrpSpPr/>
            <p:nvPr/>
          </p:nvGrpSpPr>
          <p:grpSpPr>
            <a:xfrm>
              <a:off x="5747796" y="0"/>
              <a:ext cx="2763411" cy="368300"/>
              <a:chOff x="0" y="0"/>
              <a:chExt cx="2763410" cy="368300"/>
            </a:xfrm>
          </p:grpSpPr>
          <p:sp>
            <p:nvSpPr>
              <p:cNvPr id="2198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99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0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05" name="Group"/>
            <p:cNvGrpSpPr/>
            <p:nvPr/>
          </p:nvGrpSpPr>
          <p:grpSpPr>
            <a:xfrm>
              <a:off x="8621693" y="0"/>
              <a:ext cx="2763411" cy="368300"/>
              <a:chOff x="0" y="0"/>
              <a:chExt cx="2763410" cy="368300"/>
            </a:xfrm>
          </p:grpSpPr>
          <p:sp>
            <p:nvSpPr>
              <p:cNvPr id="2202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3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4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 advClick="0" advTm="75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77</a:t>
            </a:fld>
            <a:endParaRPr/>
          </a:p>
        </p:txBody>
      </p:sp>
      <p:sp>
        <p:nvSpPr>
          <p:cNvPr id="2209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10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11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12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13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14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15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16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17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grpSp>
        <p:nvGrpSpPr>
          <p:cNvPr id="2226" name="Group"/>
          <p:cNvGrpSpPr/>
          <p:nvPr/>
        </p:nvGrpSpPr>
        <p:grpSpPr>
          <a:xfrm>
            <a:off x="6884711" y="5789451"/>
            <a:ext cx="11340502" cy="679635"/>
            <a:chOff x="0" y="0"/>
            <a:chExt cx="11340501" cy="679634"/>
          </a:xfrm>
        </p:grpSpPr>
        <p:grpSp>
          <p:nvGrpSpPr>
            <p:cNvPr id="2221" name="Group"/>
            <p:cNvGrpSpPr/>
            <p:nvPr/>
          </p:nvGrpSpPr>
          <p:grpSpPr>
            <a:xfrm>
              <a:off x="0" y="0"/>
              <a:ext cx="5439632" cy="679635"/>
              <a:chOff x="0" y="0"/>
              <a:chExt cx="5439631" cy="679634"/>
            </a:xfrm>
          </p:grpSpPr>
          <p:sp>
            <p:nvSpPr>
              <p:cNvPr id="2218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9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0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25" name="Group"/>
            <p:cNvGrpSpPr/>
            <p:nvPr/>
          </p:nvGrpSpPr>
          <p:grpSpPr>
            <a:xfrm>
              <a:off x="5586015" y="0"/>
              <a:ext cx="5754487" cy="679635"/>
              <a:chOff x="0" y="0"/>
              <a:chExt cx="5754485" cy="679634"/>
            </a:xfrm>
          </p:grpSpPr>
          <p:sp>
            <p:nvSpPr>
              <p:cNvPr id="2222" name="Line"/>
              <p:cNvSpPr/>
              <p:nvPr/>
            </p:nvSpPr>
            <p:spPr>
              <a:xfrm>
                <a:off x="0" y="33755"/>
                <a:ext cx="5754486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3" name="Line"/>
              <p:cNvSpPr/>
              <p:nvPr/>
            </p:nvSpPr>
            <p:spPr>
              <a:xfrm flipV="1">
                <a:off x="31788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4" name="Line"/>
              <p:cNvSpPr/>
              <p:nvPr/>
            </p:nvSpPr>
            <p:spPr>
              <a:xfrm flipV="1">
                <a:off x="572120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227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228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</p:spTree>
  </p:cSld>
  <p:clrMapOvr>
    <a:masterClrMapping/>
  </p:clrMapOvr>
  <p:transition spd="med" advClick="0" advTm="75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6" grpId="0" animBg="1" advAuto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78</a:t>
            </a:fld>
            <a:endParaRPr/>
          </a:p>
        </p:txBody>
      </p:sp>
      <p:sp>
        <p:nvSpPr>
          <p:cNvPr id="2231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32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33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34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35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36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37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38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39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40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41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grpSp>
        <p:nvGrpSpPr>
          <p:cNvPr id="2250" name="Group"/>
          <p:cNvGrpSpPr/>
          <p:nvPr/>
        </p:nvGrpSpPr>
        <p:grpSpPr>
          <a:xfrm>
            <a:off x="6884711" y="5789451"/>
            <a:ext cx="11340502" cy="679635"/>
            <a:chOff x="0" y="0"/>
            <a:chExt cx="11340501" cy="679634"/>
          </a:xfrm>
        </p:grpSpPr>
        <p:grpSp>
          <p:nvGrpSpPr>
            <p:cNvPr id="2245" name="Group"/>
            <p:cNvGrpSpPr/>
            <p:nvPr/>
          </p:nvGrpSpPr>
          <p:grpSpPr>
            <a:xfrm>
              <a:off x="0" y="0"/>
              <a:ext cx="5439632" cy="679635"/>
              <a:chOff x="0" y="0"/>
              <a:chExt cx="5439631" cy="679634"/>
            </a:xfrm>
          </p:grpSpPr>
          <p:sp>
            <p:nvSpPr>
              <p:cNvPr id="2242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3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4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49" name="Group"/>
            <p:cNvGrpSpPr/>
            <p:nvPr/>
          </p:nvGrpSpPr>
          <p:grpSpPr>
            <a:xfrm>
              <a:off x="5586015" y="0"/>
              <a:ext cx="5754487" cy="679635"/>
              <a:chOff x="0" y="0"/>
              <a:chExt cx="5754485" cy="679634"/>
            </a:xfrm>
          </p:grpSpPr>
          <p:sp>
            <p:nvSpPr>
              <p:cNvPr id="2246" name="Line"/>
              <p:cNvSpPr/>
              <p:nvPr/>
            </p:nvSpPr>
            <p:spPr>
              <a:xfrm>
                <a:off x="0" y="33755"/>
                <a:ext cx="5754486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7" name="Line"/>
              <p:cNvSpPr/>
              <p:nvPr/>
            </p:nvSpPr>
            <p:spPr>
              <a:xfrm flipV="1">
                <a:off x="31788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48" name="Line"/>
              <p:cNvSpPr/>
              <p:nvPr/>
            </p:nvSpPr>
            <p:spPr>
              <a:xfrm flipV="1">
                <a:off x="572120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63" name="Group"/>
          <p:cNvGrpSpPr/>
          <p:nvPr/>
        </p:nvGrpSpPr>
        <p:grpSpPr>
          <a:xfrm rot="10800000" flipH="1">
            <a:off x="3862111" y="7246914"/>
            <a:ext cx="16877702" cy="679635"/>
            <a:chOff x="-5537199" y="0"/>
            <a:chExt cx="16877701" cy="679634"/>
          </a:xfrm>
        </p:grpSpPr>
        <p:grpSp>
          <p:nvGrpSpPr>
            <p:cNvPr id="2254" name="Group"/>
            <p:cNvGrpSpPr/>
            <p:nvPr/>
          </p:nvGrpSpPr>
          <p:grpSpPr>
            <a:xfrm>
              <a:off x="-5537200" y="-1"/>
              <a:ext cx="5439632" cy="679636"/>
              <a:chOff x="0" y="0"/>
              <a:chExt cx="5439631" cy="679634"/>
            </a:xfrm>
          </p:grpSpPr>
          <p:sp>
            <p:nvSpPr>
              <p:cNvPr id="2251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2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3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58" name="Group"/>
            <p:cNvGrpSpPr/>
            <p:nvPr/>
          </p:nvGrpSpPr>
          <p:grpSpPr>
            <a:xfrm>
              <a:off x="5586015" y="0"/>
              <a:ext cx="5754487" cy="679635"/>
              <a:chOff x="0" y="0"/>
              <a:chExt cx="5754485" cy="679634"/>
            </a:xfrm>
          </p:grpSpPr>
          <p:sp>
            <p:nvSpPr>
              <p:cNvPr id="2255" name="Line"/>
              <p:cNvSpPr/>
              <p:nvPr/>
            </p:nvSpPr>
            <p:spPr>
              <a:xfrm>
                <a:off x="0" y="33755"/>
                <a:ext cx="5754486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6" name="Line"/>
              <p:cNvSpPr/>
              <p:nvPr/>
            </p:nvSpPr>
            <p:spPr>
              <a:xfrm flipV="1">
                <a:off x="31788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57" name="Line"/>
              <p:cNvSpPr/>
              <p:nvPr/>
            </p:nvSpPr>
            <p:spPr>
              <a:xfrm flipV="1">
                <a:off x="572120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62" name="Group"/>
            <p:cNvGrpSpPr/>
            <p:nvPr/>
          </p:nvGrpSpPr>
          <p:grpSpPr>
            <a:xfrm>
              <a:off x="24407" y="-1"/>
              <a:ext cx="5439632" cy="679636"/>
              <a:chOff x="0" y="0"/>
              <a:chExt cx="5439631" cy="679634"/>
            </a:xfrm>
          </p:grpSpPr>
          <p:sp>
            <p:nvSpPr>
              <p:cNvPr id="2259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0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264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265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</p:spTree>
  </p:cSld>
  <p:clrMapOvr>
    <a:masterClrMapping/>
  </p:clrMapOvr>
  <p:transition spd="med" advClick="0" advTm="75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" grpId="0" animBg="1" advAuto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79</a:t>
            </a:fld>
            <a:endParaRPr/>
          </a:p>
        </p:txBody>
      </p:sp>
      <p:sp>
        <p:nvSpPr>
          <p:cNvPr id="2268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69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0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1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2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3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4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5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6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7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8" name="Rectangle"/>
          <p:cNvSpPr/>
          <p:nvPr/>
        </p:nvSpPr>
        <p:spPr>
          <a:xfrm>
            <a:off x="122499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79" name="Rectangle"/>
          <p:cNvSpPr/>
          <p:nvPr/>
        </p:nvSpPr>
        <p:spPr>
          <a:xfrm>
            <a:off x="1288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80" name="Rectangle"/>
          <p:cNvSpPr/>
          <p:nvPr/>
        </p:nvSpPr>
        <p:spPr>
          <a:xfrm>
            <a:off x="135072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81" name="Rectangle"/>
          <p:cNvSpPr/>
          <p:nvPr/>
        </p:nvSpPr>
        <p:spPr>
          <a:xfrm>
            <a:off x="141258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28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grpSp>
        <p:nvGrpSpPr>
          <p:cNvPr id="2304" name="Group"/>
          <p:cNvGrpSpPr/>
          <p:nvPr/>
        </p:nvGrpSpPr>
        <p:grpSpPr>
          <a:xfrm rot="10800000" flipH="1">
            <a:off x="3862111" y="7246914"/>
            <a:ext cx="16877702" cy="679635"/>
            <a:chOff x="-5537200" y="0"/>
            <a:chExt cx="16877701" cy="679634"/>
          </a:xfrm>
        </p:grpSpPr>
        <p:grpSp>
          <p:nvGrpSpPr>
            <p:cNvPr id="2295" name="Group"/>
            <p:cNvGrpSpPr/>
            <p:nvPr/>
          </p:nvGrpSpPr>
          <p:grpSpPr>
            <a:xfrm>
              <a:off x="-5537200" y="-1"/>
              <a:ext cx="5439632" cy="679636"/>
              <a:chOff x="0" y="0"/>
              <a:chExt cx="5439631" cy="679634"/>
            </a:xfrm>
          </p:grpSpPr>
          <p:sp>
            <p:nvSpPr>
              <p:cNvPr id="2292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99" name="Group"/>
            <p:cNvGrpSpPr/>
            <p:nvPr/>
          </p:nvGrpSpPr>
          <p:grpSpPr>
            <a:xfrm>
              <a:off x="5586015" y="0"/>
              <a:ext cx="5754487" cy="679635"/>
              <a:chOff x="0" y="0"/>
              <a:chExt cx="5754485" cy="679634"/>
            </a:xfrm>
          </p:grpSpPr>
          <p:sp>
            <p:nvSpPr>
              <p:cNvPr id="2296" name="Line"/>
              <p:cNvSpPr/>
              <p:nvPr/>
            </p:nvSpPr>
            <p:spPr>
              <a:xfrm>
                <a:off x="0" y="33755"/>
                <a:ext cx="5754486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Line"/>
              <p:cNvSpPr/>
              <p:nvPr/>
            </p:nvSpPr>
            <p:spPr>
              <a:xfrm flipV="1">
                <a:off x="31788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Line"/>
              <p:cNvSpPr/>
              <p:nvPr/>
            </p:nvSpPr>
            <p:spPr>
              <a:xfrm flipV="1">
                <a:off x="572120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03" name="Group"/>
            <p:cNvGrpSpPr/>
            <p:nvPr/>
          </p:nvGrpSpPr>
          <p:grpSpPr>
            <a:xfrm>
              <a:off x="24407" y="-1"/>
              <a:ext cx="5439632" cy="679636"/>
              <a:chOff x="0" y="0"/>
              <a:chExt cx="5439631" cy="679634"/>
            </a:xfrm>
          </p:grpSpPr>
          <p:sp>
            <p:nvSpPr>
              <p:cNvPr id="2300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305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rPr dirty="0"/>
              <a:t>…</a:t>
            </a:r>
          </a:p>
        </p:txBody>
      </p:sp>
      <p:sp>
        <p:nvSpPr>
          <p:cNvPr id="2306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9317A5FA-20B5-1830-E9D5-77EB4DF53079}"/>
              </a:ext>
            </a:extLst>
          </p:cNvPr>
          <p:cNvGrpSpPr/>
          <p:nvPr/>
        </p:nvGrpSpPr>
        <p:grpSpPr>
          <a:xfrm>
            <a:off x="6884711" y="5789451"/>
            <a:ext cx="11340502" cy="679635"/>
            <a:chOff x="0" y="0"/>
            <a:chExt cx="11340501" cy="679634"/>
          </a:xfrm>
        </p:grpSpPr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13DF8847-BB66-BB0A-3D68-0D53FF055241}"/>
                </a:ext>
              </a:extLst>
            </p:cNvPr>
            <p:cNvGrpSpPr/>
            <p:nvPr/>
          </p:nvGrpSpPr>
          <p:grpSpPr>
            <a:xfrm>
              <a:off x="0" y="0"/>
              <a:ext cx="5439632" cy="679635"/>
              <a:chOff x="0" y="0"/>
              <a:chExt cx="5439631" cy="679634"/>
            </a:xfrm>
          </p:grpSpPr>
          <p:sp>
            <p:nvSpPr>
              <p:cNvPr id="19" name="Line">
                <a:extLst>
                  <a:ext uri="{FF2B5EF4-FFF2-40B4-BE49-F238E27FC236}">
                    <a16:creationId xmlns:a16="http://schemas.microsoft.com/office/drawing/2014/main" id="{64C0B9DF-44EE-3A0C-F72D-0670CC2C7827}"/>
                  </a:ext>
                </a:extLst>
              </p:cNvPr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CA6CCDF0-5424-DFCD-48B1-BFF75314BABB}"/>
                  </a:ext>
                </a:extLst>
              </p:cNvPr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F18F9167-96D9-D146-BCD8-EA2953A12574}"/>
                  </a:ext>
                </a:extLst>
              </p:cNvPr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C0025529-0819-7BE7-CBBB-5C52BC955EF9}"/>
                </a:ext>
              </a:extLst>
            </p:cNvPr>
            <p:cNvGrpSpPr/>
            <p:nvPr/>
          </p:nvGrpSpPr>
          <p:grpSpPr>
            <a:xfrm>
              <a:off x="5586015" y="0"/>
              <a:ext cx="5754487" cy="679635"/>
              <a:chOff x="0" y="0"/>
              <a:chExt cx="5754485" cy="679634"/>
            </a:xfrm>
          </p:grpSpPr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29B0C22E-4143-A4C5-46C4-78DFB70C9A0F}"/>
                  </a:ext>
                </a:extLst>
              </p:cNvPr>
              <p:cNvSpPr/>
              <p:nvPr/>
            </p:nvSpPr>
            <p:spPr>
              <a:xfrm>
                <a:off x="0" y="33755"/>
                <a:ext cx="5754486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89E21867-3468-EAEB-9883-93B6F098A2EA}"/>
                  </a:ext>
                </a:extLst>
              </p:cNvPr>
              <p:cNvSpPr/>
              <p:nvPr/>
            </p:nvSpPr>
            <p:spPr>
              <a:xfrm flipV="1">
                <a:off x="31788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F461CB41-E363-4453-7800-2A6FFF36F52B}"/>
                  </a:ext>
                </a:extLst>
              </p:cNvPr>
              <p:cNvSpPr/>
              <p:nvPr/>
            </p:nvSpPr>
            <p:spPr>
              <a:xfrm flipV="1">
                <a:off x="572120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 advClick="0" advTm="75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 spc="-200"/>
            </a:pPr>
            <a:r>
              <a:rPr i="1"/>
              <a:t>d</a:t>
            </a:r>
            <a:r>
              <a:t>-Normalized Replicated Adjacency List</a:t>
            </a:r>
          </a:p>
        </p:txBody>
      </p:sp>
      <p:sp>
        <p:nvSpPr>
          <p:cNvPr id="246" name="Circle"/>
          <p:cNvSpPr/>
          <p:nvPr/>
        </p:nvSpPr>
        <p:spPr>
          <a:xfrm>
            <a:off x="6355669" y="3423763"/>
            <a:ext cx="1270001" cy="127000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7" name="Circle"/>
          <p:cNvSpPr/>
          <p:nvPr/>
        </p:nvSpPr>
        <p:spPr>
          <a:xfrm>
            <a:off x="6355669" y="4803477"/>
            <a:ext cx="1270001" cy="1270001"/>
          </a:xfrm>
          <a:prstGeom prst="ellipse">
            <a:avLst/>
          </a:prstGeom>
          <a:solidFill>
            <a:srgbClr val="FF968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8" name="Circle"/>
          <p:cNvSpPr/>
          <p:nvPr/>
        </p:nvSpPr>
        <p:spPr>
          <a:xfrm>
            <a:off x="6355669" y="6356716"/>
            <a:ext cx="1270001" cy="1270001"/>
          </a:xfrm>
          <a:prstGeom prst="ellipse">
            <a:avLst/>
          </a:prstGeom>
          <a:solidFill>
            <a:srgbClr val="86B6F6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grpSp>
        <p:nvGrpSpPr>
          <p:cNvPr id="252" name="Group"/>
          <p:cNvGrpSpPr/>
          <p:nvPr/>
        </p:nvGrpSpPr>
        <p:grpSpPr>
          <a:xfrm>
            <a:off x="9444215" y="3434736"/>
            <a:ext cx="3185457" cy="1085503"/>
            <a:chOff x="0" y="0"/>
            <a:chExt cx="3185456" cy="1085502"/>
          </a:xfrm>
        </p:grpSpPr>
        <p:sp>
          <p:nvSpPr>
            <p:cNvPr id="249" name="Rectangle"/>
            <p:cNvSpPr/>
            <p:nvPr/>
          </p:nvSpPr>
          <p:spPr>
            <a:xfrm>
              <a:off x="0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50" name="Rectangle"/>
            <p:cNvSpPr/>
            <p:nvPr/>
          </p:nvSpPr>
          <p:spPr>
            <a:xfrm>
              <a:off x="1058554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51" name="Rectangle"/>
            <p:cNvSpPr/>
            <p:nvPr/>
          </p:nvSpPr>
          <p:spPr>
            <a:xfrm>
              <a:off x="2117109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grpSp>
        <p:nvGrpSpPr>
          <p:cNvPr id="256" name="Group"/>
          <p:cNvGrpSpPr/>
          <p:nvPr/>
        </p:nvGrpSpPr>
        <p:grpSpPr>
          <a:xfrm>
            <a:off x="12635183" y="3434736"/>
            <a:ext cx="3204437" cy="1085503"/>
            <a:chOff x="0" y="0"/>
            <a:chExt cx="3204435" cy="1085502"/>
          </a:xfrm>
        </p:grpSpPr>
        <p:sp>
          <p:nvSpPr>
            <p:cNvPr id="253" name="Rectangle"/>
            <p:cNvSpPr/>
            <p:nvPr/>
          </p:nvSpPr>
          <p:spPr>
            <a:xfrm>
              <a:off x="0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54" name="Rectangle"/>
            <p:cNvSpPr/>
            <p:nvPr/>
          </p:nvSpPr>
          <p:spPr>
            <a:xfrm>
              <a:off x="1064832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55" name="Rectangle"/>
            <p:cNvSpPr/>
            <p:nvPr/>
          </p:nvSpPr>
          <p:spPr>
            <a:xfrm>
              <a:off x="2136088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15842526" y="3447436"/>
            <a:ext cx="2129508" cy="1085503"/>
            <a:chOff x="0" y="0"/>
            <a:chExt cx="2129507" cy="1085502"/>
          </a:xfrm>
        </p:grpSpPr>
        <p:sp>
          <p:nvSpPr>
            <p:cNvPr id="257" name="Rectangle"/>
            <p:cNvSpPr/>
            <p:nvPr/>
          </p:nvSpPr>
          <p:spPr>
            <a:xfrm>
              <a:off x="0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58" name="Rectangle"/>
            <p:cNvSpPr/>
            <p:nvPr/>
          </p:nvSpPr>
          <p:spPr>
            <a:xfrm>
              <a:off x="1061160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sp>
        <p:nvSpPr>
          <p:cNvPr id="260" name="Rectangle"/>
          <p:cNvSpPr/>
          <p:nvPr/>
        </p:nvSpPr>
        <p:spPr>
          <a:xfrm>
            <a:off x="9444215" y="4895726"/>
            <a:ext cx="1068348" cy="1085504"/>
          </a:xfrm>
          <a:prstGeom prst="rect">
            <a:avLst/>
          </a:prstGeom>
          <a:solidFill>
            <a:srgbClr val="FF968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61" name="⊥"/>
          <p:cNvSpPr txBox="1"/>
          <p:nvPr/>
        </p:nvSpPr>
        <p:spPr>
          <a:xfrm>
            <a:off x="9592412" y="6539350"/>
            <a:ext cx="771954" cy="90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900"/>
            </a:lvl1pPr>
          </a:lstStyle>
          <a:p>
            <a:r>
              <a:t>⊥</a:t>
            </a:r>
          </a:p>
        </p:txBody>
      </p:sp>
      <p:sp>
        <p:nvSpPr>
          <p:cNvPr id="262" name="For example d=3"/>
          <p:cNvSpPr txBox="1"/>
          <p:nvPr/>
        </p:nvSpPr>
        <p:spPr>
          <a:xfrm>
            <a:off x="1744209" y="11282542"/>
            <a:ext cx="3773857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>
                <a:solidFill>
                  <a:srgbClr val="102948"/>
                </a:solidFill>
              </a:defRPr>
            </a:pPr>
            <a:r>
              <a:t>For example </a:t>
            </a:r>
            <a:r>
              <a:rPr i="1"/>
              <a:t>d</a:t>
            </a:r>
            <a:r>
              <a:t>=3</a:t>
            </a:r>
          </a:p>
        </p:txBody>
      </p:sp>
      <p:grpSp>
        <p:nvGrpSpPr>
          <p:cNvPr id="265" name="Group"/>
          <p:cNvGrpSpPr/>
          <p:nvPr/>
        </p:nvGrpSpPr>
        <p:grpSpPr>
          <a:xfrm>
            <a:off x="12641301" y="2975522"/>
            <a:ext cx="3206274" cy="8032389"/>
            <a:chOff x="0" y="0"/>
            <a:chExt cx="3206272" cy="8032388"/>
          </a:xfrm>
        </p:grpSpPr>
        <p:sp>
          <p:nvSpPr>
            <p:cNvPr id="263" name="Line"/>
            <p:cNvSpPr/>
            <p:nvPr/>
          </p:nvSpPr>
          <p:spPr>
            <a:xfrm flipV="1">
              <a:off x="-1" y="-2"/>
              <a:ext cx="2" cy="8032390"/>
            </a:xfrm>
            <a:prstGeom prst="line">
              <a:avLst/>
            </a:prstGeom>
            <a:noFill/>
            <a:ln w="152400" cap="flat">
              <a:solidFill>
                <a:srgbClr val="0096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Line"/>
            <p:cNvSpPr/>
            <p:nvPr/>
          </p:nvSpPr>
          <p:spPr>
            <a:xfrm flipV="1">
              <a:off x="3206272" y="-2"/>
              <a:ext cx="1" cy="8032390"/>
            </a:xfrm>
            <a:prstGeom prst="line">
              <a:avLst/>
            </a:prstGeom>
            <a:noFill/>
            <a:ln w="152400" cap="flat">
              <a:solidFill>
                <a:srgbClr val="0096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6" name="Line"/>
          <p:cNvSpPr/>
          <p:nvPr/>
        </p:nvSpPr>
        <p:spPr>
          <a:xfrm>
            <a:off x="7834467" y="6991716"/>
            <a:ext cx="110644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7" name="Line"/>
          <p:cNvSpPr/>
          <p:nvPr/>
        </p:nvSpPr>
        <p:spPr>
          <a:xfrm>
            <a:off x="7834467" y="5438477"/>
            <a:ext cx="110644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8" name="Line"/>
          <p:cNvSpPr/>
          <p:nvPr/>
        </p:nvSpPr>
        <p:spPr>
          <a:xfrm>
            <a:off x="7834467" y="3977487"/>
            <a:ext cx="110644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79" name="Group"/>
          <p:cNvGrpSpPr/>
          <p:nvPr/>
        </p:nvGrpSpPr>
        <p:grpSpPr>
          <a:xfrm>
            <a:off x="9397367" y="2366970"/>
            <a:ext cx="9680068" cy="959459"/>
            <a:chOff x="0" y="0"/>
            <a:chExt cx="9680066" cy="959457"/>
          </a:xfrm>
        </p:grpSpPr>
        <p:sp>
          <p:nvSpPr>
            <p:cNvPr id="269" name="Line"/>
            <p:cNvSpPr/>
            <p:nvPr/>
          </p:nvSpPr>
          <p:spPr>
            <a:xfrm>
              <a:off x="1971051" y="479728"/>
              <a:ext cx="1106449" cy="1"/>
            </a:xfrm>
            <a:prstGeom prst="line">
              <a:avLst/>
            </a:prstGeom>
            <a:noFill/>
            <a:ln w="101600" cap="flat">
              <a:solidFill>
                <a:schemeClr val="accent1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Line"/>
            <p:cNvSpPr/>
            <p:nvPr/>
          </p:nvSpPr>
          <p:spPr>
            <a:xfrm flipH="1" flipV="1">
              <a:off x="-1" y="479728"/>
              <a:ext cx="1308101" cy="1"/>
            </a:xfrm>
            <a:prstGeom prst="line">
              <a:avLst/>
            </a:prstGeom>
            <a:noFill/>
            <a:ln w="101600" cap="flat">
              <a:solidFill>
                <a:schemeClr val="accent1"/>
              </a:solidFill>
              <a:prstDash val="solid"/>
              <a:round/>
              <a:tailEnd type="triangle" w="med" len="sm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Line"/>
            <p:cNvSpPr/>
            <p:nvPr/>
          </p:nvSpPr>
          <p:spPr>
            <a:xfrm>
              <a:off x="5272335" y="479728"/>
              <a:ext cx="1106448" cy="1"/>
            </a:xfrm>
            <a:prstGeom prst="line">
              <a:avLst/>
            </a:prstGeom>
            <a:noFill/>
            <a:ln w="101600" cap="flat">
              <a:solidFill>
                <a:schemeClr val="accent1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Line"/>
            <p:cNvSpPr/>
            <p:nvPr/>
          </p:nvSpPr>
          <p:spPr>
            <a:xfrm flipH="1" flipV="1">
              <a:off x="3301284" y="479728"/>
              <a:ext cx="1308101" cy="1"/>
            </a:xfrm>
            <a:prstGeom prst="line">
              <a:avLst/>
            </a:prstGeom>
            <a:noFill/>
            <a:ln w="101600" cap="flat">
              <a:solidFill>
                <a:schemeClr val="accent1"/>
              </a:solidFill>
              <a:prstDash val="solid"/>
              <a:round/>
              <a:tailEnd type="triangle" w="med" len="sm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76" name="Group"/>
            <p:cNvGrpSpPr/>
            <p:nvPr/>
          </p:nvGrpSpPr>
          <p:grpSpPr>
            <a:xfrm>
              <a:off x="1398335" y="-1"/>
              <a:ext cx="7085051" cy="959459"/>
              <a:chOff x="0" y="0"/>
              <a:chExt cx="7085049" cy="95945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3" name="Text"/>
                  <p:cNvSpPr txBox="1"/>
                  <p:nvPr/>
                </p:nvSpPr>
                <p:spPr>
                  <a:xfrm>
                    <a:off x="0" y="-1"/>
                    <a:ext cx="482482" cy="95945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>
                        <a:solidFill>
                          <a:srgbClr val="4294F8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sz="5750" i="1">
                              <a:solidFill>
                                <a:srgbClr val="4294F8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>
              <p:sp>
                <p:nvSpPr>
                  <p:cNvPr id="273" name="Text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-1"/>
                    <a:ext cx="482482" cy="95945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4" name="Text"/>
                  <p:cNvSpPr txBox="1"/>
                  <p:nvPr/>
                </p:nvSpPr>
                <p:spPr>
                  <a:xfrm>
                    <a:off x="3301284" y="-1"/>
                    <a:ext cx="482482" cy="95945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>
                        <a:solidFill>
                          <a:srgbClr val="4294F8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sz="5750" i="1">
                              <a:solidFill>
                                <a:srgbClr val="4294F8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>
              <p:sp>
                <p:nvSpPr>
                  <p:cNvPr id="274" name="Text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1284" y="-1"/>
                    <a:ext cx="482482" cy="95945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5" name="Text"/>
                  <p:cNvSpPr txBox="1"/>
                  <p:nvPr/>
                </p:nvSpPr>
                <p:spPr>
                  <a:xfrm>
                    <a:off x="6602568" y="-1"/>
                    <a:ext cx="482482" cy="95945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m="http://schemas.openxmlformats.org/officeDocument/2006/math" xmlns="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>
                        <a:solidFill>
                          <a:srgbClr val="4294F8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sz="5750" i="1">
                              <a:solidFill>
                                <a:srgbClr val="4294F8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/>
                  </a:p>
                </p:txBody>
              </p:sp>
            </mc:Choice>
            <mc:Fallback>
              <p:sp>
                <p:nvSpPr>
                  <p:cNvPr id="275" name="Text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2568" y="-1"/>
                    <a:ext cx="482482" cy="9594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7" name="Line"/>
            <p:cNvSpPr/>
            <p:nvPr/>
          </p:nvSpPr>
          <p:spPr>
            <a:xfrm>
              <a:off x="8573619" y="479728"/>
              <a:ext cx="1106448" cy="1"/>
            </a:xfrm>
            <a:prstGeom prst="line">
              <a:avLst/>
            </a:prstGeom>
            <a:noFill/>
            <a:ln w="101600" cap="flat">
              <a:solidFill>
                <a:schemeClr val="accent1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Line"/>
            <p:cNvSpPr/>
            <p:nvPr/>
          </p:nvSpPr>
          <p:spPr>
            <a:xfrm flipH="1" flipV="1">
              <a:off x="6602569" y="479728"/>
              <a:ext cx="1308101" cy="1"/>
            </a:xfrm>
            <a:prstGeom prst="line">
              <a:avLst/>
            </a:prstGeom>
            <a:noFill/>
            <a:ln w="101600" cap="flat">
              <a:solidFill>
                <a:schemeClr val="accent1"/>
              </a:solidFill>
              <a:prstDash val="solid"/>
              <a:round/>
              <a:tailEnd type="triangle" w="med" len="sm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57944" y="13087297"/>
            <a:ext cx="255613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 advAuto="0"/>
      <p:bldP spid="279" grpId="0" animBg="1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80</a:t>
            </a:fld>
            <a:endParaRPr/>
          </a:p>
        </p:txBody>
      </p:sp>
      <p:sp>
        <p:nvSpPr>
          <p:cNvPr id="2309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10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1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2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3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4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5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6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7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8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19" name="Rectangle"/>
          <p:cNvSpPr/>
          <p:nvPr/>
        </p:nvSpPr>
        <p:spPr>
          <a:xfrm>
            <a:off x="122499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20" name="Rectangle"/>
          <p:cNvSpPr/>
          <p:nvPr/>
        </p:nvSpPr>
        <p:spPr>
          <a:xfrm>
            <a:off x="1288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21" name="Rectangle"/>
          <p:cNvSpPr/>
          <p:nvPr/>
        </p:nvSpPr>
        <p:spPr>
          <a:xfrm>
            <a:off x="135072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22" name="Rectangle"/>
          <p:cNvSpPr/>
          <p:nvPr/>
        </p:nvSpPr>
        <p:spPr>
          <a:xfrm>
            <a:off x="141258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grpSp>
        <p:nvGrpSpPr>
          <p:cNvPr id="2326" name="Group"/>
          <p:cNvGrpSpPr/>
          <p:nvPr/>
        </p:nvGrpSpPr>
        <p:grpSpPr>
          <a:xfrm>
            <a:off x="6884711" y="5828420"/>
            <a:ext cx="11272769" cy="679635"/>
            <a:chOff x="0" y="0"/>
            <a:chExt cx="11272767" cy="679634"/>
          </a:xfrm>
        </p:grpSpPr>
        <p:sp>
          <p:nvSpPr>
            <p:cNvPr id="2323" name="Line"/>
            <p:cNvSpPr/>
            <p:nvPr/>
          </p:nvSpPr>
          <p:spPr>
            <a:xfrm>
              <a:off x="0" y="33755"/>
              <a:ext cx="11272768" cy="1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24" name="Line"/>
            <p:cNvSpPr/>
            <p:nvPr/>
          </p:nvSpPr>
          <p:spPr>
            <a:xfrm flipV="1">
              <a:off x="62272" y="-1"/>
              <a:ext cx="1" cy="679636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25" name="Line"/>
            <p:cNvSpPr/>
            <p:nvPr/>
          </p:nvSpPr>
          <p:spPr>
            <a:xfrm flipV="1">
              <a:off x="11207581" y="-1"/>
              <a:ext cx="1" cy="679636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29" name="Group"/>
          <p:cNvGrpSpPr/>
          <p:nvPr/>
        </p:nvGrpSpPr>
        <p:grpSpPr>
          <a:xfrm>
            <a:off x="12855495" y="7448830"/>
            <a:ext cx="5476953" cy="2131765"/>
            <a:chOff x="0" y="0"/>
            <a:chExt cx="5476951" cy="2131764"/>
          </a:xfrm>
        </p:grpSpPr>
        <p:sp>
          <p:nvSpPr>
            <p:cNvPr id="2327" name="Half or less remains"/>
            <p:cNvSpPr txBox="1"/>
            <p:nvPr/>
          </p:nvSpPr>
          <p:spPr>
            <a:xfrm>
              <a:off x="0" y="1323332"/>
              <a:ext cx="5476952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/>
                <a:t>Half or less remains</a:t>
              </a:r>
            </a:p>
          </p:txBody>
        </p:sp>
        <p:sp>
          <p:nvSpPr>
            <p:cNvPr id="2328" name="Line"/>
            <p:cNvSpPr/>
            <p:nvPr/>
          </p:nvSpPr>
          <p:spPr>
            <a:xfrm flipV="1">
              <a:off x="2583127" y="0"/>
              <a:ext cx="1" cy="143316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3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sp>
        <p:nvSpPr>
          <p:cNvPr id="2331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332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75FA1-839E-9378-8CB9-D1D17B96D268}"/>
              </a:ext>
            </a:extLst>
          </p:cNvPr>
          <p:cNvSpPr txBox="1"/>
          <p:nvPr/>
        </p:nvSpPr>
        <p:spPr>
          <a:xfrm>
            <a:off x="1161429" y="10465017"/>
            <a:ext cx="20999323" cy="1008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81263" indent="-481263">
              <a:lnSpc>
                <a:spcPct val="140000"/>
              </a:lnSpc>
              <a:spcBef>
                <a:spcPts val="3000"/>
              </a:spcBef>
              <a:buSzPct val="100000"/>
              <a:buChar char="•"/>
            </a:pPr>
            <a:r>
              <a:rPr lang="en-US" dirty="0"/>
              <a:t>All larger intervals up to the entire line will not affect yellow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6" grpId="0" animBg="1" advAuto="0"/>
      <p:bldP spid="2329" grpId="0" animBg="1" advAuto="0"/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81</a:t>
            </a:fld>
            <a:endParaRPr/>
          </a:p>
        </p:txBody>
      </p:sp>
      <p:sp>
        <p:nvSpPr>
          <p:cNvPr id="2335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36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37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38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39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0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1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2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3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4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5" name="Rectangle"/>
          <p:cNvSpPr/>
          <p:nvPr/>
        </p:nvSpPr>
        <p:spPr>
          <a:xfrm>
            <a:off x="122499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6" name="Rectangle"/>
          <p:cNvSpPr/>
          <p:nvPr/>
        </p:nvSpPr>
        <p:spPr>
          <a:xfrm>
            <a:off x="1288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7" name="Rectangle"/>
          <p:cNvSpPr/>
          <p:nvPr/>
        </p:nvSpPr>
        <p:spPr>
          <a:xfrm>
            <a:off x="135072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48" name="Rectangle"/>
          <p:cNvSpPr/>
          <p:nvPr/>
        </p:nvSpPr>
        <p:spPr>
          <a:xfrm>
            <a:off x="141258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grpSp>
        <p:nvGrpSpPr>
          <p:cNvPr id="2352" name="Group"/>
          <p:cNvGrpSpPr/>
          <p:nvPr/>
        </p:nvGrpSpPr>
        <p:grpSpPr>
          <a:xfrm>
            <a:off x="4323894" y="5865449"/>
            <a:ext cx="16445202" cy="679636"/>
            <a:chOff x="0" y="0"/>
            <a:chExt cx="16445200" cy="679634"/>
          </a:xfrm>
        </p:grpSpPr>
        <p:sp>
          <p:nvSpPr>
            <p:cNvPr id="2349" name="Line"/>
            <p:cNvSpPr/>
            <p:nvPr/>
          </p:nvSpPr>
          <p:spPr>
            <a:xfrm>
              <a:off x="0" y="33755"/>
              <a:ext cx="16445201" cy="1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50" name="Line"/>
            <p:cNvSpPr/>
            <p:nvPr/>
          </p:nvSpPr>
          <p:spPr>
            <a:xfrm flipV="1">
              <a:off x="52745" y="0"/>
              <a:ext cx="1" cy="679635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51" name="Line"/>
            <p:cNvSpPr/>
            <p:nvPr/>
          </p:nvSpPr>
          <p:spPr>
            <a:xfrm flipV="1">
              <a:off x="16388205" y="0"/>
              <a:ext cx="1" cy="679635"/>
            </a:xfrm>
            <a:prstGeom prst="line">
              <a:avLst/>
            </a:prstGeom>
            <a:noFill/>
            <a:ln w="1270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53" name="All larger intervals up to the entire line will not affect yellow…"/>
              <p:cNvSpPr txBox="1"/>
              <p:nvPr/>
            </p:nvSpPr>
            <p:spPr>
              <a:xfrm>
                <a:off x="1483845" y="8924596"/>
                <a:ext cx="21416309" cy="24359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481263" indent="-481263">
                  <a:lnSpc>
                    <a:spcPct val="140000"/>
                  </a:lnSpc>
                  <a:spcBef>
                    <a:spcPts val="3000"/>
                  </a:spcBef>
                  <a:buSzPct val="100000"/>
                  <a:buChar char="•"/>
                </a:pPr>
                <a:r>
                  <a:rPr lang="en-US" dirty="0"/>
                  <a:t>After finishing, f</a:t>
                </a:r>
                <a:r>
                  <a:rPr dirty="0"/>
                  <a:t>or every 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dirty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dirty="0"/>
                  <a:t> </a:t>
                </a:r>
                <a:r>
                  <a:rPr dirty="0">
                    <a:solidFill>
                      <a:srgbClr val="FF0000"/>
                    </a:solidFill>
                  </a:rPr>
                  <a:t>down</a:t>
                </a:r>
                <a:r>
                  <a:rPr dirty="0"/>
                  <a:t> to 1: execute simultaneously intervals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57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dirty="0"/>
                  <a:t> in brick pattern</a:t>
                </a:r>
              </a:p>
            </p:txBody>
          </p:sp>
        </mc:Choice>
        <mc:Fallback>
          <p:sp>
            <p:nvSpPr>
              <p:cNvPr id="2353" name="All larger intervals up to the entire line will not affect yellow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45" y="8924596"/>
                <a:ext cx="21416309" cy="2435923"/>
              </a:xfrm>
              <a:prstGeom prst="rect">
                <a:avLst/>
              </a:prstGeom>
              <a:blipFill>
                <a:blip r:embed="rId2"/>
                <a:stretch>
                  <a:fillRect l="-1366" b="-112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4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sp>
        <p:nvSpPr>
          <p:cNvPr id="2355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356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82</a:t>
            </a:fld>
            <a:endParaRPr/>
          </a:p>
        </p:txBody>
      </p:sp>
      <p:sp>
        <p:nvSpPr>
          <p:cNvPr id="2359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0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1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2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3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4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5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6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7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8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69" name="Rectangle"/>
          <p:cNvSpPr/>
          <p:nvPr/>
        </p:nvSpPr>
        <p:spPr>
          <a:xfrm>
            <a:off x="122499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70" name="Rectangle"/>
          <p:cNvSpPr/>
          <p:nvPr/>
        </p:nvSpPr>
        <p:spPr>
          <a:xfrm>
            <a:off x="1288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71" name="Rectangle"/>
          <p:cNvSpPr/>
          <p:nvPr/>
        </p:nvSpPr>
        <p:spPr>
          <a:xfrm>
            <a:off x="135072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72" name="Rectangle"/>
          <p:cNvSpPr/>
          <p:nvPr/>
        </p:nvSpPr>
        <p:spPr>
          <a:xfrm>
            <a:off x="141258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37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grpSp>
        <p:nvGrpSpPr>
          <p:cNvPr id="2382" name="Group"/>
          <p:cNvGrpSpPr/>
          <p:nvPr/>
        </p:nvGrpSpPr>
        <p:grpSpPr>
          <a:xfrm>
            <a:off x="6884711" y="5789451"/>
            <a:ext cx="11340502" cy="679635"/>
            <a:chOff x="0" y="0"/>
            <a:chExt cx="11340501" cy="679634"/>
          </a:xfrm>
        </p:grpSpPr>
        <p:grpSp>
          <p:nvGrpSpPr>
            <p:cNvPr id="2377" name="Group"/>
            <p:cNvGrpSpPr/>
            <p:nvPr/>
          </p:nvGrpSpPr>
          <p:grpSpPr>
            <a:xfrm>
              <a:off x="0" y="0"/>
              <a:ext cx="5439632" cy="679635"/>
              <a:chOff x="0" y="0"/>
              <a:chExt cx="5439631" cy="679634"/>
            </a:xfrm>
          </p:grpSpPr>
          <p:sp>
            <p:nvSpPr>
              <p:cNvPr id="2374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5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6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81" name="Group"/>
            <p:cNvGrpSpPr/>
            <p:nvPr/>
          </p:nvGrpSpPr>
          <p:grpSpPr>
            <a:xfrm>
              <a:off x="5586015" y="0"/>
              <a:ext cx="5754487" cy="679635"/>
              <a:chOff x="0" y="0"/>
              <a:chExt cx="5754485" cy="679634"/>
            </a:xfrm>
          </p:grpSpPr>
          <p:sp>
            <p:nvSpPr>
              <p:cNvPr id="2378" name="Line"/>
              <p:cNvSpPr/>
              <p:nvPr/>
            </p:nvSpPr>
            <p:spPr>
              <a:xfrm>
                <a:off x="0" y="33755"/>
                <a:ext cx="5754486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9" name="Line"/>
              <p:cNvSpPr/>
              <p:nvPr/>
            </p:nvSpPr>
            <p:spPr>
              <a:xfrm flipV="1">
                <a:off x="31788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0" name="Line"/>
              <p:cNvSpPr/>
              <p:nvPr/>
            </p:nvSpPr>
            <p:spPr>
              <a:xfrm flipV="1">
                <a:off x="572120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95" name="Group"/>
          <p:cNvGrpSpPr/>
          <p:nvPr/>
        </p:nvGrpSpPr>
        <p:grpSpPr>
          <a:xfrm rot="10800000" flipH="1">
            <a:off x="3862111" y="7246914"/>
            <a:ext cx="16877702" cy="679635"/>
            <a:chOff x="-5537200" y="0"/>
            <a:chExt cx="16877701" cy="679634"/>
          </a:xfrm>
        </p:grpSpPr>
        <p:grpSp>
          <p:nvGrpSpPr>
            <p:cNvPr id="2386" name="Group"/>
            <p:cNvGrpSpPr/>
            <p:nvPr/>
          </p:nvGrpSpPr>
          <p:grpSpPr>
            <a:xfrm>
              <a:off x="-5537200" y="-1"/>
              <a:ext cx="5439632" cy="679636"/>
              <a:chOff x="0" y="0"/>
              <a:chExt cx="5439631" cy="679634"/>
            </a:xfrm>
          </p:grpSpPr>
          <p:sp>
            <p:nvSpPr>
              <p:cNvPr id="2383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4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5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90" name="Group"/>
            <p:cNvGrpSpPr/>
            <p:nvPr/>
          </p:nvGrpSpPr>
          <p:grpSpPr>
            <a:xfrm>
              <a:off x="5586015" y="0"/>
              <a:ext cx="5754487" cy="679635"/>
              <a:chOff x="0" y="0"/>
              <a:chExt cx="5754485" cy="679634"/>
            </a:xfrm>
          </p:grpSpPr>
          <p:sp>
            <p:nvSpPr>
              <p:cNvPr id="2387" name="Line"/>
              <p:cNvSpPr/>
              <p:nvPr/>
            </p:nvSpPr>
            <p:spPr>
              <a:xfrm>
                <a:off x="0" y="33755"/>
                <a:ext cx="5754486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8" name="Line"/>
              <p:cNvSpPr/>
              <p:nvPr/>
            </p:nvSpPr>
            <p:spPr>
              <a:xfrm flipV="1">
                <a:off x="31788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89" name="Line"/>
              <p:cNvSpPr/>
              <p:nvPr/>
            </p:nvSpPr>
            <p:spPr>
              <a:xfrm flipV="1">
                <a:off x="572120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94" name="Group"/>
            <p:cNvGrpSpPr/>
            <p:nvPr/>
          </p:nvGrpSpPr>
          <p:grpSpPr>
            <a:xfrm>
              <a:off x="24407" y="-1"/>
              <a:ext cx="5439632" cy="679636"/>
              <a:chOff x="0" y="0"/>
              <a:chExt cx="5439631" cy="679634"/>
            </a:xfrm>
          </p:grpSpPr>
          <p:sp>
            <p:nvSpPr>
              <p:cNvPr id="2391" name="Line"/>
              <p:cNvSpPr/>
              <p:nvPr/>
            </p:nvSpPr>
            <p:spPr>
              <a:xfrm>
                <a:off x="0" y="33755"/>
                <a:ext cx="543963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2" name="Line"/>
              <p:cNvSpPr/>
              <p:nvPr/>
            </p:nvSpPr>
            <p:spPr>
              <a:xfrm flipV="1">
                <a:off x="30049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93" name="Line"/>
              <p:cNvSpPr/>
              <p:nvPr/>
            </p:nvSpPr>
            <p:spPr>
              <a:xfrm flipV="1">
                <a:off x="5408176" y="0"/>
                <a:ext cx="1" cy="679635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396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397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</p:spTree>
  </p:cSld>
  <p:clrMapOvr>
    <a:masterClrMapping/>
  </p:clrMapOvr>
  <p:transition spd="slow" advClick="0" advTm="15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2" grpId="0" animBg="1" advAuto="0"/>
      <p:bldP spid="2395" grpId="0" animBg="1" advAuto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83</a:t>
            </a:fld>
            <a:endParaRPr/>
          </a:p>
        </p:txBody>
      </p:sp>
      <p:sp>
        <p:nvSpPr>
          <p:cNvPr id="2400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01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02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03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04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05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06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07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08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09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10" name="Rectangle"/>
          <p:cNvSpPr/>
          <p:nvPr/>
        </p:nvSpPr>
        <p:spPr>
          <a:xfrm>
            <a:off x="122499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11" name="Rectangle"/>
          <p:cNvSpPr/>
          <p:nvPr/>
        </p:nvSpPr>
        <p:spPr>
          <a:xfrm>
            <a:off x="1288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12" name="Rectangle"/>
          <p:cNvSpPr/>
          <p:nvPr/>
        </p:nvSpPr>
        <p:spPr>
          <a:xfrm>
            <a:off x="135072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13" name="Rectangle"/>
          <p:cNvSpPr/>
          <p:nvPr/>
        </p:nvSpPr>
        <p:spPr>
          <a:xfrm>
            <a:off x="141258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14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sp>
        <p:nvSpPr>
          <p:cNvPr id="2415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416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grpSp>
        <p:nvGrpSpPr>
          <p:cNvPr id="2433" name="Group"/>
          <p:cNvGrpSpPr/>
          <p:nvPr/>
        </p:nvGrpSpPr>
        <p:grpSpPr>
          <a:xfrm>
            <a:off x="7087978" y="6064789"/>
            <a:ext cx="11393137" cy="368301"/>
            <a:chOff x="-8032" y="0"/>
            <a:chExt cx="11393135" cy="368300"/>
          </a:xfrm>
        </p:grpSpPr>
        <p:grpSp>
          <p:nvGrpSpPr>
            <p:cNvPr id="2420" name="Group"/>
            <p:cNvGrpSpPr/>
            <p:nvPr/>
          </p:nvGrpSpPr>
          <p:grpSpPr>
            <a:xfrm>
              <a:off x="-8033" y="0"/>
              <a:ext cx="2762879" cy="368300"/>
              <a:chOff x="-8032" y="0"/>
              <a:chExt cx="2762878" cy="368300"/>
            </a:xfrm>
          </p:grpSpPr>
          <p:sp>
            <p:nvSpPr>
              <p:cNvPr id="2417" name="Line"/>
              <p:cNvSpPr/>
              <p:nvPr/>
            </p:nvSpPr>
            <p:spPr>
              <a:xfrm>
                <a:off x="-8033" y="18292"/>
                <a:ext cx="2762879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8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9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24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421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2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3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28" name="Group"/>
            <p:cNvGrpSpPr/>
            <p:nvPr/>
          </p:nvGrpSpPr>
          <p:grpSpPr>
            <a:xfrm>
              <a:off x="5747796" y="0"/>
              <a:ext cx="2763411" cy="368300"/>
              <a:chOff x="0" y="0"/>
              <a:chExt cx="2763410" cy="368300"/>
            </a:xfrm>
          </p:grpSpPr>
          <p:sp>
            <p:nvSpPr>
              <p:cNvPr id="2425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6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7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32" name="Group"/>
            <p:cNvGrpSpPr/>
            <p:nvPr/>
          </p:nvGrpSpPr>
          <p:grpSpPr>
            <a:xfrm>
              <a:off x="8621693" y="0"/>
              <a:ext cx="2763411" cy="368300"/>
              <a:chOff x="0" y="0"/>
              <a:chExt cx="2763410" cy="368300"/>
            </a:xfrm>
          </p:grpSpPr>
          <p:sp>
            <p:nvSpPr>
              <p:cNvPr id="2429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0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31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slow" advClick="0" advTm="15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3" grpId="0" animBg="1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84</a:t>
            </a:fld>
            <a:endParaRPr/>
          </a:p>
        </p:txBody>
      </p:sp>
      <p:sp>
        <p:nvSpPr>
          <p:cNvPr id="2436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37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38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39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0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1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2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3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4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5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6" name="Rectangle"/>
          <p:cNvSpPr/>
          <p:nvPr/>
        </p:nvSpPr>
        <p:spPr>
          <a:xfrm>
            <a:off x="122499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7" name="Rectangle"/>
          <p:cNvSpPr/>
          <p:nvPr/>
        </p:nvSpPr>
        <p:spPr>
          <a:xfrm>
            <a:off x="1288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8" name="Rectangle"/>
          <p:cNvSpPr/>
          <p:nvPr/>
        </p:nvSpPr>
        <p:spPr>
          <a:xfrm>
            <a:off x="135072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49" name="Rectangle"/>
          <p:cNvSpPr/>
          <p:nvPr/>
        </p:nvSpPr>
        <p:spPr>
          <a:xfrm>
            <a:off x="141258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50" name="Rectangle"/>
          <p:cNvSpPr/>
          <p:nvPr/>
        </p:nvSpPr>
        <p:spPr>
          <a:xfrm>
            <a:off x="147645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51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sp>
        <p:nvSpPr>
          <p:cNvPr id="2452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453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grpSp>
        <p:nvGrpSpPr>
          <p:cNvPr id="2470" name="Group"/>
          <p:cNvGrpSpPr/>
          <p:nvPr/>
        </p:nvGrpSpPr>
        <p:grpSpPr>
          <a:xfrm>
            <a:off x="7087978" y="6064789"/>
            <a:ext cx="11393137" cy="368301"/>
            <a:chOff x="-8032" y="0"/>
            <a:chExt cx="11393135" cy="368300"/>
          </a:xfrm>
        </p:grpSpPr>
        <p:grpSp>
          <p:nvGrpSpPr>
            <p:cNvPr id="2457" name="Group"/>
            <p:cNvGrpSpPr/>
            <p:nvPr/>
          </p:nvGrpSpPr>
          <p:grpSpPr>
            <a:xfrm>
              <a:off x="-8033" y="0"/>
              <a:ext cx="2762879" cy="368300"/>
              <a:chOff x="-8032" y="0"/>
              <a:chExt cx="2762878" cy="368300"/>
            </a:xfrm>
          </p:grpSpPr>
          <p:sp>
            <p:nvSpPr>
              <p:cNvPr id="2454" name="Line"/>
              <p:cNvSpPr/>
              <p:nvPr/>
            </p:nvSpPr>
            <p:spPr>
              <a:xfrm>
                <a:off x="-8033" y="18292"/>
                <a:ext cx="2762879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5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6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61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458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59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0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65" name="Group"/>
            <p:cNvGrpSpPr/>
            <p:nvPr/>
          </p:nvGrpSpPr>
          <p:grpSpPr>
            <a:xfrm>
              <a:off x="5747796" y="0"/>
              <a:ext cx="2763411" cy="368300"/>
              <a:chOff x="0" y="0"/>
              <a:chExt cx="2763410" cy="368300"/>
            </a:xfrm>
          </p:grpSpPr>
          <p:sp>
            <p:nvSpPr>
              <p:cNvPr id="2462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3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4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69" name="Group"/>
            <p:cNvGrpSpPr/>
            <p:nvPr/>
          </p:nvGrpSpPr>
          <p:grpSpPr>
            <a:xfrm>
              <a:off x="8621693" y="0"/>
              <a:ext cx="2763411" cy="368300"/>
              <a:chOff x="0" y="0"/>
              <a:chExt cx="2763410" cy="368300"/>
            </a:xfrm>
          </p:grpSpPr>
          <p:sp>
            <p:nvSpPr>
              <p:cNvPr id="2466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7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68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83" name="Group"/>
          <p:cNvGrpSpPr/>
          <p:nvPr/>
        </p:nvGrpSpPr>
        <p:grpSpPr>
          <a:xfrm rot="10800000" flipH="1">
            <a:off x="8306744" y="7245890"/>
            <a:ext cx="8498507" cy="368301"/>
            <a:chOff x="0" y="0"/>
            <a:chExt cx="8498506" cy="368300"/>
          </a:xfrm>
        </p:grpSpPr>
        <p:grpSp>
          <p:nvGrpSpPr>
            <p:cNvPr id="2474" name="Group"/>
            <p:cNvGrpSpPr/>
            <p:nvPr/>
          </p:nvGrpSpPr>
          <p:grpSpPr>
            <a:xfrm>
              <a:off x="-1" y="0"/>
              <a:ext cx="2763412" cy="368300"/>
              <a:chOff x="0" y="0"/>
              <a:chExt cx="2763410" cy="368300"/>
            </a:xfrm>
          </p:grpSpPr>
          <p:sp>
            <p:nvSpPr>
              <p:cNvPr id="2471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2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3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78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475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6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77" name="Line"/>
              <p:cNvSpPr/>
              <p:nvPr/>
            </p:nvSpPr>
            <p:spPr>
              <a:xfrm flipV="1">
                <a:off x="27093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82" name="Group"/>
            <p:cNvGrpSpPr/>
            <p:nvPr/>
          </p:nvGrpSpPr>
          <p:grpSpPr>
            <a:xfrm>
              <a:off x="5735096" y="0"/>
              <a:ext cx="2763411" cy="368300"/>
              <a:chOff x="0" y="0"/>
              <a:chExt cx="2763410" cy="368300"/>
            </a:xfrm>
          </p:grpSpPr>
          <p:sp>
            <p:nvSpPr>
              <p:cNvPr id="2479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0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81" name="Line"/>
              <p:cNvSpPr/>
              <p:nvPr/>
            </p:nvSpPr>
            <p:spPr>
              <a:xfrm flipV="1">
                <a:off x="27093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slow" advClick="0" advTm="15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3" grpId="0" animBg="1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85</a:t>
            </a:fld>
            <a:endParaRPr/>
          </a:p>
        </p:txBody>
      </p:sp>
      <p:sp>
        <p:nvSpPr>
          <p:cNvPr id="2486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87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88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89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0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1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2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3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4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5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6" name="Rectangle"/>
          <p:cNvSpPr/>
          <p:nvPr/>
        </p:nvSpPr>
        <p:spPr>
          <a:xfrm>
            <a:off x="122499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7" name="Rectangle"/>
          <p:cNvSpPr/>
          <p:nvPr/>
        </p:nvSpPr>
        <p:spPr>
          <a:xfrm>
            <a:off x="1288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8" name="Rectangle"/>
          <p:cNvSpPr/>
          <p:nvPr/>
        </p:nvSpPr>
        <p:spPr>
          <a:xfrm>
            <a:off x="135072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9" name="Rectangle"/>
          <p:cNvSpPr/>
          <p:nvPr/>
        </p:nvSpPr>
        <p:spPr>
          <a:xfrm>
            <a:off x="141258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500" name="Rectangle"/>
          <p:cNvSpPr/>
          <p:nvPr/>
        </p:nvSpPr>
        <p:spPr>
          <a:xfrm>
            <a:off x="14760827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501" name="Rectangle"/>
          <p:cNvSpPr/>
          <p:nvPr/>
        </p:nvSpPr>
        <p:spPr>
          <a:xfrm>
            <a:off x="15357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502" name="Rectangle"/>
          <p:cNvSpPr/>
          <p:nvPr/>
        </p:nvSpPr>
        <p:spPr>
          <a:xfrm>
            <a:off x="15976458" y="6549932"/>
            <a:ext cx="593139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50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p:sp>
        <p:nvSpPr>
          <p:cNvPr id="2505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506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grpSp>
        <p:nvGrpSpPr>
          <p:cNvPr id="2523" name="Group"/>
          <p:cNvGrpSpPr/>
          <p:nvPr/>
        </p:nvGrpSpPr>
        <p:grpSpPr>
          <a:xfrm>
            <a:off x="7087977" y="6064789"/>
            <a:ext cx="11393140" cy="368301"/>
            <a:chOff x="-8033" y="0"/>
            <a:chExt cx="11393138" cy="368300"/>
          </a:xfrm>
        </p:grpSpPr>
        <p:grpSp>
          <p:nvGrpSpPr>
            <p:cNvPr id="2510" name="Group"/>
            <p:cNvGrpSpPr/>
            <p:nvPr/>
          </p:nvGrpSpPr>
          <p:grpSpPr>
            <a:xfrm>
              <a:off x="-8033" y="0"/>
              <a:ext cx="2762879" cy="368300"/>
              <a:chOff x="-8032" y="0"/>
              <a:chExt cx="2762878" cy="368300"/>
            </a:xfrm>
          </p:grpSpPr>
          <p:sp>
            <p:nvSpPr>
              <p:cNvPr id="2507" name="Line"/>
              <p:cNvSpPr/>
              <p:nvPr/>
            </p:nvSpPr>
            <p:spPr>
              <a:xfrm>
                <a:off x="-8033" y="18292"/>
                <a:ext cx="2762879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8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9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14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511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2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2513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18" name="Group"/>
            <p:cNvGrpSpPr/>
            <p:nvPr/>
          </p:nvGrpSpPr>
          <p:grpSpPr>
            <a:xfrm>
              <a:off x="5747796" y="0"/>
              <a:ext cx="2763411" cy="368300"/>
              <a:chOff x="0" y="0"/>
              <a:chExt cx="2763410" cy="368300"/>
            </a:xfrm>
          </p:grpSpPr>
          <p:sp>
            <p:nvSpPr>
              <p:cNvPr id="2515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6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7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22" name="Group"/>
            <p:cNvGrpSpPr/>
            <p:nvPr/>
          </p:nvGrpSpPr>
          <p:grpSpPr>
            <a:xfrm>
              <a:off x="8621692" y="0"/>
              <a:ext cx="2763413" cy="368300"/>
              <a:chOff x="-1" y="0"/>
              <a:chExt cx="2763412" cy="368300"/>
            </a:xfrm>
          </p:grpSpPr>
          <p:sp>
            <p:nvSpPr>
              <p:cNvPr id="2519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0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1" name="Line"/>
              <p:cNvSpPr/>
              <p:nvPr/>
            </p:nvSpPr>
            <p:spPr>
              <a:xfrm flipV="1">
                <a:off x="2696631" y="0"/>
                <a:ext cx="0" cy="36828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</p:grpSp>
      </p:grpSp>
      <p:grpSp>
        <p:nvGrpSpPr>
          <p:cNvPr id="2536" name="Group"/>
          <p:cNvGrpSpPr/>
          <p:nvPr/>
        </p:nvGrpSpPr>
        <p:grpSpPr>
          <a:xfrm rot="10800000" flipH="1">
            <a:off x="8306743" y="7245890"/>
            <a:ext cx="8498510" cy="368301"/>
            <a:chOff x="-1" y="0"/>
            <a:chExt cx="8498509" cy="368300"/>
          </a:xfrm>
        </p:grpSpPr>
        <p:grpSp>
          <p:nvGrpSpPr>
            <p:cNvPr id="2527" name="Group"/>
            <p:cNvGrpSpPr/>
            <p:nvPr/>
          </p:nvGrpSpPr>
          <p:grpSpPr>
            <a:xfrm>
              <a:off x="-1" y="0"/>
              <a:ext cx="2763412" cy="368300"/>
              <a:chOff x="0" y="0"/>
              <a:chExt cx="2763410" cy="368300"/>
            </a:xfrm>
          </p:grpSpPr>
          <p:sp>
            <p:nvSpPr>
              <p:cNvPr id="2524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5" name="Line"/>
              <p:cNvSpPr/>
              <p:nvPr/>
            </p:nvSpPr>
            <p:spPr>
              <a:xfrm flipV="1">
                <a:off x="533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6" name="Line"/>
              <p:cNvSpPr/>
              <p:nvPr/>
            </p:nvSpPr>
            <p:spPr>
              <a:xfrm flipV="1">
                <a:off x="26966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31" name="Group"/>
            <p:cNvGrpSpPr/>
            <p:nvPr/>
          </p:nvGrpSpPr>
          <p:grpSpPr>
            <a:xfrm>
              <a:off x="2873897" y="0"/>
              <a:ext cx="2763411" cy="368300"/>
              <a:chOff x="0" y="0"/>
              <a:chExt cx="2763410" cy="368300"/>
            </a:xfrm>
          </p:grpSpPr>
          <p:sp>
            <p:nvSpPr>
              <p:cNvPr id="2528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9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0" name="Line"/>
              <p:cNvSpPr/>
              <p:nvPr/>
            </p:nvSpPr>
            <p:spPr>
              <a:xfrm flipV="1">
                <a:off x="2709330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35" name="Group"/>
            <p:cNvGrpSpPr/>
            <p:nvPr/>
          </p:nvGrpSpPr>
          <p:grpSpPr>
            <a:xfrm>
              <a:off x="5735095" y="0"/>
              <a:ext cx="2763413" cy="368300"/>
              <a:chOff x="-1" y="0"/>
              <a:chExt cx="2763412" cy="368300"/>
            </a:xfrm>
          </p:grpSpPr>
          <p:sp>
            <p:nvSpPr>
              <p:cNvPr id="2532" name="Line"/>
              <p:cNvSpPr/>
              <p:nvPr/>
            </p:nvSpPr>
            <p:spPr>
              <a:xfrm>
                <a:off x="-1" y="18292"/>
                <a:ext cx="2763412" cy="1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3" name="Line"/>
              <p:cNvSpPr/>
              <p:nvPr/>
            </p:nvSpPr>
            <p:spPr>
              <a:xfrm flipV="1">
                <a:off x="66065" y="0"/>
                <a:ext cx="1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4" name="Line"/>
              <p:cNvSpPr/>
              <p:nvPr/>
            </p:nvSpPr>
            <p:spPr>
              <a:xfrm flipV="1">
                <a:off x="2709331" y="0"/>
                <a:ext cx="0" cy="368300"/>
              </a:xfrm>
              <a:prstGeom prst="line">
                <a:avLst/>
              </a:prstGeom>
              <a:noFill/>
              <a:ln w="1270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 dirty="0"/>
              </a:p>
            </p:txBody>
          </p:sp>
        </p:grpSp>
      </p:grpSp>
    </p:spTree>
  </p:cSld>
  <p:clrMapOvr>
    <a:masterClrMapping/>
  </p:clrMapOvr>
  <p:transition spd="slow" advClick="0" advTm="1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86</a:t>
            </a:fld>
            <a:endParaRPr/>
          </a:p>
        </p:txBody>
      </p:sp>
      <p:sp>
        <p:nvSpPr>
          <p:cNvPr id="2486" name="Line"/>
          <p:cNvSpPr/>
          <p:nvPr/>
        </p:nvSpPr>
        <p:spPr>
          <a:xfrm>
            <a:off x="7257430" y="6858000"/>
            <a:ext cx="9533197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87" name="Rectangle"/>
          <p:cNvSpPr/>
          <p:nvPr/>
        </p:nvSpPr>
        <p:spPr>
          <a:xfrm>
            <a:off x="16539001" y="6549932"/>
            <a:ext cx="593138" cy="616136"/>
          </a:xfrm>
          <a:prstGeom prst="rect">
            <a:avLst/>
          </a:prstGeom>
          <a:solidFill>
            <a:srgbClr val="90B5F1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88" name="Rectangle"/>
          <p:cNvSpPr/>
          <p:nvPr/>
        </p:nvSpPr>
        <p:spPr>
          <a:xfrm>
            <a:off x="72461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89" name="Rectangle"/>
          <p:cNvSpPr/>
          <p:nvPr/>
        </p:nvSpPr>
        <p:spPr>
          <a:xfrm>
            <a:off x="7864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0" name="Rectangle"/>
          <p:cNvSpPr/>
          <p:nvPr/>
        </p:nvSpPr>
        <p:spPr>
          <a:xfrm>
            <a:off x="84907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1" name="Rectangle"/>
          <p:cNvSpPr/>
          <p:nvPr/>
        </p:nvSpPr>
        <p:spPr>
          <a:xfrm>
            <a:off x="91093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2" name="Rectangle"/>
          <p:cNvSpPr/>
          <p:nvPr/>
        </p:nvSpPr>
        <p:spPr>
          <a:xfrm>
            <a:off x="97353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3" name="Rectangle"/>
          <p:cNvSpPr/>
          <p:nvPr/>
        </p:nvSpPr>
        <p:spPr>
          <a:xfrm>
            <a:off x="103666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4" name="Rectangle"/>
          <p:cNvSpPr/>
          <p:nvPr/>
        </p:nvSpPr>
        <p:spPr>
          <a:xfrm>
            <a:off x="109926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5" name="Rectangle"/>
          <p:cNvSpPr/>
          <p:nvPr/>
        </p:nvSpPr>
        <p:spPr>
          <a:xfrm>
            <a:off x="1161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6" name="Rectangle"/>
          <p:cNvSpPr/>
          <p:nvPr/>
        </p:nvSpPr>
        <p:spPr>
          <a:xfrm>
            <a:off x="122499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7" name="Rectangle"/>
          <p:cNvSpPr/>
          <p:nvPr/>
        </p:nvSpPr>
        <p:spPr>
          <a:xfrm>
            <a:off x="128812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8" name="Rectangle"/>
          <p:cNvSpPr/>
          <p:nvPr/>
        </p:nvSpPr>
        <p:spPr>
          <a:xfrm>
            <a:off x="13507226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499" name="Rectangle"/>
          <p:cNvSpPr/>
          <p:nvPr/>
        </p:nvSpPr>
        <p:spPr>
          <a:xfrm>
            <a:off x="141258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500" name="Rectangle"/>
          <p:cNvSpPr/>
          <p:nvPr/>
        </p:nvSpPr>
        <p:spPr>
          <a:xfrm>
            <a:off x="14760827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501" name="Rectangle"/>
          <p:cNvSpPr/>
          <p:nvPr/>
        </p:nvSpPr>
        <p:spPr>
          <a:xfrm>
            <a:off x="15357792" y="6549932"/>
            <a:ext cx="593138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502" name="Rectangle"/>
          <p:cNvSpPr/>
          <p:nvPr/>
        </p:nvSpPr>
        <p:spPr>
          <a:xfrm>
            <a:off x="15976458" y="6549932"/>
            <a:ext cx="593139" cy="616136"/>
          </a:xfrm>
          <a:prstGeom prst="rect">
            <a:avLst/>
          </a:prstGeom>
          <a:solidFill>
            <a:schemeClr val="accent4">
              <a:lumOff val="20098"/>
            </a:schemeClr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50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The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04" name="In the paper, we prove that after   rounds, the line is fully colored"/>
              <p:cNvSpPr txBox="1"/>
              <p:nvPr/>
            </p:nvSpPr>
            <p:spPr>
              <a:xfrm>
                <a:off x="1463440" y="9514499"/>
                <a:ext cx="21175311" cy="9734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marL="481263" indent="-481263">
                  <a:buSzPct val="100000"/>
                  <a:buChar char="•"/>
                </a:pPr>
                <a:r>
                  <a:rPr dirty="0"/>
                  <a:t>In the paper, we prove that after 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dirty="0"/>
                  <a:t> rounds, the line is fully colored </a:t>
                </a:r>
              </a:p>
            </p:txBody>
          </p:sp>
        </mc:Choice>
        <mc:Fallback>
          <p:sp>
            <p:nvSpPr>
              <p:cNvPr id="2504" name="In the paper, we prove that after   rounds, the line is fully color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40" y="9514499"/>
                <a:ext cx="21175311" cy="973451"/>
              </a:xfrm>
              <a:prstGeom prst="rect">
                <a:avLst/>
              </a:prstGeom>
              <a:blipFill>
                <a:blip r:embed="rId2"/>
                <a:stretch>
                  <a:fillRect l="-1382" t="-7547" r="-777" b="-2515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5" name="…"/>
          <p:cNvSpPr txBox="1"/>
          <p:nvPr/>
        </p:nvSpPr>
        <p:spPr>
          <a:xfrm>
            <a:off x="6210701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sp>
        <p:nvSpPr>
          <p:cNvPr id="2506" name="…"/>
          <p:cNvSpPr txBox="1"/>
          <p:nvPr/>
        </p:nvSpPr>
        <p:spPr>
          <a:xfrm>
            <a:off x="17291132" y="6150546"/>
            <a:ext cx="87630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/>
            </a:lvl1pPr>
          </a:lstStyle>
          <a:p>
            <a:r>
              <a:t>…</a:t>
            </a: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3042664E-72E9-0479-2D87-CEAA6E9F070E}"/>
              </a:ext>
            </a:extLst>
          </p:cNvPr>
          <p:cNvGrpSpPr/>
          <p:nvPr/>
        </p:nvGrpSpPr>
        <p:grpSpPr>
          <a:xfrm rot="10800000" flipH="1">
            <a:off x="4586781" y="7536816"/>
            <a:ext cx="16304154" cy="481585"/>
            <a:chOff x="-2881052" y="0"/>
            <a:chExt cx="16304150" cy="481584"/>
          </a:xfrm>
        </p:grpSpPr>
        <p:sp>
          <p:nvSpPr>
            <p:cNvPr id="5" name="[">
              <a:extLst>
                <a:ext uri="{FF2B5EF4-FFF2-40B4-BE49-F238E27FC236}">
                  <a16:creationId xmlns:a16="http://schemas.microsoft.com/office/drawing/2014/main" id="{7AC48DED-2E46-F52B-BF09-187825862706}"/>
                </a:ext>
              </a:extLst>
            </p:cNvPr>
            <p:cNvSpPr txBox="1"/>
            <p:nvPr/>
          </p:nvSpPr>
          <p:spPr>
            <a:xfrm rot="16200000" flipH="1">
              <a:off x="70865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6" name="[">
              <a:extLst>
                <a:ext uri="{FF2B5EF4-FFF2-40B4-BE49-F238E27FC236}">
                  <a16:creationId xmlns:a16="http://schemas.microsoft.com/office/drawing/2014/main" id="{1CF3B892-A61E-4361-DEDF-1F892B454788}"/>
                </a:ext>
              </a:extLst>
            </p:cNvPr>
            <p:cNvSpPr txBox="1"/>
            <p:nvPr/>
          </p:nvSpPr>
          <p:spPr>
            <a:xfrm rot="16200000" flipH="1">
              <a:off x="215280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7" name="[">
              <a:extLst>
                <a:ext uri="{FF2B5EF4-FFF2-40B4-BE49-F238E27FC236}">
                  <a16:creationId xmlns:a16="http://schemas.microsoft.com/office/drawing/2014/main" id="{215E7E24-783B-FC65-A962-7619E0E82D05}"/>
                </a:ext>
              </a:extLst>
            </p:cNvPr>
            <p:cNvSpPr txBox="1"/>
            <p:nvPr/>
          </p:nvSpPr>
          <p:spPr>
            <a:xfrm rot="16200000" flipH="1">
              <a:off x="3589705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8" name="[">
              <a:extLst>
                <a:ext uri="{FF2B5EF4-FFF2-40B4-BE49-F238E27FC236}">
                  <a16:creationId xmlns:a16="http://schemas.microsoft.com/office/drawing/2014/main" id="{CE5BE889-C56F-635B-9E37-B2342CC92827}"/>
                </a:ext>
              </a:extLst>
            </p:cNvPr>
            <p:cNvSpPr txBox="1"/>
            <p:nvPr/>
          </p:nvSpPr>
          <p:spPr>
            <a:xfrm rot="16200000" flipH="1">
              <a:off x="5026601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9" name="[">
              <a:extLst>
                <a:ext uri="{FF2B5EF4-FFF2-40B4-BE49-F238E27FC236}">
                  <a16:creationId xmlns:a16="http://schemas.microsoft.com/office/drawing/2014/main" id="{44C9D8E6-8247-00AD-7176-487ACAFD5A76}"/>
                </a:ext>
              </a:extLst>
            </p:cNvPr>
            <p:cNvSpPr txBox="1"/>
            <p:nvPr/>
          </p:nvSpPr>
          <p:spPr>
            <a:xfrm rot="16200000" flipH="1">
              <a:off x="647075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10" name="[">
              <a:extLst>
                <a:ext uri="{FF2B5EF4-FFF2-40B4-BE49-F238E27FC236}">
                  <a16:creationId xmlns:a16="http://schemas.microsoft.com/office/drawing/2014/main" id="{6B3CDF40-F514-36C6-25F0-4EA18F4AC7C7}"/>
                </a:ext>
              </a:extLst>
            </p:cNvPr>
            <p:cNvSpPr txBox="1"/>
            <p:nvPr/>
          </p:nvSpPr>
          <p:spPr>
            <a:xfrm rot="16200000" flipH="1">
              <a:off x="7907652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11" name="[">
              <a:extLst>
                <a:ext uri="{FF2B5EF4-FFF2-40B4-BE49-F238E27FC236}">
                  <a16:creationId xmlns:a16="http://schemas.microsoft.com/office/drawing/2014/main" id="{77C3FC0D-3553-574A-A2FF-F1921F4FCD6F}"/>
                </a:ext>
              </a:extLst>
            </p:cNvPr>
            <p:cNvSpPr txBox="1"/>
            <p:nvPr/>
          </p:nvSpPr>
          <p:spPr>
            <a:xfrm rot="16200000" flipH="1">
              <a:off x="935180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12" name="[">
              <a:extLst>
                <a:ext uri="{FF2B5EF4-FFF2-40B4-BE49-F238E27FC236}">
                  <a16:creationId xmlns:a16="http://schemas.microsoft.com/office/drawing/2014/main" id="{9EFE398C-0210-E7A9-3119-E241A815F248}"/>
                </a:ext>
              </a:extLst>
            </p:cNvPr>
            <p:cNvSpPr txBox="1"/>
            <p:nvPr/>
          </p:nvSpPr>
          <p:spPr>
            <a:xfrm rot="16200000" flipH="1">
              <a:off x="-728243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13" name="[">
              <a:extLst>
                <a:ext uri="{FF2B5EF4-FFF2-40B4-BE49-F238E27FC236}">
                  <a16:creationId xmlns:a16="http://schemas.microsoft.com/office/drawing/2014/main" id="{7B276118-6A16-C792-08A0-7AAE876EAC5D}"/>
                </a:ext>
              </a:extLst>
            </p:cNvPr>
            <p:cNvSpPr txBox="1"/>
            <p:nvPr/>
          </p:nvSpPr>
          <p:spPr>
            <a:xfrm rot="16200000" flipH="1">
              <a:off x="-2172398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  <p:sp>
          <p:nvSpPr>
            <p:cNvPr id="14" name="[">
              <a:extLst>
                <a:ext uri="{FF2B5EF4-FFF2-40B4-BE49-F238E27FC236}">
                  <a16:creationId xmlns:a16="http://schemas.microsoft.com/office/drawing/2014/main" id="{2B6537EC-7FB5-9ACF-11C0-A7B962BEDCE9}"/>
                </a:ext>
              </a:extLst>
            </p:cNvPr>
            <p:cNvSpPr txBox="1"/>
            <p:nvPr/>
          </p:nvSpPr>
          <p:spPr>
            <a:xfrm rot="16200000" flipH="1">
              <a:off x="1078870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15" name="[">
              <a:extLst>
                <a:ext uri="{FF2B5EF4-FFF2-40B4-BE49-F238E27FC236}">
                  <a16:creationId xmlns:a16="http://schemas.microsoft.com/office/drawing/2014/main" id="{B058B3F1-4E56-17E6-5F41-04C088474540}"/>
                </a:ext>
              </a:extLst>
            </p:cNvPr>
            <p:cNvSpPr txBox="1"/>
            <p:nvPr/>
          </p:nvSpPr>
          <p:spPr>
            <a:xfrm rot="16200000" flipH="1">
              <a:off x="1223285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9430D869-A0E6-1E82-A07B-FD94CFA71B02}"/>
              </a:ext>
            </a:extLst>
          </p:cNvPr>
          <p:cNvGrpSpPr/>
          <p:nvPr/>
        </p:nvGrpSpPr>
        <p:grpSpPr>
          <a:xfrm flipH="1">
            <a:off x="4229045" y="5926936"/>
            <a:ext cx="16304152" cy="481585"/>
            <a:chOff x="-2881052" y="0"/>
            <a:chExt cx="16304150" cy="481584"/>
          </a:xfrm>
        </p:grpSpPr>
        <p:sp>
          <p:nvSpPr>
            <p:cNvPr id="17" name="[">
              <a:extLst>
                <a:ext uri="{FF2B5EF4-FFF2-40B4-BE49-F238E27FC236}">
                  <a16:creationId xmlns:a16="http://schemas.microsoft.com/office/drawing/2014/main" id="{99A4043E-8378-7266-67B6-3ECF9090BFB4}"/>
                </a:ext>
              </a:extLst>
            </p:cNvPr>
            <p:cNvSpPr txBox="1"/>
            <p:nvPr/>
          </p:nvSpPr>
          <p:spPr>
            <a:xfrm rot="16200000" flipH="1">
              <a:off x="70865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18" name="[">
              <a:extLst>
                <a:ext uri="{FF2B5EF4-FFF2-40B4-BE49-F238E27FC236}">
                  <a16:creationId xmlns:a16="http://schemas.microsoft.com/office/drawing/2014/main" id="{AA37CCD1-D0FD-DEBA-CA9D-1F8E8E88F679}"/>
                </a:ext>
              </a:extLst>
            </p:cNvPr>
            <p:cNvSpPr txBox="1"/>
            <p:nvPr/>
          </p:nvSpPr>
          <p:spPr>
            <a:xfrm rot="16200000" flipH="1">
              <a:off x="215280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  <p:sp>
          <p:nvSpPr>
            <p:cNvPr id="19" name="[">
              <a:extLst>
                <a:ext uri="{FF2B5EF4-FFF2-40B4-BE49-F238E27FC236}">
                  <a16:creationId xmlns:a16="http://schemas.microsoft.com/office/drawing/2014/main" id="{7246D3CA-7160-6D36-C04A-66F90B8A1F96}"/>
                </a:ext>
              </a:extLst>
            </p:cNvPr>
            <p:cNvSpPr txBox="1"/>
            <p:nvPr/>
          </p:nvSpPr>
          <p:spPr>
            <a:xfrm rot="16200000" flipH="1">
              <a:off x="3589705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0" name="[">
              <a:extLst>
                <a:ext uri="{FF2B5EF4-FFF2-40B4-BE49-F238E27FC236}">
                  <a16:creationId xmlns:a16="http://schemas.microsoft.com/office/drawing/2014/main" id="{B8A90DDE-BE4C-20D1-EAE9-5A162C003C26}"/>
                </a:ext>
              </a:extLst>
            </p:cNvPr>
            <p:cNvSpPr txBox="1"/>
            <p:nvPr/>
          </p:nvSpPr>
          <p:spPr>
            <a:xfrm rot="16200000" flipH="1">
              <a:off x="5026601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1" name="[">
              <a:extLst>
                <a:ext uri="{FF2B5EF4-FFF2-40B4-BE49-F238E27FC236}">
                  <a16:creationId xmlns:a16="http://schemas.microsoft.com/office/drawing/2014/main" id="{8E2C234D-349D-BF30-BC9A-D7AB7B3E7773}"/>
                </a:ext>
              </a:extLst>
            </p:cNvPr>
            <p:cNvSpPr txBox="1"/>
            <p:nvPr/>
          </p:nvSpPr>
          <p:spPr>
            <a:xfrm rot="16200000" flipH="1">
              <a:off x="647075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2" name="[">
              <a:extLst>
                <a:ext uri="{FF2B5EF4-FFF2-40B4-BE49-F238E27FC236}">
                  <a16:creationId xmlns:a16="http://schemas.microsoft.com/office/drawing/2014/main" id="{ABE2EC5E-66BD-8E80-79E8-382B0E832B7F}"/>
                </a:ext>
              </a:extLst>
            </p:cNvPr>
            <p:cNvSpPr txBox="1"/>
            <p:nvPr/>
          </p:nvSpPr>
          <p:spPr>
            <a:xfrm rot="16200000" flipH="1">
              <a:off x="7907652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3" name="[">
              <a:extLst>
                <a:ext uri="{FF2B5EF4-FFF2-40B4-BE49-F238E27FC236}">
                  <a16:creationId xmlns:a16="http://schemas.microsoft.com/office/drawing/2014/main" id="{F8205548-FE71-66AE-D7E6-3C842FFF5222}"/>
                </a:ext>
              </a:extLst>
            </p:cNvPr>
            <p:cNvSpPr txBox="1"/>
            <p:nvPr/>
          </p:nvSpPr>
          <p:spPr>
            <a:xfrm rot="16200000" flipH="1">
              <a:off x="9351807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4" name="[">
              <a:extLst>
                <a:ext uri="{FF2B5EF4-FFF2-40B4-BE49-F238E27FC236}">
                  <a16:creationId xmlns:a16="http://schemas.microsoft.com/office/drawing/2014/main" id="{F78F250E-5432-6717-FC8D-CEB90AAF98EF}"/>
                </a:ext>
              </a:extLst>
            </p:cNvPr>
            <p:cNvSpPr txBox="1"/>
            <p:nvPr/>
          </p:nvSpPr>
          <p:spPr>
            <a:xfrm rot="16200000" flipH="1">
              <a:off x="-728243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[</a:t>
              </a:r>
            </a:p>
          </p:txBody>
        </p:sp>
        <p:sp>
          <p:nvSpPr>
            <p:cNvPr id="25" name="[">
              <a:extLst>
                <a:ext uri="{FF2B5EF4-FFF2-40B4-BE49-F238E27FC236}">
                  <a16:creationId xmlns:a16="http://schemas.microsoft.com/office/drawing/2014/main" id="{706B5AD9-FC62-2FD0-6BCC-B8E2A6A40B45}"/>
                </a:ext>
              </a:extLst>
            </p:cNvPr>
            <p:cNvSpPr txBox="1"/>
            <p:nvPr/>
          </p:nvSpPr>
          <p:spPr>
            <a:xfrm rot="16200000" flipH="1">
              <a:off x="-2172398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  <p:sp>
          <p:nvSpPr>
            <p:cNvPr id="26" name="[">
              <a:extLst>
                <a:ext uri="{FF2B5EF4-FFF2-40B4-BE49-F238E27FC236}">
                  <a16:creationId xmlns:a16="http://schemas.microsoft.com/office/drawing/2014/main" id="{3849DCD2-B0A4-1F4C-4A42-3D3E87B7B39D}"/>
                </a:ext>
              </a:extLst>
            </p:cNvPr>
            <p:cNvSpPr txBox="1"/>
            <p:nvPr/>
          </p:nvSpPr>
          <p:spPr>
            <a:xfrm rot="16200000" flipH="1">
              <a:off x="10788704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  <p:sp>
          <p:nvSpPr>
            <p:cNvPr id="27" name="[">
              <a:extLst>
                <a:ext uri="{FF2B5EF4-FFF2-40B4-BE49-F238E27FC236}">
                  <a16:creationId xmlns:a16="http://schemas.microsoft.com/office/drawing/2014/main" id="{1298D02D-A509-B8CC-9A55-48A3E149E9D0}"/>
                </a:ext>
              </a:extLst>
            </p:cNvPr>
            <p:cNvSpPr txBox="1"/>
            <p:nvPr/>
          </p:nvSpPr>
          <p:spPr>
            <a:xfrm rot="16200000" flipH="1">
              <a:off x="12232859" y="-708655"/>
              <a:ext cx="481585" cy="1898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0">
                  <a:solidFill>
                    <a:srgbClr val="FF26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[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856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rPr lang="en-US" dirty="0"/>
              <a:t>Remember the original positions?</a:t>
            </a:r>
            <a:endParaRPr dirty="0"/>
          </a:p>
        </p:txBody>
      </p:sp>
      <p:sp>
        <p:nvSpPr>
          <p:cNvPr id="17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87</a:t>
            </a:fld>
            <a:endParaRPr/>
          </a:p>
        </p:txBody>
      </p:sp>
      <p:sp>
        <p:nvSpPr>
          <p:cNvPr id="1784" name="Zues"/>
          <p:cNvSpPr/>
          <p:nvPr/>
        </p:nvSpPr>
        <p:spPr>
          <a:xfrm>
            <a:off x="3089378" y="5807512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Zues</a:t>
            </a:r>
          </a:p>
        </p:txBody>
      </p:sp>
      <p:grpSp>
        <p:nvGrpSpPr>
          <p:cNvPr id="1788" name="Group"/>
          <p:cNvGrpSpPr/>
          <p:nvPr/>
        </p:nvGrpSpPr>
        <p:grpSpPr>
          <a:xfrm>
            <a:off x="5122171" y="5960783"/>
            <a:ext cx="5051434" cy="1685094"/>
            <a:chOff x="0" y="0"/>
            <a:chExt cx="5051432" cy="1685093"/>
          </a:xfrm>
        </p:grpSpPr>
        <p:sp>
          <p:nvSpPr>
            <p:cNvPr id="1785" name="Poseidon"/>
            <p:cNvSpPr/>
            <p:nvPr/>
          </p:nvSpPr>
          <p:spPr>
            <a:xfrm>
              <a:off x="0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Poseidon</a:t>
              </a:r>
            </a:p>
          </p:txBody>
        </p:sp>
        <p:sp>
          <p:nvSpPr>
            <p:cNvPr id="1786" name="Athena"/>
            <p:cNvSpPr/>
            <p:nvPr/>
          </p:nvSpPr>
          <p:spPr>
            <a:xfrm>
              <a:off x="1683567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1787" name="Hades"/>
            <p:cNvSpPr/>
            <p:nvPr/>
          </p:nvSpPr>
          <p:spPr>
            <a:xfrm>
              <a:off x="3366339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</p:grpSp>
      <p:sp>
        <p:nvSpPr>
          <p:cNvPr id="1789" name="Poseidon"/>
          <p:cNvSpPr/>
          <p:nvPr/>
        </p:nvSpPr>
        <p:spPr>
          <a:xfrm>
            <a:off x="10159901" y="5807512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Poseidon</a:t>
            </a:r>
          </a:p>
        </p:txBody>
      </p:sp>
      <p:grpSp>
        <p:nvGrpSpPr>
          <p:cNvPr id="1792" name="Group"/>
          <p:cNvGrpSpPr/>
          <p:nvPr/>
        </p:nvGrpSpPr>
        <p:grpSpPr>
          <a:xfrm>
            <a:off x="12186742" y="5978430"/>
            <a:ext cx="3363520" cy="1685094"/>
            <a:chOff x="0" y="0"/>
            <a:chExt cx="3363518" cy="1685093"/>
          </a:xfrm>
        </p:grpSpPr>
        <p:sp>
          <p:nvSpPr>
            <p:cNvPr id="1790" name="Hades"/>
            <p:cNvSpPr/>
            <p:nvPr/>
          </p:nvSpPr>
          <p:spPr>
            <a:xfrm>
              <a:off x="0" y="0"/>
              <a:ext cx="1685093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1791" name="Athena"/>
            <p:cNvSpPr/>
            <p:nvPr/>
          </p:nvSpPr>
          <p:spPr>
            <a:xfrm>
              <a:off x="1678425" y="0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</p:grpSp>
      <p:sp>
        <p:nvSpPr>
          <p:cNvPr id="1793" name="Hades"/>
          <p:cNvSpPr/>
          <p:nvPr/>
        </p:nvSpPr>
        <p:spPr>
          <a:xfrm>
            <a:off x="15552672" y="5807512"/>
            <a:ext cx="2026929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Hades</a:t>
            </a:r>
          </a:p>
        </p:txBody>
      </p:sp>
      <p:sp>
        <p:nvSpPr>
          <p:cNvPr id="1794" name="Group"/>
          <p:cNvSpPr/>
          <p:nvPr/>
        </p:nvSpPr>
        <p:spPr>
          <a:xfrm>
            <a:off x="17579116" y="6016580"/>
            <a:ext cx="1685094" cy="1685094"/>
          </a:xfrm>
          <a:prstGeom prst="rect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t>Athena</a:t>
            </a:r>
          </a:p>
        </p:txBody>
      </p:sp>
      <p:sp>
        <p:nvSpPr>
          <p:cNvPr id="1795" name="Athena"/>
          <p:cNvSpPr/>
          <p:nvPr/>
        </p:nvSpPr>
        <p:spPr>
          <a:xfrm>
            <a:off x="19267693" y="5807512"/>
            <a:ext cx="2026930" cy="2026930"/>
          </a:xfrm>
          <a:prstGeom prst="rect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r>
              <a:t>Athena</a:t>
            </a:r>
          </a:p>
        </p:txBody>
      </p:sp>
      <p:sp>
        <p:nvSpPr>
          <p:cNvPr id="1796" name="1"/>
          <p:cNvSpPr txBox="1"/>
          <p:nvPr/>
        </p:nvSpPr>
        <p:spPr>
          <a:xfrm>
            <a:off x="3876223" y="48783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1797" name="2"/>
          <p:cNvSpPr txBox="1"/>
          <p:nvPr/>
        </p:nvSpPr>
        <p:spPr>
          <a:xfrm>
            <a:off x="5737929" y="48783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1798" name="3"/>
          <p:cNvSpPr txBox="1"/>
          <p:nvPr/>
        </p:nvSpPr>
        <p:spPr>
          <a:xfrm>
            <a:off x="7421268" y="48783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1799" name="4"/>
          <p:cNvSpPr txBox="1"/>
          <p:nvPr/>
        </p:nvSpPr>
        <p:spPr>
          <a:xfrm>
            <a:off x="9104607" y="48783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1800" name="5"/>
          <p:cNvSpPr txBox="1"/>
          <p:nvPr/>
        </p:nvSpPr>
        <p:spPr>
          <a:xfrm>
            <a:off x="10946747" y="48783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1801" name="6"/>
          <p:cNvSpPr txBox="1"/>
          <p:nvPr/>
        </p:nvSpPr>
        <p:spPr>
          <a:xfrm>
            <a:off x="12788886" y="48783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1802" name="7"/>
          <p:cNvSpPr txBox="1"/>
          <p:nvPr/>
        </p:nvSpPr>
        <p:spPr>
          <a:xfrm>
            <a:off x="14498747" y="48783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1803" name="9"/>
          <p:cNvSpPr txBox="1"/>
          <p:nvPr/>
        </p:nvSpPr>
        <p:spPr>
          <a:xfrm>
            <a:off x="18195044" y="4878348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9</a:t>
            </a:r>
          </a:p>
        </p:txBody>
      </p:sp>
      <p:sp>
        <p:nvSpPr>
          <p:cNvPr id="1804" name="10"/>
          <p:cNvSpPr txBox="1"/>
          <p:nvPr/>
        </p:nvSpPr>
        <p:spPr>
          <a:xfrm>
            <a:off x="19885069" y="4878348"/>
            <a:ext cx="7921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</a:t>
            </a:r>
          </a:p>
        </p:txBody>
      </p:sp>
      <p:sp>
        <p:nvSpPr>
          <p:cNvPr id="1805" name="8"/>
          <p:cNvSpPr txBox="1"/>
          <p:nvPr/>
        </p:nvSpPr>
        <p:spPr>
          <a:xfrm>
            <a:off x="16339517" y="4878348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025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88</a:t>
            </a:fld>
            <a:endParaRPr/>
          </a:p>
        </p:txBody>
      </p:sp>
      <p:grpSp>
        <p:nvGrpSpPr>
          <p:cNvPr id="1871" name="Group"/>
          <p:cNvGrpSpPr/>
          <p:nvPr/>
        </p:nvGrpSpPr>
        <p:grpSpPr>
          <a:xfrm>
            <a:off x="19344684" y="5844535"/>
            <a:ext cx="2026930" cy="2026931"/>
            <a:chOff x="0" y="0"/>
            <a:chExt cx="2026929" cy="2026929"/>
          </a:xfrm>
        </p:grpSpPr>
        <p:sp>
          <p:nvSpPr>
            <p:cNvPr id="1869" name="Zu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Zues</a:t>
              </a:r>
            </a:p>
          </p:txBody>
        </p:sp>
        <p:sp>
          <p:nvSpPr>
            <p:cNvPr id="1870" name="1"/>
            <p:cNvSpPr txBox="1"/>
            <p:nvPr/>
          </p:nvSpPr>
          <p:spPr>
            <a:xfrm>
              <a:off x="786845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877" name="Group"/>
          <p:cNvGrpSpPr/>
          <p:nvPr/>
        </p:nvGrpSpPr>
        <p:grpSpPr>
          <a:xfrm>
            <a:off x="15600109" y="5844535"/>
            <a:ext cx="2026931" cy="2026931"/>
            <a:chOff x="0" y="0"/>
            <a:chExt cx="2026929" cy="2026929"/>
          </a:xfrm>
        </p:grpSpPr>
        <p:sp>
          <p:nvSpPr>
            <p:cNvPr id="1875" name="Poseidon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rPr dirty="0"/>
                <a:t>Poseidon</a:t>
              </a:r>
            </a:p>
          </p:txBody>
        </p:sp>
        <p:sp>
          <p:nvSpPr>
            <p:cNvPr id="1876" name="2"/>
            <p:cNvSpPr txBox="1"/>
            <p:nvPr/>
          </p:nvSpPr>
          <p:spPr>
            <a:xfrm>
              <a:off x="786845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883" name="Group"/>
          <p:cNvGrpSpPr/>
          <p:nvPr/>
        </p:nvGrpSpPr>
        <p:grpSpPr>
          <a:xfrm>
            <a:off x="3012386" y="5844535"/>
            <a:ext cx="2026931" cy="2026931"/>
            <a:chOff x="0" y="0"/>
            <a:chExt cx="2026929" cy="2026929"/>
          </a:xfrm>
        </p:grpSpPr>
        <p:sp>
          <p:nvSpPr>
            <p:cNvPr id="1881" name="Athena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Athena</a:t>
              </a:r>
            </a:p>
          </p:txBody>
        </p:sp>
        <p:sp>
          <p:nvSpPr>
            <p:cNvPr id="1882" name="4"/>
            <p:cNvSpPr txBox="1"/>
            <p:nvPr/>
          </p:nvSpPr>
          <p:spPr>
            <a:xfrm>
              <a:off x="782877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886" name="Group"/>
          <p:cNvGrpSpPr/>
          <p:nvPr/>
        </p:nvGrpSpPr>
        <p:grpSpPr>
          <a:xfrm>
            <a:off x="10154166" y="5844535"/>
            <a:ext cx="2026930" cy="2026931"/>
            <a:chOff x="0" y="0"/>
            <a:chExt cx="2026929" cy="2026929"/>
          </a:xfrm>
        </p:grpSpPr>
        <p:sp>
          <p:nvSpPr>
            <p:cNvPr id="1884" name="Had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Hades</a:t>
              </a:r>
            </a:p>
          </p:txBody>
        </p:sp>
        <p:sp>
          <p:nvSpPr>
            <p:cNvPr id="1885" name="3"/>
            <p:cNvSpPr txBox="1"/>
            <p:nvPr/>
          </p:nvSpPr>
          <p:spPr>
            <a:xfrm>
              <a:off x="786844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887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 spc="-200"/>
            </a:lvl1pPr>
          </a:lstStyle>
          <a:p>
            <a:r>
              <a:rPr lang="en-US" dirty="0"/>
              <a:t>Once we have new names, shuffle and place into original positions…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9B36BB-590D-ABAB-CBAD-6EBE1F25FBB9}"/>
              </a:ext>
            </a:extLst>
          </p:cNvPr>
          <p:cNvGrpSpPr/>
          <p:nvPr/>
        </p:nvGrpSpPr>
        <p:grpSpPr>
          <a:xfrm>
            <a:off x="5050058" y="5994200"/>
            <a:ext cx="1685093" cy="1741083"/>
            <a:chOff x="5050058" y="5994200"/>
            <a:chExt cx="1685093" cy="1741083"/>
          </a:xfrm>
        </p:grpSpPr>
        <p:sp>
          <p:nvSpPr>
            <p:cNvPr id="1880" name="Group"/>
            <p:cNvSpPr/>
            <p:nvPr/>
          </p:nvSpPr>
          <p:spPr>
            <a:xfrm>
              <a:off x="5050058" y="5994200"/>
              <a:ext cx="1685093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2" name="4">
              <a:extLst>
                <a:ext uri="{FF2B5EF4-FFF2-40B4-BE49-F238E27FC236}">
                  <a16:creationId xmlns:a16="http://schemas.microsoft.com/office/drawing/2014/main" id="{0BD98663-016F-06A6-9783-B5CC106BF643}"/>
                </a:ext>
              </a:extLst>
            </p:cNvPr>
            <p:cNvSpPr txBox="1"/>
            <p:nvPr/>
          </p:nvSpPr>
          <p:spPr>
            <a:xfrm>
              <a:off x="5665984" y="6967893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9AC296-6D3F-E295-F30E-D1E0A13C88DB}"/>
              </a:ext>
            </a:extLst>
          </p:cNvPr>
          <p:cNvGrpSpPr/>
          <p:nvPr/>
        </p:nvGrpSpPr>
        <p:grpSpPr>
          <a:xfrm>
            <a:off x="6751427" y="5991701"/>
            <a:ext cx="1685094" cy="1743581"/>
            <a:chOff x="6751427" y="5991701"/>
            <a:chExt cx="1685094" cy="1743581"/>
          </a:xfrm>
        </p:grpSpPr>
        <p:sp>
          <p:nvSpPr>
            <p:cNvPr id="1873" name="Group"/>
            <p:cNvSpPr/>
            <p:nvPr/>
          </p:nvSpPr>
          <p:spPr>
            <a:xfrm>
              <a:off x="6751427" y="5991701"/>
              <a:ext cx="1685094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3" name="4">
              <a:extLst>
                <a:ext uri="{FF2B5EF4-FFF2-40B4-BE49-F238E27FC236}">
                  <a16:creationId xmlns:a16="http://schemas.microsoft.com/office/drawing/2014/main" id="{E98EF456-2AA2-DC57-5AC1-DAFFF2CB8E39}"/>
                </a:ext>
              </a:extLst>
            </p:cNvPr>
            <p:cNvSpPr txBox="1"/>
            <p:nvPr/>
          </p:nvSpPr>
          <p:spPr>
            <a:xfrm>
              <a:off x="7375490" y="6967892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1BCC0E-D0D9-134F-6F96-749260D3C10C}"/>
              </a:ext>
            </a:extLst>
          </p:cNvPr>
          <p:cNvGrpSpPr/>
          <p:nvPr/>
        </p:nvGrpSpPr>
        <p:grpSpPr>
          <a:xfrm>
            <a:off x="8452797" y="5987825"/>
            <a:ext cx="1685094" cy="1747456"/>
            <a:chOff x="8452797" y="5987825"/>
            <a:chExt cx="1685094" cy="1747456"/>
          </a:xfrm>
        </p:grpSpPr>
        <p:sp>
          <p:nvSpPr>
            <p:cNvPr id="1879" name="Group"/>
            <p:cNvSpPr/>
            <p:nvPr/>
          </p:nvSpPr>
          <p:spPr>
            <a:xfrm>
              <a:off x="8452797" y="5987825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4" name="4">
              <a:extLst>
                <a:ext uri="{FF2B5EF4-FFF2-40B4-BE49-F238E27FC236}">
                  <a16:creationId xmlns:a16="http://schemas.microsoft.com/office/drawing/2014/main" id="{0F200756-B9F7-2019-2338-537563B08B5A}"/>
                </a:ext>
              </a:extLst>
            </p:cNvPr>
            <p:cNvSpPr txBox="1"/>
            <p:nvPr/>
          </p:nvSpPr>
          <p:spPr>
            <a:xfrm>
              <a:off x="9060584" y="6967891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B63948-33D5-1002-C77C-FA403D7865E0}"/>
              </a:ext>
            </a:extLst>
          </p:cNvPr>
          <p:cNvGrpSpPr/>
          <p:nvPr/>
        </p:nvGrpSpPr>
        <p:grpSpPr>
          <a:xfrm>
            <a:off x="12197370" y="5991701"/>
            <a:ext cx="1685095" cy="1743579"/>
            <a:chOff x="12197370" y="5991701"/>
            <a:chExt cx="1685095" cy="1743579"/>
          </a:xfrm>
        </p:grpSpPr>
        <p:sp>
          <p:nvSpPr>
            <p:cNvPr id="1874" name="Group"/>
            <p:cNvSpPr/>
            <p:nvPr/>
          </p:nvSpPr>
          <p:spPr>
            <a:xfrm>
              <a:off x="12197370" y="5991701"/>
              <a:ext cx="1685095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5" name="4">
              <a:extLst>
                <a:ext uri="{FF2B5EF4-FFF2-40B4-BE49-F238E27FC236}">
                  <a16:creationId xmlns:a16="http://schemas.microsoft.com/office/drawing/2014/main" id="{70CD91A5-46C1-F2C1-1FD3-F9BFF32C8164}"/>
                </a:ext>
              </a:extLst>
            </p:cNvPr>
            <p:cNvSpPr txBox="1"/>
            <p:nvPr/>
          </p:nvSpPr>
          <p:spPr>
            <a:xfrm>
              <a:off x="12825459" y="696789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AF92CC-544F-ABB9-67D9-C686A1FA589D}"/>
              </a:ext>
            </a:extLst>
          </p:cNvPr>
          <p:cNvGrpSpPr/>
          <p:nvPr/>
        </p:nvGrpSpPr>
        <p:grpSpPr>
          <a:xfrm>
            <a:off x="13898740" y="5987825"/>
            <a:ext cx="1685094" cy="1726935"/>
            <a:chOff x="13898740" y="5987825"/>
            <a:chExt cx="1685094" cy="1726935"/>
          </a:xfrm>
        </p:grpSpPr>
        <p:sp>
          <p:nvSpPr>
            <p:cNvPr id="1878" name="Group"/>
            <p:cNvSpPr/>
            <p:nvPr/>
          </p:nvSpPr>
          <p:spPr>
            <a:xfrm>
              <a:off x="13898740" y="5987825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6" name="4">
              <a:extLst>
                <a:ext uri="{FF2B5EF4-FFF2-40B4-BE49-F238E27FC236}">
                  <a16:creationId xmlns:a16="http://schemas.microsoft.com/office/drawing/2014/main" id="{E30C7ABF-342F-878A-B502-F9B3C8D6FEC4}"/>
                </a:ext>
              </a:extLst>
            </p:cNvPr>
            <p:cNvSpPr txBox="1"/>
            <p:nvPr/>
          </p:nvSpPr>
          <p:spPr>
            <a:xfrm>
              <a:off x="14526828" y="694737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9E1F9E-F51B-4545-2689-9F3EAB5F0FD3}"/>
              </a:ext>
            </a:extLst>
          </p:cNvPr>
          <p:cNvGrpSpPr/>
          <p:nvPr/>
        </p:nvGrpSpPr>
        <p:grpSpPr>
          <a:xfrm>
            <a:off x="17643315" y="5979001"/>
            <a:ext cx="1685094" cy="1735759"/>
            <a:chOff x="17643315" y="5979001"/>
            <a:chExt cx="1685094" cy="1735759"/>
          </a:xfrm>
        </p:grpSpPr>
        <p:sp>
          <p:nvSpPr>
            <p:cNvPr id="1872" name="Group"/>
            <p:cNvSpPr/>
            <p:nvPr/>
          </p:nvSpPr>
          <p:spPr>
            <a:xfrm>
              <a:off x="17643315" y="5979001"/>
              <a:ext cx="1685094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Poseidon</a:t>
              </a:r>
            </a:p>
          </p:txBody>
        </p:sp>
        <p:sp>
          <p:nvSpPr>
            <p:cNvPr id="7" name="4">
              <a:extLst>
                <a:ext uri="{FF2B5EF4-FFF2-40B4-BE49-F238E27FC236}">
                  <a16:creationId xmlns:a16="http://schemas.microsoft.com/office/drawing/2014/main" id="{05941529-2D47-FBE1-AA12-08BBC4AECD8C}"/>
                </a:ext>
              </a:extLst>
            </p:cNvPr>
            <p:cNvSpPr txBox="1"/>
            <p:nvPr/>
          </p:nvSpPr>
          <p:spPr>
            <a:xfrm>
              <a:off x="18248434" y="694737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1">
            <a:extLst>
              <a:ext uri="{FF2B5EF4-FFF2-40B4-BE49-F238E27FC236}">
                <a16:creationId xmlns:a16="http://schemas.microsoft.com/office/drawing/2014/main" id="{97CB5D51-A1EF-4446-02A9-BA5F0E3A6F4A}"/>
              </a:ext>
            </a:extLst>
          </p:cNvPr>
          <p:cNvSpPr txBox="1"/>
          <p:nvPr/>
        </p:nvSpPr>
        <p:spPr>
          <a:xfrm>
            <a:off x="20123727" y="4772066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1</a:t>
            </a:r>
          </a:p>
        </p:txBody>
      </p:sp>
      <p:sp>
        <p:nvSpPr>
          <p:cNvPr id="15" name="2">
            <a:extLst>
              <a:ext uri="{FF2B5EF4-FFF2-40B4-BE49-F238E27FC236}">
                <a16:creationId xmlns:a16="http://schemas.microsoft.com/office/drawing/2014/main" id="{8A9C414A-26A7-AC3E-15B2-041C206A9773}"/>
              </a:ext>
            </a:extLst>
          </p:cNvPr>
          <p:cNvSpPr txBox="1"/>
          <p:nvPr/>
        </p:nvSpPr>
        <p:spPr>
          <a:xfrm>
            <a:off x="18240830" y="4886543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2</a:t>
            </a: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593A78F4-AE73-FC7B-A3F7-75399719057C}"/>
              </a:ext>
            </a:extLst>
          </p:cNvPr>
          <p:cNvSpPr txBox="1"/>
          <p:nvPr/>
        </p:nvSpPr>
        <p:spPr>
          <a:xfrm>
            <a:off x="7424190" y="4886543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3</a:t>
            </a:r>
          </a:p>
        </p:txBody>
      </p:sp>
      <p:sp>
        <p:nvSpPr>
          <p:cNvPr id="17" name="4">
            <a:extLst>
              <a:ext uri="{FF2B5EF4-FFF2-40B4-BE49-F238E27FC236}">
                <a16:creationId xmlns:a16="http://schemas.microsoft.com/office/drawing/2014/main" id="{C307F232-0E7B-85DC-DDAE-DCC5EC606FE5}"/>
              </a:ext>
            </a:extLst>
          </p:cNvPr>
          <p:cNvSpPr txBox="1"/>
          <p:nvPr/>
        </p:nvSpPr>
        <p:spPr>
          <a:xfrm>
            <a:off x="14575215" y="4886543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4</a:t>
            </a:r>
          </a:p>
        </p:txBody>
      </p:sp>
      <p:sp>
        <p:nvSpPr>
          <p:cNvPr id="18" name="5">
            <a:extLst>
              <a:ext uri="{FF2B5EF4-FFF2-40B4-BE49-F238E27FC236}">
                <a16:creationId xmlns:a16="http://schemas.microsoft.com/office/drawing/2014/main" id="{8246D52C-1210-C189-FFED-D5226FACD3C5}"/>
              </a:ext>
            </a:extLst>
          </p:cNvPr>
          <p:cNvSpPr txBox="1"/>
          <p:nvPr/>
        </p:nvSpPr>
        <p:spPr>
          <a:xfrm>
            <a:off x="16298685" y="4889886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5</a:t>
            </a:r>
          </a:p>
        </p:txBody>
      </p:sp>
      <p:sp>
        <p:nvSpPr>
          <p:cNvPr id="19" name="6">
            <a:extLst>
              <a:ext uri="{FF2B5EF4-FFF2-40B4-BE49-F238E27FC236}">
                <a16:creationId xmlns:a16="http://schemas.microsoft.com/office/drawing/2014/main" id="{34B745EE-0266-5A24-4DAB-F12EBDBF3277}"/>
              </a:ext>
            </a:extLst>
          </p:cNvPr>
          <p:cNvSpPr txBox="1"/>
          <p:nvPr/>
        </p:nvSpPr>
        <p:spPr>
          <a:xfrm>
            <a:off x="12768665" y="4886543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6</a:t>
            </a:r>
          </a:p>
        </p:txBody>
      </p:sp>
      <p:sp>
        <p:nvSpPr>
          <p:cNvPr id="20" name="7">
            <a:extLst>
              <a:ext uri="{FF2B5EF4-FFF2-40B4-BE49-F238E27FC236}">
                <a16:creationId xmlns:a16="http://schemas.microsoft.com/office/drawing/2014/main" id="{53087C3B-7BE8-A7BA-7D35-B9562BDF856B}"/>
              </a:ext>
            </a:extLst>
          </p:cNvPr>
          <p:cNvSpPr txBox="1"/>
          <p:nvPr/>
        </p:nvSpPr>
        <p:spPr>
          <a:xfrm>
            <a:off x="9068724" y="4886543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21" name="9">
            <a:extLst>
              <a:ext uri="{FF2B5EF4-FFF2-40B4-BE49-F238E27FC236}">
                <a16:creationId xmlns:a16="http://schemas.microsoft.com/office/drawing/2014/main" id="{B2EF3D2F-2EDE-E315-987A-F6F7ADFA7129}"/>
              </a:ext>
            </a:extLst>
          </p:cNvPr>
          <p:cNvSpPr txBox="1"/>
          <p:nvPr/>
        </p:nvSpPr>
        <p:spPr>
          <a:xfrm>
            <a:off x="5665984" y="489992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9</a:t>
            </a:r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B38AF3CE-AF3B-78F4-9558-519AF274F020}"/>
              </a:ext>
            </a:extLst>
          </p:cNvPr>
          <p:cNvSpPr txBox="1"/>
          <p:nvPr/>
        </p:nvSpPr>
        <p:spPr>
          <a:xfrm>
            <a:off x="3540716" y="4899920"/>
            <a:ext cx="7921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10</a:t>
            </a:r>
          </a:p>
        </p:txBody>
      </p:sp>
      <p:sp>
        <p:nvSpPr>
          <p:cNvPr id="23" name="8">
            <a:extLst>
              <a:ext uri="{FF2B5EF4-FFF2-40B4-BE49-F238E27FC236}">
                <a16:creationId xmlns:a16="http://schemas.microsoft.com/office/drawing/2014/main" id="{847154F5-18D0-A70B-01AD-E3657F4CD379}"/>
              </a:ext>
            </a:extLst>
          </p:cNvPr>
          <p:cNvSpPr txBox="1"/>
          <p:nvPr/>
        </p:nvSpPr>
        <p:spPr>
          <a:xfrm>
            <a:off x="10982335" y="4899920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5493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 spc="-200"/>
            </a:lvl1pPr>
          </a:lstStyle>
          <a:p>
            <a:r>
              <a:rPr lang="en-US" dirty="0"/>
              <a:t>Once we have new names, shuffle and place into original positions…</a:t>
            </a:r>
            <a:endParaRPr dirty="0"/>
          </a:p>
        </p:txBody>
      </p:sp>
      <p:sp>
        <p:nvSpPr>
          <p:cNvPr id="184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89</a:t>
            </a:fld>
            <a:endParaRPr/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D6FAD69B-475B-5299-143A-091C39202981}"/>
              </a:ext>
            </a:extLst>
          </p:cNvPr>
          <p:cNvGrpSpPr/>
          <p:nvPr/>
        </p:nvGrpSpPr>
        <p:grpSpPr>
          <a:xfrm>
            <a:off x="13826504" y="5897455"/>
            <a:ext cx="2026930" cy="2026931"/>
            <a:chOff x="0" y="0"/>
            <a:chExt cx="2026929" cy="2026929"/>
          </a:xfrm>
        </p:grpSpPr>
        <p:sp>
          <p:nvSpPr>
            <p:cNvPr id="12" name="Zues">
              <a:extLst>
                <a:ext uri="{FF2B5EF4-FFF2-40B4-BE49-F238E27FC236}">
                  <a16:creationId xmlns:a16="http://schemas.microsoft.com/office/drawing/2014/main" id="{7BC4DB8B-7A8E-E148-B75D-5347DE8A847D}"/>
                </a:ext>
              </a:extLst>
            </p:cNvPr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Zues</a:t>
              </a:r>
            </a:p>
          </p:txBody>
        </p:sp>
        <p:sp>
          <p:nvSpPr>
            <p:cNvPr id="13" name="1">
              <a:extLst>
                <a:ext uri="{FF2B5EF4-FFF2-40B4-BE49-F238E27FC236}">
                  <a16:creationId xmlns:a16="http://schemas.microsoft.com/office/drawing/2014/main" id="{9FFFC97A-FA56-C563-1DEF-6A5486BE7CE2}"/>
                </a:ext>
              </a:extLst>
            </p:cNvPr>
            <p:cNvSpPr txBox="1"/>
            <p:nvPr/>
          </p:nvSpPr>
          <p:spPr>
            <a:xfrm>
              <a:off x="786845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4" name="Group">
            <a:extLst>
              <a:ext uri="{FF2B5EF4-FFF2-40B4-BE49-F238E27FC236}">
                <a16:creationId xmlns:a16="http://schemas.microsoft.com/office/drawing/2014/main" id="{C2E824B8-88D4-E13E-39D6-6C55B2E30968}"/>
              </a:ext>
            </a:extLst>
          </p:cNvPr>
          <p:cNvGrpSpPr/>
          <p:nvPr/>
        </p:nvGrpSpPr>
        <p:grpSpPr>
          <a:xfrm>
            <a:off x="17550121" y="5914321"/>
            <a:ext cx="2026931" cy="2026931"/>
            <a:chOff x="0" y="0"/>
            <a:chExt cx="2026929" cy="2026929"/>
          </a:xfrm>
        </p:grpSpPr>
        <p:sp>
          <p:nvSpPr>
            <p:cNvPr id="15" name="Poseidon">
              <a:extLst>
                <a:ext uri="{FF2B5EF4-FFF2-40B4-BE49-F238E27FC236}">
                  <a16:creationId xmlns:a16="http://schemas.microsoft.com/office/drawing/2014/main" id="{54DD05EA-2C62-68B3-8589-102153E0EE76}"/>
                </a:ext>
              </a:extLst>
            </p:cNvPr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rPr dirty="0"/>
                <a:t>Poseidon</a:t>
              </a:r>
            </a:p>
          </p:txBody>
        </p:sp>
        <p:sp>
          <p:nvSpPr>
            <p:cNvPr id="16" name="2">
              <a:extLst>
                <a:ext uri="{FF2B5EF4-FFF2-40B4-BE49-F238E27FC236}">
                  <a16:creationId xmlns:a16="http://schemas.microsoft.com/office/drawing/2014/main" id="{546A1A74-1C91-C265-0F04-715A508AC725}"/>
                </a:ext>
              </a:extLst>
            </p:cNvPr>
            <p:cNvSpPr txBox="1"/>
            <p:nvPr/>
          </p:nvSpPr>
          <p:spPr>
            <a:xfrm>
              <a:off x="786845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7" name="Group">
            <a:extLst>
              <a:ext uri="{FF2B5EF4-FFF2-40B4-BE49-F238E27FC236}">
                <a16:creationId xmlns:a16="http://schemas.microsoft.com/office/drawing/2014/main" id="{43C9E4E3-CF90-69B7-E409-046A12C52B3B}"/>
              </a:ext>
            </a:extLst>
          </p:cNvPr>
          <p:cNvGrpSpPr/>
          <p:nvPr/>
        </p:nvGrpSpPr>
        <p:grpSpPr>
          <a:xfrm>
            <a:off x="4698678" y="5808084"/>
            <a:ext cx="2026931" cy="2026931"/>
            <a:chOff x="0" y="0"/>
            <a:chExt cx="2026929" cy="2026929"/>
          </a:xfrm>
        </p:grpSpPr>
        <p:sp>
          <p:nvSpPr>
            <p:cNvPr id="18" name="Athena">
              <a:extLst>
                <a:ext uri="{FF2B5EF4-FFF2-40B4-BE49-F238E27FC236}">
                  <a16:creationId xmlns:a16="http://schemas.microsoft.com/office/drawing/2014/main" id="{1CA9A567-77FD-AD01-BF0A-83FB20F9DD38}"/>
                </a:ext>
              </a:extLst>
            </p:cNvPr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Athena</a:t>
              </a:r>
            </a:p>
          </p:txBody>
        </p:sp>
        <p:sp>
          <p:nvSpPr>
            <p:cNvPr id="19" name="4">
              <a:extLst>
                <a:ext uri="{FF2B5EF4-FFF2-40B4-BE49-F238E27FC236}">
                  <a16:creationId xmlns:a16="http://schemas.microsoft.com/office/drawing/2014/main" id="{FDECB99D-C96A-9412-69B6-027986738C0D}"/>
                </a:ext>
              </a:extLst>
            </p:cNvPr>
            <p:cNvSpPr txBox="1"/>
            <p:nvPr/>
          </p:nvSpPr>
          <p:spPr>
            <a:xfrm>
              <a:off x="782877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0" name="Group">
            <a:extLst>
              <a:ext uri="{FF2B5EF4-FFF2-40B4-BE49-F238E27FC236}">
                <a16:creationId xmlns:a16="http://schemas.microsoft.com/office/drawing/2014/main" id="{7B64EC62-701B-8EF3-EFE5-503DA0036FBF}"/>
              </a:ext>
            </a:extLst>
          </p:cNvPr>
          <p:cNvGrpSpPr/>
          <p:nvPr/>
        </p:nvGrpSpPr>
        <p:grpSpPr>
          <a:xfrm>
            <a:off x="6766373" y="5808084"/>
            <a:ext cx="2026930" cy="2026931"/>
            <a:chOff x="0" y="0"/>
            <a:chExt cx="2026929" cy="2026929"/>
          </a:xfrm>
        </p:grpSpPr>
        <p:sp>
          <p:nvSpPr>
            <p:cNvPr id="21" name="Hades">
              <a:extLst>
                <a:ext uri="{FF2B5EF4-FFF2-40B4-BE49-F238E27FC236}">
                  <a16:creationId xmlns:a16="http://schemas.microsoft.com/office/drawing/2014/main" id="{4DCBBE10-3B9A-D743-5A93-20513D0F9A55}"/>
                </a:ext>
              </a:extLst>
            </p:cNvPr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rPr dirty="0"/>
                <a:t>Hades</a:t>
              </a:r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id="{09E4DCF1-9E62-867E-1029-58EF2FEF45C3}"/>
                </a:ext>
              </a:extLst>
            </p:cNvPr>
            <p:cNvSpPr txBox="1"/>
            <p:nvPr/>
          </p:nvSpPr>
          <p:spPr>
            <a:xfrm>
              <a:off x="786844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DB9954-2CD8-6D17-0F55-9371D8ED2EAC}"/>
              </a:ext>
            </a:extLst>
          </p:cNvPr>
          <p:cNvGrpSpPr/>
          <p:nvPr/>
        </p:nvGrpSpPr>
        <p:grpSpPr>
          <a:xfrm>
            <a:off x="15853432" y="6058216"/>
            <a:ext cx="1685093" cy="1741083"/>
            <a:chOff x="5050058" y="5994200"/>
            <a:chExt cx="1685093" cy="1741083"/>
          </a:xfrm>
        </p:grpSpPr>
        <p:sp>
          <p:nvSpPr>
            <p:cNvPr id="24" name="Group">
              <a:extLst>
                <a:ext uri="{FF2B5EF4-FFF2-40B4-BE49-F238E27FC236}">
                  <a16:creationId xmlns:a16="http://schemas.microsoft.com/office/drawing/2014/main" id="{DDE0297D-65DA-8C6B-21FF-2B911CC811BE}"/>
                </a:ext>
              </a:extLst>
            </p:cNvPr>
            <p:cNvSpPr/>
            <p:nvPr/>
          </p:nvSpPr>
          <p:spPr>
            <a:xfrm>
              <a:off x="5050058" y="5994200"/>
              <a:ext cx="1685093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7900FDEC-D395-4E7A-1FB9-34575FF6D59E}"/>
                </a:ext>
              </a:extLst>
            </p:cNvPr>
            <p:cNvSpPr txBox="1"/>
            <p:nvPr/>
          </p:nvSpPr>
          <p:spPr>
            <a:xfrm>
              <a:off x="5665984" y="6967893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6DFA83-6C7B-3DBE-BE92-097BBA0AC32E}"/>
              </a:ext>
            </a:extLst>
          </p:cNvPr>
          <p:cNvGrpSpPr/>
          <p:nvPr/>
        </p:nvGrpSpPr>
        <p:grpSpPr>
          <a:xfrm>
            <a:off x="8795948" y="6037692"/>
            <a:ext cx="1685094" cy="1743581"/>
            <a:chOff x="6751427" y="5991701"/>
            <a:chExt cx="1685094" cy="1743581"/>
          </a:xfrm>
        </p:grpSpPr>
        <p:sp>
          <p:nvSpPr>
            <p:cNvPr id="27" name="Group">
              <a:extLst>
                <a:ext uri="{FF2B5EF4-FFF2-40B4-BE49-F238E27FC236}">
                  <a16:creationId xmlns:a16="http://schemas.microsoft.com/office/drawing/2014/main" id="{C24982A0-55E1-2121-BEBE-63D8544EAB91}"/>
                </a:ext>
              </a:extLst>
            </p:cNvPr>
            <p:cNvSpPr/>
            <p:nvPr/>
          </p:nvSpPr>
          <p:spPr>
            <a:xfrm>
              <a:off x="6751427" y="5991701"/>
              <a:ext cx="1685094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28" name="4">
              <a:extLst>
                <a:ext uri="{FF2B5EF4-FFF2-40B4-BE49-F238E27FC236}">
                  <a16:creationId xmlns:a16="http://schemas.microsoft.com/office/drawing/2014/main" id="{CA76F987-7B2A-AF98-6DB9-6025D0169F4B}"/>
                </a:ext>
              </a:extLst>
            </p:cNvPr>
            <p:cNvSpPr txBox="1"/>
            <p:nvPr/>
          </p:nvSpPr>
          <p:spPr>
            <a:xfrm>
              <a:off x="7375490" y="6967892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9FAAE5-8ECA-E549-8A65-DACF489A0BC9}"/>
              </a:ext>
            </a:extLst>
          </p:cNvPr>
          <p:cNvGrpSpPr/>
          <p:nvPr/>
        </p:nvGrpSpPr>
        <p:grpSpPr>
          <a:xfrm>
            <a:off x="19588648" y="6116303"/>
            <a:ext cx="1685094" cy="1747456"/>
            <a:chOff x="8452797" y="5987825"/>
            <a:chExt cx="1685094" cy="1747456"/>
          </a:xfrm>
        </p:grpSpPr>
        <p:sp>
          <p:nvSpPr>
            <p:cNvPr id="30" name="Group">
              <a:extLst>
                <a:ext uri="{FF2B5EF4-FFF2-40B4-BE49-F238E27FC236}">
                  <a16:creationId xmlns:a16="http://schemas.microsoft.com/office/drawing/2014/main" id="{EC2A0815-298C-95FE-EC41-AD1D76AC4593}"/>
                </a:ext>
              </a:extLst>
            </p:cNvPr>
            <p:cNvSpPr/>
            <p:nvPr/>
          </p:nvSpPr>
          <p:spPr>
            <a:xfrm>
              <a:off x="8452797" y="5987825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31" name="4">
              <a:extLst>
                <a:ext uri="{FF2B5EF4-FFF2-40B4-BE49-F238E27FC236}">
                  <a16:creationId xmlns:a16="http://schemas.microsoft.com/office/drawing/2014/main" id="{5344E2F3-76E0-3D98-D2DF-41D8D2980456}"/>
                </a:ext>
              </a:extLst>
            </p:cNvPr>
            <p:cNvSpPr txBox="1"/>
            <p:nvPr/>
          </p:nvSpPr>
          <p:spPr>
            <a:xfrm>
              <a:off x="9060584" y="6967891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1479A5-1E64-713C-0046-6C27B392C14D}"/>
              </a:ext>
            </a:extLst>
          </p:cNvPr>
          <p:cNvGrpSpPr/>
          <p:nvPr/>
        </p:nvGrpSpPr>
        <p:grpSpPr>
          <a:xfrm>
            <a:off x="12185751" y="6058216"/>
            <a:ext cx="1685095" cy="1743579"/>
            <a:chOff x="12197370" y="5991701"/>
            <a:chExt cx="1685095" cy="1743579"/>
          </a:xfrm>
        </p:grpSpPr>
        <p:sp>
          <p:nvSpPr>
            <p:cNvPr id="33" name="Group">
              <a:extLst>
                <a:ext uri="{FF2B5EF4-FFF2-40B4-BE49-F238E27FC236}">
                  <a16:creationId xmlns:a16="http://schemas.microsoft.com/office/drawing/2014/main" id="{8AC4B3DC-9A05-56DC-9224-B944B8712F0F}"/>
                </a:ext>
              </a:extLst>
            </p:cNvPr>
            <p:cNvSpPr/>
            <p:nvPr/>
          </p:nvSpPr>
          <p:spPr>
            <a:xfrm>
              <a:off x="12197370" y="5991701"/>
              <a:ext cx="1685095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34" name="4">
              <a:extLst>
                <a:ext uri="{FF2B5EF4-FFF2-40B4-BE49-F238E27FC236}">
                  <a16:creationId xmlns:a16="http://schemas.microsoft.com/office/drawing/2014/main" id="{13818F8C-A2B0-8B87-4008-887775447B70}"/>
                </a:ext>
              </a:extLst>
            </p:cNvPr>
            <p:cNvSpPr txBox="1"/>
            <p:nvPr/>
          </p:nvSpPr>
          <p:spPr>
            <a:xfrm>
              <a:off x="12825459" y="696789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F3AA5A-ED0D-EE70-F37E-C3CC2C0A8969}"/>
              </a:ext>
            </a:extLst>
          </p:cNvPr>
          <p:cNvGrpSpPr/>
          <p:nvPr/>
        </p:nvGrpSpPr>
        <p:grpSpPr>
          <a:xfrm>
            <a:off x="2969876" y="6008345"/>
            <a:ext cx="1685094" cy="1726935"/>
            <a:chOff x="13898740" y="5987825"/>
            <a:chExt cx="1685094" cy="1726935"/>
          </a:xfrm>
        </p:grpSpPr>
        <p:sp>
          <p:nvSpPr>
            <p:cNvPr id="36" name="Group">
              <a:extLst>
                <a:ext uri="{FF2B5EF4-FFF2-40B4-BE49-F238E27FC236}">
                  <a16:creationId xmlns:a16="http://schemas.microsoft.com/office/drawing/2014/main" id="{7A560767-9B51-F2A2-FF7D-5CB46D7648AD}"/>
                </a:ext>
              </a:extLst>
            </p:cNvPr>
            <p:cNvSpPr/>
            <p:nvPr/>
          </p:nvSpPr>
          <p:spPr>
            <a:xfrm>
              <a:off x="13898740" y="5987825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rPr dirty="0"/>
                <a:t>Hades</a:t>
              </a:r>
            </a:p>
          </p:txBody>
        </p:sp>
        <p:sp>
          <p:nvSpPr>
            <p:cNvPr id="37" name="4">
              <a:extLst>
                <a:ext uri="{FF2B5EF4-FFF2-40B4-BE49-F238E27FC236}">
                  <a16:creationId xmlns:a16="http://schemas.microsoft.com/office/drawing/2014/main" id="{68EA806E-F9A9-76F3-1799-A22A8F55CE1E}"/>
                </a:ext>
              </a:extLst>
            </p:cNvPr>
            <p:cNvSpPr txBox="1"/>
            <p:nvPr/>
          </p:nvSpPr>
          <p:spPr>
            <a:xfrm>
              <a:off x="14526828" y="694737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1DC85D-F785-427A-E8B9-F943D1C91897}"/>
              </a:ext>
            </a:extLst>
          </p:cNvPr>
          <p:cNvGrpSpPr/>
          <p:nvPr/>
        </p:nvGrpSpPr>
        <p:grpSpPr>
          <a:xfrm>
            <a:off x="10476358" y="6072673"/>
            <a:ext cx="1685094" cy="1735759"/>
            <a:chOff x="17643315" y="5979001"/>
            <a:chExt cx="1685094" cy="1735759"/>
          </a:xfrm>
        </p:grpSpPr>
        <p:sp>
          <p:nvSpPr>
            <p:cNvPr id="39" name="Group">
              <a:extLst>
                <a:ext uri="{FF2B5EF4-FFF2-40B4-BE49-F238E27FC236}">
                  <a16:creationId xmlns:a16="http://schemas.microsoft.com/office/drawing/2014/main" id="{0AEE46F9-EC29-23AE-51F1-8BB8BA2F0561}"/>
                </a:ext>
              </a:extLst>
            </p:cNvPr>
            <p:cNvSpPr/>
            <p:nvPr/>
          </p:nvSpPr>
          <p:spPr>
            <a:xfrm>
              <a:off x="17643315" y="5979001"/>
              <a:ext cx="1685094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rPr dirty="0"/>
                <a:t>Poseidon</a:t>
              </a:r>
            </a:p>
          </p:txBody>
        </p:sp>
        <p:sp>
          <p:nvSpPr>
            <p:cNvPr id="40" name="4">
              <a:extLst>
                <a:ext uri="{FF2B5EF4-FFF2-40B4-BE49-F238E27FC236}">
                  <a16:creationId xmlns:a16="http://schemas.microsoft.com/office/drawing/2014/main" id="{7845EAE3-C357-B204-ABBB-54879793826D}"/>
                </a:ext>
              </a:extLst>
            </p:cNvPr>
            <p:cNvSpPr txBox="1"/>
            <p:nvPr/>
          </p:nvSpPr>
          <p:spPr>
            <a:xfrm>
              <a:off x="18248434" y="694737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1">
            <a:extLst>
              <a:ext uri="{FF2B5EF4-FFF2-40B4-BE49-F238E27FC236}">
                <a16:creationId xmlns:a16="http://schemas.microsoft.com/office/drawing/2014/main" id="{ADE0DB1E-014D-D529-7816-8A8869BB943D}"/>
              </a:ext>
            </a:extLst>
          </p:cNvPr>
          <p:cNvSpPr txBox="1"/>
          <p:nvPr/>
        </p:nvSpPr>
        <p:spPr>
          <a:xfrm>
            <a:off x="14613349" y="4823901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1</a:t>
            </a: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D48C68CD-FE4C-8F28-F8BD-00F26A7D1966}"/>
              </a:ext>
            </a:extLst>
          </p:cNvPr>
          <p:cNvSpPr txBox="1"/>
          <p:nvPr/>
        </p:nvSpPr>
        <p:spPr>
          <a:xfrm>
            <a:off x="11111772" y="4974254"/>
            <a:ext cx="414265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2</a:t>
            </a:r>
          </a:p>
        </p:txBody>
      </p:sp>
      <p:sp>
        <p:nvSpPr>
          <p:cNvPr id="43" name="3">
            <a:extLst>
              <a:ext uri="{FF2B5EF4-FFF2-40B4-BE49-F238E27FC236}">
                <a16:creationId xmlns:a16="http://schemas.microsoft.com/office/drawing/2014/main" id="{571DB8C3-5F75-47E3-6FF4-D50304904BB6}"/>
              </a:ext>
            </a:extLst>
          </p:cNvPr>
          <p:cNvSpPr txBox="1"/>
          <p:nvPr/>
        </p:nvSpPr>
        <p:spPr>
          <a:xfrm>
            <a:off x="9438784" y="4933212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3</a:t>
            </a:r>
          </a:p>
        </p:txBody>
      </p:sp>
      <p:sp>
        <p:nvSpPr>
          <p:cNvPr id="44" name="4">
            <a:extLst>
              <a:ext uri="{FF2B5EF4-FFF2-40B4-BE49-F238E27FC236}">
                <a16:creationId xmlns:a16="http://schemas.microsoft.com/office/drawing/2014/main" id="{D45D613C-0D30-6AE7-9F00-59FB1C74D0E6}"/>
              </a:ext>
            </a:extLst>
          </p:cNvPr>
          <p:cNvSpPr txBox="1"/>
          <p:nvPr/>
        </p:nvSpPr>
        <p:spPr>
          <a:xfrm>
            <a:off x="3585803" y="4844422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4</a:t>
            </a:r>
          </a:p>
        </p:txBody>
      </p:sp>
      <p:sp>
        <p:nvSpPr>
          <p:cNvPr id="45" name="5">
            <a:extLst>
              <a:ext uri="{FF2B5EF4-FFF2-40B4-BE49-F238E27FC236}">
                <a16:creationId xmlns:a16="http://schemas.microsoft.com/office/drawing/2014/main" id="{2050B1CC-1AD3-7066-DFC1-B77F562B6CAF}"/>
              </a:ext>
            </a:extLst>
          </p:cNvPr>
          <p:cNvSpPr txBox="1"/>
          <p:nvPr/>
        </p:nvSpPr>
        <p:spPr>
          <a:xfrm>
            <a:off x="18449406" y="4823901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5</a:t>
            </a:r>
          </a:p>
        </p:txBody>
      </p:sp>
      <p:sp>
        <p:nvSpPr>
          <p:cNvPr id="46" name="6">
            <a:extLst>
              <a:ext uri="{FF2B5EF4-FFF2-40B4-BE49-F238E27FC236}">
                <a16:creationId xmlns:a16="http://schemas.microsoft.com/office/drawing/2014/main" id="{B56A08DF-9F4C-858D-FC74-8A269E028E05}"/>
              </a:ext>
            </a:extLst>
          </p:cNvPr>
          <p:cNvSpPr txBox="1"/>
          <p:nvPr/>
        </p:nvSpPr>
        <p:spPr>
          <a:xfrm>
            <a:off x="12679158" y="4933212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47" name="7">
            <a:extLst>
              <a:ext uri="{FF2B5EF4-FFF2-40B4-BE49-F238E27FC236}">
                <a16:creationId xmlns:a16="http://schemas.microsoft.com/office/drawing/2014/main" id="{95F4A0DA-83F2-A991-63E7-99DE77FA456D}"/>
              </a:ext>
            </a:extLst>
          </p:cNvPr>
          <p:cNvSpPr txBox="1"/>
          <p:nvPr/>
        </p:nvSpPr>
        <p:spPr>
          <a:xfrm>
            <a:off x="16515214" y="4844422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48" name="9">
            <a:extLst>
              <a:ext uri="{FF2B5EF4-FFF2-40B4-BE49-F238E27FC236}">
                <a16:creationId xmlns:a16="http://schemas.microsoft.com/office/drawing/2014/main" id="{72834015-99E7-01FF-215E-CFF588B2A06F}"/>
              </a:ext>
            </a:extLst>
          </p:cNvPr>
          <p:cNvSpPr txBox="1"/>
          <p:nvPr/>
        </p:nvSpPr>
        <p:spPr>
          <a:xfrm>
            <a:off x="20208826" y="4933212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9</a:t>
            </a:r>
          </a:p>
        </p:txBody>
      </p:sp>
      <p:sp>
        <p:nvSpPr>
          <p:cNvPr id="49" name="10">
            <a:extLst>
              <a:ext uri="{FF2B5EF4-FFF2-40B4-BE49-F238E27FC236}">
                <a16:creationId xmlns:a16="http://schemas.microsoft.com/office/drawing/2014/main" id="{935393F3-8D9E-62F9-A3BF-C72A64078A5E}"/>
              </a:ext>
            </a:extLst>
          </p:cNvPr>
          <p:cNvSpPr txBox="1"/>
          <p:nvPr/>
        </p:nvSpPr>
        <p:spPr>
          <a:xfrm>
            <a:off x="5308284" y="4803380"/>
            <a:ext cx="7921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10</a:t>
            </a:r>
          </a:p>
        </p:txBody>
      </p:sp>
      <p:sp>
        <p:nvSpPr>
          <p:cNvPr id="50" name="8">
            <a:extLst>
              <a:ext uri="{FF2B5EF4-FFF2-40B4-BE49-F238E27FC236}">
                <a16:creationId xmlns:a16="http://schemas.microsoft.com/office/drawing/2014/main" id="{7BA7ACA0-1F58-7FC3-CA59-3B02B70FCA81}"/>
              </a:ext>
            </a:extLst>
          </p:cNvPr>
          <p:cNvSpPr txBox="1"/>
          <p:nvPr/>
        </p:nvSpPr>
        <p:spPr>
          <a:xfrm>
            <a:off x="7546623" y="4844422"/>
            <a:ext cx="239569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84919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Click="0" advTm="100">
        <p159:morph option="byObject"/>
      </p:transition>
    </mc:Choice>
    <mc:Fallback>
      <p:transition spd="med" advClick="0" advTm="1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"/>
          <p:cNvSpPr/>
          <p:nvPr/>
        </p:nvSpPr>
        <p:spPr>
          <a:xfrm>
            <a:off x="9444215" y="8002342"/>
            <a:ext cx="1068348" cy="1085504"/>
          </a:xfrm>
          <a:prstGeom prst="rect">
            <a:avLst/>
          </a:prstGeom>
          <a:solidFill>
            <a:srgbClr val="FF968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83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0" spc="-200"/>
            </a:pPr>
            <a:r>
              <a:rPr i="1"/>
              <a:t>d</a:t>
            </a:r>
            <a:r>
              <a:t>-Normalized Replicated Adjacency List</a:t>
            </a:r>
          </a:p>
        </p:txBody>
      </p:sp>
      <p:sp>
        <p:nvSpPr>
          <p:cNvPr id="284" name="Circle"/>
          <p:cNvSpPr/>
          <p:nvPr/>
        </p:nvSpPr>
        <p:spPr>
          <a:xfrm>
            <a:off x="6355669" y="3423763"/>
            <a:ext cx="1270001" cy="1270001"/>
          </a:xfrm>
          <a:prstGeom prst="ellipse">
            <a:avLst/>
          </a:prstGeom>
          <a:solidFill>
            <a:srgbClr val="EDF5FF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85" name="Circle"/>
          <p:cNvSpPr/>
          <p:nvPr/>
        </p:nvSpPr>
        <p:spPr>
          <a:xfrm>
            <a:off x="6355669" y="7910093"/>
            <a:ext cx="1270001" cy="1270001"/>
          </a:xfrm>
          <a:prstGeom prst="ellipse">
            <a:avLst/>
          </a:prstGeom>
          <a:solidFill>
            <a:srgbClr val="FF968D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286" name="Line"/>
          <p:cNvSpPr/>
          <p:nvPr/>
        </p:nvSpPr>
        <p:spPr>
          <a:xfrm>
            <a:off x="7834467" y="6991716"/>
            <a:ext cx="110644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7" name="Line"/>
          <p:cNvSpPr/>
          <p:nvPr/>
        </p:nvSpPr>
        <p:spPr>
          <a:xfrm>
            <a:off x="7834467" y="8545093"/>
            <a:ext cx="110644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8" name="Line"/>
          <p:cNvSpPr/>
          <p:nvPr/>
        </p:nvSpPr>
        <p:spPr>
          <a:xfrm>
            <a:off x="7834467" y="10186623"/>
            <a:ext cx="110644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92" name="Group"/>
          <p:cNvGrpSpPr/>
          <p:nvPr/>
        </p:nvGrpSpPr>
        <p:grpSpPr>
          <a:xfrm>
            <a:off x="9444215" y="3434736"/>
            <a:ext cx="3185457" cy="1085503"/>
            <a:chOff x="0" y="0"/>
            <a:chExt cx="3185456" cy="1085502"/>
          </a:xfrm>
        </p:grpSpPr>
        <p:sp>
          <p:nvSpPr>
            <p:cNvPr id="289" name="Rectangle"/>
            <p:cNvSpPr/>
            <p:nvPr/>
          </p:nvSpPr>
          <p:spPr>
            <a:xfrm>
              <a:off x="0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90" name="Rectangle"/>
            <p:cNvSpPr/>
            <p:nvPr/>
          </p:nvSpPr>
          <p:spPr>
            <a:xfrm>
              <a:off x="1058554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91" name="Rectangle"/>
            <p:cNvSpPr/>
            <p:nvPr/>
          </p:nvSpPr>
          <p:spPr>
            <a:xfrm>
              <a:off x="2117109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9447425" y="4895726"/>
            <a:ext cx="3191736" cy="1085504"/>
            <a:chOff x="0" y="0"/>
            <a:chExt cx="3191734" cy="1085502"/>
          </a:xfrm>
        </p:grpSpPr>
        <p:sp>
          <p:nvSpPr>
            <p:cNvPr id="293" name="Rectangle"/>
            <p:cNvSpPr/>
            <p:nvPr/>
          </p:nvSpPr>
          <p:spPr>
            <a:xfrm>
              <a:off x="0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94" name="Rectangle"/>
            <p:cNvSpPr/>
            <p:nvPr/>
          </p:nvSpPr>
          <p:spPr>
            <a:xfrm>
              <a:off x="1064832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95" name="Rectangle"/>
            <p:cNvSpPr/>
            <p:nvPr/>
          </p:nvSpPr>
          <p:spPr>
            <a:xfrm>
              <a:off x="2123387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9454670" y="6337666"/>
            <a:ext cx="2129509" cy="1085504"/>
            <a:chOff x="0" y="0"/>
            <a:chExt cx="2129507" cy="1085502"/>
          </a:xfrm>
        </p:grpSpPr>
        <p:sp>
          <p:nvSpPr>
            <p:cNvPr id="297" name="Rectangle"/>
            <p:cNvSpPr/>
            <p:nvPr/>
          </p:nvSpPr>
          <p:spPr>
            <a:xfrm>
              <a:off x="0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298" name="Rectangle"/>
            <p:cNvSpPr/>
            <p:nvPr/>
          </p:nvSpPr>
          <p:spPr>
            <a:xfrm>
              <a:off x="1061160" y="0"/>
              <a:ext cx="1068348" cy="1085503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</p:grpSp>
      <p:sp>
        <p:nvSpPr>
          <p:cNvPr id="300" name="Line"/>
          <p:cNvSpPr/>
          <p:nvPr/>
        </p:nvSpPr>
        <p:spPr>
          <a:xfrm>
            <a:off x="7834467" y="5438477"/>
            <a:ext cx="110644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1" name="Line"/>
          <p:cNvSpPr/>
          <p:nvPr/>
        </p:nvSpPr>
        <p:spPr>
          <a:xfrm>
            <a:off x="7834467" y="3977487"/>
            <a:ext cx="1106448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Circle"/>
          <p:cNvSpPr/>
          <p:nvPr/>
        </p:nvSpPr>
        <p:spPr>
          <a:xfrm>
            <a:off x="6355669" y="9635529"/>
            <a:ext cx="1270001" cy="1270001"/>
          </a:xfrm>
          <a:prstGeom prst="ellipse">
            <a:avLst/>
          </a:prstGeom>
          <a:solidFill>
            <a:srgbClr val="86B6F6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/>
          </a:p>
        </p:txBody>
      </p:sp>
      <p:sp>
        <p:nvSpPr>
          <p:cNvPr id="303" name="Line"/>
          <p:cNvSpPr/>
          <p:nvPr/>
        </p:nvSpPr>
        <p:spPr>
          <a:xfrm flipV="1">
            <a:off x="12641301" y="2962822"/>
            <a:ext cx="1" cy="8032389"/>
          </a:xfrm>
          <a:prstGeom prst="line">
            <a:avLst/>
          </a:prstGeom>
          <a:ln w="152400">
            <a:solidFill>
              <a:srgbClr val="0096FF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14" name="Group"/>
          <p:cNvGrpSpPr/>
          <p:nvPr/>
        </p:nvGrpSpPr>
        <p:grpSpPr>
          <a:xfrm>
            <a:off x="9444145" y="6337666"/>
            <a:ext cx="11190207" cy="4391710"/>
            <a:chOff x="0" y="0"/>
            <a:chExt cx="11190206" cy="4391708"/>
          </a:xfrm>
        </p:grpSpPr>
        <p:sp>
          <p:nvSpPr>
            <p:cNvPr id="304" name="⊥"/>
            <p:cNvSpPr/>
            <p:nvPr/>
          </p:nvSpPr>
          <p:spPr>
            <a:xfrm>
              <a:off x="1058624" y="1664675"/>
              <a:ext cx="1068348" cy="108550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⊥</a:t>
              </a:r>
            </a:p>
          </p:txBody>
        </p:sp>
        <p:sp>
          <p:nvSpPr>
            <p:cNvPr id="305" name="⊥"/>
            <p:cNvSpPr/>
            <p:nvPr/>
          </p:nvSpPr>
          <p:spPr>
            <a:xfrm>
              <a:off x="2117179" y="1664675"/>
              <a:ext cx="1068348" cy="108550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⊥</a:t>
              </a:r>
            </a:p>
          </p:txBody>
        </p:sp>
        <p:sp>
          <p:nvSpPr>
            <p:cNvPr id="306" name="⊥"/>
            <p:cNvSpPr/>
            <p:nvPr/>
          </p:nvSpPr>
          <p:spPr>
            <a:xfrm>
              <a:off x="2129879" y="0"/>
              <a:ext cx="1068348" cy="1085503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⊥</a:t>
              </a:r>
            </a:p>
          </p:txBody>
        </p:sp>
        <p:sp>
          <p:nvSpPr>
            <p:cNvPr id="307" name="⊥"/>
            <p:cNvSpPr/>
            <p:nvPr/>
          </p:nvSpPr>
          <p:spPr>
            <a:xfrm>
              <a:off x="0" y="3306205"/>
              <a:ext cx="1068348" cy="108550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⊥</a:t>
              </a:r>
            </a:p>
          </p:txBody>
        </p:sp>
        <p:sp>
          <p:nvSpPr>
            <p:cNvPr id="308" name="⊥"/>
            <p:cNvSpPr/>
            <p:nvPr/>
          </p:nvSpPr>
          <p:spPr>
            <a:xfrm>
              <a:off x="1058554" y="3306205"/>
              <a:ext cx="1068348" cy="108550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⊥</a:t>
              </a:r>
            </a:p>
          </p:txBody>
        </p:sp>
        <p:sp>
          <p:nvSpPr>
            <p:cNvPr id="309" name="⊥"/>
            <p:cNvSpPr/>
            <p:nvPr/>
          </p:nvSpPr>
          <p:spPr>
            <a:xfrm>
              <a:off x="2117179" y="3306205"/>
              <a:ext cx="1068348" cy="1085504"/>
            </a:xfrm>
            <a:prstGeom prst="rect">
              <a:avLst/>
            </a:prstGeom>
            <a:solidFill>
              <a:srgbClr val="DDDDDD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</a:lvl1pPr>
            </a:lstStyle>
            <a:p>
              <a:r>
                <a:t>⊥</a:t>
              </a:r>
            </a:p>
          </p:txBody>
        </p:sp>
        <p:sp>
          <p:nvSpPr>
            <p:cNvPr id="310" name="Padded with bots to length d=3"/>
            <p:cNvSpPr txBox="1"/>
            <p:nvPr/>
          </p:nvSpPr>
          <p:spPr>
            <a:xfrm>
              <a:off x="4260629" y="1408547"/>
              <a:ext cx="6929578" cy="659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800">
                  <a:solidFill>
                    <a:srgbClr val="102948"/>
                  </a:solidFill>
                </a:defRPr>
              </a:pPr>
              <a:r>
                <a:rPr dirty="0"/>
                <a:t>Padded with bots to length </a:t>
              </a:r>
              <a:r>
                <a:rPr i="1" dirty="0"/>
                <a:t>d</a:t>
              </a:r>
              <a:r>
                <a:rPr dirty="0"/>
                <a:t>=3</a:t>
              </a:r>
            </a:p>
          </p:txBody>
        </p:sp>
        <p:sp>
          <p:nvSpPr>
            <p:cNvPr id="311" name="Line"/>
            <p:cNvSpPr/>
            <p:nvPr/>
          </p:nvSpPr>
          <p:spPr>
            <a:xfrm flipH="1" flipV="1">
              <a:off x="3564246" y="668370"/>
              <a:ext cx="594681" cy="594681"/>
            </a:xfrm>
            <a:prstGeom prst="line">
              <a:avLst/>
            </a:prstGeom>
            <a:noFill/>
            <a:ln w="38100" cap="flat">
              <a:solidFill>
                <a:srgbClr val="102948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Line"/>
            <p:cNvSpPr/>
            <p:nvPr/>
          </p:nvSpPr>
          <p:spPr>
            <a:xfrm flipH="1">
              <a:off x="3570282" y="1956109"/>
              <a:ext cx="589064" cy="149703"/>
            </a:xfrm>
            <a:prstGeom prst="line">
              <a:avLst/>
            </a:prstGeom>
            <a:noFill/>
            <a:ln w="38100" cap="flat">
              <a:solidFill>
                <a:srgbClr val="102948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Line"/>
            <p:cNvSpPr/>
            <p:nvPr/>
          </p:nvSpPr>
          <p:spPr>
            <a:xfrm flipH="1">
              <a:off x="3525839" y="2279025"/>
              <a:ext cx="688071" cy="1623627"/>
            </a:xfrm>
            <a:prstGeom prst="line">
              <a:avLst/>
            </a:prstGeom>
            <a:noFill/>
            <a:ln w="38100" cap="flat">
              <a:solidFill>
                <a:srgbClr val="102948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2494999" y="4587307"/>
            <a:ext cx="5130671" cy="3065781"/>
            <a:chOff x="0" y="-30470"/>
            <a:chExt cx="5130670" cy="3065780"/>
          </a:xfrm>
        </p:grpSpPr>
        <p:sp>
          <p:nvSpPr>
            <p:cNvPr id="315" name="Circle"/>
            <p:cNvSpPr/>
            <p:nvPr/>
          </p:nvSpPr>
          <p:spPr>
            <a:xfrm>
              <a:off x="3860670" y="272462"/>
              <a:ext cx="1270001" cy="1270001"/>
            </a:xfrm>
            <a:prstGeom prst="ellipse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316" name="Circle"/>
            <p:cNvSpPr/>
            <p:nvPr/>
          </p:nvSpPr>
          <p:spPr>
            <a:xfrm>
              <a:off x="3860670" y="1738938"/>
              <a:ext cx="1270001" cy="1270001"/>
            </a:xfrm>
            <a:prstGeom prst="ellipse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</a:pPr>
              <a:endParaRPr/>
            </a:p>
          </p:txBody>
        </p:sp>
        <p:sp>
          <p:nvSpPr>
            <p:cNvPr id="317" name="“Replicated Vertex name”"/>
            <p:cNvSpPr txBox="1"/>
            <p:nvPr/>
          </p:nvSpPr>
          <p:spPr>
            <a:xfrm>
              <a:off x="0" y="860896"/>
              <a:ext cx="2712709" cy="1690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800">
                  <a:solidFill>
                    <a:srgbClr val="102948"/>
                  </a:solidFill>
                </a:defRPr>
              </a:lvl1pPr>
            </a:lstStyle>
            <a:p>
              <a:r>
                <a:t>“Replicated Vertex name”</a:t>
              </a:r>
            </a:p>
          </p:txBody>
        </p:sp>
        <p:sp>
          <p:nvSpPr>
            <p:cNvPr id="318" name="{"/>
            <p:cNvSpPr txBox="1"/>
            <p:nvPr/>
          </p:nvSpPr>
          <p:spPr>
            <a:xfrm>
              <a:off x="2475805" y="-30471"/>
              <a:ext cx="638322" cy="3065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0">
                  <a:solidFill>
                    <a:srgbClr val="102948"/>
                  </a:solidFill>
                </a:defRPr>
              </a:lvl1pPr>
            </a:lstStyle>
            <a:p>
              <a:r>
                <a:t>{</a:t>
              </a:r>
            </a:p>
          </p:txBody>
        </p:sp>
      </p:grpSp>
      <p:sp>
        <p:nvSpPr>
          <p:cNvPr id="32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057944" y="13087297"/>
            <a:ext cx="255613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1" name="Easy counting argument:…"/>
              <p:cNvSpPr txBox="1"/>
              <p:nvPr/>
            </p:nvSpPr>
            <p:spPr>
              <a:xfrm>
                <a:off x="1769613" y="11597525"/>
                <a:ext cx="23666917" cy="18458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lnSpc>
                    <a:spcPct val="40000"/>
                  </a:lnSpc>
                  <a:defRPr sz="2500">
                    <a:solidFill>
                      <a:srgbClr val="102948"/>
                    </a:solidFill>
                  </a:defRPr>
                </a:pPr>
                <a:r>
                  <a:rPr lang="en-US" sz="4000" i="1" dirty="0"/>
                  <a:t>Easy counting argument</a:t>
                </a:r>
                <a:r>
                  <a:rPr lang="en-US" sz="2500" i="1" dirty="0"/>
                  <a:t>:</a:t>
                </a:r>
                <a:endParaRPr lang="en-US" i="1" dirty="0"/>
              </a:p>
              <a:p>
                <a:pPr>
                  <a:defRPr sz="3800">
                    <a:solidFill>
                      <a:srgbClr val="102948"/>
                    </a:solidFill>
                  </a:defRP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z="45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5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=⌈</m:t>
                    </m:r>
                    <m:f>
                      <m:fPr>
                        <m:ctrlPr>
                          <a:rPr lang="ar-AE" sz="4550" i="1">
                            <a:solidFill>
                              <a:srgbClr val="10294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550" i="1">
                            <a:solidFill>
                              <a:srgbClr val="10294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4550" i="1">
                            <a:solidFill>
                              <a:srgbClr val="102948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ar-AE" sz="4550" i="1">
                            <a:solidFill>
                              <a:srgbClr val="102948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ar-AE" sz="455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ar-AE" dirty="0"/>
                  <a:t> </a:t>
                </a:r>
                <a:r>
                  <a:rPr lang="en-US" sz="3800" dirty="0"/>
                  <a:t>and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provision</m:t>
                    </m:r>
                    <m:r>
                      <a:rPr lang="en-US" sz="3800" b="0" i="0" smtClean="0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8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800" dirty="0"/>
                  <a:t> (potentially replicated) vertices, then any graph can be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102948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800" dirty="0"/>
                  <a:t>-normalized</a:t>
                </a:r>
                <a:endParaRPr sz="3800" dirty="0"/>
              </a:p>
            </p:txBody>
          </p:sp>
        </mc:Choice>
        <mc:Fallback>
          <p:sp>
            <p:nvSpPr>
              <p:cNvPr id="321" name="Easy counting argument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613" y="11597525"/>
                <a:ext cx="23666917" cy="1845826"/>
              </a:xfrm>
              <a:prstGeom prst="rect">
                <a:avLst/>
              </a:prstGeom>
              <a:blipFill>
                <a:blip r:embed="rId2"/>
                <a:stretch>
                  <a:fillRect l="-1082" t="-21782" b="-264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 advAuto="0"/>
      <p:bldP spid="319" grpId="0" animBg="1" advAuto="0"/>
      <p:bldP spid="321" grpId="0" animBg="1" advAuto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90</a:t>
            </a:fld>
            <a:endParaRPr/>
          </a:p>
        </p:txBody>
      </p:sp>
      <p:grpSp>
        <p:nvGrpSpPr>
          <p:cNvPr id="1829" name="Group"/>
          <p:cNvGrpSpPr/>
          <p:nvPr/>
        </p:nvGrpSpPr>
        <p:grpSpPr>
          <a:xfrm>
            <a:off x="3089378" y="5844535"/>
            <a:ext cx="2026930" cy="2026931"/>
            <a:chOff x="0" y="0"/>
            <a:chExt cx="2026929" cy="2026929"/>
          </a:xfrm>
        </p:grpSpPr>
        <p:sp>
          <p:nvSpPr>
            <p:cNvPr id="1827" name="Zu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Zues</a:t>
              </a:r>
            </a:p>
          </p:txBody>
        </p:sp>
        <p:sp>
          <p:nvSpPr>
            <p:cNvPr id="1828" name="1"/>
            <p:cNvSpPr txBox="1"/>
            <p:nvPr/>
          </p:nvSpPr>
          <p:spPr>
            <a:xfrm>
              <a:off x="786845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835" name="Group"/>
          <p:cNvGrpSpPr/>
          <p:nvPr/>
        </p:nvGrpSpPr>
        <p:grpSpPr>
          <a:xfrm>
            <a:off x="10159901" y="5844535"/>
            <a:ext cx="2026930" cy="2026931"/>
            <a:chOff x="0" y="0"/>
            <a:chExt cx="2026929" cy="2026929"/>
          </a:xfrm>
        </p:grpSpPr>
        <p:sp>
          <p:nvSpPr>
            <p:cNvPr id="1833" name="Poseidon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Poseidon</a:t>
              </a:r>
            </a:p>
          </p:txBody>
        </p:sp>
        <p:sp>
          <p:nvSpPr>
            <p:cNvPr id="1834" name="2"/>
            <p:cNvSpPr txBox="1"/>
            <p:nvPr/>
          </p:nvSpPr>
          <p:spPr>
            <a:xfrm>
              <a:off x="786845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841" name="Group"/>
          <p:cNvGrpSpPr/>
          <p:nvPr/>
        </p:nvGrpSpPr>
        <p:grpSpPr>
          <a:xfrm>
            <a:off x="19249405" y="5844535"/>
            <a:ext cx="2026931" cy="2026931"/>
            <a:chOff x="0" y="0"/>
            <a:chExt cx="2026929" cy="2026929"/>
          </a:xfrm>
        </p:grpSpPr>
        <p:sp>
          <p:nvSpPr>
            <p:cNvPr id="1839" name="Athena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Athena</a:t>
              </a:r>
            </a:p>
          </p:txBody>
        </p:sp>
        <p:sp>
          <p:nvSpPr>
            <p:cNvPr id="1840" name="4"/>
            <p:cNvSpPr txBox="1"/>
            <p:nvPr/>
          </p:nvSpPr>
          <p:spPr>
            <a:xfrm>
              <a:off x="782877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844" name="Group"/>
          <p:cNvGrpSpPr/>
          <p:nvPr/>
        </p:nvGrpSpPr>
        <p:grpSpPr>
          <a:xfrm>
            <a:off x="15552672" y="5844535"/>
            <a:ext cx="2026930" cy="2026931"/>
            <a:chOff x="0" y="0"/>
            <a:chExt cx="2026929" cy="2026929"/>
          </a:xfrm>
        </p:grpSpPr>
        <p:sp>
          <p:nvSpPr>
            <p:cNvPr id="1842" name="Hades"/>
            <p:cNvSpPr/>
            <p:nvPr/>
          </p:nvSpPr>
          <p:spPr>
            <a:xfrm>
              <a:off x="0" y="0"/>
              <a:ext cx="2026929" cy="2026929"/>
            </a:xfrm>
            <a:prstGeom prst="rect">
              <a:avLst/>
            </a:prstGeom>
            <a:solidFill>
              <a:srgbClr val="EDF5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500"/>
              </a:lvl1pPr>
            </a:lstStyle>
            <a:p>
              <a:r>
                <a:t>Hades</a:t>
              </a:r>
            </a:p>
          </p:txBody>
        </p:sp>
        <p:sp>
          <p:nvSpPr>
            <p:cNvPr id="1843" name="3"/>
            <p:cNvSpPr txBox="1"/>
            <p:nvPr/>
          </p:nvSpPr>
          <p:spPr>
            <a:xfrm>
              <a:off x="786844" y="1123357"/>
              <a:ext cx="445635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84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0" spc="-200"/>
            </a:lvl1pPr>
          </a:lstStyle>
          <a:p>
            <a:r>
              <a:rPr lang="en-US" dirty="0"/>
              <a:t>Once we have new names, shuffle and place into original positions…</a:t>
            </a:r>
            <a:endParaRPr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77165C-07DC-972E-533E-779503A79FD1}"/>
              </a:ext>
            </a:extLst>
          </p:cNvPr>
          <p:cNvGrpSpPr/>
          <p:nvPr/>
        </p:nvGrpSpPr>
        <p:grpSpPr>
          <a:xfrm>
            <a:off x="13856762" y="6009609"/>
            <a:ext cx="1685093" cy="1741083"/>
            <a:chOff x="5050058" y="5994200"/>
            <a:chExt cx="1685093" cy="1741083"/>
          </a:xfrm>
        </p:grpSpPr>
        <p:sp>
          <p:nvSpPr>
            <p:cNvPr id="45" name="Group">
              <a:extLst>
                <a:ext uri="{FF2B5EF4-FFF2-40B4-BE49-F238E27FC236}">
                  <a16:creationId xmlns:a16="http://schemas.microsoft.com/office/drawing/2014/main" id="{BB8E13C8-BE57-0C0E-4BA8-3DC899A1581A}"/>
                </a:ext>
              </a:extLst>
            </p:cNvPr>
            <p:cNvSpPr/>
            <p:nvPr/>
          </p:nvSpPr>
          <p:spPr>
            <a:xfrm>
              <a:off x="5050058" y="5994200"/>
              <a:ext cx="1685093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rPr dirty="0"/>
                <a:t>Athena</a:t>
              </a:r>
            </a:p>
          </p:txBody>
        </p:sp>
        <p:sp>
          <p:nvSpPr>
            <p:cNvPr id="46" name="4">
              <a:extLst>
                <a:ext uri="{FF2B5EF4-FFF2-40B4-BE49-F238E27FC236}">
                  <a16:creationId xmlns:a16="http://schemas.microsoft.com/office/drawing/2014/main" id="{5414322A-0C72-8B70-055F-00C37477062B}"/>
                </a:ext>
              </a:extLst>
            </p:cNvPr>
            <p:cNvSpPr txBox="1"/>
            <p:nvPr/>
          </p:nvSpPr>
          <p:spPr>
            <a:xfrm>
              <a:off x="5665984" y="6967893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4A3BBF-5563-081F-7574-52123FC0880E}"/>
              </a:ext>
            </a:extLst>
          </p:cNvPr>
          <p:cNvGrpSpPr/>
          <p:nvPr/>
        </p:nvGrpSpPr>
        <p:grpSpPr>
          <a:xfrm>
            <a:off x="6802974" y="5993303"/>
            <a:ext cx="1685094" cy="1743581"/>
            <a:chOff x="6751427" y="5991701"/>
            <a:chExt cx="1685094" cy="1743581"/>
          </a:xfrm>
        </p:grpSpPr>
        <p:sp>
          <p:nvSpPr>
            <p:cNvPr id="48" name="Group">
              <a:extLst>
                <a:ext uri="{FF2B5EF4-FFF2-40B4-BE49-F238E27FC236}">
                  <a16:creationId xmlns:a16="http://schemas.microsoft.com/office/drawing/2014/main" id="{970B19B5-2E6F-FBE9-BC03-B1805834A4CC}"/>
                </a:ext>
              </a:extLst>
            </p:cNvPr>
            <p:cNvSpPr/>
            <p:nvPr/>
          </p:nvSpPr>
          <p:spPr>
            <a:xfrm>
              <a:off x="6751427" y="5991701"/>
              <a:ext cx="1685094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49" name="4">
              <a:extLst>
                <a:ext uri="{FF2B5EF4-FFF2-40B4-BE49-F238E27FC236}">
                  <a16:creationId xmlns:a16="http://schemas.microsoft.com/office/drawing/2014/main" id="{4F578919-213B-94FC-485A-7BF954C57FB9}"/>
                </a:ext>
              </a:extLst>
            </p:cNvPr>
            <p:cNvSpPr txBox="1"/>
            <p:nvPr/>
          </p:nvSpPr>
          <p:spPr>
            <a:xfrm>
              <a:off x="7375490" y="6967892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DD3761-6760-BA84-B67E-5671F50E3F46}"/>
              </a:ext>
            </a:extLst>
          </p:cNvPr>
          <p:cNvGrpSpPr/>
          <p:nvPr/>
        </p:nvGrpSpPr>
        <p:grpSpPr>
          <a:xfrm>
            <a:off x="17580207" y="6042999"/>
            <a:ext cx="1685094" cy="1747456"/>
            <a:chOff x="8452797" y="5987825"/>
            <a:chExt cx="1685094" cy="1747456"/>
          </a:xfrm>
        </p:grpSpPr>
        <p:sp>
          <p:nvSpPr>
            <p:cNvPr id="51" name="Group">
              <a:extLst>
                <a:ext uri="{FF2B5EF4-FFF2-40B4-BE49-F238E27FC236}">
                  <a16:creationId xmlns:a16="http://schemas.microsoft.com/office/drawing/2014/main" id="{C37CDA71-DA04-4223-CD97-0565B80CD8F2}"/>
                </a:ext>
              </a:extLst>
            </p:cNvPr>
            <p:cNvSpPr/>
            <p:nvPr/>
          </p:nvSpPr>
          <p:spPr>
            <a:xfrm>
              <a:off x="8452797" y="5987825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Athena</a:t>
              </a:r>
            </a:p>
          </p:txBody>
        </p:sp>
        <p:sp>
          <p:nvSpPr>
            <p:cNvPr id="52" name="4">
              <a:extLst>
                <a:ext uri="{FF2B5EF4-FFF2-40B4-BE49-F238E27FC236}">
                  <a16:creationId xmlns:a16="http://schemas.microsoft.com/office/drawing/2014/main" id="{037B90C5-4F75-4E17-BEE8-B6CA93C43D85}"/>
                </a:ext>
              </a:extLst>
            </p:cNvPr>
            <p:cNvSpPr txBox="1"/>
            <p:nvPr/>
          </p:nvSpPr>
          <p:spPr>
            <a:xfrm>
              <a:off x="9060584" y="6967891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EC85BC-89A2-4AC4-D6AE-98A7C2A64BF1}"/>
              </a:ext>
            </a:extLst>
          </p:cNvPr>
          <p:cNvGrpSpPr/>
          <p:nvPr/>
        </p:nvGrpSpPr>
        <p:grpSpPr>
          <a:xfrm>
            <a:off x="8484906" y="5991701"/>
            <a:ext cx="1685095" cy="1743579"/>
            <a:chOff x="12197370" y="5991701"/>
            <a:chExt cx="1685095" cy="1743579"/>
          </a:xfrm>
        </p:grpSpPr>
        <p:sp>
          <p:nvSpPr>
            <p:cNvPr id="54" name="Group">
              <a:extLst>
                <a:ext uri="{FF2B5EF4-FFF2-40B4-BE49-F238E27FC236}">
                  <a16:creationId xmlns:a16="http://schemas.microsoft.com/office/drawing/2014/main" id="{78314289-B7E7-C93B-F61F-B5401BA131E6}"/>
                </a:ext>
              </a:extLst>
            </p:cNvPr>
            <p:cNvSpPr/>
            <p:nvPr/>
          </p:nvSpPr>
          <p:spPr>
            <a:xfrm>
              <a:off x="12197370" y="5991701"/>
              <a:ext cx="1685095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55" name="4">
              <a:extLst>
                <a:ext uri="{FF2B5EF4-FFF2-40B4-BE49-F238E27FC236}">
                  <a16:creationId xmlns:a16="http://schemas.microsoft.com/office/drawing/2014/main" id="{C2F9DD72-9D2A-1359-739A-52CFF8291F96}"/>
                </a:ext>
              </a:extLst>
            </p:cNvPr>
            <p:cNvSpPr txBox="1"/>
            <p:nvPr/>
          </p:nvSpPr>
          <p:spPr>
            <a:xfrm>
              <a:off x="12825459" y="696789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13ED691-BDCD-8932-2B2B-05AF6CD69B45}"/>
              </a:ext>
            </a:extLst>
          </p:cNvPr>
          <p:cNvGrpSpPr/>
          <p:nvPr/>
        </p:nvGrpSpPr>
        <p:grpSpPr>
          <a:xfrm>
            <a:off x="12179668" y="6024401"/>
            <a:ext cx="1685094" cy="1726935"/>
            <a:chOff x="13898740" y="5987825"/>
            <a:chExt cx="1685094" cy="1726935"/>
          </a:xfrm>
        </p:grpSpPr>
        <p:sp>
          <p:nvSpPr>
            <p:cNvPr id="57" name="Group">
              <a:extLst>
                <a:ext uri="{FF2B5EF4-FFF2-40B4-BE49-F238E27FC236}">
                  <a16:creationId xmlns:a16="http://schemas.microsoft.com/office/drawing/2014/main" id="{E6CBD16B-801F-904B-7B24-4C5DE9EE22FF}"/>
                </a:ext>
              </a:extLst>
            </p:cNvPr>
            <p:cNvSpPr/>
            <p:nvPr/>
          </p:nvSpPr>
          <p:spPr>
            <a:xfrm>
              <a:off x="13898740" y="5987825"/>
              <a:ext cx="1685094" cy="1685094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Hades</a:t>
              </a:r>
            </a:p>
          </p:txBody>
        </p:sp>
        <p:sp>
          <p:nvSpPr>
            <p:cNvPr id="58" name="4">
              <a:extLst>
                <a:ext uri="{FF2B5EF4-FFF2-40B4-BE49-F238E27FC236}">
                  <a16:creationId xmlns:a16="http://schemas.microsoft.com/office/drawing/2014/main" id="{69565D5B-9298-A98D-1707-D69C9E5ADF71}"/>
                </a:ext>
              </a:extLst>
            </p:cNvPr>
            <p:cNvSpPr txBox="1"/>
            <p:nvPr/>
          </p:nvSpPr>
          <p:spPr>
            <a:xfrm>
              <a:off x="14526828" y="694737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DD7DA1-7741-03C4-621A-28F6695947E8}"/>
              </a:ext>
            </a:extLst>
          </p:cNvPr>
          <p:cNvGrpSpPr/>
          <p:nvPr/>
        </p:nvGrpSpPr>
        <p:grpSpPr>
          <a:xfrm>
            <a:off x="5118383" y="6000783"/>
            <a:ext cx="1685094" cy="1735759"/>
            <a:chOff x="17643315" y="5979001"/>
            <a:chExt cx="1685094" cy="1735759"/>
          </a:xfrm>
        </p:grpSpPr>
        <p:sp>
          <p:nvSpPr>
            <p:cNvPr id="60" name="Group">
              <a:extLst>
                <a:ext uri="{FF2B5EF4-FFF2-40B4-BE49-F238E27FC236}">
                  <a16:creationId xmlns:a16="http://schemas.microsoft.com/office/drawing/2014/main" id="{4F5460F5-CC2E-BEC0-B2F8-87C452AF3161}"/>
                </a:ext>
              </a:extLst>
            </p:cNvPr>
            <p:cNvSpPr/>
            <p:nvPr/>
          </p:nvSpPr>
          <p:spPr>
            <a:xfrm>
              <a:off x="17643315" y="5979001"/>
              <a:ext cx="1685094" cy="1685095"/>
            </a:xfrm>
            <a:prstGeom prst="rect">
              <a:avLst/>
            </a:prstGeom>
            <a:solidFill>
              <a:srgbClr val="DDDDDD"/>
            </a:soli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2800"/>
              </a:lvl1pPr>
            </a:lstStyle>
            <a:p>
              <a:r>
                <a:t>Poseidon</a:t>
              </a:r>
            </a:p>
          </p:txBody>
        </p:sp>
        <p:sp>
          <p:nvSpPr>
            <p:cNvPr id="61" name="4">
              <a:extLst>
                <a:ext uri="{FF2B5EF4-FFF2-40B4-BE49-F238E27FC236}">
                  <a16:creationId xmlns:a16="http://schemas.microsoft.com/office/drawing/2014/main" id="{E1AA7CFA-590E-E286-590E-7FE54EC69F0E}"/>
                </a:ext>
              </a:extLst>
            </p:cNvPr>
            <p:cNvSpPr txBox="1"/>
            <p:nvPr/>
          </p:nvSpPr>
          <p:spPr>
            <a:xfrm>
              <a:off x="18248434" y="6947370"/>
              <a:ext cx="445635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62" name="1">
            <a:extLst>
              <a:ext uri="{FF2B5EF4-FFF2-40B4-BE49-F238E27FC236}">
                <a16:creationId xmlns:a16="http://schemas.microsoft.com/office/drawing/2014/main" id="{4B278D3E-F7CD-18E9-B159-80CDDEF38913}"/>
              </a:ext>
            </a:extLst>
          </p:cNvPr>
          <p:cNvSpPr txBox="1"/>
          <p:nvPr/>
        </p:nvSpPr>
        <p:spPr>
          <a:xfrm>
            <a:off x="3876223" y="4896636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63" name="2">
            <a:extLst>
              <a:ext uri="{FF2B5EF4-FFF2-40B4-BE49-F238E27FC236}">
                <a16:creationId xmlns:a16="http://schemas.microsoft.com/office/drawing/2014/main" id="{81F97466-9C9D-3746-815E-9DE4D2539BA4}"/>
              </a:ext>
            </a:extLst>
          </p:cNvPr>
          <p:cNvSpPr txBox="1"/>
          <p:nvPr/>
        </p:nvSpPr>
        <p:spPr>
          <a:xfrm>
            <a:off x="5737929" y="4896636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1792" name="3">
            <a:extLst>
              <a:ext uri="{FF2B5EF4-FFF2-40B4-BE49-F238E27FC236}">
                <a16:creationId xmlns:a16="http://schemas.microsoft.com/office/drawing/2014/main" id="{0509CDA5-C606-F48D-DF48-D352F785F65A}"/>
              </a:ext>
            </a:extLst>
          </p:cNvPr>
          <p:cNvSpPr txBox="1"/>
          <p:nvPr/>
        </p:nvSpPr>
        <p:spPr>
          <a:xfrm>
            <a:off x="7421268" y="4896636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1793" name="4">
            <a:extLst>
              <a:ext uri="{FF2B5EF4-FFF2-40B4-BE49-F238E27FC236}">
                <a16:creationId xmlns:a16="http://schemas.microsoft.com/office/drawing/2014/main" id="{9DD02528-28D8-DE7D-4610-E7114A52296B}"/>
              </a:ext>
            </a:extLst>
          </p:cNvPr>
          <p:cNvSpPr txBox="1"/>
          <p:nvPr/>
        </p:nvSpPr>
        <p:spPr>
          <a:xfrm>
            <a:off x="9104607" y="4896636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1794" name="5">
            <a:extLst>
              <a:ext uri="{FF2B5EF4-FFF2-40B4-BE49-F238E27FC236}">
                <a16:creationId xmlns:a16="http://schemas.microsoft.com/office/drawing/2014/main" id="{EDDF94D0-7DC3-A3C6-ADCC-D7BB2654640C}"/>
              </a:ext>
            </a:extLst>
          </p:cNvPr>
          <p:cNvSpPr txBox="1"/>
          <p:nvPr/>
        </p:nvSpPr>
        <p:spPr>
          <a:xfrm>
            <a:off x="10946747" y="4896636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1795" name="6">
            <a:extLst>
              <a:ext uri="{FF2B5EF4-FFF2-40B4-BE49-F238E27FC236}">
                <a16:creationId xmlns:a16="http://schemas.microsoft.com/office/drawing/2014/main" id="{AE896051-D8C6-1FA9-1CE9-E3493864711E}"/>
              </a:ext>
            </a:extLst>
          </p:cNvPr>
          <p:cNvSpPr txBox="1"/>
          <p:nvPr/>
        </p:nvSpPr>
        <p:spPr>
          <a:xfrm>
            <a:off x="12788886" y="4896636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1796" name="7">
            <a:extLst>
              <a:ext uri="{FF2B5EF4-FFF2-40B4-BE49-F238E27FC236}">
                <a16:creationId xmlns:a16="http://schemas.microsoft.com/office/drawing/2014/main" id="{16C1083F-8456-BBCA-3197-5E513B0B626A}"/>
              </a:ext>
            </a:extLst>
          </p:cNvPr>
          <p:cNvSpPr txBox="1"/>
          <p:nvPr/>
        </p:nvSpPr>
        <p:spPr>
          <a:xfrm>
            <a:off x="14498747" y="4896636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1797" name="9">
            <a:extLst>
              <a:ext uri="{FF2B5EF4-FFF2-40B4-BE49-F238E27FC236}">
                <a16:creationId xmlns:a16="http://schemas.microsoft.com/office/drawing/2014/main" id="{9A856683-AB7D-E140-2826-1B0071AFC7EC}"/>
              </a:ext>
            </a:extLst>
          </p:cNvPr>
          <p:cNvSpPr txBox="1"/>
          <p:nvPr/>
        </p:nvSpPr>
        <p:spPr>
          <a:xfrm>
            <a:off x="18195044" y="4896636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9</a:t>
            </a:r>
          </a:p>
        </p:txBody>
      </p:sp>
      <p:sp>
        <p:nvSpPr>
          <p:cNvPr id="1798" name="10">
            <a:extLst>
              <a:ext uri="{FF2B5EF4-FFF2-40B4-BE49-F238E27FC236}">
                <a16:creationId xmlns:a16="http://schemas.microsoft.com/office/drawing/2014/main" id="{CB57581C-F60B-C23D-3CAC-D5CE55A553F9}"/>
              </a:ext>
            </a:extLst>
          </p:cNvPr>
          <p:cNvSpPr txBox="1"/>
          <p:nvPr/>
        </p:nvSpPr>
        <p:spPr>
          <a:xfrm>
            <a:off x="19885069" y="4896636"/>
            <a:ext cx="7921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</a:t>
            </a:r>
          </a:p>
        </p:txBody>
      </p:sp>
      <p:sp>
        <p:nvSpPr>
          <p:cNvPr id="1799" name="8">
            <a:extLst>
              <a:ext uri="{FF2B5EF4-FFF2-40B4-BE49-F238E27FC236}">
                <a16:creationId xmlns:a16="http://schemas.microsoft.com/office/drawing/2014/main" id="{88D78647-8910-AD8F-FC0D-635C4AB201C1}"/>
              </a:ext>
            </a:extLst>
          </p:cNvPr>
          <p:cNvSpPr txBox="1"/>
          <p:nvPr/>
        </p:nvSpPr>
        <p:spPr>
          <a:xfrm>
            <a:off x="16339517" y="4896636"/>
            <a:ext cx="45323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1810" name="… and everything is  -normalized!">
            <a:extLst>
              <a:ext uri="{FF2B5EF4-FFF2-40B4-BE49-F238E27FC236}">
                <a16:creationId xmlns:a16="http://schemas.microsoft.com/office/drawing/2014/main" id="{331D6E4F-E431-41E6-C72D-DA8A074BFFC9}"/>
              </a:ext>
            </a:extLst>
          </p:cNvPr>
          <p:cNvSpPr txBox="1"/>
          <p:nvPr/>
        </p:nvSpPr>
        <p:spPr>
          <a:xfrm>
            <a:off x="2759235" y="9983053"/>
            <a:ext cx="19772841" cy="1108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6000" b="1">
                <a:solidFill>
                  <a:srgbClr val="FF2600"/>
                </a:solidFill>
              </a:defRPr>
            </a:pPr>
            <a:r>
              <a:rPr dirty="0"/>
              <a:t>… and</a:t>
            </a:r>
            <a:r>
              <a:rPr lang="en-US" dirty="0"/>
              <a:t> now we have renamed the graph!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2207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0" grpId="0" animBg="1" advAuto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91</a:t>
            </a:fld>
            <a:endParaRPr/>
          </a:p>
        </p:txBody>
      </p:sp>
      <p:sp>
        <p:nvSpPr>
          <p:cNvPr id="426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72868">
              <a:defRPr sz="8800" b="0" spc="-207"/>
            </a:lvl1pPr>
          </a:lstStyle>
          <a:p>
            <a:r>
              <a:t>Plan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Graph Representations…"/>
              <p:cNvSpPr txBox="1"/>
              <p:nvPr/>
            </p:nvSpPr>
            <p:spPr>
              <a:xfrm>
                <a:off x="1154077" y="2899345"/>
                <a:ext cx="22671674" cy="980127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Graph Representations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Our Results</a:t>
                </a:r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  <a:defRPr>
                    <a:solidFill>
                      <a:srgbClr val="FF2600"/>
                    </a:solidFill>
                  </a:defRPr>
                </a:pPr>
                <a:r>
                  <a:rPr dirty="0">
                    <a:solidFill>
                      <a:schemeClr val="tx1"/>
                    </a:solidFill>
                  </a:rPr>
                  <a:t>Techniques (expanded)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Computing </a:t>
                </a:r>
                <a14:m>
                  <m:oMath xmlns:m="http://schemas.openxmlformats.org/officeDocument/2006/math">
                    <m:r>
                      <a:rPr sz="4200" i="1">
                        <a:solidFill>
                          <a:srgbClr val="0081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-</a:t>
                </a:r>
                <a:r>
                  <a:rPr i="1" dirty="0"/>
                  <a:t>normalized </a:t>
                </a:r>
                <a:r>
                  <a:rPr dirty="0"/>
                  <a:t>representation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Alphanumeric Names</a:t>
                </a:r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Oblivious Priority Queue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2600"/>
                    </a:solidFill>
                  </a:rPr>
                  <a:t>(See the paper)</a:t>
                </a:r>
                <a:endParaRPr dirty="0"/>
              </a:p>
              <a:p>
                <a:pPr marL="1149684" lvl="1" indent="-641684">
                  <a:lnSpc>
                    <a:spcPct val="110000"/>
                  </a:lnSpc>
                  <a:buSzPct val="100000"/>
                  <a:buAutoNum type="arabicPeriod"/>
                  <a:defRPr sz="3500">
                    <a:solidFill>
                      <a:schemeClr val="accent1">
                        <a:lumOff val="-9999"/>
                      </a:schemeClr>
                    </a:solidFill>
                  </a:defRPr>
                </a:pPr>
                <a:r>
                  <a:rPr dirty="0"/>
                  <a:t> Secure Dijkstra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2600"/>
                    </a:solidFill>
                  </a:rPr>
                  <a:t>(See the paper)</a:t>
                </a:r>
                <a:endParaRPr dirty="0"/>
              </a:p>
              <a:p>
                <a:pPr marL="641684" indent="-641684">
                  <a:lnSpc>
                    <a:spcPct val="110000"/>
                  </a:lnSpc>
                  <a:buSzPct val="100000"/>
                  <a:buAutoNum type="arabicPeriod"/>
                </a:pPr>
                <a:r>
                  <a:rPr dirty="0"/>
                  <a:t>Conclusions</a:t>
                </a:r>
              </a:p>
            </p:txBody>
          </p:sp>
        </mc:Choice>
        <mc:Fallback>
          <p:sp>
            <p:nvSpPr>
              <p:cNvPr id="427" name="Graph Representations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77" y="2899345"/>
                <a:ext cx="22671674" cy="9801273"/>
              </a:xfrm>
              <a:prstGeom prst="rect">
                <a:avLst/>
              </a:prstGeom>
              <a:blipFill>
                <a:blip r:embed="rId2"/>
                <a:stretch>
                  <a:fillRect l="-1291" t="-871" b="-27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8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91</a:t>
            </a:fld>
            <a:endParaRPr/>
          </a:p>
        </p:txBody>
      </p:sp>
      <p:sp>
        <p:nvSpPr>
          <p:cNvPr id="429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991743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92</a:t>
            </a:fld>
            <a:endParaRPr/>
          </a:p>
        </p:txBody>
      </p:sp>
      <p:sp>
        <p:nvSpPr>
          <p:cNvPr id="2539" name="Slide Number"/>
          <p:cNvSpPr txBox="1"/>
          <p:nvPr/>
        </p:nvSpPr>
        <p:spPr>
          <a:xfrm>
            <a:off x="11987288" y="13087298"/>
            <a:ext cx="39692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92</a:t>
            </a:fld>
            <a:endParaRPr/>
          </a:p>
        </p:txBody>
      </p:sp>
      <p:sp>
        <p:nvSpPr>
          <p:cNvPr id="2540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877520">
              <a:defRPr sz="8932" b="0" spc="-178"/>
            </a:lvl1pPr>
          </a:lstStyle>
          <a:p>
            <a:r>
              <a:t>Plan</a:t>
            </a:r>
          </a:p>
        </p:txBody>
      </p:sp>
      <p:sp>
        <p:nvSpPr>
          <p:cNvPr id="2541" name="Graph Representations…"/>
          <p:cNvSpPr txBox="1"/>
          <p:nvPr/>
        </p:nvSpPr>
        <p:spPr>
          <a:xfrm>
            <a:off x="1154077" y="5346640"/>
            <a:ext cx="22671674" cy="490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Graph Representations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Our Results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</a:pPr>
            <a:r>
              <a:t>Techniques</a:t>
            </a:r>
          </a:p>
          <a:p>
            <a:pPr marL="641684" indent="-641684">
              <a:lnSpc>
                <a:spcPct val="110000"/>
              </a:lnSpc>
              <a:buSzPct val="100000"/>
              <a:buAutoNum type="arabicPeriod"/>
              <a:defRPr>
                <a:solidFill>
                  <a:srgbClr val="FF2600"/>
                </a:solidFill>
              </a:defRPr>
            </a:pPr>
            <a:r>
              <a:t>Conclusions</a:t>
            </a:r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93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44" name="Introduced  -normalized replicated adjacency list…"/>
              <p:cNvSpPr txBox="1"/>
              <p:nvPr/>
            </p:nvSpPr>
            <p:spPr>
              <a:xfrm>
                <a:off x="682739" y="4697497"/>
                <a:ext cx="22807737" cy="62049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601578" indent="-601578">
                  <a:lnSpc>
                    <a:spcPct val="140000"/>
                  </a:lnSpc>
                  <a:buSzPct val="100000"/>
                  <a:buChar char="•"/>
                  <a:defRPr sz="5000"/>
                </a:pPr>
                <a:r>
                  <a:rPr dirty="0"/>
                  <a:t>Introduced </a:t>
                </a:r>
                <a14:m>
                  <m:oMath xmlns:m="http://schemas.openxmlformats.org/officeDocument/2006/math">
                    <m:r>
                      <a:rPr sz="6000" i="1">
                        <a:solidFill>
                          <a:srgbClr val="FF26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>
                    <a:solidFill>
                      <a:srgbClr val="FF2600"/>
                    </a:solidFill>
                  </a:rPr>
                  <a:t>-</a:t>
                </a:r>
                <a:r>
                  <a:rPr i="1" dirty="0">
                    <a:solidFill>
                      <a:srgbClr val="FF2600"/>
                    </a:solidFill>
                  </a:rPr>
                  <a:t>normalized replicated adjacency list</a:t>
                </a:r>
              </a:p>
              <a:p>
                <a:pPr marL="601578" indent="-601578">
                  <a:lnSpc>
                    <a:spcPct val="140000"/>
                  </a:lnSpc>
                  <a:buSzPct val="100000"/>
                  <a:buChar char="•"/>
                  <a:defRPr sz="5000"/>
                </a:pPr>
                <a:r>
                  <a:rPr dirty="0"/>
                  <a:t>Efficient oblivious conversion into such representation</a:t>
                </a:r>
              </a:p>
              <a:p>
                <a:pPr marL="601578" indent="-601578">
                  <a:lnSpc>
                    <a:spcPct val="140000"/>
                  </a:lnSpc>
                  <a:buSzPct val="100000"/>
                  <a:buChar char="•"/>
                  <a:defRPr sz="5000"/>
                </a:pPr>
                <a:r>
                  <a:rPr dirty="0"/>
                  <a:t>Efficient oblivious graph renaming into sorted integer representation</a:t>
                </a:r>
              </a:p>
              <a:p>
                <a:pPr marL="601578" indent="-601578">
                  <a:lnSpc>
                    <a:spcPct val="140000"/>
                  </a:lnSpc>
                  <a:buSzPct val="100000"/>
                  <a:buChar char="•"/>
                  <a:defRPr sz="5000"/>
                </a:pPr>
                <a:r>
                  <a:rPr dirty="0"/>
                  <a:t>Potentially useful for other secure graph processing such as BFS and MST</a:t>
                </a:r>
              </a:p>
            </p:txBody>
          </p:sp>
        </mc:Choice>
        <mc:Fallback>
          <p:sp>
            <p:nvSpPr>
              <p:cNvPr id="2544" name="Introduced  -normalized replicated adjacency list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39" y="4697497"/>
                <a:ext cx="22807737" cy="6204968"/>
              </a:xfrm>
              <a:prstGeom prst="rect">
                <a:avLst/>
              </a:prstGeom>
              <a:blipFill>
                <a:blip r:embed="rId2"/>
                <a:stretch>
                  <a:fillRect l="-1337" b="-50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45" name="Our Resul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spc="-200"/>
            </a:lvl1pPr>
          </a:lstStyle>
          <a:p>
            <a:r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4" grpId="0" uiExpand="1" build="p" bldLvl="5" advAuto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987288" y="13087298"/>
            <a:ext cx="396926" cy="368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SF Mono Regular"/>
                <a:ea typeface="SF Mono Regular"/>
                <a:cs typeface="SF Mono Regular"/>
                <a:sym typeface="SF Mono Regular"/>
              </a:defRPr>
            </a:lvl1pPr>
          </a:lstStyle>
          <a:p>
            <a:fld id="{86CB4B4D-7CA3-9044-876B-883B54F8677D}" type="slidenum">
              <a:t>94</a:t>
            </a:fld>
            <a:endParaRPr/>
          </a:p>
        </p:txBody>
      </p:sp>
      <p:sp>
        <p:nvSpPr>
          <p:cNvPr id="2544" name="Introduced  -normalized replicated adjacency list…"/>
          <p:cNvSpPr txBox="1"/>
          <p:nvPr/>
        </p:nvSpPr>
        <p:spPr>
          <a:xfrm>
            <a:off x="583419" y="11160327"/>
            <a:ext cx="22807737" cy="1476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40000"/>
              </a:lnSpc>
              <a:buSzPct val="100000"/>
              <a:defRPr sz="5000"/>
            </a:pPr>
            <a:r>
              <a:rPr lang="en-US" sz="7200" dirty="0"/>
              <a:t>ia.cr/2024/988</a:t>
            </a:r>
            <a:endParaRPr sz="7200" dirty="0"/>
          </a:p>
        </p:txBody>
      </p:sp>
      <p:sp>
        <p:nvSpPr>
          <p:cNvPr id="2545" name="Our Result"/>
          <p:cNvSpPr txBox="1">
            <a:spLocks noGrp="1"/>
          </p:cNvSpPr>
          <p:nvPr>
            <p:ph type="title"/>
          </p:nvPr>
        </p:nvSpPr>
        <p:spPr>
          <a:xfrm>
            <a:off x="1200251" y="951484"/>
            <a:ext cx="21971000" cy="14331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spc="-200"/>
            </a:lvl1pPr>
          </a:lstStyle>
          <a:p>
            <a:pPr algn="ctr"/>
            <a:r>
              <a:rPr lang="en-US" sz="11000" b="1" dirty="0">
                <a:solidFill>
                  <a:srgbClr val="FF0000"/>
                </a:solidFill>
              </a:rPr>
              <a:t>Thank you!</a:t>
            </a:r>
            <a:endParaRPr sz="11000" b="1" dirty="0">
              <a:solidFill>
                <a:srgbClr val="FF0000"/>
              </a:solidFill>
            </a:endParaRPr>
          </a:p>
        </p:txBody>
      </p:sp>
      <p:sp>
        <p:nvSpPr>
          <p:cNvPr id="4" name="Our Result">
            <a:extLst>
              <a:ext uri="{FF2B5EF4-FFF2-40B4-BE49-F238E27FC236}">
                <a16:creationId xmlns:a16="http://schemas.microsoft.com/office/drawing/2014/main" id="{140E7194-7AEE-5D33-72A0-AE50803A9D35}"/>
              </a:ext>
            </a:extLst>
          </p:cNvPr>
          <p:cNvSpPr txBox="1">
            <a:spLocks/>
          </p:cNvSpPr>
          <p:nvPr/>
        </p:nvSpPr>
        <p:spPr>
          <a:xfrm>
            <a:off x="1398714" y="6055905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-20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864845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3452</Words>
  <PresentationFormat>Custom</PresentationFormat>
  <Paragraphs>1345</Paragraphs>
  <Slides>94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0" baseType="lpstr">
      <vt:lpstr>Arial</vt:lpstr>
      <vt:lpstr>Cambria Math</vt:lpstr>
      <vt:lpstr>Helvetica Neue</vt:lpstr>
      <vt:lpstr>Helvetica Neue Medium</vt:lpstr>
      <vt:lpstr>SF Pro Regular</vt:lpstr>
      <vt:lpstr>21_BasicWhite</vt:lpstr>
      <vt:lpstr>Privacy-Preserving Dijkstra </vt:lpstr>
      <vt:lpstr>Our setting</vt:lpstr>
      <vt:lpstr>Our setting (cont.)</vt:lpstr>
      <vt:lpstr>Plan</vt:lpstr>
      <vt:lpstr>Processing Adjacency Lists (AL)</vt:lpstr>
      <vt:lpstr>Secret shared AL:</vt:lpstr>
      <vt:lpstr>Changing Graph Representation</vt:lpstr>
      <vt:lpstr>d-Normalized Replicated Adjacency List</vt:lpstr>
      <vt:lpstr>d-Normalized Replicated Adjacency List</vt:lpstr>
      <vt:lpstr>Rephrasing main question:</vt:lpstr>
      <vt:lpstr>Plan</vt:lpstr>
      <vt:lpstr>Result 1</vt:lpstr>
      <vt:lpstr>Result 2</vt:lpstr>
      <vt:lpstr>Result 3</vt:lpstr>
      <vt:lpstr>Client-Server Oblivious Priority Queue (OPQ)</vt:lpstr>
      <vt:lpstr>Result 4</vt:lpstr>
      <vt:lpstr>Result 4</vt:lpstr>
      <vt:lpstr>Result 4</vt:lpstr>
      <vt:lpstr>Result 4</vt:lpstr>
      <vt:lpstr>Result 5</vt:lpstr>
      <vt:lpstr>Plan</vt:lpstr>
      <vt:lpstr>Plan</vt:lpstr>
      <vt:lpstr>Plan</vt:lpstr>
      <vt:lpstr>Plan</vt:lpstr>
      <vt:lpstr>Input</vt:lpstr>
      <vt:lpstr>Representation</vt:lpstr>
      <vt:lpstr>Representation</vt:lpstr>
      <vt:lpstr>Representation</vt:lpstr>
      <vt:lpstr>Align Vertically</vt:lpstr>
      <vt:lpstr>Wishful thinking:</vt:lpstr>
      <vt:lpstr>Wishful thinking:</vt:lpstr>
      <vt:lpstr>Computing Columns</vt:lpstr>
      <vt:lpstr>Computing Columns</vt:lpstr>
      <vt:lpstr>Computing Columns</vt:lpstr>
      <vt:lpstr>PowerPoint Presentation</vt:lpstr>
      <vt:lpstr>Prefix Sum</vt:lpstr>
      <vt:lpstr>Utilizing Prefix Sum</vt:lpstr>
      <vt:lpstr>Calculating Rows</vt:lpstr>
      <vt:lpstr>Calculating Rows</vt:lpstr>
      <vt:lpstr>Calculating Rows</vt:lpstr>
      <vt:lpstr>Calculating Rows</vt:lpstr>
      <vt:lpstr>PowerPoint Presentation</vt:lpstr>
      <vt:lpstr>PowerPoint Presentation</vt:lpstr>
      <vt:lpstr>Where do we need to put unique ⊥’s?</vt:lpstr>
      <vt:lpstr>Where do we need to put unique ⊥’s?</vt:lpstr>
      <vt:lpstr>Where do we need to put unique ⊥’s?</vt:lpstr>
      <vt:lpstr>Where do we need to put unique ⊥’s?</vt:lpstr>
      <vt:lpstr>Marking of  first  and  last  edge</vt:lpstr>
      <vt:lpstr>Adding ⊥’s obliviously</vt:lpstr>
      <vt:lpstr>Situation so far…</vt:lpstr>
      <vt:lpstr>Garbage collection</vt:lpstr>
      <vt:lpstr>First, we shuffle</vt:lpstr>
      <vt:lpstr>First, we shuffle</vt:lpstr>
      <vt:lpstr>Next, we disclose locations of all ⊥’s and erase</vt:lpstr>
      <vt:lpstr>PowerPoint Presentation</vt:lpstr>
      <vt:lpstr>PowerPoint Presentation</vt:lpstr>
      <vt:lpstr>Plan</vt:lpstr>
      <vt:lpstr>Dealing with graphs with arbitrary vertex names…</vt:lpstr>
      <vt:lpstr>Adjacency List</vt:lpstr>
      <vt:lpstr>Adjacency List</vt:lpstr>
      <vt:lpstr>Number each element</vt:lpstr>
      <vt:lpstr>Utilizing Prefix Sum again</vt:lpstr>
      <vt:lpstr>Shuffle and Sort by alphanumeric names</vt:lpstr>
      <vt:lpstr>Shuffle and Sort by alphanumeric names</vt:lpstr>
      <vt:lpstr>Shuffle and Sort by alphanumeric names</vt:lpstr>
      <vt:lpstr>Name Spreading</vt:lpstr>
      <vt:lpstr>Name Spreading Game</vt:lpstr>
      <vt:lpstr>Name Spreading Game</vt:lpstr>
      <vt:lpstr>Rules</vt:lpstr>
      <vt:lpstr>Generalized Rule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The algorithm</vt:lpstr>
      <vt:lpstr>Remember the original positions?</vt:lpstr>
      <vt:lpstr>Once we have new names, shuffle and place into original positions…</vt:lpstr>
      <vt:lpstr>Once we have new names, shuffle and place into original positions…</vt:lpstr>
      <vt:lpstr>Once we have new names, shuffle and place into original positions…</vt:lpstr>
      <vt:lpstr>Plan</vt:lpstr>
      <vt:lpstr>Plan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2024-08-20T17:17:52Z</dcterms:modified>
</cp:coreProperties>
</file>