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69" r:id="rId2"/>
    <p:sldId id="259" r:id="rId3"/>
    <p:sldId id="306" r:id="rId4"/>
    <p:sldId id="486" r:id="rId5"/>
    <p:sldId id="472" r:id="rId6"/>
    <p:sldId id="270" r:id="rId7"/>
    <p:sldId id="262" r:id="rId8"/>
    <p:sldId id="487" r:id="rId9"/>
    <p:sldId id="473" r:id="rId10"/>
    <p:sldId id="490" r:id="rId11"/>
    <p:sldId id="492" r:id="rId12"/>
    <p:sldId id="493" r:id="rId13"/>
    <p:sldId id="497" r:id="rId14"/>
    <p:sldId id="482" r:id="rId15"/>
    <p:sldId id="499" r:id="rId16"/>
    <p:sldId id="483" r:id="rId17"/>
    <p:sldId id="485" r:id="rId18"/>
  </p:sldIdLst>
  <p:sldSz cx="12192000" cy="6858000"/>
  <p:notesSz cx="9928225" cy="6797675"/>
  <p:embeddedFontLst>
    <p:embeddedFont>
      <p:font typeface="Aldhabi" panose="01000000000000000000" pitchFamily="2" charset="-78"/>
      <p:regular r:id="rId21"/>
    </p:embeddedFont>
    <p:embeddedFont>
      <p:font typeface="Cambria Math" panose="02040503050406030204" pitchFamily="18" charset="0"/>
      <p:regular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ExtraLight" panose="00000300000000000000" pitchFamily="2" charset="0"/>
      <p:regular r:id="rId27"/>
      <p:italic r:id="rId28"/>
    </p:embeddedFont>
    <p:embeddedFont>
      <p:font typeface="Poppins Light" panose="00000400000000000000" pitchFamily="2" charset="0"/>
      <p:regular r:id="rId29"/>
      <p:italic r:id="rId30"/>
    </p:embeddedFont>
    <p:embeddedFont>
      <p:font typeface="Poppins Medium" panose="00000600000000000000" pitchFamily="2" charset="0"/>
      <p:regular r:id="rId31"/>
      <p:italic r:id="rId32"/>
    </p:embeddedFont>
    <p:embeddedFont>
      <p:font typeface="Poppins SemiBold" panose="00000700000000000000" pitchFamily="2" charset="0"/>
      <p:regular r:id="rId33"/>
      <p:bold r:id="rId34"/>
      <p:italic r:id="rId35"/>
      <p:boldItalic r:id="rId36"/>
    </p:embeddedFont>
    <p:embeddedFont>
      <p:font typeface="맑은 고딕" panose="020B0503020000020004" pitchFamily="50" charset="-127"/>
      <p:regular r:id="rId37"/>
      <p:bold r:id="rId3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B0"/>
    <a:srgbClr val="FFFFCC"/>
    <a:srgbClr val="C8DEF4"/>
    <a:srgbClr val="F5F9FD"/>
    <a:srgbClr val="A02B93"/>
    <a:srgbClr val="F9F8FD"/>
    <a:srgbClr val="EBECF0"/>
    <a:srgbClr val="4EA72E"/>
    <a:srgbClr val="E59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E3F25-1A84-42E4-88D1-21B096029DB2}" v="3" dt="2024-08-22T14:54:52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3727" autoAdjust="0"/>
  </p:normalViewPr>
  <p:slideViewPr>
    <p:cSldViewPr snapToGrid="0">
      <p:cViewPr varScale="1">
        <p:scale>
          <a:sx n="69" d="100"/>
          <a:sy n="69" d="100"/>
        </p:scale>
        <p:origin x="1421" y="62"/>
      </p:cViewPr>
      <p:guideLst/>
    </p:cSldViewPr>
  </p:slideViewPr>
  <p:outlineViewPr>
    <p:cViewPr>
      <p:scale>
        <a:sx n="33" d="100"/>
        <a:sy n="33" d="100"/>
      </p:scale>
      <p:origin x="0" y="-9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 Hyun Park" userId="b22a7b6606d9fb83" providerId="LiveId" clId="{293E3F25-1A84-42E4-88D1-21B096029DB2}"/>
    <pc:docChg chg="modSld">
      <pc:chgData name="Jai Hyun Park" userId="b22a7b6606d9fb83" providerId="LiveId" clId="{293E3F25-1A84-42E4-88D1-21B096029DB2}" dt="2024-08-22T14:55:21.305" v="5" actId="20577"/>
      <pc:docMkLst>
        <pc:docMk/>
      </pc:docMkLst>
      <pc:sldChg chg="modNotesTx">
        <pc:chgData name="Jai Hyun Park" userId="b22a7b6606d9fb83" providerId="LiveId" clId="{293E3F25-1A84-42E4-88D1-21B096029DB2}" dt="2024-08-22T14:55:21.305" v="5" actId="20577"/>
        <pc:sldMkLst>
          <pc:docMk/>
          <pc:sldMk cId="381728444" sldId="469"/>
        </pc:sldMkLst>
      </pc:sldChg>
      <pc:sldChg chg="modAnim">
        <pc:chgData name="Jai Hyun Park" userId="b22a7b6606d9fb83" providerId="LiveId" clId="{293E3F25-1A84-42E4-88D1-21B096029DB2}" dt="2024-08-22T14:54:52.428" v="2"/>
        <pc:sldMkLst>
          <pc:docMk/>
          <pc:sldMk cId="1421586810" sldId="4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Sheet1!$E$13</c:f>
              <c:strCache>
                <c:ptCount val="1"/>
                <c:pt idx="0">
                  <c:v>Precision-optimized PCMM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xVal>
            <c:numRef>
              <c:f>Sheet1!$A$14:$A$20</c:f>
              <c:numCache>
                <c:formatCode>0_);[Red]\(0\)</c:formatCode>
                <c:ptCount val="7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</c:numCache>
            </c:numRef>
          </c:xVal>
          <c:yVal>
            <c:numRef>
              <c:f>Sheet1!$E$14:$E$20</c:f>
              <c:numCache>
                <c:formatCode>General</c:formatCode>
                <c:ptCount val="7"/>
                <c:pt idx="0">
                  <c:v>0.315</c:v>
                </c:pt>
                <c:pt idx="1">
                  <c:v>0.69599999999999995</c:v>
                </c:pt>
                <c:pt idx="2">
                  <c:v>1.78</c:v>
                </c:pt>
                <c:pt idx="3">
                  <c:v>5.73</c:v>
                </c:pt>
                <c:pt idx="4">
                  <c:v>21.8</c:v>
                </c:pt>
                <c:pt idx="5">
                  <c:v>96.8</c:v>
                </c:pt>
                <c:pt idx="6">
                  <c:v>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E3-4EE5-A4B3-1D5A0B90C140}"/>
            </c:ext>
          </c:extLst>
        </c:ser>
        <c:ser>
          <c:idx val="1"/>
          <c:order val="1"/>
          <c:tx>
            <c:strRef>
              <c:f>Sheet1!$F$13</c:f>
              <c:strCache>
                <c:ptCount val="1"/>
                <c:pt idx="0">
                  <c:v>Speed-optimized PCMM</c:v>
                </c:pt>
              </c:strCache>
            </c:strRef>
          </c:tx>
          <c:spPr>
            <a:ln w="38100" cap="flat" cmpd="sng">
              <a:solidFill>
                <a:srgbClr val="FF0000"/>
              </a:solidFill>
              <a:prstDash val="solid"/>
              <a:bevel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Sheet1!$A$14:$A$20</c:f>
              <c:numCache>
                <c:formatCode>0_);[Red]\(0\)</c:formatCode>
                <c:ptCount val="7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</c:numCache>
            </c:numRef>
          </c:xVal>
          <c:yVal>
            <c:numRef>
              <c:f>Sheet1!$F$14:$F$20</c:f>
              <c:numCache>
                <c:formatCode>General</c:formatCode>
                <c:ptCount val="7"/>
                <c:pt idx="0">
                  <c:v>0.309</c:v>
                </c:pt>
                <c:pt idx="1">
                  <c:v>0.68400000000000005</c:v>
                </c:pt>
                <c:pt idx="2">
                  <c:v>1.7</c:v>
                </c:pt>
                <c:pt idx="3">
                  <c:v>5.0599999999999996</c:v>
                </c:pt>
                <c:pt idx="4">
                  <c:v>17.100000000000001</c:v>
                </c:pt>
                <c:pt idx="5">
                  <c:v>64.599999999999994</c:v>
                </c:pt>
                <c:pt idx="6">
                  <c:v>347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DE3-4EE5-A4B3-1D5A0B90C140}"/>
            </c:ext>
          </c:extLst>
        </c:ser>
        <c:ser>
          <c:idx val="2"/>
          <c:order val="2"/>
          <c:tx>
            <c:strRef>
              <c:f>Sheet1!$G$13</c:f>
              <c:strCache>
                <c:ptCount val="1"/>
                <c:pt idx="0">
                  <c:v>PPMM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xVal>
            <c:numRef>
              <c:f>Sheet1!$A$14:$A$20</c:f>
              <c:numCache>
                <c:formatCode>0_);[Red]\(0\)</c:formatCode>
                <c:ptCount val="7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4">
                  <c:v>4096</c:v>
                </c:pt>
                <c:pt idx="5">
                  <c:v>8192</c:v>
                </c:pt>
                <c:pt idx="6">
                  <c:v>16384</c:v>
                </c:pt>
              </c:numCache>
            </c:numRef>
          </c:xVal>
          <c:yVal>
            <c:numRef>
              <c:f>Sheet1!$G$14:$G$20</c:f>
              <c:numCache>
                <c:formatCode>General</c:formatCode>
                <c:ptCount val="7"/>
                <c:pt idx="0">
                  <c:v>4.4000000000000003E-3</c:v>
                </c:pt>
                <c:pt idx="1">
                  <c:v>1.72E-2</c:v>
                </c:pt>
                <c:pt idx="2">
                  <c:v>7.7399999999999997E-2</c:v>
                </c:pt>
                <c:pt idx="3">
                  <c:v>0.38800000000000001</c:v>
                </c:pt>
                <c:pt idx="4">
                  <c:v>2.21</c:v>
                </c:pt>
                <c:pt idx="5">
                  <c:v>15.1</c:v>
                </c:pt>
                <c:pt idx="6">
                  <c:v>108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DE3-4EE5-A4B3-1D5A0B90C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006319"/>
        <c:axId val="162658703"/>
      </c:scatterChart>
      <c:valAx>
        <c:axId val="172006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pPr>
            <a:endParaRPr lang="ko-KR"/>
          </a:p>
        </c:txPr>
        <c:crossAx val="162658703"/>
        <c:crosses val="autoZero"/>
        <c:crossBetween val="midCat"/>
      </c:valAx>
      <c:valAx>
        <c:axId val="162658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pPr>
            <a:endParaRPr lang="ko-KR"/>
          </a:p>
        </c:txPr>
        <c:crossAx val="1720063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Sheet2!$D$2</c:f>
              <c:strCache>
                <c:ptCount val="1"/>
                <c:pt idx="0">
                  <c:v>Batch BTS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Sheet2!$A$3:$A$8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Sheet2!$D$3:$D$8</c:f>
              <c:numCache>
                <c:formatCode>General</c:formatCode>
                <c:ptCount val="6"/>
                <c:pt idx="0">
                  <c:v>11.7</c:v>
                </c:pt>
                <c:pt idx="1">
                  <c:v>8.75</c:v>
                </c:pt>
                <c:pt idx="2">
                  <c:v>7.15</c:v>
                </c:pt>
                <c:pt idx="3">
                  <c:v>6.2874999999999996</c:v>
                </c:pt>
                <c:pt idx="4">
                  <c:v>5.9625000000000004</c:v>
                </c:pt>
                <c:pt idx="5">
                  <c:v>5.84375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C2-409D-8C9C-4AB98EE844AC}"/>
            </c:ext>
          </c:extLst>
        </c:ser>
        <c:ser>
          <c:idx val="1"/>
          <c:order val="1"/>
          <c:tx>
            <c:strRef>
              <c:f>Sheet2!$E$2</c:f>
              <c:strCache>
                <c:ptCount val="1"/>
                <c:pt idx="0">
                  <c:v>BTS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Sheet2!$A$3:$A$8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Sheet2!$E$3:$E$8</c:f>
              <c:numCache>
                <c:formatCode>General</c:formatCode>
                <c:ptCount val="6"/>
                <c:pt idx="0">
                  <c:v>11.7</c:v>
                </c:pt>
                <c:pt idx="1">
                  <c:v>11.7</c:v>
                </c:pt>
                <c:pt idx="2">
                  <c:v>11.7</c:v>
                </c:pt>
                <c:pt idx="3">
                  <c:v>11.7</c:v>
                </c:pt>
                <c:pt idx="4">
                  <c:v>11.7</c:v>
                </c:pt>
                <c:pt idx="5">
                  <c:v>11.7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C2-409D-8C9C-4AB98EE84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890543"/>
        <c:axId val="10196351"/>
      </c:scatterChart>
      <c:valAx>
        <c:axId val="79890543"/>
        <c:scaling>
          <c:orientation val="minMax"/>
          <c:max val="3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196351"/>
        <c:crosses val="autoZero"/>
        <c:crossBetween val="midCat"/>
      </c:valAx>
      <c:valAx>
        <c:axId val="1019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98905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8CE8F1B-E276-45DE-95BD-90383A6BC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D1D34C5-117C-49C9-856F-280843050C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806BD-87B5-4557-905F-C67A3EAD5618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AB14620-1F0D-424E-BE12-844EB9C955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FA9E0A9-6046-489F-8E2E-A5BC2EE232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0A444-7664-4948-B72E-620D34305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241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C91CC-8E40-4BFC-AFB0-E7D80FCCBDD6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50BAD-AA38-4632-B7F9-2D5AE2A1E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680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202408220755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64079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S2C C2S don’t require </a:t>
            </a:r>
            <a:r>
              <a:rPr lang="en-US" altLang="ko-KR" dirty="0" err="1"/>
              <a:t>ctxt</a:t>
            </a:r>
            <a:r>
              <a:rPr lang="en-US" altLang="ko-KR" dirty="0"/>
              <a:t> </a:t>
            </a:r>
            <a:r>
              <a:rPr lang="en-US" altLang="ko-KR" dirty="0" err="1"/>
              <a:t>mult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399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0BAD-AA38-4632-B7F9-2D5AE2A1E00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3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264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4063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49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alignment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53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913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ctxt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1084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473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0F0F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36E0AE-E585-A88B-2AB3-6A31E6AA8B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10515600" cy="2387600"/>
          </a:xfrm>
        </p:spPr>
        <p:txBody>
          <a:bodyPr anchor="b">
            <a:noAutofit/>
          </a:bodyPr>
          <a:lstStyle>
            <a:lvl1pPr algn="ctr">
              <a:defRPr sz="3200" spc="3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altLang="ko-KR" dirty="0"/>
              <a:t>Plaintext-ciphertext </a:t>
            </a:r>
            <a:br>
              <a:rPr lang="en-US" altLang="ko-KR" dirty="0"/>
            </a:br>
            <a:r>
              <a:rPr lang="en-US" altLang="ko-KR" dirty="0"/>
              <a:t>Matrix Multiplication and Bootstrapping</a:t>
            </a:r>
            <a:br>
              <a:rPr lang="en-US" altLang="ko-KR" dirty="0"/>
            </a:br>
            <a:r>
              <a:rPr lang="en-US" altLang="ko-KR" dirty="0"/>
              <a:t>Fast and Fused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DEFAC40-DABD-AB44-6825-EF36FAE616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Speaker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292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bg>
      <p:bgPr>
        <a:solidFill>
          <a:srgbClr val="072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36E0AE-E585-A88B-2AB3-6A31E6AA8B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105722"/>
            <a:ext cx="10515600" cy="2646555"/>
          </a:xfrm>
        </p:spPr>
        <p:txBody>
          <a:bodyPr anchor="ctr">
            <a:noAutofit/>
          </a:bodyPr>
          <a:lstStyle>
            <a:lvl1pPr algn="ctr">
              <a:defRPr sz="3600" i="1" spc="3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altLang="ko-KR" dirty="0"/>
              <a:t>Section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6848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rgbClr val="F9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7FF3CE-9F93-D900-5CC2-6E331C4E2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7842"/>
            <a:ext cx="10515600" cy="90977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63AC36-75FA-CCA2-00B6-007D5F117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91855"/>
            <a:ext cx="10515600" cy="442421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5pPr>
          </a:lstStyle>
          <a:p>
            <a:pPr lvl="0"/>
            <a:r>
              <a:rPr lang="en-US" altLang="ko-KR" dirty="0"/>
              <a:t>Text style 1</a:t>
            </a:r>
            <a:endParaRPr lang="ko-KR" altLang="en-US" dirty="0"/>
          </a:p>
          <a:p>
            <a:pPr lvl="1"/>
            <a:r>
              <a:rPr lang="en-US" altLang="ko-KR" dirty="0"/>
              <a:t>Text style 2</a:t>
            </a:r>
            <a:endParaRPr lang="ko-KR" altLang="en-US" dirty="0"/>
          </a:p>
          <a:p>
            <a:pPr lvl="2"/>
            <a:r>
              <a:rPr lang="en-US" altLang="ko-KR" dirty="0"/>
              <a:t>Text style 3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A4EBA1-BDF7-B11F-FCE3-2F6F0492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12D2E6-9DB1-1816-68FB-036D09B0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AF795A-D30C-9C99-6966-922DECDA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229" y="6492875"/>
            <a:ext cx="660623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10036F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3EA06C7C-9A6B-4C29-B660-7786F94B210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BF93AFE-0577-7C67-E9D6-55086D59F687}"/>
              </a:ext>
            </a:extLst>
          </p:cNvPr>
          <p:cNvSpPr/>
          <p:nvPr userDrawn="1"/>
        </p:nvSpPr>
        <p:spPr>
          <a:xfrm>
            <a:off x="0" y="0"/>
            <a:ext cx="12192000" cy="561542"/>
          </a:xfrm>
          <a:prstGeom prst="rect">
            <a:avLst/>
          </a:prstGeom>
          <a:solidFill>
            <a:srgbClr val="0F0F70"/>
          </a:solidFill>
          <a:ln>
            <a:solidFill>
              <a:srgbClr val="1003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B66EE-E2CB-0F94-A00B-B740859BD897}"/>
              </a:ext>
            </a:extLst>
          </p:cNvPr>
          <p:cNvSpPr txBox="1"/>
          <p:nvPr userDrawn="1"/>
        </p:nvSpPr>
        <p:spPr>
          <a:xfrm>
            <a:off x="-117523" y="116589"/>
            <a:ext cx="1812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spc="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Jai Hyun Park </a:t>
            </a:r>
            <a:endParaRPr lang="ko-KR" altLang="en-US" sz="1600" spc="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78E27-D9F0-0273-3324-FF7E19AA813F}"/>
              </a:ext>
            </a:extLst>
          </p:cNvPr>
          <p:cNvSpPr txBox="1"/>
          <p:nvPr userDrawn="1"/>
        </p:nvSpPr>
        <p:spPr>
          <a:xfrm>
            <a:off x="3581400" y="126339"/>
            <a:ext cx="8728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spc="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Plaintext-Ciphertext Matrix Multiplication and FHE Bootstrapping: Fast and Fused</a:t>
            </a:r>
            <a:endParaRPr lang="ko-KR" altLang="en-US" sz="900" i="1" spc="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7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5882F8D-B01F-445B-9C6E-E797BC91A36A}"/>
              </a:ext>
            </a:extLst>
          </p:cNvPr>
          <p:cNvSpPr/>
          <p:nvPr userDrawn="1"/>
        </p:nvSpPr>
        <p:spPr>
          <a:xfrm>
            <a:off x="0" y="0"/>
            <a:ext cx="12192000" cy="561542"/>
          </a:xfrm>
          <a:prstGeom prst="rect">
            <a:avLst/>
          </a:prstGeom>
          <a:solidFill>
            <a:srgbClr val="10036F"/>
          </a:solidFill>
          <a:ln>
            <a:solidFill>
              <a:srgbClr val="1003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BEDA2-B757-49D6-8CFE-614D26B39105}"/>
              </a:ext>
            </a:extLst>
          </p:cNvPr>
          <p:cNvSpPr txBox="1"/>
          <p:nvPr userDrawn="1"/>
        </p:nvSpPr>
        <p:spPr>
          <a:xfrm>
            <a:off x="10018906" y="116589"/>
            <a:ext cx="1812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spc="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Jai Hyun Park </a:t>
            </a:r>
            <a:endParaRPr lang="ko-KR" altLang="en-US" sz="1600" spc="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87C6343-7890-483F-9031-B5DB4CCC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459" y="787842"/>
            <a:ext cx="11471082" cy="90977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250EC82E-7E50-4E4E-83B9-B3B6802AFA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459" y="1791855"/>
            <a:ext cx="11471082" cy="442421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5pPr>
          </a:lstStyle>
          <a:p>
            <a:pPr lvl="0"/>
            <a:r>
              <a:rPr lang="en-US" altLang="ko-KR" dirty="0"/>
              <a:t>Text style 1</a:t>
            </a:r>
            <a:endParaRPr lang="ko-KR" altLang="en-US" dirty="0"/>
          </a:p>
          <a:p>
            <a:pPr lvl="1"/>
            <a:r>
              <a:rPr lang="en-US" altLang="ko-KR" dirty="0"/>
              <a:t>Text style 2</a:t>
            </a:r>
            <a:endParaRPr lang="ko-KR" altLang="en-US" dirty="0"/>
          </a:p>
          <a:p>
            <a:pPr lvl="2"/>
            <a:r>
              <a:rPr lang="en-US" altLang="ko-KR" dirty="0"/>
              <a:t>Text style 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4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C88DC4-2F21-4A60-8C93-7BA3FE81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7DED36F-FE00-4A33-8E56-D883EC3E6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9675" y="2506649"/>
            <a:ext cx="101441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5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0CCCBC4-09D1-D8C3-6C32-02FD33E9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9761B1-E9B5-8ED5-B6AD-6C68E4B2B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Text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262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4" r:id="rId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38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9" Type="http://schemas.openxmlformats.org/officeDocument/2006/relationships/image" Target="../media/image93.png"/><Relationship Id="rId21" Type="http://schemas.openxmlformats.org/officeDocument/2006/relationships/image" Target="../media/image75.png"/><Relationship Id="rId34" Type="http://schemas.openxmlformats.org/officeDocument/2006/relationships/image" Target="../media/image88.png"/><Relationship Id="rId42" Type="http://schemas.openxmlformats.org/officeDocument/2006/relationships/image" Target="../media/image96.png"/><Relationship Id="rId50" Type="http://schemas.openxmlformats.org/officeDocument/2006/relationships/image" Target="../media/image118.png"/><Relationship Id="rId55" Type="http://schemas.openxmlformats.org/officeDocument/2006/relationships/image" Target="../media/image12.sv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6" Type="http://schemas.openxmlformats.org/officeDocument/2006/relationships/image" Target="../media/image70.png"/><Relationship Id="rId29" Type="http://schemas.openxmlformats.org/officeDocument/2006/relationships/image" Target="../media/image83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40" Type="http://schemas.openxmlformats.org/officeDocument/2006/relationships/image" Target="../media/image94.png"/><Relationship Id="rId53" Type="http://schemas.openxmlformats.org/officeDocument/2006/relationships/image" Target="../media/image101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31" Type="http://schemas.openxmlformats.org/officeDocument/2006/relationships/image" Target="../media/image85.png"/><Relationship Id="rId44" Type="http://schemas.openxmlformats.org/officeDocument/2006/relationships/image" Target="../media/image98.png"/><Relationship Id="rId52" Type="http://schemas.openxmlformats.org/officeDocument/2006/relationships/image" Target="../media/image100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35" Type="http://schemas.openxmlformats.org/officeDocument/2006/relationships/image" Target="../media/image89.png"/><Relationship Id="rId43" Type="http://schemas.openxmlformats.org/officeDocument/2006/relationships/image" Target="../media/image97.png"/><Relationship Id="rId56" Type="http://schemas.openxmlformats.org/officeDocument/2006/relationships/image" Target="../media/image102.png"/><Relationship Id="rId8" Type="http://schemas.openxmlformats.org/officeDocument/2006/relationships/image" Target="../media/image62.png"/><Relationship Id="rId51" Type="http://schemas.openxmlformats.org/officeDocument/2006/relationships/image" Target="../media/image99.png"/><Relationship Id="rId3" Type="http://schemas.openxmlformats.org/officeDocument/2006/relationships/image" Target="../media/image56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20" Type="http://schemas.openxmlformats.org/officeDocument/2006/relationships/image" Target="../media/image74.png"/><Relationship Id="rId41" Type="http://schemas.openxmlformats.org/officeDocument/2006/relationships/image" Target="../media/image95.png"/><Relationship Id="rId5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36" Type="http://schemas.openxmlformats.org/officeDocument/2006/relationships/image" Target="../media/image90.png"/><Relationship Id="rId49" Type="http://schemas.openxmlformats.org/officeDocument/2006/relationships/image" Target="../media/image117.png"/><Relationship Id="rId57" Type="http://schemas.openxmlformats.org/officeDocument/2006/relationships/image" Target="../media/image10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image" Target="../media/image109.png"/><Relationship Id="rId21" Type="http://schemas.openxmlformats.org/officeDocument/2006/relationships/image" Target="../media/image129.png"/><Relationship Id="rId34" Type="http://schemas.openxmlformats.org/officeDocument/2006/relationships/image" Target="../media/image142.png"/><Relationship Id="rId7" Type="http://schemas.openxmlformats.org/officeDocument/2006/relationships/image" Target="../media/image113.png"/><Relationship Id="rId12" Type="http://schemas.openxmlformats.org/officeDocument/2006/relationships/image" Target="../media/image104.png"/><Relationship Id="rId17" Type="http://schemas.openxmlformats.org/officeDocument/2006/relationships/image" Target="../media/image125.png"/><Relationship Id="rId33" Type="http://schemas.openxmlformats.org/officeDocument/2006/relationships/image" Target="../media/image141.png"/><Relationship Id="rId2" Type="http://schemas.openxmlformats.org/officeDocument/2006/relationships/image" Target="../media/image8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11" Type="http://schemas.openxmlformats.org/officeDocument/2006/relationships/image" Target="../media/image119.png"/><Relationship Id="rId32" Type="http://schemas.openxmlformats.org/officeDocument/2006/relationships/image" Target="../media/image140.png"/><Relationship Id="rId5" Type="http://schemas.openxmlformats.org/officeDocument/2006/relationships/image" Target="../media/image111.png"/><Relationship Id="rId15" Type="http://schemas.openxmlformats.org/officeDocument/2006/relationships/image" Target="../media/image123.png"/><Relationship Id="rId28" Type="http://schemas.openxmlformats.org/officeDocument/2006/relationships/image" Target="../media/image136.png"/><Relationship Id="rId10" Type="http://schemas.openxmlformats.org/officeDocument/2006/relationships/image" Target="../media/image116.png"/><Relationship Id="rId19" Type="http://schemas.openxmlformats.org/officeDocument/2006/relationships/image" Target="../media/image127.png"/><Relationship Id="rId31" Type="http://schemas.openxmlformats.org/officeDocument/2006/relationships/image" Target="../media/image139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68.png"/><Relationship Id="rId3" Type="http://schemas.openxmlformats.org/officeDocument/2006/relationships/image" Target="../media/image1440.png"/><Relationship Id="rId21" Type="http://schemas.openxmlformats.org/officeDocument/2006/relationships/image" Target="../media/image163.png"/><Relationship Id="rId34" Type="http://schemas.openxmlformats.org/officeDocument/2006/relationships/image" Target="../media/image176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67.png"/><Relationship Id="rId33" Type="http://schemas.openxmlformats.org/officeDocument/2006/relationships/image" Target="../media/image17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29" Type="http://schemas.openxmlformats.org/officeDocument/2006/relationships/image" Target="../media/image1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24" Type="http://schemas.openxmlformats.org/officeDocument/2006/relationships/image" Target="../media/image166.png"/><Relationship Id="rId32" Type="http://schemas.openxmlformats.org/officeDocument/2006/relationships/image" Target="../media/image174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23" Type="http://schemas.openxmlformats.org/officeDocument/2006/relationships/image" Target="../media/image165.png"/><Relationship Id="rId28" Type="http://schemas.openxmlformats.org/officeDocument/2006/relationships/image" Target="../media/image170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31" Type="http://schemas.openxmlformats.org/officeDocument/2006/relationships/image" Target="../media/image173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Relationship Id="rId22" Type="http://schemas.openxmlformats.org/officeDocument/2006/relationships/image" Target="../media/image164.png"/><Relationship Id="rId27" Type="http://schemas.openxmlformats.org/officeDocument/2006/relationships/image" Target="../media/image169.png"/><Relationship Id="rId30" Type="http://schemas.openxmlformats.org/officeDocument/2006/relationships/image" Target="../media/image172.png"/><Relationship Id="rId8" Type="http://schemas.openxmlformats.org/officeDocument/2006/relationships/image" Target="../media/image1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320.png"/><Relationship Id="rId3" Type="http://schemas.openxmlformats.org/officeDocument/2006/relationships/image" Target="../media/image22.png"/><Relationship Id="rId21" Type="http://schemas.openxmlformats.org/officeDocument/2006/relationships/image" Target="../media/image27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36.png"/><Relationship Id="rId5" Type="http://schemas.openxmlformats.org/officeDocument/2006/relationships/image" Target="../media/image24.png"/><Relationship Id="rId23" Type="http://schemas.openxmlformats.org/officeDocument/2006/relationships/image" Target="../media/image29.png"/><Relationship Id="rId15" Type="http://schemas.openxmlformats.org/officeDocument/2006/relationships/image" Target="../media/image34.png"/><Relationship Id="rId19" Type="http://schemas.openxmlformats.org/officeDocument/2006/relationships/image" Target="../media/image260.png"/><Relationship Id="rId4" Type="http://schemas.openxmlformats.org/officeDocument/2006/relationships/image" Target="../media/image23.png"/><Relationship Id="rId9" Type="http://schemas.openxmlformats.org/officeDocument/2006/relationships/image" Target="../media/image251.png"/><Relationship Id="rId22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50.png"/><Relationship Id="rId7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39.png"/><Relationship Id="rId28" Type="http://schemas.openxmlformats.org/officeDocument/2006/relationships/image" Target="../media/image44.png"/><Relationship Id="rId31" Type="http://schemas.openxmlformats.org/officeDocument/2006/relationships/image" Target="../media/image47.png"/><Relationship Id="rId4" Type="http://schemas.openxmlformats.org/officeDocument/2006/relationships/image" Target="../media/image32.png"/><Relationship Id="rId22" Type="http://schemas.openxmlformats.org/officeDocument/2006/relationships/image" Target="../media/image43.png"/><Relationship Id="rId27" Type="http://schemas.openxmlformats.org/officeDocument/2006/relationships/image" Target="../media/image162.png"/><Relationship Id="rId30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33D8C4B-3010-F738-C39A-165E29941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007" y="1122363"/>
            <a:ext cx="11161986" cy="2387600"/>
          </a:xfrm>
        </p:spPr>
        <p:txBody>
          <a:bodyPr/>
          <a:lstStyle/>
          <a:p>
            <a:r>
              <a:rPr lang="en-US" altLang="ko-KR" dirty="0"/>
              <a:t>Plaintext-Ciphertext Matrix Multiplication</a:t>
            </a:r>
            <a:br>
              <a:rPr lang="en-US" altLang="ko-KR" dirty="0"/>
            </a:br>
            <a:r>
              <a:rPr lang="en-US" altLang="ko-KR" dirty="0"/>
              <a:t>and FHE Bootstrapping: Fast and Fused</a:t>
            </a:r>
            <a:endParaRPr lang="ko-KR" altLang="en-US" dirty="0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F55FB7DC-20A6-7EE0-08AB-F007C0FAB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007" y="4174469"/>
            <a:ext cx="11161986" cy="1655762"/>
          </a:xfrm>
        </p:spPr>
        <p:txBody>
          <a:bodyPr/>
          <a:lstStyle/>
          <a:p>
            <a:r>
              <a:rPr lang="en-US" altLang="ko-KR" spc="0" dirty="0" err="1"/>
              <a:t>Youngjin</a:t>
            </a:r>
            <a:r>
              <a:rPr lang="en-US" altLang="ko-KR" spc="0" dirty="0"/>
              <a:t> Bae, Jung </a:t>
            </a:r>
            <a:r>
              <a:rPr lang="en-US" altLang="ko-KR" spc="0" dirty="0" err="1"/>
              <a:t>Hee</a:t>
            </a:r>
            <a:r>
              <a:rPr lang="en-US" altLang="ko-KR" spc="0" dirty="0"/>
              <a:t> </a:t>
            </a:r>
            <a:r>
              <a:rPr lang="en-US" altLang="ko-KR" spc="0" dirty="0" err="1"/>
              <a:t>Cheon</a:t>
            </a:r>
            <a:r>
              <a:rPr lang="en-US" altLang="ko-KR" spc="0" dirty="0"/>
              <a:t>, Guillaume </a:t>
            </a:r>
            <a:r>
              <a:rPr lang="en-US" altLang="ko-KR" spc="0" dirty="0" err="1"/>
              <a:t>Hanrot</a:t>
            </a:r>
            <a:r>
              <a:rPr lang="en-US" altLang="ko-KR" spc="0" dirty="0"/>
              <a:t>,</a:t>
            </a:r>
          </a:p>
          <a:p>
            <a:r>
              <a:rPr lang="en-US" altLang="ko-KR" u="sng" spc="0" dirty="0"/>
              <a:t>Jai Hyun Park</a:t>
            </a:r>
            <a:r>
              <a:rPr lang="en-US" altLang="ko-KR" spc="0" dirty="0"/>
              <a:t>, Damien </a:t>
            </a:r>
            <a:r>
              <a:rPr lang="en-US" altLang="ko-KR" spc="0" dirty="0" err="1"/>
              <a:t>Stehl</a:t>
            </a:r>
            <a:r>
              <a:rPr lang="en-US" altLang="ko-KR" sz="2400" spc="0" dirty="0" err="1"/>
              <a:t>é</a:t>
            </a:r>
            <a:endParaRPr lang="en-US" altLang="ko-KR" spc="0" dirty="0"/>
          </a:p>
          <a:p>
            <a:endParaRPr lang="ko-KR" altLang="en-US" spc="0" dirty="0"/>
          </a:p>
        </p:txBody>
      </p:sp>
    </p:spTree>
    <p:extLst>
      <p:ext uri="{BB962C8B-B14F-4D97-AF65-F5344CB8AC3E}">
        <p14:creationId xmlns:p14="http://schemas.microsoft.com/office/powerpoint/2010/main" val="381728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F31C61-8D7C-DBB5-839D-CF558B71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Different Formats for Various Dimensions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F2A359-C29E-03B3-182E-182B4180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9656"/>
            <a:ext cx="11078818" cy="570759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Module LWE </a:t>
            </a:r>
            <a:r>
              <a:rPr lang="en-US" altLang="ko-KR" sz="2000" dirty="0"/>
              <a:t>and</a:t>
            </a:r>
            <a:r>
              <a:rPr lang="en-US" altLang="ko-KR" sz="2000" i="1" dirty="0"/>
              <a:t> </a:t>
            </a:r>
            <a:r>
              <a:rPr lang="en-US" altLang="ko-KR" sz="20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Multi-secret RLWE </a:t>
            </a:r>
            <a:r>
              <a:rPr lang="en-US" altLang="ko-KR" sz="2000" dirty="0"/>
              <a:t>to reduce various dimensional PCMMs to PPMMs. </a:t>
            </a:r>
            <a:endParaRPr lang="ko-KR" altLang="en-US" sz="2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19254E-5FA2-D40E-BA40-8761DA03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36" name="내용 개체 틀 2">
            <a:extLst>
              <a:ext uri="{FF2B5EF4-FFF2-40B4-BE49-F238E27FC236}">
                <a16:creationId xmlns:a16="http://schemas.microsoft.com/office/drawing/2014/main" id="{9AE4ABAF-A61F-C29E-DFA8-6FCB8C5C92AB}"/>
              </a:ext>
            </a:extLst>
          </p:cNvPr>
          <p:cNvSpPr txBox="1">
            <a:spLocks/>
          </p:cNvSpPr>
          <p:nvPr/>
        </p:nvSpPr>
        <p:spPr>
          <a:xfrm>
            <a:off x="838200" y="5680277"/>
            <a:ext cx="10765971" cy="742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Format conversions are negligible unless matrices are small.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722FDE3-E13E-5BF3-134B-23F024CEC292}"/>
              </a:ext>
            </a:extLst>
          </p:cNvPr>
          <p:cNvSpPr/>
          <p:nvPr/>
        </p:nvSpPr>
        <p:spPr>
          <a:xfrm>
            <a:off x="-17712" y="6310313"/>
            <a:ext cx="11749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[BCK</a:t>
            </a:r>
            <a:r>
              <a:rPr lang="en-US" altLang="ko-KR" sz="1400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P</a:t>
            </a:r>
            <a:r>
              <a:rPr lang="en-US" altLang="ko-K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S23] Y. Bae, J. H. </a:t>
            </a:r>
            <a:r>
              <a:rPr lang="en-US" altLang="ko-KR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Cheon</a:t>
            </a:r>
            <a:r>
              <a:rPr lang="en-US" altLang="ko-K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, J. Kim, </a:t>
            </a:r>
            <a:r>
              <a:rPr lang="en-US" altLang="ko-KR" sz="1400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J. H. Park</a:t>
            </a:r>
            <a:r>
              <a:rPr lang="en-US" altLang="ko-K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, and D. </a:t>
            </a:r>
            <a:r>
              <a:rPr lang="en-US" altLang="ko-KR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Stehlé</a:t>
            </a:r>
            <a:r>
              <a:rPr lang="en-US" altLang="ko-K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. HERMES: efficient ring packing using MLWE ciphertexts and application to 	</a:t>
            </a:r>
            <a:r>
              <a:rPr lang="en-US" altLang="ko-KR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transciphering</a:t>
            </a:r>
            <a:r>
              <a:rPr lang="en-US" altLang="ko-K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. In CRYPTO, 2023.</a:t>
            </a: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90E15D6E-0E81-6B5E-3ACA-79437D89D95C}"/>
              </a:ext>
            </a:extLst>
          </p:cNvPr>
          <p:cNvSpPr/>
          <p:nvPr/>
        </p:nvSpPr>
        <p:spPr>
          <a:xfrm>
            <a:off x="10349008" y="3506839"/>
            <a:ext cx="989135" cy="4649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사각형: 둥근 모서리 196">
            <a:extLst>
              <a:ext uri="{FF2B5EF4-FFF2-40B4-BE49-F238E27FC236}">
                <a16:creationId xmlns:a16="http://schemas.microsoft.com/office/drawing/2014/main" id="{7CF51053-669A-6B09-80BC-C5E75FBFD882}"/>
              </a:ext>
            </a:extLst>
          </p:cNvPr>
          <p:cNvSpPr/>
          <p:nvPr/>
        </p:nvSpPr>
        <p:spPr>
          <a:xfrm>
            <a:off x="8094785" y="3187198"/>
            <a:ext cx="1312876" cy="3909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9F5044E-C099-FB4F-E31D-62C9326815C5}"/>
              </a:ext>
            </a:extLst>
          </p:cNvPr>
          <p:cNvSpPr/>
          <p:nvPr/>
        </p:nvSpPr>
        <p:spPr>
          <a:xfrm>
            <a:off x="4835003" y="3506839"/>
            <a:ext cx="934754" cy="4649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" name="직사각형 192">
            <a:extLst>
              <a:ext uri="{FF2B5EF4-FFF2-40B4-BE49-F238E27FC236}">
                <a16:creationId xmlns:a16="http://schemas.microsoft.com/office/drawing/2014/main" id="{349791C2-BE33-C028-1570-DA17E96C9F9E}"/>
              </a:ext>
            </a:extLst>
          </p:cNvPr>
          <p:cNvSpPr/>
          <p:nvPr/>
        </p:nvSpPr>
        <p:spPr>
          <a:xfrm>
            <a:off x="2428162" y="3097534"/>
            <a:ext cx="154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i="1" dirty="0">
                <a:latin typeface="Poppins" panose="00000500000000000000" pitchFamily="2" charset="0"/>
                <a:cs typeface="Poppins" panose="00000500000000000000" pitchFamily="2" charset="0"/>
              </a:rPr>
              <a:t>Extract</a:t>
            </a:r>
            <a:endParaRPr lang="ko-KR" altLang="en-US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4" name="직사각형 193">
            <a:extLst>
              <a:ext uri="{FF2B5EF4-FFF2-40B4-BE49-F238E27FC236}">
                <a16:creationId xmlns:a16="http://schemas.microsoft.com/office/drawing/2014/main" id="{EA3C7E5E-8D8B-D2A4-EDBA-5FD939AD5C01}"/>
              </a:ext>
            </a:extLst>
          </p:cNvPr>
          <p:cNvSpPr/>
          <p:nvPr/>
        </p:nvSpPr>
        <p:spPr>
          <a:xfrm>
            <a:off x="2483738" y="4381754"/>
            <a:ext cx="1543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i="1" dirty="0" err="1">
                <a:latin typeface="Poppins" panose="00000500000000000000" pitchFamily="2" charset="0"/>
                <a:cs typeface="Poppins" panose="00000500000000000000" pitchFamily="2" charset="0"/>
              </a:rPr>
              <a:t>ModPack</a:t>
            </a:r>
            <a:endParaRPr lang="en-US" altLang="ko-KR" i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altLang="ko-KR" i="1" dirty="0">
                <a:latin typeface="Poppins" panose="00000500000000000000" pitchFamily="2" charset="0"/>
                <a:cs typeface="Poppins" panose="00000500000000000000" pitchFamily="2" charset="0"/>
              </a:rPr>
              <a:t>[BCK</a:t>
            </a:r>
            <a:r>
              <a:rPr lang="en-US" altLang="ko-KR" i="1" u="sng" dirty="0"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en-US" altLang="ko-KR" i="1" dirty="0">
                <a:latin typeface="Poppins" panose="00000500000000000000" pitchFamily="2" charset="0"/>
                <a:cs typeface="Poppins" panose="00000500000000000000" pitchFamily="2" charset="0"/>
              </a:rPr>
              <a:t>S23]</a:t>
            </a:r>
            <a:endParaRPr lang="ko-KR" altLang="en-US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7B3F721-7DC0-6710-490A-985B994E2D61}"/>
              </a:ext>
            </a:extLst>
          </p:cNvPr>
          <p:cNvGrpSpPr/>
          <p:nvPr/>
        </p:nvGrpSpPr>
        <p:grpSpPr>
          <a:xfrm>
            <a:off x="535614" y="2712456"/>
            <a:ext cx="5503819" cy="2732548"/>
            <a:chOff x="286168" y="2634617"/>
            <a:chExt cx="5503819" cy="2732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내용 개체 틀 2">
                  <a:extLst>
                    <a:ext uri="{FF2B5EF4-FFF2-40B4-BE49-F238E27FC236}">
                      <a16:creationId xmlns:a16="http://schemas.microsoft.com/office/drawing/2014/main" id="{81712EBB-5F94-9480-3D57-CD82285955B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1504" y="2813726"/>
                  <a:ext cx="2170637" cy="3693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altLang="ko-KR" sz="2000" dirty="0">
                      <a:solidFill>
                        <a:srgbClr val="FF0000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MLWE</a:t>
                  </a:r>
                  <a:r>
                    <a:rPr lang="en-US" altLang="ko-KR" sz="20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 </a:t>
                  </a:r>
                  <a:r>
                    <a:rPr lang="en-US" altLang="ko-KR" sz="2000" dirty="0" err="1">
                      <a:latin typeface="Poppins" panose="00000500000000000000" pitchFamily="2" charset="0"/>
                      <a:cs typeface="Poppins" panose="00000500000000000000" pitchFamily="2" charset="0"/>
                    </a:rPr>
                    <a:t>ctxt</a:t>
                  </a:r>
                  <a:r>
                    <a:rPr lang="en-US" altLang="ko-KR" sz="2000" dirty="0">
                      <a:solidFill>
                        <a:srgbClr val="FF0000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 </a:t>
                  </a:r>
                  <a:r>
                    <a:rPr lang="en-US" altLang="ko-KR" sz="20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of </a:t>
                  </a:r>
                  <a14:m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endPara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21" name="내용 개체 틀 2">
                  <a:extLst>
                    <a:ext uri="{FF2B5EF4-FFF2-40B4-BE49-F238E27FC236}">
                      <a16:creationId xmlns:a16="http://schemas.microsoft.com/office/drawing/2014/main" id="{81712EBB-5F94-9480-3D57-CD8228595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504" y="2813726"/>
                  <a:ext cx="2170637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14754" b="-295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내용 개체 틀 2">
                  <a:extLst>
                    <a:ext uri="{FF2B5EF4-FFF2-40B4-BE49-F238E27FC236}">
                      <a16:creationId xmlns:a16="http://schemas.microsoft.com/office/drawing/2014/main" id="{31F83409-7B8E-AE24-8CF1-1FB5B3EB16A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06385" y="4197414"/>
                  <a:ext cx="2283602" cy="3693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altLang="ko-KR" sz="2000" dirty="0">
                      <a:solidFill>
                        <a:srgbClr val="FF0000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MLWE </a:t>
                  </a:r>
                  <a:r>
                    <a:rPr lang="en-US" altLang="ko-KR" sz="2000" dirty="0" err="1">
                      <a:latin typeface="Poppins" panose="00000500000000000000" pitchFamily="2" charset="0"/>
                      <a:cs typeface="Poppins" panose="00000500000000000000" pitchFamily="2" charset="0"/>
                    </a:rPr>
                    <a:t>ctxt</a:t>
                  </a:r>
                  <a:r>
                    <a:rPr lang="en-US" altLang="ko-KR" sz="2000" dirty="0">
                      <a:solidFill>
                        <a:srgbClr val="FF0000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 </a:t>
                  </a:r>
                  <a:r>
                    <a:rPr lang="en-US" altLang="ko-KR" sz="20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of </a:t>
                  </a:r>
                  <a14:m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</a:rPr>
                        <m:t>𝑼𝑽</m:t>
                      </m:r>
                    </m:oMath>
                  </a14:m>
                  <a:endPara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22" name="내용 개체 틀 2">
                  <a:extLst>
                    <a:ext uri="{FF2B5EF4-FFF2-40B4-BE49-F238E27FC236}">
                      <a16:creationId xmlns:a16="http://schemas.microsoft.com/office/drawing/2014/main" id="{31F83409-7B8E-AE24-8CF1-1FB5B3EB16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6385" y="4197414"/>
                  <a:ext cx="2283602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4754" b="-295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4" name="직선 화살표 연결선 223">
              <a:extLst>
                <a:ext uri="{FF2B5EF4-FFF2-40B4-BE49-F238E27FC236}">
                  <a16:creationId xmlns:a16="http://schemas.microsoft.com/office/drawing/2014/main" id="{60792B8E-D314-DDF0-CE3A-A417F58218C7}"/>
                </a:ext>
              </a:extLst>
            </p:cNvPr>
            <p:cNvCxnSpPr>
              <a:cxnSpLocks/>
            </p:cNvCxnSpPr>
            <p:nvPr/>
          </p:nvCxnSpPr>
          <p:spPr>
            <a:xfrm>
              <a:off x="4436288" y="3220714"/>
              <a:ext cx="0" cy="91179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내용 개체 틀 2">
              <a:extLst>
                <a:ext uri="{FF2B5EF4-FFF2-40B4-BE49-F238E27FC236}">
                  <a16:creationId xmlns:a16="http://schemas.microsoft.com/office/drawing/2014/main" id="{F982A81F-96F8-2529-FA05-1C1B5E1F0892}"/>
                </a:ext>
              </a:extLst>
            </p:cNvPr>
            <p:cNvSpPr txBox="1">
              <a:spLocks/>
            </p:cNvSpPr>
            <p:nvPr/>
          </p:nvSpPr>
          <p:spPr>
            <a:xfrm>
              <a:off x="4585555" y="3517447"/>
              <a:ext cx="1076593" cy="3693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dirty="0">
                  <a:latin typeface="Poppins" panose="00000500000000000000" pitchFamily="2" charset="0"/>
                  <a:cs typeface="Poppins" panose="00000500000000000000" pitchFamily="2" charset="0"/>
                </a:rPr>
                <a:t>PCMM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내용 개체 틀 2">
                  <a:extLst>
                    <a:ext uri="{FF2B5EF4-FFF2-40B4-BE49-F238E27FC236}">
                      <a16:creationId xmlns:a16="http://schemas.microsoft.com/office/drawing/2014/main" id="{85AE1B82-0D0B-2A76-8912-43EE29C343A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5864" y="2898539"/>
                  <a:ext cx="1932953" cy="3693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ko-KR" sz="20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RLWE </a:t>
                  </a:r>
                  <a:r>
                    <a:rPr lang="en-US" altLang="ko-KR" sz="2000" dirty="0" err="1">
                      <a:latin typeface="Poppins" panose="00000500000000000000" pitchFamily="2" charset="0"/>
                      <a:cs typeface="Poppins" panose="00000500000000000000" pitchFamily="2" charset="0"/>
                    </a:rPr>
                    <a:t>ctxt</a:t>
                  </a:r>
                  <a:r>
                    <a:rPr lang="en-US" altLang="ko-KR" sz="20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endPara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26" name="내용 개체 틀 2">
                  <a:extLst>
                    <a:ext uri="{FF2B5EF4-FFF2-40B4-BE49-F238E27FC236}">
                      <a16:creationId xmlns:a16="http://schemas.microsoft.com/office/drawing/2014/main" id="{85AE1B82-0D0B-2A76-8912-43EE29C34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64" y="2898539"/>
                  <a:ext cx="193295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155" t="-14754" b="-295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내용 개체 틀 2">
                  <a:extLst>
                    <a:ext uri="{FF2B5EF4-FFF2-40B4-BE49-F238E27FC236}">
                      <a16:creationId xmlns:a16="http://schemas.microsoft.com/office/drawing/2014/main" id="{28983F75-0AA2-6ED6-F8A3-35A1F86AAC5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19298" y="4197414"/>
                  <a:ext cx="2029105" cy="3693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92500"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ko-KR" sz="20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RLWE </a:t>
                  </a:r>
                  <a:r>
                    <a:rPr lang="en-US" altLang="ko-KR" sz="2000" dirty="0" err="1">
                      <a:latin typeface="Poppins" panose="00000500000000000000" pitchFamily="2" charset="0"/>
                      <a:cs typeface="Poppins" panose="00000500000000000000" pitchFamily="2" charset="0"/>
                    </a:rPr>
                    <a:t>ctxt</a:t>
                  </a:r>
                  <a:r>
                    <a:rPr lang="en-US" altLang="ko-KR" sz="20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</a:rPr>
                        <m:t>𝑼𝑽</m:t>
                      </m:r>
                    </m:oMath>
                  </a14:m>
                  <a:endPara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27" name="내용 개체 틀 2">
                  <a:extLst>
                    <a:ext uri="{FF2B5EF4-FFF2-40B4-BE49-F238E27FC236}">
                      <a16:creationId xmlns:a16="http://schemas.microsoft.com/office/drawing/2014/main" id="{28983F75-0AA2-6ED6-F8A3-35A1F86AAC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8" y="4197414"/>
                  <a:ext cx="202910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703" t="-16393" b="-229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8" name="직선 화살표 연결선 227">
              <a:extLst>
                <a:ext uri="{FF2B5EF4-FFF2-40B4-BE49-F238E27FC236}">
                  <a16:creationId xmlns:a16="http://schemas.microsoft.com/office/drawing/2014/main" id="{DDC26070-F93D-E0A8-7739-042D6EDA0C1D}"/>
                </a:ext>
              </a:extLst>
            </p:cNvPr>
            <p:cNvCxnSpPr>
              <a:cxnSpLocks/>
            </p:cNvCxnSpPr>
            <p:nvPr/>
          </p:nvCxnSpPr>
          <p:spPr>
            <a:xfrm>
              <a:off x="1339323" y="3341480"/>
              <a:ext cx="0" cy="791024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내용 개체 틀 2">
              <a:extLst>
                <a:ext uri="{FF2B5EF4-FFF2-40B4-BE49-F238E27FC236}">
                  <a16:creationId xmlns:a16="http://schemas.microsoft.com/office/drawing/2014/main" id="{9ED00D62-5502-B813-4F9E-2DD73A194594}"/>
                </a:ext>
              </a:extLst>
            </p:cNvPr>
            <p:cNvSpPr txBox="1">
              <a:spLocks/>
            </p:cNvSpPr>
            <p:nvPr/>
          </p:nvSpPr>
          <p:spPr>
            <a:xfrm>
              <a:off x="460441" y="3517447"/>
              <a:ext cx="878882" cy="3693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dirty="0">
                  <a:latin typeface="Poppins" panose="00000500000000000000" pitchFamily="2" charset="0"/>
                  <a:cs typeface="Poppins" panose="00000500000000000000" pitchFamily="2" charset="0"/>
                </a:rPr>
                <a:t>PCMM</a:t>
              </a:r>
            </a:p>
          </p:txBody>
        </p:sp>
        <p:cxnSp>
          <p:nvCxnSpPr>
            <p:cNvPr id="230" name="직선 화살표 연결선 229">
              <a:extLst>
                <a:ext uri="{FF2B5EF4-FFF2-40B4-BE49-F238E27FC236}">
                  <a16:creationId xmlns:a16="http://schemas.microsoft.com/office/drawing/2014/main" id="{13E6FB28-46B3-B31C-AA63-5CF47FAD69C9}"/>
                </a:ext>
              </a:extLst>
            </p:cNvPr>
            <p:cNvCxnSpPr>
              <a:cxnSpLocks/>
            </p:cNvCxnSpPr>
            <p:nvPr/>
          </p:nvCxnSpPr>
          <p:spPr>
            <a:xfrm>
              <a:off x="2268817" y="4324528"/>
              <a:ext cx="129712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직선 화살표 연결선 230">
              <a:extLst>
                <a:ext uri="{FF2B5EF4-FFF2-40B4-BE49-F238E27FC236}">
                  <a16:creationId xmlns:a16="http://schemas.microsoft.com/office/drawing/2014/main" id="{05931198-236F-9CA2-E062-18113BFBB098}"/>
                </a:ext>
              </a:extLst>
            </p:cNvPr>
            <p:cNvCxnSpPr>
              <a:cxnSpLocks/>
            </p:cNvCxnSpPr>
            <p:nvPr/>
          </p:nvCxnSpPr>
          <p:spPr>
            <a:xfrm>
              <a:off x="2348403" y="3003949"/>
              <a:ext cx="12244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직사각형 231">
              <a:extLst>
                <a:ext uri="{FF2B5EF4-FFF2-40B4-BE49-F238E27FC236}">
                  <a16:creationId xmlns:a16="http://schemas.microsoft.com/office/drawing/2014/main" id="{510C10B8-97E6-DB84-C4B8-4EF1D63A2A7F}"/>
                </a:ext>
              </a:extLst>
            </p:cNvPr>
            <p:cNvSpPr/>
            <p:nvPr/>
          </p:nvSpPr>
          <p:spPr>
            <a:xfrm>
              <a:off x="2178716" y="2634617"/>
              <a:ext cx="15439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latin typeface="Poppins" panose="00000500000000000000" pitchFamily="2" charset="0"/>
                  <a:cs typeface="Poppins" panose="00000500000000000000" pitchFamily="2" charset="0"/>
                </a:rPr>
                <a:t>convert</a:t>
              </a:r>
              <a:endParaRPr lang="ko-KR" altLang="en-US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33" name="직사각형 232">
              <a:extLst>
                <a:ext uri="{FF2B5EF4-FFF2-40B4-BE49-F238E27FC236}">
                  <a16:creationId xmlns:a16="http://schemas.microsoft.com/office/drawing/2014/main" id="{BF9D77DE-3995-C439-2FC9-1D06FB49E2EC}"/>
                </a:ext>
              </a:extLst>
            </p:cNvPr>
            <p:cNvSpPr/>
            <p:nvPr/>
          </p:nvSpPr>
          <p:spPr>
            <a:xfrm>
              <a:off x="2194993" y="3955196"/>
              <a:ext cx="15439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latin typeface="Poppins" panose="00000500000000000000" pitchFamily="2" charset="0"/>
                  <a:cs typeface="Poppins" panose="00000500000000000000" pitchFamily="2" charset="0"/>
                </a:rPr>
                <a:t>convert</a:t>
              </a:r>
              <a:endParaRPr lang="ko-KR" altLang="en-US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8" name="직사각형 197">
              <a:extLst>
                <a:ext uri="{FF2B5EF4-FFF2-40B4-BE49-F238E27FC236}">
                  <a16:creationId xmlns:a16="http://schemas.microsoft.com/office/drawing/2014/main" id="{04D11E75-2589-A550-5071-966320D456B0}"/>
                </a:ext>
              </a:extLst>
            </p:cNvPr>
            <p:cNvSpPr/>
            <p:nvPr/>
          </p:nvSpPr>
          <p:spPr>
            <a:xfrm>
              <a:off x="1630998" y="4967055"/>
              <a:ext cx="27508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Small matrices</a:t>
              </a:r>
              <a:endParaRPr lang="ko-KR" altLang="en-US" sz="2000" dirty="0">
                <a:latin typeface="Poppins Medium" panose="000006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200" name="사각형: 둥근 모서리 199">
              <a:extLst>
                <a:ext uri="{FF2B5EF4-FFF2-40B4-BE49-F238E27FC236}">
                  <a16:creationId xmlns:a16="http://schemas.microsoft.com/office/drawing/2014/main" id="{012A8EAE-16C4-AE85-B4DB-1ED232415C85}"/>
                </a:ext>
              </a:extLst>
            </p:cNvPr>
            <p:cNvSpPr/>
            <p:nvPr/>
          </p:nvSpPr>
          <p:spPr>
            <a:xfrm>
              <a:off x="286168" y="2649818"/>
              <a:ext cx="5398148" cy="23004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5" name="직사각형 194">
            <a:extLst>
              <a:ext uri="{FF2B5EF4-FFF2-40B4-BE49-F238E27FC236}">
                <a16:creationId xmlns:a16="http://schemas.microsoft.com/office/drawing/2014/main" id="{336C78DE-030A-DC90-7558-73491049156A}"/>
              </a:ext>
            </a:extLst>
          </p:cNvPr>
          <p:cNvSpPr/>
          <p:nvPr/>
        </p:nvSpPr>
        <p:spPr>
          <a:xfrm>
            <a:off x="8061442" y="3143896"/>
            <a:ext cx="1466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 err="1">
                <a:latin typeface="Poppins" panose="00000500000000000000" pitchFamily="2" charset="0"/>
                <a:cs typeface="Poppins" panose="00000500000000000000" pitchFamily="2" charset="0"/>
              </a:rPr>
              <a:t>FmtSwitch</a:t>
            </a:r>
            <a:endParaRPr lang="ko-KR" altLang="en-US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6" name="직사각형 195">
            <a:extLst>
              <a:ext uri="{FF2B5EF4-FFF2-40B4-BE49-F238E27FC236}">
                <a16:creationId xmlns:a16="http://schemas.microsoft.com/office/drawing/2014/main" id="{127EF191-BD46-707A-7D36-DC3AB4261841}"/>
              </a:ext>
            </a:extLst>
          </p:cNvPr>
          <p:cNvSpPr/>
          <p:nvPr/>
        </p:nvSpPr>
        <p:spPr>
          <a:xfrm>
            <a:off x="8077544" y="4416081"/>
            <a:ext cx="1376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i="1" dirty="0" err="1">
                <a:latin typeface="Poppins" panose="00000500000000000000" pitchFamily="2" charset="0"/>
                <a:cs typeface="Poppins" panose="00000500000000000000" pitchFamily="2" charset="0"/>
              </a:rPr>
              <a:t>Keyswitch</a:t>
            </a:r>
            <a:endParaRPr lang="ko-KR" altLang="en-US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B3B786C-6373-360A-D898-93DC49FB6CBD}"/>
              </a:ext>
            </a:extLst>
          </p:cNvPr>
          <p:cNvGrpSpPr/>
          <p:nvPr/>
        </p:nvGrpSpPr>
        <p:grpSpPr>
          <a:xfrm>
            <a:off x="6159319" y="2712456"/>
            <a:ext cx="5746513" cy="2669070"/>
            <a:chOff x="6415951" y="2634617"/>
            <a:chExt cx="5746513" cy="2669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내용 개체 틀 2">
                  <a:extLst>
                    <a:ext uri="{FF2B5EF4-FFF2-40B4-BE49-F238E27FC236}">
                      <a16:creationId xmlns:a16="http://schemas.microsoft.com/office/drawing/2014/main" id="{D8175352-BD94-F5FB-267C-12676D4EBB4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64905" y="2813726"/>
                  <a:ext cx="2371287" cy="3693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altLang="ko-KR" sz="2000" dirty="0">
                      <a:solidFill>
                        <a:srgbClr val="FF0000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MSRLWE </a:t>
                  </a:r>
                  <a:r>
                    <a:rPr lang="en-US" altLang="ko-KR" sz="2000" dirty="0" err="1">
                      <a:latin typeface="Poppins" panose="00000500000000000000" pitchFamily="2" charset="0"/>
                      <a:cs typeface="Poppins" panose="00000500000000000000" pitchFamily="2" charset="0"/>
                    </a:rPr>
                    <a:t>ctxt</a:t>
                  </a:r>
                  <a:r>
                    <a:rPr lang="en-US" altLang="ko-KR" sz="20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endPara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50" name="내용 개체 틀 2">
                  <a:extLst>
                    <a:ext uri="{FF2B5EF4-FFF2-40B4-BE49-F238E27FC236}">
                      <a16:creationId xmlns:a16="http://schemas.microsoft.com/office/drawing/2014/main" id="{D8175352-BD94-F5FB-267C-12676D4EB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4905" y="2813726"/>
                  <a:ext cx="237128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14" t="-14754" b="-295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내용 개체 틀 2">
                  <a:extLst>
                    <a:ext uri="{FF2B5EF4-FFF2-40B4-BE49-F238E27FC236}">
                      <a16:creationId xmlns:a16="http://schemas.microsoft.com/office/drawing/2014/main" id="{14DD882B-4CD2-15F6-2CC7-CB4DA4AE0B8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69049" y="4197414"/>
                  <a:ext cx="2493415" cy="3693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altLang="ko-KR" sz="2000" dirty="0">
                      <a:solidFill>
                        <a:srgbClr val="FF0000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MSRLWE </a:t>
                  </a:r>
                  <a:r>
                    <a:rPr lang="en-US" altLang="ko-KR" sz="2000" dirty="0" err="1">
                      <a:latin typeface="Poppins" panose="00000500000000000000" pitchFamily="2" charset="0"/>
                      <a:cs typeface="Poppins" panose="00000500000000000000" pitchFamily="2" charset="0"/>
                    </a:rPr>
                    <a:t>ctxt</a:t>
                  </a:r>
                  <a:r>
                    <a:rPr lang="en-US" altLang="ko-KR" sz="2000" dirty="0">
                      <a:solidFill>
                        <a:srgbClr val="FF0000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 </a:t>
                  </a:r>
                  <a:r>
                    <a:rPr lang="en-US" altLang="ko-KR" sz="20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of </a:t>
                  </a:r>
                  <a14:m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</a:rPr>
                        <m:t>𝑼𝑽</m:t>
                      </m:r>
                    </m:oMath>
                  </a14:m>
                  <a:endPara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51" name="내용 개체 틀 2">
                  <a:extLst>
                    <a:ext uri="{FF2B5EF4-FFF2-40B4-BE49-F238E27FC236}">
                      <a16:creationId xmlns:a16="http://schemas.microsoft.com/office/drawing/2014/main" id="{14DD882B-4CD2-15F6-2CC7-CB4DA4AE0B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9049" y="4197414"/>
                  <a:ext cx="249341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711" t="-14754" b="-295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29048434-E3A0-89CF-6E3A-F6F077A2BF72}"/>
                </a:ext>
              </a:extLst>
            </p:cNvPr>
            <p:cNvCxnSpPr>
              <a:cxnSpLocks/>
            </p:cNvCxnSpPr>
            <p:nvPr/>
          </p:nvCxnSpPr>
          <p:spPr>
            <a:xfrm>
              <a:off x="10456372" y="3220714"/>
              <a:ext cx="0" cy="91179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내용 개체 틀 2">
              <a:extLst>
                <a:ext uri="{FF2B5EF4-FFF2-40B4-BE49-F238E27FC236}">
                  <a16:creationId xmlns:a16="http://schemas.microsoft.com/office/drawing/2014/main" id="{88D9E676-1193-B550-50AD-EFBCA28BF856}"/>
                </a:ext>
              </a:extLst>
            </p:cNvPr>
            <p:cNvSpPr txBox="1">
              <a:spLocks/>
            </p:cNvSpPr>
            <p:nvPr/>
          </p:nvSpPr>
          <p:spPr>
            <a:xfrm>
              <a:off x="10605640" y="3517447"/>
              <a:ext cx="989136" cy="3693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dirty="0">
                  <a:latin typeface="Poppins" panose="00000500000000000000" pitchFamily="2" charset="0"/>
                  <a:cs typeface="Poppins" panose="00000500000000000000" pitchFamily="2" charset="0"/>
                </a:rPr>
                <a:t>PCMM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내용 개체 틀 2">
                  <a:extLst>
                    <a:ext uri="{FF2B5EF4-FFF2-40B4-BE49-F238E27FC236}">
                      <a16:creationId xmlns:a16="http://schemas.microsoft.com/office/drawing/2014/main" id="{4D1AA649-44C9-C714-9029-9FE0E279D29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28046" y="2898539"/>
                  <a:ext cx="1951406" cy="3693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ko-KR" sz="20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RLWE of ctxt </a:t>
                  </a:r>
                  <a14:m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endPara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54" name="내용 개체 틀 2">
                  <a:extLst>
                    <a:ext uri="{FF2B5EF4-FFF2-40B4-BE49-F238E27FC236}">
                      <a16:creationId xmlns:a16="http://schemas.microsoft.com/office/drawing/2014/main" id="{4D1AA649-44C9-C714-9029-9FE0E279D2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046" y="2898539"/>
                  <a:ext cx="195140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125" t="-14754" b="-295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내용 개체 틀 2">
                  <a:extLst>
                    <a:ext uri="{FF2B5EF4-FFF2-40B4-BE49-F238E27FC236}">
                      <a16:creationId xmlns:a16="http://schemas.microsoft.com/office/drawing/2014/main" id="{8275ACA3-854B-C1E4-7F4B-C94AE9CBC6F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15951" y="4197414"/>
                  <a:ext cx="2063769" cy="3693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ko-KR" sz="20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RLWE </a:t>
                  </a:r>
                  <a:r>
                    <a:rPr lang="en-US" altLang="ko-KR" sz="2000" dirty="0" err="1">
                      <a:latin typeface="Poppins" panose="00000500000000000000" pitchFamily="2" charset="0"/>
                      <a:cs typeface="Poppins" panose="00000500000000000000" pitchFamily="2" charset="0"/>
                    </a:rPr>
                    <a:t>ctxtof</a:t>
                  </a:r>
                  <a:r>
                    <a:rPr lang="en-US" altLang="ko-KR" sz="20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</a:rPr>
                        <m:t>𝑼𝑽</m:t>
                      </m:r>
                    </m:oMath>
                  </a14:m>
                  <a:endPara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55" name="내용 개체 틀 2">
                  <a:extLst>
                    <a:ext uri="{FF2B5EF4-FFF2-40B4-BE49-F238E27FC236}">
                      <a16:creationId xmlns:a16="http://schemas.microsoft.com/office/drawing/2014/main" id="{8275ACA3-854B-C1E4-7F4B-C94AE9CBC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5951" y="4197414"/>
                  <a:ext cx="206376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950" t="-14754" b="-295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3BEE431E-ADB2-801B-6E11-2217A1DC3B92}"/>
                </a:ext>
              </a:extLst>
            </p:cNvPr>
            <p:cNvCxnSpPr>
              <a:cxnSpLocks/>
            </p:cNvCxnSpPr>
            <p:nvPr/>
          </p:nvCxnSpPr>
          <p:spPr>
            <a:xfrm>
              <a:off x="7359407" y="3341480"/>
              <a:ext cx="0" cy="791024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내용 개체 틀 2">
              <a:extLst>
                <a:ext uri="{FF2B5EF4-FFF2-40B4-BE49-F238E27FC236}">
                  <a16:creationId xmlns:a16="http://schemas.microsoft.com/office/drawing/2014/main" id="{8D03C4EF-87EC-D17F-082D-A422EC588953}"/>
                </a:ext>
              </a:extLst>
            </p:cNvPr>
            <p:cNvSpPr txBox="1">
              <a:spLocks/>
            </p:cNvSpPr>
            <p:nvPr/>
          </p:nvSpPr>
          <p:spPr>
            <a:xfrm>
              <a:off x="6480525" y="3517447"/>
              <a:ext cx="878882" cy="3693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dirty="0">
                  <a:latin typeface="Poppins" panose="00000500000000000000" pitchFamily="2" charset="0"/>
                  <a:cs typeface="Poppins" panose="00000500000000000000" pitchFamily="2" charset="0"/>
                </a:rPr>
                <a:t>PCMM</a:t>
              </a:r>
            </a:p>
          </p:txBody>
        </p: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8DE10D51-DE4C-56A9-0740-1BDF543E31BD}"/>
                </a:ext>
              </a:extLst>
            </p:cNvPr>
            <p:cNvCxnSpPr>
              <a:cxnSpLocks/>
            </p:cNvCxnSpPr>
            <p:nvPr/>
          </p:nvCxnSpPr>
          <p:spPr>
            <a:xfrm>
              <a:off x="8379452" y="4324528"/>
              <a:ext cx="13201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B8D65700-EFB8-1815-8A35-77A6515CAE67}"/>
                </a:ext>
              </a:extLst>
            </p:cNvPr>
            <p:cNvCxnSpPr>
              <a:cxnSpLocks/>
            </p:cNvCxnSpPr>
            <p:nvPr/>
          </p:nvCxnSpPr>
          <p:spPr>
            <a:xfrm>
              <a:off x="8379452" y="3003949"/>
              <a:ext cx="128545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8BB923D2-420F-89FE-DCAA-DCFA4EFC6170}"/>
                </a:ext>
              </a:extLst>
            </p:cNvPr>
            <p:cNvSpPr/>
            <p:nvPr/>
          </p:nvSpPr>
          <p:spPr>
            <a:xfrm>
              <a:off x="8155617" y="2634617"/>
              <a:ext cx="16079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latin typeface="Poppins" panose="00000500000000000000" pitchFamily="2" charset="0"/>
                  <a:cs typeface="Poppins" panose="00000500000000000000" pitchFamily="2" charset="0"/>
                </a:rPr>
                <a:t>convert</a:t>
              </a:r>
              <a:endParaRPr lang="ko-KR" altLang="en-US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AAB8D61D-D055-687E-A611-3B4656DCDB4B}"/>
                </a:ext>
              </a:extLst>
            </p:cNvPr>
            <p:cNvSpPr/>
            <p:nvPr/>
          </p:nvSpPr>
          <p:spPr>
            <a:xfrm>
              <a:off x="8306611" y="3955196"/>
              <a:ext cx="1543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latin typeface="Poppins" panose="00000500000000000000" pitchFamily="2" charset="0"/>
                  <a:cs typeface="Poppins" panose="00000500000000000000" pitchFamily="2" charset="0"/>
                </a:rPr>
                <a:t>convert</a:t>
              </a:r>
              <a:endParaRPr lang="ko-KR" altLang="en-US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9" name="직사각형 198">
              <a:extLst>
                <a:ext uri="{FF2B5EF4-FFF2-40B4-BE49-F238E27FC236}">
                  <a16:creationId xmlns:a16="http://schemas.microsoft.com/office/drawing/2014/main" id="{40507739-FBD8-F87F-2F43-18221C76692D}"/>
                </a:ext>
              </a:extLst>
            </p:cNvPr>
            <p:cNvSpPr/>
            <p:nvPr/>
          </p:nvSpPr>
          <p:spPr>
            <a:xfrm>
              <a:off x="7810130" y="4903577"/>
              <a:ext cx="27508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Large matrices</a:t>
              </a:r>
              <a:endParaRPr lang="ko-KR" altLang="en-US" sz="2000" dirty="0">
                <a:latin typeface="Poppins Medium" panose="000006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201" name="사각형: 둥근 모서리 200">
              <a:extLst>
                <a:ext uri="{FF2B5EF4-FFF2-40B4-BE49-F238E27FC236}">
                  <a16:creationId xmlns:a16="http://schemas.microsoft.com/office/drawing/2014/main" id="{2634E133-CDB1-F997-C80F-9A36127276F7}"/>
                </a:ext>
              </a:extLst>
            </p:cNvPr>
            <p:cNvSpPr/>
            <p:nvPr/>
          </p:nvSpPr>
          <p:spPr>
            <a:xfrm>
              <a:off x="6425614" y="2649818"/>
              <a:ext cx="5736238" cy="23004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39AA3D63-05D6-621C-3D96-E366828BDBBA}"/>
              </a:ext>
            </a:extLst>
          </p:cNvPr>
          <p:cNvSpPr txBox="1">
            <a:spLocks/>
          </p:cNvSpPr>
          <p:nvPr/>
        </p:nvSpPr>
        <p:spPr>
          <a:xfrm>
            <a:off x="1321380" y="2241540"/>
            <a:ext cx="1063358" cy="742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/>
              <a:t>(MLWE)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1B4281C-FFB5-607F-ACC1-714BD3556A8B}"/>
              </a:ext>
            </a:extLst>
          </p:cNvPr>
          <p:cNvSpPr txBox="1">
            <a:spLocks/>
          </p:cNvSpPr>
          <p:nvPr/>
        </p:nvSpPr>
        <p:spPr>
          <a:xfrm>
            <a:off x="3607426" y="2241540"/>
            <a:ext cx="1452604" cy="742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/>
              <a:t>(MSRLWE)</a:t>
            </a:r>
          </a:p>
        </p:txBody>
      </p:sp>
    </p:spTree>
    <p:extLst>
      <p:ext uri="{BB962C8B-B14F-4D97-AF65-F5344CB8AC3E}">
        <p14:creationId xmlns:p14="http://schemas.microsoft.com/office/powerpoint/2010/main" val="22016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2" grpId="0" animBg="1"/>
      <p:bldP spid="197" grpId="0" animBg="1"/>
      <p:bldP spid="29" grpId="0" animBg="1"/>
      <p:bldP spid="193" grpId="0"/>
      <p:bldP spid="194" grpId="0"/>
      <p:bldP spid="195" grpId="0"/>
      <p:bldP spid="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D22F54-B94A-448D-B4E5-DFFB7484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MSRLWE for Large Matrices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4AEBFA-2361-4C3E-90A4-510F8B72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7B8E255A-01ED-4755-9A82-1F64A9F8A88E}"/>
                  </a:ext>
                </a:extLst>
              </p:cNvPr>
              <p:cNvSpPr/>
              <p:nvPr/>
            </p:nvSpPr>
            <p:spPr>
              <a:xfrm>
                <a:off x="386887" y="1985540"/>
                <a:ext cx="11114342" cy="1206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MSRLWE ciphertexts share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  <a:cs typeface="Poppins Light" panose="00000400000000000000" pitchFamily="2" charset="0"/>
                      </a:rPr>
                      <m:t>𝑎</m:t>
                    </m:r>
                  </m:oMath>
                </a14:m>
                <a:r>
                  <a:rPr lang="en-US" altLang="ko-KR" sz="2000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-part rather than secret.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ko-KR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dirty="0" err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sz="2000" i="1" dirty="0" err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sz="20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    ∀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altLang="ko-KR" sz="2000" dirty="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  <a:p>
                <a:r>
                  <a:rPr lang="en-US" altLang="ko-KR" sz="2000" dirty="0">
                    <a:latin typeface="Poppins ExtraLight" panose="00000300000000000000" pitchFamily="2" charset="0"/>
                    <a:cs typeface="Poppins ExtraLight" panose="00000300000000000000" pitchFamily="2" charset="0"/>
                  </a:rPr>
                  <a:t>	</a:t>
                </a:r>
                <a:r>
                  <a:rPr lang="en-US" altLang="ko-KR" dirty="0">
                    <a:latin typeface="Poppins ExtraLight" panose="00000300000000000000" pitchFamily="2" charset="0"/>
                    <a:cs typeface="Poppins ExtraLight" panose="00000300000000000000" pitchFamily="2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>
                    <a:latin typeface="Poppins ExtraLight" panose="00000300000000000000" pitchFamily="2" charset="0"/>
                    <a:cs typeface="Poppins ExtraLight" panose="00000300000000000000" pitchFamily="2" charset="0"/>
                  </a:rPr>
                  <a:t> is a different secret for each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cs typeface="Poppins ExtraLight" panose="00000300000000000000" pitchFamily="2" charset="0"/>
                      </a:rPr>
                      <m:t>𝑗</m:t>
                    </m:r>
                  </m:oMath>
                </a14:m>
                <a:r>
                  <a:rPr lang="en-US" altLang="ko-KR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7B8E255A-01ED-4755-9A82-1F64A9F8A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87" y="1985540"/>
                <a:ext cx="11114342" cy="1206612"/>
              </a:xfrm>
              <a:prstGeom prst="rect">
                <a:avLst/>
              </a:prstGeom>
              <a:blipFill>
                <a:blip r:embed="rId2"/>
                <a:stretch>
                  <a:fillRect l="-493" t="-2525" b="-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45BE9E1-094D-444A-93CD-50DB95A6147C}"/>
              </a:ext>
            </a:extLst>
          </p:cNvPr>
          <p:cNvSpPr txBox="1"/>
          <p:nvPr/>
        </p:nvSpPr>
        <p:spPr>
          <a:xfrm>
            <a:off x="3558390" y="3713833"/>
            <a:ext cx="3876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 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763C403C-F401-4D24-9782-2F83DF6B7456}"/>
                  </a:ext>
                </a:extLst>
              </p:cNvPr>
              <p:cNvSpPr/>
              <p:nvPr/>
            </p:nvSpPr>
            <p:spPr>
              <a:xfrm flipV="1">
                <a:off x="4421253" y="3939394"/>
                <a:ext cx="3685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763C403C-F401-4D24-9782-2F83DF6B7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421253" y="3939394"/>
                <a:ext cx="36852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67A5D786-7D92-4C50-8856-B6930F465542}"/>
                  </a:ext>
                </a:extLst>
              </p:cNvPr>
              <p:cNvSpPr/>
              <p:nvPr/>
            </p:nvSpPr>
            <p:spPr>
              <a:xfrm>
                <a:off x="8005907" y="3905718"/>
                <a:ext cx="46451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67A5D786-7D92-4C50-8856-B6930F465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907" y="3905718"/>
                <a:ext cx="46451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8DF74C18-1964-41FC-BCC7-71F2E69442F9}"/>
                  </a:ext>
                </a:extLst>
              </p:cNvPr>
              <p:cNvSpPr/>
              <p:nvPr/>
            </p:nvSpPr>
            <p:spPr>
              <a:xfrm>
                <a:off x="344822" y="3968326"/>
                <a:ext cx="1038066" cy="2632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8DF74C18-1964-41FC-BCC7-71F2E6944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2" y="3968326"/>
                <a:ext cx="1038066" cy="263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0A5529D0-DC06-4A60-9787-F2C4919C50F5}"/>
                  </a:ext>
                </a:extLst>
              </p:cNvPr>
              <p:cNvSpPr/>
              <p:nvPr/>
            </p:nvSpPr>
            <p:spPr>
              <a:xfrm>
                <a:off x="1492071" y="3954740"/>
                <a:ext cx="942934" cy="942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Toep</m:t>
                      </m:r>
                      <m:d>
                        <m:dPr>
                          <m:ctrlPr>
                            <a:rPr lang="en-US" altLang="ko-KR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0A5529D0-DC06-4A60-9787-F2C4919C5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71" y="3954740"/>
                <a:ext cx="942934" cy="942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F3252909-1461-4780-971B-1FC969E32DE8}"/>
                  </a:ext>
                </a:extLst>
              </p:cNvPr>
              <p:cNvSpPr/>
              <p:nvPr/>
            </p:nvSpPr>
            <p:spPr>
              <a:xfrm>
                <a:off x="2477583" y="3954740"/>
                <a:ext cx="942934" cy="942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F3252909-1461-4780-971B-1FC969E32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83" y="3954740"/>
                <a:ext cx="942934" cy="942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73BEC85F-7215-41D8-AF23-C6E901229462}"/>
                  </a:ext>
                </a:extLst>
              </p:cNvPr>
              <p:cNvSpPr/>
              <p:nvPr/>
            </p:nvSpPr>
            <p:spPr>
              <a:xfrm>
                <a:off x="3463095" y="3954740"/>
                <a:ext cx="942934" cy="942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Toep</m:t>
                      </m:r>
                      <m:d>
                        <m:dPr>
                          <m:ctrlPr>
                            <a:rPr lang="en-US" altLang="ko-KR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73BEC85F-7215-41D8-AF23-C6E901229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95" y="3954740"/>
                <a:ext cx="942934" cy="942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5100F328-E384-4EBD-BC25-4CF5F8CCA62D}"/>
                  </a:ext>
                </a:extLst>
              </p:cNvPr>
              <p:cNvSpPr/>
              <p:nvPr/>
            </p:nvSpPr>
            <p:spPr>
              <a:xfrm>
                <a:off x="8416418" y="3972000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5100F328-E384-4EBD-BC25-4CF5F8CCA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8" y="3972000"/>
                <a:ext cx="1038066" cy="258764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C91CDD17-2801-419B-B0F2-A1C3CE8D9501}"/>
                  </a:ext>
                </a:extLst>
              </p:cNvPr>
              <p:cNvSpPr/>
              <p:nvPr/>
            </p:nvSpPr>
            <p:spPr>
              <a:xfrm>
                <a:off x="4849044" y="3968111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C91CDD17-2801-419B-B0F2-A1C3CE8D9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44" y="3968111"/>
                <a:ext cx="1038066" cy="263238"/>
              </a:xfrm>
              <a:prstGeom prst="rect">
                <a:avLst/>
              </a:prstGeom>
              <a:blipFill>
                <a:blip r:embed="rId10"/>
                <a:stretch>
                  <a:fillRect t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B106E3D1-1A08-49FC-ABF1-EA44F85AB965}"/>
                  </a:ext>
                </a:extLst>
              </p:cNvPr>
              <p:cNvSpPr/>
              <p:nvPr/>
            </p:nvSpPr>
            <p:spPr>
              <a:xfrm>
                <a:off x="5919694" y="3968111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B106E3D1-1A08-49FC-ABF1-EA44F85AB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694" y="3968111"/>
                <a:ext cx="1038066" cy="2632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F43F183A-1E2E-49A1-881F-D115CDCC26F1}"/>
                  </a:ext>
                </a:extLst>
              </p:cNvPr>
              <p:cNvSpPr/>
              <p:nvPr/>
            </p:nvSpPr>
            <p:spPr>
              <a:xfrm>
                <a:off x="7002701" y="3968111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F43F183A-1E2E-49A1-881F-D115CDCC2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01" y="3968111"/>
                <a:ext cx="1038066" cy="263238"/>
              </a:xfrm>
              <a:prstGeom prst="rect">
                <a:avLst/>
              </a:prstGeom>
              <a:blipFill>
                <a:blip r:embed="rId12"/>
                <a:stretch>
                  <a:fillRect t="-13043" b="-21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59BCA68A-D6F0-4445-9E8D-5C509AF7CE7F}"/>
                  </a:ext>
                </a:extLst>
              </p:cNvPr>
              <p:cNvSpPr/>
              <p:nvPr/>
            </p:nvSpPr>
            <p:spPr>
              <a:xfrm>
                <a:off x="9498512" y="3972000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59BCA68A-D6F0-4445-9E8D-5C509AF7C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512" y="3972000"/>
                <a:ext cx="1038066" cy="2587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8A48E6BA-469C-44CE-84B4-BDC2546659C1}"/>
                  </a:ext>
                </a:extLst>
              </p:cNvPr>
              <p:cNvSpPr/>
              <p:nvPr/>
            </p:nvSpPr>
            <p:spPr>
              <a:xfrm>
                <a:off x="10580606" y="3972000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8A48E6BA-469C-44CE-84B4-BDC254665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606" y="3972000"/>
                <a:ext cx="1038066" cy="258764"/>
              </a:xfrm>
              <a:prstGeom prst="rect">
                <a:avLst/>
              </a:prstGeom>
              <a:blipFill>
                <a:blip r:embed="rId1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FD06E193-6DBB-4914-8DAE-0524CC4980D4}"/>
                  </a:ext>
                </a:extLst>
              </p:cNvPr>
              <p:cNvSpPr/>
              <p:nvPr/>
            </p:nvSpPr>
            <p:spPr>
              <a:xfrm>
                <a:off x="344822" y="4629901"/>
                <a:ext cx="1038066" cy="2632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FD06E193-6DBB-4914-8DAE-0524CC498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2" y="4629901"/>
                <a:ext cx="1038066" cy="2632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437BC2CE-8807-414B-9BFF-E7C18E769A7C}"/>
                  </a:ext>
                </a:extLst>
              </p:cNvPr>
              <p:cNvSpPr/>
              <p:nvPr/>
            </p:nvSpPr>
            <p:spPr>
              <a:xfrm>
                <a:off x="8416418" y="4633575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437BC2CE-8807-414B-9BFF-E7C18E769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8" y="4633575"/>
                <a:ext cx="1038066" cy="258764"/>
              </a:xfrm>
              <a:prstGeom prst="rect">
                <a:avLst/>
              </a:prstGeom>
              <a:blipFill>
                <a:blip r:embed="rId1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E4EB5477-81DD-420C-8CDF-DA22C8DC1575}"/>
                  </a:ext>
                </a:extLst>
              </p:cNvPr>
              <p:cNvSpPr/>
              <p:nvPr/>
            </p:nvSpPr>
            <p:spPr>
              <a:xfrm>
                <a:off x="4849044" y="4629686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E4EB5477-81DD-420C-8CDF-DA22C8DC1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44" y="4629686"/>
                <a:ext cx="1038066" cy="263238"/>
              </a:xfrm>
              <a:prstGeom prst="rect">
                <a:avLst/>
              </a:prstGeom>
              <a:blipFill>
                <a:blip r:embed="rId17"/>
                <a:stretch>
                  <a:fillRect t="-106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04949FB2-10B0-43B1-853B-DB6CA5F59657}"/>
                  </a:ext>
                </a:extLst>
              </p:cNvPr>
              <p:cNvSpPr/>
              <p:nvPr/>
            </p:nvSpPr>
            <p:spPr>
              <a:xfrm>
                <a:off x="5919694" y="4629686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04949FB2-10B0-43B1-853B-DB6CA5F5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694" y="4629686"/>
                <a:ext cx="1038066" cy="2632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438EF969-D266-4EBE-BE4F-76911A85C59A}"/>
                  </a:ext>
                </a:extLst>
              </p:cNvPr>
              <p:cNvSpPr/>
              <p:nvPr/>
            </p:nvSpPr>
            <p:spPr>
              <a:xfrm>
                <a:off x="7002701" y="4629686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438EF969-D266-4EBE-BE4F-76911A85C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01" y="4629686"/>
                <a:ext cx="1038066" cy="263238"/>
              </a:xfrm>
              <a:prstGeom prst="rect">
                <a:avLst/>
              </a:prstGeom>
              <a:blipFill>
                <a:blip r:embed="rId19"/>
                <a:stretch>
                  <a:fillRect t="-106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3123B212-6201-47BF-9442-409B44093645}"/>
                  </a:ext>
                </a:extLst>
              </p:cNvPr>
              <p:cNvSpPr/>
              <p:nvPr/>
            </p:nvSpPr>
            <p:spPr>
              <a:xfrm>
                <a:off x="9498512" y="4633575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3123B212-6201-47BF-9442-409B44093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512" y="4633575"/>
                <a:ext cx="1038066" cy="2587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008CE717-CCC8-4481-A331-7A48CB8B42D7}"/>
                  </a:ext>
                </a:extLst>
              </p:cNvPr>
              <p:cNvSpPr/>
              <p:nvPr/>
            </p:nvSpPr>
            <p:spPr>
              <a:xfrm>
                <a:off x="10580606" y="4633575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008CE717-CCC8-4481-A331-7A48CB8B4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606" y="4633575"/>
                <a:ext cx="1038066" cy="258764"/>
              </a:xfrm>
              <a:prstGeom prst="rect">
                <a:avLst/>
              </a:prstGeom>
              <a:blipFill>
                <a:blip r:embed="rId21"/>
                <a:stretch>
                  <a:fillRect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16E7861F-C6EA-423C-ACE8-5109FB0A89C3}"/>
                  </a:ext>
                </a:extLst>
              </p:cNvPr>
              <p:cNvSpPr/>
              <p:nvPr/>
            </p:nvSpPr>
            <p:spPr>
              <a:xfrm>
                <a:off x="344822" y="4300860"/>
                <a:ext cx="1038066" cy="2632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16E7861F-C6EA-423C-ACE8-5109FB0A8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2" y="4300860"/>
                <a:ext cx="1038066" cy="26323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F3721A7A-D3DE-4214-8273-7D0C1298A36E}"/>
                  </a:ext>
                </a:extLst>
              </p:cNvPr>
              <p:cNvSpPr/>
              <p:nvPr/>
            </p:nvSpPr>
            <p:spPr>
              <a:xfrm>
                <a:off x="8416418" y="4304534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F3721A7A-D3DE-4214-8273-7D0C1298A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8" y="4304534"/>
                <a:ext cx="1038066" cy="258764"/>
              </a:xfrm>
              <a:prstGeom prst="rect">
                <a:avLst/>
              </a:prstGeom>
              <a:blipFill>
                <a:blip r:embed="rId2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B00E2C11-A04B-4BF3-AFF7-7060921926AB}"/>
                  </a:ext>
                </a:extLst>
              </p:cNvPr>
              <p:cNvSpPr/>
              <p:nvPr/>
            </p:nvSpPr>
            <p:spPr>
              <a:xfrm>
                <a:off x="4849044" y="4300645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B00E2C11-A04B-4BF3-AFF7-706092192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44" y="4300645"/>
                <a:ext cx="1038066" cy="263238"/>
              </a:xfrm>
              <a:prstGeom prst="rect">
                <a:avLst/>
              </a:prstGeom>
              <a:blipFill>
                <a:blip r:embed="rId24"/>
                <a:stretch>
                  <a:fillRect t="-106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6B212361-8856-4013-8CEB-E7D28564BFC2}"/>
                  </a:ext>
                </a:extLst>
              </p:cNvPr>
              <p:cNvSpPr/>
              <p:nvPr/>
            </p:nvSpPr>
            <p:spPr>
              <a:xfrm>
                <a:off x="5919694" y="4300645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6B212361-8856-4013-8CEB-E7D28564B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694" y="4300645"/>
                <a:ext cx="1038066" cy="2632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44823BEB-1C1A-4C63-93A2-48A083FAA1E4}"/>
                  </a:ext>
                </a:extLst>
              </p:cNvPr>
              <p:cNvSpPr/>
              <p:nvPr/>
            </p:nvSpPr>
            <p:spPr>
              <a:xfrm>
                <a:off x="7002701" y="4300645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44823BEB-1C1A-4C63-93A2-48A083FAA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01" y="4300645"/>
                <a:ext cx="1038066" cy="263238"/>
              </a:xfrm>
              <a:prstGeom prst="rect">
                <a:avLst/>
              </a:prstGeom>
              <a:blipFill>
                <a:blip r:embed="rId25"/>
                <a:stretch>
                  <a:fillRect t="-106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6E1D6F03-D429-414B-A251-5120BA4B07E2}"/>
                  </a:ext>
                </a:extLst>
              </p:cNvPr>
              <p:cNvSpPr/>
              <p:nvPr/>
            </p:nvSpPr>
            <p:spPr>
              <a:xfrm>
                <a:off x="9498512" y="4304534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6E1D6F03-D429-414B-A251-5120BA4B0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512" y="4304534"/>
                <a:ext cx="1038066" cy="2587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DC242543-4F34-4749-BF9E-7B34216DFA4B}"/>
                  </a:ext>
                </a:extLst>
              </p:cNvPr>
              <p:cNvSpPr/>
              <p:nvPr/>
            </p:nvSpPr>
            <p:spPr>
              <a:xfrm>
                <a:off x="10580606" y="4304534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DC242543-4F34-4749-BF9E-7B34216DF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606" y="4304534"/>
                <a:ext cx="1038066" cy="258764"/>
              </a:xfrm>
              <a:prstGeom prst="rect">
                <a:avLst/>
              </a:prstGeom>
              <a:blipFill>
                <a:blip r:embed="rId26"/>
                <a:stretch>
                  <a:fillRect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331C4F83-5C98-44C6-9467-73F8083BB77E}"/>
                  </a:ext>
                </a:extLst>
              </p:cNvPr>
              <p:cNvSpPr/>
              <p:nvPr/>
            </p:nvSpPr>
            <p:spPr>
              <a:xfrm>
                <a:off x="344822" y="4966102"/>
                <a:ext cx="1038066" cy="2632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331C4F83-5C98-44C6-9467-73F8083BB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2" y="4966102"/>
                <a:ext cx="1038066" cy="26323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31AE1981-E454-478E-A4EE-9827A943AAB5}"/>
                  </a:ext>
                </a:extLst>
              </p:cNvPr>
              <p:cNvSpPr/>
              <p:nvPr/>
            </p:nvSpPr>
            <p:spPr>
              <a:xfrm>
                <a:off x="8416418" y="4969776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31AE1981-E454-478E-A4EE-9827A943A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8" y="4969776"/>
                <a:ext cx="1038066" cy="258764"/>
              </a:xfrm>
              <a:prstGeom prst="rect">
                <a:avLst/>
              </a:prstGeom>
              <a:blipFill>
                <a:blip r:embed="rId28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2BABEE76-4D28-4465-8CC4-42E04E2F7FD9}"/>
                  </a:ext>
                </a:extLst>
              </p:cNvPr>
              <p:cNvSpPr/>
              <p:nvPr/>
            </p:nvSpPr>
            <p:spPr>
              <a:xfrm>
                <a:off x="4849044" y="4965887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2BABEE76-4D28-4465-8CC4-42E04E2F7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44" y="4965887"/>
                <a:ext cx="1038066" cy="263238"/>
              </a:xfrm>
              <a:prstGeom prst="rect">
                <a:avLst/>
              </a:prstGeom>
              <a:blipFill>
                <a:blip r:embed="rId29"/>
                <a:stretch>
                  <a:fillRect t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E57A70AE-E2EE-4EE0-8F43-B957B52D157B}"/>
                  </a:ext>
                </a:extLst>
              </p:cNvPr>
              <p:cNvSpPr/>
              <p:nvPr/>
            </p:nvSpPr>
            <p:spPr>
              <a:xfrm>
                <a:off x="5919694" y="4965887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E57A70AE-E2EE-4EE0-8F43-B957B52D1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694" y="4965887"/>
                <a:ext cx="1038066" cy="26323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A28BFFE7-03CE-48D4-A055-3FEB5A0FF1D3}"/>
                  </a:ext>
                </a:extLst>
              </p:cNvPr>
              <p:cNvSpPr/>
              <p:nvPr/>
            </p:nvSpPr>
            <p:spPr>
              <a:xfrm>
                <a:off x="7002701" y="4965887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A28BFFE7-03CE-48D4-A055-3FEB5A0FF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01" y="4965887"/>
                <a:ext cx="1038066" cy="263238"/>
              </a:xfrm>
              <a:prstGeom prst="rect">
                <a:avLst/>
              </a:prstGeom>
              <a:blipFill>
                <a:blip r:embed="rId31"/>
                <a:stretch>
                  <a:fillRect t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00B8C805-02E4-4187-99E0-931FEAAFE860}"/>
                  </a:ext>
                </a:extLst>
              </p:cNvPr>
              <p:cNvSpPr/>
              <p:nvPr/>
            </p:nvSpPr>
            <p:spPr>
              <a:xfrm>
                <a:off x="9498512" y="4969776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00B8C805-02E4-4187-99E0-931FEAAFE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512" y="4969776"/>
                <a:ext cx="1038066" cy="2587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2391DFEB-88CF-4AC6-BD9B-70CF3E881FED}"/>
                  </a:ext>
                </a:extLst>
              </p:cNvPr>
              <p:cNvSpPr/>
              <p:nvPr/>
            </p:nvSpPr>
            <p:spPr>
              <a:xfrm>
                <a:off x="10580606" y="4969776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2391DFEB-88CF-4AC6-BD9B-70CF3E881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606" y="4969776"/>
                <a:ext cx="1038066" cy="258764"/>
              </a:xfrm>
              <a:prstGeom prst="rect">
                <a:avLst/>
              </a:prstGeom>
              <a:blipFill>
                <a:blip r:embed="rId32"/>
                <a:stretch>
                  <a:fillRect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B8F4AB8D-F408-4507-80F4-86E0083174CF}"/>
                  </a:ext>
                </a:extLst>
              </p:cNvPr>
              <p:cNvSpPr/>
              <p:nvPr/>
            </p:nvSpPr>
            <p:spPr>
              <a:xfrm>
                <a:off x="344822" y="5627677"/>
                <a:ext cx="1038066" cy="2632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B8F4AB8D-F408-4507-80F4-86E008317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2" y="5627677"/>
                <a:ext cx="1038066" cy="26323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44481415-6734-4B34-B704-5F4A819F08FC}"/>
                  </a:ext>
                </a:extLst>
              </p:cNvPr>
              <p:cNvSpPr/>
              <p:nvPr/>
            </p:nvSpPr>
            <p:spPr>
              <a:xfrm>
                <a:off x="8416418" y="5631351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44481415-6734-4B34-B704-5F4A819F0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8" y="5631351"/>
                <a:ext cx="1038066" cy="258764"/>
              </a:xfrm>
              <a:prstGeom prst="rect">
                <a:avLst/>
              </a:prstGeom>
              <a:blipFill>
                <a:blip r:embed="rId3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01C58298-D2A3-49EC-A052-870ED09EA6B7}"/>
                  </a:ext>
                </a:extLst>
              </p:cNvPr>
              <p:cNvSpPr/>
              <p:nvPr/>
            </p:nvSpPr>
            <p:spPr>
              <a:xfrm>
                <a:off x="4849044" y="5627462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01C58298-D2A3-49EC-A052-870ED09EA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44" y="5627462"/>
                <a:ext cx="1038066" cy="263238"/>
              </a:xfrm>
              <a:prstGeom prst="rect">
                <a:avLst/>
              </a:prstGeom>
              <a:blipFill>
                <a:blip r:embed="rId35"/>
                <a:stretch>
                  <a:fillRect t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9F6E2C99-03CA-4CE3-8B5D-CAB24BD109E5}"/>
                  </a:ext>
                </a:extLst>
              </p:cNvPr>
              <p:cNvSpPr/>
              <p:nvPr/>
            </p:nvSpPr>
            <p:spPr>
              <a:xfrm>
                <a:off x="5919694" y="5627462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9F6E2C99-03CA-4CE3-8B5D-CAB24BD10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694" y="5627462"/>
                <a:ext cx="1038066" cy="26323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EF556B74-FB1A-426C-A71A-DE950AE7A90B}"/>
                  </a:ext>
                </a:extLst>
              </p:cNvPr>
              <p:cNvSpPr/>
              <p:nvPr/>
            </p:nvSpPr>
            <p:spPr>
              <a:xfrm>
                <a:off x="7002701" y="5627462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EF556B74-FB1A-426C-A71A-DE950AE7A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01" y="5627462"/>
                <a:ext cx="1038066" cy="263238"/>
              </a:xfrm>
              <a:prstGeom prst="rect">
                <a:avLst/>
              </a:prstGeom>
              <a:blipFill>
                <a:blip r:embed="rId37"/>
                <a:stretch>
                  <a:fillRect t="-10870" b="-21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B20C04BE-30C0-4B30-A221-DD9335A7EF62}"/>
                  </a:ext>
                </a:extLst>
              </p:cNvPr>
              <p:cNvSpPr/>
              <p:nvPr/>
            </p:nvSpPr>
            <p:spPr>
              <a:xfrm>
                <a:off x="9498512" y="5631351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B20C04BE-30C0-4B30-A221-DD9335A7E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512" y="5631351"/>
                <a:ext cx="1038066" cy="25876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D0EE34A1-A0B3-4680-8B1E-4022B14B6807}"/>
                  </a:ext>
                </a:extLst>
              </p:cNvPr>
              <p:cNvSpPr/>
              <p:nvPr/>
            </p:nvSpPr>
            <p:spPr>
              <a:xfrm>
                <a:off x="10580606" y="5631351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D0EE34A1-A0B3-4680-8B1E-4022B14B6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606" y="5631351"/>
                <a:ext cx="1038066" cy="258764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47B51481-6159-4DCA-9C9E-26EF89FAB7C8}"/>
                  </a:ext>
                </a:extLst>
              </p:cNvPr>
              <p:cNvSpPr/>
              <p:nvPr/>
            </p:nvSpPr>
            <p:spPr>
              <a:xfrm>
                <a:off x="344822" y="5298636"/>
                <a:ext cx="1038066" cy="2632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47B51481-6159-4DCA-9C9E-26EF89FAB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2" y="5298636"/>
                <a:ext cx="1038066" cy="263238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B7587010-F372-4C44-BA94-15DAC6E0F5C1}"/>
                  </a:ext>
                </a:extLst>
              </p:cNvPr>
              <p:cNvSpPr/>
              <p:nvPr/>
            </p:nvSpPr>
            <p:spPr>
              <a:xfrm>
                <a:off x="8416418" y="5302310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B7587010-F372-4C44-BA94-15DAC6E0F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8" y="5302310"/>
                <a:ext cx="1038066" cy="258764"/>
              </a:xfrm>
              <a:prstGeom prst="rect">
                <a:avLst/>
              </a:prstGeom>
              <a:blipFill>
                <a:blip r:embed="rId4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7AAD97C1-06C8-42FD-AACA-8D6112F925CB}"/>
                  </a:ext>
                </a:extLst>
              </p:cNvPr>
              <p:cNvSpPr/>
              <p:nvPr/>
            </p:nvSpPr>
            <p:spPr>
              <a:xfrm>
                <a:off x="4849044" y="5298421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7AAD97C1-06C8-42FD-AACA-8D6112F92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44" y="5298421"/>
                <a:ext cx="1038066" cy="263238"/>
              </a:xfrm>
              <a:prstGeom prst="rect">
                <a:avLst/>
              </a:prstGeom>
              <a:blipFill>
                <a:blip r:embed="rId42"/>
                <a:stretch>
                  <a:fillRect t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8FE89A42-1FE9-4BBB-BC70-F3E9595E3336}"/>
                  </a:ext>
                </a:extLst>
              </p:cNvPr>
              <p:cNvSpPr/>
              <p:nvPr/>
            </p:nvSpPr>
            <p:spPr>
              <a:xfrm>
                <a:off x="5919694" y="5298421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8FE89A42-1FE9-4BBB-BC70-F3E9595E3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694" y="5298421"/>
                <a:ext cx="1038066" cy="26323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id="{FC379810-A281-4509-993E-96E8B1E4FB6E}"/>
                  </a:ext>
                </a:extLst>
              </p:cNvPr>
              <p:cNvSpPr/>
              <p:nvPr/>
            </p:nvSpPr>
            <p:spPr>
              <a:xfrm>
                <a:off x="7002701" y="5298421"/>
                <a:ext cx="1038066" cy="263238"/>
              </a:xfrm>
              <a:prstGeom prst="rect">
                <a:avLst/>
              </a:prstGeom>
              <a:solidFill>
                <a:srgbClr val="A02B93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id="{FC379810-A281-4509-993E-96E8B1E4F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01" y="5298421"/>
                <a:ext cx="1038066" cy="263238"/>
              </a:xfrm>
              <a:prstGeom prst="rect">
                <a:avLst/>
              </a:prstGeom>
              <a:blipFill>
                <a:blip r:embed="rId43"/>
                <a:stretch>
                  <a:fillRect t="-10870" b="-21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직사각형 81">
                <a:extLst>
                  <a:ext uri="{FF2B5EF4-FFF2-40B4-BE49-F238E27FC236}">
                    <a16:creationId xmlns:a16="http://schemas.microsoft.com/office/drawing/2014/main" id="{4DD6A639-8F84-485A-A07C-32B8B973B8A4}"/>
                  </a:ext>
                </a:extLst>
              </p:cNvPr>
              <p:cNvSpPr/>
              <p:nvPr/>
            </p:nvSpPr>
            <p:spPr>
              <a:xfrm>
                <a:off x="9498512" y="5302310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2" name="직사각형 81">
                <a:extLst>
                  <a:ext uri="{FF2B5EF4-FFF2-40B4-BE49-F238E27FC236}">
                    <a16:creationId xmlns:a16="http://schemas.microsoft.com/office/drawing/2014/main" id="{4DD6A639-8F84-485A-A07C-32B8B973B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512" y="5302310"/>
                <a:ext cx="1038066" cy="25876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id="{66F10E97-5444-4D19-A7C4-37DE582342AC}"/>
                  </a:ext>
                </a:extLst>
              </p:cNvPr>
              <p:cNvSpPr/>
              <p:nvPr/>
            </p:nvSpPr>
            <p:spPr>
              <a:xfrm>
                <a:off x="10580606" y="5302310"/>
                <a:ext cx="1038066" cy="2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id="{66F10E97-5444-4D19-A7C4-37DE58234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606" y="5302310"/>
                <a:ext cx="1038066" cy="258764"/>
              </a:xfrm>
              <a:prstGeom prst="rect">
                <a:avLst/>
              </a:prstGeom>
              <a:blipFill>
                <a:blip r:embed="rId44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>
            <a:extLst>
              <a:ext uri="{FF2B5EF4-FFF2-40B4-BE49-F238E27FC236}">
                <a16:creationId xmlns:a16="http://schemas.microsoft.com/office/drawing/2014/main" id="{6C11A802-8FEF-4E50-0E68-32FAE3FFDDCD}"/>
              </a:ext>
            </a:extLst>
          </p:cNvPr>
          <p:cNvGrpSpPr/>
          <p:nvPr/>
        </p:nvGrpSpPr>
        <p:grpSpPr>
          <a:xfrm>
            <a:off x="11688317" y="3954740"/>
            <a:ext cx="438259" cy="2054822"/>
            <a:chOff x="11276427" y="1112764"/>
            <a:chExt cx="438259" cy="3207163"/>
          </a:xfrm>
        </p:grpSpPr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CF452DF4-63F6-36D5-903B-CBA8B4E2E690}"/>
                </a:ext>
              </a:extLst>
            </p:cNvPr>
            <p:cNvCxnSpPr>
              <a:cxnSpLocks/>
            </p:cNvCxnSpPr>
            <p:nvPr/>
          </p:nvCxnSpPr>
          <p:spPr>
            <a:xfrm>
              <a:off x="11353800" y="1112764"/>
              <a:ext cx="0" cy="320716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708FF14-CEC7-FBB6-9D7F-FCDFCA47E130}"/>
                    </a:ext>
                  </a:extLst>
                </p:cNvPr>
                <p:cNvSpPr txBox="1"/>
                <p:nvPr/>
              </p:nvSpPr>
              <p:spPr>
                <a:xfrm>
                  <a:off x="11276427" y="2207240"/>
                  <a:ext cx="438259" cy="5764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𝑘𝑁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708FF14-CEC7-FBB6-9D7F-FCDFCA47E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6427" y="2207240"/>
                  <a:ext cx="438259" cy="576453"/>
                </a:xfrm>
                <a:prstGeom prst="rect">
                  <a:avLst/>
                </a:prstGeom>
                <a:blipFill>
                  <a:blip r:embed="rId49"/>
                  <a:stretch>
                    <a:fillRect r="-8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E79E99F-A315-28B1-D8B0-3A987DD52ADC}"/>
              </a:ext>
            </a:extLst>
          </p:cNvPr>
          <p:cNvGrpSpPr/>
          <p:nvPr/>
        </p:nvGrpSpPr>
        <p:grpSpPr>
          <a:xfrm>
            <a:off x="8378488" y="3470623"/>
            <a:ext cx="3309828" cy="369332"/>
            <a:chOff x="8404785" y="1194182"/>
            <a:chExt cx="2703545" cy="369332"/>
          </a:xfrm>
        </p:grpSpPr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5DA04D61-A1C5-6D42-C9C0-3A257050051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785" y="1544188"/>
              <a:ext cx="270354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5C04A8-2E45-362F-E21A-DFB42778A0D8}"/>
                    </a:ext>
                  </a:extLst>
                </p:cNvPr>
                <p:cNvSpPr txBox="1"/>
                <p:nvPr/>
              </p:nvSpPr>
              <p:spPr>
                <a:xfrm>
                  <a:off x="9524475" y="1194182"/>
                  <a:ext cx="4382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𝑘𝑁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5C04A8-2E45-362F-E21A-DFB42778A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4475" y="1194182"/>
                  <a:ext cx="438259" cy="369332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직사각형 83">
                <a:extLst>
                  <a:ext uri="{FF2B5EF4-FFF2-40B4-BE49-F238E27FC236}">
                    <a16:creationId xmlns:a16="http://schemas.microsoft.com/office/drawing/2014/main" id="{F3B7E386-CCEE-4E99-B117-1D181527AA01}"/>
                  </a:ext>
                </a:extLst>
              </p:cNvPr>
              <p:cNvSpPr/>
              <p:nvPr/>
            </p:nvSpPr>
            <p:spPr>
              <a:xfrm>
                <a:off x="243921" y="3905718"/>
                <a:ext cx="1203209" cy="2077646"/>
              </a:xfrm>
              <a:prstGeom prst="rect">
                <a:avLst/>
              </a:prstGeom>
              <a:solidFill>
                <a:schemeClr val="accent5">
                  <a:lumMod val="75000"/>
                  <a:alpha val="60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ko-KR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4" name="직사각형 83">
                <a:extLst>
                  <a:ext uri="{FF2B5EF4-FFF2-40B4-BE49-F238E27FC236}">
                    <a16:creationId xmlns:a16="http://schemas.microsoft.com/office/drawing/2014/main" id="{F3B7E386-CCEE-4E99-B117-1D181527A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21" y="3905718"/>
                <a:ext cx="1203209" cy="2077646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  <a:ln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1D0F5AE2-18D9-43FB-AF27-C71BC0E46CEF}"/>
                  </a:ext>
                </a:extLst>
              </p:cNvPr>
              <p:cNvSpPr/>
              <p:nvPr/>
            </p:nvSpPr>
            <p:spPr>
              <a:xfrm>
                <a:off x="4803643" y="3905718"/>
                <a:ext cx="3309830" cy="2077646"/>
              </a:xfrm>
              <a:prstGeom prst="rect">
                <a:avLst/>
              </a:prstGeom>
              <a:solidFill>
                <a:srgbClr val="A02B93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ko-KR" alt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1D0F5AE2-18D9-43FB-AF27-C71BC0E46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43" y="3905718"/>
                <a:ext cx="3309830" cy="2077646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2BC625F7-6B5A-4E38-B9DA-266CEB3ECF21}"/>
                  </a:ext>
                </a:extLst>
              </p:cNvPr>
              <p:cNvSpPr/>
              <p:nvPr/>
            </p:nvSpPr>
            <p:spPr>
              <a:xfrm>
                <a:off x="8378488" y="3928542"/>
                <a:ext cx="3309829" cy="2054822"/>
              </a:xfrm>
              <a:prstGeom prst="rect">
                <a:avLst/>
              </a:prstGeom>
              <a:solidFill>
                <a:srgbClr val="00B050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ko-KR" alt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2BC625F7-6B5A-4E38-B9DA-266CEB3ECF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488" y="3928542"/>
                <a:ext cx="3309829" cy="2054822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7" name="그룹 196">
            <a:extLst>
              <a:ext uri="{FF2B5EF4-FFF2-40B4-BE49-F238E27FC236}">
                <a16:creationId xmlns:a16="http://schemas.microsoft.com/office/drawing/2014/main" id="{36DAEF89-C1FC-D79C-3A42-D22BC15A6697}"/>
              </a:ext>
            </a:extLst>
          </p:cNvPr>
          <p:cNvGrpSpPr/>
          <p:nvPr/>
        </p:nvGrpSpPr>
        <p:grpSpPr>
          <a:xfrm>
            <a:off x="9407546" y="1311480"/>
            <a:ext cx="2397567" cy="2111096"/>
            <a:chOff x="9764285" y="793247"/>
            <a:chExt cx="2397567" cy="2111096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ADE5A8EA-5D35-5076-7AB0-74B417C586ED}"/>
                </a:ext>
              </a:extLst>
            </p:cNvPr>
            <p:cNvGrpSpPr/>
            <p:nvPr/>
          </p:nvGrpSpPr>
          <p:grpSpPr>
            <a:xfrm>
              <a:off x="10866433" y="1781175"/>
              <a:ext cx="1295419" cy="1123168"/>
              <a:chOff x="7962550" y="3578325"/>
              <a:chExt cx="3090228" cy="2679323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0BA94D07-AAA9-6A24-FB21-338DC8E40F77}"/>
                  </a:ext>
                </a:extLst>
              </p:cNvPr>
              <p:cNvSpPr/>
              <p:nvPr/>
            </p:nvSpPr>
            <p:spPr>
              <a:xfrm>
                <a:off x="8072117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4" name="직사각형 173">
                <a:extLst>
                  <a:ext uri="{FF2B5EF4-FFF2-40B4-BE49-F238E27FC236}">
                    <a16:creationId xmlns:a16="http://schemas.microsoft.com/office/drawing/2014/main" id="{94592681-A9B9-BAF9-0E53-49C4EB05367C}"/>
                  </a:ext>
                </a:extLst>
              </p:cNvPr>
              <p:cNvSpPr/>
              <p:nvPr/>
            </p:nvSpPr>
            <p:spPr>
              <a:xfrm>
                <a:off x="8718563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직사각형 174">
                <a:extLst>
                  <a:ext uri="{FF2B5EF4-FFF2-40B4-BE49-F238E27FC236}">
                    <a16:creationId xmlns:a16="http://schemas.microsoft.com/office/drawing/2014/main" id="{3CFFEA0B-E55E-4DE8-5358-6B2644959315}"/>
                  </a:ext>
                </a:extLst>
              </p:cNvPr>
              <p:cNvSpPr/>
              <p:nvPr/>
            </p:nvSpPr>
            <p:spPr>
              <a:xfrm>
                <a:off x="9365009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직사각형 175">
                <a:extLst>
                  <a:ext uri="{FF2B5EF4-FFF2-40B4-BE49-F238E27FC236}">
                    <a16:creationId xmlns:a16="http://schemas.microsoft.com/office/drawing/2014/main" id="{426108FA-D296-2B53-17AD-A564B7BF7F09}"/>
                  </a:ext>
                </a:extLst>
              </p:cNvPr>
              <p:cNvSpPr/>
              <p:nvPr/>
            </p:nvSpPr>
            <p:spPr>
              <a:xfrm>
                <a:off x="10011455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직사각형 176">
                <a:extLst>
                  <a:ext uri="{FF2B5EF4-FFF2-40B4-BE49-F238E27FC236}">
                    <a16:creationId xmlns:a16="http://schemas.microsoft.com/office/drawing/2014/main" id="{16529FAF-A9CF-10A5-B818-725CF6DF92BE}"/>
                  </a:ext>
                </a:extLst>
              </p:cNvPr>
              <p:cNvSpPr/>
              <p:nvPr/>
            </p:nvSpPr>
            <p:spPr>
              <a:xfrm>
                <a:off x="8072117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직사각형 177">
                <a:extLst>
                  <a:ext uri="{FF2B5EF4-FFF2-40B4-BE49-F238E27FC236}">
                    <a16:creationId xmlns:a16="http://schemas.microsoft.com/office/drawing/2014/main" id="{9CC958BD-0429-F21F-FA21-5BDF17724A11}"/>
                  </a:ext>
                </a:extLst>
              </p:cNvPr>
              <p:cNvSpPr/>
              <p:nvPr/>
            </p:nvSpPr>
            <p:spPr>
              <a:xfrm>
                <a:off x="8718563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9" name="직사각형 178">
                <a:extLst>
                  <a:ext uri="{FF2B5EF4-FFF2-40B4-BE49-F238E27FC236}">
                    <a16:creationId xmlns:a16="http://schemas.microsoft.com/office/drawing/2014/main" id="{1016EA59-94E8-C5DC-705C-93728252695D}"/>
                  </a:ext>
                </a:extLst>
              </p:cNvPr>
              <p:cNvSpPr/>
              <p:nvPr/>
            </p:nvSpPr>
            <p:spPr>
              <a:xfrm>
                <a:off x="9365009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직사각형 179">
                <a:extLst>
                  <a:ext uri="{FF2B5EF4-FFF2-40B4-BE49-F238E27FC236}">
                    <a16:creationId xmlns:a16="http://schemas.microsoft.com/office/drawing/2014/main" id="{A190FF59-CCAB-5FCB-2C05-34B31465DA05}"/>
                  </a:ext>
                </a:extLst>
              </p:cNvPr>
              <p:cNvSpPr/>
              <p:nvPr/>
            </p:nvSpPr>
            <p:spPr>
              <a:xfrm>
                <a:off x="10011455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1" name="직사각형 180">
                <a:extLst>
                  <a:ext uri="{FF2B5EF4-FFF2-40B4-BE49-F238E27FC236}">
                    <a16:creationId xmlns:a16="http://schemas.microsoft.com/office/drawing/2014/main" id="{F0E60540-9000-B778-21DD-48D02009B5F1}"/>
                  </a:ext>
                </a:extLst>
              </p:cNvPr>
              <p:cNvSpPr/>
              <p:nvPr/>
            </p:nvSpPr>
            <p:spPr>
              <a:xfrm>
                <a:off x="8072117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직사각형 181">
                <a:extLst>
                  <a:ext uri="{FF2B5EF4-FFF2-40B4-BE49-F238E27FC236}">
                    <a16:creationId xmlns:a16="http://schemas.microsoft.com/office/drawing/2014/main" id="{4C4E8D71-2480-089F-ADBC-37C44C36A58C}"/>
                  </a:ext>
                </a:extLst>
              </p:cNvPr>
              <p:cNvSpPr/>
              <p:nvPr/>
            </p:nvSpPr>
            <p:spPr>
              <a:xfrm>
                <a:off x="8718563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직사각형 182">
                <a:extLst>
                  <a:ext uri="{FF2B5EF4-FFF2-40B4-BE49-F238E27FC236}">
                    <a16:creationId xmlns:a16="http://schemas.microsoft.com/office/drawing/2014/main" id="{DB8D98DF-EEAA-5BCB-DD09-508CDFC8E350}"/>
                  </a:ext>
                </a:extLst>
              </p:cNvPr>
              <p:cNvSpPr/>
              <p:nvPr/>
            </p:nvSpPr>
            <p:spPr>
              <a:xfrm>
                <a:off x="9365009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직사각형 183">
                <a:extLst>
                  <a:ext uri="{FF2B5EF4-FFF2-40B4-BE49-F238E27FC236}">
                    <a16:creationId xmlns:a16="http://schemas.microsoft.com/office/drawing/2014/main" id="{7DE15272-3E59-C2DA-3C81-598939382E91}"/>
                  </a:ext>
                </a:extLst>
              </p:cNvPr>
              <p:cNvSpPr/>
              <p:nvPr/>
            </p:nvSpPr>
            <p:spPr>
              <a:xfrm>
                <a:off x="10011455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5" name="직사각형 184">
                <a:extLst>
                  <a:ext uri="{FF2B5EF4-FFF2-40B4-BE49-F238E27FC236}">
                    <a16:creationId xmlns:a16="http://schemas.microsoft.com/office/drawing/2014/main" id="{26A58CAC-CE04-4FCD-1A63-B963EBBE47B6}"/>
                  </a:ext>
                </a:extLst>
              </p:cNvPr>
              <p:cNvSpPr/>
              <p:nvPr/>
            </p:nvSpPr>
            <p:spPr>
              <a:xfrm>
                <a:off x="8072117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6" name="직사각형 185">
                <a:extLst>
                  <a:ext uri="{FF2B5EF4-FFF2-40B4-BE49-F238E27FC236}">
                    <a16:creationId xmlns:a16="http://schemas.microsoft.com/office/drawing/2014/main" id="{EC58BBC7-4735-BE2F-B6E8-9611560FE1BD}"/>
                  </a:ext>
                </a:extLst>
              </p:cNvPr>
              <p:cNvSpPr/>
              <p:nvPr/>
            </p:nvSpPr>
            <p:spPr>
              <a:xfrm>
                <a:off x="8718563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7" name="직사각형 186">
                <a:extLst>
                  <a:ext uri="{FF2B5EF4-FFF2-40B4-BE49-F238E27FC236}">
                    <a16:creationId xmlns:a16="http://schemas.microsoft.com/office/drawing/2014/main" id="{D872F605-6016-55BD-D5E8-A6406C220685}"/>
                  </a:ext>
                </a:extLst>
              </p:cNvPr>
              <p:cNvSpPr/>
              <p:nvPr/>
            </p:nvSpPr>
            <p:spPr>
              <a:xfrm>
                <a:off x="9365009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8" name="직사각형 187">
                <a:extLst>
                  <a:ext uri="{FF2B5EF4-FFF2-40B4-BE49-F238E27FC236}">
                    <a16:creationId xmlns:a16="http://schemas.microsoft.com/office/drawing/2014/main" id="{0941A919-6BF8-398D-665C-7E05B49BEF1B}"/>
                  </a:ext>
                </a:extLst>
              </p:cNvPr>
              <p:cNvSpPr/>
              <p:nvPr/>
            </p:nvSpPr>
            <p:spPr>
              <a:xfrm>
                <a:off x="10011455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9" name="직사각형 188">
                <a:extLst>
                  <a:ext uri="{FF2B5EF4-FFF2-40B4-BE49-F238E27FC236}">
                    <a16:creationId xmlns:a16="http://schemas.microsoft.com/office/drawing/2014/main" id="{FA5CD2E6-7F6F-818B-3988-F5D63661A021}"/>
                  </a:ext>
                </a:extLst>
              </p:cNvPr>
              <p:cNvSpPr/>
              <p:nvPr/>
            </p:nvSpPr>
            <p:spPr>
              <a:xfrm>
                <a:off x="7962550" y="4177919"/>
                <a:ext cx="2694038" cy="592971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0" name="직사각형 189">
                <a:extLst>
                  <a:ext uri="{FF2B5EF4-FFF2-40B4-BE49-F238E27FC236}">
                    <a16:creationId xmlns:a16="http://schemas.microsoft.com/office/drawing/2014/main" id="{C71431F0-A247-5731-5381-23863EFD1106}"/>
                  </a:ext>
                </a:extLst>
              </p:cNvPr>
              <p:cNvSpPr/>
              <p:nvPr/>
            </p:nvSpPr>
            <p:spPr>
              <a:xfrm>
                <a:off x="7962550" y="5370694"/>
                <a:ext cx="2694038" cy="617573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1" name="그래픽 190" descr="자물쇠">
                <a:extLst>
                  <a:ext uri="{FF2B5EF4-FFF2-40B4-BE49-F238E27FC236}">
                    <a16:creationId xmlns:a16="http://schemas.microsoft.com/office/drawing/2014/main" id="{32BFD124-7E51-AC5E-EABD-BD50338A8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p:blipFill>
            <p:spPr>
              <a:xfrm>
                <a:off x="10392155" y="5597025"/>
                <a:ext cx="660623" cy="660623"/>
              </a:xfrm>
              <a:prstGeom prst="rect">
                <a:avLst/>
              </a:prstGeom>
            </p:spPr>
          </p:pic>
          <p:sp>
            <p:nvSpPr>
              <p:cNvPr id="192" name="직사각형 191">
                <a:extLst>
                  <a:ext uri="{FF2B5EF4-FFF2-40B4-BE49-F238E27FC236}">
                    <a16:creationId xmlns:a16="http://schemas.microsoft.com/office/drawing/2014/main" id="{AEE53808-17F6-BB53-2DF3-9BD1E8F00BB0}"/>
                  </a:ext>
                </a:extLst>
              </p:cNvPr>
              <p:cNvSpPr/>
              <p:nvPr/>
            </p:nvSpPr>
            <p:spPr>
              <a:xfrm>
                <a:off x="7962550" y="4770891"/>
                <a:ext cx="2694038" cy="586119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직사각형 192">
                <a:extLst>
                  <a:ext uri="{FF2B5EF4-FFF2-40B4-BE49-F238E27FC236}">
                    <a16:creationId xmlns:a16="http://schemas.microsoft.com/office/drawing/2014/main" id="{912C4E57-4C14-FE21-4A56-073084B8901B}"/>
                  </a:ext>
                </a:extLst>
              </p:cNvPr>
              <p:cNvSpPr/>
              <p:nvPr/>
            </p:nvSpPr>
            <p:spPr>
              <a:xfrm>
                <a:off x="7962550" y="3578325"/>
                <a:ext cx="2694038" cy="592971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4" name="그래픽 193" descr="자물쇠">
                <a:extLst>
                  <a:ext uri="{FF2B5EF4-FFF2-40B4-BE49-F238E27FC236}">
                    <a16:creationId xmlns:a16="http://schemas.microsoft.com/office/drawing/2014/main" id="{1418F1AC-2915-0F00-60C6-C02FDFD6A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p:blipFill>
            <p:spPr>
              <a:xfrm>
                <a:off x="10392155" y="4357156"/>
                <a:ext cx="660623" cy="660623"/>
              </a:xfrm>
              <a:prstGeom prst="rect">
                <a:avLst/>
              </a:prstGeom>
            </p:spPr>
          </p:pic>
          <p:pic>
            <p:nvPicPr>
              <p:cNvPr id="195" name="그래픽 194" descr="자물쇠">
                <a:extLst>
                  <a:ext uri="{FF2B5EF4-FFF2-40B4-BE49-F238E27FC236}">
                    <a16:creationId xmlns:a16="http://schemas.microsoft.com/office/drawing/2014/main" id="{BC2BBE4B-3CFA-2747-11E2-E99153D69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p:blipFill>
            <p:spPr>
              <a:xfrm>
                <a:off x="10392155" y="4975739"/>
                <a:ext cx="660623" cy="660623"/>
              </a:xfrm>
              <a:prstGeom prst="rect">
                <a:avLst/>
              </a:prstGeom>
            </p:spPr>
          </p:pic>
          <p:pic>
            <p:nvPicPr>
              <p:cNvPr id="196" name="그래픽 195" descr="자물쇠">
                <a:extLst>
                  <a:ext uri="{FF2B5EF4-FFF2-40B4-BE49-F238E27FC236}">
                    <a16:creationId xmlns:a16="http://schemas.microsoft.com/office/drawing/2014/main" id="{4AF46A11-884B-A87D-F426-502360608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p:blipFill>
            <p:spPr>
              <a:xfrm>
                <a:off x="10392155" y="3735870"/>
                <a:ext cx="660623" cy="660623"/>
              </a:xfrm>
              <a:prstGeom prst="rect">
                <a:avLst/>
              </a:prstGeom>
            </p:spPr>
          </p:pic>
        </p:grpSp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099DDFBF-5C74-0070-49D7-4D7825448FF1}"/>
                </a:ext>
              </a:extLst>
            </p:cNvPr>
            <p:cNvSpPr/>
            <p:nvPr/>
          </p:nvSpPr>
          <p:spPr>
            <a:xfrm>
              <a:off x="9810215" y="1799180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id="{328BE6FE-9116-9E1B-837E-F31BC797D3C7}"/>
                </a:ext>
              </a:extLst>
            </p:cNvPr>
            <p:cNvSpPr/>
            <p:nvPr/>
          </p:nvSpPr>
          <p:spPr>
            <a:xfrm>
              <a:off x="10081205" y="1799180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직사각형 150">
              <a:extLst>
                <a:ext uri="{FF2B5EF4-FFF2-40B4-BE49-F238E27FC236}">
                  <a16:creationId xmlns:a16="http://schemas.microsoft.com/office/drawing/2014/main" id="{93F033C7-5FF7-6E0F-3013-B9DA5BE8ED40}"/>
                </a:ext>
              </a:extLst>
            </p:cNvPr>
            <p:cNvSpPr/>
            <p:nvPr/>
          </p:nvSpPr>
          <p:spPr>
            <a:xfrm>
              <a:off x="10352194" y="1799180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>
              <a:extLst>
                <a:ext uri="{FF2B5EF4-FFF2-40B4-BE49-F238E27FC236}">
                  <a16:creationId xmlns:a16="http://schemas.microsoft.com/office/drawing/2014/main" id="{A4DBF55E-77D5-6895-13B9-AC77084EB27E}"/>
                </a:ext>
              </a:extLst>
            </p:cNvPr>
            <p:cNvSpPr/>
            <p:nvPr/>
          </p:nvSpPr>
          <p:spPr>
            <a:xfrm>
              <a:off x="10623183" y="1799180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>
              <a:extLst>
                <a:ext uri="{FF2B5EF4-FFF2-40B4-BE49-F238E27FC236}">
                  <a16:creationId xmlns:a16="http://schemas.microsoft.com/office/drawing/2014/main" id="{3A61E0A2-BB42-A54F-72E2-11CBED6CE5D7}"/>
                </a:ext>
              </a:extLst>
            </p:cNvPr>
            <p:cNvSpPr/>
            <p:nvPr/>
          </p:nvSpPr>
          <p:spPr>
            <a:xfrm>
              <a:off x="9810215" y="2047753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>
              <a:extLst>
                <a:ext uri="{FF2B5EF4-FFF2-40B4-BE49-F238E27FC236}">
                  <a16:creationId xmlns:a16="http://schemas.microsoft.com/office/drawing/2014/main" id="{A8242210-46DF-0DB9-7A27-6719F367B7B8}"/>
                </a:ext>
              </a:extLst>
            </p:cNvPr>
            <p:cNvSpPr/>
            <p:nvPr/>
          </p:nvSpPr>
          <p:spPr>
            <a:xfrm>
              <a:off x="10081205" y="2047753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직사각형 154">
              <a:extLst>
                <a:ext uri="{FF2B5EF4-FFF2-40B4-BE49-F238E27FC236}">
                  <a16:creationId xmlns:a16="http://schemas.microsoft.com/office/drawing/2014/main" id="{D1331FB2-3FEF-07E7-4D53-FB34E5E31BF0}"/>
                </a:ext>
              </a:extLst>
            </p:cNvPr>
            <p:cNvSpPr/>
            <p:nvPr/>
          </p:nvSpPr>
          <p:spPr>
            <a:xfrm>
              <a:off x="10352194" y="2047753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직사각형 155">
              <a:extLst>
                <a:ext uri="{FF2B5EF4-FFF2-40B4-BE49-F238E27FC236}">
                  <a16:creationId xmlns:a16="http://schemas.microsoft.com/office/drawing/2014/main" id="{FE3259EF-C292-14A8-E994-5587CF6C3B93}"/>
                </a:ext>
              </a:extLst>
            </p:cNvPr>
            <p:cNvSpPr/>
            <p:nvPr/>
          </p:nvSpPr>
          <p:spPr>
            <a:xfrm>
              <a:off x="10623183" y="2047753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id="{837B0CEB-12A4-D41F-F5FB-4AC32654DFF1}"/>
                </a:ext>
              </a:extLst>
            </p:cNvPr>
            <p:cNvSpPr/>
            <p:nvPr/>
          </p:nvSpPr>
          <p:spPr>
            <a:xfrm>
              <a:off x="9810215" y="2296326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>
              <a:extLst>
                <a:ext uri="{FF2B5EF4-FFF2-40B4-BE49-F238E27FC236}">
                  <a16:creationId xmlns:a16="http://schemas.microsoft.com/office/drawing/2014/main" id="{98CAE769-94C5-C5C9-0568-EC3E77CB516B}"/>
                </a:ext>
              </a:extLst>
            </p:cNvPr>
            <p:cNvSpPr/>
            <p:nvPr/>
          </p:nvSpPr>
          <p:spPr>
            <a:xfrm>
              <a:off x="10081205" y="2296326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>
              <a:extLst>
                <a:ext uri="{FF2B5EF4-FFF2-40B4-BE49-F238E27FC236}">
                  <a16:creationId xmlns:a16="http://schemas.microsoft.com/office/drawing/2014/main" id="{EE9A9586-00C6-D48E-880E-2BF1AA2F8776}"/>
                </a:ext>
              </a:extLst>
            </p:cNvPr>
            <p:cNvSpPr/>
            <p:nvPr/>
          </p:nvSpPr>
          <p:spPr>
            <a:xfrm>
              <a:off x="10352194" y="2296326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>
              <a:extLst>
                <a:ext uri="{FF2B5EF4-FFF2-40B4-BE49-F238E27FC236}">
                  <a16:creationId xmlns:a16="http://schemas.microsoft.com/office/drawing/2014/main" id="{4DC18F5E-2B50-5592-2706-76E0718E54AF}"/>
                </a:ext>
              </a:extLst>
            </p:cNvPr>
            <p:cNvSpPr/>
            <p:nvPr/>
          </p:nvSpPr>
          <p:spPr>
            <a:xfrm>
              <a:off x="10623183" y="2296326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36DB29E1-FE8B-684E-9481-1DDA89A1E2C5}"/>
                </a:ext>
              </a:extLst>
            </p:cNvPr>
            <p:cNvSpPr/>
            <p:nvPr/>
          </p:nvSpPr>
          <p:spPr>
            <a:xfrm>
              <a:off x="9810215" y="2544898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id="{C0E48769-6DB0-4904-6ED0-D2CCC4FE2BAA}"/>
                </a:ext>
              </a:extLst>
            </p:cNvPr>
            <p:cNvSpPr/>
            <p:nvPr/>
          </p:nvSpPr>
          <p:spPr>
            <a:xfrm>
              <a:off x="10081205" y="2544898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>
              <a:extLst>
                <a:ext uri="{FF2B5EF4-FFF2-40B4-BE49-F238E27FC236}">
                  <a16:creationId xmlns:a16="http://schemas.microsoft.com/office/drawing/2014/main" id="{A6EB2AF3-0F08-2E3F-9314-14C3B64585C1}"/>
                </a:ext>
              </a:extLst>
            </p:cNvPr>
            <p:cNvSpPr/>
            <p:nvPr/>
          </p:nvSpPr>
          <p:spPr>
            <a:xfrm>
              <a:off x="10352194" y="2544898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>
              <a:extLst>
                <a:ext uri="{FF2B5EF4-FFF2-40B4-BE49-F238E27FC236}">
                  <a16:creationId xmlns:a16="http://schemas.microsoft.com/office/drawing/2014/main" id="{E789F391-7A7A-6935-5EBC-FE24BBE97E52}"/>
                </a:ext>
              </a:extLst>
            </p:cNvPr>
            <p:cNvSpPr/>
            <p:nvPr/>
          </p:nvSpPr>
          <p:spPr>
            <a:xfrm>
              <a:off x="10623183" y="2544898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>
              <a:extLst>
                <a:ext uri="{FF2B5EF4-FFF2-40B4-BE49-F238E27FC236}">
                  <a16:creationId xmlns:a16="http://schemas.microsoft.com/office/drawing/2014/main" id="{395AB36F-54C0-D2DE-C2D6-D3E446811A14}"/>
                </a:ext>
              </a:extLst>
            </p:cNvPr>
            <p:cNvSpPr/>
            <p:nvPr/>
          </p:nvSpPr>
          <p:spPr>
            <a:xfrm>
              <a:off x="9764285" y="2032524"/>
              <a:ext cx="1129337" cy="248573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>
              <a:extLst>
                <a:ext uri="{FF2B5EF4-FFF2-40B4-BE49-F238E27FC236}">
                  <a16:creationId xmlns:a16="http://schemas.microsoft.com/office/drawing/2014/main" id="{BB1075E8-199D-2690-985D-14432933F958}"/>
                </a:ext>
              </a:extLst>
            </p:cNvPr>
            <p:cNvSpPr/>
            <p:nvPr/>
          </p:nvSpPr>
          <p:spPr>
            <a:xfrm>
              <a:off x="9764285" y="2532533"/>
              <a:ext cx="1129337" cy="258886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7" name="그래픽 166" descr="자물쇠">
              <a:extLst>
                <a:ext uri="{FF2B5EF4-FFF2-40B4-BE49-F238E27FC236}">
                  <a16:creationId xmlns:a16="http://schemas.microsoft.com/office/drawing/2014/main" id="{E3305103-F185-96A8-17B8-DD265C0C4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782772" y="2627411"/>
              <a:ext cx="276932" cy="276932"/>
            </a:xfrm>
            <a:prstGeom prst="rect">
              <a:avLst/>
            </a:prstGeom>
          </p:spPr>
        </p:pic>
        <p:sp>
          <p:nvSpPr>
            <p:cNvPr id="168" name="직사각형 167">
              <a:extLst>
                <a:ext uri="{FF2B5EF4-FFF2-40B4-BE49-F238E27FC236}">
                  <a16:creationId xmlns:a16="http://schemas.microsoft.com/office/drawing/2014/main" id="{A67DE83E-7AEA-B111-B675-9AAA4855FC80}"/>
                </a:ext>
              </a:extLst>
            </p:cNvPr>
            <p:cNvSpPr/>
            <p:nvPr/>
          </p:nvSpPr>
          <p:spPr>
            <a:xfrm>
              <a:off x="9764285" y="2281097"/>
              <a:ext cx="1129337" cy="245700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>
              <a:extLst>
                <a:ext uri="{FF2B5EF4-FFF2-40B4-BE49-F238E27FC236}">
                  <a16:creationId xmlns:a16="http://schemas.microsoft.com/office/drawing/2014/main" id="{CBF1BA29-F545-FC9D-7A55-1FCCF8AC8A55}"/>
                </a:ext>
              </a:extLst>
            </p:cNvPr>
            <p:cNvSpPr/>
            <p:nvPr/>
          </p:nvSpPr>
          <p:spPr>
            <a:xfrm>
              <a:off x="9764285" y="1781175"/>
              <a:ext cx="1129337" cy="248573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0" name="그래픽 169" descr="자물쇠">
              <a:extLst>
                <a:ext uri="{FF2B5EF4-FFF2-40B4-BE49-F238E27FC236}">
                  <a16:creationId xmlns:a16="http://schemas.microsoft.com/office/drawing/2014/main" id="{1A4644DC-1419-3548-D700-D18888AD6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782772" y="2107660"/>
              <a:ext cx="276932" cy="276932"/>
            </a:xfrm>
            <a:prstGeom prst="rect">
              <a:avLst/>
            </a:prstGeom>
          </p:spPr>
        </p:pic>
        <p:pic>
          <p:nvPicPr>
            <p:cNvPr id="171" name="그래픽 170" descr="자물쇠">
              <a:extLst>
                <a:ext uri="{FF2B5EF4-FFF2-40B4-BE49-F238E27FC236}">
                  <a16:creationId xmlns:a16="http://schemas.microsoft.com/office/drawing/2014/main" id="{E68535E1-609C-49D9-1DA4-CCAD30D19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782772" y="2366969"/>
              <a:ext cx="276932" cy="276932"/>
            </a:xfrm>
            <a:prstGeom prst="rect">
              <a:avLst/>
            </a:prstGeom>
          </p:spPr>
        </p:pic>
        <p:pic>
          <p:nvPicPr>
            <p:cNvPr id="172" name="그래픽 171" descr="자물쇠">
              <a:extLst>
                <a:ext uri="{FF2B5EF4-FFF2-40B4-BE49-F238E27FC236}">
                  <a16:creationId xmlns:a16="http://schemas.microsoft.com/office/drawing/2014/main" id="{D83605E6-3E92-D45E-71B6-7CA6EB8B1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782772" y="1847218"/>
              <a:ext cx="276932" cy="276932"/>
            </a:xfrm>
            <a:prstGeom prst="rect">
              <a:avLst/>
            </a:prstGeom>
          </p:spPr>
        </p:pic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70B3265E-84F0-30D9-9D32-C187C68B206C}"/>
                </a:ext>
              </a:extLst>
            </p:cNvPr>
            <p:cNvGrpSpPr/>
            <p:nvPr/>
          </p:nvGrpSpPr>
          <p:grpSpPr>
            <a:xfrm>
              <a:off x="10866433" y="793247"/>
              <a:ext cx="1295419" cy="1123168"/>
              <a:chOff x="7962550" y="3578325"/>
              <a:chExt cx="3090228" cy="2679323"/>
            </a:xfrm>
          </p:grpSpPr>
          <p:sp>
            <p:nvSpPr>
              <p:cNvPr id="109" name="직사각형 108">
                <a:extLst>
                  <a:ext uri="{FF2B5EF4-FFF2-40B4-BE49-F238E27FC236}">
                    <a16:creationId xmlns:a16="http://schemas.microsoft.com/office/drawing/2014/main" id="{CEACA7C2-FA2D-8A1C-B45D-4455A96EC582}"/>
                  </a:ext>
                </a:extLst>
              </p:cNvPr>
              <p:cNvSpPr/>
              <p:nvPr/>
            </p:nvSpPr>
            <p:spPr>
              <a:xfrm>
                <a:off x="8072117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직사각형 109">
                <a:extLst>
                  <a:ext uri="{FF2B5EF4-FFF2-40B4-BE49-F238E27FC236}">
                    <a16:creationId xmlns:a16="http://schemas.microsoft.com/office/drawing/2014/main" id="{29341EF5-586F-7E7E-9A78-D892FDD76F3C}"/>
                  </a:ext>
                </a:extLst>
              </p:cNvPr>
              <p:cNvSpPr/>
              <p:nvPr/>
            </p:nvSpPr>
            <p:spPr>
              <a:xfrm>
                <a:off x="8718563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직사각형 110">
                <a:extLst>
                  <a:ext uri="{FF2B5EF4-FFF2-40B4-BE49-F238E27FC236}">
                    <a16:creationId xmlns:a16="http://schemas.microsoft.com/office/drawing/2014/main" id="{F012B296-15B2-4FE3-4E74-E5DE4ACB69B8}"/>
                  </a:ext>
                </a:extLst>
              </p:cNvPr>
              <p:cNvSpPr/>
              <p:nvPr/>
            </p:nvSpPr>
            <p:spPr>
              <a:xfrm>
                <a:off x="9365009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직사각형 111">
                <a:extLst>
                  <a:ext uri="{FF2B5EF4-FFF2-40B4-BE49-F238E27FC236}">
                    <a16:creationId xmlns:a16="http://schemas.microsoft.com/office/drawing/2014/main" id="{51BF34EA-8CD0-929E-1AA1-2F5EACCECBBC}"/>
                  </a:ext>
                </a:extLst>
              </p:cNvPr>
              <p:cNvSpPr/>
              <p:nvPr/>
            </p:nvSpPr>
            <p:spPr>
              <a:xfrm>
                <a:off x="10011455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직사각형 112">
                <a:extLst>
                  <a:ext uri="{FF2B5EF4-FFF2-40B4-BE49-F238E27FC236}">
                    <a16:creationId xmlns:a16="http://schemas.microsoft.com/office/drawing/2014/main" id="{F94DD69E-1448-F35A-4BB1-B2B83D296EF3}"/>
                  </a:ext>
                </a:extLst>
              </p:cNvPr>
              <p:cNvSpPr/>
              <p:nvPr/>
            </p:nvSpPr>
            <p:spPr>
              <a:xfrm>
                <a:off x="8072117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6A77A0D8-EC85-26CA-C641-3CE7D659B9BE}"/>
                  </a:ext>
                </a:extLst>
              </p:cNvPr>
              <p:cNvSpPr/>
              <p:nvPr/>
            </p:nvSpPr>
            <p:spPr>
              <a:xfrm>
                <a:off x="8718563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직사각형 130">
                <a:extLst>
                  <a:ext uri="{FF2B5EF4-FFF2-40B4-BE49-F238E27FC236}">
                    <a16:creationId xmlns:a16="http://schemas.microsoft.com/office/drawing/2014/main" id="{2651200F-C439-62BE-AE1B-30CE172270FB}"/>
                  </a:ext>
                </a:extLst>
              </p:cNvPr>
              <p:cNvSpPr/>
              <p:nvPr/>
            </p:nvSpPr>
            <p:spPr>
              <a:xfrm>
                <a:off x="9365009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직사각형 131">
                <a:extLst>
                  <a:ext uri="{FF2B5EF4-FFF2-40B4-BE49-F238E27FC236}">
                    <a16:creationId xmlns:a16="http://schemas.microsoft.com/office/drawing/2014/main" id="{51AD78BF-203D-2628-8B80-21BA8EF6E3BE}"/>
                  </a:ext>
                </a:extLst>
              </p:cNvPr>
              <p:cNvSpPr/>
              <p:nvPr/>
            </p:nvSpPr>
            <p:spPr>
              <a:xfrm>
                <a:off x="10011455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직사각형 132">
                <a:extLst>
                  <a:ext uri="{FF2B5EF4-FFF2-40B4-BE49-F238E27FC236}">
                    <a16:creationId xmlns:a16="http://schemas.microsoft.com/office/drawing/2014/main" id="{FEA7F98E-1FD2-DCCA-7203-9083FDF7361F}"/>
                  </a:ext>
                </a:extLst>
              </p:cNvPr>
              <p:cNvSpPr/>
              <p:nvPr/>
            </p:nvSpPr>
            <p:spPr>
              <a:xfrm>
                <a:off x="8072117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4" name="직사각형 133">
                <a:extLst>
                  <a:ext uri="{FF2B5EF4-FFF2-40B4-BE49-F238E27FC236}">
                    <a16:creationId xmlns:a16="http://schemas.microsoft.com/office/drawing/2014/main" id="{BF3B6247-C98F-362D-AF76-E0BC8CBAA887}"/>
                  </a:ext>
                </a:extLst>
              </p:cNvPr>
              <p:cNvSpPr/>
              <p:nvPr/>
            </p:nvSpPr>
            <p:spPr>
              <a:xfrm>
                <a:off x="8718563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5" name="직사각형 134">
                <a:extLst>
                  <a:ext uri="{FF2B5EF4-FFF2-40B4-BE49-F238E27FC236}">
                    <a16:creationId xmlns:a16="http://schemas.microsoft.com/office/drawing/2014/main" id="{0B1F1AD6-2DE2-3F13-F613-DDF7242F4DDC}"/>
                  </a:ext>
                </a:extLst>
              </p:cNvPr>
              <p:cNvSpPr/>
              <p:nvPr/>
            </p:nvSpPr>
            <p:spPr>
              <a:xfrm>
                <a:off x="9365009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직사각형 135">
                <a:extLst>
                  <a:ext uri="{FF2B5EF4-FFF2-40B4-BE49-F238E27FC236}">
                    <a16:creationId xmlns:a16="http://schemas.microsoft.com/office/drawing/2014/main" id="{1629CAAF-1E28-C2E2-9206-1407C8784FA6}"/>
                  </a:ext>
                </a:extLst>
              </p:cNvPr>
              <p:cNvSpPr/>
              <p:nvPr/>
            </p:nvSpPr>
            <p:spPr>
              <a:xfrm>
                <a:off x="10011455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직사각형 136">
                <a:extLst>
                  <a:ext uri="{FF2B5EF4-FFF2-40B4-BE49-F238E27FC236}">
                    <a16:creationId xmlns:a16="http://schemas.microsoft.com/office/drawing/2014/main" id="{B96DD4FE-18C0-7891-D26D-293DA1D4FD06}"/>
                  </a:ext>
                </a:extLst>
              </p:cNvPr>
              <p:cNvSpPr/>
              <p:nvPr/>
            </p:nvSpPr>
            <p:spPr>
              <a:xfrm>
                <a:off x="8072117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직사각형 137">
                <a:extLst>
                  <a:ext uri="{FF2B5EF4-FFF2-40B4-BE49-F238E27FC236}">
                    <a16:creationId xmlns:a16="http://schemas.microsoft.com/office/drawing/2014/main" id="{E355D7CE-ABA2-F2C6-E881-29ED50E9C983}"/>
                  </a:ext>
                </a:extLst>
              </p:cNvPr>
              <p:cNvSpPr/>
              <p:nvPr/>
            </p:nvSpPr>
            <p:spPr>
              <a:xfrm>
                <a:off x="8718563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C3E1A179-420D-9A4A-0E33-7DD5F19DE983}"/>
                  </a:ext>
                </a:extLst>
              </p:cNvPr>
              <p:cNvSpPr/>
              <p:nvPr/>
            </p:nvSpPr>
            <p:spPr>
              <a:xfrm>
                <a:off x="9365009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A9853078-CAEB-63EB-CC26-C9E657265416}"/>
                  </a:ext>
                </a:extLst>
              </p:cNvPr>
              <p:cNvSpPr/>
              <p:nvPr/>
            </p:nvSpPr>
            <p:spPr>
              <a:xfrm>
                <a:off x="10011455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66447700-8FEB-ADC2-4A68-964ACDAB4EBB}"/>
                  </a:ext>
                </a:extLst>
              </p:cNvPr>
              <p:cNvSpPr/>
              <p:nvPr/>
            </p:nvSpPr>
            <p:spPr>
              <a:xfrm>
                <a:off x="7962550" y="4177919"/>
                <a:ext cx="2694038" cy="592971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6E624763-E0B5-BBA6-E0D5-2A9116F67486}"/>
                  </a:ext>
                </a:extLst>
              </p:cNvPr>
              <p:cNvSpPr/>
              <p:nvPr/>
            </p:nvSpPr>
            <p:spPr>
              <a:xfrm>
                <a:off x="7962550" y="5370694"/>
                <a:ext cx="2694038" cy="617573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3" name="그래픽 142" descr="자물쇠">
                <a:extLst>
                  <a:ext uri="{FF2B5EF4-FFF2-40B4-BE49-F238E27FC236}">
                    <a16:creationId xmlns:a16="http://schemas.microsoft.com/office/drawing/2014/main" id="{CEF5F4D4-12B1-6BE2-2AC9-8699C5A6A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p:blipFill>
            <p:spPr>
              <a:xfrm>
                <a:off x="10392155" y="5597025"/>
                <a:ext cx="660623" cy="660623"/>
              </a:xfrm>
              <a:prstGeom prst="rect">
                <a:avLst/>
              </a:prstGeom>
            </p:spPr>
          </p:pic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5C647EA6-B26B-567A-0162-9F922BDBF8DA}"/>
                  </a:ext>
                </a:extLst>
              </p:cNvPr>
              <p:cNvSpPr/>
              <p:nvPr/>
            </p:nvSpPr>
            <p:spPr>
              <a:xfrm>
                <a:off x="7962550" y="4770891"/>
                <a:ext cx="2694038" cy="586119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D8A30128-D690-D6F1-0C73-90595F9D67B0}"/>
                  </a:ext>
                </a:extLst>
              </p:cNvPr>
              <p:cNvSpPr/>
              <p:nvPr/>
            </p:nvSpPr>
            <p:spPr>
              <a:xfrm>
                <a:off x="7962550" y="3578325"/>
                <a:ext cx="2694038" cy="592971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6" name="그래픽 145" descr="자물쇠">
                <a:extLst>
                  <a:ext uri="{FF2B5EF4-FFF2-40B4-BE49-F238E27FC236}">
                    <a16:creationId xmlns:a16="http://schemas.microsoft.com/office/drawing/2014/main" id="{2BC1FD7E-3EFF-C2BE-1606-73B271466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p:blipFill>
            <p:spPr>
              <a:xfrm>
                <a:off x="10392155" y="4357156"/>
                <a:ext cx="660623" cy="660623"/>
              </a:xfrm>
              <a:prstGeom prst="rect">
                <a:avLst/>
              </a:prstGeom>
            </p:spPr>
          </p:pic>
          <p:pic>
            <p:nvPicPr>
              <p:cNvPr id="147" name="그래픽 146" descr="자물쇠">
                <a:extLst>
                  <a:ext uri="{FF2B5EF4-FFF2-40B4-BE49-F238E27FC236}">
                    <a16:creationId xmlns:a16="http://schemas.microsoft.com/office/drawing/2014/main" id="{6F500CDC-F46C-932E-B9C8-D080B054DC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p:blipFill>
            <p:spPr>
              <a:xfrm>
                <a:off x="10392155" y="4975739"/>
                <a:ext cx="660623" cy="660623"/>
              </a:xfrm>
              <a:prstGeom prst="rect">
                <a:avLst/>
              </a:prstGeom>
            </p:spPr>
          </p:pic>
          <p:pic>
            <p:nvPicPr>
              <p:cNvPr id="148" name="그래픽 147" descr="자물쇠">
                <a:extLst>
                  <a:ext uri="{FF2B5EF4-FFF2-40B4-BE49-F238E27FC236}">
                    <a16:creationId xmlns:a16="http://schemas.microsoft.com/office/drawing/2014/main" id="{E9B28860-795D-DDAE-A60B-A420A1C08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p:blipFill>
            <p:spPr>
              <a:xfrm>
                <a:off x="10392155" y="3735870"/>
                <a:ext cx="660623" cy="660623"/>
              </a:xfrm>
              <a:prstGeom prst="rect">
                <a:avLst/>
              </a:prstGeom>
            </p:spPr>
          </p:pic>
        </p:grp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7BC93BDE-FE2A-A72F-078F-535FFD61D702}"/>
                </a:ext>
              </a:extLst>
            </p:cNvPr>
            <p:cNvSpPr/>
            <p:nvPr/>
          </p:nvSpPr>
          <p:spPr>
            <a:xfrm>
              <a:off x="9810215" y="811252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A2D2AAF4-5BCD-4D7E-394D-5DD4AC806142}"/>
                </a:ext>
              </a:extLst>
            </p:cNvPr>
            <p:cNvSpPr/>
            <p:nvPr/>
          </p:nvSpPr>
          <p:spPr>
            <a:xfrm>
              <a:off x="10081205" y="811252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D2CE19EA-295C-5AD2-6DED-35B2202851E6}"/>
                </a:ext>
              </a:extLst>
            </p:cNvPr>
            <p:cNvSpPr/>
            <p:nvPr/>
          </p:nvSpPr>
          <p:spPr>
            <a:xfrm>
              <a:off x="10352194" y="811252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98569667-A605-CA7A-5FA8-7B0836DF6597}"/>
                </a:ext>
              </a:extLst>
            </p:cNvPr>
            <p:cNvSpPr/>
            <p:nvPr/>
          </p:nvSpPr>
          <p:spPr>
            <a:xfrm>
              <a:off x="10623183" y="811252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46BD593F-FBD9-3D42-D471-80BC427A163F}"/>
                </a:ext>
              </a:extLst>
            </p:cNvPr>
            <p:cNvSpPr/>
            <p:nvPr/>
          </p:nvSpPr>
          <p:spPr>
            <a:xfrm>
              <a:off x="9810215" y="1059825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E38BF69C-E120-6F1F-913A-59F19FE9A246}"/>
                </a:ext>
              </a:extLst>
            </p:cNvPr>
            <p:cNvSpPr/>
            <p:nvPr/>
          </p:nvSpPr>
          <p:spPr>
            <a:xfrm>
              <a:off x="10081205" y="1059825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BB5BCF93-3028-570B-2FAF-1C9257558179}"/>
                </a:ext>
              </a:extLst>
            </p:cNvPr>
            <p:cNvSpPr/>
            <p:nvPr/>
          </p:nvSpPr>
          <p:spPr>
            <a:xfrm>
              <a:off x="10352194" y="1059825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B538200F-E6C4-0215-EC82-F8268BB53AC1}"/>
                </a:ext>
              </a:extLst>
            </p:cNvPr>
            <p:cNvSpPr/>
            <p:nvPr/>
          </p:nvSpPr>
          <p:spPr>
            <a:xfrm>
              <a:off x="10623183" y="1059825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93D22892-5E82-2C5F-1050-0A124D347FBE}"/>
                </a:ext>
              </a:extLst>
            </p:cNvPr>
            <p:cNvSpPr/>
            <p:nvPr/>
          </p:nvSpPr>
          <p:spPr>
            <a:xfrm>
              <a:off x="9810215" y="1308398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E75730AF-6368-C762-4F8B-56D58C9B2AC1}"/>
                </a:ext>
              </a:extLst>
            </p:cNvPr>
            <p:cNvSpPr/>
            <p:nvPr/>
          </p:nvSpPr>
          <p:spPr>
            <a:xfrm>
              <a:off x="10081205" y="1308398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417AA592-52D3-0623-12AF-30CCC5346501}"/>
                </a:ext>
              </a:extLst>
            </p:cNvPr>
            <p:cNvSpPr/>
            <p:nvPr/>
          </p:nvSpPr>
          <p:spPr>
            <a:xfrm>
              <a:off x="10352194" y="1308398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5072E06A-9B27-79A1-232E-5E1D72D8D40B}"/>
                </a:ext>
              </a:extLst>
            </p:cNvPr>
            <p:cNvSpPr/>
            <p:nvPr/>
          </p:nvSpPr>
          <p:spPr>
            <a:xfrm>
              <a:off x="10623183" y="1308398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EC8A911F-8880-C289-EBE9-762BEE4CF541}"/>
                </a:ext>
              </a:extLst>
            </p:cNvPr>
            <p:cNvSpPr/>
            <p:nvPr/>
          </p:nvSpPr>
          <p:spPr>
            <a:xfrm>
              <a:off x="9810215" y="1556970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356A8315-D709-F1F2-0868-89A672D99D37}"/>
                </a:ext>
              </a:extLst>
            </p:cNvPr>
            <p:cNvSpPr/>
            <p:nvPr/>
          </p:nvSpPr>
          <p:spPr>
            <a:xfrm>
              <a:off x="10081205" y="1556970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EC050741-8EE5-A7C8-C8D1-C836C95F3B9E}"/>
                </a:ext>
              </a:extLst>
            </p:cNvPr>
            <p:cNvSpPr/>
            <p:nvPr/>
          </p:nvSpPr>
          <p:spPr>
            <a:xfrm>
              <a:off x="10352194" y="1556970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478DE2D1-B000-706E-63BA-80233EAF823E}"/>
                </a:ext>
              </a:extLst>
            </p:cNvPr>
            <p:cNvSpPr/>
            <p:nvPr/>
          </p:nvSpPr>
          <p:spPr>
            <a:xfrm>
              <a:off x="10623183" y="1556970"/>
              <a:ext cx="220979" cy="22097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BD86EB10-F1DA-80C6-5939-503DE83257D6}"/>
                </a:ext>
              </a:extLst>
            </p:cNvPr>
            <p:cNvSpPr/>
            <p:nvPr/>
          </p:nvSpPr>
          <p:spPr>
            <a:xfrm>
              <a:off x="9764285" y="1044596"/>
              <a:ext cx="1129337" cy="248573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1A14443B-0B32-4753-A315-C9DB8F3973FE}"/>
                </a:ext>
              </a:extLst>
            </p:cNvPr>
            <p:cNvSpPr/>
            <p:nvPr/>
          </p:nvSpPr>
          <p:spPr>
            <a:xfrm>
              <a:off x="9764285" y="1544605"/>
              <a:ext cx="1129337" cy="258886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3" name="그래픽 102" descr="자물쇠">
              <a:extLst>
                <a:ext uri="{FF2B5EF4-FFF2-40B4-BE49-F238E27FC236}">
                  <a16:creationId xmlns:a16="http://schemas.microsoft.com/office/drawing/2014/main" id="{30A52819-9A64-73FD-B9F4-E929F22AA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782772" y="1639483"/>
              <a:ext cx="276932" cy="276932"/>
            </a:xfrm>
            <a:prstGeom prst="rect">
              <a:avLst/>
            </a:prstGeom>
          </p:spPr>
        </p:pic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E0720843-EB93-E821-0A1F-65C923715C54}"/>
                </a:ext>
              </a:extLst>
            </p:cNvPr>
            <p:cNvSpPr/>
            <p:nvPr/>
          </p:nvSpPr>
          <p:spPr>
            <a:xfrm>
              <a:off x="9764285" y="1293169"/>
              <a:ext cx="1129337" cy="245700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CF857ECD-2B51-31BC-328E-8A90AFD6FC2B}"/>
                </a:ext>
              </a:extLst>
            </p:cNvPr>
            <p:cNvSpPr/>
            <p:nvPr/>
          </p:nvSpPr>
          <p:spPr>
            <a:xfrm>
              <a:off x="9764285" y="793247"/>
              <a:ext cx="1129337" cy="248573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6" name="그래픽 105" descr="자물쇠">
              <a:extLst>
                <a:ext uri="{FF2B5EF4-FFF2-40B4-BE49-F238E27FC236}">
                  <a16:creationId xmlns:a16="http://schemas.microsoft.com/office/drawing/2014/main" id="{50CC92BC-665B-A058-3FAF-5DC05FF3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782772" y="1119732"/>
              <a:ext cx="276932" cy="276932"/>
            </a:xfrm>
            <a:prstGeom prst="rect">
              <a:avLst/>
            </a:prstGeom>
          </p:spPr>
        </p:pic>
        <p:pic>
          <p:nvPicPr>
            <p:cNvPr id="107" name="그래픽 106" descr="자물쇠">
              <a:extLst>
                <a:ext uri="{FF2B5EF4-FFF2-40B4-BE49-F238E27FC236}">
                  <a16:creationId xmlns:a16="http://schemas.microsoft.com/office/drawing/2014/main" id="{81A943AE-8702-F553-BEAC-4C4449727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782772" y="1379041"/>
              <a:ext cx="276932" cy="276932"/>
            </a:xfrm>
            <a:prstGeom prst="rect">
              <a:avLst/>
            </a:prstGeom>
          </p:spPr>
        </p:pic>
        <p:pic>
          <p:nvPicPr>
            <p:cNvPr id="108" name="그래픽 107" descr="자물쇠">
              <a:extLst>
                <a:ext uri="{FF2B5EF4-FFF2-40B4-BE49-F238E27FC236}">
                  <a16:creationId xmlns:a16="http://schemas.microsoft.com/office/drawing/2014/main" id="{372532E3-C61C-A01A-E1A3-374D15A40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782772" y="859290"/>
              <a:ext cx="276932" cy="276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1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3" grpId="0" animBg="1"/>
      <p:bldP spid="34" grpId="0" animBg="1"/>
      <p:bldP spid="35" grpId="0" animBg="1"/>
      <p:bldP spid="3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1D9B2686-7907-921E-BCDC-54B4E7C45A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MSRLWE PCMM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ko-KR" dirty="0"/>
                  <a:t> PPMMs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1D9B2686-7907-921E-BCDC-54B4E7C45A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 b="-13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2AC2A5-6CB9-1929-659D-349D19FA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45C9970C-7670-A684-8838-9D9C7E867FCC}"/>
                  </a:ext>
                </a:extLst>
              </p:cNvPr>
              <p:cNvSpPr/>
              <p:nvPr/>
            </p:nvSpPr>
            <p:spPr>
              <a:xfrm flipV="1">
                <a:off x="5226545" y="1791316"/>
                <a:ext cx="3116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45C9970C-7670-A684-8838-9D9C7E867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5226545" y="1791316"/>
                <a:ext cx="311661" cy="461665"/>
              </a:xfrm>
              <a:prstGeom prst="rect">
                <a:avLst/>
              </a:prstGeom>
              <a:blipFill>
                <a:blip r:embed="rId3"/>
                <a:stretch>
                  <a:fillRect l="-33333" r="-19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804F3EDE-A0C0-BF1C-08D1-0C526A2432B0}"/>
                  </a:ext>
                </a:extLst>
              </p:cNvPr>
              <p:cNvSpPr/>
              <p:nvPr/>
            </p:nvSpPr>
            <p:spPr>
              <a:xfrm>
                <a:off x="7571301" y="1762836"/>
                <a:ext cx="39283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804F3EDE-A0C0-BF1C-08D1-0C526A243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301" y="1762836"/>
                <a:ext cx="39283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43577FF8-BF31-B507-FF44-C7CA24183B50}"/>
              </a:ext>
            </a:extLst>
          </p:cNvPr>
          <p:cNvGrpSpPr/>
          <p:nvPr/>
        </p:nvGrpSpPr>
        <p:grpSpPr>
          <a:xfrm>
            <a:off x="3170864" y="1804294"/>
            <a:ext cx="2041122" cy="797442"/>
            <a:chOff x="2563826" y="2049411"/>
            <a:chExt cx="2041122" cy="7974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직사각형 53">
                  <a:extLst>
                    <a:ext uri="{FF2B5EF4-FFF2-40B4-BE49-F238E27FC236}">
                      <a16:creationId xmlns:a16="http://schemas.microsoft.com/office/drawing/2014/main" id="{30F655D9-1EC0-498C-8D76-0B33DDBC7352}"/>
                    </a:ext>
                  </a:extLst>
                </p:cNvPr>
                <p:cNvSpPr/>
                <p:nvPr/>
              </p:nvSpPr>
              <p:spPr>
                <a:xfrm>
                  <a:off x="2563826" y="2049411"/>
                  <a:ext cx="797442" cy="79744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Toep</m:t>
                        </m:r>
                        <m:d>
                          <m:dPr>
                            <m:ctrlP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직사각형 53">
                  <a:extLst>
                    <a:ext uri="{FF2B5EF4-FFF2-40B4-BE49-F238E27FC236}">
                      <a16:creationId xmlns:a16="http://schemas.microsoft.com/office/drawing/2014/main" id="{30F655D9-1EC0-498C-8D76-0B33DDBC73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826" y="2049411"/>
                  <a:ext cx="797442" cy="79744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8D8BA1EB-91A4-CA26-E49B-56914E484BFD}"/>
                    </a:ext>
                  </a:extLst>
                </p:cNvPr>
                <p:cNvSpPr/>
                <p:nvPr/>
              </p:nvSpPr>
              <p:spPr>
                <a:xfrm>
                  <a:off x="3397276" y="2049411"/>
                  <a:ext cx="372224" cy="79744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8D8BA1EB-91A4-CA26-E49B-56914E484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276" y="2049411"/>
                  <a:ext cx="372224" cy="79744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직사각형 55">
                  <a:extLst>
                    <a:ext uri="{FF2B5EF4-FFF2-40B4-BE49-F238E27FC236}">
                      <a16:creationId xmlns:a16="http://schemas.microsoft.com/office/drawing/2014/main" id="{082F0F2A-D9E6-BFAB-EB3A-00702E53C865}"/>
                    </a:ext>
                  </a:extLst>
                </p:cNvPr>
                <p:cNvSpPr/>
                <p:nvPr/>
              </p:nvSpPr>
              <p:spPr>
                <a:xfrm>
                  <a:off x="3807506" y="2049411"/>
                  <a:ext cx="797442" cy="79744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11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Toep</m:t>
                        </m:r>
                        <m:d>
                          <m:dPr>
                            <m:ctrlPr>
                              <a:rPr lang="en-US" altLang="ko-KR" sz="11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1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ko-KR" sz="11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1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직사각형 55">
                  <a:extLst>
                    <a:ext uri="{FF2B5EF4-FFF2-40B4-BE49-F238E27FC236}">
                      <a16:creationId xmlns:a16="http://schemas.microsoft.com/office/drawing/2014/main" id="{082F0F2A-D9E6-BFAB-EB3A-00702E53C8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7506" y="2049411"/>
                  <a:ext cx="797442" cy="79744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BACBA096-7079-3707-AA30-36BDE2934625}"/>
              </a:ext>
            </a:extLst>
          </p:cNvPr>
          <p:cNvGrpSpPr/>
          <p:nvPr/>
        </p:nvGrpSpPr>
        <p:grpSpPr>
          <a:xfrm>
            <a:off x="2307915" y="1762835"/>
            <a:ext cx="809795" cy="1913627"/>
            <a:chOff x="1677825" y="2007952"/>
            <a:chExt cx="809795" cy="1913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EBD47FF2-1BF5-9570-6FAA-14FEE2915F5F}"/>
                    </a:ext>
                  </a:extLst>
                </p:cNvPr>
                <p:cNvSpPr/>
                <p:nvPr/>
              </p:nvSpPr>
              <p:spPr>
                <a:xfrm>
                  <a:off x="1710730" y="2060901"/>
                  <a:ext cx="730073" cy="223215"/>
                </a:xfrm>
                <a:prstGeom prst="rect">
                  <a:avLst/>
                </a:prstGeom>
                <a:solidFill>
                  <a:srgbClr val="A02B93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EBD47FF2-1BF5-9570-6FAA-14FEE2915F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730" y="2060901"/>
                  <a:ext cx="730073" cy="2232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직사각형 62">
                  <a:extLst>
                    <a:ext uri="{FF2B5EF4-FFF2-40B4-BE49-F238E27FC236}">
                      <a16:creationId xmlns:a16="http://schemas.microsoft.com/office/drawing/2014/main" id="{695FBCCE-811D-F6C2-EFCC-8368133073D3}"/>
                    </a:ext>
                  </a:extLst>
                </p:cNvPr>
                <p:cNvSpPr/>
                <p:nvPr/>
              </p:nvSpPr>
              <p:spPr>
                <a:xfrm>
                  <a:off x="1710730" y="2691019"/>
                  <a:ext cx="730073" cy="223215"/>
                </a:xfrm>
                <a:prstGeom prst="rect">
                  <a:avLst/>
                </a:prstGeom>
                <a:solidFill>
                  <a:srgbClr val="A02B93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63" name="직사각형 62">
                  <a:extLst>
                    <a:ext uri="{FF2B5EF4-FFF2-40B4-BE49-F238E27FC236}">
                      <a16:creationId xmlns:a16="http://schemas.microsoft.com/office/drawing/2014/main" id="{695FBCCE-811D-F6C2-EFCC-8368133073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730" y="2691019"/>
                  <a:ext cx="730073" cy="22321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직사각형 69">
                  <a:extLst>
                    <a:ext uri="{FF2B5EF4-FFF2-40B4-BE49-F238E27FC236}">
                      <a16:creationId xmlns:a16="http://schemas.microsoft.com/office/drawing/2014/main" id="{497161DC-5B2A-6481-B23E-D66EBD687CCC}"/>
                    </a:ext>
                  </a:extLst>
                </p:cNvPr>
                <p:cNvSpPr/>
                <p:nvPr/>
              </p:nvSpPr>
              <p:spPr>
                <a:xfrm>
                  <a:off x="1710730" y="2375960"/>
                  <a:ext cx="730073" cy="223215"/>
                </a:xfrm>
                <a:prstGeom prst="rect">
                  <a:avLst/>
                </a:prstGeom>
                <a:solidFill>
                  <a:srgbClr val="A02B93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70" name="직사각형 69">
                  <a:extLst>
                    <a:ext uri="{FF2B5EF4-FFF2-40B4-BE49-F238E27FC236}">
                      <a16:creationId xmlns:a16="http://schemas.microsoft.com/office/drawing/2014/main" id="{497161DC-5B2A-6481-B23E-D66EBD687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730" y="2375960"/>
                  <a:ext cx="730073" cy="2232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직사각형 76">
                  <a:extLst>
                    <a:ext uri="{FF2B5EF4-FFF2-40B4-BE49-F238E27FC236}">
                      <a16:creationId xmlns:a16="http://schemas.microsoft.com/office/drawing/2014/main" id="{C1B0D8D5-A846-FDDC-2414-75F4EE7E4ADB}"/>
                    </a:ext>
                  </a:extLst>
                </p:cNvPr>
                <p:cNvSpPr/>
                <p:nvPr/>
              </p:nvSpPr>
              <p:spPr>
                <a:xfrm>
                  <a:off x="1710730" y="3006078"/>
                  <a:ext cx="730073" cy="223215"/>
                </a:xfrm>
                <a:prstGeom prst="rect">
                  <a:avLst/>
                </a:prstGeom>
                <a:solidFill>
                  <a:srgbClr val="A02B93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77" name="직사각형 76">
                  <a:extLst>
                    <a:ext uri="{FF2B5EF4-FFF2-40B4-BE49-F238E27FC236}">
                      <a16:creationId xmlns:a16="http://schemas.microsoft.com/office/drawing/2014/main" id="{C1B0D8D5-A846-FDDC-2414-75F4EE7E4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730" y="3006078"/>
                  <a:ext cx="730073" cy="22321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직사각형 83">
                  <a:extLst>
                    <a:ext uri="{FF2B5EF4-FFF2-40B4-BE49-F238E27FC236}">
                      <a16:creationId xmlns:a16="http://schemas.microsoft.com/office/drawing/2014/main" id="{EF63681B-BB2F-1225-47A6-5540B82957F9}"/>
                    </a:ext>
                  </a:extLst>
                </p:cNvPr>
                <p:cNvSpPr/>
                <p:nvPr/>
              </p:nvSpPr>
              <p:spPr>
                <a:xfrm>
                  <a:off x="1710730" y="3636197"/>
                  <a:ext cx="730073" cy="223215"/>
                </a:xfrm>
                <a:prstGeom prst="rect">
                  <a:avLst/>
                </a:prstGeom>
                <a:solidFill>
                  <a:srgbClr val="A02B93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84" name="직사각형 83">
                  <a:extLst>
                    <a:ext uri="{FF2B5EF4-FFF2-40B4-BE49-F238E27FC236}">
                      <a16:creationId xmlns:a16="http://schemas.microsoft.com/office/drawing/2014/main" id="{EF63681B-BB2F-1225-47A6-5540B8295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730" y="3636197"/>
                  <a:ext cx="730073" cy="22321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직사각형 90">
                  <a:extLst>
                    <a:ext uri="{FF2B5EF4-FFF2-40B4-BE49-F238E27FC236}">
                      <a16:creationId xmlns:a16="http://schemas.microsoft.com/office/drawing/2014/main" id="{4D50CCE4-CE2C-12BC-5096-0FC764EFF180}"/>
                    </a:ext>
                  </a:extLst>
                </p:cNvPr>
                <p:cNvSpPr/>
                <p:nvPr/>
              </p:nvSpPr>
              <p:spPr>
                <a:xfrm>
                  <a:off x="1710730" y="3321137"/>
                  <a:ext cx="730073" cy="223215"/>
                </a:xfrm>
                <a:prstGeom prst="rect">
                  <a:avLst/>
                </a:prstGeom>
                <a:solidFill>
                  <a:srgbClr val="A02B93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91" name="직사각형 90">
                  <a:extLst>
                    <a:ext uri="{FF2B5EF4-FFF2-40B4-BE49-F238E27FC236}">
                      <a16:creationId xmlns:a16="http://schemas.microsoft.com/office/drawing/2014/main" id="{4D50CCE4-CE2C-12BC-5096-0FC764EFF1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730" y="3321137"/>
                  <a:ext cx="730073" cy="2232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직사각형 97">
                  <a:extLst>
                    <a:ext uri="{FF2B5EF4-FFF2-40B4-BE49-F238E27FC236}">
                      <a16:creationId xmlns:a16="http://schemas.microsoft.com/office/drawing/2014/main" id="{07368DE2-1DD1-597F-A43D-C46BFA208519}"/>
                    </a:ext>
                  </a:extLst>
                </p:cNvPr>
                <p:cNvSpPr/>
                <p:nvPr/>
              </p:nvSpPr>
              <p:spPr>
                <a:xfrm>
                  <a:off x="1677825" y="2007952"/>
                  <a:ext cx="809795" cy="1913627"/>
                </a:xfrm>
                <a:prstGeom prst="rect">
                  <a:avLst/>
                </a:prstGeom>
                <a:solidFill>
                  <a:srgbClr val="A02B93">
                    <a:alpha val="60000"/>
                  </a:srgbClr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직사각형 97">
                  <a:extLst>
                    <a:ext uri="{FF2B5EF4-FFF2-40B4-BE49-F238E27FC236}">
                      <a16:creationId xmlns:a16="http://schemas.microsoft.com/office/drawing/2014/main" id="{07368DE2-1DD1-597F-A43D-C46BFA2085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825" y="2007952"/>
                  <a:ext cx="809795" cy="191362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cmpd="sng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F9831205-A530-F20C-FAC9-A832848DDF3B}"/>
              </a:ext>
            </a:extLst>
          </p:cNvPr>
          <p:cNvGrpSpPr/>
          <p:nvPr/>
        </p:nvGrpSpPr>
        <p:grpSpPr>
          <a:xfrm>
            <a:off x="10064578" y="1362355"/>
            <a:ext cx="2036757" cy="369332"/>
            <a:chOff x="8404785" y="1194182"/>
            <a:chExt cx="2703545" cy="436715"/>
          </a:xfrm>
        </p:grpSpPr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F330CC55-3FA2-7627-9DFC-13846B4E9551}"/>
                </a:ext>
              </a:extLst>
            </p:cNvPr>
            <p:cNvCxnSpPr>
              <a:cxnSpLocks/>
            </p:cNvCxnSpPr>
            <p:nvPr/>
          </p:nvCxnSpPr>
          <p:spPr>
            <a:xfrm>
              <a:off x="8404785" y="1544188"/>
              <a:ext cx="270354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8374A6CC-51A4-0C03-CFC9-8E1CC6FB9BA1}"/>
                    </a:ext>
                  </a:extLst>
                </p:cNvPr>
                <p:cNvSpPr txBox="1"/>
                <p:nvPr/>
              </p:nvSpPr>
              <p:spPr>
                <a:xfrm>
                  <a:off x="8752269" y="1194182"/>
                  <a:ext cx="1982673" cy="436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𝑘𝑁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8374A6CC-51A4-0C03-CFC9-8E1CC6FB9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2269" y="1194182"/>
                  <a:ext cx="1982673" cy="43671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7806A0-1861-411D-0C04-3B1E9FDE203B}"/>
                  </a:ext>
                </a:extLst>
              </p:cNvPr>
              <p:cNvSpPr txBox="1"/>
              <p:nvPr/>
            </p:nvSpPr>
            <p:spPr>
              <a:xfrm>
                <a:off x="835975" y="6070158"/>
                <a:ext cx="1051559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v"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0" lang="en-US" altLang="ko-KR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맑은 고딕" panose="020B0503020000020004" pitchFamily="50" charset="-127"/>
                    <a:cs typeface="Poppins" panose="00000500000000000000" pitchFamily="2" charset="0"/>
                  </a:rPr>
                  <a:t> MSRLWE PCMM 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Poppins" panose="00000500000000000000" pitchFamily="2" charset="0"/>
                      </a:rPr>
                      <m:t>≤</m:t>
                    </m:r>
                  </m:oMath>
                </a14:m>
                <a:r>
                  <a:rPr kumimoji="0" lang="en-US" altLang="ko-KR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맑은 고딕" panose="020B0503020000020004" pitchFamily="50" charset="-127"/>
                    <a:cs typeface="Poppins" panose="00000500000000000000" pitchFamily="2" charset="0"/>
                  </a:rPr>
                  <a:t>  two PPMMs modulo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𝑄</m:t>
                    </m:r>
                  </m:oMath>
                </a14:m>
                <a:endParaRPr kumimoji="0" lang="en-US" altLang="ko-KR" sz="20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 panose="00000500000000000000" pitchFamily="2" charset="0"/>
                  <a:ea typeface="맑은 고딕" panose="020B0503020000020004" pitchFamily="50" charset="-127"/>
                  <a:cs typeface="+mn-cs"/>
                </a:endParaRPr>
              </a:p>
              <a:p>
                <a:pPr marL="342900" lvl="0" indent="-342900"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dirty="0">
                    <a:solidFill>
                      <a:srgbClr val="FF0000"/>
                    </a:solidFill>
                    <a:latin typeface="Poppins" panose="00000500000000000000" pitchFamily="2" charset="0"/>
                    <a:ea typeface="맑은 고딕" panose="020B0503020000020004" pitchFamily="50" charset="-127"/>
                  </a:rPr>
                  <a:t>PPMM </a:t>
                </a:r>
                <a14:m>
                  <m:oMath xmlns:m="http://schemas.openxmlformats.org/officeDocument/2006/math">
                    <m:r>
                      <a:rPr lang="en-US" altLang="ko-K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𝑼𝑨</m:t>
                    </m:r>
                  </m:oMath>
                </a14:m>
                <a:r>
                  <a:rPr lang="en-US" altLang="ko-KR" sz="2000" dirty="0">
                    <a:solidFill>
                      <a:srgbClr val="FF0000"/>
                    </a:solidFill>
                    <a:latin typeface="Poppins" panose="00000500000000000000" pitchFamily="2" charset="0"/>
                    <a:ea typeface="맑은 고딕" panose="020B0503020000020004" pitchFamily="50" charset="-127"/>
                  </a:rPr>
                  <a:t> is easier than </a:t>
                </a:r>
                <a14:m>
                  <m:oMath xmlns:m="http://schemas.openxmlformats.org/officeDocument/2006/math">
                    <m:r>
                      <a:rPr lang="en-US" altLang="ko-K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𝑼𝑽</m:t>
                    </m:r>
                  </m:oMath>
                </a14:m>
                <a:endParaRPr kumimoji="0" lang="en-US" altLang="ko-KR" sz="2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oppins" panose="00000500000000000000" pitchFamily="2" charset="0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7806A0-1861-411D-0C04-3B1E9FDE2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75" y="6070158"/>
                <a:ext cx="10515593" cy="707886"/>
              </a:xfrm>
              <a:prstGeom prst="rect">
                <a:avLst/>
              </a:prstGeom>
              <a:blipFill>
                <a:blip r:embed="rId12"/>
                <a:stretch>
                  <a:fillRect l="-522" t="-4310" b="-15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1BC03A7D-B534-DDD9-06C1-1BEC6D6AE5E2}"/>
              </a:ext>
            </a:extLst>
          </p:cNvPr>
          <p:cNvGrpSpPr/>
          <p:nvPr/>
        </p:nvGrpSpPr>
        <p:grpSpPr>
          <a:xfrm>
            <a:off x="5464385" y="1749316"/>
            <a:ext cx="2036757" cy="1913628"/>
            <a:chOff x="5018005" y="1994433"/>
            <a:chExt cx="2036757" cy="19136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직사각형 85">
                  <a:extLst>
                    <a:ext uri="{FF2B5EF4-FFF2-40B4-BE49-F238E27FC236}">
                      <a16:creationId xmlns:a16="http://schemas.microsoft.com/office/drawing/2014/main" id="{FE69F7CF-24FC-7ED9-932C-E7036785A0FB}"/>
                    </a:ext>
                  </a:extLst>
                </p:cNvPr>
                <p:cNvSpPr/>
                <p:nvPr/>
              </p:nvSpPr>
              <p:spPr>
                <a:xfrm>
                  <a:off x="5053963" y="3647312"/>
                  <a:ext cx="730073" cy="2165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86" name="직사각형 85">
                  <a:extLst>
                    <a:ext uri="{FF2B5EF4-FFF2-40B4-BE49-F238E27FC236}">
                      <a16:creationId xmlns:a16="http://schemas.microsoft.com/office/drawing/2014/main" id="{FE69F7CF-24FC-7ED9-932C-E7036785A0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963" y="3647312"/>
                  <a:ext cx="730073" cy="216565"/>
                </a:xfrm>
                <a:prstGeom prst="rect">
                  <a:avLst/>
                </a:prstGeom>
                <a:blipFill>
                  <a:blip r:embed="rId13"/>
                  <a:stretch>
                    <a:fillRect t="-5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직사각형 86">
                  <a:extLst>
                    <a:ext uri="{FF2B5EF4-FFF2-40B4-BE49-F238E27FC236}">
                      <a16:creationId xmlns:a16="http://schemas.microsoft.com/office/drawing/2014/main" id="{ACFBED80-5CEE-B078-028D-3578B4FB4966}"/>
                    </a:ext>
                  </a:extLst>
                </p:cNvPr>
                <p:cNvSpPr/>
                <p:nvPr/>
              </p:nvSpPr>
              <p:spPr>
                <a:xfrm>
                  <a:off x="5849471" y="3636790"/>
                  <a:ext cx="390408" cy="22262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87" name="직사각형 86">
                  <a:extLst>
                    <a:ext uri="{FF2B5EF4-FFF2-40B4-BE49-F238E27FC236}">
                      <a16:creationId xmlns:a16="http://schemas.microsoft.com/office/drawing/2014/main" id="{ACFBED80-5CEE-B078-028D-3578B4FB49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471" y="3636790"/>
                  <a:ext cx="390408" cy="2226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직사각형 87">
                  <a:extLst>
                    <a:ext uri="{FF2B5EF4-FFF2-40B4-BE49-F238E27FC236}">
                      <a16:creationId xmlns:a16="http://schemas.microsoft.com/office/drawing/2014/main" id="{D8DFBE09-7C7D-D368-B594-21D14700F112}"/>
                    </a:ext>
                  </a:extLst>
                </p:cNvPr>
                <p:cNvSpPr/>
                <p:nvPr/>
              </p:nvSpPr>
              <p:spPr>
                <a:xfrm>
                  <a:off x="6283388" y="3647312"/>
                  <a:ext cx="730073" cy="2165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88" name="직사각형 87">
                  <a:extLst>
                    <a:ext uri="{FF2B5EF4-FFF2-40B4-BE49-F238E27FC236}">
                      <a16:creationId xmlns:a16="http://schemas.microsoft.com/office/drawing/2014/main" id="{D8DFBE09-7C7D-D368-B594-21D14700F1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388" y="3647312"/>
                  <a:ext cx="730073" cy="216565"/>
                </a:xfrm>
                <a:prstGeom prst="rect">
                  <a:avLst/>
                </a:prstGeom>
                <a:blipFill>
                  <a:blip r:embed="rId15"/>
                  <a:stretch>
                    <a:fillRect t="-5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69901379-9CF0-655D-858D-7FA4537607B1}"/>
                    </a:ext>
                  </a:extLst>
                </p:cNvPr>
                <p:cNvSpPr/>
                <p:nvPr/>
              </p:nvSpPr>
              <p:spPr>
                <a:xfrm>
                  <a:off x="5053963" y="2062294"/>
                  <a:ext cx="730073" cy="2165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69901379-9CF0-655D-858D-7FA4537607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963" y="2062294"/>
                  <a:ext cx="730073" cy="216565"/>
                </a:xfrm>
                <a:prstGeom prst="rect">
                  <a:avLst/>
                </a:prstGeom>
                <a:blipFill>
                  <a:blip r:embed="rId13"/>
                  <a:stretch>
                    <a:fillRect t="-5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직사각형 6">
                  <a:extLst>
                    <a:ext uri="{FF2B5EF4-FFF2-40B4-BE49-F238E27FC236}">
                      <a16:creationId xmlns:a16="http://schemas.microsoft.com/office/drawing/2014/main" id="{A6A45191-778A-E2F1-9EB1-BA9FEAF9BA54}"/>
                    </a:ext>
                  </a:extLst>
                </p:cNvPr>
                <p:cNvSpPr/>
                <p:nvPr/>
              </p:nvSpPr>
              <p:spPr>
                <a:xfrm>
                  <a:off x="5849471" y="2051772"/>
                  <a:ext cx="390408" cy="22262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7" name="직사각형 6">
                  <a:extLst>
                    <a:ext uri="{FF2B5EF4-FFF2-40B4-BE49-F238E27FC236}">
                      <a16:creationId xmlns:a16="http://schemas.microsoft.com/office/drawing/2014/main" id="{A6A45191-778A-E2F1-9EB1-BA9FEAF9BA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471" y="2051772"/>
                  <a:ext cx="390408" cy="2226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A6877407-0347-A7CC-6679-95B197BE561C}"/>
                    </a:ext>
                  </a:extLst>
                </p:cNvPr>
                <p:cNvSpPr/>
                <p:nvPr/>
              </p:nvSpPr>
              <p:spPr>
                <a:xfrm>
                  <a:off x="6283388" y="2062294"/>
                  <a:ext cx="730073" cy="2165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A6877407-0347-A7CC-6679-95B197BE5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388" y="2062294"/>
                  <a:ext cx="730073" cy="216565"/>
                </a:xfrm>
                <a:prstGeom prst="rect">
                  <a:avLst/>
                </a:prstGeom>
                <a:blipFill>
                  <a:blip r:embed="rId15"/>
                  <a:stretch>
                    <a:fillRect t="-5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6A3607A7-DA9C-728A-A00D-E9AECD203F05}"/>
                    </a:ext>
                  </a:extLst>
                </p:cNvPr>
                <p:cNvSpPr/>
                <p:nvPr/>
              </p:nvSpPr>
              <p:spPr>
                <a:xfrm>
                  <a:off x="5053963" y="2379298"/>
                  <a:ext cx="730073" cy="2165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6A3607A7-DA9C-728A-A00D-E9AECD203F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963" y="2379298"/>
                  <a:ext cx="730073" cy="216565"/>
                </a:xfrm>
                <a:prstGeom prst="rect">
                  <a:avLst/>
                </a:prstGeom>
                <a:blipFill>
                  <a:blip r:embed="rId13"/>
                  <a:stretch>
                    <a:fillRect t="-5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직사각형 9">
                  <a:extLst>
                    <a:ext uri="{FF2B5EF4-FFF2-40B4-BE49-F238E27FC236}">
                      <a16:creationId xmlns:a16="http://schemas.microsoft.com/office/drawing/2014/main" id="{166E0BFE-CA9B-3DF8-9364-022FA9BF84EB}"/>
                    </a:ext>
                  </a:extLst>
                </p:cNvPr>
                <p:cNvSpPr/>
                <p:nvPr/>
              </p:nvSpPr>
              <p:spPr>
                <a:xfrm>
                  <a:off x="5849471" y="2368776"/>
                  <a:ext cx="390408" cy="22262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0" name="직사각형 9">
                  <a:extLst>
                    <a:ext uri="{FF2B5EF4-FFF2-40B4-BE49-F238E27FC236}">
                      <a16:creationId xmlns:a16="http://schemas.microsoft.com/office/drawing/2014/main" id="{166E0BFE-CA9B-3DF8-9364-022FA9BF84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471" y="2368776"/>
                  <a:ext cx="390408" cy="2226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4D5E1DD4-3485-EF15-4674-92DDFEF4D972}"/>
                    </a:ext>
                  </a:extLst>
                </p:cNvPr>
                <p:cNvSpPr/>
                <p:nvPr/>
              </p:nvSpPr>
              <p:spPr>
                <a:xfrm>
                  <a:off x="6283388" y="2379298"/>
                  <a:ext cx="730073" cy="2165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4D5E1DD4-3485-EF15-4674-92DDFEF4D9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388" y="2379298"/>
                  <a:ext cx="730073" cy="216565"/>
                </a:xfrm>
                <a:prstGeom prst="rect">
                  <a:avLst/>
                </a:prstGeom>
                <a:blipFill>
                  <a:blip r:embed="rId15"/>
                  <a:stretch>
                    <a:fillRect t="-5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FBDCFBE-3247-8523-0D63-242B50A9A65F}"/>
                    </a:ext>
                  </a:extLst>
                </p:cNvPr>
                <p:cNvSpPr/>
                <p:nvPr/>
              </p:nvSpPr>
              <p:spPr>
                <a:xfrm>
                  <a:off x="5053963" y="2696302"/>
                  <a:ext cx="730073" cy="2165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FBDCFBE-3247-8523-0D63-242B50A9A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963" y="2696302"/>
                  <a:ext cx="730073" cy="216565"/>
                </a:xfrm>
                <a:prstGeom prst="rect">
                  <a:avLst/>
                </a:prstGeom>
                <a:blipFill>
                  <a:blip r:embed="rId13"/>
                  <a:stretch>
                    <a:fillRect t="-5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1BFCB168-2524-7E31-E7B6-A8218BD27FED}"/>
                    </a:ext>
                  </a:extLst>
                </p:cNvPr>
                <p:cNvSpPr/>
                <p:nvPr/>
              </p:nvSpPr>
              <p:spPr>
                <a:xfrm>
                  <a:off x="5849471" y="2685780"/>
                  <a:ext cx="390408" cy="22262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1BFCB168-2524-7E31-E7B6-A8218BD27F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471" y="2685780"/>
                  <a:ext cx="390408" cy="2226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F19BC166-B731-5CFC-25DD-F251238C9E60}"/>
                    </a:ext>
                  </a:extLst>
                </p:cNvPr>
                <p:cNvSpPr/>
                <p:nvPr/>
              </p:nvSpPr>
              <p:spPr>
                <a:xfrm>
                  <a:off x="6283388" y="2696302"/>
                  <a:ext cx="730073" cy="2165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F19BC166-B731-5CFC-25DD-F251238C9E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388" y="2696302"/>
                  <a:ext cx="730073" cy="216565"/>
                </a:xfrm>
                <a:prstGeom prst="rect">
                  <a:avLst/>
                </a:prstGeom>
                <a:blipFill>
                  <a:blip r:embed="rId15"/>
                  <a:stretch>
                    <a:fillRect t="-5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직사각형 14">
                  <a:extLst>
                    <a:ext uri="{FF2B5EF4-FFF2-40B4-BE49-F238E27FC236}">
                      <a16:creationId xmlns:a16="http://schemas.microsoft.com/office/drawing/2014/main" id="{0F26383C-1B35-7656-C6E5-2DA0FD89E20E}"/>
                    </a:ext>
                  </a:extLst>
                </p:cNvPr>
                <p:cNvSpPr/>
                <p:nvPr/>
              </p:nvSpPr>
              <p:spPr>
                <a:xfrm>
                  <a:off x="5053963" y="3013306"/>
                  <a:ext cx="730073" cy="2165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5" name="직사각형 14">
                  <a:extLst>
                    <a:ext uri="{FF2B5EF4-FFF2-40B4-BE49-F238E27FC236}">
                      <a16:creationId xmlns:a16="http://schemas.microsoft.com/office/drawing/2014/main" id="{0F26383C-1B35-7656-C6E5-2DA0FD89E2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963" y="3013306"/>
                  <a:ext cx="730073" cy="216565"/>
                </a:xfrm>
                <a:prstGeom prst="rect">
                  <a:avLst/>
                </a:prstGeom>
                <a:blipFill>
                  <a:blip r:embed="rId13"/>
                  <a:stretch>
                    <a:fillRect t="-5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FDD77625-F496-7B17-85B0-4F3D346F770A}"/>
                    </a:ext>
                  </a:extLst>
                </p:cNvPr>
                <p:cNvSpPr/>
                <p:nvPr/>
              </p:nvSpPr>
              <p:spPr>
                <a:xfrm>
                  <a:off x="5849471" y="3002784"/>
                  <a:ext cx="390408" cy="22262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FDD77625-F496-7B17-85B0-4F3D346F77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471" y="3002784"/>
                  <a:ext cx="390408" cy="2226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413D8F0E-2357-0483-07FA-A2F8E1442AAE}"/>
                    </a:ext>
                  </a:extLst>
                </p:cNvPr>
                <p:cNvSpPr/>
                <p:nvPr/>
              </p:nvSpPr>
              <p:spPr>
                <a:xfrm>
                  <a:off x="6283388" y="3013306"/>
                  <a:ext cx="730073" cy="2165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413D8F0E-2357-0483-07FA-A2F8E1442A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388" y="3013306"/>
                  <a:ext cx="730073" cy="216565"/>
                </a:xfrm>
                <a:prstGeom prst="rect">
                  <a:avLst/>
                </a:prstGeom>
                <a:blipFill>
                  <a:blip r:embed="rId15"/>
                  <a:stretch>
                    <a:fillRect t="-5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F86DA5FF-71E2-DBF4-AFCF-6E83C5491396}"/>
                    </a:ext>
                  </a:extLst>
                </p:cNvPr>
                <p:cNvSpPr/>
                <p:nvPr/>
              </p:nvSpPr>
              <p:spPr>
                <a:xfrm>
                  <a:off x="5053963" y="3330310"/>
                  <a:ext cx="730073" cy="2165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F86DA5FF-71E2-DBF4-AFCF-6E83C54913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963" y="3330310"/>
                  <a:ext cx="730073" cy="216565"/>
                </a:xfrm>
                <a:prstGeom prst="rect">
                  <a:avLst/>
                </a:prstGeom>
                <a:blipFill>
                  <a:blip r:embed="rId13"/>
                  <a:stretch>
                    <a:fillRect t="-5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0E494746-DEF7-4E03-4413-808AB40E8586}"/>
                    </a:ext>
                  </a:extLst>
                </p:cNvPr>
                <p:cNvSpPr/>
                <p:nvPr/>
              </p:nvSpPr>
              <p:spPr>
                <a:xfrm>
                  <a:off x="5849471" y="3319788"/>
                  <a:ext cx="390408" cy="22262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0E494746-DEF7-4E03-4413-808AB40E85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471" y="3319788"/>
                  <a:ext cx="390408" cy="2226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직사각형 19">
                  <a:extLst>
                    <a:ext uri="{FF2B5EF4-FFF2-40B4-BE49-F238E27FC236}">
                      <a16:creationId xmlns:a16="http://schemas.microsoft.com/office/drawing/2014/main" id="{6F13A562-9E3D-D219-9A03-3B6DF9D88706}"/>
                    </a:ext>
                  </a:extLst>
                </p:cNvPr>
                <p:cNvSpPr/>
                <p:nvPr/>
              </p:nvSpPr>
              <p:spPr>
                <a:xfrm>
                  <a:off x="6283388" y="3330310"/>
                  <a:ext cx="730073" cy="2165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0" name="직사각형 19">
                  <a:extLst>
                    <a:ext uri="{FF2B5EF4-FFF2-40B4-BE49-F238E27FC236}">
                      <a16:creationId xmlns:a16="http://schemas.microsoft.com/office/drawing/2014/main" id="{6F13A562-9E3D-D219-9A03-3B6DF9D887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388" y="3330310"/>
                  <a:ext cx="730073" cy="216565"/>
                </a:xfrm>
                <a:prstGeom prst="rect">
                  <a:avLst/>
                </a:prstGeom>
                <a:blipFill>
                  <a:blip r:embed="rId15"/>
                  <a:stretch>
                    <a:fillRect t="-5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직사각형 98">
                  <a:extLst>
                    <a:ext uri="{FF2B5EF4-FFF2-40B4-BE49-F238E27FC236}">
                      <a16:creationId xmlns:a16="http://schemas.microsoft.com/office/drawing/2014/main" id="{0E9AAD35-DF26-846C-8DB1-9A3CF86E6205}"/>
                    </a:ext>
                  </a:extLst>
                </p:cNvPr>
                <p:cNvSpPr/>
                <p:nvPr/>
              </p:nvSpPr>
              <p:spPr>
                <a:xfrm>
                  <a:off x="5018005" y="1994433"/>
                  <a:ext cx="2036757" cy="1913628"/>
                </a:xfrm>
                <a:prstGeom prst="rect">
                  <a:avLst/>
                </a:prstGeom>
                <a:solidFill>
                  <a:srgbClr val="A02B93">
                    <a:alpha val="8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직사각형 98">
                  <a:extLst>
                    <a:ext uri="{FF2B5EF4-FFF2-40B4-BE49-F238E27FC236}">
                      <a16:creationId xmlns:a16="http://schemas.microsoft.com/office/drawing/2014/main" id="{0E9AAD35-DF26-846C-8DB1-9A3CF86E62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8005" y="1994433"/>
                  <a:ext cx="2036757" cy="191362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FBDC1B8-9727-2027-F3C9-BE1944D673DB}"/>
              </a:ext>
            </a:extLst>
          </p:cNvPr>
          <p:cNvGrpSpPr/>
          <p:nvPr/>
        </p:nvGrpSpPr>
        <p:grpSpPr>
          <a:xfrm>
            <a:off x="10064579" y="1749316"/>
            <a:ext cx="2036757" cy="1913628"/>
            <a:chOff x="8369506" y="1994433"/>
            <a:chExt cx="2036757" cy="19136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8DFC1643-B0BA-A717-605A-755F2D4585E0}"/>
                    </a:ext>
                  </a:extLst>
                </p:cNvPr>
                <p:cNvSpPr/>
                <p:nvPr/>
              </p:nvSpPr>
              <p:spPr>
                <a:xfrm>
                  <a:off x="8405464" y="3647312"/>
                  <a:ext cx="730073" cy="216565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8DFC1643-B0BA-A717-605A-755F2D4585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464" y="3647312"/>
                  <a:ext cx="730073" cy="2165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B6CF2777-A748-D91E-346C-6962951F5413}"/>
                    </a:ext>
                  </a:extLst>
                </p:cNvPr>
                <p:cNvSpPr/>
                <p:nvPr/>
              </p:nvSpPr>
              <p:spPr>
                <a:xfrm>
                  <a:off x="9200972" y="3636790"/>
                  <a:ext cx="390408" cy="222622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B6CF2777-A748-D91E-346C-6962951F54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0972" y="3636790"/>
                  <a:ext cx="390408" cy="2226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직사각형 22">
                  <a:extLst>
                    <a:ext uri="{FF2B5EF4-FFF2-40B4-BE49-F238E27FC236}">
                      <a16:creationId xmlns:a16="http://schemas.microsoft.com/office/drawing/2014/main" id="{672BFE05-0EE2-D93E-8E44-166E664EF141}"/>
                    </a:ext>
                  </a:extLst>
                </p:cNvPr>
                <p:cNvSpPr/>
                <p:nvPr/>
              </p:nvSpPr>
              <p:spPr>
                <a:xfrm>
                  <a:off x="9634889" y="3647312"/>
                  <a:ext cx="730073" cy="216565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3" name="직사각형 22">
                  <a:extLst>
                    <a:ext uri="{FF2B5EF4-FFF2-40B4-BE49-F238E27FC236}">
                      <a16:creationId xmlns:a16="http://schemas.microsoft.com/office/drawing/2014/main" id="{672BFE05-0EE2-D93E-8E44-166E664EF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4889" y="3647312"/>
                  <a:ext cx="730073" cy="2165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53D559CB-4F72-59ED-A975-8818BF5218B8}"/>
                    </a:ext>
                  </a:extLst>
                </p:cNvPr>
                <p:cNvSpPr/>
                <p:nvPr/>
              </p:nvSpPr>
              <p:spPr>
                <a:xfrm>
                  <a:off x="8405464" y="2062294"/>
                  <a:ext cx="730073" cy="216565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53D559CB-4F72-59ED-A975-8818BF5218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464" y="2062294"/>
                  <a:ext cx="730073" cy="2165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036FB17C-EC01-0297-220C-A78756BBDF77}"/>
                    </a:ext>
                  </a:extLst>
                </p:cNvPr>
                <p:cNvSpPr/>
                <p:nvPr/>
              </p:nvSpPr>
              <p:spPr>
                <a:xfrm>
                  <a:off x="9200972" y="2051772"/>
                  <a:ext cx="390408" cy="222622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036FB17C-EC01-0297-220C-A78756BBDF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0972" y="2051772"/>
                  <a:ext cx="390408" cy="2226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직사각형 25">
                  <a:extLst>
                    <a:ext uri="{FF2B5EF4-FFF2-40B4-BE49-F238E27FC236}">
                      <a16:creationId xmlns:a16="http://schemas.microsoft.com/office/drawing/2014/main" id="{6F328F09-4049-450D-3D33-06E6757710A1}"/>
                    </a:ext>
                  </a:extLst>
                </p:cNvPr>
                <p:cNvSpPr/>
                <p:nvPr/>
              </p:nvSpPr>
              <p:spPr>
                <a:xfrm>
                  <a:off x="9634889" y="2062294"/>
                  <a:ext cx="730073" cy="216565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6" name="직사각형 25">
                  <a:extLst>
                    <a:ext uri="{FF2B5EF4-FFF2-40B4-BE49-F238E27FC236}">
                      <a16:creationId xmlns:a16="http://schemas.microsoft.com/office/drawing/2014/main" id="{6F328F09-4049-450D-3D33-06E6757710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4889" y="2062294"/>
                  <a:ext cx="730073" cy="2165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직사각형 26">
                  <a:extLst>
                    <a:ext uri="{FF2B5EF4-FFF2-40B4-BE49-F238E27FC236}">
                      <a16:creationId xmlns:a16="http://schemas.microsoft.com/office/drawing/2014/main" id="{11EA023E-0C45-F88B-5EB5-899AA41DCC5E}"/>
                    </a:ext>
                  </a:extLst>
                </p:cNvPr>
                <p:cNvSpPr/>
                <p:nvPr/>
              </p:nvSpPr>
              <p:spPr>
                <a:xfrm>
                  <a:off x="8405464" y="2379298"/>
                  <a:ext cx="730073" cy="216565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7" name="직사각형 26">
                  <a:extLst>
                    <a:ext uri="{FF2B5EF4-FFF2-40B4-BE49-F238E27FC236}">
                      <a16:creationId xmlns:a16="http://schemas.microsoft.com/office/drawing/2014/main" id="{11EA023E-0C45-F88B-5EB5-899AA41DCC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464" y="2379298"/>
                  <a:ext cx="730073" cy="2165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AAF81BFF-69F6-790C-A06D-97F5CF478E6B}"/>
                    </a:ext>
                  </a:extLst>
                </p:cNvPr>
                <p:cNvSpPr/>
                <p:nvPr/>
              </p:nvSpPr>
              <p:spPr>
                <a:xfrm>
                  <a:off x="9200972" y="2368776"/>
                  <a:ext cx="390408" cy="222622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AAF81BFF-69F6-790C-A06D-97F5CF478E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0972" y="2368776"/>
                  <a:ext cx="390408" cy="2226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직사각형 28">
                  <a:extLst>
                    <a:ext uri="{FF2B5EF4-FFF2-40B4-BE49-F238E27FC236}">
                      <a16:creationId xmlns:a16="http://schemas.microsoft.com/office/drawing/2014/main" id="{D2489AA9-F2EB-BF3D-1A52-458EFF9066F8}"/>
                    </a:ext>
                  </a:extLst>
                </p:cNvPr>
                <p:cNvSpPr/>
                <p:nvPr/>
              </p:nvSpPr>
              <p:spPr>
                <a:xfrm>
                  <a:off x="9634889" y="2379298"/>
                  <a:ext cx="730073" cy="216565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9" name="직사각형 28">
                  <a:extLst>
                    <a:ext uri="{FF2B5EF4-FFF2-40B4-BE49-F238E27FC236}">
                      <a16:creationId xmlns:a16="http://schemas.microsoft.com/office/drawing/2014/main" id="{D2489AA9-F2EB-BF3D-1A52-458EFF9066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4889" y="2379298"/>
                  <a:ext cx="730073" cy="2165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BDB572ED-6474-B669-3AE8-322A0937E6E3}"/>
                    </a:ext>
                  </a:extLst>
                </p:cNvPr>
                <p:cNvSpPr/>
                <p:nvPr/>
              </p:nvSpPr>
              <p:spPr>
                <a:xfrm>
                  <a:off x="8405464" y="2696302"/>
                  <a:ext cx="730073" cy="216565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BDB572ED-6474-B669-3AE8-322A0937E6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464" y="2696302"/>
                  <a:ext cx="730073" cy="2165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직사각형 30">
                  <a:extLst>
                    <a:ext uri="{FF2B5EF4-FFF2-40B4-BE49-F238E27FC236}">
                      <a16:creationId xmlns:a16="http://schemas.microsoft.com/office/drawing/2014/main" id="{532C88AD-02E8-8E6B-1DBA-04AA534E97F4}"/>
                    </a:ext>
                  </a:extLst>
                </p:cNvPr>
                <p:cNvSpPr/>
                <p:nvPr/>
              </p:nvSpPr>
              <p:spPr>
                <a:xfrm>
                  <a:off x="9200972" y="2685780"/>
                  <a:ext cx="390408" cy="222622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1" name="직사각형 30">
                  <a:extLst>
                    <a:ext uri="{FF2B5EF4-FFF2-40B4-BE49-F238E27FC236}">
                      <a16:creationId xmlns:a16="http://schemas.microsoft.com/office/drawing/2014/main" id="{532C88AD-02E8-8E6B-1DBA-04AA534E97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0972" y="2685780"/>
                  <a:ext cx="390408" cy="2226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직사각형 31">
                  <a:extLst>
                    <a:ext uri="{FF2B5EF4-FFF2-40B4-BE49-F238E27FC236}">
                      <a16:creationId xmlns:a16="http://schemas.microsoft.com/office/drawing/2014/main" id="{CEF310E7-AEC7-2CA6-24B4-2D7AF3F67A38}"/>
                    </a:ext>
                  </a:extLst>
                </p:cNvPr>
                <p:cNvSpPr/>
                <p:nvPr/>
              </p:nvSpPr>
              <p:spPr>
                <a:xfrm>
                  <a:off x="9634889" y="2696302"/>
                  <a:ext cx="730073" cy="216565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2" name="직사각형 31">
                  <a:extLst>
                    <a:ext uri="{FF2B5EF4-FFF2-40B4-BE49-F238E27FC236}">
                      <a16:creationId xmlns:a16="http://schemas.microsoft.com/office/drawing/2014/main" id="{CEF310E7-AEC7-2CA6-24B4-2D7AF3F67A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4889" y="2696302"/>
                  <a:ext cx="730073" cy="2165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A5AE9933-FF6D-5250-8E8A-F5E992BE96B9}"/>
                    </a:ext>
                  </a:extLst>
                </p:cNvPr>
                <p:cNvSpPr/>
                <p:nvPr/>
              </p:nvSpPr>
              <p:spPr>
                <a:xfrm>
                  <a:off x="8405464" y="3013306"/>
                  <a:ext cx="730073" cy="216565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A5AE9933-FF6D-5250-8E8A-F5E992BE96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464" y="3013306"/>
                  <a:ext cx="730073" cy="2165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BC49BD05-871D-B30D-0F75-669124052FA1}"/>
                    </a:ext>
                  </a:extLst>
                </p:cNvPr>
                <p:cNvSpPr/>
                <p:nvPr/>
              </p:nvSpPr>
              <p:spPr>
                <a:xfrm>
                  <a:off x="9200972" y="3002784"/>
                  <a:ext cx="390408" cy="222622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BC49BD05-871D-B30D-0F75-669124052F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0972" y="3002784"/>
                  <a:ext cx="390408" cy="2226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5D8DE049-0C6F-419D-A164-8DE0225EAE90}"/>
                    </a:ext>
                  </a:extLst>
                </p:cNvPr>
                <p:cNvSpPr/>
                <p:nvPr/>
              </p:nvSpPr>
              <p:spPr>
                <a:xfrm>
                  <a:off x="9634889" y="3013306"/>
                  <a:ext cx="730073" cy="216565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5D8DE049-0C6F-419D-A164-8DE0225EAE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4889" y="3013306"/>
                  <a:ext cx="730073" cy="2165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DB7C0CDF-76DA-4946-45C3-E925A0D49E14}"/>
                    </a:ext>
                  </a:extLst>
                </p:cNvPr>
                <p:cNvSpPr/>
                <p:nvPr/>
              </p:nvSpPr>
              <p:spPr>
                <a:xfrm>
                  <a:off x="8405464" y="3330310"/>
                  <a:ext cx="730073" cy="216565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DB7C0CDF-76DA-4946-45C3-E925A0D49E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464" y="3330310"/>
                  <a:ext cx="730073" cy="2165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0F36622F-E377-5C07-665B-5DCDFC01FFDE}"/>
                    </a:ext>
                  </a:extLst>
                </p:cNvPr>
                <p:cNvSpPr/>
                <p:nvPr/>
              </p:nvSpPr>
              <p:spPr>
                <a:xfrm>
                  <a:off x="9200972" y="3319788"/>
                  <a:ext cx="390408" cy="222622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0F36622F-E377-5C07-665B-5DCDFC01FF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0972" y="3319788"/>
                  <a:ext cx="390408" cy="2226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A3D59489-1B78-D5ED-6C83-3DEC50AD3B26}"/>
                    </a:ext>
                  </a:extLst>
                </p:cNvPr>
                <p:cNvSpPr/>
                <p:nvPr/>
              </p:nvSpPr>
              <p:spPr>
                <a:xfrm>
                  <a:off x="9634889" y="3330310"/>
                  <a:ext cx="730073" cy="216565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A3D59489-1B78-D5ED-6C83-3DEC50AD3B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4889" y="3330310"/>
                  <a:ext cx="730073" cy="2165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1DCDF808-6193-88DF-BAE3-F42FEF3B90D8}"/>
                    </a:ext>
                  </a:extLst>
                </p:cNvPr>
                <p:cNvSpPr/>
                <p:nvPr/>
              </p:nvSpPr>
              <p:spPr>
                <a:xfrm>
                  <a:off x="8369506" y="1994433"/>
                  <a:ext cx="2036757" cy="1913628"/>
                </a:xfrm>
                <a:prstGeom prst="rect">
                  <a:avLst/>
                </a:prstGeom>
                <a:solidFill>
                  <a:schemeClr val="accent6">
                    <a:alpha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1DCDF808-6193-88DF-BAE3-F42FEF3B90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506" y="1994433"/>
                  <a:ext cx="2036757" cy="191362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직사각형 116">
                <a:extLst>
                  <a:ext uri="{FF2B5EF4-FFF2-40B4-BE49-F238E27FC236}">
                    <a16:creationId xmlns:a16="http://schemas.microsoft.com/office/drawing/2014/main" id="{CAF67CF3-6C6D-BC2E-C7E9-7EDDE961241D}"/>
                  </a:ext>
                </a:extLst>
              </p:cNvPr>
              <p:cNvSpPr/>
              <p:nvPr/>
            </p:nvSpPr>
            <p:spPr>
              <a:xfrm>
                <a:off x="7951616" y="1757634"/>
                <a:ext cx="2036757" cy="1913628"/>
              </a:xfrm>
              <a:prstGeom prst="rect">
                <a:avLst/>
              </a:prstGeom>
              <a:solidFill>
                <a:schemeClr val="accent4">
                  <a:alpha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7" name="직사각형 116">
                <a:extLst>
                  <a:ext uri="{FF2B5EF4-FFF2-40B4-BE49-F238E27FC236}">
                    <a16:creationId xmlns:a16="http://schemas.microsoft.com/office/drawing/2014/main" id="{CAF67CF3-6C6D-BC2E-C7E9-7EDDE9612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616" y="1757634"/>
                <a:ext cx="2036757" cy="191362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직사각형 136">
                <a:extLst>
                  <a:ext uri="{FF2B5EF4-FFF2-40B4-BE49-F238E27FC236}">
                    <a16:creationId xmlns:a16="http://schemas.microsoft.com/office/drawing/2014/main" id="{010FDFE7-10E3-2C95-5BCD-2897DBA37731}"/>
                  </a:ext>
                </a:extLst>
              </p:cNvPr>
              <p:cNvSpPr/>
              <p:nvPr/>
            </p:nvSpPr>
            <p:spPr>
              <a:xfrm>
                <a:off x="68225" y="1757634"/>
                <a:ext cx="2036757" cy="1913628"/>
              </a:xfrm>
              <a:prstGeom prst="rect">
                <a:avLst/>
              </a:prstGeom>
              <a:solidFill>
                <a:schemeClr val="accent4">
                  <a:alpha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7" name="직사각형 136">
                <a:extLst>
                  <a:ext uri="{FF2B5EF4-FFF2-40B4-BE49-F238E27FC236}">
                    <a16:creationId xmlns:a16="http://schemas.microsoft.com/office/drawing/2014/main" id="{010FDFE7-10E3-2C95-5BCD-2897DBA37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5" y="1757634"/>
                <a:ext cx="2036757" cy="191362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왼쪽 대괄호 138">
            <a:extLst>
              <a:ext uri="{FF2B5EF4-FFF2-40B4-BE49-F238E27FC236}">
                <a16:creationId xmlns:a16="http://schemas.microsoft.com/office/drawing/2014/main" id="{CF7728F1-D429-E727-5EAC-0792AB5DC17C}"/>
              </a:ext>
            </a:extLst>
          </p:cNvPr>
          <p:cNvSpPr/>
          <p:nvPr/>
        </p:nvSpPr>
        <p:spPr>
          <a:xfrm>
            <a:off x="2200735" y="1705933"/>
            <a:ext cx="62093" cy="1988956"/>
          </a:xfrm>
          <a:prstGeom prst="leftBracket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왼쪽 대괄호 139">
            <a:extLst>
              <a:ext uri="{FF2B5EF4-FFF2-40B4-BE49-F238E27FC236}">
                <a16:creationId xmlns:a16="http://schemas.microsoft.com/office/drawing/2014/main" id="{727BE809-2212-832F-0865-A7D6DBF6D418}"/>
              </a:ext>
            </a:extLst>
          </p:cNvPr>
          <p:cNvSpPr/>
          <p:nvPr/>
        </p:nvSpPr>
        <p:spPr>
          <a:xfrm rot="10800000">
            <a:off x="7545404" y="1720736"/>
            <a:ext cx="62093" cy="1988956"/>
          </a:xfrm>
          <a:prstGeom prst="leftBracket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5" name="그룹 314">
            <a:extLst>
              <a:ext uri="{FF2B5EF4-FFF2-40B4-BE49-F238E27FC236}">
                <a16:creationId xmlns:a16="http://schemas.microsoft.com/office/drawing/2014/main" id="{76BA927D-B1C1-1F11-3453-C2AA58D79435}"/>
              </a:ext>
            </a:extLst>
          </p:cNvPr>
          <p:cNvGrpSpPr/>
          <p:nvPr/>
        </p:nvGrpSpPr>
        <p:grpSpPr>
          <a:xfrm>
            <a:off x="2307915" y="4010412"/>
            <a:ext cx="7680458" cy="1927146"/>
            <a:chOff x="2307915" y="4010412"/>
            <a:chExt cx="7680458" cy="1927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직사각형 256">
                  <a:extLst>
                    <a:ext uri="{FF2B5EF4-FFF2-40B4-BE49-F238E27FC236}">
                      <a16:creationId xmlns:a16="http://schemas.microsoft.com/office/drawing/2014/main" id="{4A1BC79B-01B3-6EAD-F631-B9F8D84DBA5E}"/>
                    </a:ext>
                  </a:extLst>
                </p:cNvPr>
                <p:cNvSpPr/>
                <p:nvPr/>
              </p:nvSpPr>
              <p:spPr>
                <a:xfrm flipV="1">
                  <a:off x="5226545" y="4052412"/>
                  <a:ext cx="31166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257" name="직사각형 256">
                  <a:extLst>
                    <a:ext uri="{FF2B5EF4-FFF2-40B4-BE49-F238E27FC236}">
                      <a16:creationId xmlns:a16="http://schemas.microsoft.com/office/drawing/2014/main" id="{4A1BC79B-01B3-6EAD-F631-B9F8D84DBA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5226545" y="4052412"/>
                  <a:ext cx="311661" cy="461665"/>
                </a:xfrm>
                <a:prstGeom prst="rect">
                  <a:avLst/>
                </a:prstGeom>
                <a:blipFill>
                  <a:blip r:embed="rId26"/>
                  <a:stretch>
                    <a:fillRect l="-33333" r="-19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직사각형 257">
                  <a:extLst>
                    <a:ext uri="{FF2B5EF4-FFF2-40B4-BE49-F238E27FC236}">
                      <a16:creationId xmlns:a16="http://schemas.microsoft.com/office/drawing/2014/main" id="{E8D8AB9A-4B11-8E6F-93C9-53D0296B5936}"/>
                    </a:ext>
                  </a:extLst>
                </p:cNvPr>
                <p:cNvSpPr/>
                <p:nvPr/>
              </p:nvSpPr>
              <p:spPr>
                <a:xfrm>
                  <a:off x="7571301" y="4023932"/>
                  <a:ext cx="39283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258" name="직사각형 257">
                  <a:extLst>
                    <a:ext uri="{FF2B5EF4-FFF2-40B4-BE49-F238E27FC236}">
                      <a16:creationId xmlns:a16="http://schemas.microsoft.com/office/drawing/2014/main" id="{E8D8AB9A-4B11-8E6F-93C9-53D0296B59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1301" y="4023932"/>
                  <a:ext cx="392838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9" name="그룹 258">
              <a:extLst>
                <a:ext uri="{FF2B5EF4-FFF2-40B4-BE49-F238E27FC236}">
                  <a16:creationId xmlns:a16="http://schemas.microsoft.com/office/drawing/2014/main" id="{D7508A1F-A7BE-350B-2F25-8501BA39A3E7}"/>
                </a:ext>
              </a:extLst>
            </p:cNvPr>
            <p:cNvGrpSpPr/>
            <p:nvPr/>
          </p:nvGrpSpPr>
          <p:grpSpPr>
            <a:xfrm>
              <a:off x="3170864" y="4065390"/>
              <a:ext cx="2041122" cy="797442"/>
              <a:chOff x="2563826" y="2049411"/>
              <a:chExt cx="2041122" cy="7974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직사각형 259">
                    <a:extLst>
                      <a:ext uri="{FF2B5EF4-FFF2-40B4-BE49-F238E27FC236}">
                        <a16:creationId xmlns:a16="http://schemas.microsoft.com/office/drawing/2014/main" id="{37F9FEC4-2E6C-209F-0969-31AB9A54B0F1}"/>
                      </a:ext>
                    </a:extLst>
                  </p:cNvPr>
                  <p:cNvSpPr/>
                  <p:nvPr/>
                </p:nvSpPr>
                <p:spPr>
                  <a:xfrm>
                    <a:off x="2563826" y="2049411"/>
                    <a:ext cx="797442" cy="79744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ko-KR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Toep</m:t>
                          </m:r>
                          <m:d>
                            <m:d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0" name="직사각형 259">
                    <a:extLst>
                      <a:ext uri="{FF2B5EF4-FFF2-40B4-BE49-F238E27FC236}">
                        <a16:creationId xmlns:a16="http://schemas.microsoft.com/office/drawing/2014/main" id="{37F9FEC4-2E6C-209F-0969-31AB9A54B0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3826" y="2049411"/>
                    <a:ext cx="797442" cy="79744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직사각형 260">
                    <a:extLst>
                      <a:ext uri="{FF2B5EF4-FFF2-40B4-BE49-F238E27FC236}">
                        <a16:creationId xmlns:a16="http://schemas.microsoft.com/office/drawing/2014/main" id="{CC95A897-4ABF-2D94-7712-950077F1A7D7}"/>
                      </a:ext>
                    </a:extLst>
                  </p:cNvPr>
                  <p:cNvSpPr/>
                  <p:nvPr/>
                </p:nvSpPr>
                <p:spPr>
                  <a:xfrm>
                    <a:off x="3397276" y="2049411"/>
                    <a:ext cx="372224" cy="79744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1" name="직사각형 260">
                    <a:extLst>
                      <a:ext uri="{FF2B5EF4-FFF2-40B4-BE49-F238E27FC236}">
                        <a16:creationId xmlns:a16="http://schemas.microsoft.com/office/drawing/2014/main" id="{CC95A897-4ABF-2D94-7712-950077F1A7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7276" y="2049411"/>
                    <a:ext cx="372224" cy="79744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2" name="직사각형 261">
                    <a:extLst>
                      <a:ext uri="{FF2B5EF4-FFF2-40B4-BE49-F238E27FC236}">
                        <a16:creationId xmlns:a16="http://schemas.microsoft.com/office/drawing/2014/main" id="{97312C7C-AFE3-B800-88E7-0BF4C6761907}"/>
                      </a:ext>
                    </a:extLst>
                  </p:cNvPr>
                  <p:cNvSpPr/>
                  <p:nvPr/>
                </p:nvSpPr>
                <p:spPr>
                  <a:xfrm>
                    <a:off x="3807506" y="2049411"/>
                    <a:ext cx="797442" cy="79744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ko-KR" sz="11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Toep</m:t>
                          </m:r>
                          <m:d>
                            <m:dPr>
                              <m:ctrlPr>
                                <a:rPr lang="en-US" altLang="ko-KR" sz="11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1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1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11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ko-KR" altLang="en-US" sz="11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2" name="직사각형 261">
                    <a:extLst>
                      <a:ext uri="{FF2B5EF4-FFF2-40B4-BE49-F238E27FC236}">
                        <a16:creationId xmlns:a16="http://schemas.microsoft.com/office/drawing/2014/main" id="{97312C7C-AFE3-B800-88E7-0BF4C67619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7506" y="2049411"/>
                    <a:ext cx="797442" cy="79744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3" name="그룹 262">
              <a:extLst>
                <a:ext uri="{FF2B5EF4-FFF2-40B4-BE49-F238E27FC236}">
                  <a16:creationId xmlns:a16="http://schemas.microsoft.com/office/drawing/2014/main" id="{82A612DA-D013-3DDA-3BEF-CF5758B44B12}"/>
                </a:ext>
              </a:extLst>
            </p:cNvPr>
            <p:cNvGrpSpPr/>
            <p:nvPr/>
          </p:nvGrpSpPr>
          <p:grpSpPr>
            <a:xfrm>
              <a:off x="2307915" y="4023931"/>
              <a:ext cx="809795" cy="1913627"/>
              <a:chOff x="1677825" y="2007952"/>
              <a:chExt cx="809795" cy="19136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4" name="직사각형 263">
                    <a:extLst>
                      <a:ext uri="{FF2B5EF4-FFF2-40B4-BE49-F238E27FC236}">
                        <a16:creationId xmlns:a16="http://schemas.microsoft.com/office/drawing/2014/main" id="{D61716DF-AF49-CC63-7535-D4F7C9FBDB85}"/>
                      </a:ext>
                    </a:extLst>
                  </p:cNvPr>
                  <p:cNvSpPr/>
                  <p:nvPr/>
                </p:nvSpPr>
                <p:spPr>
                  <a:xfrm>
                    <a:off x="1710730" y="2060901"/>
                    <a:ext cx="730073" cy="223215"/>
                  </a:xfrm>
                  <a:prstGeom prst="rect">
                    <a:avLst/>
                  </a:prstGeom>
                  <a:solidFill>
                    <a:srgbClr val="A02B93"/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64" name="직사각형 263">
                    <a:extLst>
                      <a:ext uri="{FF2B5EF4-FFF2-40B4-BE49-F238E27FC236}">
                        <a16:creationId xmlns:a16="http://schemas.microsoft.com/office/drawing/2014/main" id="{D61716DF-AF49-CC63-7535-D4F7C9FBDB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0730" y="2060901"/>
                    <a:ext cx="730073" cy="22321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5" name="직사각형 264">
                    <a:extLst>
                      <a:ext uri="{FF2B5EF4-FFF2-40B4-BE49-F238E27FC236}">
                        <a16:creationId xmlns:a16="http://schemas.microsoft.com/office/drawing/2014/main" id="{AB9F0FDF-E72A-4C7E-48F7-724C07CE63A0}"/>
                      </a:ext>
                    </a:extLst>
                  </p:cNvPr>
                  <p:cNvSpPr/>
                  <p:nvPr/>
                </p:nvSpPr>
                <p:spPr>
                  <a:xfrm>
                    <a:off x="1710730" y="2691019"/>
                    <a:ext cx="730073" cy="223215"/>
                  </a:xfrm>
                  <a:prstGeom prst="rect">
                    <a:avLst/>
                  </a:prstGeom>
                  <a:solidFill>
                    <a:srgbClr val="A02B93"/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65" name="직사각형 264">
                    <a:extLst>
                      <a:ext uri="{FF2B5EF4-FFF2-40B4-BE49-F238E27FC236}">
                        <a16:creationId xmlns:a16="http://schemas.microsoft.com/office/drawing/2014/main" id="{AB9F0FDF-E72A-4C7E-48F7-724C07CE63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0730" y="2691019"/>
                    <a:ext cx="730073" cy="22321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6" name="직사각형 265">
                    <a:extLst>
                      <a:ext uri="{FF2B5EF4-FFF2-40B4-BE49-F238E27FC236}">
                        <a16:creationId xmlns:a16="http://schemas.microsoft.com/office/drawing/2014/main" id="{61E75EB5-B0F6-5B1B-1398-6400CA88C5B5}"/>
                      </a:ext>
                    </a:extLst>
                  </p:cNvPr>
                  <p:cNvSpPr/>
                  <p:nvPr/>
                </p:nvSpPr>
                <p:spPr>
                  <a:xfrm>
                    <a:off x="1710730" y="2375960"/>
                    <a:ext cx="730073" cy="223215"/>
                  </a:xfrm>
                  <a:prstGeom prst="rect">
                    <a:avLst/>
                  </a:prstGeom>
                  <a:solidFill>
                    <a:srgbClr val="A02B93"/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66" name="직사각형 265">
                    <a:extLst>
                      <a:ext uri="{FF2B5EF4-FFF2-40B4-BE49-F238E27FC236}">
                        <a16:creationId xmlns:a16="http://schemas.microsoft.com/office/drawing/2014/main" id="{61E75EB5-B0F6-5B1B-1398-6400CA88C5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0730" y="2375960"/>
                    <a:ext cx="730073" cy="223215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7" name="직사각형 266">
                    <a:extLst>
                      <a:ext uri="{FF2B5EF4-FFF2-40B4-BE49-F238E27FC236}">
                        <a16:creationId xmlns:a16="http://schemas.microsoft.com/office/drawing/2014/main" id="{E3C58718-D697-998D-8A11-8D54AF8C9E9E}"/>
                      </a:ext>
                    </a:extLst>
                  </p:cNvPr>
                  <p:cNvSpPr/>
                  <p:nvPr/>
                </p:nvSpPr>
                <p:spPr>
                  <a:xfrm>
                    <a:off x="1710730" y="3006078"/>
                    <a:ext cx="730073" cy="223215"/>
                  </a:xfrm>
                  <a:prstGeom prst="rect">
                    <a:avLst/>
                  </a:prstGeom>
                  <a:solidFill>
                    <a:srgbClr val="A02B93"/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67" name="직사각형 266">
                    <a:extLst>
                      <a:ext uri="{FF2B5EF4-FFF2-40B4-BE49-F238E27FC236}">
                        <a16:creationId xmlns:a16="http://schemas.microsoft.com/office/drawing/2014/main" id="{E3C58718-D697-998D-8A11-8D54AF8C9E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0730" y="3006078"/>
                    <a:ext cx="730073" cy="22321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직사각형 267">
                    <a:extLst>
                      <a:ext uri="{FF2B5EF4-FFF2-40B4-BE49-F238E27FC236}">
                        <a16:creationId xmlns:a16="http://schemas.microsoft.com/office/drawing/2014/main" id="{F24EC29F-20DA-EC56-CF8C-9BB27150A12A}"/>
                      </a:ext>
                    </a:extLst>
                  </p:cNvPr>
                  <p:cNvSpPr/>
                  <p:nvPr/>
                </p:nvSpPr>
                <p:spPr>
                  <a:xfrm>
                    <a:off x="1710730" y="3636197"/>
                    <a:ext cx="730073" cy="223215"/>
                  </a:xfrm>
                  <a:prstGeom prst="rect">
                    <a:avLst/>
                  </a:prstGeom>
                  <a:solidFill>
                    <a:srgbClr val="A02B93"/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68" name="직사각형 267">
                    <a:extLst>
                      <a:ext uri="{FF2B5EF4-FFF2-40B4-BE49-F238E27FC236}">
                        <a16:creationId xmlns:a16="http://schemas.microsoft.com/office/drawing/2014/main" id="{F24EC29F-20DA-EC56-CF8C-9BB27150A1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0730" y="3636197"/>
                    <a:ext cx="730073" cy="22321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9" name="직사각형 268">
                    <a:extLst>
                      <a:ext uri="{FF2B5EF4-FFF2-40B4-BE49-F238E27FC236}">
                        <a16:creationId xmlns:a16="http://schemas.microsoft.com/office/drawing/2014/main" id="{12DDEB32-AE7A-EDED-E992-4A7F0E839A58}"/>
                      </a:ext>
                    </a:extLst>
                  </p:cNvPr>
                  <p:cNvSpPr/>
                  <p:nvPr/>
                </p:nvSpPr>
                <p:spPr>
                  <a:xfrm>
                    <a:off x="1710730" y="3321137"/>
                    <a:ext cx="730073" cy="223215"/>
                  </a:xfrm>
                  <a:prstGeom prst="rect">
                    <a:avLst/>
                  </a:prstGeom>
                  <a:solidFill>
                    <a:srgbClr val="A02B93"/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69" name="직사각형 268">
                    <a:extLst>
                      <a:ext uri="{FF2B5EF4-FFF2-40B4-BE49-F238E27FC236}">
                        <a16:creationId xmlns:a16="http://schemas.microsoft.com/office/drawing/2014/main" id="{12DDEB32-AE7A-EDED-E992-4A7F0E839A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0730" y="3321137"/>
                    <a:ext cx="730073" cy="22321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0" name="직사각형 269">
                    <a:extLst>
                      <a:ext uri="{FF2B5EF4-FFF2-40B4-BE49-F238E27FC236}">
                        <a16:creationId xmlns:a16="http://schemas.microsoft.com/office/drawing/2014/main" id="{C990F3BF-F5FA-7DE5-1D4B-E3B4DB104D35}"/>
                      </a:ext>
                    </a:extLst>
                  </p:cNvPr>
                  <p:cNvSpPr/>
                  <p:nvPr/>
                </p:nvSpPr>
                <p:spPr>
                  <a:xfrm>
                    <a:off x="1677825" y="2007952"/>
                    <a:ext cx="809795" cy="1913627"/>
                  </a:xfrm>
                  <a:prstGeom prst="rect">
                    <a:avLst/>
                  </a:prstGeom>
                  <a:solidFill>
                    <a:srgbClr val="A02B93">
                      <a:alpha val="60000"/>
                    </a:srgbClr>
                  </a:solidFill>
                  <a:ln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𝑼𝑨</m:t>
                          </m:r>
                        </m:oMath>
                      </m:oMathPara>
                    </a14:m>
                    <a:endParaRPr lang="ko-KR" altLang="en-US" sz="2400" b="1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0" name="직사각형 269">
                    <a:extLst>
                      <a:ext uri="{FF2B5EF4-FFF2-40B4-BE49-F238E27FC236}">
                        <a16:creationId xmlns:a16="http://schemas.microsoft.com/office/drawing/2014/main" id="{C990F3BF-F5FA-7DE5-1D4B-E3B4DB104D3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7825" y="2007952"/>
                    <a:ext cx="809795" cy="1913627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  <a:ln cmpd="sng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1" name="그룹 270">
              <a:extLst>
                <a:ext uri="{FF2B5EF4-FFF2-40B4-BE49-F238E27FC236}">
                  <a16:creationId xmlns:a16="http://schemas.microsoft.com/office/drawing/2014/main" id="{966A91EF-E218-3A1C-A7AE-C43535B1E757}"/>
                </a:ext>
              </a:extLst>
            </p:cNvPr>
            <p:cNvGrpSpPr/>
            <p:nvPr/>
          </p:nvGrpSpPr>
          <p:grpSpPr>
            <a:xfrm>
              <a:off x="5464385" y="4010412"/>
              <a:ext cx="2036757" cy="1913628"/>
              <a:chOff x="5018005" y="1994433"/>
              <a:chExt cx="2036757" cy="19136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2" name="직사각형 271">
                    <a:extLst>
                      <a:ext uri="{FF2B5EF4-FFF2-40B4-BE49-F238E27FC236}">
                        <a16:creationId xmlns:a16="http://schemas.microsoft.com/office/drawing/2014/main" id="{701B2D84-C952-4D00-C435-2B005DFAFC9C}"/>
                      </a:ext>
                    </a:extLst>
                  </p:cNvPr>
                  <p:cNvSpPr/>
                  <p:nvPr/>
                </p:nvSpPr>
                <p:spPr>
                  <a:xfrm>
                    <a:off x="5053963" y="3647312"/>
                    <a:ext cx="730073" cy="21656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72" name="직사각형 271">
                    <a:extLst>
                      <a:ext uri="{FF2B5EF4-FFF2-40B4-BE49-F238E27FC236}">
                        <a16:creationId xmlns:a16="http://schemas.microsoft.com/office/drawing/2014/main" id="{701B2D84-C952-4D00-C435-2B005DFAFC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3963" y="3647312"/>
                    <a:ext cx="730073" cy="2165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512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3" name="직사각형 272">
                    <a:extLst>
                      <a:ext uri="{FF2B5EF4-FFF2-40B4-BE49-F238E27FC236}">
                        <a16:creationId xmlns:a16="http://schemas.microsoft.com/office/drawing/2014/main" id="{D3BA577B-AEB8-B412-8C69-F2650FD6BB0D}"/>
                      </a:ext>
                    </a:extLst>
                  </p:cNvPr>
                  <p:cNvSpPr/>
                  <p:nvPr/>
                </p:nvSpPr>
                <p:spPr>
                  <a:xfrm>
                    <a:off x="5849471" y="3636790"/>
                    <a:ext cx="390408" cy="222622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73" name="직사각형 272">
                    <a:extLst>
                      <a:ext uri="{FF2B5EF4-FFF2-40B4-BE49-F238E27FC236}">
                        <a16:creationId xmlns:a16="http://schemas.microsoft.com/office/drawing/2014/main" id="{D3BA577B-AEB8-B412-8C69-F2650FD6BB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471" y="3636790"/>
                    <a:ext cx="390408" cy="22262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4" name="직사각형 273">
                    <a:extLst>
                      <a:ext uri="{FF2B5EF4-FFF2-40B4-BE49-F238E27FC236}">
                        <a16:creationId xmlns:a16="http://schemas.microsoft.com/office/drawing/2014/main" id="{40D5DB72-71D4-AE8F-6911-D159F7B9777C}"/>
                      </a:ext>
                    </a:extLst>
                  </p:cNvPr>
                  <p:cNvSpPr/>
                  <p:nvPr/>
                </p:nvSpPr>
                <p:spPr>
                  <a:xfrm>
                    <a:off x="6283388" y="3647312"/>
                    <a:ext cx="730073" cy="21656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74" name="직사각형 273">
                    <a:extLst>
                      <a:ext uri="{FF2B5EF4-FFF2-40B4-BE49-F238E27FC236}">
                        <a16:creationId xmlns:a16="http://schemas.microsoft.com/office/drawing/2014/main" id="{40D5DB72-71D4-AE8F-6911-D159F7B977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3388" y="3647312"/>
                    <a:ext cx="730073" cy="2165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512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직사각형 274">
                    <a:extLst>
                      <a:ext uri="{FF2B5EF4-FFF2-40B4-BE49-F238E27FC236}">
                        <a16:creationId xmlns:a16="http://schemas.microsoft.com/office/drawing/2014/main" id="{41C98898-E830-578C-CFF8-1B37A8CD5AEA}"/>
                      </a:ext>
                    </a:extLst>
                  </p:cNvPr>
                  <p:cNvSpPr/>
                  <p:nvPr/>
                </p:nvSpPr>
                <p:spPr>
                  <a:xfrm>
                    <a:off x="5053963" y="2062294"/>
                    <a:ext cx="730073" cy="21656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75" name="직사각형 274">
                    <a:extLst>
                      <a:ext uri="{FF2B5EF4-FFF2-40B4-BE49-F238E27FC236}">
                        <a16:creationId xmlns:a16="http://schemas.microsoft.com/office/drawing/2014/main" id="{41C98898-E830-578C-CFF8-1B37A8CD5AE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3963" y="2062294"/>
                    <a:ext cx="730073" cy="2165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512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직사각형 275">
                    <a:extLst>
                      <a:ext uri="{FF2B5EF4-FFF2-40B4-BE49-F238E27FC236}">
                        <a16:creationId xmlns:a16="http://schemas.microsoft.com/office/drawing/2014/main" id="{C939FAE3-7BDC-AD88-70D1-4D2DDA0608FC}"/>
                      </a:ext>
                    </a:extLst>
                  </p:cNvPr>
                  <p:cNvSpPr/>
                  <p:nvPr/>
                </p:nvSpPr>
                <p:spPr>
                  <a:xfrm>
                    <a:off x="5849471" y="2051772"/>
                    <a:ext cx="390408" cy="222622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76" name="직사각형 275">
                    <a:extLst>
                      <a:ext uri="{FF2B5EF4-FFF2-40B4-BE49-F238E27FC236}">
                        <a16:creationId xmlns:a16="http://schemas.microsoft.com/office/drawing/2014/main" id="{C939FAE3-7BDC-AD88-70D1-4D2DDA0608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471" y="2051772"/>
                    <a:ext cx="390408" cy="22262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7" name="직사각형 276">
                    <a:extLst>
                      <a:ext uri="{FF2B5EF4-FFF2-40B4-BE49-F238E27FC236}">
                        <a16:creationId xmlns:a16="http://schemas.microsoft.com/office/drawing/2014/main" id="{CC453901-C77F-99E0-8D56-94A656B48278}"/>
                      </a:ext>
                    </a:extLst>
                  </p:cNvPr>
                  <p:cNvSpPr/>
                  <p:nvPr/>
                </p:nvSpPr>
                <p:spPr>
                  <a:xfrm>
                    <a:off x="6283388" y="2062294"/>
                    <a:ext cx="730073" cy="21656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77" name="직사각형 276">
                    <a:extLst>
                      <a:ext uri="{FF2B5EF4-FFF2-40B4-BE49-F238E27FC236}">
                        <a16:creationId xmlns:a16="http://schemas.microsoft.com/office/drawing/2014/main" id="{CC453901-C77F-99E0-8D56-94A656B482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3388" y="2062294"/>
                    <a:ext cx="730073" cy="2165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512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8" name="직사각형 277">
                    <a:extLst>
                      <a:ext uri="{FF2B5EF4-FFF2-40B4-BE49-F238E27FC236}">
                        <a16:creationId xmlns:a16="http://schemas.microsoft.com/office/drawing/2014/main" id="{D3698130-B01E-1F58-9FDA-C5DCE0EFEF5D}"/>
                      </a:ext>
                    </a:extLst>
                  </p:cNvPr>
                  <p:cNvSpPr/>
                  <p:nvPr/>
                </p:nvSpPr>
                <p:spPr>
                  <a:xfrm>
                    <a:off x="5053963" y="2379298"/>
                    <a:ext cx="730073" cy="21656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78" name="직사각형 277">
                    <a:extLst>
                      <a:ext uri="{FF2B5EF4-FFF2-40B4-BE49-F238E27FC236}">
                        <a16:creationId xmlns:a16="http://schemas.microsoft.com/office/drawing/2014/main" id="{D3698130-B01E-1F58-9FDA-C5DCE0EFEF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3963" y="2379298"/>
                    <a:ext cx="730073" cy="2165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512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9" name="직사각형 278">
                    <a:extLst>
                      <a:ext uri="{FF2B5EF4-FFF2-40B4-BE49-F238E27FC236}">
                        <a16:creationId xmlns:a16="http://schemas.microsoft.com/office/drawing/2014/main" id="{B4466BA8-9753-7695-5316-0D586BB6F969}"/>
                      </a:ext>
                    </a:extLst>
                  </p:cNvPr>
                  <p:cNvSpPr/>
                  <p:nvPr/>
                </p:nvSpPr>
                <p:spPr>
                  <a:xfrm>
                    <a:off x="5849471" y="2368776"/>
                    <a:ext cx="390408" cy="222622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79" name="직사각형 278">
                    <a:extLst>
                      <a:ext uri="{FF2B5EF4-FFF2-40B4-BE49-F238E27FC236}">
                        <a16:creationId xmlns:a16="http://schemas.microsoft.com/office/drawing/2014/main" id="{B4466BA8-9753-7695-5316-0D586BB6F9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471" y="2368776"/>
                    <a:ext cx="390408" cy="22262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0" name="직사각형 279">
                    <a:extLst>
                      <a:ext uri="{FF2B5EF4-FFF2-40B4-BE49-F238E27FC236}">
                        <a16:creationId xmlns:a16="http://schemas.microsoft.com/office/drawing/2014/main" id="{1373E3CF-9EDA-CF4B-BF73-135C0C4774C1}"/>
                      </a:ext>
                    </a:extLst>
                  </p:cNvPr>
                  <p:cNvSpPr/>
                  <p:nvPr/>
                </p:nvSpPr>
                <p:spPr>
                  <a:xfrm>
                    <a:off x="6283388" y="2379298"/>
                    <a:ext cx="730073" cy="21656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80" name="직사각형 279">
                    <a:extLst>
                      <a:ext uri="{FF2B5EF4-FFF2-40B4-BE49-F238E27FC236}">
                        <a16:creationId xmlns:a16="http://schemas.microsoft.com/office/drawing/2014/main" id="{1373E3CF-9EDA-CF4B-BF73-135C0C4774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3388" y="2379298"/>
                    <a:ext cx="730073" cy="2165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512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1" name="직사각형 280">
                    <a:extLst>
                      <a:ext uri="{FF2B5EF4-FFF2-40B4-BE49-F238E27FC236}">
                        <a16:creationId xmlns:a16="http://schemas.microsoft.com/office/drawing/2014/main" id="{1C779BBD-EFC6-1F4D-B867-04ABDA878A14}"/>
                      </a:ext>
                    </a:extLst>
                  </p:cNvPr>
                  <p:cNvSpPr/>
                  <p:nvPr/>
                </p:nvSpPr>
                <p:spPr>
                  <a:xfrm>
                    <a:off x="5053963" y="2696302"/>
                    <a:ext cx="730073" cy="21656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81" name="직사각형 280">
                    <a:extLst>
                      <a:ext uri="{FF2B5EF4-FFF2-40B4-BE49-F238E27FC236}">
                        <a16:creationId xmlns:a16="http://schemas.microsoft.com/office/drawing/2014/main" id="{1C779BBD-EFC6-1F4D-B867-04ABDA878A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3963" y="2696302"/>
                    <a:ext cx="730073" cy="2165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512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2" name="직사각형 281">
                    <a:extLst>
                      <a:ext uri="{FF2B5EF4-FFF2-40B4-BE49-F238E27FC236}">
                        <a16:creationId xmlns:a16="http://schemas.microsoft.com/office/drawing/2014/main" id="{9398D5FE-91B4-484F-33C2-614481CB12E2}"/>
                      </a:ext>
                    </a:extLst>
                  </p:cNvPr>
                  <p:cNvSpPr/>
                  <p:nvPr/>
                </p:nvSpPr>
                <p:spPr>
                  <a:xfrm>
                    <a:off x="5849471" y="2685780"/>
                    <a:ext cx="390408" cy="222622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82" name="직사각형 281">
                    <a:extLst>
                      <a:ext uri="{FF2B5EF4-FFF2-40B4-BE49-F238E27FC236}">
                        <a16:creationId xmlns:a16="http://schemas.microsoft.com/office/drawing/2014/main" id="{9398D5FE-91B4-484F-33C2-614481CB12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471" y="2685780"/>
                    <a:ext cx="390408" cy="22262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3" name="직사각형 282">
                    <a:extLst>
                      <a:ext uri="{FF2B5EF4-FFF2-40B4-BE49-F238E27FC236}">
                        <a16:creationId xmlns:a16="http://schemas.microsoft.com/office/drawing/2014/main" id="{3181E371-7652-DDC2-53D0-61A650363255}"/>
                      </a:ext>
                    </a:extLst>
                  </p:cNvPr>
                  <p:cNvSpPr/>
                  <p:nvPr/>
                </p:nvSpPr>
                <p:spPr>
                  <a:xfrm>
                    <a:off x="6283388" y="2696302"/>
                    <a:ext cx="730073" cy="21656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83" name="직사각형 282">
                    <a:extLst>
                      <a:ext uri="{FF2B5EF4-FFF2-40B4-BE49-F238E27FC236}">
                        <a16:creationId xmlns:a16="http://schemas.microsoft.com/office/drawing/2014/main" id="{3181E371-7652-DDC2-53D0-61A65036325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3388" y="2696302"/>
                    <a:ext cx="730073" cy="2165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512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4" name="직사각형 283">
                    <a:extLst>
                      <a:ext uri="{FF2B5EF4-FFF2-40B4-BE49-F238E27FC236}">
                        <a16:creationId xmlns:a16="http://schemas.microsoft.com/office/drawing/2014/main" id="{6012CE69-4EDA-1DB6-E0AC-6D9E8719FAD7}"/>
                      </a:ext>
                    </a:extLst>
                  </p:cNvPr>
                  <p:cNvSpPr/>
                  <p:nvPr/>
                </p:nvSpPr>
                <p:spPr>
                  <a:xfrm>
                    <a:off x="5053963" y="3013306"/>
                    <a:ext cx="730073" cy="21656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84" name="직사각형 283">
                    <a:extLst>
                      <a:ext uri="{FF2B5EF4-FFF2-40B4-BE49-F238E27FC236}">
                        <a16:creationId xmlns:a16="http://schemas.microsoft.com/office/drawing/2014/main" id="{6012CE69-4EDA-1DB6-E0AC-6D9E8719FA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3963" y="3013306"/>
                    <a:ext cx="730073" cy="2165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512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5" name="직사각형 284">
                    <a:extLst>
                      <a:ext uri="{FF2B5EF4-FFF2-40B4-BE49-F238E27FC236}">
                        <a16:creationId xmlns:a16="http://schemas.microsoft.com/office/drawing/2014/main" id="{CBB4F6D6-9A4E-6B7D-A10A-2A5306916F70}"/>
                      </a:ext>
                    </a:extLst>
                  </p:cNvPr>
                  <p:cNvSpPr/>
                  <p:nvPr/>
                </p:nvSpPr>
                <p:spPr>
                  <a:xfrm>
                    <a:off x="5849471" y="3002784"/>
                    <a:ext cx="390408" cy="222622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85" name="직사각형 284">
                    <a:extLst>
                      <a:ext uri="{FF2B5EF4-FFF2-40B4-BE49-F238E27FC236}">
                        <a16:creationId xmlns:a16="http://schemas.microsoft.com/office/drawing/2014/main" id="{CBB4F6D6-9A4E-6B7D-A10A-2A5306916F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471" y="3002784"/>
                    <a:ext cx="390408" cy="22262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6" name="직사각형 285">
                    <a:extLst>
                      <a:ext uri="{FF2B5EF4-FFF2-40B4-BE49-F238E27FC236}">
                        <a16:creationId xmlns:a16="http://schemas.microsoft.com/office/drawing/2014/main" id="{0DF166E2-342A-A037-EF12-894795D48C4E}"/>
                      </a:ext>
                    </a:extLst>
                  </p:cNvPr>
                  <p:cNvSpPr/>
                  <p:nvPr/>
                </p:nvSpPr>
                <p:spPr>
                  <a:xfrm>
                    <a:off x="6283388" y="3013306"/>
                    <a:ext cx="730073" cy="21656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86" name="직사각형 285">
                    <a:extLst>
                      <a:ext uri="{FF2B5EF4-FFF2-40B4-BE49-F238E27FC236}">
                        <a16:creationId xmlns:a16="http://schemas.microsoft.com/office/drawing/2014/main" id="{0DF166E2-342A-A037-EF12-894795D48C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3388" y="3013306"/>
                    <a:ext cx="730073" cy="2165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512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7" name="직사각형 286">
                    <a:extLst>
                      <a:ext uri="{FF2B5EF4-FFF2-40B4-BE49-F238E27FC236}">
                        <a16:creationId xmlns:a16="http://schemas.microsoft.com/office/drawing/2014/main" id="{38DA41BC-C832-FFA6-2BD9-7D7D11AFFC2B}"/>
                      </a:ext>
                    </a:extLst>
                  </p:cNvPr>
                  <p:cNvSpPr/>
                  <p:nvPr/>
                </p:nvSpPr>
                <p:spPr>
                  <a:xfrm>
                    <a:off x="5053963" y="3330310"/>
                    <a:ext cx="730073" cy="21656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87" name="직사각형 286">
                    <a:extLst>
                      <a:ext uri="{FF2B5EF4-FFF2-40B4-BE49-F238E27FC236}">
                        <a16:creationId xmlns:a16="http://schemas.microsoft.com/office/drawing/2014/main" id="{38DA41BC-C832-FFA6-2BD9-7D7D11AFFC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3963" y="3330310"/>
                    <a:ext cx="730073" cy="2165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512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8" name="직사각형 287">
                    <a:extLst>
                      <a:ext uri="{FF2B5EF4-FFF2-40B4-BE49-F238E27FC236}">
                        <a16:creationId xmlns:a16="http://schemas.microsoft.com/office/drawing/2014/main" id="{ED2F3999-5EF0-44BC-6DAB-BEA45E559F60}"/>
                      </a:ext>
                    </a:extLst>
                  </p:cNvPr>
                  <p:cNvSpPr/>
                  <p:nvPr/>
                </p:nvSpPr>
                <p:spPr>
                  <a:xfrm>
                    <a:off x="5849471" y="3319788"/>
                    <a:ext cx="390408" cy="222622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88" name="직사각형 287">
                    <a:extLst>
                      <a:ext uri="{FF2B5EF4-FFF2-40B4-BE49-F238E27FC236}">
                        <a16:creationId xmlns:a16="http://schemas.microsoft.com/office/drawing/2014/main" id="{ED2F3999-5EF0-44BC-6DAB-BEA45E559F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471" y="3319788"/>
                    <a:ext cx="390408" cy="22262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9" name="직사각형 288">
                    <a:extLst>
                      <a:ext uri="{FF2B5EF4-FFF2-40B4-BE49-F238E27FC236}">
                        <a16:creationId xmlns:a16="http://schemas.microsoft.com/office/drawing/2014/main" id="{6FE22839-5E90-5C1E-7B2E-9D475369CE85}"/>
                      </a:ext>
                    </a:extLst>
                  </p:cNvPr>
                  <p:cNvSpPr/>
                  <p:nvPr/>
                </p:nvSpPr>
                <p:spPr>
                  <a:xfrm>
                    <a:off x="6283388" y="3330310"/>
                    <a:ext cx="730073" cy="21656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89" name="직사각형 288">
                    <a:extLst>
                      <a:ext uri="{FF2B5EF4-FFF2-40B4-BE49-F238E27FC236}">
                        <a16:creationId xmlns:a16="http://schemas.microsoft.com/office/drawing/2014/main" id="{6FE22839-5E90-5C1E-7B2E-9D475369CE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3388" y="3330310"/>
                    <a:ext cx="730073" cy="2165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512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0" name="직사각형 289">
                    <a:extLst>
                      <a:ext uri="{FF2B5EF4-FFF2-40B4-BE49-F238E27FC236}">
                        <a16:creationId xmlns:a16="http://schemas.microsoft.com/office/drawing/2014/main" id="{6876FA7D-99D3-60FB-A2F9-60C10FD0183B}"/>
                      </a:ext>
                    </a:extLst>
                  </p:cNvPr>
                  <p:cNvSpPr/>
                  <p:nvPr/>
                </p:nvSpPr>
                <p:spPr>
                  <a:xfrm>
                    <a:off x="5018005" y="1994433"/>
                    <a:ext cx="2036757" cy="1913628"/>
                  </a:xfrm>
                  <a:prstGeom prst="rect">
                    <a:avLst/>
                  </a:prstGeom>
                  <a:solidFill>
                    <a:srgbClr val="A02B93">
                      <a:alpha val="80000"/>
                    </a:srgb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𝑼𝑩</m:t>
                          </m:r>
                        </m:oMath>
                      </m:oMathPara>
                    </a14:m>
                    <a:endParaRPr lang="ko-KR" altLang="en-US" sz="2400" b="1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0" name="직사각형 289">
                    <a:extLst>
                      <a:ext uri="{FF2B5EF4-FFF2-40B4-BE49-F238E27FC236}">
                        <a16:creationId xmlns:a16="http://schemas.microsoft.com/office/drawing/2014/main" id="{6876FA7D-99D3-60FB-A2F9-60C10FD018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8005" y="1994433"/>
                    <a:ext cx="2036757" cy="1913628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1" name="그룹 290">
              <a:extLst>
                <a:ext uri="{FF2B5EF4-FFF2-40B4-BE49-F238E27FC236}">
                  <a16:creationId xmlns:a16="http://schemas.microsoft.com/office/drawing/2014/main" id="{EE3F41CC-00B8-6906-7ABD-A0076F1818F9}"/>
                </a:ext>
              </a:extLst>
            </p:cNvPr>
            <p:cNvGrpSpPr/>
            <p:nvPr/>
          </p:nvGrpSpPr>
          <p:grpSpPr>
            <a:xfrm>
              <a:off x="7951616" y="4010412"/>
              <a:ext cx="2036757" cy="1913628"/>
              <a:chOff x="8369506" y="1994433"/>
              <a:chExt cx="2036757" cy="19136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2" name="직사각형 291">
                    <a:extLst>
                      <a:ext uri="{FF2B5EF4-FFF2-40B4-BE49-F238E27FC236}">
                        <a16:creationId xmlns:a16="http://schemas.microsoft.com/office/drawing/2014/main" id="{DECE514D-37DF-2CA0-E71E-CDCDD53583CA}"/>
                      </a:ext>
                    </a:extLst>
                  </p:cNvPr>
                  <p:cNvSpPr/>
                  <p:nvPr/>
                </p:nvSpPr>
                <p:spPr>
                  <a:xfrm>
                    <a:off x="8405464" y="3647312"/>
                    <a:ext cx="730073" cy="216565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92" name="직사각형 291">
                    <a:extLst>
                      <a:ext uri="{FF2B5EF4-FFF2-40B4-BE49-F238E27FC236}">
                        <a16:creationId xmlns:a16="http://schemas.microsoft.com/office/drawing/2014/main" id="{DECE514D-37DF-2CA0-E71E-CDCDD53583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5464" y="3647312"/>
                    <a:ext cx="730073" cy="2165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3" name="직사각형 292">
                    <a:extLst>
                      <a:ext uri="{FF2B5EF4-FFF2-40B4-BE49-F238E27FC236}">
                        <a16:creationId xmlns:a16="http://schemas.microsoft.com/office/drawing/2014/main" id="{8FFC0826-F05C-5DA2-5735-A6BC3200F4E9}"/>
                      </a:ext>
                    </a:extLst>
                  </p:cNvPr>
                  <p:cNvSpPr/>
                  <p:nvPr/>
                </p:nvSpPr>
                <p:spPr>
                  <a:xfrm>
                    <a:off x="9200972" y="3636790"/>
                    <a:ext cx="390408" cy="222622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93" name="직사각형 292">
                    <a:extLst>
                      <a:ext uri="{FF2B5EF4-FFF2-40B4-BE49-F238E27FC236}">
                        <a16:creationId xmlns:a16="http://schemas.microsoft.com/office/drawing/2014/main" id="{8FFC0826-F05C-5DA2-5735-A6BC3200F4E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0972" y="3636790"/>
                    <a:ext cx="390408" cy="22262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4" name="직사각형 293">
                    <a:extLst>
                      <a:ext uri="{FF2B5EF4-FFF2-40B4-BE49-F238E27FC236}">
                        <a16:creationId xmlns:a16="http://schemas.microsoft.com/office/drawing/2014/main" id="{F677360F-F748-7525-A76E-A873996048D0}"/>
                      </a:ext>
                    </a:extLst>
                  </p:cNvPr>
                  <p:cNvSpPr/>
                  <p:nvPr/>
                </p:nvSpPr>
                <p:spPr>
                  <a:xfrm>
                    <a:off x="9634889" y="3647312"/>
                    <a:ext cx="730073" cy="216565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94" name="직사각형 293">
                    <a:extLst>
                      <a:ext uri="{FF2B5EF4-FFF2-40B4-BE49-F238E27FC236}">
                        <a16:creationId xmlns:a16="http://schemas.microsoft.com/office/drawing/2014/main" id="{F677360F-F748-7525-A76E-A873996048D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4889" y="3647312"/>
                    <a:ext cx="730073" cy="216565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5" name="직사각형 294">
                    <a:extLst>
                      <a:ext uri="{FF2B5EF4-FFF2-40B4-BE49-F238E27FC236}">
                        <a16:creationId xmlns:a16="http://schemas.microsoft.com/office/drawing/2014/main" id="{D6054624-CDD4-F628-3B4C-92CAFB9730C4}"/>
                      </a:ext>
                    </a:extLst>
                  </p:cNvPr>
                  <p:cNvSpPr/>
                  <p:nvPr/>
                </p:nvSpPr>
                <p:spPr>
                  <a:xfrm>
                    <a:off x="8405464" y="2062294"/>
                    <a:ext cx="730073" cy="216565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95" name="직사각형 294">
                    <a:extLst>
                      <a:ext uri="{FF2B5EF4-FFF2-40B4-BE49-F238E27FC236}">
                        <a16:creationId xmlns:a16="http://schemas.microsoft.com/office/drawing/2014/main" id="{D6054624-CDD4-F628-3B4C-92CAFB9730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5464" y="2062294"/>
                    <a:ext cx="730073" cy="2165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6" name="직사각형 295">
                    <a:extLst>
                      <a:ext uri="{FF2B5EF4-FFF2-40B4-BE49-F238E27FC236}">
                        <a16:creationId xmlns:a16="http://schemas.microsoft.com/office/drawing/2014/main" id="{C40B3613-D0C8-35B0-3378-7A60F3B5CC4A}"/>
                      </a:ext>
                    </a:extLst>
                  </p:cNvPr>
                  <p:cNvSpPr/>
                  <p:nvPr/>
                </p:nvSpPr>
                <p:spPr>
                  <a:xfrm>
                    <a:off x="9200972" y="2051772"/>
                    <a:ext cx="390408" cy="222622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96" name="직사각형 295">
                    <a:extLst>
                      <a:ext uri="{FF2B5EF4-FFF2-40B4-BE49-F238E27FC236}">
                        <a16:creationId xmlns:a16="http://schemas.microsoft.com/office/drawing/2014/main" id="{C40B3613-D0C8-35B0-3378-7A60F3B5CC4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0972" y="2051772"/>
                    <a:ext cx="390408" cy="22262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7" name="직사각형 296">
                    <a:extLst>
                      <a:ext uri="{FF2B5EF4-FFF2-40B4-BE49-F238E27FC236}">
                        <a16:creationId xmlns:a16="http://schemas.microsoft.com/office/drawing/2014/main" id="{41899C32-E53B-7C78-8D82-9E4AAB1326B2}"/>
                      </a:ext>
                    </a:extLst>
                  </p:cNvPr>
                  <p:cNvSpPr/>
                  <p:nvPr/>
                </p:nvSpPr>
                <p:spPr>
                  <a:xfrm>
                    <a:off x="9634889" y="2062294"/>
                    <a:ext cx="730073" cy="216565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97" name="직사각형 296">
                    <a:extLst>
                      <a:ext uri="{FF2B5EF4-FFF2-40B4-BE49-F238E27FC236}">
                        <a16:creationId xmlns:a16="http://schemas.microsoft.com/office/drawing/2014/main" id="{41899C32-E53B-7C78-8D82-9E4AAB1326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4889" y="2062294"/>
                    <a:ext cx="730073" cy="216565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8" name="직사각형 297">
                    <a:extLst>
                      <a:ext uri="{FF2B5EF4-FFF2-40B4-BE49-F238E27FC236}">
                        <a16:creationId xmlns:a16="http://schemas.microsoft.com/office/drawing/2014/main" id="{9B058E67-F599-1409-4B79-812B12943481}"/>
                      </a:ext>
                    </a:extLst>
                  </p:cNvPr>
                  <p:cNvSpPr/>
                  <p:nvPr/>
                </p:nvSpPr>
                <p:spPr>
                  <a:xfrm>
                    <a:off x="8405464" y="2379298"/>
                    <a:ext cx="730073" cy="216565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98" name="직사각형 297">
                    <a:extLst>
                      <a:ext uri="{FF2B5EF4-FFF2-40B4-BE49-F238E27FC236}">
                        <a16:creationId xmlns:a16="http://schemas.microsoft.com/office/drawing/2014/main" id="{9B058E67-F599-1409-4B79-812B129434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5464" y="2379298"/>
                    <a:ext cx="730073" cy="2165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9" name="직사각형 298">
                    <a:extLst>
                      <a:ext uri="{FF2B5EF4-FFF2-40B4-BE49-F238E27FC236}">
                        <a16:creationId xmlns:a16="http://schemas.microsoft.com/office/drawing/2014/main" id="{AEFA8EFB-982C-A0D4-DFF0-4752ED38D9DB}"/>
                      </a:ext>
                    </a:extLst>
                  </p:cNvPr>
                  <p:cNvSpPr/>
                  <p:nvPr/>
                </p:nvSpPr>
                <p:spPr>
                  <a:xfrm>
                    <a:off x="9200972" y="2368776"/>
                    <a:ext cx="390408" cy="222622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99" name="직사각형 298">
                    <a:extLst>
                      <a:ext uri="{FF2B5EF4-FFF2-40B4-BE49-F238E27FC236}">
                        <a16:creationId xmlns:a16="http://schemas.microsoft.com/office/drawing/2014/main" id="{AEFA8EFB-982C-A0D4-DFF0-4752ED38D9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0972" y="2368776"/>
                    <a:ext cx="390408" cy="22262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0" name="직사각형 299">
                    <a:extLst>
                      <a:ext uri="{FF2B5EF4-FFF2-40B4-BE49-F238E27FC236}">
                        <a16:creationId xmlns:a16="http://schemas.microsoft.com/office/drawing/2014/main" id="{54C30D28-3281-E3B8-E6E9-BC54E01133C1}"/>
                      </a:ext>
                    </a:extLst>
                  </p:cNvPr>
                  <p:cNvSpPr/>
                  <p:nvPr/>
                </p:nvSpPr>
                <p:spPr>
                  <a:xfrm>
                    <a:off x="9634889" y="2379298"/>
                    <a:ext cx="730073" cy="216565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300" name="직사각형 299">
                    <a:extLst>
                      <a:ext uri="{FF2B5EF4-FFF2-40B4-BE49-F238E27FC236}">
                        <a16:creationId xmlns:a16="http://schemas.microsoft.com/office/drawing/2014/main" id="{54C30D28-3281-E3B8-E6E9-BC54E01133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4889" y="2379298"/>
                    <a:ext cx="730073" cy="216565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1" name="직사각형 300">
                    <a:extLst>
                      <a:ext uri="{FF2B5EF4-FFF2-40B4-BE49-F238E27FC236}">
                        <a16:creationId xmlns:a16="http://schemas.microsoft.com/office/drawing/2014/main" id="{D5583B6B-D0D5-7D90-1EDC-5F2C600E2D71}"/>
                      </a:ext>
                    </a:extLst>
                  </p:cNvPr>
                  <p:cNvSpPr/>
                  <p:nvPr/>
                </p:nvSpPr>
                <p:spPr>
                  <a:xfrm>
                    <a:off x="8405464" y="2696302"/>
                    <a:ext cx="730073" cy="216565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301" name="직사각형 300">
                    <a:extLst>
                      <a:ext uri="{FF2B5EF4-FFF2-40B4-BE49-F238E27FC236}">
                        <a16:creationId xmlns:a16="http://schemas.microsoft.com/office/drawing/2014/main" id="{D5583B6B-D0D5-7D90-1EDC-5F2C600E2D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5464" y="2696302"/>
                    <a:ext cx="730073" cy="2165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2" name="직사각형 301">
                    <a:extLst>
                      <a:ext uri="{FF2B5EF4-FFF2-40B4-BE49-F238E27FC236}">
                        <a16:creationId xmlns:a16="http://schemas.microsoft.com/office/drawing/2014/main" id="{91872538-EBDF-32C3-553C-3DF3D73823AA}"/>
                      </a:ext>
                    </a:extLst>
                  </p:cNvPr>
                  <p:cNvSpPr/>
                  <p:nvPr/>
                </p:nvSpPr>
                <p:spPr>
                  <a:xfrm>
                    <a:off x="9200972" y="2685780"/>
                    <a:ext cx="390408" cy="222622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302" name="직사각형 301">
                    <a:extLst>
                      <a:ext uri="{FF2B5EF4-FFF2-40B4-BE49-F238E27FC236}">
                        <a16:creationId xmlns:a16="http://schemas.microsoft.com/office/drawing/2014/main" id="{91872538-EBDF-32C3-553C-3DF3D73823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0972" y="2685780"/>
                    <a:ext cx="390408" cy="22262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3" name="직사각형 302">
                    <a:extLst>
                      <a:ext uri="{FF2B5EF4-FFF2-40B4-BE49-F238E27FC236}">
                        <a16:creationId xmlns:a16="http://schemas.microsoft.com/office/drawing/2014/main" id="{CEBE8884-4E72-E2FF-37AF-3FA6119709C5}"/>
                      </a:ext>
                    </a:extLst>
                  </p:cNvPr>
                  <p:cNvSpPr/>
                  <p:nvPr/>
                </p:nvSpPr>
                <p:spPr>
                  <a:xfrm>
                    <a:off x="9634889" y="2696302"/>
                    <a:ext cx="730073" cy="216565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303" name="직사각형 302">
                    <a:extLst>
                      <a:ext uri="{FF2B5EF4-FFF2-40B4-BE49-F238E27FC236}">
                        <a16:creationId xmlns:a16="http://schemas.microsoft.com/office/drawing/2014/main" id="{CEBE8884-4E72-E2FF-37AF-3FA6119709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4889" y="2696302"/>
                    <a:ext cx="730073" cy="216565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4" name="직사각형 303">
                    <a:extLst>
                      <a:ext uri="{FF2B5EF4-FFF2-40B4-BE49-F238E27FC236}">
                        <a16:creationId xmlns:a16="http://schemas.microsoft.com/office/drawing/2014/main" id="{B912F263-C7F9-4498-982F-CCB97D40F3D8}"/>
                      </a:ext>
                    </a:extLst>
                  </p:cNvPr>
                  <p:cNvSpPr/>
                  <p:nvPr/>
                </p:nvSpPr>
                <p:spPr>
                  <a:xfrm>
                    <a:off x="8405464" y="3013306"/>
                    <a:ext cx="730073" cy="216565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304" name="직사각형 303">
                    <a:extLst>
                      <a:ext uri="{FF2B5EF4-FFF2-40B4-BE49-F238E27FC236}">
                        <a16:creationId xmlns:a16="http://schemas.microsoft.com/office/drawing/2014/main" id="{B912F263-C7F9-4498-982F-CCB97D40F3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5464" y="3013306"/>
                    <a:ext cx="730073" cy="2165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5" name="직사각형 304">
                    <a:extLst>
                      <a:ext uri="{FF2B5EF4-FFF2-40B4-BE49-F238E27FC236}">
                        <a16:creationId xmlns:a16="http://schemas.microsoft.com/office/drawing/2014/main" id="{9933C237-18A4-7F9F-E891-B001AF4B2829}"/>
                      </a:ext>
                    </a:extLst>
                  </p:cNvPr>
                  <p:cNvSpPr/>
                  <p:nvPr/>
                </p:nvSpPr>
                <p:spPr>
                  <a:xfrm>
                    <a:off x="9200972" y="3002784"/>
                    <a:ext cx="390408" cy="222622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305" name="직사각형 304">
                    <a:extLst>
                      <a:ext uri="{FF2B5EF4-FFF2-40B4-BE49-F238E27FC236}">
                        <a16:creationId xmlns:a16="http://schemas.microsoft.com/office/drawing/2014/main" id="{9933C237-18A4-7F9F-E891-B001AF4B282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0972" y="3002784"/>
                    <a:ext cx="390408" cy="22262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6" name="직사각형 305">
                    <a:extLst>
                      <a:ext uri="{FF2B5EF4-FFF2-40B4-BE49-F238E27FC236}">
                        <a16:creationId xmlns:a16="http://schemas.microsoft.com/office/drawing/2014/main" id="{D6E5395D-2441-D62A-DE1C-71BCB184D125}"/>
                      </a:ext>
                    </a:extLst>
                  </p:cNvPr>
                  <p:cNvSpPr/>
                  <p:nvPr/>
                </p:nvSpPr>
                <p:spPr>
                  <a:xfrm>
                    <a:off x="9634889" y="3013306"/>
                    <a:ext cx="730073" cy="216565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306" name="직사각형 305">
                    <a:extLst>
                      <a:ext uri="{FF2B5EF4-FFF2-40B4-BE49-F238E27FC236}">
                        <a16:creationId xmlns:a16="http://schemas.microsoft.com/office/drawing/2014/main" id="{D6E5395D-2441-D62A-DE1C-71BCB184D1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4889" y="3013306"/>
                    <a:ext cx="730073" cy="216565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" name="직사각형 306">
                    <a:extLst>
                      <a:ext uri="{FF2B5EF4-FFF2-40B4-BE49-F238E27FC236}">
                        <a16:creationId xmlns:a16="http://schemas.microsoft.com/office/drawing/2014/main" id="{4664F1A2-7166-8AF8-DC15-9CA92DC72AED}"/>
                      </a:ext>
                    </a:extLst>
                  </p:cNvPr>
                  <p:cNvSpPr/>
                  <p:nvPr/>
                </p:nvSpPr>
                <p:spPr>
                  <a:xfrm>
                    <a:off x="8405464" y="3330310"/>
                    <a:ext cx="730073" cy="216565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307" name="직사각형 306">
                    <a:extLst>
                      <a:ext uri="{FF2B5EF4-FFF2-40B4-BE49-F238E27FC236}">
                        <a16:creationId xmlns:a16="http://schemas.microsoft.com/office/drawing/2014/main" id="{4664F1A2-7166-8AF8-DC15-9CA92DC72A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5464" y="3330310"/>
                    <a:ext cx="730073" cy="2165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8" name="직사각형 307">
                    <a:extLst>
                      <a:ext uri="{FF2B5EF4-FFF2-40B4-BE49-F238E27FC236}">
                        <a16:creationId xmlns:a16="http://schemas.microsoft.com/office/drawing/2014/main" id="{2CFA8233-BA6B-D202-5843-DC55B1888DA9}"/>
                      </a:ext>
                    </a:extLst>
                  </p:cNvPr>
                  <p:cNvSpPr/>
                  <p:nvPr/>
                </p:nvSpPr>
                <p:spPr>
                  <a:xfrm>
                    <a:off x="9200972" y="3319788"/>
                    <a:ext cx="390408" cy="222622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308" name="직사각형 307">
                    <a:extLst>
                      <a:ext uri="{FF2B5EF4-FFF2-40B4-BE49-F238E27FC236}">
                        <a16:creationId xmlns:a16="http://schemas.microsoft.com/office/drawing/2014/main" id="{2CFA8233-BA6B-D202-5843-DC55B1888DA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0972" y="3319788"/>
                    <a:ext cx="390408" cy="22262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9" name="직사각형 308">
                    <a:extLst>
                      <a:ext uri="{FF2B5EF4-FFF2-40B4-BE49-F238E27FC236}">
                        <a16:creationId xmlns:a16="http://schemas.microsoft.com/office/drawing/2014/main" id="{07F6AE92-83DB-D19D-50F7-797D8332DBE7}"/>
                      </a:ext>
                    </a:extLst>
                  </p:cNvPr>
                  <p:cNvSpPr/>
                  <p:nvPr/>
                </p:nvSpPr>
                <p:spPr>
                  <a:xfrm>
                    <a:off x="9634889" y="3330310"/>
                    <a:ext cx="730073" cy="216565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309" name="직사각형 308">
                    <a:extLst>
                      <a:ext uri="{FF2B5EF4-FFF2-40B4-BE49-F238E27FC236}">
                        <a16:creationId xmlns:a16="http://schemas.microsoft.com/office/drawing/2014/main" id="{07F6AE92-83DB-D19D-50F7-797D8332DB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4889" y="3330310"/>
                    <a:ext cx="730073" cy="216565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0" name="직사각형 309">
                    <a:extLst>
                      <a:ext uri="{FF2B5EF4-FFF2-40B4-BE49-F238E27FC236}">
                        <a16:creationId xmlns:a16="http://schemas.microsoft.com/office/drawing/2014/main" id="{C1996176-46FF-7443-FEF2-0631A506B4A7}"/>
                      </a:ext>
                    </a:extLst>
                  </p:cNvPr>
                  <p:cNvSpPr/>
                  <p:nvPr/>
                </p:nvSpPr>
                <p:spPr>
                  <a:xfrm>
                    <a:off x="8369506" y="1994433"/>
                    <a:ext cx="2036757" cy="1913628"/>
                  </a:xfrm>
                  <a:prstGeom prst="rect">
                    <a:avLst/>
                  </a:prstGeom>
                  <a:solidFill>
                    <a:schemeClr val="accent6">
                      <a:alpha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𝑼𝑽</m:t>
                          </m:r>
                        </m:oMath>
                      </m:oMathPara>
                    </a14:m>
                    <a:endParaRPr lang="ko-KR" altLang="en-US" sz="2400" b="1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0" name="직사각형 309">
                    <a:extLst>
                      <a:ext uri="{FF2B5EF4-FFF2-40B4-BE49-F238E27FC236}">
                        <a16:creationId xmlns:a16="http://schemas.microsoft.com/office/drawing/2014/main" id="{C1996176-46FF-7443-FEF2-0631A506B4A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9506" y="1994433"/>
                    <a:ext cx="2036757" cy="1913628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7577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37" grpId="0" animBg="1"/>
      <p:bldP spid="139" grpId="0" animBg="1"/>
      <p:bldP spid="1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D0D88-F56B-875D-35AD-17A1C1DA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42"/>
            <a:ext cx="10515600" cy="909773"/>
          </a:xfrm>
        </p:spPr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FF87D244-D433-4B78-BD38-7CFAC907492C}"/>
              </a:ext>
            </a:extLst>
          </p:cNvPr>
          <p:cNvSpPr txBox="1">
            <a:spLocks/>
          </p:cNvSpPr>
          <p:nvPr/>
        </p:nvSpPr>
        <p:spPr>
          <a:xfrm>
            <a:off x="278296" y="6366819"/>
            <a:ext cx="6089374" cy="547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i="1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Intel® Xeon® Gold 6242 CPU at 2.80GHz, single thread</a:t>
            </a:r>
            <a:br>
              <a:rPr lang="en-US" altLang="ko-KR" sz="1400" i="1" dirty="0">
                <a:latin typeface="Poppins ExtraLight" panose="00000300000000000000" pitchFamily="2" charset="0"/>
                <a:cs typeface="Poppins ExtraLight" panose="00000300000000000000" pitchFamily="2" charset="0"/>
              </a:rPr>
            </a:br>
            <a:r>
              <a:rPr lang="en-US" altLang="ko-KR" sz="1400" i="1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HEaaN</a:t>
            </a:r>
            <a:r>
              <a:rPr lang="en-US" altLang="ko-KR" sz="1400" i="1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library for HE, </a:t>
            </a:r>
            <a:r>
              <a:rPr lang="en-US" altLang="ko-KR" sz="1400" i="1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OpenBLAS</a:t>
            </a:r>
            <a:r>
              <a:rPr lang="en-US" altLang="ko-KR" sz="1400" i="1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for PPMM.</a:t>
            </a:r>
          </a:p>
        </p:txBody>
      </p:sp>
      <p:graphicFrame>
        <p:nvGraphicFramePr>
          <p:cNvPr id="14" name="차트 13">
            <a:extLst>
              <a:ext uri="{FF2B5EF4-FFF2-40B4-BE49-F238E27FC236}">
                <a16:creationId xmlns:a16="http://schemas.microsoft.com/office/drawing/2014/main" id="{573D2755-305E-56D6-5568-7E6DDC3E86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158138"/>
              </p:ext>
            </p:extLst>
          </p:nvPr>
        </p:nvGraphicFramePr>
        <p:xfrm>
          <a:off x="1056055" y="1515898"/>
          <a:ext cx="9982200" cy="469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화살표: 위로 구부러짐 20">
            <a:extLst>
              <a:ext uri="{FF2B5EF4-FFF2-40B4-BE49-F238E27FC236}">
                <a16:creationId xmlns:a16="http://schemas.microsoft.com/office/drawing/2014/main" id="{177A7DE6-6BC3-3F21-3F62-913169481362}"/>
              </a:ext>
            </a:extLst>
          </p:cNvPr>
          <p:cNvSpPr/>
          <p:nvPr/>
        </p:nvSpPr>
        <p:spPr>
          <a:xfrm rot="16200000">
            <a:off x="9399208" y="3941308"/>
            <a:ext cx="1547226" cy="674276"/>
          </a:xfrm>
          <a:prstGeom prst="curvedUpArrow">
            <a:avLst>
              <a:gd name="adj1" fmla="val 2222"/>
              <a:gd name="adj2" fmla="val 50000"/>
              <a:gd name="adj3" fmla="val 340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내용 개체 틀 2">
                <a:extLst>
                  <a:ext uri="{FF2B5EF4-FFF2-40B4-BE49-F238E27FC236}">
                    <a16:creationId xmlns:a16="http://schemas.microsoft.com/office/drawing/2014/main" id="{9B0983F6-7F7E-CBD5-EA91-1C1A36413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2209" y="3138156"/>
                <a:ext cx="1698540" cy="482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oppins Light" panose="00000400000000000000" pitchFamily="2" charset="0"/>
                    <a:ea typeface="+mn-ea"/>
                    <a:cs typeface="Poppins Light" panose="00000400000000000000" pitchFamily="2" charset="0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≤3.5</m:t>
                    </m:r>
                  </m:oMath>
                </a14:m>
                <a:r>
                  <a:rPr lang="en-US" altLang="ko-KR" sz="2800" dirty="0">
                    <a:solidFill>
                      <a:srgbClr val="FF0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x</a:t>
                </a:r>
              </a:p>
            </p:txBody>
          </p:sp>
        </mc:Choice>
        <mc:Fallback xmlns="">
          <p:sp>
            <p:nvSpPr>
              <p:cNvPr id="22" name="내용 개체 틀 2">
                <a:extLst>
                  <a:ext uri="{FF2B5EF4-FFF2-40B4-BE49-F238E27FC236}">
                    <a16:creationId xmlns:a16="http://schemas.microsoft.com/office/drawing/2014/main" id="{9B0983F6-7F7E-CBD5-EA91-1C1A36413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209" y="3138156"/>
                <a:ext cx="1698540" cy="482902"/>
              </a:xfrm>
              <a:prstGeom prst="rect">
                <a:avLst/>
              </a:prstGeom>
              <a:blipFill>
                <a:blip r:embed="rId4"/>
                <a:stretch>
                  <a:fillRect t="-22785" b="-341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화살표: 위로 구부러짐 24">
            <a:extLst>
              <a:ext uri="{FF2B5EF4-FFF2-40B4-BE49-F238E27FC236}">
                <a16:creationId xmlns:a16="http://schemas.microsoft.com/office/drawing/2014/main" id="{E651A42A-FBF6-A7ED-6C72-4A4D44AB5DEA}"/>
              </a:ext>
            </a:extLst>
          </p:cNvPr>
          <p:cNvSpPr/>
          <p:nvPr/>
        </p:nvSpPr>
        <p:spPr>
          <a:xfrm rot="16200000">
            <a:off x="8895175" y="2769309"/>
            <a:ext cx="3223259" cy="1342241"/>
          </a:xfrm>
          <a:prstGeom prst="curvedUpArrow">
            <a:avLst>
              <a:gd name="adj1" fmla="val 2222"/>
              <a:gd name="adj2" fmla="val 50000"/>
              <a:gd name="adj3" fmla="val 3407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내용 개체 틀 2">
                <a:extLst>
                  <a:ext uri="{FF2B5EF4-FFF2-40B4-BE49-F238E27FC236}">
                    <a16:creationId xmlns:a16="http://schemas.microsoft.com/office/drawing/2014/main" id="{1AB3E5E3-2488-7141-837A-16F95992D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0678" y="2014438"/>
                <a:ext cx="1381443" cy="6888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oppins Light" panose="00000400000000000000" pitchFamily="2" charset="0"/>
                    <a:ea typeface="+mn-ea"/>
                    <a:cs typeface="Poppins Light" panose="00000400000000000000" pitchFamily="2" charset="0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≤</m:t>
                    </m:r>
                    <m:r>
                      <a:rPr lang="en-US" altLang="ko-KR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6.3</m:t>
                    </m:r>
                  </m:oMath>
                </a14:m>
                <a:r>
                  <a:rPr lang="en-US" altLang="ko-KR" sz="2800" dirty="0">
                    <a:solidFill>
                      <a:schemeClr val="accent6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x</a:t>
                </a:r>
              </a:p>
            </p:txBody>
          </p:sp>
        </mc:Choice>
        <mc:Fallback xmlns="">
          <p:sp>
            <p:nvSpPr>
              <p:cNvPr id="26" name="내용 개체 틀 2">
                <a:extLst>
                  <a:ext uri="{FF2B5EF4-FFF2-40B4-BE49-F238E27FC236}">
                    <a16:creationId xmlns:a16="http://schemas.microsoft.com/office/drawing/2014/main" id="{1AB3E5E3-2488-7141-837A-16F95992D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678" y="2014438"/>
                <a:ext cx="1381443" cy="688828"/>
              </a:xfrm>
              <a:prstGeom prst="rect">
                <a:avLst/>
              </a:prstGeom>
              <a:blipFill>
                <a:blip r:embed="rId5"/>
                <a:stretch>
                  <a:fillRect t="-150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내용 개체 틀 2">
            <a:extLst>
              <a:ext uri="{FF2B5EF4-FFF2-40B4-BE49-F238E27FC236}">
                <a16:creationId xmlns:a16="http://schemas.microsoft.com/office/drawing/2014/main" id="{F39BDFBA-C992-3195-34E4-72AB72C87C67}"/>
              </a:ext>
            </a:extLst>
          </p:cNvPr>
          <p:cNvSpPr txBox="1">
            <a:spLocks/>
          </p:cNvSpPr>
          <p:nvPr/>
        </p:nvSpPr>
        <p:spPr>
          <a:xfrm>
            <a:off x="8482787" y="1540852"/>
            <a:ext cx="1929799" cy="1188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PCMM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19.2-bits</a:t>
            </a:r>
          </a:p>
          <a:p>
            <a:pPr marL="0" indent="0">
              <a:buNone/>
            </a:pPr>
            <a:endParaRPr lang="en-US" altLang="ko-KR" sz="2000" dirty="0">
              <a:solidFill>
                <a:schemeClr val="accent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470FD05C-24ED-3E31-1C99-C82A06D13E05}"/>
              </a:ext>
            </a:extLst>
          </p:cNvPr>
          <p:cNvSpPr txBox="1">
            <a:spLocks/>
          </p:cNvSpPr>
          <p:nvPr/>
        </p:nvSpPr>
        <p:spPr>
          <a:xfrm>
            <a:off x="8528936" y="3067294"/>
            <a:ext cx="2067732" cy="15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PCMM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13.5-bits</a:t>
            </a:r>
          </a:p>
        </p:txBody>
      </p:sp>
      <p:sp>
        <p:nvSpPr>
          <p:cNvPr id="33" name="내용 개체 틀 2">
            <a:extLst>
              <a:ext uri="{FF2B5EF4-FFF2-40B4-BE49-F238E27FC236}">
                <a16:creationId xmlns:a16="http://schemas.microsoft.com/office/drawing/2014/main" id="{D7751CB4-4EA0-0ADF-D52E-D975BD02732A}"/>
              </a:ext>
            </a:extLst>
          </p:cNvPr>
          <p:cNvSpPr txBox="1">
            <a:spLocks/>
          </p:cNvSpPr>
          <p:nvPr/>
        </p:nvSpPr>
        <p:spPr>
          <a:xfrm rot="16200000">
            <a:off x="95442" y="3145875"/>
            <a:ext cx="1837267" cy="547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Timing (s)</a:t>
            </a:r>
          </a:p>
        </p:txBody>
      </p:sp>
      <p:sp>
        <p:nvSpPr>
          <p:cNvPr id="34" name="내용 개체 틀 2">
            <a:extLst>
              <a:ext uri="{FF2B5EF4-FFF2-40B4-BE49-F238E27FC236}">
                <a16:creationId xmlns:a16="http://schemas.microsoft.com/office/drawing/2014/main" id="{D8E7514A-10BE-7FCF-7E3A-C855EC564A7D}"/>
              </a:ext>
            </a:extLst>
          </p:cNvPr>
          <p:cNvSpPr txBox="1">
            <a:spLocks/>
          </p:cNvSpPr>
          <p:nvPr/>
        </p:nvSpPr>
        <p:spPr>
          <a:xfrm>
            <a:off x="5340176" y="6041795"/>
            <a:ext cx="2774260" cy="547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Matrix Dimension</a:t>
            </a:r>
          </a:p>
        </p:txBody>
      </p:sp>
      <p:sp>
        <p:nvSpPr>
          <p:cNvPr id="35" name="내용 개체 틀 2">
            <a:extLst>
              <a:ext uri="{FF2B5EF4-FFF2-40B4-BE49-F238E27FC236}">
                <a16:creationId xmlns:a16="http://schemas.microsoft.com/office/drawing/2014/main" id="{A2E82E34-1879-2FEB-5936-EA54C9C2037A}"/>
              </a:ext>
            </a:extLst>
          </p:cNvPr>
          <p:cNvSpPr txBox="1">
            <a:spLocks/>
          </p:cNvSpPr>
          <p:nvPr/>
        </p:nvSpPr>
        <p:spPr>
          <a:xfrm>
            <a:off x="8838508" y="4625846"/>
            <a:ext cx="2067732" cy="67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oppins" panose="00000500000000000000" pitchFamily="2" charset="0"/>
                <a:cs typeface="Poppins" panose="00000500000000000000" pitchFamily="2" charset="0"/>
              </a:rPr>
              <a:t>PPMM</a:t>
            </a:r>
          </a:p>
        </p:txBody>
      </p:sp>
      <p:sp>
        <p:nvSpPr>
          <p:cNvPr id="3" name="슬라이드 번호 개체 틀 3">
            <a:extLst>
              <a:ext uri="{FF2B5EF4-FFF2-40B4-BE49-F238E27FC236}">
                <a16:creationId xmlns:a16="http://schemas.microsoft.com/office/drawing/2014/main" id="{DFF0C07C-31C5-165E-FAF4-281E4B2F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229" y="6492875"/>
            <a:ext cx="660623" cy="365125"/>
          </a:xfrm>
        </p:spPr>
        <p:txBody>
          <a:bodyPr/>
          <a:lstStyle/>
          <a:p>
            <a:fld id="{3EA06C7C-9A6B-4C29-B660-7786F94B2102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79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87BC6B-0102-8288-2D23-2DD47149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MSRLWE for Batch Computation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4455AC-48FB-833E-AD9F-0F6151972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090" y="4844775"/>
            <a:ext cx="10515600" cy="1949685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Native batch operations using MSRLWE</a:t>
            </a:r>
          </a:p>
          <a:p>
            <a:pPr lvl="1"/>
            <a:r>
              <a:rPr lang="en-US" altLang="ko-KR" sz="1800" dirty="0"/>
              <a:t>// add, // </a:t>
            </a:r>
            <a:r>
              <a:rPr lang="en-US" altLang="ko-KR" sz="1800" dirty="0" err="1"/>
              <a:t>ptxt-ctxt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mult</a:t>
            </a:r>
            <a:r>
              <a:rPr lang="en-US" altLang="ko-KR" sz="1800" dirty="0"/>
              <a:t>, rotate</a:t>
            </a:r>
          </a:p>
          <a:p>
            <a:pPr lvl="1"/>
            <a:r>
              <a:rPr lang="en-US" altLang="ko-KR" sz="1800" dirty="0"/>
              <a:t>No // </a:t>
            </a:r>
            <a:r>
              <a:rPr lang="en-US" altLang="ko-KR" sz="1800" dirty="0" err="1"/>
              <a:t>ctxt-ctxt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mult</a:t>
            </a:r>
            <a:endParaRPr lang="en-US" altLang="ko-KR" sz="1800" dirty="0"/>
          </a:p>
          <a:p>
            <a:pPr lvl="1"/>
            <a:endParaRPr lang="en-US" altLang="ko-KR" sz="1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/>
              <a:t>Batch FHE bootstrapping: </a:t>
            </a:r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batch C2S and S2C during bootstrapping</a:t>
            </a:r>
          </a:p>
          <a:p>
            <a:pPr lvl="1"/>
            <a:r>
              <a:rPr lang="en-US" altLang="ko-KR" sz="1800" dirty="0"/>
              <a:t>S2C and C2S do not require </a:t>
            </a:r>
            <a:r>
              <a:rPr lang="en-US" altLang="ko-KR" sz="1800" dirty="0" err="1"/>
              <a:t>ctxt-ctxt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mult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D9C823C-4F22-B998-C901-7619D7A4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7FAA7633-81D0-0C40-0F01-854E952577F1}"/>
              </a:ext>
            </a:extLst>
          </p:cNvPr>
          <p:cNvSpPr txBox="1">
            <a:spLocks/>
          </p:cNvSpPr>
          <p:nvPr/>
        </p:nvSpPr>
        <p:spPr>
          <a:xfrm>
            <a:off x="838200" y="1774030"/>
            <a:ext cx="10515600" cy="495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Another question: </a:t>
            </a:r>
            <a:r>
              <a:rPr lang="en-US" altLang="ko-KR" sz="2000" dirty="0">
                <a:solidFill>
                  <a:srgbClr val="FF0000"/>
                </a:solidFill>
              </a:rPr>
              <a:t>how to manage the multiple ciphertexts involved in PCMM?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B64C93E-3049-2375-88E5-ACEE0F5AE4DF}"/>
              </a:ext>
            </a:extLst>
          </p:cNvPr>
          <p:cNvGrpSpPr/>
          <p:nvPr/>
        </p:nvGrpSpPr>
        <p:grpSpPr>
          <a:xfrm>
            <a:off x="283649" y="2393903"/>
            <a:ext cx="4140148" cy="2225400"/>
            <a:chOff x="262062" y="2393903"/>
            <a:chExt cx="3885223" cy="222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직사각형 4">
                  <a:extLst>
                    <a:ext uri="{FF2B5EF4-FFF2-40B4-BE49-F238E27FC236}">
                      <a16:creationId xmlns:a16="http://schemas.microsoft.com/office/drawing/2014/main" id="{ED6DE0D4-6C95-B7A4-6309-101CB927FC20}"/>
                    </a:ext>
                  </a:extLst>
                </p:cNvPr>
                <p:cNvSpPr/>
                <p:nvPr/>
              </p:nvSpPr>
              <p:spPr>
                <a:xfrm>
                  <a:off x="262062" y="2393903"/>
                  <a:ext cx="588028" cy="5623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5" name="직사각형 4">
                  <a:extLst>
                    <a:ext uri="{FF2B5EF4-FFF2-40B4-BE49-F238E27FC236}">
                      <a16:creationId xmlns:a16="http://schemas.microsoft.com/office/drawing/2014/main" id="{ED6DE0D4-6C95-B7A4-6309-101CB927FC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62" y="2393903"/>
                  <a:ext cx="588028" cy="5623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8E072BA5-3B7F-DD60-77D0-9A862D6838E0}"/>
                    </a:ext>
                  </a:extLst>
                </p:cNvPr>
                <p:cNvSpPr/>
                <p:nvPr/>
              </p:nvSpPr>
              <p:spPr>
                <a:xfrm>
                  <a:off x="850090" y="2393903"/>
                  <a:ext cx="588028" cy="56239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8E072BA5-3B7F-DD60-77D0-9A862D683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090" y="2393903"/>
                  <a:ext cx="588028" cy="56239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AD6313D3-C76D-2196-4A8F-22560CF39AF8}"/>
                    </a:ext>
                  </a:extLst>
                </p:cNvPr>
                <p:cNvSpPr/>
                <p:nvPr/>
              </p:nvSpPr>
              <p:spPr>
                <a:xfrm>
                  <a:off x="262062" y="3033771"/>
                  <a:ext cx="588028" cy="5623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AD6313D3-C76D-2196-4A8F-22560CF39A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62" y="3033771"/>
                  <a:ext cx="588028" cy="5623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직사각형 9">
                  <a:extLst>
                    <a:ext uri="{FF2B5EF4-FFF2-40B4-BE49-F238E27FC236}">
                      <a16:creationId xmlns:a16="http://schemas.microsoft.com/office/drawing/2014/main" id="{4E8D6B18-1330-D497-84C4-14BC72BF709C}"/>
                    </a:ext>
                  </a:extLst>
                </p:cNvPr>
                <p:cNvSpPr/>
                <p:nvPr/>
              </p:nvSpPr>
              <p:spPr>
                <a:xfrm>
                  <a:off x="850090" y="3033771"/>
                  <a:ext cx="588028" cy="56239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" name="직사각형 9">
                  <a:extLst>
                    <a:ext uri="{FF2B5EF4-FFF2-40B4-BE49-F238E27FC236}">
                      <a16:creationId xmlns:a16="http://schemas.microsoft.com/office/drawing/2014/main" id="{4E8D6B18-1330-D497-84C4-14BC72BF70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090" y="3033771"/>
                  <a:ext cx="588028" cy="56239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AE60A474-17E5-A4AE-2CEE-BBEC0D6B2939}"/>
                    </a:ext>
                  </a:extLst>
                </p:cNvPr>
                <p:cNvSpPr/>
                <p:nvPr/>
              </p:nvSpPr>
              <p:spPr>
                <a:xfrm>
                  <a:off x="262062" y="3665834"/>
                  <a:ext cx="588028" cy="5623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AE60A474-17E5-A4AE-2CEE-BBEC0D6B29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62" y="3665834"/>
                  <a:ext cx="588028" cy="562396"/>
                </a:xfrm>
                <a:prstGeom prst="rect">
                  <a:avLst/>
                </a:prstGeom>
                <a:blipFill>
                  <a:blip r:embed="rId7"/>
                  <a:stretch>
                    <a:fillRect l="-60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E3401C09-ED91-0B57-5500-A32A60FD0AA6}"/>
                    </a:ext>
                  </a:extLst>
                </p:cNvPr>
                <p:cNvSpPr/>
                <p:nvPr/>
              </p:nvSpPr>
              <p:spPr>
                <a:xfrm>
                  <a:off x="850090" y="3665834"/>
                  <a:ext cx="588028" cy="56239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E3401C09-ED91-0B57-5500-A32A60FD0A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090" y="3665834"/>
                  <a:ext cx="588028" cy="562396"/>
                </a:xfrm>
                <a:prstGeom prst="rect">
                  <a:avLst/>
                </a:prstGeom>
                <a:blipFill>
                  <a:blip r:embed="rId8"/>
                  <a:stretch>
                    <a:fillRect l="-8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직사각형 41">
                  <a:extLst>
                    <a:ext uri="{FF2B5EF4-FFF2-40B4-BE49-F238E27FC236}">
                      <a16:creationId xmlns:a16="http://schemas.microsoft.com/office/drawing/2014/main" id="{B00D074D-214E-FB01-E139-0E0EC3A96C44}"/>
                    </a:ext>
                  </a:extLst>
                </p:cNvPr>
                <p:cNvSpPr/>
                <p:nvPr/>
              </p:nvSpPr>
              <p:spPr>
                <a:xfrm>
                  <a:off x="2971229" y="2393903"/>
                  <a:ext cx="588028" cy="562396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42" name="직사각형 41">
                  <a:extLst>
                    <a:ext uri="{FF2B5EF4-FFF2-40B4-BE49-F238E27FC236}">
                      <a16:creationId xmlns:a16="http://schemas.microsoft.com/office/drawing/2014/main" id="{B00D074D-214E-FB01-E139-0E0EC3A96C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229" y="2393903"/>
                  <a:ext cx="588028" cy="5623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1BE1DEB-E187-0449-B1DD-2FBD3D2848E5}"/>
                    </a:ext>
                  </a:extLst>
                </p:cNvPr>
                <p:cNvSpPr/>
                <p:nvPr/>
              </p:nvSpPr>
              <p:spPr>
                <a:xfrm>
                  <a:off x="3559257" y="2393903"/>
                  <a:ext cx="588028" cy="56239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1BE1DEB-E187-0449-B1DD-2FBD3D2848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9257" y="2393903"/>
                  <a:ext cx="588028" cy="5623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직사각형 45">
                  <a:extLst>
                    <a:ext uri="{FF2B5EF4-FFF2-40B4-BE49-F238E27FC236}">
                      <a16:creationId xmlns:a16="http://schemas.microsoft.com/office/drawing/2014/main" id="{3CC592F3-8EBB-A029-630F-3B58437C2659}"/>
                    </a:ext>
                  </a:extLst>
                </p:cNvPr>
                <p:cNvSpPr/>
                <p:nvPr/>
              </p:nvSpPr>
              <p:spPr>
                <a:xfrm>
                  <a:off x="2971229" y="3033771"/>
                  <a:ext cx="588028" cy="562396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직사각형 45">
                  <a:extLst>
                    <a:ext uri="{FF2B5EF4-FFF2-40B4-BE49-F238E27FC236}">
                      <a16:creationId xmlns:a16="http://schemas.microsoft.com/office/drawing/2014/main" id="{3CC592F3-8EBB-A029-630F-3B58437C2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229" y="3033771"/>
                  <a:ext cx="588028" cy="5623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직사각형 46">
                  <a:extLst>
                    <a:ext uri="{FF2B5EF4-FFF2-40B4-BE49-F238E27FC236}">
                      <a16:creationId xmlns:a16="http://schemas.microsoft.com/office/drawing/2014/main" id="{9481D6B9-5008-32C5-B5C7-F1FA1BF29E36}"/>
                    </a:ext>
                  </a:extLst>
                </p:cNvPr>
                <p:cNvSpPr/>
                <p:nvPr/>
              </p:nvSpPr>
              <p:spPr>
                <a:xfrm>
                  <a:off x="3559257" y="3033771"/>
                  <a:ext cx="588028" cy="56239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직사각형 46">
                  <a:extLst>
                    <a:ext uri="{FF2B5EF4-FFF2-40B4-BE49-F238E27FC236}">
                      <a16:creationId xmlns:a16="http://schemas.microsoft.com/office/drawing/2014/main" id="{9481D6B9-5008-32C5-B5C7-F1FA1BF29E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9257" y="3033771"/>
                  <a:ext cx="588028" cy="56239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직사각형 47">
                  <a:extLst>
                    <a:ext uri="{FF2B5EF4-FFF2-40B4-BE49-F238E27FC236}">
                      <a16:creationId xmlns:a16="http://schemas.microsoft.com/office/drawing/2014/main" id="{6A5925AA-CFDB-3A37-5490-04D2E52AEF5C}"/>
                    </a:ext>
                  </a:extLst>
                </p:cNvPr>
                <p:cNvSpPr/>
                <p:nvPr/>
              </p:nvSpPr>
              <p:spPr>
                <a:xfrm>
                  <a:off x="2971229" y="3665834"/>
                  <a:ext cx="588028" cy="562396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8" name="직사각형 47">
                  <a:extLst>
                    <a:ext uri="{FF2B5EF4-FFF2-40B4-BE49-F238E27FC236}">
                      <a16:creationId xmlns:a16="http://schemas.microsoft.com/office/drawing/2014/main" id="{6A5925AA-CFDB-3A37-5490-04D2E52AEF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229" y="3665834"/>
                  <a:ext cx="588028" cy="562396"/>
                </a:xfrm>
                <a:prstGeom prst="rect">
                  <a:avLst/>
                </a:prstGeom>
                <a:blipFill>
                  <a:blip r:embed="rId13"/>
                  <a:stretch>
                    <a:fillRect l="-10000" r="-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BB1701DB-510D-A3D2-D30F-808C40B3EBA8}"/>
                    </a:ext>
                  </a:extLst>
                </p:cNvPr>
                <p:cNvSpPr/>
                <p:nvPr/>
              </p:nvSpPr>
              <p:spPr>
                <a:xfrm>
                  <a:off x="3559257" y="3665834"/>
                  <a:ext cx="588028" cy="56239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BB1701DB-510D-A3D2-D30F-808C40B3EB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9257" y="3665834"/>
                  <a:ext cx="588028" cy="562396"/>
                </a:xfrm>
                <a:prstGeom prst="rect">
                  <a:avLst/>
                </a:prstGeom>
                <a:blipFill>
                  <a:blip r:embed="rId14"/>
                  <a:stretch>
                    <a:fillRect l="-14141" r="-10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내용 개체 틀 2">
              <a:extLst>
                <a:ext uri="{FF2B5EF4-FFF2-40B4-BE49-F238E27FC236}">
                  <a16:creationId xmlns:a16="http://schemas.microsoft.com/office/drawing/2014/main" id="{D3333FCF-0479-6DB0-FF38-773EFA5BA93A}"/>
                </a:ext>
              </a:extLst>
            </p:cNvPr>
            <p:cNvSpPr txBox="1">
              <a:spLocks/>
            </p:cNvSpPr>
            <p:nvPr/>
          </p:nvSpPr>
          <p:spPr>
            <a:xfrm>
              <a:off x="394307" y="4246840"/>
              <a:ext cx="3705111" cy="3724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 Light" panose="00000400000000000000" pitchFamily="2" charset="0"/>
                  <a:ea typeface="+mn-ea"/>
                  <a:cs typeface="Poppins Light" panose="00000400000000000000" pitchFamily="2" charset="0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 ExtraLight" panose="00000300000000000000" pitchFamily="2" charset="0"/>
                  <a:ea typeface="+mn-ea"/>
                  <a:cs typeface="Poppins ExtraLight" panose="00000300000000000000" pitchFamily="2" charset="0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 ExtraLight" panose="00000300000000000000" pitchFamily="2" charset="0"/>
                  <a:ea typeface="+mn-ea"/>
                  <a:cs typeface="Poppins ExtraLight" panose="00000300000000000000" pitchFamily="2" charset="0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Poppins ExtraLight" panose="00000300000000000000" pitchFamily="2" charset="0"/>
                  <a:ea typeface="+mn-ea"/>
                  <a:cs typeface="Poppins ExtraLight" panose="00000300000000000000" pitchFamily="2" charset="0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Poppins ExtraLight" panose="00000300000000000000" pitchFamily="2" charset="0"/>
                  <a:ea typeface="+mn-ea"/>
                  <a:cs typeface="Poppins ExtraLight" panose="00000300000000000000" pitchFamily="2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dirty="0">
                  <a:latin typeface="Poppins" panose="00000500000000000000" pitchFamily="2" charset="0"/>
                  <a:cs typeface="Poppins" panose="00000500000000000000" pitchFamily="2" charset="0"/>
                </a:rPr>
                <a:t>Computation with RLWE</a:t>
              </a:r>
              <a:endParaRPr lang="ko-KR" altLang="en-US" sz="18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화살표: 오른쪽 13">
              <a:extLst>
                <a:ext uri="{FF2B5EF4-FFF2-40B4-BE49-F238E27FC236}">
                  <a16:creationId xmlns:a16="http://schemas.microsoft.com/office/drawing/2014/main" id="{D913BA6B-0550-E1F8-0239-BF855E2DAE9D}"/>
                </a:ext>
              </a:extLst>
            </p:cNvPr>
            <p:cNvSpPr/>
            <p:nvPr/>
          </p:nvSpPr>
          <p:spPr>
            <a:xfrm>
              <a:off x="1623881" y="2908399"/>
              <a:ext cx="1245964" cy="832050"/>
            </a:xfrm>
            <a:prstGeom prst="rightArrow">
              <a:avLst>
                <a:gd name="adj1" fmla="val 74135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DA3C040-41C7-5735-3B39-53313A66E58B}"/>
              </a:ext>
            </a:extLst>
          </p:cNvPr>
          <p:cNvGrpSpPr/>
          <p:nvPr/>
        </p:nvGrpSpPr>
        <p:grpSpPr>
          <a:xfrm>
            <a:off x="7956118" y="2392239"/>
            <a:ext cx="2504818" cy="1834327"/>
            <a:chOff x="8217532" y="2392239"/>
            <a:chExt cx="2350587" cy="1834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0C3A2693-B91C-3754-953E-45EE2B0D14AC}"/>
                    </a:ext>
                  </a:extLst>
                </p:cNvPr>
                <p:cNvSpPr/>
                <p:nvPr/>
              </p:nvSpPr>
              <p:spPr>
                <a:xfrm>
                  <a:off x="9392063" y="3032107"/>
                  <a:ext cx="588028" cy="562396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0C3A2693-B91C-3754-953E-45EE2B0D14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063" y="3032107"/>
                  <a:ext cx="588028" cy="56239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직사각형 50">
                  <a:extLst>
                    <a:ext uri="{FF2B5EF4-FFF2-40B4-BE49-F238E27FC236}">
                      <a16:creationId xmlns:a16="http://schemas.microsoft.com/office/drawing/2014/main" id="{0D6713ED-214B-25F2-954F-ED1499F03F90}"/>
                    </a:ext>
                  </a:extLst>
                </p:cNvPr>
                <p:cNvSpPr/>
                <p:nvPr/>
              </p:nvSpPr>
              <p:spPr>
                <a:xfrm>
                  <a:off x="9980091" y="2392239"/>
                  <a:ext cx="588028" cy="56239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직사각형 50">
                  <a:extLst>
                    <a:ext uri="{FF2B5EF4-FFF2-40B4-BE49-F238E27FC236}">
                      <a16:creationId xmlns:a16="http://schemas.microsoft.com/office/drawing/2014/main" id="{0D6713ED-214B-25F2-954F-ED1499F03F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0091" y="2392239"/>
                  <a:ext cx="588028" cy="56239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5E459C7A-439C-E15D-2462-8137BFD060CB}"/>
                    </a:ext>
                  </a:extLst>
                </p:cNvPr>
                <p:cNvSpPr/>
                <p:nvPr/>
              </p:nvSpPr>
              <p:spPr>
                <a:xfrm>
                  <a:off x="9980091" y="3032107"/>
                  <a:ext cx="588028" cy="56239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5E459C7A-439C-E15D-2462-8137BFD060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0091" y="3032107"/>
                  <a:ext cx="588028" cy="56239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직사각형 56">
                  <a:extLst>
                    <a:ext uri="{FF2B5EF4-FFF2-40B4-BE49-F238E27FC236}">
                      <a16:creationId xmlns:a16="http://schemas.microsoft.com/office/drawing/2014/main" id="{09BBC6D1-214D-D609-7C24-68BC3964C103}"/>
                    </a:ext>
                  </a:extLst>
                </p:cNvPr>
                <p:cNvSpPr/>
                <p:nvPr/>
              </p:nvSpPr>
              <p:spPr>
                <a:xfrm>
                  <a:off x="9980091" y="3664170"/>
                  <a:ext cx="588028" cy="56239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7" name="직사각형 56">
                  <a:extLst>
                    <a:ext uri="{FF2B5EF4-FFF2-40B4-BE49-F238E27FC236}">
                      <a16:creationId xmlns:a16="http://schemas.microsoft.com/office/drawing/2014/main" id="{09BBC6D1-214D-D609-7C24-68BC3964C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0091" y="3664170"/>
                  <a:ext cx="588028" cy="562396"/>
                </a:xfrm>
                <a:prstGeom prst="rect">
                  <a:avLst/>
                </a:prstGeom>
                <a:blipFill>
                  <a:blip r:embed="rId18"/>
                  <a:stretch>
                    <a:fillRect l="-13000" r="-1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화살표: 오른쪽 66">
              <a:extLst>
                <a:ext uri="{FF2B5EF4-FFF2-40B4-BE49-F238E27FC236}">
                  <a16:creationId xmlns:a16="http://schemas.microsoft.com/office/drawing/2014/main" id="{3E3F10B3-53A4-856E-5626-DC06391C2BBA}"/>
                </a:ext>
              </a:extLst>
            </p:cNvPr>
            <p:cNvSpPr/>
            <p:nvPr/>
          </p:nvSpPr>
          <p:spPr>
            <a:xfrm>
              <a:off x="8217532" y="3118709"/>
              <a:ext cx="1100276" cy="411430"/>
            </a:xfrm>
            <a:prstGeom prst="rightArrow">
              <a:avLst>
                <a:gd name="adj1" fmla="val 25010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75BD6842-0472-B03F-1A64-9634A1A95A4B}"/>
              </a:ext>
            </a:extLst>
          </p:cNvPr>
          <p:cNvSpPr txBox="1">
            <a:spLocks/>
          </p:cNvSpPr>
          <p:nvPr/>
        </p:nvSpPr>
        <p:spPr>
          <a:xfrm>
            <a:off x="7424230" y="4296233"/>
            <a:ext cx="2508126" cy="60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>
                <a:latin typeface="Poppins" panose="00000500000000000000" pitchFamily="2" charset="0"/>
                <a:cs typeface="Poppins" panose="00000500000000000000" pitchFamily="2" charset="0"/>
              </a:rPr>
              <a:t>Batch computation</a:t>
            </a:r>
            <a:br>
              <a:rPr lang="en-US" altLang="ko-KR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ko-KR" sz="1800" dirty="0">
                <a:latin typeface="Poppins" panose="00000500000000000000" pitchFamily="2" charset="0"/>
                <a:cs typeface="Poppins" panose="00000500000000000000" pitchFamily="2" charset="0"/>
              </a:rPr>
              <a:t>with MSRLWE</a:t>
            </a:r>
            <a:endParaRPr lang="ko-KR" alt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0A503D83-E59A-3DE0-0426-6E549EE1524C}"/>
              </a:ext>
            </a:extLst>
          </p:cNvPr>
          <p:cNvGrpSpPr/>
          <p:nvPr/>
        </p:nvGrpSpPr>
        <p:grpSpPr>
          <a:xfrm>
            <a:off x="4999400" y="2392239"/>
            <a:ext cx="1253222" cy="1834327"/>
            <a:chOff x="5354125" y="2392239"/>
            <a:chExt cx="1176056" cy="1834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직사각형 19">
                  <a:extLst>
                    <a:ext uri="{FF2B5EF4-FFF2-40B4-BE49-F238E27FC236}">
                      <a16:creationId xmlns:a16="http://schemas.microsoft.com/office/drawing/2014/main" id="{4FC38D55-7899-CE84-0522-A062ACA9A7AC}"/>
                    </a:ext>
                  </a:extLst>
                </p:cNvPr>
                <p:cNvSpPr/>
                <p:nvPr/>
              </p:nvSpPr>
              <p:spPr>
                <a:xfrm>
                  <a:off x="5354125" y="2392239"/>
                  <a:ext cx="588028" cy="5623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20" name="직사각형 19">
                  <a:extLst>
                    <a:ext uri="{FF2B5EF4-FFF2-40B4-BE49-F238E27FC236}">
                      <a16:creationId xmlns:a16="http://schemas.microsoft.com/office/drawing/2014/main" id="{4FC38D55-7899-CE84-0522-A062ACA9A7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125" y="2392239"/>
                  <a:ext cx="588028" cy="56239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42CD747F-0E49-5253-6D7B-6C3DD04502C0}"/>
                    </a:ext>
                  </a:extLst>
                </p:cNvPr>
                <p:cNvSpPr/>
                <p:nvPr/>
              </p:nvSpPr>
              <p:spPr>
                <a:xfrm>
                  <a:off x="5942153" y="2392239"/>
                  <a:ext cx="588028" cy="56239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42CD747F-0E49-5253-6D7B-6C3DD0450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153" y="2392239"/>
                  <a:ext cx="588028" cy="562396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9AF10BF7-07FD-0A8E-3EC6-819813E403C3}"/>
                    </a:ext>
                  </a:extLst>
                </p:cNvPr>
                <p:cNvSpPr/>
                <p:nvPr/>
              </p:nvSpPr>
              <p:spPr>
                <a:xfrm>
                  <a:off x="5354125" y="3032107"/>
                  <a:ext cx="588028" cy="5623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9AF10BF7-07FD-0A8E-3EC6-819813E403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125" y="3032107"/>
                  <a:ext cx="588028" cy="56239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76C7709F-1069-DC8A-BB15-8D6FC2551B8C}"/>
                    </a:ext>
                  </a:extLst>
                </p:cNvPr>
                <p:cNvSpPr/>
                <p:nvPr/>
              </p:nvSpPr>
              <p:spPr>
                <a:xfrm>
                  <a:off x="5942153" y="3032107"/>
                  <a:ext cx="588028" cy="56239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76C7709F-1069-DC8A-BB15-8D6FC2551B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153" y="3032107"/>
                  <a:ext cx="588028" cy="56239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직사각형 25">
                  <a:extLst>
                    <a:ext uri="{FF2B5EF4-FFF2-40B4-BE49-F238E27FC236}">
                      <a16:creationId xmlns:a16="http://schemas.microsoft.com/office/drawing/2014/main" id="{D4BD5B90-633C-7419-938C-2614DBD6BD58}"/>
                    </a:ext>
                  </a:extLst>
                </p:cNvPr>
                <p:cNvSpPr/>
                <p:nvPr/>
              </p:nvSpPr>
              <p:spPr>
                <a:xfrm>
                  <a:off x="5354125" y="3664170"/>
                  <a:ext cx="588028" cy="5623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6" name="직사각형 25">
                  <a:extLst>
                    <a:ext uri="{FF2B5EF4-FFF2-40B4-BE49-F238E27FC236}">
                      <a16:creationId xmlns:a16="http://schemas.microsoft.com/office/drawing/2014/main" id="{D4BD5B90-633C-7419-938C-2614DBD6BD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125" y="3664170"/>
                  <a:ext cx="588028" cy="562396"/>
                </a:xfrm>
                <a:prstGeom prst="rect">
                  <a:avLst/>
                </a:prstGeom>
                <a:blipFill>
                  <a:blip r:embed="rId23"/>
                  <a:stretch>
                    <a:fillRect l="-5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직사각형 26">
                  <a:extLst>
                    <a:ext uri="{FF2B5EF4-FFF2-40B4-BE49-F238E27FC236}">
                      <a16:creationId xmlns:a16="http://schemas.microsoft.com/office/drawing/2014/main" id="{621C9FE7-B653-96CF-7303-202E05735BC9}"/>
                    </a:ext>
                  </a:extLst>
                </p:cNvPr>
                <p:cNvSpPr/>
                <p:nvPr/>
              </p:nvSpPr>
              <p:spPr>
                <a:xfrm>
                  <a:off x="5942153" y="3664170"/>
                  <a:ext cx="588028" cy="56239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직사각형 26">
                  <a:extLst>
                    <a:ext uri="{FF2B5EF4-FFF2-40B4-BE49-F238E27FC236}">
                      <a16:creationId xmlns:a16="http://schemas.microsoft.com/office/drawing/2014/main" id="{621C9FE7-B653-96CF-7303-202E05735B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153" y="3664170"/>
                  <a:ext cx="588028" cy="562396"/>
                </a:xfrm>
                <a:prstGeom prst="rect">
                  <a:avLst/>
                </a:prstGeom>
                <a:blipFill>
                  <a:blip r:embed="rId24"/>
                  <a:stretch>
                    <a:fillRect l="-90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7099D833-8F01-489A-6C72-AB2F9D945350}"/>
              </a:ext>
            </a:extLst>
          </p:cNvPr>
          <p:cNvGrpSpPr/>
          <p:nvPr/>
        </p:nvGrpSpPr>
        <p:grpSpPr>
          <a:xfrm>
            <a:off x="6336693" y="2392239"/>
            <a:ext cx="1549631" cy="1834327"/>
            <a:chOff x="6647421" y="2392239"/>
            <a:chExt cx="1454214" cy="1834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직사각형 57">
                  <a:extLst>
                    <a:ext uri="{FF2B5EF4-FFF2-40B4-BE49-F238E27FC236}">
                      <a16:creationId xmlns:a16="http://schemas.microsoft.com/office/drawing/2014/main" id="{AAEC23E5-E563-79F2-BE9D-97BFC3FE361A}"/>
                    </a:ext>
                  </a:extLst>
                </p:cNvPr>
                <p:cNvSpPr/>
                <p:nvPr/>
              </p:nvSpPr>
              <p:spPr>
                <a:xfrm>
                  <a:off x="6925579" y="3032107"/>
                  <a:ext cx="588028" cy="5623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58" name="직사각형 57">
                  <a:extLst>
                    <a:ext uri="{FF2B5EF4-FFF2-40B4-BE49-F238E27FC236}">
                      <a16:creationId xmlns:a16="http://schemas.microsoft.com/office/drawing/2014/main" id="{AAEC23E5-E563-79F2-BE9D-97BFC3FE36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579" y="3032107"/>
                  <a:ext cx="588028" cy="562396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20368116-8C32-62E5-68E2-FE7E1135A88A}"/>
                    </a:ext>
                  </a:extLst>
                </p:cNvPr>
                <p:cNvSpPr/>
                <p:nvPr/>
              </p:nvSpPr>
              <p:spPr>
                <a:xfrm>
                  <a:off x="7513607" y="2392239"/>
                  <a:ext cx="588028" cy="56239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20368116-8C32-62E5-68E2-FE7E1135A8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3607" y="2392239"/>
                  <a:ext cx="588028" cy="562396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직사각형 62">
                  <a:extLst>
                    <a:ext uri="{FF2B5EF4-FFF2-40B4-BE49-F238E27FC236}">
                      <a16:creationId xmlns:a16="http://schemas.microsoft.com/office/drawing/2014/main" id="{22071B97-DAF1-DDE0-E2F8-74C7DBB31BEA}"/>
                    </a:ext>
                  </a:extLst>
                </p:cNvPr>
                <p:cNvSpPr/>
                <p:nvPr/>
              </p:nvSpPr>
              <p:spPr>
                <a:xfrm>
                  <a:off x="7513607" y="3032107"/>
                  <a:ext cx="588028" cy="56239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3" name="직사각형 62">
                  <a:extLst>
                    <a:ext uri="{FF2B5EF4-FFF2-40B4-BE49-F238E27FC236}">
                      <a16:creationId xmlns:a16="http://schemas.microsoft.com/office/drawing/2014/main" id="{22071B97-DAF1-DDE0-E2F8-74C7DBB31B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3607" y="3032107"/>
                  <a:ext cx="588028" cy="562396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직사각형 64">
                  <a:extLst>
                    <a:ext uri="{FF2B5EF4-FFF2-40B4-BE49-F238E27FC236}">
                      <a16:creationId xmlns:a16="http://schemas.microsoft.com/office/drawing/2014/main" id="{A8036403-DB11-6A92-AA5A-10D3C424F010}"/>
                    </a:ext>
                  </a:extLst>
                </p:cNvPr>
                <p:cNvSpPr/>
                <p:nvPr/>
              </p:nvSpPr>
              <p:spPr>
                <a:xfrm>
                  <a:off x="7513607" y="3664170"/>
                  <a:ext cx="588028" cy="56239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5" name="직사각형 64">
                  <a:extLst>
                    <a:ext uri="{FF2B5EF4-FFF2-40B4-BE49-F238E27FC236}">
                      <a16:creationId xmlns:a16="http://schemas.microsoft.com/office/drawing/2014/main" id="{A8036403-DB11-6A92-AA5A-10D3C424F0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3607" y="3664170"/>
                  <a:ext cx="588028" cy="562396"/>
                </a:xfrm>
                <a:prstGeom prst="rect">
                  <a:avLst/>
                </a:prstGeom>
                <a:blipFill>
                  <a:blip r:embed="rId28"/>
                  <a:stretch>
                    <a:fillRect l="-90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화살표: 오른쪽 27">
              <a:extLst>
                <a:ext uri="{FF2B5EF4-FFF2-40B4-BE49-F238E27FC236}">
                  <a16:creationId xmlns:a16="http://schemas.microsoft.com/office/drawing/2014/main" id="{2C92536E-E093-687F-8C4E-CD5DCEF72DAC}"/>
                </a:ext>
              </a:extLst>
            </p:cNvPr>
            <p:cNvSpPr/>
            <p:nvPr/>
          </p:nvSpPr>
          <p:spPr>
            <a:xfrm>
              <a:off x="6647421" y="2908399"/>
              <a:ext cx="235748" cy="832050"/>
            </a:xfrm>
            <a:prstGeom prst="rightArrow">
              <a:avLst>
                <a:gd name="adj1" fmla="val 70995"/>
                <a:gd name="adj2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5A2E2915-B073-D609-B61F-7031F943742C}"/>
              </a:ext>
            </a:extLst>
          </p:cNvPr>
          <p:cNvGrpSpPr/>
          <p:nvPr/>
        </p:nvGrpSpPr>
        <p:grpSpPr>
          <a:xfrm>
            <a:off x="10502566" y="2393903"/>
            <a:ext cx="1546067" cy="1834327"/>
            <a:chOff x="10638387" y="2393903"/>
            <a:chExt cx="1450870" cy="1834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D40C311B-B740-0622-0631-C06D3369E1ED}"/>
                    </a:ext>
                  </a:extLst>
                </p:cNvPr>
                <p:cNvSpPr/>
                <p:nvPr/>
              </p:nvSpPr>
              <p:spPr>
                <a:xfrm>
                  <a:off x="10913201" y="2393903"/>
                  <a:ext cx="588028" cy="562396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D40C311B-B740-0622-0631-C06D3369E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3201" y="2393903"/>
                  <a:ext cx="588028" cy="562396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6FCB7840-7132-6979-600D-4256CF8C7E0A}"/>
                    </a:ext>
                  </a:extLst>
                </p:cNvPr>
                <p:cNvSpPr/>
                <p:nvPr/>
              </p:nvSpPr>
              <p:spPr>
                <a:xfrm>
                  <a:off x="11501229" y="2393903"/>
                  <a:ext cx="588028" cy="56239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6FCB7840-7132-6979-600D-4256CF8C7E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1229" y="2393903"/>
                  <a:ext cx="588028" cy="562396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직사각형 30">
                  <a:extLst>
                    <a:ext uri="{FF2B5EF4-FFF2-40B4-BE49-F238E27FC236}">
                      <a16:creationId xmlns:a16="http://schemas.microsoft.com/office/drawing/2014/main" id="{B6207C10-FA43-D55A-ED28-9F4ED381D2B5}"/>
                    </a:ext>
                  </a:extLst>
                </p:cNvPr>
                <p:cNvSpPr/>
                <p:nvPr/>
              </p:nvSpPr>
              <p:spPr>
                <a:xfrm>
                  <a:off x="10913201" y="3033771"/>
                  <a:ext cx="588028" cy="562396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1" name="직사각형 30">
                  <a:extLst>
                    <a:ext uri="{FF2B5EF4-FFF2-40B4-BE49-F238E27FC236}">
                      <a16:creationId xmlns:a16="http://schemas.microsoft.com/office/drawing/2014/main" id="{B6207C10-FA43-D55A-ED28-9F4ED381D2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3201" y="3033771"/>
                  <a:ext cx="588028" cy="562396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직사각형 31">
                  <a:extLst>
                    <a:ext uri="{FF2B5EF4-FFF2-40B4-BE49-F238E27FC236}">
                      <a16:creationId xmlns:a16="http://schemas.microsoft.com/office/drawing/2014/main" id="{97244D4F-CBF5-09F9-52BB-25802E8E1DA3}"/>
                    </a:ext>
                  </a:extLst>
                </p:cNvPr>
                <p:cNvSpPr/>
                <p:nvPr/>
              </p:nvSpPr>
              <p:spPr>
                <a:xfrm>
                  <a:off x="11501229" y="3033771"/>
                  <a:ext cx="588028" cy="56239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2" name="직사각형 31">
                  <a:extLst>
                    <a:ext uri="{FF2B5EF4-FFF2-40B4-BE49-F238E27FC236}">
                      <a16:creationId xmlns:a16="http://schemas.microsoft.com/office/drawing/2014/main" id="{97244D4F-CBF5-09F9-52BB-25802E8E1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1229" y="3033771"/>
                  <a:ext cx="588028" cy="562396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01854356-E30B-782B-B3DC-16261BBBDA43}"/>
                    </a:ext>
                  </a:extLst>
                </p:cNvPr>
                <p:cNvSpPr/>
                <p:nvPr/>
              </p:nvSpPr>
              <p:spPr>
                <a:xfrm>
                  <a:off x="10913201" y="3665834"/>
                  <a:ext cx="588028" cy="562396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01854356-E30B-782B-B3DC-16261BBBD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3201" y="3665834"/>
                  <a:ext cx="588028" cy="562396"/>
                </a:xfrm>
                <a:prstGeom prst="rect">
                  <a:avLst/>
                </a:prstGeom>
                <a:blipFill>
                  <a:blip r:embed="rId33"/>
                  <a:stretch>
                    <a:fillRect l="-10000" r="-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A65CA4AC-2974-34A8-4FF3-8F4A5A2814A1}"/>
                    </a:ext>
                  </a:extLst>
                </p:cNvPr>
                <p:cNvSpPr/>
                <p:nvPr/>
              </p:nvSpPr>
              <p:spPr>
                <a:xfrm>
                  <a:off x="11501229" y="3665834"/>
                  <a:ext cx="588028" cy="56239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A65CA4AC-2974-34A8-4FF3-8F4A5A2814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1229" y="3665834"/>
                  <a:ext cx="588028" cy="562396"/>
                </a:xfrm>
                <a:prstGeom prst="rect">
                  <a:avLst/>
                </a:prstGeom>
                <a:blipFill>
                  <a:blip r:embed="rId34"/>
                  <a:stretch>
                    <a:fillRect l="-14141" r="-10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화살표: 오른쪽 34">
              <a:extLst>
                <a:ext uri="{FF2B5EF4-FFF2-40B4-BE49-F238E27FC236}">
                  <a16:creationId xmlns:a16="http://schemas.microsoft.com/office/drawing/2014/main" id="{7E145B5C-75C0-EC75-5883-0F03AE4AA495}"/>
                </a:ext>
              </a:extLst>
            </p:cNvPr>
            <p:cNvSpPr/>
            <p:nvPr/>
          </p:nvSpPr>
          <p:spPr>
            <a:xfrm>
              <a:off x="10638387" y="2908399"/>
              <a:ext cx="235748" cy="832050"/>
            </a:xfrm>
            <a:prstGeom prst="rightArrow">
              <a:avLst>
                <a:gd name="adj1" fmla="val 70995"/>
                <a:gd name="adj2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6316BA5F-8B00-7F34-B0D7-98EEC8998AB5}"/>
              </a:ext>
            </a:extLst>
          </p:cNvPr>
          <p:cNvSpPr txBox="1">
            <a:spLocks/>
          </p:cNvSpPr>
          <p:nvPr/>
        </p:nvSpPr>
        <p:spPr>
          <a:xfrm>
            <a:off x="6080274" y="4261877"/>
            <a:ext cx="1057800" cy="32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Convert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D74EF888-F3B5-34E3-2B23-3E1916CA7B23}"/>
              </a:ext>
            </a:extLst>
          </p:cNvPr>
          <p:cNvSpPr txBox="1">
            <a:spLocks/>
          </p:cNvSpPr>
          <p:nvPr/>
        </p:nvSpPr>
        <p:spPr>
          <a:xfrm>
            <a:off x="10148351" y="4261877"/>
            <a:ext cx="1057800" cy="32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Convert</a:t>
            </a:r>
          </a:p>
        </p:txBody>
      </p:sp>
    </p:spTree>
    <p:extLst>
      <p:ext uri="{BB962C8B-B14F-4D97-AF65-F5344CB8AC3E}">
        <p14:creationId xmlns:p14="http://schemas.microsoft.com/office/powerpoint/2010/main" val="321013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8C0E72-18B0-5AC6-DD53-B4746B3C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BC41E2-F886-CB3D-0929-1B66624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ABB54F9-E822-66F1-4C67-29AB200B3A24}"/>
              </a:ext>
            </a:extLst>
          </p:cNvPr>
          <p:cNvSpPr txBox="1">
            <a:spLocks/>
          </p:cNvSpPr>
          <p:nvPr/>
        </p:nvSpPr>
        <p:spPr>
          <a:xfrm>
            <a:off x="2030490" y="6267860"/>
            <a:ext cx="4811350" cy="439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i="1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Intel® Xeon® Gold 6242 CPU at 2.80GHz, single thread</a:t>
            </a: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2D830FDD-A0A3-1FED-F5B4-012F2DBC4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69102"/>
              </p:ext>
            </p:extLst>
          </p:nvPr>
        </p:nvGraphicFramePr>
        <p:xfrm>
          <a:off x="2415822" y="1407767"/>
          <a:ext cx="7608712" cy="456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화살표: 위로 구부러짐 7">
            <a:extLst>
              <a:ext uri="{FF2B5EF4-FFF2-40B4-BE49-F238E27FC236}">
                <a16:creationId xmlns:a16="http://schemas.microsoft.com/office/drawing/2014/main" id="{9386C809-A537-3ECF-A2C0-EF407192858E}"/>
              </a:ext>
            </a:extLst>
          </p:cNvPr>
          <p:cNvSpPr/>
          <p:nvPr/>
        </p:nvSpPr>
        <p:spPr>
          <a:xfrm rot="16200000" flipH="1">
            <a:off x="8850224" y="2636063"/>
            <a:ext cx="1699753" cy="852071"/>
          </a:xfrm>
          <a:prstGeom prst="curvedUpArrow">
            <a:avLst>
              <a:gd name="adj1" fmla="val 2222"/>
              <a:gd name="adj2" fmla="val 36907"/>
              <a:gd name="adj3" fmla="val 271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4418CCF8-884A-0E70-368E-3C9D940B57FD}"/>
              </a:ext>
            </a:extLst>
          </p:cNvPr>
          <p:cNvSpPr txBox="1">
            <a:spLocks/>
          </p:cNvSpPr>
          <p:nvPr/>
        </p:nvSpPr>
        <p:spPr>
          <a:xfrm>
            <a:off x="10126136" y="2802063"/>
            <a:ext cx="1072444" cy="688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0.5x</a:t>
            </a: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735073A0-6956-D403-EFA4-8A1F278F4502}"/>
              </a:ext>
            </a:extLst>
          </p:cNvPr>
          <p:cNvSpPr txBox="1">
            <a:spLocks/>
          </p:cNvSpPr>
          <p:nvPr/>
        </p:nvSpPr>
        <p:spPr>
          <a:xfrm rot="16200000">
            <a:off x="796795" y="2987534"/>
            <a:ext cx="3238054" cy="547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/>
              <a:t>Amortized Timing (s)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6F916CDD-7BB9-E8CD-047A-3C04D441AFC7}"/>
              </a:ext>
            </a:extLst>
          </p:cNvPr>
          <p:cNvSpPr txBox="1">
            <a:spLocks/>
          </p:cNvSpPr>
          <p:nvPr/>
        </p:nvSpPr>
        <p:spPr>
          <a:xfrm>
            <a:off x="6095999" y="5846877"/>
            <a:ext cx="1837267" cy="547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/>
              <a:t>Batch size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164683A8-CE16-0AEC-9E1F-4C151BD9C7BD}"/>
              </a:ext>
            </a:extLst>
          </p:cNvPr>
          <p:cNvSpPr txBox="1">
            <a:spLocks/>
          </p:cNvSpPr>
          <p:nvPr/>
        </p:nvSpPr>
        <p:spPr>
          <a:xfrm>
            <a:off x="7933266" y="3911975"/>
            <a:ext cx="1678020" cy="53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Batch BTS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635F809D-3869-5CE8-25B5-953B2E1B76D7}"/>
              </a:ext>
            </a:extLst>
          </p:cNvPr>
          <p:cNvSpPr txBox="1">
            <a:spLocks/>
          </p:cNvSpPr>
          <p:nvPr/>
        </p:nvSpPr>
        <p:spPr>
          <a:xfrm>
            <a:off x="8501673" y="2369413"/>
            <a:ext cx="852071" cy="15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>
                <a:latin typeface="Poppins" panose="00000500000000000000" pitchFamily="2" charset="0"/>
                <a:cs typeface="Poppins" panose="00000500000000000000" pitchFamily="2" charset="0"/>
              </a:rPr>
              <a:t>BTS</a:t>
            </a:r>
          </a:p>
        </p:txBody>
      </p:sp>
    </p:spTree>
    <p:extLst>
      <p:ext uri="{BB962C8B-B14F-4D97-AF65-F5344CB8AC3E}">
        <p14:creationId xmlns:p14="http://schemas.microsoft.com/office/powerpoint/2010/main" val="38299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B1EA24-1B99-0A85-4352-277A39C7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MAMBO: Fused PCMM and Batch Bootstrapping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7A18AA-8ACE-3F3C-A53F-662E7D6E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379FC75-BFB6-7B29-AD95-17E9F6EF86B9}"/>
              </a:ext>
            </a:extLst>
          </p:cNvPr>
          <p:cNvGrpSpPr/>
          <p:nvPr/>
        </p:nvGrpSpPr>
        <p:grpSpPr>
          <a:xfrm>
            <a:off x="716829" y="1697616"/>
            <a:ext cx="5035309" cy="4316542"/>
            <a:chOff x="147661" y="1518059"/>
            <a:chExt cx="5806944" cy="4978029"/>
          </a:xfrm>
        </p:grpSpPr>
        <p:cxnSp>
          <p:nvCxnSpPr>
            <p:cNvPr id="5" name="연결선: 구부러짐 4">
              <a:extLst>
                <a:ext uri="{FF2B5EF4-FFF2-40B4-BE49-F238E27FC236}">
                  <a16:creationId xmlns:a16="http://schemas.microsoft.com/office/drawing/2014/main" id="{5025E38C-DA77-2579-8CCF-4A30964EF4E4}"/>
                </a:ext>
              </a:extLst>
            </p:cNvPr>
            <p:cNvCxnSpPr>
              <a:cxnSpLocks/>
              <a:stCxn id="11" idx="2"/>
              <a:endCxn id="59" idx="0"/>
            </p:cNvCxnSpPr>
            <p:nvPr/>
          </p:nvCxnSpPr>
          <p:spPr>
            <a:xfrm rot="5400000" flipH="1" flipV="1">
              <a:off x="1097589" y="3073023"/>
              <a:ext cx="3918888" cy="2199355"/>
            </a:xfrm>
            <a:prstGeom prst="curvedConnector5">
              <a:avLst>
                <a:gd name="adj1" fmla="val -5833"/>
                <a:gd name="adj2" fmla="val 60165"/>
                <a:gd name="adj3" fmla="val 105833"/>
              </a:avLst>
            </a:prstGeom>
            <a:ln w="19050">
              <a:solidFill>
                <a:schemeClr val="tx1"/>
              </a:solidFill>
              <a:prstDash val="lgDash"/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내용 개체 틀 2">
              <a:extLst>
                <a:ext uri="{FF2B5EF4-FFF2-40B4-BE49-F238E27FC236}">
                  <a16:creationId xmlns:a16="http://schemas.microsoft.com/office/drawing/2014/main" id="{B87D465A-45F8-0A6C-E114-463AE1F7F303}"/>
                </a:ext>
              </a:extLst>
            </p:cNvPr>
            <p:cNvSpPr txBox="1">
              <a:spLocks/>
            </p:cNvSpPr>
            <p:nvPr/>
          </p:nvSpPr>
          <p:spPr>
            <a:xfrm>
              <a:off x="403777" y="1518059"/>
              <a:ext cx="5164230" cy="5847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 spc="0">
                  <a:solidFill>
                    <a:schemeClr val="tx1"/>
                  </a:solidFill>
                  <a:latin typeface="Poppins Light" pitchFamily="2" charset="77"/>
                  <a:ea typeface="+mn-ea"/>
                  <a:cs typeface="Poppins Light" pitchFamily="2" charset="77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0" baseline="0">
                  <a:solidFill>
                    <a:schemeClr val="tx1"/>
                  </a:solidFill>
                  <a:latin typeface="Poppins ExtraLight" panose="00000300000000000000" pitchFamily="2" charset="0"/>
                  <a:ea typeface="+mn-ea"/>
                  <a:cs typeface="Poppins ExtraLight" panose="00000300000000000000" pitchFamily="2" charset="0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0" baseline="0">
                  <a:solidFill>
                    <a:schemeClr val="tx1"/>
                  </a:solidFill>
                  <a:latin typeface="Poppins ExtraLight" panose="00000300000000000000" pitchFamily="2" charset="0"/>
                  <a:ea typeface="+mn-ea"/>
                  <a:cs typeface="Poppins ExtraLight" panose="00000300000000000000" pitchFamily="2" charset="0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spc="0" baseline="0">
                  <a:solidFill>
                    <a:schemeClr val="tx1"/>
                  </a:solidFill>
                  <a:latin typeface="Poppins ExtraLight" panose="00000300000000000000" pitchFamily="2" charset="0"/>
                  <a:ea typeface="+mn-ea"/>
                  <a:cs typeface="Poppins ExtraLight" panose="00000300000000000000" pitchFamily="2" charset="0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spc="0" baseline="0">
                  <a:solidFill>
                    <a:schemeClr val="tx1"/>
                  </a:solidFill>
                  <a:latin typeface="Poppins ExtraLight" panose="00000300000000000000" pitchFamily="2" charset="0"/>
                  <a:ea typeface="+mn-ea"/>
                  <a:cs typeface="Poppins ExtraLight" panose="00000300000000000000" pitchFamily="2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sz="2000" dirty="0">
                  <a:latin typeface="Poppins" panose="00000500000000000000" pitchFamily="2" charset="0"/>
                  <a:cs typeface="Poppins" panose="00000500000000000000" pitchFamily="2" charset="0"/>
                </a:rPr>
                <a:t>Conventional PCMM+BTS</a:t>
              </a:r>
              <a:endParaRPr lang="en-US" altLang="ko-KR" dirty="0"/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03D39862-DA2C-29E0-0DBC-EDD1AFACBEBA}"/>
                </a:ext>
              </a:extLst>
            </p:cNvPr>
            <p:cNvSpPr/>
            <p:nvPr/>
          </p:nvSpPr>
          <p:spPr>
            <a:xfrm>
              <a:off x="4559601" y="2213256"/>
              <a:ext cx="720767" cy="3903835"/>
            </a:xfrm>
            <a:prstGeom prst="rect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KR" sz="1600" dirty="0">
                <a:latin typeface="Poppins" panose="00000500000000000000" pitchFamily="2" charset="0"/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D6306BB0-A9F1-63FA-0446-120BF12BA5A6}"/>
                </a:ext>
              </a:extLst>
            </p:cNvPr>
            <p:cNvSpPr/>
            <p:nvPr/>
          </p:nvSpPr>
          <p:spPr>
            <a:xfrm>
              <a:off x="4559601" y="3248277"/>
              <a:ext cx="720767" cy="2531306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sz="1600" dirty="0">
                <a:latin typeface="Poppins" panose="000005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2EF635-ED8C-BC57-BF79-3CEC53F0608B}"/>
                </a:ext>
              </a:extLst>
            </p:cNvPr>
            <p:cNvSpPr txBox="1"/>
            <p:nvPr/>
          </p:nvSpPr>
          <p:spPr>
            <a:xfrm>
              <a:off x="3824585" y="6070158"/>
              <a:ext cx="2130020" cy="42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Modulus chain</a:t>
              </a:r>
            </a:p>
          </p:txBody>
        </p:sp>
        <p:sp>
          <p:nvSpPr>
            <p:cNvPr id="14" name="아래쪽 화살표[D] 40">
              <a:extLst>
                <a:ext uri="{FF2B5EF4-FFF2-40B4-BE49-F238E27FC236}">
                  <a16:creationId xmlns:a16="http://schemas.microsoft.com/office/drawing/2014/main" id="{ECF27668-6E90-C28E-7476-43D2F1863D5E}"/>
                </a:ext>
              </a:extLst>
            </p:cNvPr>
            <p:cNvSpPr/>
            <p:nvPr/>
          </p:nvSpPr>
          <p:spPr>
            <a:xfrm>
              <a:off x="2985892" y="2213257"/>
              <a:ext cx="850384" cy="481572"/>
            </a:xfrm>
            <a:prstGeom prst="downArrow">
              <a:avLst>
                <a:gd name="adj1" fmla="val 65061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2EAC9C16-3B81-8C76-0CA9-B0DE361F6F92}"/>
                </a:ext>
              </a:extLst>
            </p:cNvPr>
            <p:cNvSpPr/>
            <p:nvPr/>
          </p:nvSpPr>
          <p:spPr>
            <a:xfrm>
              <a:off x="2208354" y="2200811"/>
              <a:ext cx="780502" cy="461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C2S</a:t>
              </a:r>
              <a:endParaRPr lang="ko-KR" altLang="en-US" sz="20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E0BD4FF-40A9-522B-45DC-D9F367165ADE}"/>
                </a:ext>
              </a:extLst>
            </p:cNvPr>
            <p:cNvSpPr/>
            <p:nvPr/>
          </p:nvSpPr>
          <p:spPr>
            <a:xfrm>
              <a:off x="147661" y="4806420"/>
              <a:ext cx="1586517" cy="425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>
                  <a:latin typeface="Poppins ExtraLight" panose="00000300000000000000" pitchFamily="2" charset="0"/>
                  <a:cs typeface="Poppins ExtraLight" panose="00000300000000000000" pitchFamily="2" charset="0"/>
                </a:rPr>
                <a:t>Input RLWE</a:t>
              </a:r>
              <a:endParaRPr lang="ko-KR" altLang="en-US" dirty="0">
                <a:latin typeface="Poppins ExtraLight" panose="00000300000000000000" pitchFamily="2" charset="0"/>
                <a:cs typeface="Poppins ExtraLight" panose="00000300000000000000" pitchFamily="2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358BBFC-EDAC-B050-E3E7-C6F8C2D3CD5F}"/>
                </a:ext>
              </a:extLst>
            </p:cNvPr>
            <p:cNvSpPr/>
            <p:nvPr/>
          </p:nvSpPr>
          <p:spPr>
            <a:xfrm>
              <a:off x="341742" y="5146355"/>
              <a:ext cx="1285186" cy="532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PCMM</a:t>
              </a:r>
              <a:endParaRPr lang="ko-KR" altLang="en-US" sz="24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9" name="아래쪽 화살표[D] 47">
              <a:extLst>
                <a:ext uri="{FF2B5EF4-FFF2-40B4-BE49-F238E27FC236}">
                  <a16:creationId xmlns:a16="http://schemas.microsoft.com/office/drawing/2014/main" id="{A54674CE-E724-F392-4657-9E94C6481E8B}"/>
                </a:ext>
              </a:extLst>
            </p:cNvPr>
            <p:cNvSpPr/>
            <p:nvPr/>
          </p:nvSpPr>
          <p:spPr>
            <a:xfrm>
              <a:off x="1684769" y="5213019"/>
              <a:ext cx="1266544" cy="400110"/>
            </a:xfrm>
            <a:prstGeom prst="downArrow">
              <a:avLst>
                <a:gd name="adj1" fmla="val 72504"/>
                <a:gd name="adj2" fmla="val 50000"/>
              </a:avLst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511FC54-305B-7333-C737-1E8C530219D8}"/>
                </a:ext>
              </a:extLst>
            </p:cNvPr>
            <p:cNvSpPr/>
            <p:nvPr/>
          </p:nvSpPr>
          <p:spPr>
            <a:xfrm>
              <a:off x="2386312" y="4926625"/>
              <a:ext cx="258774" cy="21973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066BD03-2382-9CF9-54A6-07126C919C43}"/>
                </a:ext>
              </a:extLst>
            </p:cNvPr>
            <p:cNvSpPr/>
            <p:nvPr/>
          </p:nvSpPr>
          <p:spPr>
            <a:xfrm>
              <a:off x="1976837" y="4926625"/>
              <a:ext cx="258774" cy="21973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33" name="아래쪽 화살표[D] 40">
              <a:extLst>
                <a:ext uri="{FF2B5EF4-FFF2-40B4-BE49-F238E27FC236}">
                  <a16:creationId xmlns:a16="http://schemas.microsoft.com/office/drawing/2014/main" id="{26ED9FE6-3DFD-411A-79C9-A1DD91995267}"/>
                </a:ext>
              </a:extLst>
            </p:cNvPr>
            <p:cNvSpPr/>
            <p:nvPr/>
          </p:nvSpPr>
          <p:spPr>
            <a:xfrm>
              <a:off x="2985892" y="2694829"/>
              <a:ext cx="861700" cy="561162"/>
            </a:xfrm>
            <a:prstGeom prst="downArrow">
              <a:avLst>
                <a:gd name="adj1" fmla="val 65061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8517AAAD-9605-FF33-A5C8-728B73536155}"/>
                </a:ext>
              </a:extLst>
            </p:cNvPr>
            <p:cNvSpPr/>
            <p:nvPr/>
          </p:nvSpPr>
          <p:spPr>
            <a:xfrm>
              <a:off x="1544473" y="2763111"/>
              <a:ext cx="1431228" cy="461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dirty="0" err="1">
                  <a:latin typeface="Poppins Light" panose="00000400000000000000" pitchFamily="2" charset="0"/>
                  <a:cs typeface="Poppins Light" panose="00000400000000000000" pitchFamily="2" charset="0"/>
                </a:rPr>
                <a:t>EvalMod</a:t>
              </a:r>
              <a:endParaRPr lang="ko-KR" altLang="en-US" sz="20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9C9133D2-B860-46BB-A6BA-29AAB58C21CF}"/>
                </a:ext>
              </a:extLst>
            </p:cNvPr>
            <p:cNvSpPr/>
            <p:nvPr/>
          </p:nvSpPr>
          <p:spPr>
            <a:xfrm>
              <a:off x="693327" y="5631902"/>
              <a:ext cx="7745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S2C</a:t>
              </a:r>
              <a:endParaRPr lang="ko-KR" altLang="en-US" sz="20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59" name="아래쪽 화살표[D] 40">
              <a:extLst>
                <a:ext uri="{FF2B5EF4-FFF2-40B4-BE49-F238E27FC236}">
                  <a16:creationId xmlns:a16="http://schemas.microsoft.com/office/drawing/2014/main" id="{32708F83-4AB1-6A46-11CF-B4BB17ABE4C7}"/>
                </a:ext>
              </a:extLst>
            </p:cNvPr>
            <p:cNvSpPr/>
            <p:nvPr/>
          </p:nvSpPr>
          <p:spPr>
            <a:xfrm>
              <a:off x="3731519" y="2213257"/>
              <a:ext cx="850384" cy="481572"/>
            </a:xfrm>
            <a:prstGeom prst="downArrow">
              <a:avLst>
                <a:gd name="adj1" fmla="val 65061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60" name="아래쪽 화살표[D] 40">
              <a:extLst>
                <a:ext uri="{FF2B5EF4-FFF2-40B4-BE49-F238E27FC236}">
                  <a16:creationId xmlns:a16="http://schemas.microsoft.com/office/drawing/2014/main" id="{51D0DC81-232E-E64E-4241-499596F2BF6B}"/>
                </a:ext>
              </a:extLst>
            </p:cNvPr>
            <p:cNvSpPr/>
            <p:nvPr/>
          </p:nvSpPr>
          <p:spPr>
            <a:xfrm>
              <a:off x="3731519" y="2694829"/>
              <a:ext cx="861700" cy="561162"/>
            </a:xfrm>
            <a:prstGeom prst="downArrow">
              <a:avLst>
                <a:gd name="adj1" fmla="val 65061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11" name="아래쪽 화살표[D] 40">
              <a:extLst>
                <a:ext uri="{FF2B5EF4-FFF2-40B4-BE49-F238E27FC236}">
                  <a16:creationId xmlns:a16="http://schemas.microsoft.com/office/drawing/2014/main" id="{99C60D0F-9C3C-780F-2954-42A203A2B143}"/>
                </a:ext>
              </a:extLst>
            </p:cNvPr>
            <p:cNvSpPr/>
            <p:nvPr/>
          </p:nvSpPr>
          <p:spPr>
            <a:xfrm>
              <a:off x="1526506" y="5570983"/>
              <a:ext cx="861700" cy="561162"/>
            </a:xfrm>
            <a:prstGeom prst="downArrow">
              <a:avLst>
                <a:gd name="adj1" fmla="val 65061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12" name="아래쪽 화살표[D] 40">
              <a:extLst>
                <a:ext uri="{FF2B5EF4-FFF2-40B4-BE49-F238E27FC236}">
                  <a16:creationId xmlns:a16="http://schemas.microsoft.com/office/drawing/2014/main" id="{B8E3A335-9FC2-779A-A491-82F8C68A8A94}"/>
                </a:ext>
              </a:extLst>
            </p:cNvPr>
            <p:cNvSpPr/>
            <p:nvPr/>
          </p:nvSpPr>
          <p:spPr>
            <a:xfrm>
              <a:off x="2272133" y="5570983"/>
              <a:ext cx="861700" cy="561162"/>
            </a:xfrm>
            <a:prstGeom prst="downArrow">
              <a:avLst>
                <a:gd name="adj1" fmla="val 65061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CFCC92B9-3CCC-DB23-F992-5E82CC564995}"/>
              </a:ext>
            </a:extLst>
          </p:cNvPr>
          <p:cNvGrpSpPr/>
          <p:nvPr/>
        </p:nvGrpSpPr>
        <p:grpSpPr>
          <a:xfrm>
            <a:off x="6592355" y="1697616"/>
            <a:ext cx="5029915" cy="4316542"/>
            <a:chOff x="5854967" y="1518059"/>
            <a:chExt cx="5800723" cy="4978029"/>
          </a:xfrm>
        </p:grpSpPr>
        <p:cxnSp>
          <p:nvCxnSpPr>
            <p:cNvPr id="115" name="연결선: 구부러짐 114">
              <a:extLst>
                <a:ext uri="{FF2B5EF4-FFF2-40B4-BE49-F238E27FC236}">
                  <a16:creationId xmlns:a16="http://schemas.microsoft.com/office/drawing/2014/main" id="{807ABA65-4BE4-AD28-3F0D-19C518C69820}"/>
                </a:ext>
              </a:extLst>
            </p:cNvPr>
            <p:cNvCxnSpPr>
              <a:cxnSpLocks/>
              <a:stCxn id="22" idx="2"/>
              <a:endCxn id="117" idx="0"/>
            </p:cNvCxnSpPr>
            <p:nvPr/>
          </p:nvCxnSpPr>
          <p:spPr>
            <a:xfrm rot="5400000" flipH="1" flipV="1">
              <a:off x="6791938" y="3508264"/>
              <a:ext cx="3958958" cy="1344052"/>
            </a:xfrm>
            <a:prstGeom prst="curvedConnector5">
              <a:avLst>
                <a:gd name="adj1" fmla="val -5774"/>
                <a:gd name="adj2" fmla="val 48146"/>
                <a:gd name="adj3" fmla="val 105774"/>
              </a:avLst>
            </a:prstGeom>
            <a:ln w="19050">
              <a:solidFill>
                <a:schemeClr val="tx1"/>
              </a:solidFill>
              <a:prstDash val="lgDash"/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13">
              <a:extLst>
                <a:ext uri="{FF2B5EF4-FFF2-40B4-BE49-F238E27FC236}">
                  <a16:creationId xmlns:a16="http://schemas.microsoft.com/office/drawing/2014/main" id="{F84B58CE-F5FC-F0B6-00E5-17CE5226D519}"/>
                </a:ext>
              </a:extLst>
            </p:cNvPr>
            <p:cNvSpPr/>
            <p:nvPr/>
          </p:nvSpPr>
          <p:spPr>
            <a:xfrm>
              <a:off x="10230297" y="2213256"/>
              <a:ext cx="720767" cy="3903835"/>
            </a:xfrm>
            <a:prstGeom prst="rect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KR" sz="1600" dirty="0">
                <a:latin typeface="Poppins" panose="00000500000000000000" pitchFamily="2" charset="0"/>
              </a:endParaRPr>
            </a:p>
          </p:txBody>
        </p:sp>
        <p:sp>
          <p:nvSpPr>
            <p:cNvPr id="70" name="Rectangle 14">
              <a:extLst>
                <a:ext uri="{FF2B5EF4-FFF2-40B4-BE49-F238E27FC236}">
                  <a16:creationId xmlns:a16="http://schemas.microsoft.com/office/drawing/2014/main" id="{14A4C161-BFC1-28B6-D9DF-E04945BE9FA4}"/>
                </a:ext>
              </a:extLst>
            </p:cNvPr>
            <p:cNvSpPr/>
            <p:nvPr/>
          </p:nvSpPr>
          <p:spPr>
            <a:xfrm>
              <a:off x="10230297" y="3248277"/>
              <a:ext cx="720767" cy="2531305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sz="1600" dirty="0">
                <a:latin typeface="Poppins" panose="00000500000000000000" pitchFamily="2" charset="0"/>
              </a:endParaRP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12E0D4CD-D074-8032-D483-8F1A1852F1BB}"/>
                </a:ext>
              </a:extLst>
            </p:cNvPr>
            <p:cNvSpPr/>
            <p:nvPr/>
          </p:nvSpPr>
          <p:spPr>
            <a:xfrm>
              <a:off x="7088598" y="2200811"/>
              <a:ext cx="17459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Batch C2S</a:t>
              </a:r>
              <a:endParaRPr lang="ko-KR" altLang="en-US" sz="20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F4D60B95-0343-6813-AC8C-4E45E125BBC7}"/>
                </a:ext>
              </a:extLst>
            </p:cNvPr>
            <p:cNvSpPr/>
            <p:nvPr/>
          </p:nvSpPr>
          <p:spPr>
            <a:xfrm>
              <a:off x="5927258" y="4806420"/>
              <a:ext cx="1586517" cy="425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>
                  <a:latin typeface="Poppins ExtraLight" panose="00000300000000000000" pitchFamily="2" charset="0"/>
                  <a:cs typeface="Poppins ExtraLight" panose="00000300000000000000" pitchFamily="2" charset="0"/>
                </a:rPr>
                <a:t>Input RLWE</a:t>
              </a:r>
              <a:endParaRPr lang="ko-KR" altLang="en-US" dirty="0">
                <a:latin typeface="Poppins ExtraLight" panose="00000300000000000000" pitchFamily="2" charset="0"/>
                <a:cs typeface="Poppins ExtraLight" panose="00000300000000000000" pitchFamily="2" charset="0"/>
              </a:endParaRPr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CC9F662D-DD69-3894-66AB-3956EBB87657}"/>
                </a:ext>
              </a:extLst>
            </p:cNvPr>
            <p:cNvSpPr/>
            <p:nvPr/>
          </p:nvSpPr>
          <p:spPr>
            <a:xfrm>
              <a:off x="6124407" y="5696711"/>
              <a:ext cx="1285186" cy="532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PCMM</a:t>
              </a:r>
              <a:endParaRPr lang="ko-KR" altLang="en-US" sz="24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8F2AE00F-A87D-B9BE-733A-1B00415753E5}"/>
                </a:ext>
              </a:extLst>
            </p:cNvPr>
            <p:cNvSpPr/>
            <p:nvPr/>
          </p:nvSpPr>
          <p:spPr>
            <a:xfrm>
              <a:off x="8140085" y="4915856"/>
              <a:ext cx="258774" cy="21973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95ACD3BB-0B6B-0649-30C9-F1227BE2FEC1}"/>
                </a:ext>
              </a:extLst>
            </p:cNvPr>
            <p:cNvSpPr/>
            <p:nvPr/>
          </p:nvSpPr>
          <p:spPr>
            <a:xfrm>
              <a:off x="7730610" y="4915856"/>
              <a:ext cx="258774" cy="21973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82" name="아래쪽 화살표[D] 40">
              <a:extLst>
                <a:ext uri="{FF2B5EF4-FFF2-40B4-BE49-F238E27FC236}">
                  <a16:creationId xmlns:a16="http://schemas.microsoft.com/office/drawing/2014/main" id="{1884AD16-15C9-58CB-D681-4E6F816470D3}"/>
                </a:ext>
              </a:extLst>
            </p:cNvPr>
            <p:cNvSpPr/>
            <p:nvPr/>
          </p:nvSpPr>
          <p:spPr>
            <a:xfrm>
              <a:off x="8656588" y="2694829"/>
              <a:ext cx="861700" cy="561162"/>
            </a:xfrm>
            <a:prstGeom prst="downArrow">
              <a:avLst>
                <a:gd name="adj1" fmla="val 65061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88AA627F-92E4-CA63-E1C5-2A780B8CD78A}"/>
                </a:ext>
              </a:extLst>
            </p:cNvPr>
            <p:cNvSpPr/>
            <p:nvPr/>
          </p:nvSpPr>
          <p:spPr>
            <a:xfrm>
              <a:off x="7219740" y="2763111"/>
              <a:ext cx="1431228" cy="461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dirty="0" err="1">
                  <a:latin typeface="Poppins Light" panose="00000400000000000000" pitchFamily="2" charset="0"/>
                  <a:cs typeface="Poppins Light" panose="00000400000000000000" pitchFamily="2" charset="0"/>
                </a:rPr>
                <a:t>EvalMod</a:t>
              </a:r>
              <a:endParaRPr lang="ko-KR" altLang="en-US" sz="20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84" name="아래쪽 화살표[D] 40">
              <a:extLst>
                <a:ext uri="{FF2B5EF4-FFF2-40B4-BE49-F238E27FC236}">
                  <a16:creationId xmlns:a16="http://schemas.microsoft.com/office/drawing/2014/main" id="{5DC0B65A-5C47-989D-6F16-D607089E9FF7}"/>
                </a:ext>
              </a:extLst>
            </p:cNvPr>
            <p:cNvSpPr/>
            <p:nvPr/>
          </p:nvSpPr>
          <p:spPr>
            <a:xfrm>
              <a:off x="7703041" y="5287376"/>
              <a:ext cx="729676" cy="481572"/>
            </a:xfrm>
            <a:prstGeom prst="downArrow">
              <a:avLst>
                <a:gd name="adj1" fmla="val 65061"/>
                <a:gd name="adj2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2D38AF1A-7CDE-FC8E-A925-55A5B59D6989}"/>
                </a:ext>
              </a:extLst>
            </p:cNvPr>
            <p:cNvSpPr/>
            <p:nvPr/>
          </p:nvSpPr>
          <p:spPr>
            <a:xfrm>
              <a:off x="5854967" y="5191566"/>
              <a:ext cx="17459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Batch S2C</a:t>
              </a:r>
              <a:endParaRPr lang="ko-KR" altLang="en-US" sz="20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88" name="아래쪽 화살표[D] 40">
              <a:extLst>
                <a:ext uri="{FF2B5EF4-FFF2-40B4-BE49-F238E27FC236}">
                  <a16:creationId xmlns:a16="http://schemas.microsoft.com/office/drawing/2014/main" id="{8E8D267D-1E4E-EB65-7A8F-7773049E5BE7}"/>
                </a:ext>
              </a:extLst>
            </p:cNvPr>
            <p:cNvSpPr/>
            <p:nvPr/>
          </p:nvSpPr>
          <p:spPr>
            <a:xfrm>
              <a:off x="9402215" y="2694829"/>
              <a:ext cx="861700" cy="561162"/>
            </a:xfrm>
            <a:prstGeom prst="downArrow">
              <a:avLst>
                <a:gd name="adj1" fmla="val 65061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117" name="아래쪽 화살표[D] 40">
              <a:extLst>
                <a:ext uri="{FF2B5EF4-FFF2-40B4-BE49-F238E27FC236}">
                  <a16:creationId xmlns:a16="http://schemas.microsoft.com/office/drawing/2014/main" id="{9C81074A-F921-3DEC-6252-435E6992B522}"/>
                </a:ext>
              </a:extLst>
            </p:cNvPr>
            <p:cNvSpPr/>
            <p:nvPr/>
          </p:nvSpPr>
          <p:spPr>
            <a:xfrm>
              <a:off x="9012593" y="2200811"/>
              <a:ext cx="861700" cy="481572"/>
            </a:xfrm>
            <a:prstGeom prst="downArrow">
              <a:avLst>
                <a:gd name="adj1" fmla="val 65061"/>
                <a:gd name="adj2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3" name="내용 개체 틀 2">
              <a:extLst>
                <a:ext uri="{FF2B5EF4-FFF2-40B4-BE49-F238E27FC236}">
                  <a16:creationId xmlns:a16="http://schemas.microsoft.com/office/drawing/2014/main" id="{CB7E5B8A-9250-7BF7-5450-56F1ECE37108}"/>
                </a:ext>
              </a:extLst>
            </p:cNvPr>
            <p:cNvSpPr txBox="1">
              <a:spLocks/>
            </p:cNvSpPr>
            <p:nvPr/>
          </p:nvSpPr>
          <p:spPr>
            <a:xfrm>
              <a:off x="5964493" y="1518059"/>
              <a:ext cx="1525301" cy="5847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 spc="0">
                  <a:solidFill>
                    <a:schemeClr val="tx1"/>
                  </a:solidFill>
                  <a:latin typeface="Poppins Light" pitchFamily="2" charset="77"/>
                  <a:ea typeface="+mn-ea"/>
                  <a:cs typeface="Poppins Light" pitchFamily="2" charset="77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0" baseline="0">
                  <a:solidFill>
                    <a:schemeClr val="tx1"/>
                  </a:solidFill>
                  <a:latin typeface="Poppins ExtraLight" panose="00000300000000000000" pitchFamily="2" charset="0"/>
                  <a:ea typeface="+mn-ea"/>
                  <a:cs typeface="Poppins ExtraLight" panose="00000300000000000000" pitchFamily="2" charset="0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0" baseline="0">
                  <a:solidFill>
                    <a:schemeClr val="tx1"/>
                  </a:solidFill>
                  <a:latin typeface="Poppins ExtraLight" panose="00000300000000000000" pitchFamily="2" charset="0"/>
                  <a:ea typeface="+mn-ea"/>
                  <a:cs typeface="Poppins ExtraLight" panose="00000300000000000000" pitchFamily="2" charset="0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spc="0" baseline="0">
                  <a:solidFill>
                    <a:schemeClr val="tx1"/>
                  </a:solidFill>
                  <a:latin typeface="Poppins ExtraLight" panose="00000300000000000000" pitchFamily="2" charset="0"/>
                  <a:ea typeface="+mn-ea"/>
                  <a:cs typeface="Poppins ExtraLight" panose="00000300000000000000" pitchFamily="2" charset="0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spc="0" baseline="0">
                  <a:solidFill>
                    <a:schemeClr val="tx1"/>
                  </a:solidFill>
                  <a:latin typeface="Poppins ExtraLight" panose="00000300000000000000" pitchFamily="2" charset="0"/>
                  <a:ea typeface="+mn-ea"/>
                  <a:cs typeface="Poppins ExtraLight" panose="00000300000000000000" pitchFamily="2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sz="2000" dirty="0">
                  <a:latin typeface="Poppins" panose="00000500000000000000" pitchFamily="2" charset="0"/>
                  <a:cs typeface="Poppins" panose="00000500000000000000" pitchFamily="2" charset="0"/>
                </a:rPr>
                <a:t>MAMBO</a:t>
              </a:r>
              <a:endParaRPr lang="en-US" altLang="ko-KR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61070A-C274-46FF-6AE4-AD818F4CC54A}"/>
                </a:ext>
              </a:extLst>
            </p:cNvPr>
            <p:cNvSpPr txBox="1"/>
            <p:nvPr/>
          </p:nvSpPr>
          <p:spPr>
            <a:xfrm>
              <a:off x="9525670" y="6070158"/>
              <a:ext cx="2130020" cy="42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Modulus chain</a:t>
              </a:r>
            </a:p>
          </p:txBody>
        </p:sp>
        <p:sp>
          <p:nvSpPr>
            <p:cNvPr id="22" name="아래쪽 화살표[D] 47">
              <a:extLst>
                <a:ext uri="{FF2B5EF4-FFF2-40B4-BE49-F238E27FC236}">
                  <a16:creationId xmlns:a16="http://schemas.microsoft.com/office/drawing/2014/main" id="{4F7CC828-2734-8FED-9AE7-55F38B518872}"/>
                </a:ext>
              </a:extLst>
            </p:cNvPr>
            <p:cNvSpPr/>
            <p:nvPr/>
          </p:nvSpPr>
          <p:spPr>
            <a:xfrm>
              <a:off x="7466119" y="5759659"/>
              <a:ext cx="1266544" cy="400110"/>
            </a:xfrm>
            <a:prstGeom prst="downArrow">
              <a:avLst>
                <a:gd name="adj1" fmla="val 72504"/>
                <a:gd name="adj2" fmla="val 50000"/>
              </a:avLst>
            </a:prstGeom>
            <a:solidFill>
              <a:srgbClr val="F5F9FD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</p:grp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D40D4A7A-408A-A31C-E67E-B5C13921A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6221973"/>
            <a:ext cx="10765221" cy="460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/>
              <a:t> For large matrices, MAMBO is </a:t>
            </a:r>
            <a:r>
              <a:rPr lang="en-US" altLang="ko-KR" sz="2000" u="sng" dirty="0">
                <a:solidFill>
                  <a:srgbClr val="FF0000"/>
                </a:solidFill>
              </a:rPr>
              <a:t>41% faster</a:t>
            </a:r>
            <a:r>
              <a:rPr lang="en-US" altLang="ko-KR" sz="2000" dirty="0">
                <a:solidFill>
                  <a:srgbClr val="FF0000"/>
                </a:solidFill>
              </a:rPr>
              <a:t> </a:t>
            </a:r>
            <a:r>
              <a:rPr lang="en-US" altLang="ko-KR" sz="2000" dirty="0"/>
              <a:t>than current bootstrapping </a:t>
            </a:r>
            <a:r>
              <a:rPr lang="en-US" altLang="ko-KR" sz="2000" u="sng" dirty="0">
                <a:solidFill>
                  <a:srgbClr val="FF0000"/>
                </a:solidFill>
              </a:rPr>
              <a:t>without PCMM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53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2D9E68-B99B-D1CF-F6FC-932A4449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Wrapping Up!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E82D9E2-D6E4-D46D-A186-CEEFE42A8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6824"/>
                <a:ext cx="10515600" cy="3858359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rPr>
                  <a:t>Fast PCMM</a:t>
                </a:r>
              </a:p>
              <a:p>
                <a:pPr lvl="1"/>
                <a:r>
                  <a:rPr kumimoji="1" lang="en-US" altLang="ko-KR" sz="1800" dirty="0"/>
                  <a:t>Uses various ciphertext formats for various dimensions</a:t>
                </a:r>
              </a:p>
              <a:p>
                <a:pPr lvl="1"/>
                <a:r>
                  <a:rPr kumimoji="1" lang="en-US" altLang="ko-KR" sz="1800" dirty="0"/>
                  <a:t>Exploits efficiency of BLAS libraries</a:t>
                </a:r>
              </a:p>
              <a:p>
                <a:pPr lvl="1"/>
                <a:r>
                  <a:rPr lang="en-US" altLang="ko-KR" sz="1800" dirty="0">
                    <a:solidFill>
                      <a:schemeClr val="tx1"/>
                    </a:solidFill>
                  </a:rPr>
                  <a:t>Our PCMM is only </a:t>
                </a:r>
                <a14:m>
                  <m:oMath xmlns:m="http://schemas.openxmlformats.org/officeDocument/2006/math">
                    <m:r>
                      <a:rPr lang="en-US" altLang="ko-KR" sz="1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3.</m:t>
                    </m:r>
                    <m:r>
                      <a:rPr lang="en-US" altLang="ko-KR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ko-KR" sz="1800" dirty="0">
                    <a:solidFill>
                      <a:schemeClr val="tx1"/>
                    </a:solidFill>
                  </a:rPr>
                  <a:t>x slower than PPMM</a:t>
                </a:r>
                <a:endParaRPr kumimoji="1" lang="en-US" altLang="ko-KR" sz="1800" dirty="0">
                  <a:solidFill>
                    <a:schemeClr val="tx1"/>
                  </a:solidFill>
                </a:endParaRPr>
              </a:p>
              <a:p>
                <a:endParaRPr kumimoji="1" lang="en-US" altLang="ko-KR" sz="500" dirty="0"/>
              </a:p>
              <a:p>
                <a:r>
                  <a:rPr kumimoji="1"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rPr>
                  <a:t>Even faster PCMM with a fixed plaintext matrix</a:t>
                </a:r>
                <a:r>
                  <a:rPr kumimoji="1" lang="en-US" altLang="ko-KR" sz="2000" dirty="0"/>
                  <a:t> (see paper)</a:t>
                </a:r>
              </a:p>
              <a:p>
                <a:endParaRPr lang="en-US" altLang="ko-KR" sz="5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r>
                  <a: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rPr>
                  <a:t>Conversion from RLWE formats to MSRLWE formats </a:t>
                </a:r>
                <a:r>
                  <a:rPr kumimoji="1" lang="en-US" altLang="ko-KR" sz="2000" dirty="0"/>
                  <a:t>(see paper)</a:t>
                </a:r>
                <a:endParaRPr lang="en-US" altLang="ko-KR" sz="20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endParaRPr lang="en-US" altLang="ko-KR" sz="5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r>
                  <a: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rPr>
                  <a:t>Batch FHE bootstrapping</a:t>
                </a:r>
              </a:p>
              <a:p>
                <a:pPr lvl="1"/>
                <a:r>
                  <a:rPr lang="en-US" altLang="ko-KR" sz="1800" dirty="0"/>
                  <a:t>MAMBO: Fused PCMM and Batch Bootstrapping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i="1" dirty="0" smtClean="0">
                        <a:latin typeface="Cambria Math" panose="02040503050406030204" pitchFamily="18" charset="0"/>
                      </a:rPr>
                      <m:t>41</m:t>
                    </m:r>
                  </m:oMath>
                </a14:m>
                <a:r>
                  <a:rPr lang="en-US" altLang="ko-KR" sz="1800" dirty="0"/>
                  <a:t>% faster than current bootstrapping without PCMM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E82D9E2-D6E4-D46D-A186-CEEFE42A8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6824"/>
                <a:ext cx="10515600" cy="3858359"/>
              </a:xfrm>
              <a:blipFill>
                <a:blip r:embed="rId2"/>
                <a:stretch>
                  <a:fillRect l="-522" t="-15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79FE3A-F428-8655-4C3A-1CBC0E0E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C2133483-3D5A-BDA1-D9D8-FD83DB4CC966}"/>
              </a:ext>
            </a:extLst>
          </p:cNvPr>
          <p:cNvSpPr txBox="1">
            <a:spLocks/>
          </p:cNvSpPr>
          <p:nvPr/>
        </p:nvSpPr>
        <p:spPr>
          <a:xfrm>
            <a:off x="3866255" y="5754758"/>
            <a:ext cx="4459490" cy="943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i="1" spc="300" dirty="0" err="1"/>
              <a:t>eprint</a:t>
            </a:r>
            <a:r>
              <a:rPr lang="en-US" altLang="ko-KR" i="1" spc="300" dirty="0"/>
              <a:t>: 2024/1284</a:t>
            </a:r>
          </a:p>
          <a:p>
            <a:pPr marL="0" indent="0" algn="ctr">
              <a:buNone/>
            </a:pPr>
            <a:r>
              <a:rPr lang="en-US" altLang="ko-KR" spc="3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15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3CB1A1-738F-E79C-E9F7-8EBE9BB1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4330616-9987-9022-B936-7A77B9B53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93455"/>
                <a:ext cx="10777151" cy="4278303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ko-KR" sz="2400" dirty="0">
                    <a:latin typeface="Poppins" panose="00000500000000000000" pitchFamily="2" charset="0"/>
                    <a:cs typeface="Poppins" panose="00000500000000000000" pitchFamily="2" charset="0"/>
                  </a:rPr>
                  <a:t>Fast plaintext-ciphertext matrix multiplication (PCMM)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0.31</m:t>
                    </m:r>
                  </m:oMath>
                </a14:m>
                <a:r>
                  <a:rPr lang="en-US" altLang="ko-KR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s for PCMM with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256</m:t>
                    </m:r>
                  </m:oMath>
                </a14:m>
                <a:r>
                  <a:rPr lang="en-US" altLang="ko-KR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 matrices in a single thread CPU.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ko-KR" dirty="0">
                    <a:solidFill>
                      <a:srgbClr val="0000B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How? Reduce PCMM to plaintext matrix multiplications.</a:t>
                </a:r>
              </a:p>
              <a:p>
                <a:pPr lvl="1">
                  <a:lnSpc>
                    <a:spcPct val="100000"/>
                  </a:lnSpc>
                </a:pPr>
                <a:endParaRPr lang="en-US" altLang="ko-KR" sz="2000" dirty="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ko-KR" sz="2400" dirty="0">
                    <a:latin typeface="Poppins" panose="00000500000000000000" pitchFamily="2" charset="0"/>
                    <a:cs typeface="Poppins" panose="00000500000000000000" pitchFamily="2" charset="0"/>
                  </a:rPr>
                  <a:t>Batch bootstrapping (BTS) with high throughput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  <a:cs typeface="Poppins Light" panose="00000400000000000000" pitchFamily="2" charset="0"/>
                      </a:rPr>
                      <m:t>2</m:t>
                    </m:r>
                  </m:oMath>
                </a14:m>
                <a:r>
                  <a:rPr lang="en-US" altLang="ko-KR" sz="2000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x for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  <a:cs typeface="Poppins Light" panose="00000400000000000000" pitchFamily="2" charset="0"/>
                      </a:rPr>
                      <m:t>32</m:t>
                    </m:r>
                  </m:oMath>
                </a14:m>
                <a:r>
                  <a:rPr lang="en-US" altLang="ko-KR" sz="2000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 batches</a:t>
                </a:r>
              </a:p>
              <a:p>
                <a:pPr lvl="1">
                  <a:lnSpc>
                    <a:spcPct val="100000"/>
                  </a:lnSpc>
                </a:pPr>
                <a:endParaRPr lang="en-US" altLang="ko-KR" sz="2000" dirty="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ko-KR" sz="2400" dirty="0">
                    <a:latin typeface="Poppins" panose="00000500000000000000" pitchFamily="2" charset="0"/>
                    <a:cs typeface="Poppins" panose="00000500000000000000" pitchFamily="2" charset="0"/>
                  </a:rPr>
                  <a:t>Fused PCMM with batch BTS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cs typeface="Poppins Light" panose="00000400000000000000" pitchFamily="2" charset="0"/>
                      </a:rPr>
                      <m:t>41</m:t>
                    </m:r>
                  </m:oMath>
                </a14:m>
                <a:r>
                  <a:rPr lang="en-US" altLang="ko-KR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% higher throughput than current BTS without PCMM</a:t>
                </a:r>
                <a:endParaRPr lang="ko-KR" altLang="en-US" dirty="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4330616-9987-9022-B936-7A77B9B53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93455"/>
                <a:ext cx="10777151" cy="4278303"/>
              </a:xfrm>
              <a:blipFill>
                <a:blip r:embed="rId3"/>
                <a:stretch>
                  <a:fillRect l="-735" t="-11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FB9B1D-5FEC-1AD5-3E6F-73BBE362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6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0121A8-A224-C6B2-CF3F-6A56D0A2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Matrix Multiplication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415814-E50C-3F6B-B0BC-DA40EF4F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2DB114ED-B03C-052B-B380-9C712BA57284}"/>
              </a:ext>
            </a:extLst>
          </p:cNvPr>
          <p:cNvSpPr txBox="1">
            <a:spLocks/>
          </p:cNvSpPr>
          <p:nvPr/>
        </p:nvSpPr>
        <p:spPr>
          <a:xfrm>
            <a:off x="838200" y="3520443"/>
            <a:ext cx="10515600" cy="41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oppins" panose="00000500000000000000" pitchFamily="2" charset="0"/>
                <a:cs typeface="Poppins" panose="00000500000000000000" pitchFamily="2" charset="0"/>
              </a:rPr>
              <a:t>Privacy-preserving machine learning as a service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E909485-28A9-F11D-0376-4C07A327C544}"/>
              </a:ext>
            </a:extLst>
          </p:cNvPr>
          <p:cNvGrpSpPr/>
          <p:nvPr/>
        </p:nvGrpSpPr>
        <p:grpSpPr>
          <a:xfrm>
            <a:off x="953814" y="4082275"/>
            <a:ext cx="4754277" cy="2410600"/>
            <a:chOff x="1155456" y="2800146"/>
            <a:chExt cx="6765596" cy="3430415"/>
          </a:xfrm>
        </p:grpSpPr>
        <p:pic>
          <p:nvPicPr>
            <p:cNvPr id="16" name="내용 개체 틀 6" descr="남자">
              <a:extLst>
                <a:ext uri="{FF2B5EF4-FFF2-40B4-BE49-F238E27FC236}">
                  <a16:creationId xmlns:a16="http://schemas.microsoft.com/office/drawing/2014/main" id="{A98557F8-1695-8DF6-FC83-0EF28E622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5456" y="3613980"/>
              <a:ext cx="1165025" cy="1165025"/>
            </a:xfrm>
            <a:prstGeom prst="rect">
              <a:avLst/>
            </a:prstGeom>
          </p:spPr>
        </p:pic>
        <p:pic>
          <p:nvPicPr>
            <p:cNvPr id="17" name="그래픽 16" descr="클라우드 동기화">
              <a:extLst>
                <a:ext uri="{FF2B5EF4-FFF2-40B4-BE49-F238E27FC236}">
                  <a16:creationId xmlns:a16="http://schemas.microsoft.com/office/drawing/2014/main" id="{713EEE30-FA53-2245-8635-48DDE7A13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81665" y="2988852"/>
              <a:ext cx="2539387" cy="2539387"/>
            </a:xfrm>
            <a:prstGeom prst="rect">
              <a:avLst/>
            </a:prstGeom>
          </p:spPr>
        </p:pic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0FA637E9-EA21-88FE-7C96-6AF140D9804B}"/>
                </a:ext>
              </a:extLst>
            </p:cNvPr>
            <p:cNvCxnSpPr/>
            <p:nvPr/>
          </p:nvCxnSpPr>
          <p:spPr>
            <a:xfrm>
              <a:off x="2365023" y="4196493"/>
              <a:ext cx="2693773" cy="0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557EC189-C619-76D7-1248-AFA7D5F323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5022" y="4595773"/>
              <a:ext cx="2693773" cy="0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11D4DF09-2559-1131-78D7-E6CDFA444347}"/>
                </a:ext>
              </a:extLst>
            </p:cNvPr>
            <p:cNvSpPr/>
            <p:nvPr/>
          </p:nvSpPr>
          <p:spPr>
            <a:xfrm>
              <a:off x="2408157" y="2800146"/>
              <a:ext cx="2267452" cy="98690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400" i="1" dirty="0">
                  <a:solidFill>
                    <a:srgbClr val="1509AF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“Write a draft of my e-mail to Bob”</a:t>
              </a:r>
            </a:p>
          </p:txBody>
        </p:sp>
        <p:pic>
          <p:nvPicPr>
            <p:cNvPr id="21" name="그래픽 20" descr="자물쇠">
              <a:extLst>
                <a:ext uri="{FF2B5EF4-FFF2-40B4-BE49-F238E27FC236}">
                  <a16:creationId xmlns:a16="http://schemas.microsoft.com/office/drawing/2014/main" id="{BFAC00B8-A551-858C-A510-A35184A60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14873" y="3165977"/>
              <a:ext cx="895978" cy="895978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59DC3A64-ACA5-F7F7-E5FF-01104331DC61}"/>
                </a:ext>
              </a:extLst>
            </p:cNvPr>
            <p:cNvSpPr/>
            <p:nvPr/>
          </p:nvSpPr>
          <p:spPr>
            <a:xfrm>
              <a:off x="2557849" y="4900832"/>
              <a:ext cx="2117760" cy="94722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400" i="1" dirty="0">
                  <a:solidFill>
                    <a:srgbClr val="1509AF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“Hi Bob, </a:t>
              </a:r>
            </a:p>
            <a:p>
              <a:pPr algn="ctr"/>
              <a:r>
                <a:rPr kumimoji="1" lang="en-US" altLang="ko-KR" sz="1400" i="1" dirty="0">
                  <a:solidFill>
                    <a:srgbClr val="1509AF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Call me. </a:t>
              </a:r>
              <a:br>
                <a:rPr kumimoji="1" lang="en-US" altLang="ko-KR" sz="1400" i="1" dirty="0">
                  <a:solidFill>
                    <a:srgbClr val="1509AF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</a:br>
              <a:r>
                <a:rPr kumimoji="1" lang="en-US" altLang="ko-KR" sz="1400" i="1" dirty="0">
                  <a:solidFill>
                    <a:srgbClr val="1509AF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Cheers, Alice”</a:t>
              </a:r>
            </a:p>
          </p:txBody>
        </p:sp>
        <p:pic>
          <p:nvPicPr>
            <p:cNvPr id="23" name="그래픽 22" descr="자물쇠">
              <a:extLst>
                <a:ext uri="{FF2B5EF4-FFF2-40B4-BE49-F238E27FC236}">
                  <a16:creationId xmlns:a16="http://schemas.microsoft.com/office/drawing/2014/main" id="{55739003-FC94-769C-9643-A5C5F3897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14873" y="5334583"/>
              <a:ext cx="895978" cy="895978"/>
            </a:xfrm>
            <a:prstGeom prst="rect">
              <a:avLst/>
            </a:prstGeom>
          </p:spPr>
        </p:pic>
      </p:grp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C529538D-A598-3B33-518F-CC0A564CE943}"/>
              </a:ext>
            </a:extLst>
          </p:cNvPr>
          <p:cNvSpPr txBox="1">
            <a:spLocks/>
          </p:cNvSpPr>
          <p:nvPr/>
        </p:nvSpPr>
        <p:spPr>
          <a:xfrm>
            <a:off x="6095998" y="5414515"/>
            <a:ext cx="6024555" cy="89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PCMMs and CCMMs with diverse dimensions</a:t>
            </a:r>
          </a:p>
          <a:p>
            <a:pPr lvl="1"/>
            <a:r>
              <a:rPr lang="en-US" altLang="ko-KR" sz="1700" dirty="0">
                <a:latin typeface="Poppins Light" panose="00000400000000000000" pitchFamily="2" charset="0"/>
                <a:cs typeface="Poppins Light" panose="00000400000000000000" pitchFamily="2" charset="0"/>
              </a:rPr>
              <a:t>e.g.,  PCMM of dimension 128 ~ 16384 for GPT-3.5</a:t>
            </a: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id="{378CF661-6BA7-4173-8635-F8EBA791B798}"/>
              </a:ext>
            </a:extLst>
          </p:cNvPr>
          <p:cNvSpPr txBox="1">
            <a:spLocks/>
          </p:cNvSpPr>
          <p:nvPr/>
        </p:nvSpPr>
        <p:spPr>
          <a:xfrm>
            <a:off x="838200" y="1843645"/>
            <a:ext cx="10515600" cy="107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Matrix multiplication</a:t>
            </a:r>
            <a:r>
              <a:rPr lang="en-US" altLang="ko-KR" sz="2000" i="1" dirty="0"/>
              <a:t> </a:t>
            </a:r>
            <a:r>
              <a:rPr lang="en-US" altLang="ko-KR" sz="2000" dirty="0"/>
              <a:t>is central in high-performance computing</a:t>
            </a:r>
          </a:p>
          <a:p>
            <a:pPr lvl="1"/>
            <a:r>
              <a:rPr lang="en-US" altLang="ko-KR" sz="1800" dirty="0"/>
              <a:t>highly optimized libraries for basic linear algebra subprograms (BLAS)</a:t>
            </a:r>
          </a:p>
          <a:p>
            <a:pPr lvl="1"/>
            <a:r>
              <a:rPr lang="en-US" altLang="ko-KR" sz="1800" dirty="0"/>
              <a:t>Can be 10x faster than a naïve implementation for large matrices</a:t>
            </a:r>
          </a:p>
        </p:txBody>
      </p:sp>
      <p:sp>
        <p:nvSpPr>
          <p:cNvPr id="27" name="내용 개체 틀 2">
            <a:extLst>
              <a:ext uri="{FF2B5EF4-FFF2-40B4-BE49-F238E27FC236}">
                <a16:creationId xmlns:a16="http://schemas.microsoft.com/office/drawing/2014/main" id="{649981C5-F7C6-45FF-9E2A-7367E1CBCF88}"/>
              </a:ext>
            </a:extLst>
          </p:cNvPr>
          <p:cNvSpPr txBox="1">
            <a:spLocks/>
          </p:cNvSpPr>
          <p:nvPr/>
        </p:nvSpPr>
        <p:spPr>
          <a:xfrm>
            <a:off x="6095999" y="4090975"/>
            <a:ext cx="6024555" cy="107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PPMM: plaintext-plaintext matrix multiplication</a:t>
            </a:r>
          </a:p>
          <a:p>
            <a:r>
              <a:rPr lang="en-US" altLang="ko-KR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PCMM: plaintext-ciphertext matrix multiplication</a:t>
            </a:r>
            <a:endParaRPr lang="ko-KR" altLang="en-US" sz="1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altLang="ko-KR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CCMM: ciphertext-ciphertext matrix multiplication</a:t>
            </a:r>
            <a:endParaRPr lang="ko-KR" altLang="en-US" sz="1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EA31970-B576-4EB8-8922-7701B51B97B6}"/>
              </a:ext>
            </a:extLst>
          </p:cNvPr>
          <p:cNvSpPr/>
          <p:nvPr/>
        </p:nvSpPr>
        <p:spPr>
          <a:xfrm>
            <a:off x="2432756" y="2919564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i="1" dirty="0">
                <a:solidFill>
                  <a:srgbClr val="0000B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about matrix multiplication on encrypted data?</a:t>
            </a:r>
            <a:endParaRPr lang="ko-KR" altLang="en-US" sz="2000" i="1" dirty="0">
              <a:solidFill>
                <a:srgbClr val="0000B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26611-90E7-4E25-9895-9538E6B6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Plaintext-Ciphertext Matrix Multiplication (PCMM)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A9E70B4-FFC1-4F40-9D3F-8BD2CB821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9325" y="4770960"/>
                <a:ext cx="10515600" cy="1999143"/>
              </a:xfrm>
            </p:spPr>
            <p:txBody>
              <a:bodyPr>
                <a:noAutofit/>
              </a:bodyPr>
              <a:lstStyle/>
              <a:p>
                <a:r>
                  <a:rPr lang="en-US" altLang="ko-KR" sz="2000" dirty="0"/>
                  <a:t>Multiplication between a plaintext matrix and a ciphertext matrix.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i="1" dirty="0" err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ko-KR" i="1" dirty="0"/>
                  <a:t> </a:t>
                </a:r>
                <a:r>
                  <a:rPr lang="en-US" altLang="ko-KR" dirty="0"/>
                  <a:t>PCMM</a:t>
                </a:r>
              </a:p>
              <a:p>
                <a:endParaRPr lang="en-US" altLang="ko-KR" sz="1000" dirty="0"/>
              </a:p>
              <a:p>
                <a:r>
                  <a:rPr lang="en-US" altLang="ko-KR" sz="2000" dirty="0"/>
                  <a:t>PCMM with RLWE-based (fully) homomorphic encryption schemes</a:t>
                </a:r>
              </a:p>
              <a:p>
                <a:pPr lvl="1"/>
                <a:r>
                  <a:rPr lang="en-US" altLang="ko-KR" sz="1800" dirty="0"/>
                  <a:t>Compatibility with the other machine learning tasks</a:t>
                </a:r>
              </a:p>
              <a:p>
                <a:pPr lvl="1"/>
                <a:r>
                  <a:rPr lang="en-US" altLang="ko-KR" sz="1800" dirty="0"/>
                  <a:t>High efficiency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A9E70B4-FFC1-4F40-9D3F-8BD2CB821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325" y="4770960"/>
                <a:ext cx="10515600" cy="1999143"/>
              </a:xfrm>
              <a:blipFill>
                <a:blip r:embed="rId2"/>
                <a:stretch>
                  <a:fillRect l="-522" t="-3049" b="-4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53A948-9DB4-494E-BED9-5FB181D1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C631959E-29B4-9D81-E504-0DA85B438451}"/>
              </a:ext>
            </a:extLst>
          </p:cNvPr>
          <p:cNvGrpSpPr/>
          <p:nvPr/>
        </p:nvGrpSpPr>
        <p:grpSpPr>
          <a:xfrm>
            <a:off x="2064222" y="1697615"/>
            <a:ext cx="2203669" cy="2466755"/>
            <a:chOff x="2064222" y="1697615"/>
            <a:chExt cx="2203669" cy="246675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BD8FDA9-B189-94A1-3670-4EEDC38D31FB}"/>
                </a:ext>
              </a:extLst>
            </p:cNvPr>
            <p:cNvSpPr/>
            <p:nvPr/>
          </p:nvSpPr>
          <p:spPr>
            <a:xfrm>
              <a:off x="2064222" y="2104031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826BEB7-409E-03EA-8E8C-E4F4433B7744}"/>
                </a:ext>
              </a:extLst>
            </p:cNvPr>
            <p:cNvSpPr/>
            <p:nvPr/>
          </p:nvSpPr>
          <p:spPr>
            <a:xfrm>
              <a:off x="2641786" y="2104031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F219F27-3083-9348-2376-0EE26F3696D1}"/>
                </a:ext>
              </a:extLst>
            </p:cNvPr>
            <p:cNvSpPr/>
            <p:nvPr/>
          </p:nvSpPr>
          <p:spPr>
            <a:xfrm>
              <a:off x="3219350" y="2104031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BD75BA84-A5B9-19FA-17A5-E7C38F1C2C2E}"/>
                </a:ext>
              </a:extLst>
            </p:cNvPr>
            <p:cNvSpPr/>
            <p:nvPr/>
          </p:nvSpPr>
          <p:spPr>
            <a:xfrm>
              <a:off x="3796915" y="2104031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5AF82E69-5727-D7CC-6F13-0336517D3A9E}"/>
                </a:ext>
              </a:extLst>
            </p:cNvPr>
            <p:cNvSpPr/>
            <p:nvPr/>
          </p:nvSpPr>
          <p:spPr>
            <a:xfrm>
              <a:off x="2064222" y="2633818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796525E-02A6-AA9E-0543-E9E63C148B35}"/>
                </a:ext>
              </a:extLst>
            </p:cNvPr>
            <p:cNvSpPr/>
            <p:nvPr/>
          </p:nvSpPr>
          <p:spPr>
            <a:xfrm>
              <a:off x="2641786" y="2633818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36F07102-D587-E5A0-3668-154E2AA5735B}"/>
                </a:ext>
              </a:extLst>
            </p:cNvPr>
            <p:cNvSpPr/>
            <p:nvPr/>
          </p:nvSpPr>
          <p:spPr>
            <a:xfrm>
              <a:off x="3219350" y="2633818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EA06309-8C4F-6431-6E68-254429848241}"/>
                </a:ext>
              </a:extLst>
            </p:cNvPr>
            <p:cNvSpPr/>
            <p:nvPr/>
          </p:nvSpPr>
          <p:spPr>
            <a:xfrm>
              <a:off x="3796915" y="2633818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BAD2BAE4-D429-0732-0ECE-A407B16FDCA7}"/>
                </a:ext>
              </a:extLst>
            </p:cNvPr>
            <p:cNvSpPr/>
            <p:nvPr/>
          </p:nvSpPr>
          <p:spPr>
            <a:xfrm>
              <a:off x="2064222" y="3163606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65FEB56F-3D9C-4557-DCE3-2953587DAD93}"/>
                </a:ext>
              </a:extLst>
            </p:cNvPr>
            <p:cNvSpPr/>
            <p:nvPr/>
          </p:nvSpPr>
          <p:spPr>
            <a:xfrm>
              <a:off x="2641786" y="3163606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1A0B58B-29D8-720B-B8B8-D696D4024FF9}"/>
                </a:ext>
              </a:extLst>
            </p:cNvPr>
            <p:cNvSpPr/>
            <p:nvPr/>
          </p:nvSpPr>
          <p:spPr>
            <a:xfrm>
              <a:off x="3219350" y="3163606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08EA9BE2-7A63-5DB1-2A82-4B89CBE90CB4}"/>
                </a:ext>
              </a:extLst>
            </p:cNvPr>
            <p:cNvSpPr/>
            <p:nvPr/>
          </p:nvSpPr>
          <p:spPr>
            <a:xfrm>
              <a:off x="3796915" y="3163606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1E9EE1C-DECF-2EA8-B66F-32E5C29C801D}"/>
                </a:ext>
              </a:extLst>
            </p:cNvPr>
            <p:cNvSpPr/>
            <p:nvPr/>
          </p:nvSpPr>
          <p:spPr>
            <a:xfrm>
              <a:off x="2064222" y="3693394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48CFE944-577E-F779-83AA-65C0F975F1B5}"/>
                </a:ext>
              </a:extLst>
            </p:cNvPr>
            <p:cNvSpPr/>
            <p:nvPr/>
          </p:nvSpPr>
          <p:spPr>
            <a:xfrm>
              <a:off x="2641786" y="3693394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0E187C8-E210-9DAB-0579-3F73FDD64108}"/>
                </a:ext>
              </a:extLst>
            </p:cNvPr>
            <p:cNvSpPr/>
            <p:nvPr/>
          </p:nvSpPr>
          <p:spPr>
            <a:xfrm>
              <a:off x="3219350" y="3693394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B3C7B11B-A024-11BE-6DE9-451DDBAF87F3}"/>
                </a:ext>
              </a:extLst>
            </p:cNvPr>
            <p:cNvSpPr/>
            <p:nvPr/>
          </p:nvSpPr>
          <p:spPr>
            <a:xfrm>
              <a:off x="3796915" y="3693394"/>
              <a:ext cx="470976" cy="47097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내용 개체 틀 2">
                  <a:extLst>
                    <a:ext uri="{FF2B5EF4-FFF2-40B4-BE49-F238E27FC236}">
                      <a16:creationId xmlns:a16="http://schemas.microsoft.com/office/drawing/2014/main" id="{03DD796C-00F3-38DA-1D5F-6CFDCA6435E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661982" y="1697615"/>
                  <a:ext cx="907465" cy="40641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92500"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Poppins Light" panose="00000400000000000000" pitchFamily="2" charset="0"/>
                      <a:ea typeface="+mn-ea"/>
                      <a:cs typeface="Poppins Light" panose="00000400000000000000" pitchFamily="2" charset="0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Poppins ExtraLight" panose="00000300000000000000" pitchFamily="2" charset="0"/>
                      <a:ea typeface="+mn-ea"/>
                      <a:cs typeface="Poppins ExtraLight" panose="00000300000000000000" pitchFamily="2" charset="0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 ExtraLight" panose="00000300000000000000" pitchFamily="2" charset="0"/>
                      <a:ea typeface="+mn-ea"/>
                      <a:cs typeface="Poppins ExtraLight" panose="00000300000000000000" pitchFamily="2" charset="0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Poppins ExtraLight" panose="00000300000000000000" pitchFamily="2" charset="0"/>
                      <a:ea typeface="+mn-ea"/>
                      <a:cs typeface="Poppins ExtraLight" panose="00000300000000000000" pitchFamily="2" charset="0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Poppins ExtraLight" panose="00000300000000000000" pitchFamily="2" charset="0"/>
                      <a:ea typeface="+mn-ea"/>
                      <a:cs typeface="Poppins ExtraLight" panose="00000300000000000000" pitchFamily="2" charset="0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67" name="내용 개체 틀 2">
                  <a:extLst>
                    <a:ext uri="{FF2B5EF4-FFF2-40B4-BE49-F238E27FC236}">
                      <a16:creationId xmlns:a16="http://schemas.microsoft.com/office/drawing/2014/main" id="{03DD796C-00F3-38DA-1D5F-6CFDCA6435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1982" y="1697615"/>
                  <a:ext cx="907465" cy="4064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E7DB2EF8-975D-7830-9C53-8751A76BF0B4}"/>
              </a:ext>
            </a:extLst>
          </p:cNvPr>
          <p:cNvGrpSpPr/>
          <p:nvPr/>
        </p:nvGrpSpPr>
        <p:grpSpPr>
          <a:xfrm>
            <a:off x="4584136" y="1697615"/>
            <a:ext cx="2723390" cy="2761870"/>
            <a:chOff x="4584136" y="1697615"/>
            <a:chExt cx="2723390" cy="276187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146738A-6DD4-DFAE-DA9F-E9B91A78BD4F}"/>
                </a:ext>
              </a:extLst>
            </p:cNvPr>
            <p:cNvSpPr/>
            <p:nvPr/>
          </p:nvSpPr>
          <p:spPr>
            <a:xfrm>
              <a:off x="4682028" y="2104031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EA42748-C3B5-6163-9739-350C48113940}"/>
                </a:ext>
              </a:extLst>
            </p:cNvPr>
            <p:cNvSpPr/>
            <p:nvPr/>
          </p:nvSpPr>
          <p:spPr>
            <a:xfrm>
              <a:off x="5259593" y="2104031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6C9F257-56CB-3BBE-49E4-1A71F1E8EC79}"/>
                </a:ext>
              </a:extLst>
            </p:cNvPr>
            <p:cNvSpPr/>
            <p:nvPr/>
          </p:nvSpPr>
          <p:spPr>
            <a:xfrm>
              <a:off x="5837157" y="2104031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ECDCD493-9D3C-B395-26DE-67BB3B51BCCB}"/>
                </a:ext>
              </a:extLst>
            </p:cNvPr>
            <p:cNvSpPr/>
            <p:nvPr/>
          </p:nvSpPr>
          <p:spPr>
            <a:xfrm>
              <a:off x="6414721" y="2104031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1A1F3535-FDAC-180C-34E1-DA0033434336}"/>
                </a:ext>
              </a:extLst>
            </p:cNvPr>
            <p:cNvSpPr/>
            <p:nvPr/>
          </p:nvSpPr>
          <p:spPr>
            <a:xfrm>
              <a:off x="4682028" y="2633818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0283207A-1CB5-E68F-D77C-6CE322521EB3}"/>
                </a:ext>
              </a:extLst>
            </p:cNvPr>
            <p:cNvSpPr/>
            <p:nvPr/>
          </p:nvSpPr>
          <p:spPr>
            <a:xfrm>
              <a:off x="5259593" y="2633818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1D1A85AD-FB0C-EE38-AD03-EACEFEECCD3A}"/>
                </a:ext>
              </a:extLst>
            </p:cNvPr>
            <p:cNvSpPr/>
            <p:nvPr/>
          </p:nvSpPr>
          <p:spPr>
            <a:xfrm>
              <a:off x="5837157" y="2633818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C58B8186-E8AE-B250-CF92-2369DA3185BA}"/>
                </a:ext>
              </a:extLst>
            </p:cNvPr>
            <p:cNvSpPr/>
            <p:nvPr/>
          </p:nvSpPr>
          <p:spPr>
            <a:xfrm>
              <a:off x="6414721" y="2633818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7B571D60-70AB-EB99-9583-742F204B9B10}"/>
                </a:ext>
              </a:extLst>
            </p:cNvPr>
            <p:cNvSpPr/>
            <p:nvPr/>
          </p:nvSpPr>
          <p:spPr>
            <a:xfrm>
              <a:off x="4682028" y="3163606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120078F-4DEB-2ABF-3050-2F17B1D7B0F5}"/>
                </a:ext>
              </a:extLst>
            </p:cNvPr>
            <p:cNvSpPr/>
            <p:nvPr/>
          </p:nvSpPr>
          <p:spPr>
            <a:xfrm>
              <a:off x="5259593" y="3163606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2EFB5F7-36E6-91E7-0DD0-F33668BC477D}"/>
                </a:ext>
              </a:extLst>
            </p:cNvPr>
            <p:cNvSpPr/>
            <p:nvPr/>
          </p:nvSpPr>
          <p:spPr>
            <a:xfrm>
              <a:off x="5837157" y="3163606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94CDDBDA-368B-D966-8A04-AC28BBE6D418}"/>
                </a:ext>
              </a:extLst>
            </p:cNvPr>
            <p:cNvSpPr/>
            <p:nvPr/>
          </p:nvSpPr>
          <p:spPr>
            <a:xfrm>
              <a:off x="6414721" y="3163606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4852441-C05F-962C-A565-CDC93D59B88D}"/>
                </a:ext>
              </a:extLst>
            </p:cNvPr>
            <p:cNvSpPr/>
            <p:nvPr/>
          </p:nvSpPr>
          <p:spPr>
            <a:xfrm>
              <a:off x="4682028" y="3693394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BE47AF01-B6A8-3361-3703-021B6EE02E3A}"/>
                </a:ext>
              </a:extLst>
            </p:cNvPr>
            <p:cNvSpPr/>
            <p:nvPr/>
          </p:nvSpPr>
          <p:spPr>
            <a:xfrm>
              <a:off x="5259593" y="3693394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CE59C9C-F2A2-DAEB-0EA7-D0BEE27FDC03}"/>
                </a:ext>
              </a:extLst>
            </p:cNvPr>
            <p:cNvSpPr/>
            <p:nvPr/>
          </p:nvSpPr>
          <p:spPr>
            <a:xfrm>
              <a:off x="5837157" y="3693394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D72557CB-471E-8D78-E648-EAEF0B1B5A6A}"/>
                </a:ext>
              </a:extLst>
            </p:cNvPr>
            <p:cNvSpPr/>
            <p:nvPr/>
          </p:nvSpPr>
          <p:spPr>
            <a:xfrm>
              <a:off x="6414721" y="3693394"/>
              <a:ext cx="470976" cy="4709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7B011CF2-C809-8917-7EC1-F3C834979C1F}"/>
                </a:ext>
              </a:extLst>
            </p:cNvPr>
            <p:cNvSpPr/>
            <p:nvPr/>
          </p:nvSpPr>
          <p:spPr>
            <a:xfrm>
              <a:off x="4584136" y="2042060"/>
              <a:ext cx="2406976" cy="1089089"/>
            </a:xfrm>
            <a:prstGeom prst="rect">
              <a:avLst/>
            </a:prstGeom>
            <a:noFill/>
            <a:ln w="31750">
              <a:solidFill>
                <a:srgbClr val="C5A8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0D1E3C42-738C-D230-3096-2820772FC557}"/>
                </a:ext>
              </a:extLst>
            </p:cNvPr>
            <p:cNvSpPr/>
            <p:nvPr/>
          </p:nvSpPr>
          <p:spPr>
            <a:xfrm>
              <a:off x="4584136" y="3129720"/>
              <a:ext cx="2406976" cy="1089089"/>
            </a:xfrm>
            <a:prstGeom prst="rect">
              <a:avLst/>
            </a:prstGeom>
            <a:noFill/>
            <a:ln w="31750">
              <a:solidFill>
                <a:srgbClr val="C5A8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1" name="그래픽 40" descr="자물쇠">
              <a:extLst>
                <a:ext uri="{FF2B5EF4-FFF2-40B4-BE49-F238E27FC236}">
                  <a16:creationId xmlns:a16="http://schemas.microsoft.com/office/drawing/2014/main" id="{C82D6ED0-43A1-0DE3-F13F-E88FEE0B6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17295" y="3869254"/>
              <a:ext cx="590231" cy="590231"/>
            </a:xfrm>
            <a:prstGeom prst="rect">
              <a:avLst/>
            </a:prstGeom>
          </p:spPr>
        </p:pic>
        <p:pic>
          <p:nvPicPr>
            <p:cNvPr id="62" name="그래픽 61" descr="자물쇠">
              <a:extLst>
                <a:ext uri="{FF2B5EF4-FFF2-40B4-BE49-F238E27FC236}">
                  <a16:creationId xmlns:a16="http://schemas.microsoft.com/office/drawing/2014/main" id="{87CF8A82-D266-FFE2-62BF-680CFB18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17295" y="2761499"/>
              <a:ext cx="590231" cy="5902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내용 개체 틀 2">
                  <a:extLst>
                    <a:ext uri="{FF2B5EF4-FFF2-40B4-BE49-F238E27FC236}">
                      <a16:creationId xmlns:a16="http://schemas.microsoft.com/office/drawing/2014/main" id="{8D95263F-F45C-0CC5-37E7-A0A13690374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60527" y="1697615"/>
                  <a:ext cx="1254194" cy="40641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92500"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Poppins Light" panose="00000400000000000000" pitchFamily="2" charset="0"/>
                      <a:ea typeface="+mn-ea"/>
                      <a:cs typeface="Poppins Light" panose="00000400000000000000" pitchFamily="2" charset="0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Poppins ExtraLight" panose="00000300000000000000" pitchFamily="2" charset="0"/>
                      <a:ea typeface="+mn-ea"/>
                      <a:cs typeface="Poppins ExtraLight" panose="00000300000000000000" pitchFamily="2" charset="0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 ExtraLight" panose="00000300000000000000" pitchFamily="2" charset="0"/>
                      <a:ea typeface="+mn-ea"/>
                      <a:cs typeface="Poppins ExtraLight" panose="00000300000000000000" pitchFamily="2" charset="0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Poppins ExtraLight" panose="00000300000000000000" pitchFamily="2" charset="0"/>
                      <a:ea typeface="+mn-ea"/>
                      <a:cs typeface="Poppins ExtraLight" panose="00000300000000000000" pitchFamily="2" charset="0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Poppins ExtraLight" panose="00000300000000000000" pitchFamily="2" charset="0"/>
                      <a:ea typeface="+mn-ea"/>
                      <a:cs typeface="Poppins ExtraLight" panose="00000300000000000000" pitchFamily="2" charset="0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dirty="0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8" name="내용 개체 틀 2">
                  <a:extLst>
                    <a:ext uri="{FF2B5EF4-FFF2-40B4-BE49-F238E27FC236}">
                      <a16:creationId xmlns:a16="http://schemas.microsoft.com/office/drawing/2014/main" id="{8D95263F-F45C-0CC5-37E7-A0A1369037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0527" y="1697615"/>
                  <a:ext cx="1254194" cy="40641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DD4A6EF-03FF-D78A-5502-E8980FAD85E6}"/>
              </a:ext>
            </a:extLst>
          </p:cNvPr>
          <p:cNvGrpSpPr/>
          <p:nvPr/>
        </p:nvGrpSpPr>
        <p:grpSpPr>
          <a:xfrm>
            <a:off x="7447206" y="1697615"/>
            <a:ext cx="3629696" cy="2761870"/>
            <a:chOff x="7447206" y="1697615"/>
            <a:chExt cx="3629696" cy="2761870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47F01DFA-2CD1-4CAE-7D27-78D26742CA89}"/>
                </a:ext>
              </a:extLst>
            </p:cNvPr>
            <p:cNvSpPr/>
            <p:nvPr/>
          </p:nvSpPr>
          <p:spPr>
            <a:xfrm>
              <a:off x="8472704" y="2104031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81930BA8-8EC1-A7A1-F4E5-AB38626451C6}"/>
                </a:ext>
              </a:extLst>
            </p:cNvPr>
            <p:cNvSpPr/>
            <p:nvPr/>
          </p:nvSpPr>
          <p:spPr>
            <a:xfrm>
              <a:off x="9050268" y="2104031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56DBDEBC-D748-16BF-DAB5-039461F12984}"/>
                </a:ext>
              </a:extLst>
            </p:cNvPr>
            <p:cNvSpPr/>
            <p:nvPr/>
          </p:nvSpPr>
          <p:spPr>
            <a:xfrm>
              <a:off x="9627832" y="2104031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19ED7CA3-905C-B573-45F3-0F487D6CBAFE}"/>
                </a:ext>
              </a:extLst>
            </p:cNvPr>
            <p:cNvSpPr/>
            <p:nvPr/>
          </p:nvSpPr>
          <p:spPr>
            <a:xfrm>
              <a:off x="10205396" y="2104031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CBE276AC-CB40-E609-6D43-3CC091067FB9}"/>
                </a:ext>
              </a:extLst>
            </p:cNvPr>
            <p:cNvSpPr/>
            <p:nvPr/>
          </p:nvSpPr>
          <p:spPr>
            <a:xfrm>
              <a:off x="8472704" y="2633818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B9542934-C2C7-57C8-E94F-5B2BF4D4730E}"/>
                </a:ext>
              </a:extLst>
            </p:cNvPr>
            <p:cNvSpPr/>
            <p:nvPr/>
          </p:nvSpPr>
          <p:spPr>
            <a:xfrm>
              <a:off x="9050268" y="2633818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804C345C-2E08-B205-CA86-A0E24641D5A5}"/>
                </a:ext>
              </a:extLst>
            </p:cNvPr>
            <p:cNvSpPr/>
            <p:nvPr/>
          </p:nvSpPr>
          <p:spPr>
            <a:xfrm>
              <a:off x="9627832" y="2633818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6AF87951-E53E-961F-9263-5DDD2B43F066}"/>
                </a:ext>
              </a:extLst>
            </p:cNvPr>
            <p:cNvSpPr/>
            <p:nvPr/>
          </p:nvSpPr>
          <p:spPr>
            <a:xfrm>
              <a:off x="10205396" y="2633818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BB21BD1A-FF10-4969-FFD2-A49A1C433219}"/>
                </a:ext>
              </a:extLst>
            </p:cNvPr>
            <p:cNvSpPr/>
            <p:nvPr/>
          </p:nvSpPr>
          <p:spPr>
            <a:xfrm>
              <a:off x="8472704" y="3163606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96ED05A2-144C-CC02-C8D2-735F72011D03}"/>
                </a:ext>
              </a:extLst>
            </p:cNvPr>
            <p:cNvSpPr/>
            <p:nvPr/>
          </p:nvSpPr>
          <p:spPr>
            <a:xfrm>
              <a:off x="9050268" y="3163606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3E8DB23A-0953-A051-E6C8-7D84A90CEAA0}"/>
                </a:ext>
              </a:extLst>
            </p:cNvPr>
            <p:cNvSpPr/>
            <p:nvPr/>
          </p:nvSpPr>
          <p:spPr>
            <a:xfrm>
              <a:off x="9627832" y="3163606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9E933C1D-C803-098A-BA00-96FD40D967BE}"/>
                </a:ext>
              </a:extLst>
            </p:cNvPr>
            <p:cNvSpPr/>
            <p:nvPr/>
          </p:nvSpPr>
          <p:spPr>
            <a:xfrm>
              <a:off x="10205396" y="3163606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DEDE08E0-572F-D4EB-96FC-FDAD1707CB23}"/>
                </a:ext>
              </a:extLst>
            </p:cNvPr>
            <p:cNvSpPr/>
            <p:nvPr/>
          </p:nvSpPr>
          <p:spPr>
            <a:xfrm>
              <a:off x="8472704" y="3693394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DA382799-9CC9-78A2-2842-0CACF9E0CAB3}"/>
                </a:ext>
              </a:extLst>
            </p:cNvPr>
            <p:cNvSpPr/>
            <p:nvPr/>
          </p:nvSpPr>
          <p:spPr>
            <a:xfrm>
              <a:off x="9050268" y="3693394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63EC38FC-8913-A4F9-01AA-703F9C53C310}"/>
                </a:ext>
              </a:extLst>
            </p:cNvPr>
            <p:cNvSpPr/>
            <p:nvPr/>
          </p:nvSpPr>
          <p:spPr>
            <a:xfrm>
              <a:off x="9627832" y="3693394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13913CF1-A882-4F7F-B07F-AB8C16EAFA89}"/>
                </a:ext>
              </a:extLst>
            </p:cNvPr>
            <p:cNvSpPr/>
            <p:nvPr/>
          </p:nvSpPr>
          <p:spPr>
            <a:xfrm>
              <a:off x="10205396" y="3693394"/>
              <a:ext cx="470976" cy="4709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화살표: 오른쪽 59">
              <a:extLst>
                <a:ext uri="{FF2B5EF4-FFF2-40B4-BE49-F238E27FC236}">
                  <a16:creationId xmlns:a16="http://schemas.microsoft.com/office/drawing/2014/main" id="{83768611-D2F5-E279-B52F-06C1EF09E5FC}"/>
                </a:ext>
              </a:extLst>
            </p:cNvPr>
            <p:cNvSpPr/>
            <p:nvPr/>
          </p:nvSpPr>
          <p:spPr>
            <a:xfrm>
              <a:off x="7447206" y="3012931"/>
              <a:ext cx="577564" cy="183726"/>
            </a:xfrm>
            <a:prstGeom prst="rightArrow">
              <a:avLst>
                <a:gd name="adj1" fmla="val 25326"/>
                <a:gd name="adj2" fmla="val 124023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82A4CC53-00F7-453F-2687-21EEE2EC9038}"/>
                </a:ext>
              </a:extLst>
            </p:cNvPr>
            <p:cNvSpPr/>
            <p:nvPr/>
          </p:nvSpPr>
          <p:spPr>
            <a:xfrm>
              <a:off x="8353513" y="2042060"/>
              <a:ext cx="2406976" cy="1089089"/>
            </a:xfrm>
            <a:prstGeom prst="rect">
              <a:avLst/>
            </a:prstGeom>
            <a:noFill/>
            <a:ln w="31750">
              <a:solidFill>
                <a:srgbClr val="C5A8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5043C152-61D8-4602-6700-1FC95FA6BE25}"/>
                </a:ext>
              </a:extLst>
            </p:cNvPr>
            <p:cNvSpPr/>
            <p:nvPr/>
          </p:nvSpPr>
          <p:spPr>
            <a:xfrm>
              <a:off x="8353513" y="3129720"/>
              <a:ext cx="2406976" cy="1089089"/>
            </a:xfrm>
            <a:prstGeom prst="rect">
              <a:avLst/>
            </a:prstGeom>
            <a:noFill/>
            <a:ln w="31750">
              <a:solidFill>
                <a:srgbClr val="C5A8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5" name="그래픽 64" descr="자물쇠">
              <a:extLst>
                <a:ext uri="{FF2B5EF4-FFF2-40B4-BE49-F238E27FC236}">
                  <a16:creationId xmlns:a16="http://schemas.microsoft.com/office/drawing/2014/main" id="{575F352A-CDA8-1D7A-80F2-547F71672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86671" y="3869254"/>
              <a:ext cx="590231" cy="590231"/>
            </a:xfrm>
            <a:prstGeom prst="rect">
              <a:avLst/>
            </a:prstGeom>
          </p:spPr>
        </p:pic>
        <p:pic>
          <p:nvPicPr>
            <p:cNvPr id="66" name="그래픽 65" descr="자물쇠">
              <a:extLst>
                <a:ext uri="{FF2B5EF4-FFF2-40B4-BE49-F238E27FC236}">
                  <a16:creationId xmlns:a16="http://schemas.microsoft.com/office/drawing/2014/main" id="{66DC3189-FE63-1D91-1C75-0E994B4FD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86671" y="2761499"/>
              <a:ext cx="590231" cy="5902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내용 개체 틀 2">
                  <a:extLst>
                    <a:ext uri="{FF2B5EF4-FFF2-40B4-BE49-F238E27FC236}">
                      <a16:creationId xmlns:a16="http://schemas.microsoft.com/office/drawing/2014/main" id="{8DA08E84-607F-801E-9340-00FE455A5DD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897099" y="1697615"/>
                  <a:ext cx="1602239" cy="40641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92500"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Poppins Light" panose="00000400000000000000" pitchFamily="2" charset="0"/>
                      <a:ea typeface="+mn-ea"/>
                      <a:cs typeface="Poppins Light" panose="00000400000000000000" pitchFamily="2" charset="0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Poppins ExtraLight" panose="00000300000000000000" pitchFamily="2" charset="0"/>
                      <a:ea typeface="+mn-ea"/>
                      <a:cs typeface="Poppins ExtraLight" panose="00000300000000000000" pitchFamily="2" charset="0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 ExtraLight" panose="00000300000000000000" pitchFamily="2" charset="0"/>
                      <a:ea typeface="+mn-ea"/>
                      <a:cs typeface="Poppins ExtraLight" panose="00000300000000000000" pitchFamily="2" charset="0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Poppins ExtraLight" panose="00000300000000000000" pitchFamily="2" charset="0"/>
                      <a:ea typeface="+mn-ea"/>
                      <a:cs typeface="Poppins ExtraLight" panose="00000300000000000000" pitchFamily="2" charset="0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Poppins ExtraLight" panose="00000300000000000000" pitchFamily="2" charset="0"/>
                      <a:ea typeface="+mn-ea"/>
                      <a:cs typeface="Poppins ExtraLight" panose="00000300000000000000" pitchFamily="2" charset="0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dirty="0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altLang="ko-KR" b="1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ko-KR" b="1" i="1" dirty="0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9" name="내용 개체 틀 2">
                  <a:extLst>
                    <a:ext uri="{FF2B5EF4-FFF2-40B4-BE49-F238E27FC236}">
                      <a16:creationId xmlns:a16="http://schemas.microsoft.com/office/drawing/2014/main" id="{8DA08E84-607F-801E-9340-00FE455A5D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099" y="1697615"/>
                  <a:ext cx="1602239" cy="4064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95EB197-6DE8-7F85-76EA-FD174A51FE2E}"/>
              </a:ext>
            </a:extLst>
          </p:cNvPr>
          <p:cNvGrpSpPr/>
          <p:nvPr/>
        </p:nvGrpSpPr>
        <p:grpSpPr>
          <a:xfrm>
            <a:off x="2059894" y="4390276"/>
            <a:ext cx="2207828" cy="369332"/>
            <a:chOff x="8404785" y="1505155"/>
            <a:chExt cx="2703545" cy="369332"/>
          </a:xfrm>
        </p:grpSpPr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E7E3306A-90D9-73EA-E3A8-F0702237EA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785" y="1544188"/>
              <a:ext cx="270354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75850F6-BDC5-4804-DB56-B5B380E00D42}"/>
                    </a:ext>
                  </a:extLst>
                </p:cNvPr>
                <p:cNvSpPr txBox="1"/>
                <p:nvPr/>
              </p:nvSpPr>
              <p:spPr>
                <a:xfrm>
                  <a:off x="9537427" y="1505155"/>
                  <a:ext cx="4382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75850F6-BDC5-4804-DB56-B5B380E00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7427" y="1505155"/>
                  <a:ext cx="43825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8B66BA74-61EA-045F-A8DE-2D3E14743A9F}"/>
              </a:ext>
            </a:extLst>
          </p:cNvPr>
          <p:cNvGrpSpPr/>
          <p:nvPr/>
        </p:nvGrpSpPr>
        <p:grpSpPr>
          <a:xfrm>
            <a:off x="4738674" y="4390276"/>
            <a:ext cx="2207828" cy="369332"/>
            <a:chOff x="8404785" y="1505155"/>
            <a:chExt cx="2703545" cy="369332"/>
          </a:xfrm>
        </p:grpSpPr>
        <p:cxnSp>
          <p:nvCxnSpPr>
            <p:cNvPr id="71" name="직선 화살표 연결선 70">
              <a:extLst>
                <a:ext uri="{FF2B5EF4-FFF2-40B4-BE49-F238E27FC236}">
                  <a16:creationId xmlns:a16="http://schemas.microsoft.com/office/drawing/2014/main" id="{C429941C-B4C5-8421-B9F0-20BC2C6429C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785" y="1544188"/>
              <a:ext cx="270354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172B4A75-284D-2785-03BE-94263DD8C34A}"/>
                    </a:ext>
                  </a:extLst>
                </p:cNvPr>
                <p:cNvSpPr txBox="1"/>
                <p:nvPr/>
              </p:nvSpPr>
              <p:spPr>
                <a:xfrm>
                  <a:off x="9537427" y="1505155"/>
                  <a:ext cx="4382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172B4A75-284D-2785-03BE-94263DD8C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7427" y="1505155"/>
                  <a:ext cx="43825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27191D44-DB31-51CF-266A-3E59F7401383}"/>
              </a:ext>
            </a:extLst>
          </p:cNvPr>
          <p:cNvGrpSpPr/>
          <p:nvPr/>
        </p:nvGrpSpPr>
        <p:grpSpPr>
          <a:xfrm rot="5400000">
            <a:off x="499496" y="2905562"/>
            <a:ext cx="2176749" cy="449745"/>
            <a:chOff x="9346945" y="2300934"/>
            <a:chExt cx="2703545" cy="449745"/>
          </a:xfrm>
        </p:grpSpPr>
        <p:cxnSp>
          <p:nvCxnSpPr>
            <p:cNvPr id="74" name="직선 화살표 연결선 73">
              <a:extLst>
                <a:ext uri="{FF2B5EF4-FFF2-40B4-BE49-F238E27FC236}">
                  <a16:creationId xmlns:a16="http://schemas.microsoft.com/office/drawing/2014/main" id="{A27190D6-C0D1-F669-64A2-20117E0394AA}"/>
                </a:ext>
              </a:extLst>
            </p:cNvPr>
            <p:cNvCxnSpPr>
              <a:cxnSpLocks/>
            </p:cNvCxnSpPr>
            <p:nvPr/>
          </p:nvCxnSpPr>
          <p:spPr>
            <a:xfrm>
              <a:off x="9346945" y="2300934"/>
              <a:ext cx="270354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61F8AAD-07C3-9517-0FDF-D5700991D4FF}"/>
                    </a:ext>
                  </a:extLst>
                </p:cNvPr>
                <p:cNvSpPr txBox="1"/>
                <p:nvPr/>
              </p:nvSpPr>
              <p:spPr>
                <a:xfrm rot="16200000">
                  <a:off x="10558700" y="2345600"/>
                  <a:ext cx="357901" cy="4522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61F8AAD-07C3-9517-0FDF-D5700991D4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0558700" y="2345600"/>
                  <a:ext cx="357901" cy="45225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8145DB83-4703-CB03-93DE-2CC74EFBD126}"/>
              </a:ext>
            </a:extLst>
          </p:cNvPr>
          <p:cNvSpPr/>
          <p:nvPr/>
        </p:nvSpPr>
        <p:spPr>
          <a:xfrm>
            <a:off x="9289417" y="5750937"/>
            <a:ext cx="1269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(CKKS)</a:t>
            </a:r>
          </a:p>
        </p:txBody>
      </p:sp>
    </p:spTree>
    <p:extLst>
      <p:ext uri="{BB962C8B-B14F-4D97-AF65-F5344CB8AC3E}">
        <p14:creationId xmlns:p14="http://schemas.microsoft.com/office/powerpoint/2010/main" val="39377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BDC2B0-FF3C-8132-3745-5DE838C50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PCMM with CKKS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A7444A-FBD2-3A1E-C71A-FBB283ED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008" y="1978461"/>
            <a:ext cx="7807229" cy="1253308"/>
          </a:xfrm>
        </p:spPr>
        <p:txBody>
          <a:bodyPr>
            <a:normAutofit/>
          </a:bodyPr>
          <a:lstStyle/>
          <a:p>
            <a:r>
              <a:rPr lang="en-US" altLang="ko-KR" sz="2200" dirty="0">
                <a:solidFill>
                  <a:schemeClr val="tx1"/>
                </a:solidFill>
              </a:rPr>
              <a:t>CKKS</a:t>
            </a:r>
          </a:p>
          <a:p>
            <a:pPr lvl="1"/>
            <a:r>
              <a:rPr lang="en-US" altLang="ko-KR" dirty="0">
                <a:latin typeface="Poppins Light" panose="00000400000000000000" pitchFamily="2" charset="0"/>
                <a:cs typeface="Poppins Light" panose="00000400000000000000" pitchFamily="2" charset="0"/>
              </a:rPr>
              <a:t>Plaintext</a:t>
            </a:r>
            <a:r>
              <a:rPr lang="en-US" altLang="ko-KR" dirty="0"/>
              <a:t>: </a:t>
            </a:r>
            <a:r>
              <a:rPr lang="en-US" altLang="ko-KR" u="sng" dirty="0"/>
              <a:t>vector</a:t>
            </a:r>
            <a:r>
              <a:rPr lang="en-US" altLang="ko-KR" dirty="0"/>
              <a:t> of real numbers</a:t>
            </a:r>
            <a:endParaRPr lang="en-US" altLang="ko-KR" dirty="0">
              <a:solidFill>
                <a:schemeClr val="tx1"/>
              </a:solidFill>
            </a:endParaRPr>
          </a:p>
          <a:p>
            <a:pPr lvl="1"/>
            <a:r>
              <a:rPr lang="en-US" altLang="ko-KR" dirty="0">
                <a:latin typeface="Poppins Light" panose="00000400000000000000" pitchFamily="2" charset="0"/>
                <a:cs typeface="Poppins Light" panose="00000400000000000000" pitchFamily="2" charset="0"/>
              </a:rPr>
              <a:t>Native operations</a:t>
            </a:r>
            <a:r>
              <a:rPr lang="en-US" altLang="ko-KR" dirty="0"/>
              <a:t>: // add, // </a:t>
            </a:r>
            <a:r>
              <a:rPr lang="en-US" altLang="ko-KR" dirty="0" err="1"/>
              <a:t>mult</a:t>
            </a:r>
            <a:r>
              <a:rPr lang="en-US" altLang="ko-KR" dirty="0"/>
              <a:t>, and rotate.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7E3019-36EC-BFC2-F08B-9EB1744F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3C3A4B38-A23C-AE65-4E88-66606E15BE60}"/>
              </a:ext>
            </a:extLst>
          </p:cNvPr>
          <p:cNvSpPr txBox="1">
            <a:spLocks/>
          </p:cNvSpPr>
          <p:nvPr/>
        </p:nvSpPr>
        <p:spPr>
          <a:xfrm>
            <a:off x="813008" y="4983652"/>
            <a:ext cx="5614046" cy="1315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Questions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How to utilize PPMM BLAS libraries?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How to handle multiple ciphertexts?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825C71FF-D6D9-1BBA-71A9-EB23356B7431}"/>
              </a:ext>
            </a:extLst>
          </p:cNvPr>
          <p:cNvSpPr txBox="1">
            <a:spLocks/>
          </p:cNvSpPr>
          <p:nvPr/>
        </p:nvSpPr>
        <p:spPr>
          <a:xfrm>
            <a:off x="813008" y="3710305"/>
            <a:ext cx="7740867" cy="1091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With the native operations, PCMM requires lots of rotates.</a:t>
            </a:r>
          </a:p>
          <a:p>
            <a:pPr lvl="1"/>
            <a:r>
              <a:rPr lang="en-US" altLang="ko-KR" sz="1800" dirty="0"/>
              <a:t>For example, [JKLS18] has a cubic bit complexity,</a:t>
            </a:r>
            <a:br>
              <a:rPr lang="en-US" altLang="ko-KR" sz="1800" dirty="0"/>
            </a:br>
            <a:r>
              <a:rPr lang="en-US" altLang="ko-KR" sz="1800" dirty="0"/>
              <a:t>	but is orders of magnitude slower than PPMM</a:t>
            </a:r>
            <a:r>
              <a:rPr lang="en-US" altLang="ko-KR" sz="1600" dirty="0"/>
              <a:t>.</a:t>
            </a: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7C115821-ED14-B093-74C6-69CB5188B6A4}"/>
              </a:ext>
            </a:extLst>
          </p:cNvPr>
          <p:cNvSpPr txBox="1">
            <a:spLocks/>
          </p:cNvSpPr>
          <p:nvPr/>
        </p:nvSpPr>
        <p:spPr>
          <a:xfrm>
            <a:off x="10863555" y="2493896"/>
            <a:ext cx="1246436" cy="354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/>
              <a:t>Vector</a:t>
            </a:r>
            <a:endParaRPr lang="en-US" altLang="ko-KR" sz="1600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26DEBF75-3D76-9F1D-CF76-F5C89D620E1A}"/>
              </a:ext>
            </a:extLst>
          </p:cNvPr>
          <p:cNvSpPr txBox="1">
            <a:spLocks/>
          </p:cNvSpPr>
          <p:nvPr/>
        </p:nvSpPr>
        <p:spPr>
          <a:xfrm>
            <a:off x="10968461" y="5032837"/>
            <a:ext cx="1246436" cy="354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/>
              <a:t>Matrix</a:t>
            </a:r>
            <a:endParaRPr lang="en-US" altLang="ko-KR" sz="1600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4ECFE1F-5078-EBD5-5805-2A3D78ABF8A6}"/>
              </a:ext>
            </a:extLst>
          </p:cNvPr>
          <p:cNvGrpSpPr/>
          <p:nvPr/>
        </p:nvGrpSpPr>
        <p:grpSpPr>
          <a:xfrm>
            <a:off x="9066253" y="2027656"/>
            <a:ext cx="2101155" cy="653077"/>
            <a:chOff x="9066253" y="2027656"/>
            <a:chExt cx="2101155" cy="653077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7672E5AB-EF5A-C384-DDC2-88C8A1F72F35}"/>
                </a:ext>
              </a:extLst>
            </p:cNvPr>
            <p:cNvSpPr/>
            <p:nvPr/>
          </p:nvSpPr>
          <p:spPr>
            <a:xfrm>
              <a:off x="9142367" y="2075840"/>
              <a:ext cx="366198" cy="36619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783E47B7-1CB6-0D10-C5A6-75150F8EAC0E}"/>
                </a:ext>
              </a:extLst>
            </p:cNvPr>
            <p:cNvSpPr/>
            <p:nvPr/>
          </p:nvSpPr>
          <p:spPr>
            <a:xfrm>
              <a:off x="9591441" y="2075840"/>
              <a:ext cx="366198" cy="36619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8DE701C3-D2CF-DB58-C3D1-CD3B60399261}"/>
                </a:ext>
              </a:extLst>
            </p:cNvPr>
            <p:cNvSpPr/>
            <p:nvPr/>
          </p:nvSpPr>
          <p:spPr>
            <a:xfrm>
              <a:off x="10040515" y="2075840"/>
              <a:ext cx="366198" cy="36619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4D3BC0FB-FF78-7E67-9B47-0FF0C3E4F525}"/>
                </a:ext>
              </a:extLst>
            </p:cNvPr>
            <p:cNvSpPr/>
            <p:nvPr/>
          </p:nvSpPr>
          <p:spPr>
            <a:xfrm>
              <a:off x="10489588" y="2075840"/>
              <a:ext cx="366198" cy="36619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D56BD401-1ADA-5C47-EA34-7E0AF24E43D4}"/>
                </a:ext>
              </a:extLst>
            </p:cNvPr>
            <p:cNvSpPr/>
            <p:nvPr/>
          </p:nvSpPr>
          <p:spPr>
            <a:xfrm>
              <a:off x="9066253" y="2027656"/>
              <a:ext cx="1871497" cy="458922"/>
            </a:xfrm>
            <a:prstGeom prst="rect">
              <a:avLst/>
            </a:prstGeom>
            <a:noFill/>
            <a:ln w="31750">
              <a:solidFill>
                <a:srgbClr val="C5A8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0" name="그래픽 49" descr="자물쇠">
              <a:extLst>
                <a:ext uri="{FF2B5EF4-FFF2-40B4-BE49-F238E27FC236}">
                  <a16:creationId xmlns:a16="http://schemas.microsoft.com/office/drawing/2014/main" id="{59D36D96-4218-EBD7-0E22-0ED4C506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08486" y="2221811"/>
              <a:ext cx="458922" cy="458922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4951B7E-7CEA-48DD-3215-3F0A65C8BAAE}"/>
              </a:ext>
            </a:extLst>
          </p:cNvPr>
          <p:cNvGrpSpPr/>
          <p:nvPr/>
        </p:nvGrpSpPr>
        <p:grpSpPr>
          <a:xfrm>
            <a:off x="8948675" y="3060861"/>
            <a:ext cx="2410154" cy="2104611"/>
            <a:chOff x="8948675" y="3060861"/>
            <a:chExt cx="2410154" cy="210461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976E679-B25D-FCFB-7877-DE483A32D864}"/>
                </a:ext>
              </a:extLst>
            </p:cNvPr>
            <p:cNvSpPr/>
            <p:nvPr/>
          </p:nvSpPr>
          <p:spPr>
            <a:xfrm>
              <a:off x="9034129" y="3109294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A6B1A71-995A-F57F-CE5E-F4B7D589AE20}"/>
                </a:ext>
              </a:extLst>
            </p:cNvPr>
            <p:cNvSpPr/>
            <p:nvPr/>
          </p:nvSpPr>
          <p:spPr>
            <a:xfrm>
              <a:off x="9538310" y="3109294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52655FEE-674B-0A94-A8D4-F21DA1F1F433}"/>
                </a:ext>
              </a:extLst>
            </p:cNvPr>
            <p:cNvSpPr/>
            <p:nvPr/>
          </p:nvSpPr>
          <p:spPr>
            <a:xfrm>
              <a:off x="10042491" y="3109294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1FDE238B-6396-D15A-1EF2-5E13C8F961B5}"/>
                </a:ext>
              </a:extLst>
            </p:cNvPr>
            <p:cNvSpPr/>
            <p:nvPr/>
          </p:nvSpPr>
          <p:spPr>
            <a:xfrm>
              <a:off x="10546672" y="3109294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C368B3AF-986A-E11A-9EB4-688F405BA3F7}"/>
                </a:ext>
              </a:extLst>
            </p:cNvPr>
            <p:cNvSpPr/>
            <p:nvPr/>
          </p:nvSpPr>
          <p:spPr>
            <a:xfrm>
              <a:off x="9034129" y="3571768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A88283F4-C477-4615-0C53-20D44E571799}"/>
                </a:ext>
              </a:extLst>
            </p:cNvPr>
            <p:cNvSpPr/>
            <p:nvPr/>
          </p:nvSpPr>
          <p:spPr>
            <a:xfrm>
              <a:off x="9538310" y="3571768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0D3C074-1DBC-8566-6C6E-77E53B5F0F5A}"/>
                </a:ext>
              </a:extLst>
            </p:cNvPr>
            <p:cNvSpPr/>
            <p:nvPr/>
          </p:nvSpPr>
          <p:spPr>
            <a:xfrm>
              <a:off x="10042491" y="3571768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BFA78FB-1BD1-784D-9D33-CB701B7BD631}"/>
                </a:ext>
              </a:extLst>
            </p:cNvPr>
            <p:cNvSpPr/>
            <p:nvPr/>
          </p:nvSpPr>
          <p:spPr>
            <a:xfrm>
              <a:off x="10546672" y="3571768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68AB057B-E612-7A6B-95C9-BC537D9F73D4}"/>
                </a:ext>
              </a:extLst>
            </p:cNvPr>
            <p:cNvSpPr/>
            <p:nvPr/>
          </p:nvSpPr>
          <p:spPr>
            <a:xfrm>
              <a:off x="9034129" y="4034243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EFF20F5A-87BA-3820-AA86-334298351B7A}"/>
                </a:ext>
              </a:extLst>
            </p:cNvPr>
            <p:cNvSpPr/>
            <p:nvPr/>
          </p:nvSpPr>
          <p:spPr>
            <a:xfrm>
              <a:off x="9538310" y="4034243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85AF031-5A80-C843-CDBC-E472C6529585}"/>
                </a:ext>
              </a:extLst>
            </p:cNvPr>
            <p:cNvSpPr/>
            <p:nvPr/>
          </p:nvSpPr>
          <p:spPr>
            <a:xfrm>
              <a:off x="10042491" y="4034243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D67F9DFF-AF07-8CC7-4422-2B98D072BE48}"/>
                </a:ext>
              </a:extLst>
            </p:cNvPr>
            <p:cNvSpPr/>
            <p:nvPr/>
          </p:nvSpPr>
          <p:spPr>
            <a:xfrm>
              <a:off x="10546672" y="4034243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6E48489B-9F68-7D10-AEB7-1095B8BB9E83}"/>
                </a:ext>
              </a:extLst>
            </p:cNvPr>
            <p:cNvSpPr/>
            <p:nvPr/>
          </p:nvSpPr>
          <p:spPr>
            <a:xfrm>
              <a:off x="9034129" y="4496718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DB655A40-7717-CAA1-8D14-FCD29573CA6C}"/>
                </a:ext>
              </a:extLst>
            </p:cNvPr>
            <p:cNvSpPr/>
            <p:nvPr/>
          </p:nvSpPr>
          <p:spPr>
            <a:xfrm>
              <a:off x="9538310" y="4496718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68C8BFAD-A81E-B594-1992-217C627C0001}"/>
                </a:ext>
              </a:extLst>
            </p:cNvPr>
            <p:cNvSpPr/>
            <p:nvPr/>
          </p:nvSpPr>
          <p:spPr>
            <a:xfrm>
              <a:off x="10042491" y="4496718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500B239-CD70-52CB-D049-4C664EE2D9C9}"/>
                </a:ext>
              </a:extLst>
            </p:cNvPr>
            <p:cNvSpPr/>
            <p:nvPr/>
          </p:nvSpPr>
          <p:spPr>
            <a:xfrm>
              <a:off x="10546672" y="4496718"/>
              <a:ext cx="411136" cy="4111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D02140C-799B-07A9-FE51-3BED26CA3C5F}"/>
                </a:ext>
              </a:extLst>
            </p:cNvPr>
            <p:cNvSpPr/>
            <p:nvPr/>
          </p:nvSpPr>
          <p:spPr>
            <a:xfrm>
              <a:off x="8948675" y="3060861"/>
              <a:ext cx="2101154" cy="945047"/>
            </a:xfrm>
            <a:prstGeom prst="rect">
              <a:avLst/>
            </a:prstGeom>
            <a:noFill/>
            <a:ln w="31750">
              <a:solidFill>
                <a:srgbClr val="C5A8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4A1E53A8-CF63-DECB-F785-878944DB3B3D}"/>
                </a:ext>
              </a:extLst>
            </p:cNvPr>
            <p:cNvSpPr/>
            <p:nvPr/>
          </p:nvSpPr>
          <p:spPr>
            <a:xfrm>
              <a:off x="8948675" y="4005908"/>
              <a:ext cx="2101154" cy="949466"/>
            </a:xfrm>
            <a:prstGeom prst="rect">
              <a:avLst/>
            </a:prstGeom>
            <a:noFill/>
            <a:ln w="31750">
              <a:solidFill>
                <a:srgbClr val="C5A8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3" name="그래픽 42" descr="자물쇠">
              <a:extLst>
                <a:ext uri="{FF2B5EF4-FFF2-40B4-BE49-F238E27FC236}">
                  <a16:creationId xmlns:a16="http://schemas.microsoft.com/office/drawing/2014/main" id="{BC616B72-2F37-126D-39C2-0F51A2500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3591" y="4650234"/>
              <a:ext cx="515238" cy="515238"/>
            </a:xfrm>
            <a:prstGeom prst="rect">
              <a:avLst/>
            </a:prstGeom>
          </p:spPr>
        </p:pic>
        <p:pic>
          <p:nvPicPr>
            <p:cNvPr id="44" name="그래픽 43" descr="자물쇠">
              <a:extLst>
                <a:ext uri="{FF2B5EF4-FFF2-40B4-BE49-F238E27FC236}">
                  <a16:creationId xmlns:a16="http://schemas.microsoft.com/office/drawing/2014/main" id="{0F0C2E3E-DAFC-461D-FD03-D0397BEFB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3591" y="3683226"/>
              <a:ext cx="515238" cy="515238"/>
            </a:xfrm>
            <a:prstGeom prst="rect">
              <a:avLst/>
            </a:prstGeom>
          </p:spPr>
        </p:pic>
      </p:grp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DB29500-D876-361A-65F7-1A5E09FADD6D}"/>
              </a:ext>
            </a:extLst>
          </p:cNvPr>
          <p:cNvCxnSpPr>
            <a:cxnSpLocks/>
          </p:cNvCxnSpPr>
          <p:nvPr/>
        </p:nvCxnSpPr>
        <p:spPr>
          <a:xfrm>
            <a:off x="10070663" y="2590480"/>
            <a:ext cx="0" cy="407261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4A94C9D1-30FB-556F-57EF-991C1B0E7FEA}"/>
              </a:ext>
            </a:extLst>
          </p:cNvPr>
          <p:cNvSpPr txBox="1">
            <a:spLocks/>
          </p:cNvSpPr>
          <p:nvPr/>
        </p:nvSpPr>
        <p:spPr>
          <a:xfrm>
            <a:off x="6715155" y="5318988"/>
            <a:ext cx="4386055" cy="909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/>
              <a:t>Reduction from PCMM to PPMM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/>
              <a:t>Batch ciphertext computation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427EED8-9C55-A357-D6B0-BE5EA79A31C6}"/>
              </a:ext>
            </a:extLst>
          </p:cNvPr>
          <p:cNvSpPr/>
          <p:nvPr/>
        </p:nvSpPr>
        <p:spPr>
          <a:xfrm>
            <a:off x="-17712" y="6378709"/>
            <a:ext cx="12127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[JKLS18] X. Jiang, M. Kim, K. Lauter, and Y. Song. Secure Outsourced Matrix Computation and Application to Neural Networks. In CCS, 2018.</a:t>
            </a:r>
          </a:p>
        </p:txBody>
      </p:sp>
    </p:spTree>
    <p:extLst>
      <p:ext uri="{BB962C8B-B14F-4D97-AF65-F5344CB8AC3E}">
        <p14:creationId xmlns:p14="http://schemas.microsoft.com/office/powerpoint/2010/main" val="27566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10" grpId="0" uiExpand="1" build="p"/>
      <p:bldP spid="11" grpId="0" uiExpand="1" build="p"/>
      <p:bldP spid="12" grpId="0" uiExpand="1" build="p"/>
      <p:bldP spid="15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DE5DC-4647-5454-3100-9AA68B2D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Reduction from PCMM to PPMMs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EA452D7-C185-07C1-A4B1-D39B0E63D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9688"/>
                <a:ext cx="6151631" cy="1127286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000" dirty="0"/>
                  <a:t>[LZ22] considers verifiable PCMM </a:t>
                </a:r>
              </a:p>
              <a:p>
                <a:pPr lvl="1"/>
                <a:r>
                  <a:rPr lang="en-US" altLang="ko-KR" dirty="0"/>
                  <a:t>Performs one PCMM using two PPMMs</a:t>
                </a:r>
              </a:p>
              <a:p>
                <a:pPr lvl="1"/>
                <a:r>
                  <a:rPr lang="en-US" altLang="ko-KR" dirty="0"/>
                  <a:t>Restriction: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ko-KR" altLang="en-US" sz="2000" dirty="0">
                  <a:latin typeface="Aldhabi" panose="01000000000000000000" pitchFamily="2" charset="-78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EA452D7-C185-07C1-A4B1-D39B0E63D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9688"/>
                <a:ext cx="6151631" cy="1127286"/>
              </a:xfrm>
              <a:blipFill>
                <a:blip r:embed="rId3"/>
                <a:stretch>
                  <a:fillRect l="-892" t="-4865" b="-27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2D00E2-17F2-A2EB-882F-D9A55090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6865D72-5868-433D-AE72-24034C631FAF}"/>
              </a:ext>
            </a:extLst>
          </p:cNvPr>
          <p:cNvSpPr/>
          <p:nvPr/>
        </p:nvSpPr>
        <p:spPr>
          <a:xfrm>
            <a:off x="-17712" y="6505043"/>
            <a:ext cx="11904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[LZ22] J. Liu and L. F. Zhang. </a:t>
            </a:r>
            <a:r>
              <a:rPr lang="en-US" altLang="ko-KR" sz="1400" i="1" dirty="0">
                <a:latin typeface="Poppins Light" panose="00000400000000000000" pitchFamily="2" charset="0"/>
                <a:cs typeface="Poppins Light" panose="00000400000000000000" pitchFamily="2" charset="0"/>
              </a:rPr>
              <a:t>Privacy-preserving and publicly verifiable matrix multiplication</a:t>
            </a:r>
            <a:r>
              <a:rPr lang="en-US" altLang="ko-K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. IEEE Trans. on Services Computing, 2022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C4E18675-1E45-00C0-17D9-C84F0DFB17DC}"/>
              </a:ext>
            </a:extLst>
          </p:cNvPr>
          <p:cNvSpPr txBox="1">
            <a:spLocks/>
          </p:cNvSpPr>
          <p:nvPr/>
        </p:nvSpPr>
        <p:spPr>
          <a:xfrm>
            <a:off x="838200" y="5573589"/>
            <a:ext cx="9756913" cy="53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This is a great idea for fast PCMM: we can use BLAS libraries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49E799DA-5470-0103-5B51-2A4263981A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60380" y="3334072"/>
                <a:ext cx="3741700" cy="369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200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Plaintext matrices </a:t>
                </a:r>
                <a14:m>
                  <m:oMath xmlns:m="http://schemas.openxmlformats.org/officeDocument/2006/math">
                    <m:r>
                      <a:rPr lang="en-US" altLang="ko-KR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𝑨</m:t>
                    </m:r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𝑩</m:t>
                    </m:r>
                  </m:oMath>
                </a14:m>
                <a:endParaRPr lang="en-US" altLang="ko-KR" sz="20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49E799DA-5470-0103-5B51-2A4263981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380" y="3334072"/>
                <a:ext cx="3741700" cy="369332"/>
              </a:xfrm>
              <a:prstGeom prst="rect">
                <a:avLst/>
              </a:prstGeom>
              <a:blipFill>
                <a:blip r:embed="rId4"/>
                <a:stretch>
                  <a:fillRect t="-16393" b="-295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35E11904-26A7-C03A-1260-7EE1AC82A2A2}"/>
              </a:ext>
            </a:extLst>
          </p:cNvPr>
          <p:cNvCxnSpPr>
            <a:cxnSpLocks/>
          </p:cNvCxnSpPr>
          <p:nvPr/>
        </p:nvCxnSpPr>
        <p:spPr>
          <a:xfrm>
            <a:off x="8680584" y="3739652"/>
            <a:ext cx="0" cy="9117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194A04E8-ADD7-C591-5290-B53E35FC746E}"/>
              </a:ext>
            </a:extLst>
          </p:cNvPr>
          <p:cNvSpPr txBox="1">
            <a:spLocks/>
          </p:cNvSpPr>
          <p:nvPr/>
        </p:nvSpPr>
        <p:spPr>
          <a:xfrm>
            <a:off x="8788183" y="4036385"/>
            <a:ext cx="1139456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Poppins" panose="00000500000000000000" pitchFamily="2" charset="0"/>
                <a:cs typeface="Poppins" panose="00000500000000000000" pitchFamily="2" charset="0"/>
              </a:rPr>
              <a:t>PPMMs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내용 개체 틀 2">
                <a:extLst>
                  <a:ext uri="{FF2B5EF4-FFF2-40B4-BE49-F238E27FC236}">
                    <a16:creationId xmlns:a16="http://schemas.microsoft.com/office/drawing/2014/main" id="{A2AE0D90-A8DE-BB4D-87A8-211B909702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5837" y="3417477"/>
                <a:ext cx="3169184" cy="369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rPr>
                  <a:t>RLWE </a:t>
                </a:r>
                <a:r>
                  <a:rPr lang="en-US" altLang="ko-KR" sz="20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ctxts</a:t>
                </a:r>
                <a:r>
                  <a: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sz="20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altLang="ko-KR" sz="20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11" name="내용 개체 틀 2">
                <a:extLst>
                  <a:ext uri="{FF2B5EF4-FFF2-40B4-BE49-F238E27FC236}">
                    <a16:creationId xmlns:a16="http://schemas.microsoft.com/office/drawing/2014/main" id="{A2AE0D90-A8DE-BB4D-87A8-211B9097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837" y="3417477"/>
                <a:ext cx="3169184" cy="369332"/>
              </a:xfrm>
              <a:prstGeom prst="rect">
                <a:avLst/>
              </a:prstGeom>
              <a:blipFill>
                <a:blip r:embed="rId5"/>
                <a:stretch>
                  <a:fillRect t="-16667" b="-3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7E972D42-4031-7B00-D734-9573D6E0FB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4864" y="4716352"/>
                <a:ext cx="2851130" cy="369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rPr>
                  <a:t>RLWE </a:t>
                </a:r>
                <a:r>
                  <a:rPr lang="en-US" altLang="ko-KR" sz="20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ctxts</a:t>
                </a:r>
                <a:r>
                  <a:rPr lang="en-US" altLang="ko-KR" sz="2000" dirty="0">
                    <a:latin typeface="Poppins" panose="00000500000000000000" pitchFamily="2" charset="0"/>
                    <a:cs typeface="Poppins" panose="00000500000000000000" pitchFamily="2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sz="2000" b="1" i="1" dirty="0" smtClean="0">
                        <a:latin typeface="Cambria Math" panose="02040503050406030204" pitchFamily="18" charset="0"/>
                      </a:rPr>
                      <m:t>𝑼𝑽</m:t>
                    </m:r>
                  </m:oMath>
                </a14:m>
                <a:endParaRPr lang="en-US" altLang="ko-KR" sz="20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7E972D42-4031-7B00-D734-9573D6E0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4" y="4716352"/>
                <a:ext cx="2851130" cy="369332"/>
              </a:xfrm>
              <a:prstGeom prst="rect">
                <a:avLst/>
              </a:prstGeom>
              <a:blipFill>
                <a:blip r:embed="rId6"/>
                <a:stretch>
                  <a:fillRect t="-16667" b="-3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87ECBF2-1E5B-442E-2B0C-5C90B9B136FA}"/>
              </a:ext>
            </a:extLst>
          </p:cNvPr>
          <p:cNvCxnSpPr>
            <a:cxnSpLocks/>
          </p:cNvCxnSpPr>
          <p:nvPr/>
        </p:nvCxnSpPr>
        <p:spPr>
          <a:xfrm>
            <a:off x="3850073" y="3860418"/>
            <a:ext cx="0" cy="79102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3C13F50D-B5FB-737D-5518-0649CE1982C3}"/>
              </a:ext>
            </a:extLst>
          </p:cNvPr>
          <p:cNvSpPr txBox="1">
            <a:spLocks/>
          </p:cNvSpPr>
          <p:nvPr/>
        </p:nvSpPr>
        <p:spPr>
          <a:xfrm>
            <a:off x="2733108" y="4036385"/>
            <a:ext cx="1139456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Poppins" panose="00000500000000000000" pitchFamily="2" charset="0"/>
                <a:cs typeface="Poppins" panose="00000500000000000000" pitchFamily="2" charset="0"/>
              </a:rPr>
              <a:t>PCMM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ABD79DB-CD6A-2F8A-95E2-227A1173C336}"/>
              </a:ext>
            </a:extLst>
          </p:cNvPr>
          <p:cNvCxnSpPr>
            <a:cxnSpLocks/>
          </p:cNvCxnSpPr>
          <p:nvPr/>
        </p:nvCxnSpPr>
        <p:spPr>
          <a:xfrm>
            <a:off x="4989117" y="4843466"/>
            <a:ext cx="180753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2080E6B0-0B2C-41F8-D5C4-3F33B3410654}"/>
              </a:ext>
            </a:extLst>
          </p:cNvPr>
          <p:cNvCxnSpPr>
            <a:cxnSpLocks/>
          </p:cNvCxnSpPr>
          <p:nvPr/>
        </p:nvCxnSpPr>
        <p:spPr>
          <a:xfrm flipV="1">
            <a:off x="5082405" y="3522887"/>
            <a:ext cx="1782794" cy="1533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내용 개체 틀 2">
                <a:extLst>
                  <a:ext uri="{FF2B5EF4-FFF2-40B4-BE49-F238E27FC236}">
                    <a16:creationId xmlns:a16="http://schemas.microsoft.com/office/drawing/2014/main" id="{8697B70F-C956-2964-E5B3-E5C000FB88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5199" y="4697790"/>
                <a:ext cx="4107600" cy="369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200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Plaintext matrices </a:t>
                </a:r>
                <a14:m>
                  <m:oMath xmlns:m="http://schemas.openxmlformats.org/officeDocument/2006/math">
                    <m:r>
                      <a:rPr lang="en-US" altLang="ko-KR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𝑼𝑨</m:t>
                    </m:r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𝑼𝑩</m:t>
                    </m:r>
                  </m:oMath>
                </a14:m>
                <a:endParaRPr lang="en-US" altLang="ko-KR" sz="20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22" name="내용 개체 틀 2">
                <a:extLst>
                  <a:ext uri="{FF2B5EF4-FFF2-40B4-BE49-F238E27FC236}">
                    <a16:creationId xmlns:a16="http://schemas.microsoft.com/office/drawing/2014/main" id="{8697B70F-C956-2964-E5B3-E5C000FB8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199" y="4697790"/>
                <a:ext cx="4107600" cy="369332"/>
              </a:xfrm>
              <a:prstGeom prst="rect">
                <a:avLst/>
              </a:prstGeom>
              <a:blipFill>
                <a:blip r:embed="rId7"/>
                <a:stretch>
                  <a:fillRect t="-16667" b="-3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1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7" grpId="0"/>
      <p:bldP spid="10" grpId="0"/>
      <p:bldP spid="11" grpId="0"/>
      <p:bldP spid="12" grpId="0"/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C953A8-D910-26A8-D33E-466107D4CC7D}"/>
                  </a:ext>
                </a:extLst>
              </p:cNvPr>
              <p:cNvSpPr txBox="1"/>
              <p:nvPr/>
            </p:nvSpPr>
            <p:spPr>
              <a:xfrm>
                <a:off x="9086150" y="4706748"/>
                <a:ext cx="2164436" cy="178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C953A8-D910-26A8-D33E-466107D4C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150" y="4706748"/>
                <a:ext cx="2164436" cy="1788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642C0B-CCCF-0DF4-4CDD-EE7AF5081F66}"/>
                  </a:ext>
                </a:extLst>
              </p:cNvPr>
              <p:cNvSpPr txBox="1"/>
              <p:nvPr/>
            </p:nvSpPr>
            <p:spPr>
              <a:xfrm>
                <a:off x="6500147" y="4706748"/>
                <a:ext cx="2022850" cy="178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642C0B-CCCF-0DF4-4CDD-EE7AF5081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47" y="4706748"/>
                <a:ext cx="2022850" cy="1788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C66A036F-DF0F-92FD-A7B5-31362AA2869F}"/>
                  </a:ext>
                </a:extLst>
              </p:cNvPr>
              <p:cNvSpPr/>
              <p:nvPr/>
            </p:nvSpPr>
            <p:spPr>
              <a:xfrm>
                <a:off x="6406124" y="4718492"/>
                <a:ext cx="2210896" cy="1882291"/>
              </a:xfrm>
              <a:prstGeom prst="rect">
                <a:avLst/>
              </a:prstGeom>
              <a:solidFill>
                <a:srgbClr val="A02B93">
                  <a:alpha val="70000"/>
                </a:srgb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ko-KR" alt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C66A036F-DF0F-92FD-A7B5-31362AA286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124" y="4718492"/>
                <a:ext cx="2210896" cy="1882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C4CD3D-3886-5C54-31C9-EF5D952D9978}"/>
                  </a:ext>
                </a:extLst>
              </p:cNvPr>
              <p:cNvSpPr txBox="1"/>
              <p:nvPr/>
            </p:nvSpPr>
            <p:spPr>
              <a:xfrm>
                <a:off x="880855" y="4718492"/>
                <a:ext cx="2781394" cy="178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</m:t>
                                    </m:r>
                                    <m:r>
                                      <a:rPr lang="ko-KR" altLang="en-US" sz="1600" b="1" i="1">
                                        <a:latin typeface="Cambria Math" panose="02040503050406030204" pitchFamily="18" charset="0"/>
                                      </a:rPr>
                                      <m:t>───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C4CD3D-3886-5C54-31C9-EF5D952D9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55" y="4718492"/>
                <a:ext cx="2781394" cy="1788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B8EE91-4FAB-24B0-90E2-9335CAC24887}"/>
                  </a:ext>
                </a:extLst>
              </p:cNvPr>
              <p:cNvSpPr txBox="1"/>
              <p:nvPr/>
            </p:nvSpPr>
            <p:spPr>
              <a:xfrm>
                <a:off x="3431709" y="4772299"/>
                <a:ext cx="2474567" cy="175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eqArr>
                            <m:eqArr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eqArr>
                            <m:eqArrPr>
                              <m:ctrlPr>
                                <a:rPr lang="en-US" altLang="ko-KR" sz="16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</m:eqAr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eqArr>
                            <m:eqArr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B8EE91-4FAB-24B0-90E2-9335CAC24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9" y="4772299"/>
                <a:ext cx="2474567" cy="17593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B61CE7DC-FBE2-5487-E425-35F4E4F6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RLWE-based Encryption of Matrices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E94C7C9-9740-9109-5D5C-801CFBCE69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3238"/>
                <a:ext cx="10515600" cy="467332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000" dirty="0"/>
                  <a:t>In the 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altLang="ko-KR" sz="2000" dirty="0"/>
                  <a:t>, an RLWE ciphertext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i="1" dirty="0" err="1" smtClean="0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altLang="ko-KR" sz="20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dirty="0"/>
                  <a:t> is: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E94C7C9-9740-9109-5D5C-801CFBCE6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3238"/>
                <a:ext cx="10515600" cy="467332"/>
              </a:xfrm>
              <a:blipFill>
                <a:blip r:embed="rId8"/>
                <a:stretch>
                  <a:fillRect l="-522" t="-7792" b="-6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DBD1F2-4144-FDE8-D636-F0F2C1E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E32C9-549B-8E31-B7EB-3B5CE574AAC1}"/>
              </a:ext>
            </a:extLst>
          </p:cNvPr>
          <p:cNvSpPr txBox="1"/>
          <p:nvPr/>
        </p:nvSpPr>
        <p:spPr>
          <a:xfrm>
            <a:off x="3272486" y="2134112"/>
            <a:ext cx="3876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/>
              <a:t> </a:t>
            </a:r>
            <a:endParaRPr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2">
                <a:extLst>
                  <a:ext uri="{FF2B5EF4-FFF2-40B4-BE49-F238E27FC236}">
                    <a16:creationId xmlns:a16="http://schemas.microsoft.com/office/drawing/2014/main" id="{983B2EBC-99F2-BB0C-94BF-71EE942B6F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30260"/>
                <a:ext cx="10515600" cy="6300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  <a:cs typeface="Poppins Light" panose="00000400000000000000" pitchFamily="2" charset="0"/>
                      </a:rPr>
                      <m:t>𝑁</m:t>
                    </m:r>
                  </m:oMath>
                </a14:m>
                <a:r>
                  <a:rPr lang="en-US" altLang="ko-KR" sz="2000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 RLWE ciphertexts (with a shared secret) are:</a:t>
                </a:r>
                <a:endParaRPr lang="ko-KR" altLang="en-US" sz="2000" dirty="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13" name="내용 개체 틀 2">
                <a:extLst>
                  <a:ext uri="{FF2B5EF4-FFF2-40B4-BE49-F238E27FC236}">
                    <a16:creationId xmlns:a16="http://schemas.microsoft.com/office/drawing/2014/main" id="{983B2EBC-99F2-BB0C-94BF-71EE942B6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30260"/>
                <a:ext cx="10515600" cy="630069"/>
              </a:xfrm>
              <a:prstGeom prst="rect">
                <a:avLst/>
              </a:prstGeom>
              <a:blipFill>
                <a:blip r:embed="rId9"/>
                <a:stretch>
                  <a:fillRect l="-522" t="-86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직사각형 88">
            <a:extLst>
              <a:ext uri="{FF2B5EF4-FFF2-40B4-BE49-F238E27FC236}">
                <a16:creationId xmlns:a16="http://schemas.microsoft.com/office/drawing/2014/main" id="{D4EBCEA4-D1DB-8786-B406-7F8B7330B284}"/>
              </a:ext>
            </a:extLst>
          </p:cNvPr>
          <p:cNvSpPr/>
          <p:nvPr/>
        </p:nvSpPr>
        <p:spPr>
          <a:xfrm>
            <a:off x="1166104" y="2135491"/>
            <a:ext cx="2210896" cy="394735"/>
          </a:xfrm>
          <a:prstGeom prst="rect">
            <a:avLst/>
          </a:prstGeom>
          <a:solidFill>
            <a:srgbClr val="A02B93">
              <a:alpha val="30196"/>
            </a:srgbClr>
          </a:solidFill>
          <a:ln cmpd="sng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00EE8F8F-AC0D-04BB-D819-06A20896B688}"/>
              </a:ext>
            </a:extLst>
          </p:cNvPr>
          <p:cNvSpPr/>
          <p:nvPr/>
        </p:nvSpPr>
        <p:spPr>
          <a:xfrm>
            <a:off x="6429354" y="2135491"/>
            <a:ext cx="2164436" cy="394735"/>
          </a:xfrm>
          <a:prstGeom prst="rect">
            <a:avLst/>
          </a:prstGeom>
          <a:solidFill>
            <a:srgbClr val="A02B93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C5602289-ECD3-E504-F127-880F6133BCE3}"/>
              </a:ext>
            </a:extLst>
          </p:cNvPr>
          <p:cNvSpPr/>
          <p:nvPr/>
        </p:nvSpPr>
        <p:spPr>
          <a:xfrm>
            <a:off x="9063174" y="2135491"/>
            <a:ext cx="2210390" cy="394735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7AAD3DD-6E3E-3659-3053-C892DE8A72E3}"/>
                  </a:ext>
                </a:extLst>
              </p:cNvPr>
              <p:cNvSpPr txBox="1"/>
              <p:nvPr/>
            </p:nvSpPr>
            <p:spPr>
              <a:xfrm>
                <a:off x="1211618" y="2166955"/>
                <a:ext cx="211986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7AAD3DD-6E3E-3659-3053-C892DE8A7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18" y="2166955"/>
                <a:ext cx="2119868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C8134EA-55E8-7FB5-F71E-A19F4A7103E0}"/>
                  </a:ext>
                </a:extLst>
              </p:cNvPr>
              <p:cNvSpPr txBox="1"/>
              <p:nvPr/>
            </p:nvSpPr>
            <p:spPr>
              <a:xfrm>
                <a:off x="3431709" y="2168387"/>
                <a:ext cx="2474567" cy="175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eqArr>
                            <m:eqArr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eqArr>
                            <m:eqArrPr>
                              <m:ctrlPr>
                                <a:rPr lang="en-US" altLang="ko-KR" sz="16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</m:eqAr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eqArr>
                            <m:eqArr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C8134EA-55E8-7FB5-F71E-A19F4A710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9" y="2168387"/>
                <a:ext cx="2474567" cy="175939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15688FD-939D-A1FC-BBD4-FF65297A82FB}"/>
                  </a:ext>
                </a:extLst>
              </p:cNvPr>
              <p:cNvSpPr txBox="1"/>
              <p:nvPr/>
            </p:nvSpPr>
            <p:spPr>
              <a:xfrm>
                <a:off x="6406124" y="2166955"/>
                <a:ext cx="221089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15688FD-939D-A1FC-BBD4-FF65297A8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124" y="2166955"/>
                <a:ext cx="2210896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ABB0FB4-200F-F08F-54C7-E50F09D9BCA3}"/>
                  </a:ext>
                </a:extLst>
              </p:cNvPr>
              <p:cNvSpPr txBox="1"/>
              <p:nvPr/>
            </p:nvSpPr>
            <p:spPr>
              <a:xfrm>
                <a:off x="8952250" y="2166955"/>
                <a:ext cx="243223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ABB0FB4-200F-F08F-54C7-E50F09D9B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250" y="2166955"/>
                <a:ext cx="243223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직사각형 96">
            <a:extLst>
              <a:ext uri="{FF2B5EF4-FFF2-40B4-BE49-F238E27FC236}">
                <a16:creationId xmlns:a16="http://schemas.microsoft.com/office/drawing/2014/main" id="{B522DF9A-5033-52AC-534F-9D533640B38F}"/>
              </a:ext>
            </a:extLst>
          </p:cNvPr>
          <p:cNvSpPr/>
          <p:nvPr/>
        </p:nvSpPr>
        <p:spPr>
          <a:xfrm>
            <a:off x="3563544" y="2135491"/>
            <a:ext cx="2210897" cy="1882292"/>
          </a:xfrm>
          <a:prstGeom prst="rect">
            <a:avLst/>
          </a:prstGeom>
          <a:noFill/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직사각형 97">
                <a:extLst>
                  <a:ext uri="{FF2B5EF4-FFF2-40B4-BE49-F238E27FC236}">
                    <a16:creationId xmlns:a16="http://schemas.microsoft.com/office/drawing/2014/main" id="{249DA99E-B630-5738-7421-4B271DD3FC33}"/>
                  </a:ext>
                </a:extLst>
              </p:cNvPr>
              <p:cNvSpPr/>
              <p:nvPr/>
            </p:nvSpPr>
            <p:spPr>
              <a:xfrm>
                <a:off x="5747130" y="3665467"/>
                <a:ext cx="1076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dirty="0" smtClean="0">
                          <a:latin typeface="Cambria Math" panose="02040503050406030204" pitchFamily="18" charset="0"/>
                        </a:rPr>
                        <m:t>Toep</m:t>
                      </m:r>
                      <m:d>
                        <m:d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8" name="직사각형 97">
                <a:extLst>
                  <a:ext uri="{FF2B5EF4-FFF2-40B4-BE49-F238E27FC236}">
                    <a16:creationId xmlns:a16="http://schemas.microsoft.com/office/drawing/2014/main" id="{249DA99E-B630-5738-7421-4B271DD3F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130" y="3665467"/>
                <a:ext cx="1076320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A1E445B8-3143-7831-F263-C10B9647C087}"/>
                  </a:ext>
                </a:extLst>
              </p:cNvPr>
              <p:cNvSpPr/>
              <p:nvPr/>
            </p:nvSpPr>
            <p:spPr>
              <a:xfrm>
                <a:off x="1166104" y="4718492"/>
                <a:ext cx="2210896" cy="1882291"/>
              </a:xfrm>
              <a:prstGeom prst="rect">
                <a:avLst/>
              </a:prstGeom>
              <a:solidFill>
                <a:srgbClr val="A02B93">
                  <a:alpha val="70000"/>
                </a:srgb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ko-KR" alt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A1E445B8-3143-7831-F263-C10B9647C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04" y="4718492"/>
                <a:ext cx="2210896" cy="188229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79D4B9F6-9B35-4A1A-F0E6-97D3271D1DBE}"/>
                  </a:ext>
                </a:extLst>
              </p:cNvPr>
              <p:cNvSpPr/>
              <p:nvPr/>
            </p:nvSpPr>
            <p:spPr>
              <a:xfrm>
                <a:off x="9063173" y="4728004"/>
                <a:ext cx="2210390" cy="1863266"/>
              </a:xfrm>
              <a:prstGeom prst="rect">
                <a:avLst/>
              </a:prstGeom>
              <a:solidFill>
                <a:srgbClr val="00B050">
                  <a:alpha val="70000"/>
                </a:srgb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ko-KR" altLang="en-US" sz="2000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79D4B9F6-9B35-4A1A-F0E6-97D3271D1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173" y="4728004"/>
                <a:ext cx="2210390" cy="186326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8AF3C053-FFA3-E6B3-F8A4-CB8D28E4B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8761" y="3415192"/>
                <a:ext cx="3962468" cy="399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oppins Light" panose="00000400000000000000" pitchFamily="2" charset="0"/>
                    <a:ea typeface="+mn-ea"/>
                    <a:cs typeface="Poppins Light" panose="00000400000000000000" pitchFamily="2" charset="0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sz="1800" dirty="0"/>
                  <a:t> </a:t>
                </a:r>
                <a:r>
                  <a:rPr lang="en-US" altLang="ko-KR" sz="1800" dirty="0"/>
                  <a:t>are </a:t>
                </a:r>
                <a:r>
                  <a:rPr lang="en-US" altLang="ko-KR" sz="1800" dirty="0" err="1"/>
                  <a:t>coeffs</a:t>
                </a:r>
                <a:r>
                  <a:rPr lang="en-US" altLang="ko-KR" sz="1800" dirty="0"/>
                  <a:t> of </a:t>
                </a:r>
                <a14:m>
                  <m:oMath xmlns:m="http://schemas.openxmlformats.org/officeDocument/2006/math">
                    <m:r>
                      <a:rPr lang="en-US" altLang="ko-KR" sz="1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1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18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8AF3C053-FFA3-E6B3-F8A4-CB8D28E4B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761" y="3415192"/>
                <a:ext cx="3962468" cy="399176"/>
              </a:xfrm>
              <a:prstGeom prst="rect">
                <a:avLst/>
              </a:prstGeom>
              <a:blipFill>
                <a:blip r:embed="rId13"/>
                <a:stretch>
                  <a:fillRect l="-1077" t="-15152" b="-7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D2C743-BF11-FF50-5BA9-71F91F09DE67}"/>
                  </a:ext>
                </a:extLst>
              </p:cNvPr>
              <p:cNvSpPr txBox="1"/>
              <p:nvPr/>
            </p:nvSpPr>
            <p:spPr>
              <a:xfrm>
                <a:off x="5875628" y="2164591"/>
                <a:ext cx="4664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D2C743-BF11-FF50-5BA9-71F91F09D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628" y="2164591"/>
                <a:ext cx="46641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1D60C5-8619-4C08-61EA-AD0FF4734886}"/>
                  </a:ext>
                </a:extLst>
              </p:cNvPr>
              <p:cNvSpPr txBox="1"/>
              <p:nvPr/>
            </p:nvSpPr>
            <p:spPr>
              <a:xfrm>
                <a:off x="8603234" y="2164591"/>
                <a:ext cx="4664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1D60C5-8619-4C08-61EA-AD0FF473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234" y="2164591"/>
                <a:ext cx="46641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직사각형 13">
            <a:extLst>
              <a:ext uri="{FF2B5EF4-FFF2-40B4-BE49-F238E27FC236}">
                <a16:creationId xmlns:a16="http://schemas.microsoft.com/office/drawing/2014/main" id="{12261DAE-8E31-AF5C-7681-5C5093157503}"/>
              </a:ext>
            </a:extLst>
          </p:cNvPr>
          <p:cNvSpPr/>
          <p:nvPr/>
        </p:nvSpPr>
        <p:spPr>
          <a:xfrm>
            <a:off x="3563544" y="4706748"/>
            <a:ext cx="2210897" cy="1882292"/>
          </a:xfrm>
          <a:prstGeom prst="rect">
            <a:avLst/>
          </a:prstGeom>
          <a:noFill/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3B5A57-3A0F-8FBA-4E75-B4B11756BF72}"/>
                  </a:ext>
                </a:extLst>
              </p:cNvPr>
              <p:cNvSpPr txBox="1"/>
              <p:nvPr/>
            </p:nvSpPr>
            <p:spPr>
              <a:xfrm>
                <a:off x="5875628" y="5424859"/>
                <a:ext cx="4664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3B5A57-3A0F-8FBA-4E75-B4B11756B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628" y="5424859"/>
                <a:ext cx="46641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2E00DB-BCAB-5407-30EB-C12AD4429AF1}"/>
                  </a:ext>
                </a:extLst>
              </p:cNvPr>
              <p:cNvSpPr txBox="1"/>
              <p:nvPr/>
            </p:nvSpPr>
            <p:spPr>
              <a:xfrm>
                <a:off x="8603234" y="5424859"/>
                <a:ext cx="4664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2E00DB-BCAB-5407-30EB-C12AD4429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234" y="5424859"/>
                <a:ext cx="466414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2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0" grpId="0" animBg="1"/>
      <p:bldP spid="16" grpId="0"/>
      <p:bldP spid="12" grpId="0"/>
      <p:bldP spid="13" grpId="0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7" grpId="0" animBg="1"/>
      <p:bldP spid="98" grpId="0"/>
      <p:bldP spid="101" grpId="0" animBg="1"/>
      <p:bldP spid="103" grpId="0" animBg="1"/>
      <p:bldP spid="5" grpId="0"/>
      <p:bldP spid="10" grpId="0"/>
      <p:bldP spid="11" grpId="0"/>
      <p:bldP spid="14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54521DD5-A9EC-DC39-533E-7849F2C103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RLWE PCMM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ko-KR" dirty="0"/>
                  <a:t> PPMMs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54521DD5-A9EC-DC39-533E-7849F2C10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507" b="-13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4535C10-39D4-2B7A-C721-E72B35A5AF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5806026"/>
                <a:ext cx="9724697" cy="87809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altLang="ko-KR" sz="2000" i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2000" i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 </a:t>
                </a:r>
                <a:r>
                  <a:rPr lang="en-US" altLang="ko-KR" sz="200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PCMM </a:t>
                </a:r>
                <a:r>
                  <a:rPr lang="en-US" altLang="ko-KR" sz="2000" i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ko-KR" sz="2000" i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  two 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PPMMs</a:t>
                </a:r>
                <a:r>
                  <a:rPr lang="en-US" altLang="ko-KR" sz="2000" i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 modulo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ko-KR" sz="2000" i="1" dirty="0">
                  <a:solidFill>
                    <a:schemeClr val="tx1"/>
                  </a:solidFill>
                  <a:latin typeface="Poppins" panose="00000500000000000000" pitchFamily="2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altLang="ko-KR" sz="1800" dirty="0">
                    <a:latin typeface="Poppins" panose="00000500000000000000" pitchFamily="2" charset="0"/>
                    <a:cs typeface="Poppins" panose="00000500000000000000" pitchFamily="2" charset="0"/>
                  </a:rPr>
                  <a:t> We use </a:t>
                </a:r>
                <a:r>
                  <a:rPr lang="en-US" altLang="ko-KR" sz="1800" dirty="0">
                    <a:solidFill>
                      <a:srgbClr val="FF0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PPMM BLAS libraries </a:t>
                </a:r>
                <a:r>
                  <a:rPr lang="en-US" altLang="ko-KR" sz="1800" dirty="0">
                    <a:latin typeface="Poppins" panose="00000500000000000000" pitchFamily="2" charset="0"/>
                    <a:cs typeface="Poppins" panose="00000500000000000000" pitchFamily="2" charset="0"/>
                  </a:rPr>
                  <a:t>for PCMM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4535C10-39D4-2B7A-C721-E72B35A5AF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5806026"/>
                <a:ext cx="9724697" cy="878098"/>
              </a:xfrm>
              <a:blipFill>
                <a:blip r:embed="rId4"/>
                <a:stretch>
                  <a:fillRect l="-501" t="-6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BDA4C4-2C69-99F5-3DCC-57059B98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6C7C-9A6B-4C29-B660-7786F94B2102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C5E76B59-8973-9391-E19F-E3A240AAA394}"/>
                  </a:ext>
                </a:extLst>
              </p:cNvPr>
              <p:cNvSpPr/>
              <p:nvPr/>
            </p:nvSpPr>
            <p:spPr>
              <a:xfrm>
                <a:off x="4311767" y="2226234"/>
                <a:ext cx="1159451" cy="11633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Toep</m:t>
                      </m:r>
                      <m:d>
                        <m:dPr>
                          <m:ctrlP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C5E76B59-8973-9391-E19F-E3A240AAA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67" y="2226234"/>
                <a:ext cx="1159451" cy="1163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더하기 기호 5">
            <a:extLst>
              <a:ext uri="{FF2B5EF4-FFF2-40B4-BE49-F238E27FC236}">
                <a16:creationId xmlns:a16="http://schemas.microsoft.com/office/drawing/2014/main" id="{D37D9D0C-F7BC-58B1-DF48-D8BDFAF488E5}"/>
              </a:ext>
            </a:extLst>
          </p:cNvPr>
          <p:cNvSpPr/>
          <p:nvPr/>
        </p:nvSpPr>
        <p:spPr>
          <a:xfrm>
            <a:off x="5774418" y="2664454"/>
            <a:ext cx="297514" cy="297514"/>
          </a:xfrm>
          <a:prstGeom prst="mathPlus">
            <a:avLst>
              <a:gd name="adj1" fmla="val 517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같음 기호 6">
            <a:extLst>
              <a:ext uri="{FF2B5EF4-FFF2-40B4-BE49-F238E27FC236}">
                <a16:creationId xmlns:a16="http://schemas.microsoft.com/office/drawing/2014/main" id="{65E58197-C9C3-FCAD-B7B6-38AF93A73C8E}"/>
              </a:ext>
            </a:extLst>
          </p:cNvPr>
          <p:cNvSpPr/>
          <p:nvPr/>
        </p:nvSpPr>
        <p:spPr>
          <a:xfrm>
            <a:off x="7941020" y="2436526"/>
            <a:ext cx="610589" cy="746760"/>
          </a:xfrm>
          <a:prstGeom prst="mathEqual">
            <a:avLst>
              <a:gd name="adj1" fmla="val 4132"/>
              <a:gd name="adj2" fmla="val 1652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4FACB0-095D-1174-AA0F-B8A3E518574A}"/>
              </a:ext>
            </a:extLst>
          </p:cNvPr>
          <p:cNvSpPr/>
          <p:nvPr/>
        </p:nvSpPr>
        <p:spPr>
          <a:xfrm>
            <a:off x="10106342" y="2289622"/>
            <a:ext cx="1038066" cy="191147"/>
          </a:xfrm>
          <a:prstGeom prst="rect">
            <a:avLst/>
          </a:prstGeom>
          <a:solidFill>
            <a:srgbClr val="4EA72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A18502B-7C42-B554-B3EF-1DC78D5E0D86}"/>
              </a:ext>
            </a:extLst>
          </p:cNvPr>
          <p:cNvSpPr/>
          <p:nvPr/>
        </p:nvSpPr>
        <p:spPr>
          <a:xfrm>
            <a:off x="3068545" y="2286317"/>
            <a:ext cx="1038066" cy="194452"/>
          </a:xfrm>
          <a:prstGeom prst="rect">
            <a:avLst/>
          </a:prstGeom>
          <a:solidFill>
            <a:srgbClr val="A02B93">
              <a:alpha val="4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97090B3-FFC8-4D89-5B88-56029B6505CC}"/>
              </a:ext>
            </a:extLst>
          </p:cNvPr>
          <p:cNvSpPr/>
          <p:nvPr/>
        </p:nvSpPr>
        <p:spPr>
          <a:xfrm>
            <a:off x="6396530" y="2286317"/>
            <a:ext cx="1038066" cy="194452"/>
          </a:xfrm>
          <a:prstGeom prst="rect">
            <a:avLst/>
          </a:prstGeom>
          <a:solidFill>
            <a:srgbClr val="A02B93">
              <a:alpha val="4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6D34AC4-78FD-B517-541D-D4725DBC19BA}"/>
              </a:ext>
            </a:extLst>
          </p:cNvPr>
          <p:cNvSpPr/>
          <p:nvPr/>
        </p:nvSpPr>
        <p:spPr>
          <a:xfrm>
            <a:off x="10106342" y="3145653"/>
            <a:ext cx="1038066" cy="191147"/>
          </a:xfrm>
          <a:prstGeom prst="rect">
            <a:avLst/>
          </a:prstGeom>
          <a:solidFill>
            <a:srgbClr val="4EA72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6B52A47-E60D-062E-43AE-35501A598354}"/>
              </a:ext>
            </a:extLst>
          </p:cNvPr>
          <p:cNvSpPr/>
          <p:nvPr/>
        </p:nvSpPr>
        <p:spPr>
          <a:xfrm>
            <a:off x="3068545" y="3142348"/>
            <a:ext cx="1038066" cy="194452"/>
          </a:xfrm>
          <a:prstGeom prst="rect">
            <a:avLst/>
          </a:prstGeom>
          <a:solidFill>
            <a:srgbClr val="A02B93">
              <a:alpha val="4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B28E007-DD03-0DC1-9A7D-9A7CC51EB039}"/>
              </a:ext>
            </a:extLst>
          </p:cNvPr>
          <p:cNvSpPr/>
          <p:nvPr/>
        </p:nvSpPr>
        <p:spPr>
          <a:xfrm>
            <a:off x="6396530" y="3142348"/>
            <a:ext cx="1038066" cy="194452"/>
          </a:xfrm>
          <a:prstGeom prst="rect">
            <a:avLst/>
          </a:prstGeom>
          <a:solidFill>
            <a:srgbClr val="A02B93">
              <a:alpha val="4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EA549B2-7EED-BE2D-FF24-C68E72D7EA54}"/>
              </a:ext>
            </a:extLst>
          </p:cNvPr>
          <p:cNvSpPr/>
          <p:nvPr/>
        </p:nvSpPr>
        <p:spPr>
          <a:xfrm>
            <a:off x="10106342" y="2561042"/>
            <a:ext cx="1038066" cy="191147"/>
          </a:xfrm>
          <a:prstGeom prst="rect">
            <a:avLst/>
          </a:prstGeom>
          <a:solidFill>
            <a:srgbClr val="4EA72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8235885-D039-2A1D-4183-AAAF99990521}"/>
              </a:ext>
            </a:extLst>
          </p:cNvPr>
          <p:cNvSpPr/>
          <p:nvPr/>
        </p:nvSpPr>
        <p:spPr>
          <a:xfrm>
            <a:off x="3068545" y="2557737"/>
            <a:ext cx="1038066" cy="194452"/>
          </a:xfrm>
          <a:prstGeom prst="rect">
            <a:avLst/>
          </a:prstGeom>
          <a:solidFill>
            <a:srgbClr val="A02B93">
              <a:alpha val="4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F6FCC33-303F-7A0F-CB17-5F8569347DD3}"/>
              </a:ext>
            </a:extLst>
          </p:cNvPr>
          <p:cNvSpPr/>
          <p:nvPr/>
        </p:nvSpPr>
        <p:spPr>
          <a:xfrm>
            <a:off x="6396530" y="2557737"/>
            <a:ext cx="1038066" cy="194452"/>
          </a:xfrm>
          <a:prstGeom prst="rect">
            <a:avLst/>
          </a:prstGeom>
          <a:solidFill>
            <a:srgbClr val="A02B93">
              <a:alpha val="4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7B63458-9918-C242-308A-4C64F96EEBA3}"/>
              </a:ext>
            </a:extLst>
          </p:cNvPr>
          <p:cNvSpPr/>
          <p:nvPr/>
        </p:nvSpPr>
        <p:spPr>
          <a:xfrm>
            <a:off x="10106342" y="2857081"/>
            <a:ext cx="1038066" cy="191147"/>
          </a:xfrm>
          <a:prstGeom prst="rect">
            <a:avLst/>
          </a:prstGeom>
          <a:solidFill>
            <a:srgbClr val="4EA72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54B138A-2191-A1C7-DA3C-3DD538C71BA2}"/>
              </a:ext>
            </a:extLst>
          </p:cNvPr>
          <p:cNvSpPr/>
          <p:nvPr/>
        </p:nvSpPr>
        <p:spPr>
          <a:xfrm>
            <a:off x="3068545" y="2853776"/>
            <a:ext cx="1038066" cy="194452"/>
          </a:xfrm>
          <a:prstGeom prst="rect">
            <a:avLst/>
          </a:prstGeom>
          <a:solidFill>
            <a:srgbClr val="A02B93">
              <a:alpha val="4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C3FC30E-12D2-6B4B-B7C5-36B5E55BF4C6}"/>
              </a:ext>
            </a:extLst>
          </p:cNvPr>
          <p:cNvSpPr/>
          <p:nvPr/>
        </p:nvSpPr>
        <p:spPr>
          <a:xfrm>
            <a:off x="6396530" y="2853776"/>
            <a:ext cx="1038066" cy="194452"/>
          </a:xfrm>
          <a:prstGeom prst="rect">
            <a:avLst/>
          </a:prstGeom>
          <a:solidFill>
            <a:srgbClr val="A02B93">
              <a:alpha val="4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914293F-7670-087E-B663-A6AB543EE211}"/>
                  </a:ext>
                </a:extLst>
              </p:cNvPr>
              <p:cNvSpPr/>
              <p:nvPr/>
            </p:nvSpPr>
            <p:spPr>
              <a:xfrm>
                <a:off x="2999049" y="2226234"/>
                <a:ext cx="1159456" cy="1155411"/>
              </a:xfrm>
              <a:prstGeom prst="rect">
                <a:avLst/>
              </a:prstGeom>
              <a:solidFill>
                <a:srgbClr val="A02B93">
                  <a:alpha val="70000"/>
                </a:srgb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ko-KR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914293F-7670-087E-B663-A6AB543EE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049" y="2226234"/>
                <a:ext cx="1159456" cy="11554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7F0983AA-95B1-60D2-DDE4-285D61284B09}"/>
                  </a:ext>
                </a:extLst>
              </p:cNvPr>
              <p:cNvSpPr/>
              <p:nvPr/>
            </p:nvSpPr>
            <p:spPr>
              <a:xfrm>
                <a:off x="6351278" y="2226234"/>
                <a:ext cx="1128869" cy="1147716"/>
              </a:xfrm>
              <a:prstGeom prst="rect">
                <a:avLst/>
              </a:prstGeom>
              <a:solidFill>
                <a:srgbClr val="A02B93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ko-KR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7F0983AA-95B1-60D2-DDE4-285D61284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78" y="2226234"/>
                <a:ext cx="1128869" cy="11477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2ED9448D-953A-001B-E1E3-A8E5FAAFC45D}"/>
                  </a:ext>
                </a:extLst>
              </p:cNvPr>
              <p:cNvSpPr/>
              <p:nvPr/>
            </p:nvSpPr>
            <p:spPr>
              <a:xfrm>
                <a:off x="10046324" y="2226234"/>
                <a:ext cx="1159456" cy="1147716"/>
              </a:xfrm>
              <a:prstGeom prst="rect">
                <a:avLst/>
              </a:prstGeom>
              <a:solidFill>
                <a:srgbClr val="4EA72E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ko-KR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2ED9448D-953A-001B-E1E3-A8E5FAAFC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324" y="2226234"/>
                <a:ext cx="1159456" cy="11477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그룹 22">
            <a:extLst>
              <a:ext uri="{FF2B5EF4-FFF2-40B4-BE49-F238E27FC236}">
                <a16:creationId xmlns:a16="http://schemas.microsoft.com/office/drawing/2014/main" id="{56DB4D7E-9366-60F7-DDBB-9A1E0539A671}"/>
              </a:ext>
            </a:extLst>
          </p:cNvPr>
          <p:cNvGrpSpPr/>
          <p:nvPr/>
        </p:nvGrpSpPr>
        <p:grpSpPr>
          <a:xfrm>
            <a:off x="11359090" y="2229340"/>
            <a:ext cx="445936" cy="1163321"/>
            <a:chOff x="11353800" y="1112764"/>
            <a:chExt cx="445936" cy="3207163"/>
          </a:xfrm>
        </p:grpSpPr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F9406115-4C57-3CDE-D91E-CF7293503352}"/>
                </a:ext>
              </a:extLst>
            </p:cNvPr>
            <p:cNvCxnSpPr>
              <a:cxnSpLocks/>
            </p:cNvCxnSpPr>
            <p:nvPr/>
          </p:nvCxnSpPr>
          <p:spPr>
            <a:xfrm>
              <a:off x="11353800" y="1112764"/>
              <a:ext cx="0" cy="320716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B3CE40-1EE6-C9F0-73C7-66670BA69864}"/>
                    </a:ext>
                  </a:extLst>
                </p:cNvPr>
                <p:cNvSpPr txBox="1"/>
                <p:nvPr/>
              </p:nvSpPr>
              <p:spPr>
                <a:xfrm>
                  <a:off x="11361477" y="2375548"/>
                  <a:ext cx="4382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BD1076D-55EE-5071-F499-566B17E88C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1477" y="2375548"/>
                  <a:ext cx="438259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16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D21F0ADF-6B34-7312-FCFB-9EBE0B01C4C1}"/>
              </a:ext>
            </a:extLst>
          </p:cNvPr>
          <p:cNvGrpSpPr/>
          <p:nvPr/>
        </p:nvGrpSpPr>
        <p:grpSpPr>
          <a:xfrm>
            <a:off x="10046324" y="1764322"/>
            <a:ext cx="1159456" cy="369332"/>
            <a:chOff x="8404785" y="1193331"/>
            <a:chExt cx="2703545" cy="369332"/>
          </a:xfrm>
        </p:grpSpPr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8964D635-AA53-4025-093B-6E0A37576983}"/>
                </a:ext>
              </a:extLst>
            </p:cNvPr>
            <p:cNvCxnSpPr>
              <a:cxnSpLocks/>
            </p:cNvCxnSpPr>
            <p:nvPr/>
          </p:nvCxnSpPr>
          <p:spPr>
            <a:xfrm>
              <a:off x="8404785" y="1544188"/>
              <a:ext cx="270354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56BF8B7-6827-8B34-53EE-B795AE7948D3}"/>
                    </a:ext>
                  </a:extLst>
                </p:cNvPr>
                <p:cNvSpPr txBox="1"/>
                <p:nvPr/>
              </p:nvSpPr>
              <p:spPr>
                <a:xfrm>
                  <a:off x="9316720" y="1193331"/>
                  <a:ext cx="4382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56BF8B7-6827-8B34-53EE-B795AE794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6720" y="1193331"/>
                  <a:ext cx="438259" cy="369332"/>
                </a:xfrm>
                <a:prstGeom prst="rect">
                  <a:avLst/>
                </a:prstGeom>
                <a:blipFill>
                  <a:blip r:embed="rId27"/>
                  <a:stretch>
                    <a:fillRect r="-838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52E04909-BB7B-8B48-0190-7C3BDC191976}"/>
              </a:ext>
            </a:extLst>
          </p:cNvPr>
          <p:cNvGrpSpPr/>
          <p:nvPr/>
        </p:nvGrpSpPr>
        <p:grpSpPr>
          <a:xfrm>
            <a:off x="1481887" y="2226234"/>
            <a:ext cx="1159456" cy="1147716"/>
            <a:chOff x="1444426" y="2043728"/>
            <a:chExt cx="1159456" cy="1147716"/>
          </a:xfrm>
          <a:solidFill>
            <a:schemeClr val="accent4">
              <a:alpha val="65000"/>
            </a:schemeClr>
          </a:solidFill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E40D5CFC-82CF-1714-34B5-CFCFE8E9660C}"/>
                </a:ext>
              </a:extLst>
            </p:cNvPr>
            <p:cNvGrpSpPr/>
            <p:nvPr/>
          </p:nvGrpSpPr>
          <p:grpSpPr>
            <a:xfrm>
              <a:off x="1516804" y="2087104"/>
              <a:ext cx="203601" cy="1047178"/>
              <a:chOff x="1516804" y="2087104"/>
              <a:chExt cx="203601" cy="1047178"/>
            </a:xfrm>
            <a:grpFill/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780BC73-D802-AF00-F4D1-31286ACF13AD}"/>
                  </a:ext>
                </a:extLst>
              </p:cNvPr>
              <p:cNvSpPr/>
              <p:nvPr/>
            </p:nvSpPr>
            <p:spPr>
              <a:xfrm>
                <a:off x="1516804" y="2087104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524FEFB7-B563-CCAD-670E-635D71F6D0E7}"/>
                  </a:ext>
                </a:extLst>
              </p:cNvPr>
              <p:cNvSpPr/>
              <p:nvPr/>
            </p:nvSpPr>
            <p:spPr>
              <a:xfrm>
                <a:off x="1516804" y="2943135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3B02036C-B14D-49E4-8A4B-8F78642D0B21}"/>
                  </a:ext>
                </a:extLst>
              </p:cNvPr>
              <p:cNvSpPr/>
              <p:nvPr/>
            </p:nvSpPr>
            <p:spPr>
              <a:xfrm>
                <a:off x="1516804" y="2372448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D6B02916-CC06-6FD8-E0AA-4031969D1F40}"/>
                  </a:ext>
                </a:extLst>
              </p:cNvPr>
              <p:cNvSpPr/>
              <p:nvPr/>
            </p:nvSpPr>
            <p:spPr>
              <a:xfrm>
                <a:off x="1516804" y="2657792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9861FE2E-C3CD-C50F-0B24-901406372C35}"/>
                </a:ext>
              </a:extLst>
            </p:cNvPr>
            <p:cNvGrpSpPr/>
            <p:nvPr/>
          </p:nvGrpSpPr>
          <p:grpSpPr>
            <a:xfrm>
              <a:off x="1786577" y="2087104"/>
              <a:ext cx="203601" cy="1047178"/>
              <a:chOff x="1516804" y="2087104"/>
              <a:chExt cx="203601" cy="1047178"/>
            </a:xfrm>
            <a:grpFill/>
          </p:grpSpPr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5C7805AD-9328-5746-7A7B-CC04CEC00F10}"/>
                  </a:ext>
                </a:extLst>
              </p:cNvPr>
              <p:cNvSpPr/>
              <p:nvPr/>
            </p:nvSpPr>
            <p:spPr>
              <a:xfrm>
                <a:off x="1516804" y="2087104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D87CB39D-05DF-AEE8-0FBE-D4174204ACA6}"/>
                  </a:ext>
                </a:extLst>
              </p:cNvPr>
              <p:cNvSpPr/>
              <p:nvPr/>
            </p:nvSpPr>
            <p:spPr>
              <a:xfrm>
                <a:off x="1516804" y="2943135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23130106-CC49-B478-0330-214C3E85515B}"/>
                  </a:ext>
                </a:extLst>
              </p:cNvPr>
              <p:cNvSpPr/>
              <p:nvPr/>
            </p:nvSpPr>
            <p:spPr>
              <a:xfrm>
                <a:off x="1516804" y="2372448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4C7125F5-9A83-09AE-E2B4-3D07CB7F2B48}"/>
                  </a:ext>
                </a:extLst>
              </p:cNvPr>
              <p:cNvSpPr/>
              <p:nvPr/>
            </p:nvSpPr>
            <p:spPr>
              <a:xfrm>
                <a:off x="1516804" y="2657792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E21F75A3-9FCB-544E-43E9-BAC06EDA50AD}"/>
                </a:ext>
              </a:extLst>
            </p:cNvPr>
            <p:cNvGrpSpPr/>
            <p:nvPr/>
          </p:nvGrpSpPr>
          <p:grpSpPr>
            <a:xfrm>
              <a:off x="2056350" y="2087104"/>
              <a:ext cx="203601" cy="1047178"/>
              <a:chOff x="1516804" y="2087104"/>
              <a:chExt cx="203601" cy="1047178"/>
            </a:xfrm>
            <a:grpFill/>
          </p:grpSpPr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50AEABB4-167B-5724-2035-00E6F0F74645}"/>
                  </a:ext>
                </a:extLst>
              </p:cNvPr>
              <p:cNvSpPr/>
              <p:nvPr/>
            </p:nvSpPr>
            <p:spPr>
              <a:xfrm>
                <a:off x="1516804" y="2087104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2061E683-9190-C2F3-DBDA-4F157D7F7B36}"/>
                  </a:ext>
                </a:extLst>
              </p:cNvPr>
              <p:cNvSpPr/>
              <p:nvPr/>
            </p:nvSpPr>
            <p:spPr>
              <a:xfrm>
                <a:off x="1516804" y="2943135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DB4EA6FC-AADD-DF28-2E35-983797C0FA41}"/>
                  </a:ext>
                </a:extLst>
              </p:cNvPr>
              <p:cNvSpPr/>
              <p:nvPr/>
            </p:nvSpPr>
            <p:spPr>
              <a:xfrm>
                <a:off x="1516804" y="2372448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A243D19E-7E46-A5BF-846C-8AA03153F265}"/>
                  </a:ext>
                </a:extLst>
              </p:cNvPr>
              <p:cNvSpPr/>
              <p:nvPr/>
            </p:nvSpPr>
            <p:spPr>
              <a:xfrm>
                <a:off x="1516804" y="2657792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059C2A7D-8BBC-C7EB-D2BF-3AEAC425F18E}"/>
                </a:ext>
              </a:extLst>
            </p:cNvPr>
            <p:cNvGrpSpPr/>
            <p:nvPr/>
          </p:nvGrpSpPr>
          <p:grpSpPr>
            <a:xfrm>
              <a:off x="2326124" y="2087104"/>
              <a:ext cx="203601" cy="1047178"/>
              <a:chOff x="1516804" y="2087104"/>
              <a:chExt cx="203601" cy="1047178"/>
            </a:xfrm>
            <a:grpFill/>
          </p:grpSpPr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0720088D-4348-B5DC-6374-B68B15FA64AF}"/>
                  </a:ext>
                </a:extLst>
              </p:cNvPr>
              <p:cNvSpPr/>
              <p:nvPr/>
            </p:nvSpPr>
            <p:spPr>
              <a:xfrm>
                <a:off x="1516804" y="2087104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A95D7CE4-90FA-3ACD-2528-FE52703783FF}"/>
                  </a:ext>
                </a:extLst>
              </p:cNvPr>
              <p:cNvSpPr/>
              <p:nvPr/>
            </p:nvSpPr>
            <p:spPr>
              <a:xfrm>
                <a:off x="1516804" y="2943135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E3DDAA71-4BF9-6A2D-B4C2-C26772DECCA0}"/>
                  </a:ext>
                </a:extLst>
              </p:cNvPr>
              <p:cNvSpPr/>
              <p:nvPr/>
            </p:nvSpPr>
            <p:spPr>
              <a:xfrm>
                <a:off x="1516804" y="2372448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id="{D355AF84-BE9D-0198-A309-FDBD9A4EFCD2}"/>
                  </a:ext>
                </a:extLst>
              </p:cNvPr>
              <p:cNvSpPr/>
              <p:nvPr/>
            </p:nvSpPr>
            <p:spPr>
              <a:xfrm>
                <a:off x="1516804" y="2657792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직사각형 126">
                  <a:extLst>
                    <a:ext uri="{FF2B5EF4-FFF2-40B4-BE49-F238E27FC236}">
                      <a16:creationId xmlns:a16="http://schemas.microsoft.com/office/drawing/2014/main" id="{82951980-A336-D9E6-1C90-14A3A5531C4C}"/>
                    </a:ext>
                  </a:extLst>
                </p:cNvPr>
                <p:cNvSpPr/>
                <p:nvPr/>
              </p:nvSpPr>
              <p:spPr>
                <a:xfrm>
                  <a:off x="1444426" y="2043728"/>
                  <a:ext cx="1159456" cy="114771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직사각형 126">
                  <a:extLst>
                    <a:ext uri="{FF2B5EF4-FFF2-40B4-BE49-F238E27FC236}">
                      <a16:creationId xmlns:a16="http://schemas.microsoft.com/office/drawing/2014/main" id="{82951980-A336-D9E6-1C90-14A3A5531C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426" y="2043728"/>
                  <a:ext cx="1159456" cy="1147716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1B2806F5-840E-ED55-6A97-B7783B1593AA}"/>
              </a:ext>
            </a:extLst>
          </p:cNvPr>
          <p:cNvGrpSpPr/>
          <p:nvPr/>
        </p:nvGrpSpPr>
        <p:grpSpPr>
          <a:xfrm>
            <a:off x="8733558" y="2226234"/>
            <a:ext cx="1159456" cy="1147716"/>
            <a:chOff x="1444426" y="2043728"/>
            <a:chExt cx="1159456" cy="1147716"/>
          </a:xfrm>
          <a:solidFill>
            <a:schemeClr val="accent4">
              <a:alpha val="65000"/>
            </a:schemeClr>
          </a:solidFill>
        </p:grpSpPr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0896D3AD-EC8D-CF32-18D9-97EECE8C264C}"/>
                </a:ext>
              </a:extLst>
            </p:cNvPr>
            <p:cNvGrpSpPr/>
            <p:nvPr/>
          </p:nvGrpSpPr>
          <p:grpSpPr>
            <a:xfrm>
              <a:off x="1516804" y="2087104"/>
              <a:ext cx="203601" cy="1047178"/>
              <a:chOff x="1516804" y="2087104"/>
              <a:chExt cx="203601" cy="1047178"/>
            </a:xfrm>
            <a:grpFill/>
          </p:grpSpPr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39B7EDCD-BA73-4006-AE22-418270618A41}"/>
                  </a:ext>
                </a:extLst>
              </p:cNvPr>
              <p:cNvSpPr/>
              <p:nvPr/>
            </p:nvSpPr>
            <p:spPr>
              <a:xfrm>
                <a:off x="1516804" y="2087104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직사각형 101">
                <a:extLst>
                  <a:ext uri="{FF2B5EF4-FFF2-40B4-BE49-F238E27FC236}">
                    <a16:creationId xmlns:a16="http://schemas.microsoft.com/office/drawing/2014/main" id="{BB42225E-9B39-6A5C-BF69-39528D911040}"/>
                  </a:ext>
                </a:extLst>
              </p:cNvPr>
              <p:cNvSpPr/>
              <p:nvPr/>
            </p:nvSpPr>
            <p:spPr>
              <a:xfrm>
                <a:off x="1516804" y="2943135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FFCDB9F9-A246-975C-B301-78906C02FFA1}"/>
                  </a:ext>
                </a:extLst>
              </p:cNvPr>
              <p:cNvSpPr/>
              <p:nvPr/>
            </p:nvSpPr>
            <p:spPr>
              <a:xfrm>
                <a:off x="1516804" y="2372448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36DF1433-69EC-A784-969A-9FD5AC5CBE7F}"/>
                  </a:ext>
                </a:extLst>
              </p:cNvPr>
              <p:cNvSpPr/>
              <p:nvPr/>
            </p:nvSpPr>
            <p:spPr>
              <a:xfrm>
                <a:off x="1516804" y="2657792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B8910DC7-EE52-9D74-4922-B313335445CC}"/>
                </a:ext>
              </a:extLst>
            </p:cNvPr>
            <p:cNvGrpSpPr/>
            <p:nvPr/>
          </p:nvGrpSpPr>
          <p:grpSpPr>
            <a:xfrm>
              <a:off x="1786577" y="2087104"/>
              <a:ext cx="203601" cy="1047178"/>
              <a:chOff x="1516804" y="2087104"/>
              <a:chExt cx="203601" cy="1047178"/>
            </a:xfrm>
            <a:grpFill/>
          </p:grpSpPr>
          <p:sp>
            <p:nvSpPr>
              <p:cNvPr id="97" name="직사각형 96">
                <a:extLst>
                  <a:ext uri="{FF2B5EF4-FFF2-40B4-BE49-F238E27FC236}">
                    <a16:creationId xmlns:a16="http://schemas.microsoft.com/office/drawing/2014/main" id="{44AF7B58-CAE8-B34B-590E-30E3B86E394F}"/>
                  </a:ext>
                </a:extLst>
              </p:cNvPr>
              <p:cNvSpPr/>
              <p:nvPr/>
            </p:nvSpPr>
            <p:spPr>
              <a:xfrm>
                <a:off x="1516804" y="2087104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직사각형 97">
                <a:extLst>
                  <a:ext uri="{FF2B5EF4-FFF2-40B4-BE49-F238E27FC236}">
                    <a16:creationId xmlns:a16="http://schemas.microsoft.com/office/drawing/2014/main" id="{FC9A8295-894F-A0B0-5A2C-F5C7976EF232}"/>
                  </a:ext>
                </a:extLst>
              </p:cNvPr>
              <p:cNvSpPr/>
              <p:nvPr/>
            </p:nvSpPr>
            <p:spPr>
              <a:xfrm>
                <a:off x="1516804" y="2943135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직사각형 98">
                <a:extLst>
                  <a:ext uri="{FF2B5EF4-FFF2-40B4-BE49-F238E27FC236}">
                    <a16:creationId xmlns:a16="http://schemas.microsoft.com/office/drawing/2014/main" id="{1206EA2C-0EF0-17C4-6746-D817E90C37CA}"/>
                  </a:ext>
                </a:extLst>
              </p:cNvPr>
              <p:cNvSpPr/>
              <p:nvPr/>
            </p:nvSpPr>
            <p:spPr>
              <a:xfrm>
                <a:off x="1516804" y="2372448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직사각형 99">
                <a:extLst>
                  <a:ext uri="{FF2B5EF4-FFF2-40B4-BE49-F238E27FC236}">
                    <a16:creationId xmlns:a16="http://schemas.microsoft.com/office/drawing/2014/main" id="{F8DFBDCC-54F5-741E-C8C6-AEAC95231D6C}"/>
                  </a:ext>
                </a:extLst>
              </p:cNvPr>
              <p:cNvSpPr/>
              <p:nvPr/>
            </p:nvSpPr>
            <p:spPr>
              <a:xfrm>
                <a:off x="1516804" y="2657792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A888A78C-0EE1-1DA5-D008-E7CF4DE36555}"/>
                </a:ext>
              </a:extLst>
            </p:cNvPr>
            <p:cNvGrpSpPr/>
            <p:nvPr/>
          </p:nvGrpSpPr>
          <p:grpSpPr>
            <a:xfrm>
              <a:off x="2056350" y="2087104"/>
              <a:ext cx="203601" cy="1047178"/>
              <a:chOff x="1516804" y="2087104"/>
              <a:chExt cx="203601" cy="1047178"/>
            </a:xfrm>
            <a:grpFill/>
          </p:grpSpPr>
          <p:sp>
            <p:nvSpPr>
              <p:cNvPr id="93" name="직사각형 92">
                <a:extLst>
                  <a:ext uri="{FF2B5EF4-FFF2-40B4-BE49-F238E27FC236}">
                    <a16:creationId xmlns:a16="http://schemas.microsoft.com/office/drawing/2014/main" id="{065B053C-5CAA-6334-1410-A38588FE24E3}"/>
                  </a:ext>
                </a:extLst>
              </p:cNvPr>
              <p:cNvSpPr/>
              <p:nvPr/>
            </p:nvSpPr>
            <p:spPr>
              <a:xfrm>
                <a:off x="1516804" y="2087104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직사각형 93">
                <a:extLst>
                  <a:ext uri="{FF2B5EF4-FFF2-40B4-BE49-F238E27FC236}">
                    <a16:creationId xmlns:a16="http://schemas.microsoft.com/office/drawing/2014/main" id="{56E69B2E-2E52-35D9-B399-A5A2806821F5}"/>
                  </a:ext>
                </a:extLst>
              </p:cNvPr>
              <p:cNvSpPr/>
              <p:nvPr/>
            </p:nvSpPr>
            <p:spPr>
              <a:xfrm>
                <a:off x="1516804" y="2943135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직사각형 94">
                <a:extLst>
                  <a:ext uri="{FF2B5EF4-FFF2-40B4-BE49-F238E27FC236}">
                    <a16:creationId xmlns:a16="http://schemas.microsoft.com/office/drawing/2014/main" id="{86E1D0D3-2F53-E73D-90B0-18549FA3BA56}"/>
                  </a:ext>
                </a:extLst>
              </p:cNvPr>
              <p:cNvSpPr/>
              <p:nvPr/>
            </p:nvSpPr>
            <p:spPr>
              <a:xfrm>
                <a:off x="1516804" y="2372448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CE3D3AAB-ED36-63B3-5F15-5D72D0E20DF2}"/>
                  </a:ext>
                </a:extLst>
              </p:cNvPr>
              <p:cNvSpPr/>
              <p:nvPr/>
            </p:nvSpPr>
            <p:spPr>
              <a:xfrm>
                <a:off x="1516804" y="2657792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923F08D2-DBBE-FCB5-2449-7EDEF42A60FE}"/>
                </a:ext>
              </a:extLst>
            </p:cNvPr>
            <p:cNvGrpSpPr/>
            <p:nvPr/>
          </p:nvGrpSpPr>
          <p:grpSpPr>
            <a:xfrm>
              <a:off x="2326124" y="2087104"/>
              <a:ext cx="203601" cy="1047178"/>
              <a:chOff x="1516804" y="2087104"/>
              <a:chExt cx="203601" cy="1047178"/>
            </a:xfrm>
            <a:grpFill/>
          </p:grpSpPr>
          <p:sp>
            <p:nvSpPr>
              <p:cNvPr id="89" name="직사각형 88">
                <a:extLst>
                  <a:ext uri="{FF2B5EF4-FFF2-40B4-BE49-F238E27FC236}">
                    <a16:creationId xmlns:a16="http://schemas.microsoft.com/office/drawing/2014/main" id="{87E72601-A695-54CF-CE8E-30605B99D0CC}"/>
                  </a:ext>
                </a:extLst>
              </p:cNvPr>
              <p:cNvSpPr/>
              <p:nvPr/>
            </p:nvSpPr>
            <p:spPr>
              <a:xfrm>
                <a:off x="1516804" y="2087104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직사각형 89">
                <a:extLst>
                  <a:ext uri="{FF2B5EF4-FFF2-40B4-BE49-F238E27FC236}">
                    <a16:creationId xmlns:a16="http://schemas.microsoft.com/office/drawing/2014/main" id="{B396674F-C081-FBF6-1A48-358722999F2D}"/>
                  </a:ext>
                </a:extLst>
              </p:cNvPr>
              <p:cNvSpPr/>
              <p:nvPr/>
            </p:nvSpPr>
            <p:spPr>
              <a:xfrm>
                <a:off x="1516804" y="2943135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직사각형 90">
                <a:extLst>
                  <a:ext uri="{FF2B5EF4-FFF2-40B4-BE49-F238E27FC236}">
                    <a16:creationId xmlns:a16="http://schemas.microsoft.com/office/drawing/2014/main" id="{E6A2550D-8624-AFC4-F5EB-6425E96F7231}"/>
                  </a:ext>
                </a:extLst>
              </p:cNvPr>
              <p:cNvSpPr/>
              <p:nvPr/>
            </p:nvSpPr>
            <p:spPr>
              <a:xfrm>
                <a:off x="1516804" y="2372448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E5D474CF-1F53-4554-3F0B-73D288291040}"/>
                  </a:ext>
                </a:extLst>
              </p:cNvPr>
              <p:cNvSpPr/>
              <p:nvPr/>
            </p:nvSpPr>
            <p:spPr>
              <a:xfrm>
                <a:off x="1516804" y="2657792"/>
                <a:ext cx="203601" cy="19114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직사각형 87">
                  <a:extLst>
                    <a:ext uri="{FF2B5EF4-FFF2-40B4-BE49-F238E27FC236}">
                      <a16:creationId xmlns:a16="http://schemas.microsoft.com/office/drawing/2014/main" id="{C487CCC4-B3E2-4CDD-0C87-A511F8E73604}"/>
                    </a:ext>
                  </a:extLst>
                </p:cNvPr>
                <p:cNvSpPr/>
                <p:nvPr/>
              </p:nvSpPr>
              <p:spPr>
                <a:xfrm>
                  <a:off x="1444426" y="2043728"/>
                  <a:ext cx="1159456" cy="114771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직사각형 87">
                  <a:extLst>
                    <a:ext uri="{FF2B5EF4-FFF2-40B4-BE49-F238E27FC236}">
                      <a16:creationId xmlns:a16="http://schemas.microsoft.com/office/drawing/2014/main" id="{C487CCC4-B3E2-4CDD-0C87-A511F8E736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426" y="2043728"/>
                  <a:ext cx="1159456" cy="1147716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7E85F97B-9672-9882-27CB-4F2ECAB02FBD}"/>
              </a:ext>
            </a:extLst>
          </p:cNvPr>
          <p:cNvGrpSpPr/>
          <p:nvPr/>
        </p:nvGrpSpPr>
        <p:grpSpPr>
          <a:xfrm>
            <a:off x="2999049" y="4150031"/>
            <a:ext cx="7281851" cy="1163320"/>
            <a:chOff x="2999049" y="4150031"/>
            <a:chExt cx="7281851" cy="1163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직사각형 104">
                  <a:extLst>
                    <a:ext uri="{FF2B5EF4-FFF2-40B4-BE49-F238E27FC236}">
                      <a16:creationId xmlns:a16="http://schemas.microsoft.com/office/drawing/2014/main" id="{3D5FB548-424B-CA41-AD77-B9DFA60F544D}"/>
                    </a:ext>
                  </a:extLst>
                </p:cNvPr>
                <p:cNvSpPr/>
                <p:nvPr/>
              </p:nvSpPr>
              <p:spPr>
                <a:xfrm>
                  <a:off x="4311767" y="4150031"/>
                  <a:ext cx="1159451" cy="11633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Toep</m:t>
                        </m:r>
                        <m:d>
                          <m:d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직사각형 104">
                  <a:extLst>
                    <a:ext uri="{FF2B5EF4-FFF2-40B4-BE49-F238E27FC236}">
                      <a16:creationId xmlns:a16="http://schemas.microsoft.com/office/drawing/2014/main" id="{3D5FB548-424B-CA41-AD77-B9DFA60F54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1767" y="4150031"/>
                  <a:ext cx="1159451" cy="11633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더하기 기호 105">
              <a:extLst>
                <a:ext uri="{FF2B5EF4-FFF2-40B4-BE49-F238E27FC236}">
                  <a16:creationId xmlns:a16="http://schemas.microsoft.com/office/drawing/2014/main" id="{6800F108-E25E-E6CB-CBE1-A454632CB79C}"/>
                </a:ext>
              </a:extLst>
            </p:cNvPr>
            <p:cNvSpPr/>
            <p:nvPr/>
          </p:nvSpPr>
          <p:spPr>
            <a:xfrm>
              <a:off x="5774418" y="4588251"/>
              <a:ext cx="297514" cy="297514"/>
            </a:xfrm>
            <a:prstGeom prst="mathPlus">
              <a:avLst>
                <a:gd name="adj1" fmla="val 517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같음 기호 106">
              <a:extLst>
                <a:ext uri="{FF2B5EF4-FFF2-40B4-BE49-F238E27FC236}">
                  <a16:creationId xmlns:a16="http://schemas.microsoft.com/office/drawing/2014/main" id="{6FB15E6E-3518-3AE8-66BB-3B80086A0F55}"/>
                </a:ext>
              </a:extLst>
            </p:cNvPr>
            <p:cNvSpPr/>
            <p:nvPr/>
          </p:nvSpPr>
          <p:spPr>
            <a:xfrm>
              <a:off x="7941020" y="4360323"/>
              <a:ext cx="610589" cy="746760"/>
            </a:xfrm>
            <a:prstGeom prst="mathEqual">
              <a:avLst>
                <a:gd name="adj1" fmla="val 4132"/>
                <a:gd name="adj2" fmla="val 1652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7BCCCCBF-7C96-34CA-523C-F6F49683CE30}"/>
                </a:ext>
              </a:extLst>
            </p:cNvPr>
            <p:cNvSpPr/>
            <p:nvPr/>
          </p:nvSpPr>
          <p:spPr>
            <a:xfrm>
              <a:off x="9181462" y="4213419"/>
              <a:ext cx="1038066" cy="191147"/>
            </a:xfrm>
            <a:prstGeom prst="rect">
              <a:avLst/>
            </a:prstGeom>
            <a:solidFill>
              <a:srgbClr val="4EA72E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5AD071E8-A037-8C46-6725-19894FD3FEF1}"/>
                </a:ext>
              </a:extLst>
            </p:cNvPr>
            <p:cNvSpPr/>
            <p:nvPr/>
          </p:nvSpPr>
          <p:spPr>
            <a:xfrm>
              <a:off x="3068545" y="4210114"/>
              <a:ext cx="1038066" cy="194452"/>
            </a:xfrm>
            <a:prstGeom prst="rect">
              <a:avLst/>
            </a:prstGeom>
            <a:solidFill>
              <a:srgbClr val="A02B93">
                <a:alpha val="4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8B9E48E4-5B4E-A90F-6C79-AB0666C19408}"/>
                </a:ext>
              </a:extLst>
            </p:cNvPr>
            <p:cNvSpPr/>
            <p:nvPr/>
          </p:nvSpPr>
          <p:spPr>
            <a:xfrm>
              <a:off x="6396530" y="4210114"/>
              <a:ext cx="1038066" cy="194452"/>
            </a:xfrm>
            <a:prstGeom prst="rect">
              <a:avLst/>
            </a:prstGeom>
            <a:solidFill>
              <a:srgbClr val="A02B93">
                <a:alpha val="4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7EA4C919-796B-4DEB-C4CA-76B7C60C875A}"/>
                </a:ext>
              </a:extLst>
            </p:cNvPr>
            <p:cNvSpPr/>
            <p:nvPr/>
          </p:nvSpPr>
          <p:spPr>
            <a:xfrm>
              <a:off x="9181462" y="5069450"/>
              <a:ext cx="1038066" cy="191147"/>
            </a:xfrm>
            <a:prstGeom prst="rect">
              <a:avLst/>
            </a:prstGeom>
            <a:solidFill>
              <a:srgbClr val="4EA72E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67F12194-BB2F-CD6E-193C-AE9BCC447475}"/>
                </a:ext>
              </a:extLst>
            </p:cNvPr>
            <p:cNvSpPr/>
            <p:nvPr/>
          </p:nvSpPr>
          <p:spPr>
            <a:xfrm>
              <a:off x="3068545" y="5066145"/>
              <a:ext cx="1038066" cy="194452"/>
            </a:xfrm>
            <a:prstGeom prst="rect">
              <a:avLst/>
            </a:prstGeom>
            <a:solidFill>
              <a:srgbClr val="A02B93">
                <a:alpha val="4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7B07F91D-9737-C800-0791-D01476733848}"/>
                </a:ext>
              </a:extLst>
            </p:cNvPr>
            <p:cNvSpPr/>
            <p:nvPr/>
          </p:nvSpPr>
          <p:spPr>
            <a:xfrm>
              <a:off x="6396530" y="5066145"/>
              <a:ext cx="1038066" cy="194452"/>
            </a:xfrm>
            <a:prstGeom prst="rect">
              <a:avLst/>
            </a:prstGeom>
            <a:solidFill>
              <a:srgbClr val="A02B93">
                <a:alpha val="4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2EC237F4-61D8-4B30-196F-B3883519DCAC}"/>
                </a:ext>
              </a:extLst>
            </p:cNvPr>
            <p:cNvSpPr/>
            <p:nvPr/>
          </p:nvSpPr>
          <p:spPr>
            <a:xfrm>
              <a:off x="9181462" y="4484839"/>
              <a:ext cx="1038066" cy="191147"/>
            </a:xfrm>
            <a:prstGeom prst="rect">
              <a:avLst/>
            </a:prstGeom>
            <a:solidFill>
              <a:srgbClr val="4EA72E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7AFD4737-27D1-0508-6B61-C7F2C24A2558}"/>
                </a:ext>
              </a:extLst>
            </p:cNvPr>
            <p:cNvSpPr/>
            <p:nvPr/>
          </p:nvSpPr>
          <p:spPr>
            <a:xfrm>
              <a:off x="3068545" y="4481534"/>
              <a:ext cx="1038066" cy="194452"/>
            </a:xfrm>
            <a:prstGeom prst="rect">
              <a:avLst/>
            </a:prstGeom>
            <a:solidFill>
              <a:srgbClr val="A02B93">
                <a:alpha val="4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177B86D5-20A9-6CEF-851C-6308C35B4665}"/>
                </a:ext>
              </a:extLst>
            </p:cNvPr>
            <p:cNvSpPr/>
            <p:nvPr/>
          </p:nvSpPr>
          <p:spPr>
            <a:xfrm>
              <a:off x="6396530" y="4481534"/>
              <a:ext cx="1038066" cy="194452"/>
            </a:xfrm>
            <a:prstGeom prst="rect">
              <a:avLst/>
            </a:prstGeom>
            <a:solidFill>
              <a:srgbClr val="A02B93">
                <a:alpha val="4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0A4EF31C-E29E-C94C-7D09-D40DBFA67E4F}"/>
                </a:ext>
              </a:extLst>
            </p:cNvPr>
            <p:cNvSpPr/>
            <p:nvPr/>
          </p:nvSpPr>
          <p:spPr>
            <a:xfrm>
              <a:off x="9181462" y="4780878"/>
              <a:ext cx="1038066" cy="191147"/>
            </a:xfrm>
            <a:prstGeom prst="rect">
              <a:avLst/>
            </a:prstGeom>
            <a:solidFill>
              <a:srgbClr val="4EA72E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67C92EB2-5374-EBF1-B846-B8A8AEC32014}"/>
                </a:ext>
              </a:extLst>
            </p:cNvPr>
            <p:cNvSpPr/>
            <p:nvPr/>
          </p:nvSpPr>
          <p:spPr>
            <a:xfrm>
              <a:off x="3068545" y="4777573"/>
              <a:ext cx="1038066" cy="194452"/>
            </a:xfrm>
            <a:prstGeom prst="rect">
              <a:avLst/>
            </a:prstGeom>
            <a:solidFill>
              <a:srgbClr val="A02B93">
                <a:alpha val="4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5D87DFCD-E5FC-748A-4DC0-1644A7BB9770}"/>
                </a:ext>
              </a:extLst>
            </p:cNvPr>
            <p:cNvSpPr/>
            <p:nvPr/>
          </p:nvSpPr>
          <p:spPr>
            <a:xfrm>
              <a:off x="6396530" y="4777573"/>
              <a:ext cx="1038066" cy="194452"/>
            </a:xfrm>
            <a:prstGeom prst="rect">
              <a:avLst/>
            </a:prstGeom>
            <a:solidFill>
              <a:srgbClr val="A02B93">
                <a:alpha val="4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직사각형 119">
                  <a:extLst>
                    <a:ext uri="{FF2B5EF4-FFF2-40B4-BE49-F238E27FC236}">
                      <a16:creationId xmlns:a16="http://schemas.microsoft.com/office/drawing/2014/main" id="{22203B1F-5BEE-5814-FBE0-3A2A69124C19}"/>
                    </a:ext>
                  </a:extLst>
                </p:cNvPr>
                <p:cNvSpPr/>
                <p:nvPr/>
              </p:nvSpPr>
              <p:spPr>
                <a:xfrm>
                  <a:off x="2999049" y="4150031"/>
                  <a:ext cx="1159456" cy="1155411"/>
                </a:xfrm>
                <a:prstGeom prst="rect">
                  <a:avLst/>
                </a:prstGeom>
                <a:solidFill>
                  <a:srgbClr val="A02B93">
                    <a:alpha val="70000"/>
                  </a:srgbClr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𝑼𝑨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직사각형 119">
                  <a:extLst>
                    <a:ext uri="{FF2B5EF4-FFF2-40B4-BE49-F238E27FC236}">
                      <a16:creationId xmlns:a16="http://schemas.microsoft.com/office/drawing/2014/main" id="{22203B1F-5BEE-5814-FBE0-3A2A69124C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9049" y="4150031"/>
                  <a:ext cx="1159456" cy="115541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 cmpd="sng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직사각형 120">
                  <a:extLst>
                    <a:ext uri="{FF2B5EF4-FFF2-40B4-BE49-F238E27FC236}">
                      <a16:creationId xmlns:a16="http://schemas.microsoft.com/office/drawing/2014/main" id="{A4262D76-930B-E9FB-1A1E-8EE3E3607BE6}"/>
                    </a:ext>
                  </a:extLst>
                </p:cNvPr>
                <p:cNvSpPr/>
                <p:nvPr/>
              </p:nvSpPr>
              <p:spPr>
                <a:xfrm>
                  <a:off x="6351278" y="4150031"/>
                  <a:ext cx="1128869" cy="1147716"/>
                </a:xfrm>
                <a:prstGeom prst="rect">
                  <a:avLst/>
                </a:prstGeom>
                <a:solidFill>
                  <a:srgbClr val="A02B93">
                    <a:alpha val="7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𝑼𝑩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직사각형 120">
                  <a:extLst>
                    <a:ext uri="{FF2B5EF4-FFF2-40B4-BE49-F238E27FC236}">
                      <a16:creationId xmlns:a16="http://schemas.microsoft.com/office/drawing/2014/main" id="{A4262D76-930B-E9FB-1A1E-8EE3E3607B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1278" y="4150031"/>
                  <a:ext cx="1128869" cy="1147716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직사각형 121">
                  <a:extLst>
                    <a:ext uri="{FF2B5EF4-FFF2-40B4-BE49-F238E27FC236}">
                      <a16:creationId xmlns:a16="http://schemas.microsoft.com/office/drawing/2014/main" id="{D4ED8920-78A3-6497-CF9D-81DBCE1E95AB}"/>
                    </a:ext>
                  </a:extLst>
                </p:cNvPr>
                <p:cNvSpPr/>
                <p:nvPr/>
              </p:nvSpPr>
              <p:spPr>
                <a:xfrm>
                  <a:off x="9121444" y="4150031"/>
                  <a:ext cx="1159456" cy="1147716"/>
                </a:xfrm>
                <a:prstGeom prst="rect">
                  <a:avLst/>
                </a:prstGeom>
                <a:solidFill>
                  <a:srgbClr val="4EA72E">
                    <a:alpha val="7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𝑼𝑽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직사각형 121">
                  <a:extLst>
                    <a:ext uri="{FF2B5EF4-FFF2-40B4-BE49-F238E27FC236}">
                      <a16:creationId xmlns:a16="http://schemas.microsoft.com/office/drawing/2014/main" id="{D4ED8920-78A3-6497-CF9D-81DBCE1E95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1444" y="4150031"/>
                  <a:ext cx="1159456" cy="1147716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왼쪽 대괄호 122">
            <a:extLst>
              <a:ext uri="{FF2B5EF4-FFF2-40B4-BE49-F238E27FC236}">
                <a16:creationId xmlns:a16="http://schemas.microsoft.com/office/drawing/2014/main" id="{80E3936F-CEAD-379C-6838-D2139A85D0E8}"/>
              </a:ext>
            </a:extLst>
          </p:cNvPr>
          <p:cNvSpPr/>
          <p:nvPr/>
        </p:nvSpPr>
        <p:spPr>
          <a:xfrm>
            <a:off x="2791767" y="2114318"/>
            <a:ext cx="78593" cy="1389495"/>
          </a:xfrm>
          <a:prstGeom prst="leftBracket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왼쪽 대괄호 123">
            <a:extLst>
              <a:ext uri="{FF2B5EF4-FFF2-40B4-BE49-F238E27FC236}">
                <a16:creationId xmlns:a16="http://schemas.microsoft.com/office/drawing/2014/main" id="{77E77116-59ED-CB27-C3D7-803AD72E1D7F}"/>
              </a:ext>
            </a:extLst>
          </p:cNvPr>
          <p:cNvSpPr/>
          <p:nvPr/>
        </p:nvSpPr>
        <p:spPr>
          <a:xfrm rot="10800000">
            <a:off x="7652460" y="2114318"/>
            <a:ext cx="78593" cy="1389495"/>
          </a:xfrm>
          <a:prstGeom prst="leftBracket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6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23" grpId="0" animBg="1"/>
      <p:bldP spid="1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6CDBD8-9323-2FF7-923F-81562043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PCMM with Small/Large Matrices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7D5DEB4A-9421-9161-AB5A-C0D0FD026F6E}"/>
              </a:ext>
            </a:extLst>
          </p:cNvPr>
          <p:cNvSpPr txBox="1">
            <a:spLocks/>
          </p:cNvSpPr>
          <p:nvPr/>
        </p:nvSpPr>
        <p:spPr>
          <a:xfrm>
            <a:off x="6312209" y="2012484"/>
            <a:ext cx="5027580" cy="810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Large matrices</a:t>
            </a:r>
          </a:p>
          <a:p>
            <a:r>
              <a:rPr lang="en-US" altLang="ko-KR" sz="18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Latency of 2 PPMMs is not satisfactory</a:t>
            </a:r>
            <a:endParaRPr lang="ko-KR" altLang="en-US" sz="18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55" name="내용 개체 틀 2">
            <a:extLst>
              <a:ext uri="{FF2B5EF4-FFF2-40B4-BE49-F238E27FC236}">
                <a16:creationId xmlns:a16="http://schemas.microsoft.com/office/drawing/2014/main" id="{A8622E19-4AF9-D1A5-7220-E60E612E2B97}"/>
              </a:ext>
            </a:extLst>
          </p:cNvPr>
          <p:cNvSpPr txBox="1">
            <a:spLocks/>
          </p:cNvSpPr>
          <p:nvPr/>
        </p:nvSpPr>
        <p:spPr>
          <a:xfrm>
            <a:off x="760747" y="2012484"/>
            <a:ext cx="5089098" cy="810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Small matrices</a:t>
            </a:r>
          </a:p>
          <a:p>
            <a:r>
              <a:rPr lang="en-US" altLang="ko-KR" sz="18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Data moves within ciphertexts</a:t>
            </a:r>
            <a:endParaRPr lang="ko-KR" altLang="en-US" sz="18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grpSp>
        <p:nvGrpSpPr>
          <p:cNvPr id="326" name="그룹 325">
            <a:extLst>
              <a:ext uri="{FF2B5EF4-FFF2-40B4-BE49-F238E27FC236}">
                <a16:creationId xmlns:a16="http://schemas.microsoft.com/office/drawing/2014/main" id="{261197C8-049F-66A8-B991-C146AFBFB8B2}"/>
              </a:ext>
            </a:extLst>
          </p:cNvPr>
          <p:cNvGrpSpPr/>
          <p:nvPr/>
        </p:nvGrpSpPr>
        <p:grpSpPr>
          <a:xfrm>
            <a:off x="1377083" y="3165080"/>
            <a:ext cx="3937199" cy="1854185"/>
            <a:chOff x="1258559" y="3157328"/>
            <a:chExt cx="4253377" cy="2003086"/>
          </a:xfrm>
        </p:grpSpPr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762AF0EA-AAD2-09DE-E5F9-06A979962CAC}"/>
                </a:ext>
              </a:extLst>
            </p:cNvPr>
            <p:cNvSpPr/>
            <p:nvPr/>
          </p:nvSpPr>
          <p:spPr>
            <a:xfrm>
              <a:off x="1258559" y="3238848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A2930D12-43E0-BDC6-7D94-057246351F8B}"/>
                </a:ext>
              </a:extLst>
            </p:cNvPr>
            <p:cNvSpPr/>
            <p:nvPr/>
          </p:nvSpPr>
          <p:spPr>
            <a:xfrm>
              <a:off x="1724519" y="3238848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9961E521-23D6-F164-2F06-08B0EE862B8A}"/>
                </a:ext>
              </a:extLst>
            </p:cNvPr>
            <p:cNvSpPr/>
            <p:nvPr/>
          </p:nvSpPr>
          <p:spPr>
            <a:xfrm>
              <a:off x="2190479" y="3238848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598C2F78-79D9-28CE-F3CE-719B58BD2F36}"/>
                </a:ext>
              </a:extLst>
            </p:cNvPr>
            <p:cNvSpPr/>
            <p:nvPr/>
          </p:nvSpPr>
          <p:spPr>
            <a:xfrm>
              <a:off x="2656439" y="3238848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B3C311B9-B08A-AD0A-0501-8448E1985FDB}"/>
                </a:ext>
              </a:extLst>
            </p:cNvPr>
            <p:cNvSpPr/>
            <p:nvPr/>
          </p:nvSpPr>
          <p:spPr>
            <a:xfrm>
              <a:off x="1258559" y="3666263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10E934DA-0052-2F97-2905-1382F6D206BC}"/>
                </a:ext>
              </a:extLst>
            </p:cNvPr>
            <p:cNvSpPr/>
            <p:nvPr/>
          </p:nvSpPr>
          <p:spPr>
            <a:xfrm>
              <a:off x="1724519" y="3666263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4FBD08BF-FBD5-6319-14ED-408628F74CA9}"/>
                </a:ext>
              </a:extLst>
            </p:cNvPr>
            <p:cNvSpPr/>
            <p:nvPr/>
          </p:nvSpPr>
          <p:spPr>
            <a:xfrm>
              <a:off x="2190479" y="3666263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AB2F563F-1B82-9D61-0FA2-88C3AA22E0C7}"/>
                </a:ext>
              </a:extLst>
            </p:cNvPr>
            <p:cNvSpPr/>
            <p:nvPr/>
          </p:nvSpPr>
          <p:spPr>
            <a:xfrm>
              <a:off x="2656439" y="3666263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C6BF9CCB-3FD1-A07B-EEB7-54BF8EE8FDE8}"/>
                </a:ext>
              </a:extLst>
            </p:cNvPr>
            <p:cNvSpPr/>
            <p:nvPr/>
          </p:nvSpPr>
          <p:spPr>
            <a:xfrm>
              <a:off x="1258559" y="4093679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7F39D031-3504-9B13-DBF0-25644E054E9C}"/>
                </a:ext>
              </a:extLst>
            </p:cNvPr>
            <p:cNvSpPr/>
            <p:nvPr/>
          </p:nvSpPr>
          <p:spPr>
            <a:xfrm>
              <a:off x="1724519" y="4093679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B20BCDAD-4F5C-9054-C9BE-4A725FA86013}"/>
                </a:ext>
              </a:extLst>
            </p:cNvPr>
            <p:cNvSpPr/>
            <p:nvPr/>
          </p:nvSpPr>
          <p:spPr>
            <a:xfrm>
              <a:off x="2190479" y="4093679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4F3310EE-E8AF-C2BE-BC99-F3F33D7DB56D}"/>
                </a:ext>
              </a:extLst>
            </p:cNvPr>
            <p:cNvSpPr/>
            <p:nvPr/>
          </p:nvSpPr>
          <p:spPr>
            <a:xfrm>
              <a:off x="2656439" y="4093679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845EFB8C-CA4B-129F-5928-7E4C0BE54E3F}"/>
                </a:ext>
              </a:extLst>
            </p:cNvPr>
            <p:cNvSpPr/>
            <p:nvPr/>
          </p:nvSpPr>
          <p:spPr>
            <a:xfrm>
              <a:off x="1258559" y="4521095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E5C59B88-4FF1-50E9-6624-921AA0714FCB}"/>
                </a:ext>
              </a:extLst>
            </p:cNvPr>
            <p:cNvSpPr/>
            <p:nvPr/>
          </p:nvSpPr>
          <p:spPr>
            <a:xfrm>
              <a:off x="1724519" y="4521095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7D155102-5D22-5B8D-5B46-DD012AA7214A}"/>
                </a:ext>
              </a:extLst>
            </p:cNvPr>
            <p:cNvSpPr/>
            <p:nvPr/>
          </p:nvSpPr>
          <p:spPr>
            <a:xfrm>
              <a:off x="2190479" y="4521095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DEF9C6B1-D084-14E5-DCF2-9A1FD77D4E13}"/>
                </a:ext>
              </a:extLst>
            </p:cNvPr>
            <p:cNvSpPr/>
            <p:nvPr/>
          </p:nvSpPr>
          <p:spPr>
            <a:xfrm>
              <a:off x="2656439" y="4521095"/>
              <a:ext cx="379968" cy="3799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98E2AE45-9460-7B4C-D73A-3DCB48A9DCB5}"/>
                </a:ext>
              </a:extLst>
            </p:cNvPr>
            <p:cNvSpPr/>
            <p:nvPr/>
          </p:nvSpPr>
          <p:spPr>
            <a:xfrm>
              <a:off x="3370520" y="3238848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CBCEB9ED-7B63-6924-00EC-1DC0E0C35E8F}"/>
                </a:ext>
              </a:extLst>
            </p:cNvPr>
            <p:cNvSpPr/>
            <p:nvPr/>
          </p:nvSpPr>
          <p:spPr>
            <a:xfrm>
              <a:off x="3836480" y="3238848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AB9D1F88-32F1-CDD0-42CC-9744E086E0C7}"/>
                </a:ext>
              </a:extLst>
            </p:cNvPr>
            <p:cNvSpPr/>
            <p:nvPr/>
          </p:nvSpPr>
          <p:spPr>
            <a:xfrm>
              <a:off x="4302439" y="3238848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2FACBAB6-E275-20F4-E2D7-B400847E2F86}"/>
                </a:ext>
              </a:extLst>
            </p:cNvPr>
            <p:cNvSpPr/>
            <p:nvPr/>
          </p:nvSpPr>
          <p:spPr>
            <a:xfrm>
              <a:off x="4768399" y="3238848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28264DEF-B487-BCFA-0D55-AF98A2F9DCC2}"/>
                </a:ext>
              </a:extLst>
            </p:cNvPr>
            <p:cNvSpPr/>
            <p:nvPr/>
          </p:nvSpPr>
          <p:spPr>
            <a:xfrm>
              <a:off x="3370520" y="3666263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3C739CC5-6DAE-14CC-1EAC-48B2434208CE}"/>
                </a:ext>
              </a:extLst>
            </p:cNvPr>
            <p:cNvSpPr/>
            <p:nvPr/>
          </p:nvSpPr>
          <p:spPr>
            <a:xfrm>
              <a:off x="3836480" y="3666263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A447C3E5-1897-F09B-0B96-D37F8AFCB2DD}"/>
                </a:ext>
              </a:extLst>
            </p:cNvPr>
            <p:cNvSpPr/>
            <p:nvPr/>
          </p:nvSpPr>
          <p:spPr>
            <a:xfrm>
              <a:off x="4302439" y="3666263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FC12E616-2955-C8B4-7824-E424D97D06B5}"/>
                </a:ext>
              </a:extLst>
            </p:cNvPr>
            <p:cNvSpPr/>
            <p:nvPr/>
          </p:nvSpPr>
          <p:spPr>
            <a:xfrm>
              <a:off x="4768399" y="3666263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9D907F84-A57A-E45D-EC06-F8554E638B48}"/>
                </a:ext>
              </a:extLst>
            </p:cNvPr>
            <p:cNvSpPr/>
            <p:nvPr/>
          </p:nvSpPr>
          <p:spPr>
            <a:xfrm>
              <a:off x="3370520" y="4093679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E425AC45-9C00-57A0-E67D-82C64DC06FC7}"/>
                </a:ext>
              </a:extLst>
            </p:cNvPr>
            <p:cNvSpPr/>
            <p:nvPr/>
          </p:nvSpPr>
          <p:spPr>
            <a:xfrm>
              <a:off x="3836480" y="4093679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6BE6E533-B865-47EE-A77E-5BF8F7CFE2F6}"/>
                </a:ext>
              </a:extLst>
            </p:cNvPr>
            <p:cNvSpPr/>
            <p:nvPr/>
          </p:nvSpPr>
          <p:spPr>
            <a:xfrm>
              <a:off x="4302439" y="4093679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71310AD9-4DA4-0935-9980-E1801630F33B}"/>
                </a:ext>
              </a:extLst>
            </p:cNvPr>
            <p:cNvSpPr/>
            <p:nvPr/>
          </p:nvSpPr>
          <p:spPr>
            <a:xfrm>
              <a:off x="4768399" y="4093679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CE8B7821-548D-8A53-BF2A-D8EA7C25AB9B}"/>
                </a:ext>
              </a:extLst>
            </p:cNvPr>
            <p:cNvSpPr/>
            <p:nvPr/>
          </p:nvSpPr>
          <p:spPr>
            <a:xfrm>
              <a:off x="3370520" y="4521095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D3283C23-AAA3-4ABD-14BA-AC3D0625A1CA}"/>
                </a:ext>
              </a:extLst>
            </p:cNvPr>
            <p:cNvSpPr/>
            <p:nvPr/>
          </p:nvSpPr>
          <p:spPr>
            <a:xfrm>
              <a:off x="3836480" y="4521095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6AB87AC6-3CA0-7D2E-40F1-32B8C1BEA195}"/>
                </a:ext>
              </a:extLst>
            </p:cNvPr>
            <p:cNvSpPr/>
            <p:nvPr/>
          </p:nvSpPr>
          <p:spPr>
            <a:xfrm>
              <a:off x="4302439" y="4521095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906B7ABE-CECA-CC06-3DA4-EAB32F4F3CED}"/>
                </a:ext>
              </a:extLst>
            </p:cNvPr>
            <p:cNvSpPr/>
            <p:nvPr/>
          </p:nvSpPr>
          <p:spPr>
            <a:xfrm>
              <a:off x="4768399" y="4521095"/>
              <a:ext cx="379968" cy="3799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7578153-5E39-B98C-DF4F-DC8F57352DE6}"/>
                </a:ext>
              </a:extLst>
            </p:cNvPr>
            <p:cNvSpPr/>
            <p:nvPr/>
          </p:nvSpPr>
          <p:spPr>
            <a:xfrm>
              <a:off x="3274309" y="4051155"/>
              <a:ext cx="1994023" cy="893827"/>
            </a:xfrm>
            <a:prstGeom prst="rect">
              <a:avLst/>
            </a:prstGeom>
            <a:noFill/>
            <a:ln w="31750">
              <a:solidFill>
                <a:srgbClr val="C5A8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C1D105FC-35D0-B854-FAF0-E2B4B853029C}"/>
                </a:ext>
              </a:extLst>
            </p:cNvPr>
            <p:cNvSpPr/>
            <p:nvPr/>
          </p:nvSpPr>
          <p:spPr>
            <a:xfrm>
              <a:off x="3274309" y="3157328"/>
              <a:ext cx="1994023" cy="893827"/>
            </a:xfrm>
            <a:prstGeom prst="rect">
              <a:avLst/>
            </a:prstGeom>
            <a:noFill/>
            <a:ln w="31750">
              <a:solidFill>
                <a:srgbClr val="C5A8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1" name="그래픽 90" descr="자물쇠">
              <a:extLst>
                <a:ext uri="{FF2B5EF4-FFF2-40B4-BE49-F238E27FC236}">
                  <a16:creationId xmlns:a16="http://schemas.microsoft.com/office/drawing/2014/main" id="{88B51822-3765-3155-46F2-1467182B8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35757" y="4684235"/>
              <a:ext cx="476179" cy="476179"/>
            </a:xfrm>
            <a:prstGeom prst="rect">
              <a:avLst/>
            </a:prstGeom>
          </p:spPr>
        </p:pic>
        <p:pic>
          <p:nvPicPr>
            <p:cNvPr id="92" name="그래픽 91" descr="자물쇠">
              <a:extLst>
                <a:ext uri="{FF2B5EF4-FFF2-40B4-BE49-F238E27FC236}">
                  <a16:creationId xmlns:a16="http://schemas.microsoft.com/office/drawing/2014/main" id="{2A461015-E926-A7E7-C423-A230439F8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35757" y="3790408"/>
              <a:ext cx="476179" cy="476179"/>
            </a:xfrm>
            <a:prstGeom prst="rect">
              <a:avLst/>
            </a:prstGeom>
          </p:spPr>
        </p:pic>
      </p:grpSp>
      <p:sp>
        <p:nvSpPr>
          <p:cNvPr id="93" name="내용 개체 틀 2">
            <a:extLst>
              <a:ext uri="{FF2B5EF4-FFF2-40B4-BE49-F238E27FC236}">
                <a16:creationId xmlns:a16="http://schemas.microsoft.com/office/drawing/2014/main" id="{8C38C9AE-6288-1038-5B54-8C3866F0EDEC}"/>
              </a:ext>
            </a:extLst>
          </p:cNvPr>
          <p:cNvSpPr txBox="1">
            <a:spLocks/>
          </p:cNvSpPr>
          <p:nvPr/>
        </p:nvSpPr>
        <p:spPr>
          <a:xfrm>
            <a:off x="6425444" y="5317602"/>
            <a:ext cx="4662970" cy="50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000" i="1" dirty="0"/>
              <a:t>Can we do better than 2 PPMMs?</a:t>
            </a:r>
          </a:p>
        </p:txBody>
      </p:sp>
      <p:sp>
        <p:nvSpPr>
          <p:cNvPr id="94" name="내용 개체 틀 2">
            <a:extLst>
              <a:ext uri="{FF2B5EF4-FFF2-40B4-BE49-F238E27FC236}">
                <a16:creationId xmlns:a16="http://schemas.microsoft.com/office/drawing/2014/main" id="{CDDE254B-1313-EDED-74DB-6B894DC92C8B}"/>
              </a:ext>
            </a:extLst>
          </p:cNvPr>
          <p:cNvSpPr txBox="1">
            <a:spLocks/>
          </p:cNvSpPr>
          <p:nvPr/>
        </p:nvSpPr>
        <p:spPr>
          <a:xfrm>
            <a:off x="977462" y="5317602"/>
            <a:ext cx="4526700" cy="55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000" i="1" dirty="0"/>
              <a:t>Can we reduce PCMM to PPMMs?</a:t>
            </a:r>
          </a:p>
        </p:txBody>
      </p: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D02054A0-F80C-A36C-6B65-8E8D28EFA340}"/>
              </a:ext>
            </a:extLst>
          </p:cNvPr>
          <p:cNvGrpSpPr/>
          <p:nvPr/>
        </p:nvGrpSpPr>
        <p:grpSpPr>
          <a:xfrm>
            <a:off x="6425444" y="2897919"/>
            <a:ext cx="2390769" cy="2215223"/>
            <a:chOff x="3879475" y="3022020"/>
            <a:chExt cx="3641688" cy="3374291"/>
          </a:xfrm>
        </p:grpSpPr>
        <p:grpSp>
          <p:nvGrpSpPr>
            <p:cNvPr id="156" name="그룹 155">
              <a:extLst>
                <a:ext uri="{FF2B5EF4-FFF2-40B4-BE49-F238E27FC236}">
                  <a16:creationId xmlns:a16="http://schemas.microsoft.com/office/drawing/2014/main" id="{EE39E5C8-5593-1DB2-8EBB-ADDCF3F8ED14}"/>
                </a:ext>
              </a:extLst>
            </p:cNvPr>
            <p:cNvGrpSpPr/>
            <p:nvPr/>
          </p:nvGrpSpPr>
          <p:grpSpPr>
            <a:xfrm>
              <a:off x="3879475" y="4734096"/>
              <a:ext cx="1777848" cy="1662215"/>
              <a:chOff x="6810021" y="3091703"/>
              <a:chExt cx="1777848" cy="1662215"/>
            </a:xfrm>
          </p:grpSpPr>
          <p:sp>
            <p:nvSpPr>
              <p:cNvPr id="157" name="직사각형 156">
                <a:extLst>
                  <a:ext uri="{FF2B5EF4-FFF2-40B4-BE49-F238E27FC236}">
                    <a16:creationId xmlns:a16="http://schemas.microsoft.com/office/drawing/2014/main" id="{798B7B66-55E6-FEA6-DCC1-F0984677E551}"/>
                  </a:ext>
                </a:extLst>
              </p:cNvPr>
              <p:cNvSpPr/>
              <p:nvPr/>
            </p:nvSpPr>
            <p:spPr>
              <a:xfrm>
                <a:off x="681002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8" name="직사각형 157">
                <a:extLst>
                  <a:ext uri="{FF2B5EF4-FFF2-40B4-BE49-F238E27FC236}">
                    <a16:creationId xmlns:a16="http://schemas.microsoft.com/office/drawing/2014/main" id="{E18D2ACB-CE9B-948B-8978-89DFB7959C66}"/>
                  </a:ext>
                </a:extLst>
              </p:cNvPr>
              <p:cNvSpPr/>
              <p:nvPr/>
            </p:nvSpPr>
            <p:spPr>
              <a:xfrm>
                <a:off x="727598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9" name="직사각형 158">
                <a:extLst>
                  <a:ext uri="{FF2B5EF4-FFF2-40B4-BE49-F238E27FC236}">
                    <a16:creationId xmlns:a16="http://schemas.microsoft.com/office/drawing/2014/main" id="{9D947399-B81A-FC2C-37A7-F6E329B88C6B}"/>
                  </a:ext>
                </a:extLst>
              </p:cNvPr>
              <p:cNvSpPr/>
              <p:nvPr/>
            </p:nvSpPr>
            <p:spPr>
              <a:xfrm>
                <a:off x="774194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0" name="직사각형 159">
                <a:extLst>
                  <a:ext uri="{FF2B5EF4-FFF2-40B4-BE49-F238E27FC236}">
                    <a16:creationId xmlns:a16="http://schemas.microsoft.com/office/drawing/2014/main" id="{4FD5B868-3A4F-3B0B-42B9-52157B60CF03}"/>
                  </a:ext>
                </a:extLst>
              </p:cNvPr>
              <p:cNvSpPr/>
              <p:nvPr/>
            </p:nvSpPr>
            <p:spPr>
              <a:xfrm>
                <a:off x="820790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직사각형 160">
                <a:extLst>
                  <a:ext uri="{FF2B5EF4-FFF2-40B4-BE49-F238E27FC236}">
                    <a16:creationId xmlns:a16="http://schemas.microsoft.com/office/drawing/2014/main" id="{92BFC1A4-AB8D-4D5B-0457-896FDAD0D023}"/>
                  </a:ext>
                </a:extLst>
              </p:cNvPr>
              <p:cNvSpPr/>
              <p:nvPr/>
            </p:nvSpPr>
            <p:spPr>
              <a:xfrm>
                <a:off x="681002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2" name="직사각형 161">
                <a:extLst>
                  <a:ext uri="{FF2B5EF4-FFF2-40B4-BE49-F238E27FC236}">
                    <a16:creationId xmlns:a16="http://schemas.microsoft.com/office/drawing/2014/main" id="{97CD570F-A5A3-9A85-08BD-07BD83700663}"/>
                  </a:ext>
                </a:extLst>
              </p:cNvPr>
              <p:cNvSpPr/>
              <p:nvPr/>
            </p:nvSpPr>
            <p:spPr>
              <a:xfrm>
                <a:off x="727598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3" name="직사각형 162">
                <a:extLst>
                  <a:ext uri="{FF2B5EF4-FFF2-40B4-BE49-F238E27FC236}">
                    <a16:creationId xmlns:a16="http://schemas.microsoft.com/office/drawing/2014/main" id="{A175BE33-8359-4DBB-F9AC-FFB27381BEC5}"/>
                  </a:ext>
                </a:extLst>
              </p:cNvPr>
              <p:cNvSpPr/>
              <p:nvPr/>
            </p:nvSpPr>
            <p:spPr>
              <a:xfrm>
                <a:off x="774194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4" name="직사각형 163">
                <a:extLst>
                  <a:ext uri="{FF2B5EF4-FFF2-40B4-BE49-F238E27FC236}">
                    <a16:creationId xmlns:a16="http://schemas.microsoft.com/office/drawing/2014/main" id="{A917BC1F-9FE3-B9A8-CE33-99A7000AC4F1}"/>
                  </a:ext>
                </a:extLst>
              </p:cNvPr>
              <p:cNvSpPr/>
              <p:nvPr/>
            </p:nvSpPr>
            <p:spPr>
              <a:xfrm>
                <a:off x="820790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5" name="직사각형 164">
                <a:extLst>
                  <a:ext uri="{FF2B5EF4-FFF2-40B4-BE49-F238E27FC236}">
                    <a16:creationId xmlns:a16="http://schemas.microsoft.com/office/drawing/2014/main" id="{F4803822-2396-0EE1-CE7F-D649ABA9FD90}"/>
                  </a:ext>
                </a:extLst>
              </p:cNvPr>
              <p:cNvSpPr/>
              <p:nvPr/>
            </p:nvSpPr>
            <p:spPr>
              <a:xfrm>
                <a:off x="681002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6" name="직사각형 165">
                <a:extLst>
                  <a:ext uri="{FF2B5EF4-FFF2-40B4-BE49-F238E27FC236}">
                    <a16:creationId xmlns:a16="http://schemas.microsoft.com/office/drawing/2014/main" id="{34119D55-083F-4B92-DF76-D5E23C4DA69C}"/>
                  </a:ext>
                </a:extLst>
              </p:cNvPr>
              <p:cNvSpPr/>
              <p:nvPr/>
            </p:nvSpPr>
            <p:spPr>
              <a:xfrm>
                <a:off x="727598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7" name="직사각형 166">
                <a:extLst>
                  <a:ext uri="{FF2B5EF4-FFF2-40B4-BE49-F238E27FC236}">
                    <a16:creationId xmlns:a16="http://schemas.microsoft.com/office/drawing/2014/main" id="{D88738B4-2F56-7A26-EF8B-52F5E17A3023}"/>
                  </a:ext>
                </a:extLst>
              </p:cNvPr>
              <p:cNvSpPr/>
              <p:nvPr/>
            </p:nvSpPr>
            <p:spPr>
              <a:xfrm>
                <a:off x="774194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8" name="직사각형 167">
                <a:extLst>
                  <a:ext uri="{FF2B5EF4-FFF2-40B4-BE49-F238E27FC236}">
                    <a16:creationId xmlns:a16="http://schemas.microsoft.com/office/drawing/2014/main" id="{024E43DC-42BD-447B-59DF-1B04971614CD}"/>
                  </a:ext>
                </a:extLst>
              </p:cNvPr>
              <p:cNvSpPr/>
              <p:nvPr/>
            </p:nvSpPr>
            <p:spPr>
              <a:xfrm>
                <a:off x="820790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9" name="직사각형 168">
                <a:extLst>
                  <a:ext uri="{FF2B5EF4-FFF2-40B4-BE49-F238E27FC236}">
                    <a16:creationId xmlns:a16="http://schemas.microsoft.com/office/drawing/2014/main" id="{563A54B8-483B-DA7B-D4AD-E1D89C448E66}"/>
                  </a:ext>
                </a:extLst>
              </p:cNvPr>
              <p:cNvSpPr/>
              <p:nvPr/>
            </p:nvSpPr>
            <p:spPr>
              <a:xfrm>
                <a:off x="681002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0" name="직사각형 169">
                <a:extLst>
                  <a:ext uri="{FF2B5EF4-FFF2-40B4-BE49-F238E27FC236}">
                    <a16:creationId xmlns:a16="http://schemas.microsoft.com/office/drawing/2014/main" id="{E57DE34A-7D56-4B4B-6F20-E860D4123E57}"/>
                  </a:ext>
                </a:extLst>
              </p:cNvPr>
              <p:cNvSpPr/>
              <p:nvPr/>
            </p:nvSpPr>
            <p:spPr>
              <a:xfrm>
                <a:off x="727598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1" name="직사각형 170">
                <a:extLst>
                  <a:ext uri="{FF2B5EF4-FFF2-40B4-BE49-F238E27FC236}">
                    <a16:creationId xmlns:a16="http://schemas.microsoft.com/office/drawing/2014/main" id="{5784BA3D-45F4-5E68-C3D6-9B8A8B37A373}"/>
                  </a:ext>
                </a:extLst>
              </p:cNvPr>
              <p:cNvSpPr/>
              <p:nvPr/>
            </p:nvSpPr>
            <p:spPr>
              <a:xfrm>
                <a:off x="774194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2" name="직사각형 171">
                <a:extLst>
                  <a:ext uri="{FF2B5EF4-FFF2-40B4-BE49-F238E27FC236}">
                    <a16:creationId xmlns:a16="http://schemas.microsoft.com/office/drawing/2014/main" id="{C9C3D9FF-5018-EE42-2215-AC279CA52924}"/>
                  </a:ext>
                </a:extLst>
              </p:cNvPr>
              <p:cNvSpPr/>
              <p:nvPr/>
            </p:nvSpPr>
            <p:spPr>
              <a:xfrm>
                <a:off x="820790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3" name="그룹 172">
              <a:extLst>
                <a:ext uri="{FF2B5EF4-FFF2-40B4-BE49-F238E27FC236}">
                  <a16:creationId xmlns:a16="http://schemas.microsoft.com/office/drawing/2014/main" id="{54F60494-0B85-836B-3742-4A2BCFAD08DC}"/>
                </a:ext>
              </a:extLst>
            </p:cNvPr>
            <p:cNvGrpSpPr/>
            <p:nvPr/>
          </p:nvGrpSpPr>
          <p:grpSpPr>
            <a:xfrm>
              <a:off x="5743315" y="4734096"/>
              <a:ext cx="1777848" cy="1662215"/>
              <a:chOff x="6810021" y="3091703"/>
              <a:chExt cx="1777848" cy="1662215"/>
            </a:xfrm>
          </p:grpSpPr>
          <p:sp>
            <p:nvSpPr>
              <p:cNvPr id="174" name="직사각형 173">
                <a:extLst>
                  <a:ext uri="{FF2B5EF4-FFF2-40B4-BE49-F238E27FC236}">
                    <a16:creationId xmlns:a16="http://schemas.microsoft.com/office/drawing/2014/main" id="{D108E2DA-23E0-21C8-6E7B-DC818DD01848}"/>
                  </a:ext>
                </a:extLst>
              </p:cNvPr>
              <p:cNvSpPr/>
              <p:nvPr/>
            </p:nvSpPr>
            <p:spPr>
              <a:xfrm>
                <a:off x="681002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직사각형 174">
                <a:extLst>
                  <a:ext uri="{FF2B5EF4-FFF2-40B4-BE49-F238E27FC236}">
                    <a16:creationId xmlns:a16="http://schemas.microsoft.com/office/drawing/2014/main" id="{A99C1D46-2604-9BE5-7159-63CA09530C88}"/>
                  </a:ext>
                </a:extLst>
              </p:cNvPr>
              <p:cNvSpPr/>
              <p:nvPr/>
            </p:nvSpPr>
            <p:spPr>
              <a:xfrm>
                <a:off x="727598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직사각형 175">
                <a:extLst>
                  <a:ext uri="{FF2B5EF4-FFF2-40B4-BE49-F238E27FC236}">
                    <a16:creationId xmlns:a16="http://schemas.microsoft.com/office/drawing/2014/main" id="{512B796A-8ABC-8632-5EB9-48B6F4F3357D}"/>
                  </a:ext>
                </a:extLst>
              </p:cNvPr>
              <p:cNvSpPr/>
              <p:nvPr/>
            </p:nvSpPr>
            <p:spPr>
              <a:xfrm>
                <a:off x="774194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직사각형 176">
                <a:extLst>
                  <a:ext uri="{FF2B5EF4-FFF2-40B4-BE49-F238E27FC236}">
                    <a16:creationId xmlns:a16="http://schemas.microsoft.com/office/drawing/2014/main" id="{5F04C6B0-B69A-5280-541D-6E57513430B9}"/>
                  </a:ext>
                </a:extLst>
              </p:cNvPr>
              <p:cNvSpPr/>
              <p:nvPr/>
            </p:nvSpPr>
            <p:spPr>
              <a:xfrm>
                <a:off x="820790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직사각형 177">
                <a:extLst>
                  <a:ext uri="{FF2B5EF4-FFF2-40B4-BE49-F238E27FC236}">
                    <a16:creationId xmlns:a16="http://schemas.microsoft.com/office/drawing/2014/main" id="{E48CE9EE-4B91-4DB7-009B-FCC5912015E8}"/>
                  </a:ext>
                </a:extLst>
              </p:cNvPr>
              <p:cNvSpPr/>
              <p:nvPr/>
            </p:nvSpPr>
            <p:spPr>
              <a:xfrm>
                <a:off x="681002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9" name="직사각형 178">
                <a:extLst>
                  <a:ext uri="{FF2B5EF4-FFF2-40B4-BE49-F238E27FC236}">
                    <a16:creationId xmlns:a16="http://schemas.microsoft.com/office/drawing/2014/main" id="{61A8C0FC-DEC0-FCA9-E77E-B1FB0E0F9C71}"/>
                  </a:ext>
                </a:extLst>
              </p:cNvPr>
              <p:cNvSpPr/>
              <p:nvPr/>
            </p:nvSpPr>
            <p:spPr>
              <a:xfrm>
                <a:off x="727598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직사각형 179">
                <a:extLst>
                  <a:ext uri="{FF2B5EF4-FFF2-40B4-BE49-F238E27FC236}">
                    <a16:creationId xmlns:a16="http://schemas.microsoft.com/office/drawing/2014/main" id="{7BF6532F-5EF5-9E53-20F6-F352005426BF}"/>
                  </a:ext>
                </a:extLst>
              </p:cNvPr>
              <p:cNvSpPr/>
              <p:nvPr/>
            </p:nvSpPr>
            <p:spPr>
              <a:xfrm>
                <a:off x="774194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1" name="직사각형 180">
                <a:extLst>
                  <a:ext uri="{FF2B5EF4-FFF2-40B4-BE49-F238E27FC236}">
                    <a16:creationId xmlns:a16="http://schemas.microsoft.com/office/drawing/2014/main" id="{8CDFF8A4-3722-678A-CC05-72D4EEABDB5A}"/>
                  </a:ext>
                </a:extLst>
              </p:cNvPr>
              <p:cNvSpPr/>
              <p:nvPr/>
            </p:nvSpPr>
            <p:spPr>
              <a:xfrm>
                <a:off x="820790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직사각형 181">
                <a:extLst>
                  <a:ext uri="{FF2B5EF4-FFF2-40B4-BE49-F238E27FC236}">
                    <a16:creationId xmlns:a16="http://schemas.microsoft.com/office/drawing/2014/main" id="{AF2EC9CB-3668-33A2-41B5-C97CE5E6ECE2}"/>
                  </a:ext>
                </a:extLst>
              </p:cNvPr>
              <p:cNvSpPr/>
              <p:nvPr/>
            </p:nvSpPr>
            <p:spPr>
              <a:xfrm>
                <a:off x="681002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직사각형 182">
                <a:extLst>
                  <a:ext uri="{FF2B5EF4-FFF2-40B4-BE49-F238E27FC236}">
                    <a16:creationId xmlns:a16="http://schemas.microsoft.com/office/drawing/2014/main" id="{01B04412-6C14-8D44-3100-1E53533C9F46}"/>
                  </a:ext>
                </a:extLst>
              </p:cNvPr>
              <p:cNvSpPr/>
              <p:nvPr/>
            </p:nvSpPr>
            <p:spPr>
              <a:xfrm>
                <a:off x="727598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직사각형 183">
                <a:extLst>
                  <a:ext uri="{FF2B5EF4-FFF2-40B4-BE49-F238E27FC236}">
                    <a16:creationId xmlns:a16="http://schemas.microsoft.com/office/drawing/2014/main" id="{062176D0-797C-577E-4FB1-410B57E61B95}"/>
                  </a:ext>
                </a:extLst>
              </p:cNvPr>
              <p:cNvSpPr/>
              <p:nvPr/>
            </p:nvSpPr>
            <p:spPr>
              <a:xfrm>
                <a:off x="774194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5" name="직사각형 184">
                <a:extLst>
                  <a:ext uri="{FF2B5EF4-FFF2-40B4-BE49-F238E27FC236}">
                    <a16:creationId xmlns:a16="http://schemas.microsoft.com/office/drawing/2014/main" id="{D7636BE3-E25C-D3A1-A738-CDD72AAC9E89}"/>
                  </a:ext>
                </a:extLst>
              </p:cNvPr>
              <p:cNvSpPr/>
              <p:nvPr/>
            </p:nvSpPr>
            <p:spPr>
              <a:xfrm>
                <a:off x="820790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6" name="직사각형 185">
                <a:extLst>
                  <a:ext uri="{FF2B5EF4-FFF2-40B4-BE49-F238E27FC236}">
                    <a16:creationId xmlns:a16="http://schemas.microsoft.com/office/drawing/2014/main" id="{6D3E5CAC-C864-20A1-FD90-4FBE0FE1D32A}"/>
                  </a:ext>
                </a:extLst>
              </p:cNvPr>
              <p:cNvSpPr/>
              <p:nvPr/>
            </p:nvSpPr>
            <p:spPr>
              <a:xfrm>
                <a:off x="681002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7" name="직사각형 186">
                <a:extLst>
                  <a:ext uri="{FF2B5EF4-FFF2-40B4-BE49-F238E27FC236}">
                    <a16:creationId xmlns:a16="http://schemas.microsoft.com/office/drawing/2014/main" id="{B5B4B6B2-0751-18AB-A8D9-EAA0D430088C}"/>
                  </a:ext>
                </a:extLst>
              </p:cNvPr>
              <p:cNvSpPr/>
              <p:nvPr/>
            </p:nvSpPr>
            <p:spPr>
              <a:xfrm>
                <a:off x="727598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8" name="직사각형 187">
                <a:extLst>
                  <a:ext uri="{FF2B5EF4-FFF2-40B4-BE49-F238E27FC236}">
                    <a16:creationId xmlns:a16="http://schemas.microsoft.com/office/drawing/2014/main" id="{3E703722-0F34-3105-4B09-9E96F3EDD1A8}"/>
                  </a:ext>
                </a:extLst>
              </p:cNvPr>
              <p:cNvSpPr/>
              <p:nvPr/>
            </p:nvSpPr>
            <p:spPr>
              <a:xfrm>
                <a:off x="774194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9" name="직사각형 188">
                <a:extLst>
                  <a:ext uri="{FF2B5EF4-FFF2-40B4-BE49-F238E27FC236}">
                    <a16:creationId xmlns:a16="http://schemas.microsoft.com/office/drawing/2014/main" id="{F10F529E-243D-24A2-1A16-3B6A28B7E4E9}"/>
                  </a:ext>
                </a:extLst>
              </p:cNvPr>
              <p:cNvSpPr/>
              <p:nvPr/>
            </p:nvSpPr>
            <p:spPr>
              <a:xfrm>
                <a:off x="820790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0" name="그룹 189">
              <a:extLst>
                <a:ext uri="{FF2B5EF4-FFF2-40B4-BE49-F238E27FC236}">
                  <a16:creationId xmlns:a16="http://schemas.microsoft.com/office/drawing/2014/main" id="{DF6BBDFB-CBBF-A5BD-4E54-6529B067B7AD}"/>
                </a:ext>
              </a:extLst>
            </p:cNvPr>
            <p:cNvGrpSpPr/>
            <p:nvPr/>
          </p:nvGrpSpPr>
          <p:grpSpPr>
            <a:xfrm>
              <a:off x="3879475" y="3022020"/>
              <a:ext cx="1777848" cy="1662215"/>
              <a:chOff x="6810021" y="3091703"/>
              <a:chExt cx="1777848" cy="1662215"/>
            </a:xfrm>
          </p:grpSpPr>
          <p:sp>
            <p:nvSpPr>
              <p:cNvPr id="191" name="직사각형 190">
                <a:extLst>
                  <a:ext uri="{FF2B5EF4-FFF2-40B4-BE49-F238E27FC236}">
                    <a16:creationId xmlns:a16="http://schemas.microsoft.com/office/drawing/2014/main" id="{367A701E-0CAF-7F4B-0DB4-D0CE8A040E83}"/>
                  </a:ext>
                </a:extLst>
              </p:cNvPr>
              <p:cNvSpPr/>
              <p:nvPr/>
            </p:nvSpPr>
            <p:spPr>
              <a:xfrm>
                <a:off x="681002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2" name="직사각형 191">
                <a:extLst>
                  <a:ext uri="{FF2B5EF4-FFF2-40B4-BE49-F238E27FC236}">
                    <a16:creationId xmlns:a16="http://schemas.microsoft.com/office/drawing/2014/main" id="{B86AD40D-AC5E-403B-C6BC-F97F8B152E42}"/>
                  </a:ext>
                </a:extLst>
              </p:cNvPr>
              <p:cNvSpPr/>
              <p:nvPr/>
            </p:nvSpPr>
            <p:spPr>
              <a:xfrm>
                <a:off x="727598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직사각형 192">
                <a:extLst>
                  <a:ext uri="{FF2B5EF4-FFF2-40B4-BE49-F238E27FC236}">
                    <a16:creationId xmlns:a16="http://schemas.microsoft.com/office/drawing/2014/main" id="{01725326-C656-80A0-6B24-967E74BB69EA}"/>
                  </a:ext>
                </a:extLst>
              </p:cNvPr>
              <p:cNvSpPr/>
              <p:nvPr/>
            </p:nvSpPr>
            <p:spPr>
              <a:xfrm>
                <a:off x="774194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직사각형 193">
                <a:extLst>
                  <a:ext uri="{FF2B5EF4-FFF2-40B4-BE49-F238E27FC236}">
                    <a16:creationId xmlns:a16="http://schemas.microsoft.com/office/drawing/2014/main" id="{CE4BCE61-F313-F460-BA35-84BF154C4918}"/>
                  </a:ext>
                </a:extLst>
              </p:cNvPr>
              <p:cNvSpPr/>
              <p:nvPr/>
            </p:nvSpPr>
            <p:spPr>
              <a:xfrm>
                <a:off x="820790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5" name="직사각형 194">
                <a:extLst>
                  <a:ext uri="{FF2B5EF4-FFF2-40B4-BE49-F238E27FC236}">
                    <a16:creationId xmlns:a16="http://schemas.microsoft.com/office/drawing/2014/main" id="{50A4D279-8E11-B11F-4488-51D003841B04}"/>
                  </a:ext>
                </a:extLst>
              </p:cNvPr>
              <p:cNvSpPr/>
              <p:nvPr/>
            </p:nvSpPr>
            <p:spPr>
              <a:xfrm>
                <a:off x="681002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6" name="직사각형 195">
                <a:extLst>
                  <a:ext uri="{FF2B5EF4-FFF2-40B4-BE49-F238E27FC236}">
                    <a16:creationId xmlns:a16="http://schemas.microsoft.com/office/drawing/2014/main" id="{23760FEC-3F20-93BF-F20E-5DDED6E56F54}"/>
                  </a:ext>
                </a:extLst>
              </p:cNvPr>
              <p:cNvSpPr/>
              <p:nvPr/>
            </p:nvSpPr>
            <p:spPr>
              <a:xfrm>
                <a:off x="727598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7" name="직사각형 196">
                <a:extLst>
                  <a:ext uri="{FF2B5EF4-FFF2-40B4-BE49-F238E27FC236}">
                    <a16:creationId xmlns:a16="http://schemas.microsoft.com/office/drawing/2014/main" id="{593B262E-89CA-D578-FA6D-37D58805CF7E}"/>
                  </a:ext>
                </a:extLst>
              </p:cNvPr>
              <p:cNvSpPr/>
              <p:nvPr/>
            </p:nvSpPr>
            <p:spPr>
              <a:xfrm>
                <a:off x="774194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직사각형 197">
                <a:extLst>
                  <a:ext uri="{FF2B5EF4-FFF2-40B4-BE49-F238E27FC236}">
                    <a16:creationId xmlns:a16="http://schemas.microsoft.com/office/drawing/2014/main" id="{763043DE-BFC7-D853-EAFE-C2A26E08B07F}"/>
                  </a:ext>
                </a:extLst>
              </p:cNvPr>
              <p:cNvSpPr/>
              <p:nvPr/>
            </p:nvSpPr>
            <p:spPr>
              <a:xfrm>
                <a:off x="820790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9" name="직사각형 198">
                <a:extLst>
                  <a:ext uri="{FF2B5EF4-FFF2-40B4-BE49-F238E27FC236}">
                    <a16:creationId xmlns:a16="http://schemas.microsoft.com/office/drawing/2014/main" id="{BFD805F2-0C73-906B-8F8D-674814ECDC1B}"/>
                  </a:ext>
                </a:extLst>
              </p:cNvPr>
              <p:cNvSpPr/>
              <p:nvPr/>
            </p:nvSpPr>
            <p:spPr>
              <a:xfrm>
                <a:off x="681002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E016A465-CE5D-24CC-14BF-8534656B3837}"/>
                  </a:ext>
                </a:extLst>
              </p:cNvPr>
              <p:cNvSpPr/>
              <p:nvPr/>
            </p:nvSpPr>
            <p:spPr>
              <a:xfrm>
                <a:off x="727598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직사각형 200">
                <a:extLst>
                  <a:ext uri="{FF2B5EF4-FFF2-40B4-BE49-F238E27FC236}">
                    <a16:creationId xmlns:a16="http://schemas.microsoft.com/office/drawing/2014/main" id="{932F4EAD-AB05-B8C5-22BD-4C5614705C66}"/>
                  </a:ext>
                </a:extLst>
              </p:cNvPr>
              <p:cNvSpPr/>
              <p:nvPr/>
            </p:nvSpPr>
            <p:spPr>
              <a:xfrm>
                <a:off x="774194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2" name="직사각형 201">
                <a:extLst>
                  <a:ext uri="{FF2B5EF4-FFF2-40B4-BE49-F238E27FC236}">
                    <a16:creationId xmlns:a16="http://schemas.microsoft.com/office/drawing/2014/main" id="{9E967614-8D81-251B-B979-809C668EB358}"/>
                  </a:ext>
                </a:extLst>
              </p:cNvPr>
              <p:cNvSpPr/>
              <p:nvPr/>
            </p:nvSpPr>
            <p:spPr>
              <a:xfrm>
                <a:off x="820790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3" name="직사각형 202">
                <a:extLst>
                  <a:ext uri="{FF2B5EF4-FFF2-40B4-BE49-F238E27FC236}">
                    <a16:creationId xmlns:a16="http://schemas.microsoft.com/office/drawing/2014/main" id="{8C37FF4F-1EF7-0EED-70E2-0A42DD067E72}"/>
                  </a:ext>
                </a:extLst>
              </p:cNvPr>
              <p:cNvSpPr/>
              <p:nvPr/>
            </p:nvSpPr>
            <p:spPr>
              <a:xfrm>
                <a:off x="681002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직사각형 203">
                <a:extLst>
                  <a:ext uri="{FF2B5EF4-FFF2-40B4-BE49-F238E27FC236}">
                    <a16:creationId xmlns:a16="http://schemas.microsoft.com/office/drawing/2014/main" id="{328FF389-D40B-D7EC-B5AF-53A571CC8B44}"/>
                  </a:ext>
                </a:extLst>
              </p:cNvPr>
              <p:cNvSpPr/>
              <p:nvPr/>
            </p:nvSpPr>
            <p:spPr>
              <a:xfrm>
                <a:off x="727598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직사각형 204">
                <a:extLst>
                  <a:ext uri="{FF2B5EF4-FFF2-40B4-BE49-F238E27FC236}">
                    <a16:creationId xmlns:a16="http://schemas.microsoft.com/office/drawing/2014/main" id="{AEB2432A-E20F-8F6E-FC09-2BE560FBE21C}"/>
                  </a:ext>
                </a:extLst>
              </p:cNvPr>
              <p:cNvSpPr/>
              <p:nvPr/>
            </p:nvSpPr>
            <p:spPr>
              <a:xfrm>
                <a:off x="774194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6" name="직사각형 205">
                <a:extLst>
                  <a:ext uri="{FF2B5EF4-FFF2-40B4-BE49-F238E27FC236}">
                    <a16:creationId xmlns:a16="http://schemas.microsoft.com/office/drawing/2014/main" id="{DA0E8AAF-CAE9-F911-0863-CE0FFFB1F203}"/>
                  </a:ext>
                </a:extLst>
              </p:cNvPr>
              <p:cNvSpPr/>
              <p:nvPr/>
            </p:nvSpPr>
            <p:spPr>
              <a:xfrm>
                <a:off x="820790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7" name="그룹 206">
              <a:extLst>
                <a:ext uri="{FF2B5EF4-FFF2-40B4-BE49-F238E27FC236}">
                  <a16:creationId xmlns:a16="http://schemas.microsoft.com/office/drawing/2014/main" id="{134E0095-D72C-5E77-E43B-795FF20087AE}"/>
                </a:ext>
              </a:extLst>
            </p:cNvPr>
            <p:cNvGrpSpPr/>
            <p:nvPr/>
          </p:nvGrpSpPr>
          <p:grpSpPr>
            <a:xfrm>
              <a:off x="5743315" y="3022020"/>
              <a:ext cx="1777848" cy="1662215"/>
              <a:chOff x="6810021" y="3091703"/>
              <a:chExt cx="1777848" cy="1662215"/>
            </a:xfrm>
          </p:grpSpPr>
          <p:sp>
            <p:nvSpPr>
              <p:cNvPr id="208" name="직사각형 207">
                <a:extLst>
                  <a:ext uri="{FF2B5EF4-FFF2-40B4-BE49-F238E27FC236}">
                    <a16:creationId xmlns:a16="http://schemas.microsoft.com/office/drawing/2014/main" id="{DBB2BAC6-4441-8862-1CB7-2B8F268E2E30}"/>
                  </a:ext>
                </a:extLst>
              </p:cNvPr>
              <p:cNvSpPr/>
              <p:nvPr/>
            </p:nvSpPr>
            <p:spPr>
              <a:xfrm>
                <a:off x="681002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직사각형 208">
                <a:extLst>
                  <a:ext uri="{FF2B5EF4-FFF2-40B4-BE49-F238E27FC236}">
                    <a16:creationId xmlns:a16="http://schemas.microsoft.com/office/drawing/2014/main" id="{F85761AA-284A-3B1D-4231-56BFE32A5E72}"/>
                  </a:ext>
                </a:extLst>
              </p:cNvPr>
              <p:cNvSpPr/>
              <p:nvPr/>
            </p:nvSpPr>
            <p:spPr>
              <a:xfrm>
                <a:off x="727598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0" name="직사각형 209">
                <a:extLst>
                  <a:ext uri="{FF2B5EF4-FFF2-40B4-BE49-F238E27FC236}">
                    <a16:creationId xmlns:a16="http://schemas.microsoft.com/office/drawing/2014/main" id="{448CBC12-7C35-5B3D-2F3B-FDE1847E323E}"/>
                  </a:ext>
                </a:extLst>
              </p:cNvPr>
              <p:cNvSpPr/>
              <p:nvPr/>
            </p:nvSpPr>
            <p:spPr>
              <a:xfrm>
                <a:off x="774194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1" name="직사각형 210">
                <a:extLst>
                  <a:ext uri="{FF2B5EF4-FFF2-40B4-BE49-F238E27FC236}">
                    <a16:creationId xmlns:a16="http://schemas.microsoft.com/office/drawing/2014/main" id="{860A8E41-FEFA-C222-B95A-91BEA6444A5B}"/>
                  </a:ext>
                </a:extLst>
              </p:cNvPr>
              <p:cNvSpPr/>
              <p:nvPr/>
            </p:nvSpPr>
            <p:spPr>
              <a:xfrm>
                <a:off x="8207901" y="3091703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직사각형 211">
                <a:extLst>
                  <a:ext uri="{FF2B5EF4-FFF2-40B4-BE49-F238E27FC236}">
                    <a16:creationId xmlns:a16="http://schemas.microsoft.com/office/drawing/2014/main" id="{B2AA4BEB-F368-D516-4EC8-E1BE88FC370B}"/>
                  </a:ext>
                </a:extLst>
              </p:cNvPr>
              <p:cNvSpPr/>
              <p:nvPr/>
            </p:nvSpPr>
            <p:spPr>
              <a:xfrm>
                <a:off x="681002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직사각형 212">
                <a:extLst>
                  <a:ext uri="{FF2B5EF4-FFF2-40B4-BE49-F238E27FC236}">
                    <a16:creationId xmlns:a16="http://schemas.microsoft.com/office/drawing/2014/main" id="{F031E361-BCB9-1640-760F-47736DB81801}"/>
                  </a:ext>
                </a:extLst>
              </p:cNvPr>
              <p:cNvSpPr/>
              <p:nvPr/>
            </p:nvSpPr>
            <p:spPr>
              <a:xfrm>
                <a:off x="727598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직사각형 213">
                <a:extLst>
                  <a:ext uri="{FF2B5EF4-FFF2-40B4-BE49-F238E27FC236}">
                    <a16:creationId xmlns:a16="http://schemas.microsoft.com/office/drawing/2014/main" id="{D5D3CD08-0619-4233-CD5B-6774603EDCFD}"/>
                  </a:ext>
                </a:extLst>
              </p:cNvPr>
              <p:cNvSpPr/>
              <p:nvPr/>
            </p:nvSpPr>
            <p:spPr>
              <a:xfrm>
                <a:off x="774194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5" name="직사각형 214">
                <a:extLst>
                  <a:ext uri="{FF2B5EF4-FFF2-40B4-BE49-F238E27FC236}">
                    <a16:creationId xmlns:a16="http://schemas.microsoft.com/office/drawing/2014/main" id="{02C8F472-9099-EA95-8177-7AEDBADBA677}"/>
                  </a:ext>
                </a:extLst>
              </p:cNvPr>
              <p:cNvSpPr/>
              <p:nvPr/>
            </p:nvSpPr>
            <p:spPr>
              <a:xfrm>
                <a:off x="8207901" y="3519118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6" name="직사각형 215">
                <a:extLst>
                  <a:ext uri="{FF2B5EF4-FFF2-40B4-BE49-F238E27FC236}">
                    <a16:creationId xmlns:a16="http://schemas.microsoft.com/office/drawing/2014/main" id="{089287BC-7AD5-A71E-B215-D8F5C54169BC}"/>
                  </a:ext>
                </a:extLst>
              </p:cNvPr>
              <p:cNvSpPr/>
              <p:nvPr/>
            </p:nvSpPr>
            <p:spPr>
              <a:xfrm>
                <a:off x="681002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7" name="직사각형 216">
                <a:extLst>
                  <a:ext uri="{FF2B5EF4-FFF2-40B4-BE49-F238E27FC236}">
                    <a16:creationId xmlns:a16="http://schemas.microsoft.com/office/drawing/2014/main" id="{30FF4491-C589-64D3-8A02-5C8F08433E2C}"/>
                  </a:ext>
                </a:extLst>
              </p:cNvPr>
              <p:cNvSpPr/>
              <p:nvPr/>
            </p:nvSpPr>
            <p:spPr>
              <a:xfrm>
                <a:off x="727598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8" name="직사각형 217">
                <a:extLst>
                  <a:ext uri="{FF2B5EF4-FFF2-40B4-BE49-F238E27FC236}">
                    <a16:creationId xmlns:a16="http://schemas.microsoft.com/office/drawing/2014/main" id="{9262474B-0A86-534A-6FF0-63A0BE9CE21E}"/>
                  </a:ext>
                </a:extLst>
              </p:cNvPr>
              <p:cNvSpPr/>
              <p:nvPr/>
            </p:nvSpPr>
            <p:spPr>
              <a:xfrm>
                <a:off x="774194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9" name="직사각형 218">
                <a:extLst>
                  <a:ext uri="{FF2B5EF4-FFF2-40B4-BE49-F238E27FC236}">
                    <a16:creationId xmlns:a16="http://schemas.microsoft.com/office/drawing/2014/main" id="{C90DBADE-0956-0F53-FAAC-6CA3F3C87B48}"/>
                  </a:ext>
                </a:extLst>
              </p:cNvPr>
              <p:cNvSpPr/>
              <p:nvPr/>
            </p:nvSpPr>
            <p:spPr>
              <a:xfrm>
                <a:off x="8207901" y="3946534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0" name="직사각형 219">
                <a:extLst>
                  <a:ext uri="{FF2B5EF4-FFF2-40B4-BE49-F238E27FC236}">
                    <a16:creationId xmlns:a16="http://schemas.microsoft.com/office/drawing/2014/main" id="{90D2643D-7CEE-706B-E2F9-5AA4E0256108}"/>
                  </a:ext>
                </a:extLst>
              </p:cNvPr>
              <p:cNvSpPr/>
              <p:nvPr/>
            </p:nvSpPr>
            <p:spPr>
              <a:xfrm>
                <a:off x="681002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1" name="직사각형 220">
                <a:extLst>
                  <a:ext uri="{FF2B5EF4-FFF2-40B4-BE49-F238E27FC236}">
                    <a16:creationId xmlns:a16="http://schemas.microsoft.com/office/drawing/2014/main" id="{264CEE1B-B33D-62D1-2B9C-FEFDD20DED25}"/>
                  </a:ext>
                </a:extLst>
              </p:cNvPr>
              <p:cNvSpPr/>
              <p:nvPr/>
            </p:nvSpPr>
            <p:spPr>
              <a:xfrm>
                <a:off x="727598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2" name="직사각형 221">
                <a:extLst>
                  <a:ext uri="{FF2B5EF4-FFF2-40B4-BE49-F238E27FC236}">
                    <a16:creationId xmlns:a16="http://schemas.microsoft.com/office/drawing/2014/main" id="{0A114243-F53F-0FD6-8BE7-CB13196E8A91}"/>
                  </a:ext>
                </a:extLst>
              </p:cNvPr>
              <p:cNvSpPr/>
              <p:nvPr/>
            </p:nvSpPr>
            <p:spPr>
              <a:xfrm>
                <a:off x="774194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3" name="직사각형 222">
                <a:extLst>
                  <a:ext uri="{FF2B5EF4-FFF2-40B4-BE49-F238E27FC236}">
                    <a16:creationId xmlns:a16="http://schemas.microsoft.com/office/drawing/2014/main" id="{1A24B462-276D-D5C7-FFFB-ED1EB2C53371}"/>
                  </a:ext>
                </a:extLst>
              </p:cNvPr>
              <p:cNvSpPr/>
              <p:nvPr/>
            </p:nvSpPr>
            <p:spPr>
              <a:xfrm>
                <a:off x="8207901" y="4373950"/>
                <a:ext cx="379968" cy="3799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25" name="그룹 324">
            <a:extLst>
              <a:ext uri="{FF2B5EF4-FFF2-40B4-BE49-F238E27FC236}">
                <a16:creationId xmlns:a16="http://schemas.microsoft.com/office/drawing/2014/main" id="{8794F1B0-F808-8F66-EA4A-ECF2C3990280}"/>
              </a:ext>
            </a:extLst>
          </p:cNvPr>
          <p:cNvGrpSpPr/>
          <p:nvPr/>
        </p:nvGrpSpPr>
        <p:grpSpPr>
          <a:xfrm>
            <a:off x="8910593" y="2875510"/>
            <a:ext cx="2669154" cy="2350233"/>
            <a:chOff x="4864762" y="3238848"/>
            <a:chExt cx="5719408" cy="5036030"/>
          </a:xfrm>
        </p:grpSpPr>
        <p:grpSp>
          <p:nvGrpSpPr>
            <p:cNvPr id="250" name="그룹 249">
              <a:extLst>
                <a:ext uri="{FF2B5EF4-FFF2-40B4-BE49-F238E27FC236}">
                  <a16:creationId xmlns:a16="http://schemas.microsoft.com/office/drawing/2014/main" id="{E58B2DE3-8ADB-91D7-305E-EFCFED421A37}"/>
                </a:ext>
              </a:extLst>
            </p:cNvPr>
            <p:cNvGrpSpPr/>
            <p:nvPr/>
          </p:nvGrpSpPr>
          <p:grpSpPr>
            <a:xfrm>
              <a:off x="7493942" y="5595555"/>
              <a:ext cx="3090228" cy="2679323"/>
              <a:chOff x="7962550" y="3578325"/>
              <a:chExt cx="3090228" cy="2679323"/>
            </a:xfrm>
          </p:grpSpPr>
          <p:sp>
            <p:nvSpPr>
              <p:cNvPr id="251" name="직사각형 250">
                <a:extLst>
                  <a:ext uri="{FF2B5EF4-FFF2-40B4-BE49-F238E27FC236}">
                    <a16:creationId xmlns:a16="http://schemas.microsoft.com/office/drawing/2014/main" id="{CB0E0073-1EDB-2389-3A35-50187614CCA3}"/>
                  </a:ext>
                </a:extLst>
              </p:cNvPr>
              <p:cNvSpPr/>
              <p:nvPr/>
            </p:nvSpPr>
            <p:spPr>
              <a:xfrm>
                <a:off x="8072117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" name="직사각형 251">
                <a:extLst>
                  <a:ext uri="{FF2B5EF4-FFF2-40B4-BE49-F238E27FC236}">
                    <a16:creationId xmlns:a16="http://schemas.microsoft.com/office/drawing/2014/main" id="{2F31FA83-F209-89FE-722C-446FC537588C}"/>
                  </a:ext>
                </a:extLst>
              </p:cNvPr>
              <p:cNvSpPr/>
              <p:nvPr/>
            </p:nvSpPr>
            <p:spPr>
              <a:xfrm>
                <a:off x="8718563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" name="직사각형 252">
                <a:extLst>
                  <a:ext uri="{FF2B5EF4-FFF2-40B4-BE49-F238E27FC236}">
                    <a16:creationId xmlns:a16="http://schemas.microsoft.com/office/drawing/2014/main" id="{277DCB57-2059-91F5-062B-6F4720D0E78D}"/>
                  </a:ext>
                </a:extLst>
              </p:cNvPr>
              <p:cNvSpPr/>
              <p:nvPr/>
            </p:nvSpPr>
            <p:spPr>
              <a:xfrm>
                <a:off x="9365009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" name="직사각형 253">
                <a:extLst>
                  <a:ext uri="{FF2B5EF4-FFF2-40B4-BE49-F238E27FC236}">
                    <a16:creationId xmlns:a16="http://schemas.microsoft.com/office/drawing/2014/main" id="{07F13EE6-1ECE-2086-CE52-5ECC34A7B906}"/>
                  </a:ext>
                </a:extLst>
              </p:cNvPr>
              <p:cNvSpPr/>
              <p:nvPr/>
            </p:nvSpPr>
            <p:spPr>
              <a:xfrm>
                <a:off x="10011455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" name="직사각형 254">
                <a:extLst>
                  <a:ext uri="{FF2B5EF4-FFF2-40B4-BE49-F238E27FC236}">
                    <a16:creationId xmlns:a16="http://schemas.microsoft.com/office/drawing/2014/main" id="{A97E930D-428E-F391-B06E-23E6519F8D0E}"/>
                  </a:ext>
                </a:extLst>
              </p:cNvPr>
              <p:cNvSpPr/>
              <p:nvPr/>
            </p:nvSpPr>
            <p:spPr>
              <a:xfrm>
                <a:off x="8072117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" name="직사각형 255">
                <a:extLst>
                  <a:ext uri="{FF2B5EF4-FFF2-40B4-BE49-F238E27FC236}">
                    <a16:creationId xmlns:a16="http://schemas.microsoft.com/office/drawing/2014/main" id="{8EB2615D-778C-4BEE-C670-713FE743C5AB}"/>
                  </a:ext>
                </a:extLst>
              </p:cNvPr>
              <p:cNvSpPr/>
              <p:nvPr/>
            </p:nvSpPr>
            <p:spPr>
              <a:xfrm>
                <a:off x="8718563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" name="직사각형 256">
                <a:extLst>
                  <a:ext uri="{FF2B5EF4-FFF2-40B4-BE49-F238E27FC236}">
                    <a16:creationId xmlns:a16="http://schemas.microsoft.com/office/drawing/2014/main" id="{75759250-1F40-0FC4-E003-529F92FB64DD}"/>
                  </a:ext>
                </a:extLst>
              </p:cNvPr>
              <p:cNvSpPr/>
              <p:nvPr/>
            </p:nvSpPr>
            <p:spPr>
              <a:xfrm>
                <a:off x="9365009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" name="직사각형 257">
                <a:extLst>
                  <a:ext uri="{FF2B5EF4-FFF2-40B4-BE49-F238E27FC236}">
                    <a16:creationId xmlns:a16="http://schemas.microsoft.com/office/drawing/2014/main" id="{5273BD23-DAC8-8ACF-EA7B-443C2E19FC2D}"/>
                  </a:ext>
                </a:extLst>
              </p:cNvPr>
              <p:cNvSpPr/>
              <p:nvPr/>
            </p:nvSpPr>
            <p:spPr>
              <a:xfrm>
                <a:off x="10011455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9" name="직사각형 258">
                <a:extLst>
                  <a:ext uri="{FF2B5EF4-FFF2-40B4-BE49-F238E27FC236}">
                    <a16:creationId xmlns:a16="http://schemas.microsoft.com/office/drawing/2014/main" id="{FF4F2FC6-EFB1-7925-884A-A99EFEB99BC6}"/>
                  </a:ext>
                </a:extLst>
              </p:cNvPr>
              <p:cNvSpPr/>
              <p:nvPr/>
            </p:nvSpPr>
            <p:spPr>
              <a:xfrm>
                <a:off x="8072117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" name="직사각형 259">
                <a:extLst>
                  <a:ext uri="{FF2B5EF4-FFF2-40B4-BE49-F238E27FC236}">
                    <a16:creationId xmlns:a16="http://schemas.microsoft.com/office/drawing/2014/main" id="{F18172FE-7D0B-091B-2B93-FE0EDF40ACF8}"/>
                  </a:ext>
                </a:extLst>
              </p:cNvPr>
              <p:cNvSpPr/>
              <p:nvPr/>
            </p:nvSpPr>
            <p:spPr>
              <a:xfrm>
                <a:off x="8718563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" name="직사각형 260">
                <a:extLst>
                  <a:ext uri="{FF2B5EF4-FFF2-40B4-BE49-F238E27FC236}">
                    <a16:creationId xmlns:a16="http://schemas.microsoft.com/office/drawing/2014/main" id="{09B585B3-A424-3A93-A5C7-C47B6EB23A7F}"/>
                  </a:ext>
                </a:extLst>
              </p:cNvPr>
              <p:cNvSpPr/>
              <p:nvPr/>
            </p:nvSpPr>
            <p:spPr>
              <a:xfrm>
                <a:off x="9365009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2" name="직사각형 261">
                <a:extLst>
                  <a:ext uri="{FF2B5EF4-FFF2-40B4-BE49-F238E27FC236}">
                    <a16:creationId xmlns:a16="http://schemas.microsoft.com/office/drawing/2014/main" id="{9E80B91F-4AFA-B0C9-92F6-D318790FC0A2}"/>
                  </a:ext>
                </a:extLst>
              </p:cNvPr>
              <p:cNvSpPr/>
              <p:nvPr/>
            </p:nvSpPr>
            <p:spPr>
              <a:xfrm>
                <a:off x="10011455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3" name="직사각형 262">
                <a:extLst>
                  <a:ext uri="{FF2B5EF4-FFF2-40B4-BE49-F238E27FC236}">
                    <a16:creationId xmlns:a16="http://schemas.microsoft.com/office/drawing/2014/main" id="{9BA65643-CE24-FB9C-74B1-A041F6FB4247}"/>
                  </a:ext>
                </a:extLst>
              </p:cNvPr>
              <p:cNvSpPr/>
              <p:nvPr/>
            </p:nvSpPr>
            <p:spPr>
              <a:xfrm>
                <a:off x="8072117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4" name="직사각형 263">
                <a:extLst>
                  <a:ext uri="{FF2B5EF4-FFF2-40B4-BE49-F238E27FC236}">
                    <a16:creationId xmlns:a16="http://schemas.microsoft.com/office/drawing/2014/main" id="{62025ABC-8354-7A94-C86A-5817A17A4FF1}"/>
                  </a:ext>
                </a:extLst>
              </p:cNvPr>
              <p:cNvSpPr/>
              <p:nvPr/>
            </p:nvSpPr>
            <p:spPr>
              <a:xfrm>
                <a:off x="8718563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5" name="직사각형 264">
                <a:extLst>
                  <a:ext uri="{FF2B5EF4-FFF2-40B4-BE49-F238E27FC236}">
                    <a16:creationId xmlns:a16="http://schemas.microsoft.com/office/drawing/2014/main" id="{8F679AD9-D0C1-EA59-1875-7F48E8CEC5F6}"/>
                  </a:ext>
                </a:extLst>
              </p:cNvPr>
              <p:cNvSpPr/>
              <p:nvPr/>
            </p:nvSpPr>
            <p:spPr>
              <a:xfrm>
                <a:off x="9365009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6" name="직사각형 265">
                <a:extLst>
                  <a:ext uri="{FF2B5EF4-FFF2-40B4-BE49-F238E27FC236}">
                    <a16:creationId xmlns:a16="http://schemas.microsoft.com/office/drawing/2014/main" id="{8BCDF2E6-E5B5-DE4E-D06D-B7C1B4599341}"/>
                  </a:ext>
                </a:extLst>
              </p:cNvPr>
              <p:cNvSpPr/>
              <p:nvPr/>
            </p:nvSpPr>
            <p:spPr>
              <a:xfrm>
                <a:off x="10011455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7" name="직사각형 266">
                <a:extLst>
                  <a:ext uri="{FF2B5EF4-FFF2-40B4-BE49-F238E27FC236}">
                    <a16:creationId xmlns:a16="http://schemas.microsoft.com/office/drawing/2014/main" id="{00040B8D-B93D-FD91-DC6D-52CC020BC4FD}"/>
                  </a:ext>
                </a:extLst>
              </p:cNvPr>
              <p:cNvSpPr/>
              <p:nvPr/>
            </p:nvSpPr>
            <p:spPr>
              <a:xfrm>
                <a:off x="7962550" y="4177919"/>
                <a:ext cx="2694038" cy="592971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8" name="직사각형 267">
                <a:extLst>
                  <a:ext uri="{FF2B5EF4-FFF2-40B4-BE49-F238E27FC236}">
                    <a16:creationId xmlns:a16="http://schemas.microsoft.com/office/drawing/2014/main" id="{1AFB1513-68F9-8D3D-752B-CA0092942B2B}"/>
                  </a:ext>
                </a:extLst>
              </p:cNvPr>
              <p:cNvSpPr/>
              <p:nvPr/>
            </p:nvSpPr>
            <p:spPr>
              <a:xfrm>
                <a:off x="7962550" y="5370694"/>
                <a:ext cx="2694038" cy="617573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9" name="그래픽 268" descr="자물쇠">
                <a:extLst>
                  <a:ext uri="{FF2B5EF4-FFF2-40B4-BE49-F238E27FC236}">
                    <a16:creationId xmlns:a16="http://schemas.microsoft.com/office/drawing/2014/main" id="{5F4C1780-185E-1C91-B918-F15CC7039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5597025"/>
                <a:ext cx="660623" cy="660623"/>
              </a:xfrm>
              <a:prstGeom prst="rect">
                <a:avLst/>
              </a:prstGeom>
            </p:spPr>
          </p:pic>
          <p:sp>
            <p:nvSpPr>
              <p:cNvPr id="270" name="직사각형 269">
                <a:extLst>
                  <a:ext uri="{FF2B5EF4-FFF2-40B4-BE49-F238E27FC236}">
                    <a16:creationId xmlns:a16="http://schemas.microsoft.com/office/drawing/2014/main" id="{05F88DE4-F780-B306-BC93-37FD54F2CF0E}"/>
                  </a:ext>
                </a:extLst>
              </p:cNvPr>
              <p:cNvSpPr/>
              <p:nvPr/>
            </p:nvSpPr>
            <p:spPr>
              <a:xfrm>
                <a:off x="7962550" y="4770891"/>
                <a:ext cx="2694038" cy="586119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1" name="직사각형 270">
                <a:extLst>
                  <a:ext uri="{FF2B5EF4-FFF2-40B4-BE49-F238E27FC236}">
                    <a16:creationId xmlns:a16="http://schemas.microsoft.com/office/drawing/2014/main" id="{AB49FEB3-A7F3-AA83-C6EF-EDFB31D96A0A}"/>
                  </a:ext>
                </a:extLst>
              </p:cNvPr>
              <p:cNvSpPr/>
              <p:nvPr/>
            </p:nvSpPr>
            <p:spPr>
              <a:xfrm>
                <a:off x="7962550" y="3578325"/>
                <a:ext cx="2694038" cy="592971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2" name="그래픽 271" descr="자물쇠">
                <a:extLst>
                  <a:ext uri="{FF2B5EF4-FFF2-40B4-BE49-F238E27FC236}">
                    <a16:creationId xmlns:a16="http://schemas.microsoft.com/office/drawing/2014/main" id="{37C1B372-6E12-976C-7426-2EF254E81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4357156"/>
                <a:ext cx="660623" cy="660623"/>
              </a:xfrm>
              <a:prstGeom prst="rect">
                <a:avLst/>
              </a:prstGeom>
            </p:spPr>
          </p:pic>
          <p:pic>
            <p:nvPicPr>
              <p:cNvPr id="273" name="그래픽 272" descr="자물쇠">
                <a:extLst>
                  <a:ext uri="{FF2B5EF4-FFF2-40B4-BE49-F238E27FC236}">
                    <a16:creationId xmlns:a16="http://schemas.microsoft.com/office/drawing/2014/main" id="{E83773F1-C42C-E0BB-CB68-5B78E0DA02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4975739"/>
                <a:ext cx="660623" cy="660623"/>
              </a:xfrm>
              <a:prstGeom prst="rect">
                <a:avLst/>
              </a:prstGeom>
            </p:spPr>
          </p:pic>
          <p:pic>
            <p:nvPicPr>
              <p:cNvPr id="274" name="그래픽 273" descr="자물쇠">
                <a:extLst>
                  <a:ext uri="{FF2B5EF4-FFF2-40B4-BE49-F238E27FC236}">
                    <a16:creationId xmlns:a16="http://schemas.microsoft.com/office/drawing/2014/main" id="{A2B49C81-A263-E63C-0EA1-C85B81C40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3735870"/>
                <a:ext cx="660623" cy="660623"/>
              </a:xfrm>
              <a:prstGeom prst="rect">
                <a:avLst/>
              </a:prstGeom>
            </p:spPr>
          </p:pic>
        </p:grpSp>
        <p:grpSp>
          <p:nvGrpSpPr>
            <p:cNvPr id="225" name="그룹 224">
              <a:extLst>
                <a:ext uri="{FF2B5EF4-FFF2-40B4-BE49-F238E27FC236}">
                  <a16:creationId xmlns:a16="http://schemas.microsoft.com/office/drawing/2014/main" id="{D741B656-9455-AA71-9D2D-91FF0E81DF82}"/>
                </a:ext>
              </a:extLst>
            </p:cNvPr>
            <p:cNvGrpSpPr/>
            <p:nvPr/>
          </p:nvGrpSpPr>
          <p:grpSpPr>
            <a:xfrm>
              <a:off x="4864762" y="5595555"/>
              <a:ext cx="3090228" cy="2679323"/>
              <a:chOff x="7962550" y="3578325"/>
              <a:chExt cx="3090228" cy="2679323"/>
            </a:xfrm>
          </p:grpSpPr>
          <p:sp>
            <p:nvSpPr>
              <p:cNvPr id="226" name="직사각형 225">
                <a:extLst>
                  <a:ext uri="{FF2B5EF4-FFF2-40B4-BE49-F238E27FC236}">
                    <a16:creationId xmlns:a16="http://schemas.microsoft.com/office/drawing/2014/main" id="{6335D81F-90D3-7A44-8AE2-4560C4BEC135}"/>
                  </a:ext>
                </a:extLst>
              </p:cNvPr>
              <p:cNvSpPr/>
              <p:nvPr/>
            </p:nvSpPr>
            <p:spPr>
              <a:xfrm>
                <a:off x="8072117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직사각형 226">
                <a:extLst>
                  <a:ext uri="{FF2B5EF4-FFF2-40B4-BE49-F238E27FC236}">
                    <a16:creationId xmlns:a16="http://schemas.microsoft.com/office/drawing/2014/main" id="{96388B3C-6D68-8359-5336-D22024E34942}"/>
                  </a:ext>
                </a:extLst>
              </p:cNvPr>
              <p:cNvSpPr/>
              <p:nvPr/>
            </p:nvSpPr>
            <p:spPr>
              <a:xfrm>
                <a:off x="8718563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직사각형 227">
                <a:extLst>
                  <a:ext uri="{FF2B5EF4-FFF2-40B4-BE49-F238E27FC236}">
                    <a16:creationId xmlns:a16="http://schemas.microsoft.com/office/drawing/2014/main" id="{BA2705E2-1B67-81A8-EAA3-729B0D5AC502}"/>
                  </a:ext>
                </a:extLst>
              </p:cNvPr>
              <p:cNvSpPr/>
              <p:nvPr/>
            </p:nvSpPr>
            <p:spPr>
              <a:xfrm>
                <a:off x="9365009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직사각형 228">
                <a:extLst>
                  <a:ext uri="{FF2B5EF4-FFF2-40B4-BE49-F238E27FC236}">
                    <a16:creationId xmlns:a16="http://schemas.microsoft.com/office/drawing/2014/main" id="{0520B6AB-660C-1F91-C64C-7783C5686B1C}"/>
                  </a:ext>
                </a:extLst>
              </p:cNvPr>
              <p:cNvSpPr/>
              <p:nvPr/>
            </p:nvSpPr>
            <p:spPr>
              <a:xfrm>
                <a:off x="10011455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직사각형 229">
                <a:extLst>
                  <a:ext uri="{FF2B5EF4-FFF2-40B4-BE49-F238E27FC236}">
                    <a16:creationId xmlns:a16="http://schemas.microsoft.com/office/drawing/2014/main" id="{067B0020-4B45-ED34-3CCC-B4D9CD8A5728}"/>
                  </a:ext>
                </a:extLst>
              </p:cNvPr>
              <p:cNvSpPr/>
              <p:nvPr/>
            </p:nvSpPr>
            <p:spPr>
              <a:xfrm>
                <a:off x="8072117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직사각형 230">
                <a:extLst>
                  <a:ext uri="{FF2B5EF4-FFF2-40B4-BE49-F238E27FC236}">
                    <a16:creationId xmlns:a16="http://schemas.microsoft.com/office/drawing/2014/main" id="{AA746121-EFC2-D8ED-774E-B2AD1A10109B}"/>
                  </a:ext>
                </a:extLst>
              </p:cNvPr>
              <p:cNvSpPr/>
              <p:nvPr/>
            </p:nvSpPr>
            <p:spPr>
              <a:xfrm>
                <a:off x="8718563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2" name="직사각형 231">
                <a:extLst>
                  <a:ext uri="{FF2B5EF4-FFF2-40B4-BE49-F238E27FC236}">
                    <a16:creationId xmlns:a16="http://schemas.microsoft.com/office/drawing/2014/main" id="{A5961939-103D-5FB4-FF4F-21B657A6810D}"/>
                  </a:ext>
                </a:extLst>
              </p:cNvPr>
              <p:cNvSpPr/>
              <p:nvPr/>
            </p:nvSpPr>
            <p:spPr>
              <a:xfrm>
                <a:off x="9365009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3" name="직사각형 232">
                <a:extLst>
                  <a:ext uri="{FF2B5EF4-FFF2-40B4-BE49-F238E27FC236}">
                    <a16:creationId xmlns:a16="http://schemas.microsoft.com/office/drawing/2014/main" id="{2A2DBE50-718D-E8F9-9E12-67E8B6588AFF}"/>
                  </a:ext>
                </a:extLst>
              </p:cNvPr>
              <p:cNvSpPr/>
              <p:nvPr/>
            </p:nvSpPr>
            <p:spPr>
              <a:xfrm>
                <a:off x="10011455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직사각형 233">
                <a:extLst>
                  <a:ext uri="{FF2B5EF4-FFF2-40B4-BE49-F238E27FC236}">
                    <a16:creationId xmlns:a16="http://schemas.microsoft.com/office/drawing/2014/main" id="{D179688F-DC00-1794-10F5-B0A1A86B0374}"/>
                  </a:ext>
                </a:extLst>
              </p:cNvPr>
              <p:cNvSpPr/>
              <p:nvPr/>
            </p:nvSpPr>
            <p:spPr>
              <a:xfrm>
                <a:off x="8072117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직사각형 234">
                <a:extLst>
                  <a:ext uri="{FF2B5EF4-FFF2-40B4-BE49-F238E27FC236}">
                    <a16:creationId xmlns:a16="http://schemas.microsoft.com/office/drawing/2014/main" id="{BCC67D29-3D28-EE7C-3EC1-16E4E9440CD2}"/>
                  </a:ext>
                </a:extLst>
              </p:cNvPr>
              <p:cNvSpPr/>
              <p:nvPr/>
            </p:nvSpPr>
            <p:spPr>
              <a:xfrm>
                <a:off x="8718563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6" name="직사각형 235">
                <a:extLst>
                  <a:ext uri="{FF2B5EF4-FFF2-40B4-BE49-F238E27FC236}">
                    <a16:creationId xmlns:a16="http://schemas.microsoft.com/office/drawing/2014/main" id="{96B67FC3-0F48-FAEA-8475-F644C239D642}"/>
                  </a:ext>
                </a:extLst>
              </p:cNvPr>
              <p:cNvSpPr/>
              <p:nvPr/>
            </p:nvSpPr>
            <p:spPr>
              <a:xfrm>
                <a:off x="9365009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7" name="직사각형 236">
                <a:extLst>
                  <a:ext uri="{FF2B5EF4-FFF2-40B4-BE49-F238E27FC236}">
                    <a16:creationId xmlns:a16="http://schemas.microsoft.com/office/drawing/2014/main" id="{29841217-4219-8685-2DF8-AC4A8767A81B}"/>
                  </a:ext>
                </a:extLst>
              </p:cNvPr>
              <p:cNvSpPr/>
              <p:nvPr/>
            </p:nvSpPr>
            <p:spPr>
              <a:xfrm>
                <a:off x="10011455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8" name="직사각형 237">
                <a:extLst>
                  <a:ext uri="{FF2B5EF4-FFF2-40B4-BE49-F238E27FC236}">
                    <a16:creationId xmlns:a16="http://schemas.microsoft.com/office/drawing/2014/main" id="{2AA96D1A-33D3-BEF8-A9DE-CBB1F0ED249E}"/>
                  </a:ext>
                </a:extLst>
              </p:cNvPr>
              <p:cNvSpPr/>
              <p:nvPr/>
            </p:nvSpPr>
            <p:spPr>
              <a:xfrm>
                <a:off x="8072117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9" name="직사각형 238">
                <a:extLst>
                  <a:ext uri="{FF2B5EF4-FFF2-40B4-BE49-F238E27FC236}">
                    <a16:creationId xmlns:a16="http://schemas.microsoft.com/office/drawing/2014/main" id="{F97D6738-9150-5825-094E-37524C6F6959}"/>
                  </a:ext>
                </a:extLst>
              </p:cNvPr>
              <p:cNvSpPr/>
              <p:nvPr/>
            </p:nvSpPr>
            <p:spPr>
              <a:xfrm>
                <a:off x="8718563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0" name="직사각형 239">
                <a:extLst>
                  <a:ext uri="{FF2B5EF4-FFF2-40B4-BE49-F238E27FC236}">
                    <a16:creationId xmlns:a16="http://schemas.microsoft.com/office/drawing/2014/main" id="{A6B18D7A-FC4E-836C-BF16-E3CB8343096E}"/>
                  </a:ext>
                </a:extLst>
              </p:cNvPr>
              <p:cNvSpPr/>
              <p:nvPr/>
            </p:nvSpPr>
            <p:spPr>
              <a:xfrm>
                <a:off x="9365009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1" name="직사각형 240">
                <a:extLst>
                  <a:ext uri="{FF2B5EF4-FFF2-40B4-BE49-F238E27FC236}">
                    <a16:creationId xmlns:a16="http://schemas.microsoft.com/office/drawing/2014/main" id="{5757061B-DDFD-F0CB-93A8-BEA45D2B9817}"/>
                  </a:ext>
                </a:extLst>
              </p:cNvPr>
              <p:cNvSpPr/>
              <p:nvPr/>
            </p:nvSpPr>
            <p:spPr>
              <a:xfrm>
                <a:off x="10011455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2" name="직사각형 241">
                <a:extLst>
                  <a:ext uri="{FF2B5EF4-FFF2-40B4-BE49-F238E27FC236}">
                    <a16:creationId xmlns:a16="http://schemas.microsoft.com/office/drawing/2014/main" id="{024D4060-AFC3-7573-C89B-3F010F578E12}"/>
                  </a:ext>
                </a:extLst>
              </p:cNvPr>
              <p:cNvSpPr/>
              <p:nvPr/>
            </p:nvSpPr>
            <p:spPr>
              <a:xfrm>
                <a:off x="7962550" y="4177919"/>
                <a:ext cx="2694038" cy="592971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3" name="직사각형 242">
                <a:extLst>
                  <a:ext uri="{FF2B5EF4-FFF2-40B4-BE49-F238E27FC236}">
                    <a16:creationId xmlns:a16="http://schemas.microsoft.com/office/drawing/2014/main" id="{EBC319B2-7B16-BCFD-EDC0-83E75282DDB8}"/>
                  </a:ext>
                </a:extLst>
              </p:cNvPr>
              <p:cNvSpPr/>
              <p:nvPr/>
            </p:nvSpPr>
            <p:spPr>
              <a:xfrm>
                <a:off x="7962550" y="5370694"/>
                <a:ext cx="2694038" cy="617573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4" name="그래픽 243" descr="자물쇠">
                <a:extLst>
                  <a:ext uri="{FF2B5EF4-FFF2-40B4-BE49-F238E27FC236}">
                    <a16:creationId xmlns:a16="http://schemas.microsoft.com/office/drawing/2014/main" id="{52393E31-C88F-3EB0-7529-42BB1B0B7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5597025"/>
                <a:ext cx="660623" cy="660623"/>
              </a:xfrm>
              <a:prstGeom prst="rect">
                <a:avLst/>
              </a:prstGeom>
            </p:spPr>
          </p:pic>
          <p:sp>
            <p:nvSpPr>
              <p:cNvPr id="245" name="직사각형 244">
                <a:extLst>
                  <a:ext uri="{FF2B5EF4-FFF2-40B4-BE49-F238E27FC236}">
                    <a16:creationId xmlns:a16="http://schemas.microsoft.com/office/drawing/2014/main" id="{5B2FCF88-332C-19A4-FDEA-7B9163A65037}"/>
                  </a:ext>
                </a:extLst>
              </p:cNvPr>
              <p:cNvSpPr/>
              <p:nvPr/>
            </p:nvSpPr>
            <p:spPr>
              <a:xfrm>
                <a:off x="7962550" y="4770891"/>
                <a:ext cx="2694038" cy="586119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6" name="직사각형 245">
                <a:extLst>
                  <a:ext uri="{FF2B5EF4-FFF2-40B4-BE49-F238E27FC236}">
                    <a16:creationId xmlns:a16="http://schemas.microsoft.com/office/drawing/2014/main" id="{856AB75D-CAD5-36A6-0CAD-B718C7A95582}"/>
                  </a:ext>
                </a:extLst>
              </p:cNvPr>
              <p:cNvSpPr/>
              <p:nvPr/>
            </p:nvSpPr>
            <p:spPr>
              <a:xfrm>
                <a:off x="7962550" y="3578325"/>
                <a:ext cx="2694038" cy="592971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7" name="그래픽 246" descr="자물쇠">
                <a:extLst>
                  <a:ext uri="{FF2B5EF4-FFF2-40B4-BE49-F238E27FC236}">
                    <a16:creationId xmlns:a16="http://schemas.microsoft.com/office/drawing/2014/main" id="{FC48B557-FD34-3586-46BA-B093ADC16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4357156"/>
                <a:ext cx="660623" cy="660623"/>
              </a:xfrm>
              <a:prstGeom prst="rect">
                <a:avLst/>
              </a:prstGeom>
            </p:spPr>
          </p:pic>
          <p:pic>
            <p:nvPicPr>
              <p:cNvPr id="248" name="그래픽 247" descr="자물쇠">
                <a:extLst>
                  <a:ext uri="{FF2B5EF4-FFF2-40B4-BE49-F238E27FC236}">
                    <a16:creationId xmlns:a16="http://schemas.microsoft.com/office/drawing/2014/main" id="{071F9E30-D283-3F0E-2CDA-B3B852FF7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4975739"/>
                <a:ext cx="660623" cy="660623"/>
              </a:xfrm>
              <a:prstGeom prst="rect">
                <a:avLst/>
              </a:prstGeom>
            </p:spPr>
          </p:pic>
          <p:pic>
            <p:nvPicPr>
              <p:cNvPr id="249" name="그래픽 248" descr="자물쇠">
                <a:extLst>
                  <a:ext uri="{FF2B5EF4-FFF2-40B4-BE49-F238E27FC236}">
                    <a16:creationId xmlns:a16="http://schemas.microsoft.com/office/drawing/2014/main" id="{0FB3273D-CFCD-95A5-01E2-760CCB8B9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3735870"/>
                <a:ext cx="660623" cy="660623"/>
              </a:xfrm>
              <a:prstGeom prst="rect">
                <a:avLst/>
              </a:prstGeom>
            </p:spPr>
          </p:pic>
        </p:grpSp>
        <p:grpSp>
          <p:nvGrpSpPr>
            <p:cNvPr id="275" name="그룹 274">
              <a:extLst>
                <a:ext uri="{FF2B5EF4-FFF2-40B4-BE49-F238E27FC236}">
                  <a16:creationId xmlns:a16="http://schemas.microsoft.com/office/drawing/2014/main" id="{DA00A9E8-0C1B-E970-34A7-9F885E1148F5}"/>
                </a:ext>
              </a:extLst>
            </p:cNvPr>
            <p:cNvGrpSpPr/>
            <p:nvPr/>
          </p:nvGrpSpPr>
          <p:grpSpPr>
            <a:xfrm>
              <a:off x="7493942" y="3238848"/>
              <a:ext cx="3090228" cy="2679323"/>
              <a:chOff x="7962550" y="3578325"/>
              <a:chExt cx="3090228" cy="2679323"/>
            </a:xfrm>
          </p:grpSpPr>
          <p:sp>
            <p:nvSpPr>
              <p:cNvPr id="276" name="직사각형 275">
                <a:extLst>
                  <a:ext uri="{FF2B5EF4-FFF2-40B4-BE49-F238E27FC236}">
                    <a16:creationId xmlns:a16="http://schemas.microsoft.com/office/drawing/2014/main" id="{FDB262ED-0C9E-613B-8BEC-FBE82B026E39}"/>
                  </a:ext>
                </a:extLst>
              </p:cNvPr>
              <p:cNvSpPr/>
              <p:nvPr/>
            </p:nvSpPr>
            <p:spPr>
              <a:xfrm>
                <a:off x="8072117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7" name="직사각형 276">
                <a:extLst>
                  <a:ext uri="{FF2B5EF4-FFF2-40B4-BE49-F238E27FC236}">
                    <a16:creationId xmlns:a16="http://schemas.microsoft.com/office/drawing/2014/main" id="{1858E3E9-3AE9-843A-DE97-CCF5D73F73F6}"/>
                  </a:ext>
                </a:extLst>
              </p:cNvPr>
              <p:cNvSpPr/>
              <p:nvPr/>
            </p:nvSpPr>
            <p:spPr>
              <a:xfrm>
                <a:off x="8718563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8" name="직사각형 277">
                <a:extLst>
                  <a:ext uri="{FF2B5EF4-FFF2-40B4-BE49-F238E27FC236}">
                    <a16:creationId xmlns:a16="http://schemas.microsoft.com/office/drawing/2014/main" id="{3BE6D1B6-831C-1119-24F2-A37D4989CB72}"/>
                  </a:ext>
                </a:extLst>
              </p:cNvPr>
              <p:cNvSpPr/>
              <p:nvPr/>
            </p:nvSpPr>
            <p:spPr>
              <a:xfrm>
                <a:off x="9365009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9" name="직사각형 278">
                <a:extLst>
                  <a:ext uri="{FF2B5EF4-FFF2-40B4-BE49-F238E27FC236}">
                    <a16:creationId xmlns:a16="http://schemas.microsoft.com/office/drawing/2014/main" id="{715EFB1C-96F5-351A-C464-302A49B03C53}"/>
                  </a:ext>
                </a:extLst>
              </p:cNvPr>
              <p:cNvSpPr/>
              <p:nvPr/>
            </p:nvSpPr>
            <p:spPr>
              <a:xfrm>
                <a:off x="10011455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0" name="직사각형 279">
                <a:extLst>
                  <a:ext uri="{FF2B5EF4-FFF2-40B4-BE49-F238E27FC236}">
                    <a16:creationId xmlns:a16="http://schemas.microsoft.com/office/drawing/2014/main" id="{0C0A9281-939C-499E-69A3-83758F318F9D}"/>
                  </a:ext>
                </a:extLst>
              </p:cNvPr>
              <p:cNvSpPr/>
              <p:nvPr/>
            </p:nvSpPr>
            <p:spPr>
              <a:xfrm>
                <a:off x="8072117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1" name="직사각형 280">
                <a:extLst>
                  <a:ext uri="{FF2B5EF4-FFF2-40B4-BE49-F238E27FC236}">
                    <a16:creationId xmlns:a16="http://schemas.microsoft.com/office/drawing/2014/main" id="{8BC261B0-CA36-3528-E1C0-39B0F1B2F722}"/>
                  </a:ext>
                </a:extLst>
              </p:cNvPr>
              <p:cNvSpPr/>
              <p:nvPr/>
            </p:nvSpPr>
            <p:spPr>
              <a:xfrm>
                <a:off x="8718563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2" name="직사각형 281">
                <a:extLst>
                  <a:ext uri="{FF2B5EF4-FFF2-40B4-BE49-F238E27FC236}">
                    <a16:creationId xmlns:a16="http://schemas.microsoft.com/office/drawing/2014/main" id="{E4155177-AF15-64E6-0A01-977F1F8D9B05}"/>
                  </a:ext>
                </a:extLst>
              </p:cNvPr>
              <p:cNvSpPr/>
              <p:nvPr/>
            </p:nvSpPr>
            <p:spPr>
              <a:xfrm>
                <a:off x="9365009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3" name="직사각형 282">
                <a:extLst>
                  <a:ext uri="{FF2B5EF4-FFF2-40B4-BE49-F238E27FC236}">
                    <a16:creationId xmlns:a16="http://schemas.microsoft.com/office/drawing/2014/main" id="{EE0F0395-4513-0FA0-5EC1-E0B4BC463D28}"/>
                  </a:ext>
                </a:extLst>
              </p:cNvPr>
              <p:cNvSpPr/>
              <p:nvPr/>
            </p:nvSpPr>
            <p:spPr>
              <a:xfrm>
                <a:off x="10011455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4" name="직사각형 283">
                <a:extLst>
                  <a:ext uri="{FF2B5EF4-FFF2-40B4-BE49-F238E27FC236}">
                    <a16:creationId xmlns:a16="http://schemas.microsoft.com/office/drawing/2014/main" id="{4D694F66-DD4E-EC28-C2AD-A1B9F8324826}"/>
                  </a:ext>
                </a:extLst>
              </p:cNvPr>
              <p:cNvSpPr/>
              <p:nvPr/>
            </p:nvSpPr>
            <p:spPr>
              <a:xfrm>
                <a:off x="8072117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5" name="직사각형 284">
                <a:extLst>
                  <a:ext uri="{FF2B5EF4-FFF2-40B4-BE49-F238E27FC236}">
                    <a16:creationId xmlns:a16="http://schemas.microsoft.com/office/drawing/2014/main" id="{E8FE5706-549B-51D6-9662-E913BF92BC4A}"/>
                  </a:ext>
                </a:extLst>
              </p:cNvPr>
              <p:cNvSpPr/>
              <p:nvPr/>
            </p:nvSpPr>
            <p:spPr>
              <a:xfrm>
                <a:off x="8718563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6" name="직사각형 285">
                <a:extLst>
                  <a:ext uri="{FF2B5EF4-FFF2-40B4-BE49-F238E27FC236}">
                    <a16:creationId xmlns:a16="http://schemas.microsoft.com/office/drawing/2014/main" id="{F82E0EF6-84FD-FECE-6D12-4F62B05DE250}"/>
                  </a:ext>
                </a:extLst>
              </p:cNvPr>
              <p:cNvSpPr/>
              <p:nvPr/>
            </p:nvSpPr>
            <p:spPr>
              <a:xfrm>
                <a:off x="9365009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7" name="직사각형 286">
                <a:extLst>
                  <a:ext uri="{FF2B5EF4-FFF2-40B4-BE49-F238E27FC236}">
                    <a16:creationId xmlns:a16="http://schemas.microsoft.com/office/drawing/2014/main" id="{5BBE0E73-E10D-6C3F-5C9B-C9B8420FF8FB}"/>
                  </a:ext>
                </a:extLst>
              </p:cNvPr>
              <p:cNvSpPr/>
              <p:nvPr/>
            </p:nvSpPr>
            <p:spPr>
              <a:xfrm>
                <a:off x="10011455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8" name="직사각형 287">
                <a:extLst>
                  <a:ext uri="{FF2B5EF4-FFF2-40B4-BE49-F238E27FC236}">
                    <a16:creationId xmlns:a16="http://schemas.microsoft.com/office/drawing/2014/main" id="{09ED4642-F95D-28AE-D426-CD91FCE29389}"/>
                  </a:ext>
                </a:extLst>
              </p:cNvPr>
              <p:cNvSpPr/>
              <p:nvPr/>
            </p:nvSpPr>
            <p:spPr>
              <a:xfrm>
                <a:off x="8072117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9" name="직사각형 288">
                <a:extLst>
                  <a:ext uri="{FF2B5EF4-FFF2-40B4-BE49-F238E27FC236}">
                    <a16:creationId xmlns:a16="http://schemas.microsoft.com/office/drawing/2014/main" id="{49F5935F-DFCD-B74F-3E73-F9E75BA159B6}"/>
                  </a:ext>
                </a:extLst>
              </p:cNvPr>
              <p:cNvSpPr/>
              <p:nvPr/>
            </p:nvSpPr>
            <p:spPr>
              <a:xfrm>
                <a:off x="8718563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0" name="직사각형 289">
                <a:extLst>
                  <a:ext uri="{FF2B5EF4-FFF2-40B4-BE49-F238E27FC236}">
                    <a16:creationId xmlns:a16="http://schemas.microsoft.com/office/drawing/2014/main" id="{0332FCAF-0F67-418E-8105-029929127ECE}"/>
                  </a:ext>
                </a:extLst>
              </p:cNvPr>
              <p:cNvSpPr/>
              <p:nvPr/>
            </p:nvSpPr>
            <p:spPr>
              <a:xfrm>
                <a:off x="9365009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1" name="직사각형 290">
                <a:extLst>
                  <a:ext uri="{FF2B5EF4-FFF2-40B4-BE49-F238E27FC236}">
                    <a16:creationId xmlns:a16="http://schemas.microsoft.com/office/drawing/2014/main" id="{71855E1B-349E-AD71-5C60-BFA93D40C3BF}"/>
                  </a:ext>
                </a:extLst>
              </p:cNvPr>
              <p:cNvSpPr/>
              <p:nvPr/>
            </p:nvSpPr>
            <p:spPr>
              <a:xfrm>
                <a:off x="10011455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2" name="직사각형 291">
                <a:extLst>
                  <a:ext uri="{FF2B5EF4-FFF2-40B4-BE49-F238E27FC236}">
                    <a16:creationId xmlns:a16="http://schemas.microsoft.com/office/drawing/2014/main" id="{6612CE36-DB71-5D1B-1343-31EF32BC1093}"/>
                  </a:ext>
                </a:extLst>
              </p:cNvPr>
              <p:cNvSpPr/>
              <p:nvPr/>
            </p:nvSpPr>
            <p:spPr>
              <a:xfrm>
                <a:off x="7962550" y="4177919"/>
                <a:ext cx="2694038" cy="592971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3" name="직사각형 292">
                <a:extLst>
                  <a:ext uri="{FF2B5EF4-FFF2-40B4-BE49-F238E27FC236}">
                    <a16:creationId xmlns:a16="http://schemas.microsoft.com/office/drawing/2014/main" id="{95BDCE4B-E8B8-8B56-C4EA-E6653DA78AA4}"/>
                  </a:ext>
                </a:extLst>
              </p:cNvPr>
              <p:cNvSpPr/>
              <p:nvPr/>
            </p:nvSpPr>
            <p:spPr>
              <a:xfrm>
                <a:off x="7962550" y="5370694"/>
                <a:ext cx="2694038" cy="617573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94" name="그래픽 293" descr="자물쇠">
                <a:extLst>
                  <a:ext uri="{FF2B5EF4-FFF2-40B4-BE49-F238E27FC236}">
                    <a16:creationId xmlns:a16="http://schemas.microsoft.com/office/drawing/2014/main" id="{D42F1952-718B-AE52-2BD8-6AAF7A50D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5597025"/>
                <a:ext cx="660623" cy="660623"/>
              </a:xfrm>
              <a:prstGeom prst="rect">
                <a:avLst/>
              </a:prstGeom>
            </p:spPr>
          </p:pic>
          <p:sp>
            <p:nvSpPr>
              <p:cNvPr id="295" name="직사각형 294">
                <a:extLst>
                  <a:ext uri="{FF2B5EF4-FFF2-40B4-BE49-F238E27FC236}">
                    <a16:creationId xmlns:a16="http://schemas.microsoft.com/office/drawing/2014/main" id="{C1D0F7D5-1713-0500-43D1-5863233689F0}"/>
                  </a:ext>
                </a:extLst>
              </p:cNvPr>
              <p:cNvSpPr/>
              <p:nvPr/>
            </p:nvSpPr>
            <p:spPr>
              <a:xfrm>
                <a:off x="7962550" y="4770891"/>
                <a:ext cx="2694038" cy="586119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6" name="직사각형 295">
                <a:extLst>
                  <a:ext uri="{FF2B5EF4-FFF2-40B4-BE49-F238E27FC236}">
                    <a16:creationId xmlns:a16="http://schemas.microsoft.com/office/drawing/2014/main" id="{37959FF5-B5CA-0F1A-5D58-34C988FC9D18}"/>
                  </a:ext>
                </a:extLst>
              </p:cNvPr>
              <p:cNvSpPr/>
              <p:nvPr/>
            </p:nvSpPr>
            <p:spPr>
              <a:xfrm>
                <a:off x="7962550" y="3578325"/>
                <a:ext cx="2694038" cy="592971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97" name="그래픽 296" descr="자물쇠">
                <a:extLst>
                  <a:ext uri="{FF2B5EF4-FFF2-40B4-BE49-F238E27FC236}">
                    <a16:creationId xmlns:a16="http://schemas.microsoft.com/office/drawing/2014/main" id="{D6F177D7-04EB-D00F-B3D8-F460E15AA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4357156"/>
                <a:ext cx="660623" cy="660623"/>
              </a:xfrm>
              <a:prstGeom prst="rect">
                <a:avLst/>
              </a:prstGeom>
            </p:spPr>
          </p:pic>
          <p:pic>
            <p:nvPicPr>
              <p:cNvPr id="298" name="그래픽 297" descr="자물쇠">
                <a:extLst>
                  <a:ext uri="{FF2B5EF4-FFF2-40B4-BE49-F238E27FC236}">
                    <a16:creationId xmlns:a16="http://schemas.microsoft.com/office/drawing/2014/main" id="{412748E3-AA4A-5E1C-5324-E7A0A094E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4975739"/>
                <a:ext cx="660623" cy="660623"/>
              </a:xfrm>
              <a:prstGeom prst="rect">
                <a:avLst/>
              </a:prstGeom>
            </p:spPr>
          </p:pic>
          <p:pic>
            <p:nvPicPr>
              <p:cNvPr id="299" name="그래픽 298" descr="자물쇠">
                <a:extLst>
                  <a:ext uri="{FF2B5EF4-FFF2-40B4-BE49-F238E27FC236}">
                    <a16:creationId xmlns:a16="http://schemas.microsoft.com/office/drawing/2014/main" id="{DDDF99E2-C153-6C8C-BF06-7FC5F8F1D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3735870"/>
                <a:ext cx="660623" cy="660623"/>
              </a:xfrm>
              <a:prstGeom prst="rect">
                <a:avLst/>
              </a:prstGeom>
            </p:spPr>
          </p:pic>
        </p:grpSp>
        <p:grpSp>
          <p:nvGrpSpPr>
            <p:cNvPr id="300" name="그룹 299">
              <a:extLst>
                <a:ext uri="{FF2B5EF4-FFF2-40B4-BE49-F238E27FC236}">
                  <a16:creationId xmlns:a16="http://schemas.microsoft.com/office/drawing/2014/main" id="{8EAE0E61-F096-E8FE-458C-23AD80BBFCB4}"/>
                </a:ext>
              </a:extLst>
            </p:cNvPr>
            <p:cNvGrpSpPr/>
            <p:nvPr/>
          </p:nvGrpSpPr>
          <p:grpSpPr>
            <a:xfrm>
              <a:off x="4864762" y="3238848"/>
              <a:ext cx="3090228" cy="2679323"/>
              <a:chOff x="7962550" y="3578325"/>
              <a:chExt cx="3090228" cy="2679323"/>
            </a:xfrm>
          </p:grpSpPr>
          <p:sp>
            <p:nvSpPr>
              <p:cNvPr id="301" name="직사각형 300">
                <a:extLst>
                  <a:ext uri="{FF2B5EF4-FFF2-40B4-BE49-F238E27FC236}">
                    <a16:creationId xmlns:a16="http://schemas.microsoft.com/office/drawing/2014/main" id="{6BB14E87-EC4C-B579-AE60-8295E657FDCB}"/>
                  </a:ext>
                </a:extLst>
              </p:cNvPr>
              <p:cNvSpPr/>
              <p:nvPr/>
            </p:nvSpPr>
            <p:spPr>
              <a:xfrm>
                <a:off x="8072117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2" name="직사각형 301">
                <a:extLst>
                  <a:ext uri="{FF2B5EF4-FFF2-40B4-BE49-F238E27FC236}">
                    <a16:creationId xmlns:a16="http://schemas.microsoft.com/office/drawing/2014/main" id="{1286DBF0-0429-7AB2-874F-27493B60B149}"/>
                  </a:ext>
                </a:extLst>
              </p:cNvPr>
              <p:cNvSpPr/>
              <p:nvPr/>
            </p:nvSpPr>
            <p:spPr>
              <a:xfrm>
                <a:off x="8718563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3" name="직사각형 302">
                <a:extLst>
                  <a:ext uri="{FF2B5EF4-FFF2-40B4-BE49-F238E27FC236}">
                    <a16:creationId xmlns:a16="http://schemas.microsoft.com/office/drawing/2014/main" id="{FD60E521-DB1D-2494-3F2C-0244751E4ED6}"/>
                  </a:ext>
                </a:extLst>
              </p:cNvPr>
              <p:cNvSpPr/>
              <p:nvPr/>
            </p:nvSpPr>
            <p:spPr>
              <a:xfrm>
                <a:off x="9365009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4" name="직사각형 303">
                <a:extLst>
                  <a:ext uri="{FF2B5EF4-FFF2-40B4-BE49-F238E27FC236}">
                    <a16:creationId xmlns:a16="http://schemas.microsoft.com/office/drawing/2014/main" id="{D21D9681-8EF0-472E-4530-5BD529D9EB69}"/>
                  </a:ext>
                </a:extLst>
              </p:cNvPr>
              <p:cNvSpPr/>
              <p:nvPr/>
            </p:nvSpPr>
            <p:spPr>
              <a:xfrm>
                <a:off x="10011455" y="3621277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5" name="직사각형 304">
                <a:extLst>
                  <a:ext uri="{FF2B5EF4-FFF2-40B4-BE49-F238E27FC236}">
                    <a16:creationId xmlns:a16="http://schemas.microsoft.com/office/drawing/2014/main" id="{51DEB576-438B-F3DA-1BD0-9072F54E7DA8}"/>
                  </a:ext>
                </a:extLst>
              </p:cNvPr>
              <p:cNvSpPr/>
              <p:nvPr/>
            </p:nvSpPr>
            <p:spPr>
              <a:xfrm>
                <a:off x="8072117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6" name="직사각형 305">
                <a:extLst>
                  <a:ext uri="{FF2B5EF4-FFF2-40B4-BE49-F238E27FC236}">
                    <a16:creationId xmlns:a16="http://schemas.microsoft.com/office/drawing/2014/main" id="{7ACBB705-7E9D-C430-1032-8BB1261B1224}"/>
                  </a:ext>
                </a:extLst>
              </p:cNvPr>
              <p:cNvSpPr/>
              <p:nvPr/>
            </p:nvSpPr>
            <p:spPr>
              <a:xfrm>
                <a:off x="8718563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7" name="직사각형 306">
                <a:extLst>
                  <a:ext uri="{FF2B5EF4-FFF2-40B4-BE49-F238E27FC236}">
                    <a16:creationId xmlns:a16="http://schemas.microsoft.com/office/drawing/2014/main" id="{F366A5DC-D9FE-6C7F-51E1-5C46B49B6D54}"/>
                  </a:ext>
                </a:extLst>
              </p:cNvPr>
              <p:cNvSpPr/>
              <p:nvPr/>
            </p:nvSpPr>
            <p:spPr>
              <a:xfrm>
                <a:off x="9365009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8" name="직사각형 307">
                <a:extLst>
                  <a:ext uri="{FF2B5EF4-FFF2-40B4-BE49-F238E27FC236}">
                    <a16:creationId xmlns:a16="http://schemas.microsoft.com/office/drawing/2014/main" id="{FC098284-0CF4-D1E0-1207-1597952F2C20}"/>
                  </a:ext>
                </a:extLst>
              </p:cNvPr>
              <p:cNvSpPr/>
              <p:nvPr/>
            </p:nvSpPr>
            <p:spPr>
              <a:xfrm>
                <a:off x="10011455" y="4214248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9" name="직사각형 308">
                <a:extLst>
                  <a:ext uri="{FF2B5EF4-FFF2-40B4-BE49-F238E27FC236}">
                    <a16:creationId xmlns:a16="http://schemas.microsoft.com/office/drawing/2014/main" id="{71E80924-AD86-04B9-A478-C9F3C42D0BDA}"/>
                  </a:ext>
                </a:extLst>
              </p:cNvPr>
              <p:cNvSpPr/>
              <p:nvPr/>
            </p:nvSpPr>
            <p:spPr>
              <a:xfrm>
                <a:off x="8072117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0" name="직사각형 309">
                <a:extLst>
                  <a:ext uri="{FF2B5EF4-FFF2-40B4-BE49-F238E27FC236}">
                    <a16:creationId xmlns:a16="http://schemas.microsoft.com/office/drawing/2014/main" id="{98C29426-DD08-7D13-F2DA-37D44D1873E2}"/>
                  </a:ext>
                </a:extLst>
              </p:cNvPr>
              <p:cNvSpPr/>
              <p:nvPr/>
            </p:nvSpPr>
            <p:spPr>
              <a:xfrm>
                <a:off x="8718563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1" name="직사각형 310">
                <a:extLst>
                  <a:ext uri="{FF2B5EF4-FFF2-40B4-BE49-F238E27FC236}">
                    <a16:creationId xmlns:a16="http://schemas.microsoft.com/office/drawing/2014/main" id="{7EADC033-23D4-EA4F-6997-5423900A83C6}"/>
                  </a:ext>
                </a:extLst>
              </p:cNvPr>
              <p:cNvSpPr/>
              <p:nvPr/>
            </p:nvSpPr>
            <p:spPr>
              <a:xfrm>
                <a:off x="9365009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2" name="직사각형 311">
                <a:extLst>
                  <a:ext uri="{FF2B5EF4-FFF2-40B4-BE49-F238E27FC236}">
                    <a16:creationId xmlns:a16="http://schemas.microsoft.com/office/drawing/2014/main" id="{6063709E-ECEC-9382-0E9E-77198A6A3FA5}"/>
                  </a:ext>
                </a:extLst>
              </p:cNvPr>
              <p:cNvSpPr/>
              <p:nvPr/>
            </p:nvSpPr>
            <p:spPr>
              <a:xfrm>
                <a:off x="10011455" y="4807220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3" name="직사각형 312">
                <a:extLst>
                  <a:ext uri="{FF2B5EF4-FFF2-40B4-BE49-F238E27FC236}">
                    <a16:creationId xmlns:a16="http://schemas.microsoft.com/office/drawing/2014/main" id="{50FE0ECE-D192-C4A5-18EF-DC33EE18BEA4}"/>
                  </a:ext>
                </a:extLst>
              </p:cNvPr>
              <p:cNvSpPr/>
              <p:nvPr/>
            </p:nvSpPr>
            <p:spPr>
              <a:xfrm>
                <a:off x="8072117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4" name="직사각형 313">
                <a:extLst>
                  <a:ext uri="{FF2B5EF4-FFF2-40B4-BE49-F238E27FC236}">
                    <a16:creationId xmlns:a16="http://schemas.microsoft.com/office/drawing/2014/main" id="{1158030A-1EC9-9C07-809F-45EFFF40DEE9}"/>
                  </a:ext>
                </a:extLst>
              </p:cNvPr>
              <p:cNvSpPr/>
              <p:nvPr/>
            </p:nvSpPr>
            <p:spPr>
              <a:xfrm>
                <a:off x="8718563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5" name="직사각형 314">
                <a:extLst>
                  <a:ext uri="{FF2B5EF4-FFF2-40B4-BE49-F238E27FC236}">
                    <a16:creationId xmlns:a16="http://schemas.microsoft.com/office/drawing/2014/main" id="{1904744E-9181-1356-8601-CE0A48AFC010}"/>
                  </a:ext>
                </a:extLst>
              </p:cNvPr>
              <p:cNvSpPr/>
              <p:nvPr/>
            </p:nvSpPr>
            <p:spPr>
              <a:xfrm>
                <a:off x="9365009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6" name="직사각형 315">
                <a:extLst>
                  <a:ext uri="{FF2B5EF4-FFF2-40B4-BE49-F238E27FC236}">
                    <a16:creationId xmlns:a16="http://schemas.microsoft.com/office/drawing/2014/main" id="{CF8DA65E-1EB3-64CD-777E-B04F46F1ADBD}"/>
                  </a:ext>
                </a:extLst>
              </p:cNvPr>
              <p:cNvSpPr/>
              <p:nvPr/>
            </p:nvSpPr>
            <p:spPr>
              <a:xfrm>
                <a:off x="10011455" y="5400191"/>
                <a:ext cx="527146" cy="5271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7" name="직사각형 316">
                <a:extLst>
                  <a:ext uri="{FF2B5EF4-FFF2-40B4-BE49-F238E27FC236}">
                    <a16:creationId xmlns:a16="http://schemas.microsoft.com/office/drawing/2014/main" id="{990EBA3A-BCB1-447C-E73B-8ECA614BAC7A}"/>
                  </a:ext>
                </a:extLst>
              </p:cNvPr>
              <p:cNvSpPr/>
              <p:nvPr/>
            </p:nvSpPr>
            <p:spPr>
              <a:xfrm>
                <a:off x="7962550" y="4177919"/>
                <a:ext cx="2694038" cy="592971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8" name="직사각형 317">
                <a:extLst>
                  <a:ext uri="{FF2B5EF4-FFF2-40B4-BE49-F238E27FC236}">
                    <a16:creationId xmlns:a16="http://schemas.microsoft.com/office/drawing/2014/main" id="{D3E201E8-70B5-93AA-DC13-5E2972F7058B}"/>
                  </a:ext>
                </a:extLst>
              </p:cNvPr>
              <p:cNvSpPr/>
              <p:nvPr/>
            </p:nvSpPr>
            <p:spPr>
              <a:xfrm>
                <a:off x="7962550" y="5370694"/>
                <a:ext cx="2694038" cy="617573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19" name="그래픽 318" descr="자물쇠">
                <a:extLst>
                  <a:ext uri="{FF2B5EF4-FFF2-40B4-BE49-F238E27FC236}">
                    <a16:creationId xmlns:a16="http://schemas.microsoft.com/office/drawing/2014/main" id="{6B749D7B-63BE-CFE7-71F8-30ED10497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5597025"/>
                <a:ext cx="660623" cy="660623"/>
              </a:xfrm>
              <a:prstGeom prst="rect">
                <a:avLst/>
              </a:prstGeom>
            </p:spPr>
          </p:pic>
          <p:sp>
            <p:nvSpPr>
              <p:cNvPr id="320" name="직사각형 319">
                <a:extLst>
                  <a:ext uri="{FF2B5EF4-FFF2-40B4-BE49-F238E27FC236}">
                    <a16:creationId xmlns:a16="http://schemas.microsoft.com/office/drawing/2014/main" id="{888F0903-4E86-0B89-CD23-E5316F743981}"/>
                  </a:ext>
                </a:extLst>
              </p:cNvPr>
              <p:cNvSpPr/>
              <p:nvPr/>
            </p:nvSpPr>
            <p:spPr>
              <a:xfrm>
                <a:off x="7962550" y="4770891"/>
                <a:ext cx="2694038" cy="586119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1" name="직사각형 320">
                <a:extLst>
                  <a:ext uri="{FF2B5EF4-FFF2-40B4-BE49-F238E27FC236}">
                    <a16:creationId xmlns:a16="http://schemas.microsoft.com/office/drawing/2014/main" id="{236B3C10-B385-CA63-D830-49A96E5F937D}"/>
                  </a:ext>
                </a:extLst>
              </p:cNvPr>
              <p:cNvSpPr/>
              <p:nvPr/>
            </p:nvSpPr>
            <p:spPr>
              <a:xfrm>
                <a:off x="7962550" y="3578325"/>
                <a:ext cx="2694038" cy="592971"/>
              </a:xfrm>
              <a:prstGeom prst="rect">
                <a:avLst/>
              </a:prstGeom>
              <a:noFill/>
              <a:ln w="31750">
                <a:solidFill>
                  <a:srgbClr val="C5A8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22" name="그래픽 321" descr="자물쇠">
                <a:extLst>
                  <a:ext uri="{FF2B5EF4-FFF2-40B4-BE49-F238E27FC236}">
                    <a16:creationId xmlns:a16="http://schemas.microsoft.com/office/drawing/2014/main" id="{7DC696E9-D1C7-5019-5F2C-CF0411630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4357156"/>
                <a:ext cx="660623" cy="660623"/>
              </a:xfrm>
              <a:prstGeom prst="rect">
                <a:avLst/>
              </a:prstGeom>
            </p:spPr>
          </p:pic>
          <p:pic>
            <p:nvPicPr>
              <p:cNvPr id="323" name="그래픽 322" descr="자물쇠">
                <a:extLst>
                  <a:ext uri="{FF2B5EF4-FFF2-40B4-BE49-F238E27FC236}">
                    <a16:creationId xmlns:a16="http://schemas.microsoft.com/office/drawing/2014/main" id="{D3C1B794-309F-E40A-36D2-AFABA4F2D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4975739"/>
                <a:ext cx="660623" cy="660623"/>
              </a:xfrm>
              <a:prstGeom prst="rect">
                <a:avLst/>
              </a:prstGeom>
            </p:spPr>
          </p:pic>
          <p:pic>
            <p:nvPicPr>
              <p:cNvPr id="324" name="그래픽 323" descr="자물쇠">
                <a:extLst>
                  <a:ext uri="{FF2B5EF4-FFF2-40B4-BE49-F238E27FC236}">
                    <a16:creationId xmlns:a16="http://schemas.microsoft.com/office/drawing/2014/main" id="{09B7C922-3ADC-39BF-7065-D11968066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92155" y="3735870"/>
                <a:ext cx="660623" cy="660623"/>
              </a:xfrm>
              <a:prstGeom prst="rect">
                <a:avLst/>
              </a:prstGeom>
            </p:spPr>
          </p:pic>
        </p:grpSp>
      </p:grpSp>
      <p:sp>
        <p:nvSpPr>
          <p:cNvPr id="3" name="슬라이드 번호 개체 틀 3">
            <a:extLst>
              <a:ext uri="{FF2B5EF4-FFF2-40B4-BE49-F238E27FC236}">
                <a16:creationId xmlns:a16="http://schemas.microsoft.com/office/drawing/2014/main" id="{81516274-7A69-8539-43A9-E657CE41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229" y="6492875"/>
            <a:ext cx="660623" cy="365125"/>
          </a:xfrm>
        </p:spPr>
        <p:txBody>
          <a:bodyPr/>
          <a:lstStyle/>
          <a:p>
            <a:fld id="{3EA06C7C-9A6B-4C29-B660-7786F94B2102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6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/>
      <p:bldP spid="93" grpId="0"/>
      <p:bldP spid="9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8784</TotalTime>
  <Words>1254</Words>
  <Application>Microsoft Office PowerPoint</Application>
  <PresentationFormat>와이드스크린</PresentationFormat>
  <Paragraphs>416</Paragraphs>
  <Slides>17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Poppins Light</vt:lpstr>
      <vt:lpstr>맑은 고딕</vt:lpstr>
      <vt:lpstr>Poppins</vt:lpstr>
      <vt:lpstr>Wingdings</vt:lpstr>
      <vt:lpstr>Cambria Math</vt:lpstr>
      <vt:lpstr>Aldhabi</vt:lpstr>
      <vt:lpstr>Arial</vt:lpstr>
      <vt:lpstr>Poppins Medium</vt:lpstr>
      <vt:lpstr>Poppins ExtraLight</vt:lpstr>
      <vt:lpstr>Poppins SemiBold</vt:lpstr>
      <vt:lpstr>Office 테마</vt:lpstr>
      <vt:lpstr>Plaintext-Ciphertext Matrix Multiplication and FHE Bootstrapping: Fast and Fused</vt:lpstr>
      <vt:lpstr>Summary</vt:lpstr>
      <vt:lpstr>Matrix Multiplication</vt:lpstr>
      <vt:lpstr>Plaintext-Ciphertext Matrix Multiplication (PCMM)</vt:lpstr>
      <vt:lpstr>PCMM with CKKS</vt:lpstr>
      <vt:lpstr>Reduction from PCMM to PPMMs</vt:lpstr>
      <vt:lpstr>RLWE-based Encryption of Matrices</vt:lpstr>
      <vt:lpstr>RLWE PCMM ≤ PPMMs</vt:lpstr>
      <vt:lpstr>PCMM with Small/Large Matrices</vt:lpstr>
      <vt:lpstr>Different Formats for Various Dimensions</vt:lpstr>
      <vt:lpstr>MSRLWE for Large Matrices</vt:lpstr>
      <vt:lpstr>MSRLWE PCMM ≤ PPMMs</vt:lpstr>
      <vt:lpstr>Experimental Results</vt:lpstr>
      <vt:lpstr>MSRLWE for Batch Computation</vt:lpstr>
      <vt:lpstr>Experimental Results</vt:lpstr>
      <vt:lpstr>MAMBO: Fused PCMM and Batch Bootstrapping</vt:lpstr>
      <vt:lpstr>Wrapping 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박재현</dc:creator>
  <cp:lastModifiedBy>Jai Hyun Park</cp:lastModifiedBy>
  <cp:revision>216</cp:revision>
  <cp:lastPrinted>2024-05-16T06:04:03Z</cp:lastPrinted>
  <dcterms:created xsi:type="dcterms:W3CDTF">2024-03-05T08:30:56Z</dcterms:created>
  <dcterms:modified xsi:type="dcterms:W3CDTF">2024-08-22T14:55:25Z</dcterms:modified>
</cp:coreProperties>
</file>