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96" r:id="rId2"/>
  </p:sldMasterIdLst>
  <p:notesMasterIdLst>
    <p:notesMasterId r:id="rId20"/>
  </p:notesMasterIdLst>
  <p:sldIdLst>
    <p:sldId id="257" r:id="rId3"/>
    <p:sldId id="310" r:id="rId4"/>
    <p:sldId id="270" r:id="rId5"/>
    <p:sldId id="312" r:id="rId6"/>
    <p:sldId id="350" r:id="rId7"/>
    <p:sldId id="317" r:id="rId8"/>
    <p:sldId id="331" r:id="rId9"/>
    <p:sldId id="341" r:id="rId10"/>
    <p:sldId id="342" r:id="rId11"/>
    <p:sldId id="351" r:id="rId12"/>
    <p:sldId id="343" r:id="rId13"/>
    <p:sldId id="354" r:id="rId14"/>
    <p:sldId id="346" r:id="rId15"/>
    <p:sldId id="352" r:id="rId16"/>
    <p:sldId id="345" r:id="rId17"/>
    <p:sldId id="330" r:id="rId18"/>
    <p:sldId id="329" r:id="rId19"/>
  </p:sldIdLst>
  <p:sldSz cx="12192000" cy="6858000"/>
  <p:notesSz cx="6858000" cy="9144000"/>
  <p:embeddedFontLst>
    <p:embeddedFont>
      <p:font typeface="Spica Neue P" panose="020B0600070205080204" charset="-128"/>
      <p:regular r:id="rId21"/>
    </p:embeddedFont>
    <p:embeddedFont>
      <p:font typeface="Spica Neue P Light" panose="020B0600070205080204" charset="-128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</p:embeddedFontLst>
  <p:defaultTextStyle>
    <a:defPPr>
      <a:defRPr lang="ja-JP"/>
    </a:defPPr>
    <a:lvl1pPr marL="0" algn="l" defTabSz="2057092" rtl="0" eaLnBrk="1" latinLnBrk="0" hangingPunct="1">
      <a:defRPr kumimoji="1" sz="4050" kern="1200">
        <a:solidFill>
          <a:schemeClr val="tx1"/>
        </a:solidFill>
        <a:latin typeface="+mn-lt"/>
        <a:ea typeface="+mn-ea"/>
        <a:cs typeface="+mn-cs"/>
      </a:defRPr>
    </a:lvl1pPr>
    <a:lvl2pPr marL="1028544" algn="l" defTabSz="2057092" rtl="0" eaLnBrk="1" latinLnBrk="0" hangingPunct="1">
      <a:defRPr kumimoji="1" sz="4050" kern="1200">
        <a:solidFill>
          <a:schemeClr val="tx1"/>
        </a:solidFill>
        <a:latin typeface="+mn-lt"/>
        <a:ea typeface="+mn-ea"/>
        <a:cs typeface="+mn-cs"/>
      </a:defRPr>
    </a:lvl2pPr>
    <a:lvl3pPr marL="2057092" algn="l" defTabSz="2057092" rtl="0" eaLnBrk="1" latinLnBrk="0" hangingPunct="1">
      <a:defRPr kumimoji="1" sz="4050" kern="1200">
        <a:solidFill>
          <a:schemeClr val="tx1"/>
        </a:solidFill>
        <a:latin typeface="+mn-lt"/>
        <a:ea typeface="+mn-ea"/>
        <a:cs typeface="+mn-cs"/>
      </a:defRPr>
    </a:lvl3pPr>
    <a:lvl4pPr marL="3085638" algn="l" defTabSz="2057092" rtl="0" eaLnBrk="1" latinLnBrk="0" hangingPunct="1">
      <a:defRPr kumimoji="1" sz="4050" kern="1200">
        <a:solidFill>
          <a:schemeClr val="tx1"/>
        </a:solidFill>
        <a:latin typeface="+mn-lt"/>
        <a:ea typeface="+mn-ea"/>
        <a:cs typeface="+mn-cs"/>
      </a:defRPr>
    </a:lvl4pPr>
    <a:lvl5pPr marL="4114182" algn="l" defTabSz="2057092" rtl="0" eaLnBrk="1" latinLnBrk="0" hangingPunct="1">
      <a:defRPr kumimoji="1" sz="4050" kern="1200">
        <a:solidFill>
          <a:schemeClr val="tx1"/>
        </a:solidFill>
        <a:latin typeface="+mn-lt"/>
        <a:ea typeface="+mn-ea"/>
        <a:cs typeface="+mn-cs"/>
      </a:defRPr>
    </a:lvl5pPr>
    <a:lvl6pPr marL="5142728" algn="l" defTabSz="2057092" rtl="0" eaLnBrk="1" latinLnBrk="0" hangingPunct="1">
      <a:defRPr kumimoji="1" sz="4050" kern="1200">
        <a:solidFill>
          <a:schemeClr val="tx1"/>
        </a:solidFill>
        <a:latin typeface="+mn-lt"/>
        <a:ea typeface="+mn-ea"/>
        <a:cs typeface="+mn-cs"/>
      </a:defRPr>
    </a:lvl6pPr>
    <a:lvl7pPr marL="6171276" algn="l" defTabSz="2057092" rtl="0" eaLnBrk="1" latinLnBrk="0" hangingPunct="1">
      <a:defRPr kumimoji="1" sz="4050" kern="1200">
        <a:solidFill>
          <a:schemeClr val="tx1"/>
        </a:solidFill>
        <a:latin typeface="+mn-lt"/>
        <a:ea typeface="+mn-ea"/>
        <a:cs typeface="+mn-cs"/>
      </a:defRPr>
    </a:lvl7pPr>
    <a:lvl8pPr marL="7199820" algn="l" defTabSz="2057092" rtl="0" eaLnBrk="1" latinLnBrk="0" hangingPunct="1">
      <a:defRPr kumimoji="1" sz="4050" kern="1200">
        <a:solidFill>
          <a:schemeClr val="tx1"/>
        </a:solidFill>
        <a:latin typeface="+mn-lt"/>
        <a:ea typeface="+mn-ea"/>
        <a:cs typeface="+mn-cs"/>
      </a:defRPr>
    </a:lvl8pPr>
    <a:lvl9pPr marL="8228364" algn="l" defTabSz="2057092" rtl="0" eaLnBrk="1" latinLnBrk="0" hangingPunct="1">
      <a:defRPr kumimoji="1" sz="40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0B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867F9C-8D28-4821-ADBB-AE766C47520D}" v="1234" dt="2024-05-23T23:33:40.6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6" y="44"/>
      </p:cViewPr>
      <p:guideLst>
        <p:guide orient="horz" pos="2387"/>
        <p:guide pos="3840"/>
      </p:guideLst>
    </p:cSldViewPr>
  </p:slideViewPr>
  <p:notesTextViewPr>
    <p:cViewPr>
      <p:scale>
        <a:sx n="1" d="1"/>
        <a:sy n="1" d="1"/>
      </p:scale>
      <p:origin x="0" y="-792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 n" userId="e7c1c2e9eecacea3" providerId="LiveId" clId="{3B867F9C-8D28-4821-ADBB-AE766C47520D}"/>
    <pc:docChg chg="undo custSel addSld delSld modSld sldOrd modMainMaster">
      <pc:chgData name="r n" userId="e7c1c2e9eecacea3" providerId="LiveId" clId="{3B867F9C-8D28-4821-ADBB-AE766C47520D}" dt="2024-05-23T23:34:52.994" v="4807" actId="14100"/>
      <pc:docMkLst>
        <pc:docMk/>
      </pc:docMkLst>
      <pc:sldChg chg="addSp delSp modSp mod modClrScheme chgLayout modNotesTx">
        <pc:chgData name="r n" userId="e7c1c2e9eecacea3" providerId="LiveId" clId="{3B867F9C-8D28-4821-ADBB-AE766C47520D}" dt="2024-05-22T23:38:49.925" v="4313" actId="20577"/>
        <pc:sldMkLst>
          <pc:docMk/>
          <pc:sldMk cId="1142365604" sldId="257"/>
        </pc:sldMkLst>
        <pc:spChg chg="del mod ord">
          <ac:chgData name="r n" userId="e7c1c2e9eecacea3" providerId="LiveId" clId="{3B867F9C-8D28-4821-ADBB-AE766C47520D}" dt="2024-05-21T07:57:17.795" v="272" actId="700"/>
          <ac:spMkLst>
            <pc:docMk/>
            <pc:sldMk cId="1142365604" sldId="257"/>
            <ac:spMk id="3" creationId="{46C5D069-CC3F-4DCC-D937-FA9DA020F89D}"/>
          </ac:spMkLst>
        </pc:spChg>
        <pc:spChg chg="mod ord">
          <ac:chgData name="r n" userId="e7c1c2e9eecacea3" providerId="LiveId" clId="{3B867F9C-8D28-4821-ADBB-AE766C47520D}" dt="2024-05-21T07:57:17.795" v="272" actId="700"/>
          <ac:spMkLst>
            <pc:docMk/>
            <pc:sldMk cId="1142365604" sldId="257"/>
            <ac:spMk id="4" creationId="{00000000-0000-0000-0000-000000000000}"/>
          </ac:spMkLst>
        </pc:spChg>
        <pc:spChg chg="mod ord">
          <ac:chgData name="r n" userId="e7c1c2e9eecacea3" providerId="LiveId" clId="{3B867F9C-8D28-4821-ADBB-AE766C47520D}" dt="2024-05-21T07:57:17.821" v="281" actId="27636"/>
          <ac:spMkLst>
            <pc:docMk/>
            <pc:sldMk cId="1142365604" sldId="257"/>
            <ac:spMk id="5" creationId="{D6549482-D5EE-4B4E-F54D-A17761D9930A}"/>
          </ac:spMkLst>
        </pc:spChg>
        <pc:spChg chg="mod ord">
          <ac:chgData name="r n" userId="e7c1c2e9eecacea3" providerId="LiveId" clId="{3B867F9C-8D28-4821-ADBB-AE766C47520D}" dt="2024-05-21T07:58:49.019" v="464" actId="20577"/>
          <ac:spMkLst>
            <pc:docMk/>
            <pc:sldMk cId="1142365604" sldId="257"/>
            <ac:spMk id="6" creationId="{41BD6993-4BB2-4148-8E65-002FE1B58EB7}"/>
          </ac:spMkLst>
        </pc:spChg>
        <pc:spChg chg="add mod ord">
          <ac:chgData name="r n" userId="e7c1c2e9eecacea3" providerId="LiveId" clId="{3B867F9C-8D28-4821-ADBB-AE766C47520D}" dt="2024-05-21T07:57:17.795" v="272" actId="700"/>
          <ac:spMkLst>
            <pc:docMk/>
            <pc:sldMk cId="1142365604" sldId="257"/>
            <ac:spMk id="7" creationId="{24B700EE-702B-1951-3140-6FBFE52D76F7}"/>
          </ac:spMkLst>
        </pc:spChg>
        <pc:spChg chg="add mod ord">
          <ac:chgData name="r n" userId="e7c1c2e9eecacea3" providerId="LiveId" clId="{3B867F9C-8D28-4821-ADBB-AE766C47520D}" dt="2024-05-21T07:57:24.925" v="293" actId="20577"/>
          <ac:spMkLst>
            <pc:docMk/>
            <pc:sldMk cId="1142365604" sldId="257"/>
            <ac:spMk id="8" creationId="{991048C9-CB7F-CF42-147E-744CAD0589D2}"/>
          </ac:spMkLst>
        </pc:spChg>
        <pc:spChg chg="add mod ord">
          <ac:chgData name="r n" userId="e7c1c2e9eecacea3" providerId="LiveId" clId="{3B867F9C-8D28-4821-ADBB-AE766C47520D}" dt="2024-05-21T07:57:30.029" v="309" actId="20577"/>
          <ac:spMkLst>
            <pc:docMk/>
            <pc:sldMk cId="1142365604" sldId="257"/>
            <ac:spMk id="9" creationId="{C38D6644-FBF8-0E9E-AC7F-43B8F432F7DD}"/>
          </ac:spMkLst>
        </pc:spChg>
        <pc:spChg chg="add mod ord">
          <ac:chgData name="r n" userId="e7c1c2e9eecacea3" providerId="LiveId" clId="{3B867F9C-8D28-4821-ADBB-AE766C47520D}" dt="2024-05-21T07:57:33.852" v="324" actId="20577"/>
          <ac:spMkLst>
            <pc:docMk/>
            <pc:sldMk cId="1142365604" sldId="257"/>
            <ac:spMk id="10" creationId="{50137936-E8DF-27E8-1330-372B4CEF3A22}"/>
          </ac:spMkLst>
        </pc:spChg>
        <pc:spChg chg="add mod ord">
          <ac:chgData name="r n" userId="e7c1c2e9eecacea3" providerId="LiveId" clId="{3B867F9C-8D28-4821-ADBB-AE766C47520D}" dt="2024-05-21T07:57:49.620" v="347" actId="20577"/>
          <ac:spMkLst>
            <pc:docMk/>
            <pc:sldMk cId="1142365604" sldId="257"/>
            <ac:spMk id="11" creationId="{678BB075-FF1E-D681-0361-C3136F72B1DC}"/>
          </ac:spMkLst>
        </pc:spChg>
        <pc:spChg chg="add mod ord">
          <ac:chgData name="r n" userId="e7c1c2e9eecacea3" providerId="LiveId" clId="{3B867F9C-8D28-4821-ADBB-AE766C47520D}" dt="2024-05-21T07:58:14.172" v="363" actId="20577"/>
          <ac:spMkLst>
            <pc:docMk/>
            <pc:sldMk cId="1142365604" sldId="257"/>
            <ac:spMk id="12" creationId="{A5933AEB-51A4-7EF5-31A5-48B2D4833146}"/>
          </ac:spMkLst>
        </pc:spChg>
        <pc:spChg chg="add mod ord">
          <ac:chgData name="r n" userId="e7c1c2e9eecacea3" providerId="LiveId" clId="{3B867F9C-8D28-4821-ADBB-AE766C47520D}" dt="2024-05-21T07:58:20.428" v="385" actId="20577"/>
          <ac:spMkLst>
            <pc:docMk/>
            <pc:sldMk cId="1142365604" sldId="257"/>
            <ac:spMk id="13" creationId="{F766B1B2-4D32-2029-DADC-523B213EC310}"/>
          </ac:spMkLst>
        </pc:spChg>
        <pc:spChg chg="mod ord">
          <ac:chgData name="r n" userId="e7c1c2e9eecacea3" providerId="LiveId" clId="{3B867F9C-8D28-4821-ADBB-AE766C47520D}" dt="2024-05-21T07:58:34.588" v="426" actId="20577"/>
          <ac:spMkLst>
            <pc:docMk/>
            <pc:sldMk cId="1142365604" sldId="257"/>
            <ac:spMk id="14" creationId="{00000000-0000-0000-0000-000000000000}"/>
          </ac:spMkLst>
        </pc:spChg>
        <pc:spChg chg="mod ord">
          <ac:chgData name="r n" userId="e7c1c2e9eecacea3" providerId="LiveId" clId="{3B867F9C-8D28-4821-ADBB-AE766C47520D}" dt="2024-05-21T07:58:27.932" v="398" actId="20577"/>
          <ac:spMkLst>
            <pc:docMk/>
            <pc:sldMk cId="1142365604" sldId="257"/>
            <ac:spMk id="15" creationId="{00000000-0000-0000-0000-000000000000}"/>
          </ac:spMkLst>
        </pc:spChg>
        <pc:spChg chg="mod ord">
          <ac:chgData name="r n" userId="e7c1c2e9eecacea3" providerId="LiveId" clId="{3B867F9C-8D28-4821-ADBB-AE766C47520D}" dt="2024-05-21T07:58:40.980" v="450" actId="20577"/>
          <ac:spMkLst>
            <pc:docMk/>
            <pc:sldMk cId="1142365604" sldId="257"/>
            <ac:spMk id="16" creationId="{00000000-0000-0000-0000-000000000000}"/>
          </ac:spMkLst>
        </pc:spChg>
        <pc:spChg chg="mod ord">
          <ac:chgData name="r n" userId="e7c1c2e9eecacea3" providerId="LiveId" clId="{3B867F9C-8D28-4821-ADBB-AE766C47520D}" dt="2024-05-21T23:38:13.235" v="4101" actId="6549"/>
          <ac:spMkLst>
            <pc:docMk/>
            <pc:sldMk cId="1142365604" sldId="257"/>
            <ac:spMk id="17" creationId="{00000000-0000-0000-0000-000000000000}"/>
          </ac:spMkLst>
        </pc:spChg>
      </pc:sldChg>
      <pc:sldChg chg="modSp mod">
        <pc:chgData name="r n" userId="e7c1c2e9eecacea3" providerId="LiveId" clId="{3B867F9C-8D28-4821-ADBB-AE766C47520D}" dt="2024-05-21T08:05:52.784" v="866" actId="20577"/>
        <pc:sldMkLst>
          <pc:docMk/>
          <pc:sldMk cId="499680804" sldId="270"/>
        </pc:sldMkLst>
        <pc:spChg chg="mod">
          <ac:chgData name="r n" userId="e7c1c2e9eecacea3" providerId="LiveId" clId="{3B867F9C-8D28-4821-ADBB-AE766C47520D}" dt="2024-05-21T08:05:52.784" v="866" actId="20577"/>
          <ac:spMkLst>
            <pc:docMk/>
            <pc:sldMk cId="499680804" sldId="270"/>
            <ac:spMk id="7" creationId="{A6593666-6505-4063-8004-B116E56F186D}"/>
          </ac:spMkLst>
        </pc:spChg>
      </pc:sldChg>
      <pc:sldChg chg="addSp delSp modSp mod modClrScheme chgLayout">
        <pc:chgData name="r n" userId="e7c1c2e9eecacea3" providerId="LiveId" clId="{3B867F9C-8D28-4821-ADBB-AE766C47520D}" dt="2024-05-23T01:10:29.695" v="4489"/>
        <pc:sldMkLst>
          <pc:docMk/>
          <pc:sldMk cId="1430685241" sldId="310"/>
        </pc:sldMkLst>
        <pc:spChg chg="add mod ord">
          <ac:chgData name="r n" userId="e7c1c2e9eecacea3" providerId="LiveId" clId="{3B867F9C-8D28-4821-ADBB-AE766C47520D}" dt="2024-05-21T08:03:36.844" v="683" actId="700"/>
          <ac:spMkLst>
            <pc:docMk/>
            <pc:sldMk cId="1430685241" sldId="310"/>
            <ac:spMk id="2" creationId="{D7875D8E-32A8-8E53-0094-C0D26CF0E465}"/>
          </ac:spMkLst>
        </pc:spChg>
        <pc:spChg chg="add mod ord">
          <ac:chgData name="r n" userId="e7c1c2e9eecacea3" providerId="LiveId" clId="{3B867F9C-8D28-4821-ADBB-AE766C47520D}" dt="2024-05-21T08:04:19.473" v="751" actId="20577"/>
          <ac:spMkLst>
            <pc:docMk/>
            <pc:sldMk cId="1430685241" sldId="310"/>
            <ac:spMk id="3" creationId="{D5279046-ACA1-7C54-AE11-A07415343EBF}"/>
          </ac:spMkLst>
        </pc:spChg>
        <pc:spChg chg="add mod ord">
          <ac:chgData name="r n" userId="e7c1c2e9eecacea3" providerId="LiveId" clId="{3B867F9C-8D28-4821-ADBB-AE766C47520D}" dt="2024-05-21T08:04:34.130" v="814" actId="20577"/>
          <ac:spMkLst>
            <pc:docMk/>
            <pc:sldMk cId="1430685241" sldId="310"/>
            <ac:spMk id="4" creationId="{1523310E-6F26-426C-81BE-D021EA367351}"/>
          </ac:spMkLst>
        </pc:spChg>
        <pc:spChg chg="add del mod">
          <ac:chgData name="r n" userId="e7c1c2e9eecacea3" providerId="LiveId" clId="{3B867F9C-8D28-4821-ADBB-AE766C47520D}" dt="2024-05-23T01:10:29.267" v="4488" actId="478"/>
          <ac:spMkLst>
            <pc:docMk/>
            <pc:sldMk cId="1430685241" sldId="310"/>
            <ac:spMk id="5" creationId="{09480A42-FBA0-4D0F-68DF-EF4F85A00FED}"/>
          </ac:spMkLst>
        </pc:spChg>
        <pc:spChg chg="add mod">
          <ac:chgData name="r n" userId="e7c1c2e9eecacea3" providerId="LiveId" clId="{3B867F9C-8D28-4821-ADBB-AE766C47520D}" dt="2024-05-23T01:10:29.695" v="4489"/>
          <ac:spMkLst>
            <pc:docMk/>
            <pc:sldMk cId="1430685241" sldId="310"/>
            <ac:spMk id="6" creationId="{21571A6A-C124-4DA6-C96F-51DA7A9C3652}"/>
          </ac:spMkLst>
        </pc:spChg>
        <pc:spChg chg="mod ord">
          <ac:chgData name="r n" userId="e7c1c2e9eecacea3" providerId="LiveId" clId="{3B867F9C-8D28-4821-ADBB-AE766C47520D}" dt="2024-05-21T08:03:36.844" v="683" actId="700"/>
          <ac:spMkLst>
            <pc:docMk/>
            <pc:sldMk cId="1430685241" sldId="310"/>
            <ac:spMk id="8" creationId="{5E2CE6F7-EC29-48EB-547D-2A27761C26FA}"/>
          </ac:spMkLst>
        </pc:spChg>
        <pc:spChg chg="mod ord">
          <ac:chgData name="r n" userId="e7c1c2e9eecacea3" providerId="LiveId" clId="{3B867F9C-8D28-4821-ADBB-AE766C47520D}" dt="2024-05-21T08:03:36.844" v="683" actId="700"/>
          <ac:spMkLst>
            <pc:docMk/>
            <pc:sldMk cId="1430685241" sldId="310"/>
            <ac:spMk id="9" creationId="{AA0C05CA-F49A-52C6-F84A-2F397D10C6F2}"/>
          </ac:spMkLst>
        </pc:spChg>
        <pc:spChg chg="del mod ord">
          <ac:chgData name="r n" userId="e7c1c2e9eecacea3" providerId="LiveId" clId="{3B867F9C-8D28-4821-ADBB-AE766C47520D}" dt="2024-05-21T08:03:36.844" v="683" actId="700"/>
          <ac:spMkLst>
            <pc:docMk/>
            <pc:sldMk cId="1430685241" sldId="310"/>
            <ac:spMk id="10" creationId="{C3F71DC4-1D13-6917-29A3-252955879936}"/>
          </ac:spMkLst>
        </pc:spChg>
      </pc:sldChg>
      <pc:sldChg chg="addSp delSp modSp mod">
        <pc:chgData name="r n" userId="e7c1c2e9eecacea3" providerId="LiveId" clId="{3B867F9C-8D28-4821-ADBB-AE766C47520D}" dt="2024-05-23T01:10:22.447" v="4487"/>
        <pc:sldMkLst>
          <pc:docMk/>
          <pc:sldMk cId="1539366071" sldId="312"/>
        </pc:sldMkLst>
        <pc:spChg chg="add del mod">
          <ac:chgData name="r n" userId="e7c1c2e9eecacea3" providerId="LiveId" clId="{3B867F9C-8D28-4821-ADBB-AE766C47520D}" dt="2024-05-23T01:10:21.667" v="4486" actId="478"/>
          <ac:spMkLst>
            <pc:docMk/>
            <pc:sldMk cId="1539366071" sldId="312"/>
            <ac:spMk id="14" creationId="{0F9A189E-98FA-0071-5D21-A38C59797451}"/>
          </ac:spMkLst>
        </pc:spChg>
        <pc:spChg chg="add mod">
          <ac:chgData name="r n" userId="e7c1c2e9eecacea3" providerId="LiveId" clId="{3B867F9C-8D28-4821-ADBB-AE766C47520D}" dt="2024-05-23T01:10:22.447" v="4487"/>
          <ac:spMkLst>
            <pc:docMk/>
            <pc:sldMk cId="1539366071" sldId="312"/>
            <ac:spMk id="18" creationId="{88D42E57-32C4-9355-BF40-17B99FDBF407}"/>
          </ac:spMkLst>
        </pc:spChg>
      </pc:sldChg>
      <pc:sldChg chg="addSp modSp mod modAnim">
        <pc:chgData name="r n" userId="e7c1c2e9eecacea3" providerId="LiveId" clId="{3B867F9C-8D28-4821-ADBB-AE766C47520D}" dt="2024-05-21T23:40:50.590" v="4102" actId="1076"/>
        <pc:sldMkLst>
          <pc:docMk/>
          <pc:sldMk cId="4145718917" sldId="317"/>
        </pc:sldMkLst>
        <pc:spChg chg="mod">
          <ac:chgData name="r n" userId="e7c1c2e9eecacea3" providerId="LiveId" clId="{3B867F9C-8D28-4821-ADBB-AE766C47520D}" dt="2024-05-21T08:17:58.146" v="1089" actId="20577"/>
          <ac:spMkLst>
            <pc:docMk/>
            <pc:sldMk cId="4145718917" sldId="317"/>
            <ac:spMk id="5" creationId="{4E486AF5-A687-47B2-BF7B-1F718268E6F5}"/>
          </ac:spMkLst>
        </pc:spChg>
        <pc:spChg chg="mod">
          <ac:chgData name="r n" userId="e7c1c2e9eecacea3" providerId="LiveId" clId="{3B867F9C-8D28-4821-ADBB-AE766C47520D}" dt="2024-05-21T08:18:09.779" v="1101" actId="1036"/>
          <ac:spMkLst>
            <pc:docMk/>
            <pc:sldMk cId="4145718917" sldId="317"/>
            <ac:spMk id="8" creationId="{F9E4E733-71B1-97AD-88E4-F1B1DABBA07F}"/>
          </ac:spMkLst>
        </pc:spChg>
        <pc:spChg chg="add mod">
          <ac:chgData name="r n" userId="e7c1c2e9eecacea3" providerId="LiveId" clId="{3B867F9C-8D28-4821-ADBB-AE766C47520D}" dt="2024-05-21T08:15:52.583" v="993" actId="1076"/>
          <ac:spMkLst>
            <pc:docMk/>
            <pc:sldMk cId="4145718917" sldId="317"/>
            <ac:spMk id="11" creationId="{163BCBF3-C22A-9A9D-6E1A-BF7C4224DD47}"/>
          </ac:spMkLst>
        </pc:spChg>
        <pc:grpChg chg="mod">
          <ac:chgData name="r n" userId="e7c1c2e9eecacea3" providerId="LiveId" clId="{3B867F9C-8D28-4821-ADBB-AE766C47520D}" dt="2024-05-21T08:14:47.881" v="982" actId="1076"/>
          <ac:grpSpMkLst>
            <pc:docMk/>
            <pc:sldMk cId="4145718917" sldId="317"/>
            <ac:grpSpMk id="22" creationId="{C7919E13-7F5C-B464-489B-80654365F949}"/>
          </ac:grpSpMkLst>
        </pc:grpChg>
        <pc:grpChg chg="add mod">
          <ac:chgData name="r n" userId="e7c1c2e9eecacea3" providerId="LiveId" clId="{3B867F9C-8D28-4821-ADBB-AE766C47520D}" dt="2024-05-21T08:16:57.010" v="1010" actId="164"/>
          <ac:grpSpMkLst>
            <pc:docMk/>
            <pc:sldMk cId="4145718917" sldId="317"/>
            <ac:grpSpMk id="28" creationId="{73621A94-1B8B-2E50-4824-ED5AB70B0E8A}"/>
          </ac:grpSpMkLst>
        </pc:grpChg>
        <pc:grpChg chg="mod">
          <ac:chgData name="r n" userId="e7c1c2e9eecacea3" providerId="LiveId" clId="{3B867F9C-8D28-4821-ADBB-AE766C47520D}" dt="2024-05-21T08:14:47.881" v="982" actId="1076"/>
          <ac:grpSpMkLst>
            <pc:docMk/>
            <pc:sldMk cId="4145718917" sldId="317"/>
            <ac:grpSpMk id="30" creationId="{33811BDE-6438-4D4D-C71F-6FB69C08E00A}"/>
          </ac:grpSpMkLst>
        </pc:grpChg>
        <pc:picChg chg="mod">
          <ac:chgData name="r n" userId="e7c1c2e9eecacea3" providerId="LiveId" clId="{3B867F9C-8D28-4821-ADBB-AE766C47520D}" dt="2024-05-21T08:18:09.779" v="1101" actId="1036"/>
          <ac:picMkLst>
            <pc:docMk/>
            <pc:sldMk cId="4145718917" sldId="317"/>
            <ac:picMk id="7" creationId="{769E4C4A-A258-7B64-CD60-BD8D50A06EAB}"/>
          </ac:picMkLst>
        </pc:picChg>
        <pc:picChg chg="add mod">
          <ac:chgData name="r n" userId="e7c1c2e9eecacea3" providerId="LiveId" clId="{3B867F9C-8D28-4821-ADBB-AE766C47520D}" dt="2024-05-21T08:16:21.189" v="998" actId="1076"/>
          <ac:picMkLst>
            <pc:docMk/>
            <pc:sldMk cId="4145718917" sldId="317"/>
            <ac:picMk id="14" creationId="{CFB3107B-AD5F-E9A8-A0F9-53397CBEDA0B}"/>
          </ac:picMkLst>
        </pc:picChg>
        <pc:picChg chg="add mod">
          <ac:chgData name="r n" userId="e7c1c2e9eecacea3" providerId="LiveId" clId="{3B867F9C-8D28-4821-ADBB-AE766C47520D}" dt="2024-05-21T08:16:57.010" v="1010" actId="164"/>
          <ac:picMkLst>
            <pc:docMk/>
            <pc:sldMk cId="4145718917" sldId="317"/>
            <ac:picMk id="15" creationId="{DC46A939-4B7D-0ACE-9426-83DB428A4240}"/>
          </ac:picMkLst>
        </pc:picChg>
        <pc:picChg chg="add mod">
          <ac:chgData name="r n" userId="e7c1c2e9eecacea3" providerId="LiveId" clId="{3B867F9C-8D28-4821-ADBB-AE766C47520D}" dt="2024-05-21T08:16:57.010" v="1010" actId="164"/>
          <ac:picMkLst>
            <pc:docMk/>
            <pc:sldMk cId="4145718917" sldId="317"/>
            <ac:picMk id="18" creationId="{54790FF8-A9FA-90C7-2960-25D23255F351}"/>
          </ac:picMkLst>
        </pc:picChg>
        <pc:picChg chg="add mod">
          <ac:chgData name="r n" userId="e7c1c2e9eecacea3" providerId="LiveId" clId="{3B867F9C-8D28-4821-ADBB-AE766C47520D}" dt="2024-05-21T08:16:52.910" v="1009" actId="571"/>
          <ac:picMkLst>
            <pc:docMk/>
            <pc:sldMk cId="4145718917" sldId="317"/>
            <ac:picMk id="21" creationId="{5356871B-D384-A6B0-5179-920A5CFAEBBB}"/>
          </ac:picMkLst>
        </pc:picChg>
        <pc:picChg chg="add mod">
          <ac:chgData name="r n" userId="e7c1c2e9eecacea3" providerId="LiveId" clId="{3B867F9C-8D28-4821-ADBB-AE766C47520D}" dt="2024-05-21T08:16:52.910" v="1009" actId="571"/>
          <ac:picMkLst>
            <pc:docMk/>
            <pc:sldMk cId="4145718917" sldId="317"/>
            <ac:picMk id="24" creationId="{1E5A0FD9-6AF7-46EC-02AC-96B98988CB68}"/>
          </ac:picMkLst>
        </pc:picChg>
        <pc:picChg chg="mod">
          <ac:chgData name="r n" userId="e7c1c2e9eecacea3" providerId="LiveId" clId="{3B867F9C-8D28-4821-ADBB-AE766C47520D}" dt="2024-05-21T23:40:50.590" v="4102" actId="1076"/>
          <ac:picMkLst>
            <pc:docMk/>
            <pc:sldMk cId="4145718917" sldId="317"/>
            <ac:picMk id="32" creationId="{7E9400F8-CC92-398F-968F-076B45AAF6A2}"/>
          </ac:picMkLst>
        </pc:picChg>
        <pc:picChg chg="mod">
          <ac:chgData name="r n" userId="e7c1c2e9eecacea3" providerId="LiveId" clId="{3B867F9C-8D28-4821-ADBB-AE766C47520D}" dt="2024-05-21T23:40:50.590" v="4102" actId="1076"/>
          <ac:picMkLst>
            <pc:docMk/>
            <pc:sldMk cId="4145718917" sldId="317"/>
            <ac:picMk id="33" creationId="{3069D6E2-16D6-AF45-7575-CD5215011AA8}"/>
          </ac:picMkLst>
        </pc:picChg>
        <pc:cxnChg chg="mod">
          <ac:chgData name="r n" userId="e7c1c2e9eecacea3" providerId="LiveId" clId="{3B867F9C-8D28-4821-ADBB-AE766C47520D}" dt="2024-05-21T08:18:09.779" v="1101" actId="1036"/>
          <ac:cxnSpMkLst>
            <pc:docMk/>
            <pc:sldMk cId="4145718917" sldId="317"/>
            <ac:cxnSpMk id="6" creationId="{1657CF59-6E67-5DC1-F0E0-416A37C507F8}"/>
          </ac:cxnSpMkLst>
        </pc:cxnChg>
        <pc:cxnChg chg="add mod">
          <ac:chgData name="r n" userId="e7c1c2e9eecacea3" providerId="LiveId" clId="{3B867F9C-8D28-4821-ADBB-AE766C47520D}" dt="2024-05-21T08:15:18.070" v="987" actId="1076"/>
          <ac:cxnSpMkLst>
            <pc:docMk/>
            <pc:sldMk cId="4145718917" sldId="317"/>
            <ac:cxnSpMk id="9" creationId="{A06DC2CA-CC49-ADBB-B0A9-9CA81385C694}"/>
          </ac:cxnSpMkLst>
        </pc:cxnChg>
        <pc:cxnChg chg="add mod">
          <ac:chgData name="r n" userId="e7c1c2e9eecacea3" providerId="LiveId" clId="{3B867F9C-8D28-4821-ADBB-AE766C47520D}" dt="2024-05-21T08:15:24.934" v="989" actId="1076"/>
          <ac:cxnSpMkLst>
            <pc:docMk/>
            <pc:sldMk cId="4145718917" sldId="317"/>
            <ac:cxnSpMk id="10" creationId="{2EA4FA3D-E5A4-95F0-87CB-8A8121319C89}"/>
          </ac:cxnSpMkLst>
        </pc:cxnChg>
        <pc:cxnChg chg="mod">
          <ac:chgData name="r n" userId="e7c1c2e9eecacea3" providerId="LiveId" clId="{3B867F9C-8D28-4821-ADBB-AE766C47520D}" dt="2024-05-21T08:14:53.741" v="984" actId="14100"/>
          <ac:cxnSpMkLst>
            <pc:docMk/>
            <pc:sldMk cId="4145718917" sldId="317"/>
            <ac:cxnSpMk id="17" creationId="{29287548-2E6B-472A-3A03-B97BE4C1FBA5}"/>
          </ac:cxnSpMkLst>
        </pc:cxnChg>
      </pc:sldChg>
      <pc:sldChg chg="addSp delSp modSp mod">
        <pc:chgData name="r n" userId="e7c1c2e9eecacea3" providerId="LiveId" clId="{3B867F9C-8D28-4821-ADBB-AE766C47520D}" dt="2024-05-23T01:10:02.278" v="4483"/>
        <pc:sldMkLst>
          <pc:docMk/>
          <pc:sldMk cId="428079758" sldId="329"/>
        </pc:sldMkLst>
        <pc:spChg chg="add del mod">
          <ac:chgData name="r n" userId="e7c1c2e9eecacea3" providerId="LiveId" clId="{3B867F9C-8D28-4821-ADBB-AE766C47520D}" dt="2024-05-23T01:09:57.092" v="4482" actId="478"/>
          <ac:spMkLst>
            <pc:docMk/>
            <pc:sldMk cId="428079758" sldId="329"/>
            <ac:spMk id="2" creationId="{0E021808-6A7E-395E-3CE5-82789A86CF4D}"/>
          </ac:spMkLst>
        </pc:spChg>
        <pc:spChg chg="mod">
          <ac:chgData name="r n" userId="e7c1c2e9eecacea3" providerId="LiveId" clId="{3B867F9C-8D28-4821-ADBB-AE766C47520D}" dt="2024-05-21T10:55:20.668" v="3349" actId="20577"/>
          <ac:spMkLst>
            <pc:docMk/>
            <pc:sldMk cId="428079758" sldId="329"/>
            <ac:spMk id="3" creationId="{AD1D1884-E95C-FD5D-2B66-169B16A0F6A9}"/>
          </ac:spMkLst>
        </pc:spChg>
        <pc:spChg chg="add mod">
          <ac:chgData name="r n" userId="e7c1c2e9eecacea3" providerId="LiveId" clId="{3B867F9C-8D28-4821-ADBB-AE766C47520D}" dt="2024-05-23T01:10:02.278" v="4483"/>
          <ac:spMkLst>
            <pc:docMk/>
            <pc:sldMk cId="428079758" sldId="329"/>
            <ac:spMk id="5" creationId="{CAE9041E-7E6D-1CA3-0758-B3AB4C51B06C}"/>
          </ac:spMkLst>
        </pc:spChg>
        <pc:spChg chg="mod">
          <ac:chgData name="r n" userId="e7c1c2e9eecacea3" providerId="LiveId" clId="{3B867F9C-8D28-4821-ADBB-AE766C47520D}" dt="2024-05-21T10:57:42.135" v="3567" actId="20577"/>
          <ac:spMkLst>
            <pc:docMk/>
            <pc:sldMk cId="428079758" sldId="329"/>
            <ac:spMk id="7" creationId="{9D13966A-B4C8-73BE-A647-2A26FA049F1D}"/>
          </ac:spMkLst>
        </pc:spChg>
        <pc:spChg chg="mod">
          <ac:chgData name="r n" userId="e7c1c2e9eecacea3" providerId="LiveId" clId="{3B867F9C-8D28-4821-ADBB-AE766C47520D}" dt="2024-05-21T10:57:50.399" v="3629" actId="6549"/>
          <ac:spMkLst>
            <pc:docMk/>
            <pc:sldMk cId="428079758" sldId="329"/>
            <ac:spMk id="8" creationId="{CCCE1637-AEE6-3E8F-5268-CF5C038245B9}"/>
          </ac:spMkLst>
        </pc:spChg>
        <pc:spChg chg="mod">
          <ac:chgData name="r n" userId="e7c1c2e9eecacea3" providerId="LiveId" clId="{3B867F9C-8D28-4821-ADBB-AE766C47520D}" dt="2024-05-21T10:58:04.078" v="3733" actId="20577"/>
          <ac:spMkLst>
            <pc:docMk/>
            <pc:sldMk cId="428079758" sldId="329"/>
            <ac:spMk id="9" creationId="{23947E95-11EB-4572-6E69-3CA869AD81D1}"/>
          </ac:spMkLst>
        </pc:spChg>
        <pc:spChg chg="mod">
          <ac:chgData name="r n" userId="e7c1c2e9eecacea3" providerId="LiveId" clId="{3B867F9C-8D28-4821-ADBB-AE766C47520D}" dt="2024-05-21T10:56:45.790" v="3522" actId="1076"/>
          <ac:spMkLst>
            <pc:docMk/>
            <pc:sldMk cId="428079758" sldId="329"/>
            <ac:spMk id="11" creationId="{44A504E4-4847-009A-B37A-72F935538ECC}"/>
          </ac:spMkLst>
        </pc:spChg>
      </pc:sldChg>
      <pc:sldChg chg="addSp delSp modSp mod modClrScheme chgLayout">
        <pc:chgData name="r n" userId="e7c1c2e9eecacea3" providerId="LiveId" clId="{3B867F9C-8D28-4821-ADBB-AE766C47520D}" dt="2024-05-23T01:10:10.759" v="4485"/>
        <pc:sldMkLst>
          <pc:docMk/>
          <pc:sldMk cId="199623501" sldId="331"/>
        </pc:sldMkLst>
        <pc:spChg chg="add mod ord">
          <ac:chgData name="r n" userId="e7c1c2e9eecacea3" providerId="LiveId" clId="{3B867F9C-8D28-4821-ADBB-AE766C47520D}" dt="2024-05-21T08:32:59.063" v="1479"/>
          <ac:spMkLst>
            <pc:docMk/>
            <pc:sldMk cId="199623501" sldId="331"/>
            <ac:spMk id="2" creationId="{C017412A-CBA1-8763-C9D9-A9359B049C73}"/>
          </ac:spMkLst>
        </pc:spChg>
        <pc:spChg chg="add mod ord">
          <ac:chgData name="r n" userId="e7c1c2e9eecacea3" providerId="LiveId" clId="{3B867F9C-8D28-4821-ADBB-AE766C47520D}" dt="2024-05-21T08:33:08.510" v="1481"/>
          <ac:spMkLst>
            <pc:docMk/>
            <pc:sldMk cId="199623501" sldId="331"/>
            <ac:spMk id="3" creationId="{7C914AB4-DBB1-20D3-2BA4-293BE287346E}"/>
          </ac:spMkLst>
        </pc:spChg>
        <pc:spChg chg="add del mod">
          <ac:chgData name="r n" userId="e7c1c2e9eecacea3" providerId="LiveId" clId="{3B867F9C-8D28-4821-ADBB-AE766C47520D}" dt="2024-05-23T01:10:10.323" v="4484" actId="478"/>
          <ac:spMkLst>
            <pc:docMk/>
            <pc:sldMk cId="199623501" sldId="331"/>
            <ac:spMk id="5" creationId="{AF689079-E4A4-B998-C4A2-28A661E84927}"/>
          </ac:spMkLst>
        </pc:spChg>
        <pc:spChg chg="add mod">
          <ac:chgData name="r n" userId="e7c1c2e9eecacea3" providerId="LiveId" clId="{3B867F9C-8D28-4821-ADBB-AE766C47520D}" dt="2024-05-23T01:10:10.759" v="4485"/>
          <ac:spMkLst>
            <pc:docMk/>
            <pc:sldMk cId="199623501" sldId="331"/>
            <ac:spMk id="6" creationId="{4F45AC30-17BD-490E-5E7F-E22AC3252BDA}"/>
          </ac:spMkLst>
        </pc:spChg>
        <pc:spChg chg="mod ord">
          <ac:chgData name="r n" userId="e7c1c2e9eecacea3" providerId="LiveId" clId="{3B867F9C-8D28-4821-ADBB-AE766C47520D}" dt="2024-05-21T08:32:33.066" v="1476" actId="20577"/>
          <ac:spMkLst>
            <pc:docMk/>
            <pc:sldMk cId="199623501" sldId="331"/>
            <ac:spMk id="7" creationId="{D2914731-087E-096D-49A8-F422AE931D60}"/>
          </ac:spMkLst>
        </pc:spChg>
        <pc:spChg chg="mod ord">
          <ac:chgData name="r n" userId="e7c1c2e9eecacea3" providerId="LiveId" clId="{3B867F9C-8D28-4821-ADBB-AE766C47520D}" dt="2024-05-21T08:32:23.176" v="1453" actId="700"/>
          <ac:spMkLst>
            <pc:docMk/>
            <pc:sldMk cId="199623501" sldId="331"/>
            <ac:spMk id="8" creationId="{C4E6F9D5-7E7B-FFA1-DA6B-8B73A3D29191}"/>
          </ac:spMkLst>
        </pc:spChg>
        <pc:spChg chg="mod ord">
          <ac:chgData name="r n" userId="e7c1c2e9eecacea3" providerId="LiveId" clId="{3B867F9C-8D28-4821-ADBB-AE766C47520D}" dt="2024-05-21T08:32:23.176" v="1453" actId="700"/>
          <ac:spMkLst>
            <pc:docMk/>
            <pc:sldMk cId="199623501" sldId="331"/>
            <ac:spMk id="9" creationId="{FC6C03F5-5D95-52B6-1512-542B79EDDFFD}"/>
          </ac:spMkLst>
        </pc:spChg>
        <pc:spChg chg="del mod ord">
          <ac:chgData name="r n" userId="e7c1c2e9eecacea3" providerId="LiveId" clId="{3B867F9C-8D28-4821-ADBB-AE766C47520D}" dt="2024-05-21T08:30:48.226" v="1277" actId="478"/>
          <ac:spMkLst>
            <pc:docMk/>
            <pc:sldMk cId="199623501" sldId="331"/>
            <ac:spMk id="10" creationId="{EB673269-8FFB-D6DC-A048-C14BA48257EB}"/>
          </ac:spMkLst>
        </pc:spChg>
        <pc:spChg chg="del mod ord">
          <ac:chgData name="r n" userId="e7c1c2e9eecacea3" providerId="LiveId" clId="{3B867F9C-8D28-4821-ADBB-AE766C47520D}" dt="2024-05-21T08:30:54.779" v="1280" actId="478"/>
          <ac:spMkLst>
            <pc:docMk/>
            <pc:sldMk cId="199623501" sldId="331"/>
            <ac:spMk id="11" creationId="{F2C11AB9-15EB-F74E-978A-9162A4534728}"/>
          </ac:spMkLst>
        </pc:spChg>
        <pc:picChg chg="add mod">
          <ac:chgData name="r n" userId="e7c1c2e9eecacea3" providerId="LiveId" clId="{3B867F9C-8D28-4821-ADBB-AE766C47520D}" dt="2024-05-21T08:35:28.237" v="1483" actId="1076"/>
          <ac:picMkLst>
            <pc:docMk/>
            <pc:sldMk cId="199623501" sldId="331"/>
            <ac:picMk id="4" creationId="{B35D5929-F1A3-03DC-864E-4F19460D3BDE}"/>
          </ac:picMkLst>
        </pc:picChg>
      </pc:sldChg>
      <pc:sldChg chg="modSp del mod">
        <pc:chgData name="r n" userId="e7c1c2e9eecacea3" providerId="LiveId" clId="{3B867F9C-8D28-4821-ADBB-AE766C47520D}" dt="2024-05-21T08:33:11.595" v="1482" actId="47"/>
        <pc:sldMkLst>
          <pc:docMk/>
          <pc:sldMk cId="1233891371" sldId="332"/>
        </pc:sldMkLst>
        <pc:spChg chg="mod">
          <ac:chgData name="r n" userId="e7c1c2e9eecacea3" providerId="LiveId" clId="{3B867F9C-8D28-4821-ADBB-AE766C47520D}" dt="2024-05-21T08:31:14.251" v="1369" actId="20577"/>
          <ac:spMkLst>
            <pc:docMk/>
            <pc:sldMk cId="1233891371" sldId="332"/>
            <ac:spMk id="19" creationId="{E63D2CEA-F1A8-E09A-EABE-16E9666E90BE}"/>
          </ac:spMkLst>
        </pc:spChg>
        <pc:spChg chg="mod">
          <ac:chgData name="r n" userId="e7c1c2e9eecacea3" providerId="LiveId" clId="{3B867F9C-8D28-4821-ADBB-AE766C47520D}" dt="2024-05-21T08:31:35.947" v="1416" actId="20577"/>
          <ac:spMkLst>
            <pc:docMk/>
            <pc:sldMk cId="1233891371" sldId="332"/>
            <ac:spMk id="20" creationId="{53483B50-DD4F-DB72-000C-49877A841C86}"/>
          </ac:spMkLst>
        </pc:spChg>
        <pc:spChg chg="mod">
          <ac:chgData name="r n" userId="e7c1c2e9eecacea3" providerId="LiveId" clId="{3B867F9C-8D28-4821-ADBB-AE766C47520D}" dt="2024-05-21T08:31:46.691" v="1452" actId="20577"/>
          <ac:spMkLst>
            <pc:docMk/>
            <pc:sldMk cId="1233891371" sldId="332"/>
            <ac:spMk id="21" creationId="{B0A5FF8E-CFA6-9C31-B6EF-0ACFF080BB96}"/>
          </ac:spMkLst>
        </pc:spChg>
        <pc:picChg chg="mod">
          <ac:chgData name="r n" userId="e7c1c2e9eecacea3" providerId="LiveId" clId="{3B867F9C-8D28-4821-ADBB-AE766C47520D}" dt="2024-05-21T08:33:02.884" v="1480" actId="1076"/>
          <ac:picMkLst>
            <pc:docMk/>
            <pc:sldMk cId="1233891371" sldId="332"/>
            <ac:picMk id="3" creationId="{54095506-BA91-6632-374B-9DFB0E504008}"/>
          </ac:picMkLst>
        </pc:picChg>
      </pc:sldChg>
      <pc:sldChg chg="modSp mod">
        <pc:chgData name="r n" userId="e7c1c2e9eecacea3" providerId="LiveId" clId="{3B867F9C-8D28-4821-ADBB-AE766C47520D}" dt="2024-05-21T08:36:13.160" v="1539" actId="20577"/>
        <pc:sldMkLst>
          <pc:docMk/>
          <pc:sldMk cId="2788641708" sldId="341"/>
        </pc:sldMkLst>
        <pc:spChg chg="mod">
          <ac:chgData name="r n" userId="e7c1c2e9eecacea3" providerId="LiveId" clId="{3B867F9C-8D28-4821-ADBB-AE766C47520D}" dt="2024-05-21T08:36:13.160" v="1539" actId="20577"/>
          <ac:spMkLst>
            <pc:docMk/>
            <pc:sldMk cId="2788641708" sldId="341"/>
            <ac:spMk id="5" creationId="{B441A9AC-5D1B-FA9A-FE40-62DE2F9307B9}"/>
          </ac:spMkLst>
        </pc:spChg>
      </pc:sldChg>
      <pc:sldChg chg="addSp delSp modSp mod modAnim">
        <pc:chgData name="r n" userId="e7c1c2e9eecacea3" providerId="LiveId" clId="{3B867F9C-8D28-4821-ADBB-AE766C47520D}" dt="2024-05-23T23:24:17.327" v="4672" actId="20577"/>
        <pc:sldMkLst>
          <pc:docMk/>
          <pc:sldMk cId="2277907664" sldId="342"/>
        </pc:sldMkLst>
        <pc:spChg chg="del mod">
          <ac:chgData name="r n" userId="e7c1c2e9eecacea3" providerId="LiveId" clId="{3B867F9C-8D28-4821-ADBB-AE766C47520D}" dt="2024-05-23T23:23:10.384" v="4614" actId="478"/>
          <ac:spMkLst>
            <pc:docMk/>
            <pc:sldMk cId="2277907664" sldId="342"/>
            <ac:spMk id="2" creationId="{FA1C0AFD-2800-CF32-2D26-C77174171862}"/>
          </ac:spMkLst>
        </pc:spChg>
        <pc:spChg chg="del mod">
          <ac:chgData name="r n" userId="e7c1c2e9eecacea3" providerId="LiveId" clId="{3B867F9C-8D28-4821-ADBB-AE766C47520D}" dt="2024-05-23T23:23:10.384" v="4614" actId="478"/>
          <ac:spMkLst>
            <pc:docMk/>
            <pc:sldMk cId="2277907664" sldId="342"/>
            <ac:spMk id="3" creationId="{5F080996-9B40-B328-0DB3-B439E08ADE1F}"/>
          </ac:spMkLst>
        </pc:spChg>
        <pc:spChg chg="add mod">
          <ac:chgData name="r n" userId="e7c1c2e9eecacea3" providerId="LiveId" clId="{3B867F9C-8D28-4821-ADBB-AE766C47520D}" dt="2024-05-23T23:24:17.327" v="4672" actId="20577"/>
          <ac:spMkLst>
            <pc:docMk/>
            <pc:sldMk cId="2277907664" sldId="342"/>
            <ac:spMk id="9" creationId="{E5B95186-16BB-60AC-AADD-D8A88B93F618}"/>
          </ac:spMkLst>
        </pc:spChg>
        <pc:spChg chg="mod">
          <ac:chgData name="r n" userId="e7c1c2e9eecacea3" providerId="LiveId" clId="{3B867F9C-8D28-4821-ADBB-AE766C47520D}" dt="2024-05-21T08:35:48.834" v="1504" actId="20577"/>
          <ac:spMkLst>
            <pc:docMk/>
            <pc:sldMk cId="2277907664" sldId="342"/>
            <ac:spMk id="17" creationId="{278EC3F7-FF4B-22CC-54BF-CAF8F16A5780}"/>
          </ac:spMkLst>
        </pc:spChg>
        <pc:picChg chg="add mod">
          <ac:chgData name="r n" userId="e7c1c2e9eecacea3" providerId="LiveId" clId="{3B867F9C-8D28-4821-ADBB-AE766C47520D}" dt="2024-05-23T23:23:41.294" v="4619" actId="1076"/>
          <ac:picMkLst>
            <pc:docMk/>
            <pc:sldMk cId="2277907664" sldId="342"/>
            <ac:picMk id="8" creationId="{F767D6BB-CD6D-B9C0-39EB-AF2AE45B8ED1}"/>
          </ac:picMkLst>
        </pc:picChg>
      </pc:sldChg>
      <pc:sldChg chg="addSp delSp modSp mod delAnim modAnim">
        <pc:chgData name="r n" userId="e7c1c2e9eecacea3" providerId="LiveId" clId="{3B867F9C-8D28-4821-ADBB-AE766C47520D}" dt="2024-05-23T23:33:40.641" v="4804"/>
        <pc:sldMkLst>
          <pc:docMk/>
          <pc:sldMk cId="2243424472" sldId="343"/>
        </pc:sldMkLst>
        <pc:spChg chg="add mod">
          <ac:chgData name="r n" userId="e7c1c2e9eecacea3" providerId="LiveId" clId="{3B867F9C-8D28-4821-ADBB-AE766C47520D}" dt="2024-05-22T00:02:14.417" v="4167" actId="1076"/>
          <ac:spMkLst>
            <pc:docMk/>
            <pc:sldMk cId="2243424472" sldId="343"/>
            <ac:spMk id="2" creationId="{446C1C36-0AE1-CF4C-709F-A7774679FD91}"/>
          </ac:spMkLst>
        </pc:spChg>
        <pc:spChg chg="add del">
          <ac:chgData name="r n" userId="e7c1c2e9eecacea3" providerId="LiveId" clId="{3B867F9C-8D28-4821-ADBB-AE766C47520D}" dt="2024-05-23T23:28:45.923" v="4696" actId="478"/>
          <ac:spMkLst>
            <pc:docMk/>
            <pc:sldMk cId="2243424472" sldId="343"/>
            <ac:spMk id="3" creationId="{D41107C3-41B4-F7A0-07FD-3C3D6BF91CCC}"/>
          </ac:spMkLst>
        </pc:spChg>
        <pc:spChg chg="mod">
          <ac:chgData name="r n" userId="e7c1c2e9eecacea3" providerId="LiveId" clId="{3B867F9C-8D28-4821-ADBB-AE766C47520D}" dt="2024-05-21T08:42:51.517" v="1715" actId="20577"/>
          <ac:spMkLst>
            <pc:docMk/>
            <pc:sldMk cId="2243424472" sldId="343"/>
            <ac:spMk id="5" creationId="{A14133B1-96AE-924E-B0FF-F4F1FF2944A5}"/>
          </ac:spMkLst>
        </pc:spChg>
        <pc:spChg chg="add del mod">
          <ac:chgData name="r n" userId="e7c1c2e9eecacea3" providerId="LiveId" clId="{3B867F9C-8D28-4821-ADBB-AE766C47520D}" dt="2024-05-23T23:28:44.348" v="4695"/>
          <ac:spMkLst>
            <pc:docMk/>
            <pc:sldMk cId="2243424472" sldId="343"/>
            <ac:spMk id="6" creationId="{74EAA4EA-A24B-1081-6FA1-0E011F48E2A7}"/>
          </ac:spMkLst>
        </pc:spChg>
        <pc:spChg chg="del">
          <ac:chgData name="r n" userId="e7c1c2e9eecacea3" providerId="LiveId" clId="{3B867F9C-8D28-4821-ADBB-AE766C47520D}" dt="2024-05-21T08:42:56.919" v="1716" actId="478"/>
          <ac:spMkLst>
            <pc:docMk/>
            <pc:sldMk cId="2243424472" sldId="343"/>
            <ac:spMk id="6" creationId="{C1F85169-19E3-1536-988D-FCB05A438652}"/>
          </ac:spMkLst>
        </pc:spChg>
        <pc:spChg chg="del">
          <ac:chgData name="r n" userId="e7c1c2e9eecacea3" providerId="LiveId" clId="{3B867F9C-8D28-4821-ADBB-AE766C47520D}" dt="2024-05-21T08:42:56.919" v="1716" actId="478"/>
          <ac:spMkLst>
            <pc:docMk/>
            <pc:sldMk cId="2243424472" sldId="343"/>
            <ac:spMk id="7" creationId="{25EC7CED-8840-E4CF-4F9B-F3989260A919}"/>
          </ac:spMkLst>
        </pc:spChg>
        <pc:spChg chg="add mod">
          <ac:chgData name="r n" userId="e7c1c2e9eecacea3" providerId="LiveId" clId="{3B867F9C-8D28-4821-ADBB-AE766C47520D}" dt="2024-05-23T23:29:21.255" v="4705" actId="1076"/>
          <ac:spMkLst>
            <pc:docMk/>
            <pc:sldMk cId="2243424472" sldId="343"/>
            <ac:spMk id="7" creationId="{BE7FD925-A5E7-D003-2883-88A0D2A94649}"/>
          </ac:spMkLst>
        </pc:spChg>
        <pc:spChg chg="add mod">
          <ac:chgData name="r n" userId="e7c1c2e9eecacea3" providerId="LiveId" clId="{3B867F9C-8D28-4821-ADBB-AE766C47520D}" dt="2024-05-23T23:29:28.588" v="4712" actId="1076"/>
          <ac:spMkLst>
            <pc:docMk/>
            <pc:sldMk cId="2243424472" sldId="343"/>
            <ac:spMk id="9" creationId="{0E246739-25BE-6F26-AE01-22B535A0AE99}"/>
          </ac:spMkLst>
        </pc:spChg>
        <pc:spChg chg="del">
          <ac:chgData name="r n" userId="e7c1c2e9eecacea3" providerId="LiveId" clId="{3B867F9C-8D28-4821-ADBB-AE766C47520D}" dt="2024-05-21T08:42:56.919" v="1716" actId="478"/>
          <ac:spMkLst>
            <pc:docMk/>
            <pc:sldMk cId="2243424472" sldId="343"/>
            <ac:spMk id="10" creationId="{3728B4EC-8066-014A-2DF4-6E77C3312C71}"/>
          </ac:spMkLst>
        </pc:spChg>
        <pc:spChg chg="del">
          <ac:chgData name="r n" userId="e7c1c2e9eecacea3" providerId="LiveId" clId="{3B867F9C-8D28-4821-ADBB-AE766C47520D}" dt="2024-05-21T08:42:56.919" v="1716" actId="478"/>
          <ac:spMkLst>
            <pc:docMk/>
            <pc:sldMk cId="2243424472" sldId="343"/>
            <ac:spMk id="12" creationId="{CF23771E-8C2A-759F-65CF-5B87F5ADE574}"/>
          </ac:spMkLst>
        </pc:spChg>
        <pc:spChg chg="del">
          <ac:chgData name="r n" userId="e7c1c2e9eecacea3" providerId="LiveId" clId="{3B867F9C-8D28-4821-ADBB-AE766C47520D}" dt="2024-05-21T08:42:56.919" v="1716" actId="478"/>
          <ac:spMkLst>
            <pc:docMk/>
            <pc:sldMk cId="2243424472" sldId="343"/>
            <ac:spMk id="13" creationId="{3D87EDE1-07AF-DA68-6465-707D09AD85AC}"/>
          </ac:spMkLst>
        </pc:spChg>
        <pc:spChg chg="del">
          <ac:chgData name="r n" userId="e7c1c2e9eecacea3" providerId="LiveId" clId="{3B867F9C-8D28-4821-ADBB-AE766C47520D}" dt="2024-05-21T08:42:56.919" v="1716" actId="478"/>
          <ac:spMkLst>
            <pc:docMk/>
            <pc:sldMk cId="2243424472" sldId="343"/>
            <ac:spMk id="14" creationId="{58E5F16E-0248-E32C-1867-C7CF80A6C050}"/>
          </ac:spMkLst>
        </pc:spChg>
        <pc:spChg chg="del">
          <ac:chgData name="r n" userId="e7c1c2e9eecacea3" providerId="LiveId" clId="{3B867F9C-8D28-4821-ADBB-AE766C47520D}" dt="2024-05-21T08:42:56.919" v="1716" actId="478"/>
          <ac:spMkLst>
            <pc:docMk/>
            <pc:sldMk cId="2243424472" sldId="343"/>
            <ac:spMk id="15" creationId="{AFF4B6C1-0C94-9242-DB5F-436226B486EB}"/>
          </ac:spMkLst>
        </pc:spChg>
        <pc:spChg chg="del">
          <ac:chgData name="r n" userId="e7c1c2e9eecacea3" providerId="LiveId" clId="{3B867F9C-8D28-4821-ADBB-AE766C47520D}" dt="2024-05-21T08:42:56.919" v="1716" actId="478"/>
          <ac:spMkLst>
            <pc:docMk/>
            <pc:sldMk cId="2243424472" sldId="343"/>
            <ac:spMk id="19" creationId="{1558A470-A77F-A02E-7842-A155E8089667}"/>
          </ac:spMkLst>
        </pc:spChg>
        <pc:spChg chg="add mod">
          <ac:chgData name="r n" userId="e7c1c2e9eecacea3" providerId="LiveId" clId="{3B867F9C-8D28-4821-ADBB-AE766C47520D}" dt="2024-05-21T08:48:41.536" v="1767" actId="1076"/>
          <ac:spMkLst>
            <pc:docMk/>
            <pc:sldMk cId="2243424472" sldId="343"/>
            <ac:spMk id="23" creationId="{EBCA303D-9378-5604-A5AB-2920E27509B1}"/>
          </ac:spMkLst>
        </pc:spChg>
        <pc:spChg chg="add mod">
          <ac:chgData name="r n" userId="e7c1c2e9eecacea3" providerId="LiveId" clId="{3B867F9C-8D28-4821-ADBB-AE766C47520D}" dt="2024-05-21T08:45:29.050" v="1735" actId="1076"/>
          <ac:spMkLst>
            <pc:docMk/>
            <pc:sldMk cId="2243424472" sldId="343"/>
            <ac:spMk id="24" creationId="{5C571ED2-860B-1AF3-2944-2EAA6FBB983B}"/>
          </ac:spMkLst>
        </pc:spChg>
        <pc:spChg chg="add mod">
          <ac:chgData name="r n" userId="e7c1c2e9eecacea3" providerId="LiveId" clId="{3B867F9C-8D28-4821-ADBB-AE766C47520D}" dt="2024-05-22T00:02:01.856" v="4164" actId="255"/>
          <ac:spMkLst>
            <pc:docMk/>
            <pc:sldMk cId="2243424472" sldId="343"/>
            <ac:spMk id="32" creationId="{F8A14BEC-75E8-0E93-4D8E-556D58B8D0DC}"/>
          </ac:spMkLst>
        </pc:spChg>
        <pc:spChg chg="add del mod">
          <ac:chgData name="r n" userId="e7c1c2e9eecacea3" providerId="LiveId" clId="{3B867F9C-8D28-4821-ADBB-AE766C47520D}" dt="2024-05-21T08:58:53.909" v="2123" actId="478"/>
          <ac:spMkLst>
            <pc:docMk/>
            <pc:sldMk cId="2243424472" sldId="343"/>
            <ac:spMk id="36" creationId="{9C61BB0B-C841-8DAA-AD94-53FDB74B16AE}"/>
          </ac:spMkLst>
        </pc:spChg>
        <pc:spChg chg="add mod">
          <ac:chgData name="r n" userId="e7c1c2e9eecacea3" providerId="LiveId" clId="{3B867F9C-8D28-4821-ADBB-AE766C47520D}" dt="2024-05-23T23:30:57.462" v="4755" actId="14100"/>
          <ac:spMkLst>
            <pc:docMk/>
            <pc:sldMk cId="2243424472" sldId="343"/>
            <ac:spMk id="36" creationId="{B0AC0450-1BAA-227C-3787-4BF994C7B9F0}"/>
          </ac:spMkLst>
        </pc:spChg>
        <pc:spChg chg="add del mod">
          <ac:chgData name="r n" userId="e7c1c2e9eecacea3" providerId="LiveId" clId="{3B867F9C-8D28-4821-ADBB-AE766C47520D}" dt="2024-05-21T08:58:53.909" v="2123" actId="478"/>
          <ac:spMkLst>
            <pc:docMk/>
            <pc:sldMk cId="2243424472" sldId="343"/>
            <ac:spMk id="37" creationId="{21FE1A5C-3EC6-D7A2-2238-DFAAC2722776}"/>
          </ac:spMkLst>
        </pc:spChg>
        <pc:spChg chg="add del mod">
          <ac:chgData name="r n" userId="e7c1c2e9eecacea3" providerId="LiveId" clId="{3B867F9C-8D28-4821-ADBB-AE766C47520D}" dt="2024-05-21T08:58:53.909" v="2123" actId="478"/>
          <ac:spMkLst>
            <pc:docMk/>
            <pc:sldMk cId="2243424472" sldId="343"/>
            <ac:spMk id="38" creationId="{0B139E75-EC99-9A9D-B1AA-6AA6EEA4D856}"/>
          </ac:spMkLst>
        </pc:spChg>
        <pc:spChg chg="add del mod">
          <ac:chgData name="r n" userId="e7c1c2e9eecacea3" providerId="LiveId" clId="{3B867F9C-8D28-4821-ADBB-AE766C47520D}" dt="2024-05-21T08:58:53.909" v="2123" actId="478"/>
          <ac:spMkLst>
            <pc:docMk/>
            <pc:sldMk cId="2243424472" sldId="343"/>
            <ac:spMk id="39" creationId="{6760E9C2-F67D-0559-31BE-7BC2F611966E}"/>
          </ac:spMkLst>
        </pc:spChg>
        <pc:spChg chg="add mod">
          <ac:chgData name="r n" userId="e7c1c2e9eecacea3" providerId="LiveId" clId="{3B867F9C-8D28-4821-ADBB-AE766C47520D}" dt="2024-05-23T23:31:54.617" v="4803" actId="20577"/>
          <ac:spMkLst>
            <pc:docMk/>
            <pc:sldMk cId="2243424472" sldId="343"/>
            <ac:spMk id="39" creationId="{BC36307D-E1A0-B1DE-E1FA-E112BFD753B7}"/>
          </ac:spMkLst>
        </pc:spChg>
        <pc:spChg chg="add del mod">
          <ac:chgData name="r n" userId="e7c1c2e9eecacea3" providerId="LiveId" clId="{3B867F9C-8D28-4821-ADBB-AE766C47520D}" dt="2024-05-21T08:58:53.909" v="2123" actId="478"/>
          <ac:spMkLst>
            <pc:docMk/>
            <pc:sldMk cId="2243424472" sldId="343"/>
            <ac:spMk id="40" creationId="{E64154F2-A7DA-FD2D-0403-89786DCF9C46}"/>
          </ac:spMkLst>
        </pc:spChg>
        <pc:spChg chg="add del mod">
          <ac:chgData name="r n" userId="e7c1c2e9eecacea3" providerId="LiveId" clId="{3B867F9C-8D28-4821-ADBB-AE766C47520D}" dt="2024-05-23T23:28:26.670" v="4687" actId="478"/>
          <ac:spMkLst>
            <pc:docMk/>
            <pc:sldMk cId="2243424472" sldId="343"/>
            <ac:spMk id="41" creationId="{A787CF6F-A467-8297-8B87-10FDD523AF7B}"/>
          </ac:spMkLst>
        </pc:spChg>
        <pc:grpChg chg="add del mod">
          <ac:chgData name="r n" userId="e7c1c2e9eecacea3" providerId="LiveId" clId="{3B867F9C-8D28-4821-ADBB-AE766C47520D}" dt="2024-05-21T08:44:21.759" v="1718" actId="165"/>
          <ac:grpSpMkLst>
            <pc:docMk/>
            <pc:sldMk cId="2243424472" sldId="343"/>
            <ac:grpSpMk id="2" creationId="{C386C711-7C3A-0C03-8984-FF6537E88119}"/>
          </ac:grpSpMkLst>
        </pc:grpChg>
        <pc:grpChg chg="mod topLvl">
          <ac:chgData name="r n" userId="e7c1c2e9eecacea3" providerId="LiveId" clId="{3B867F9C-8D28-4821-ADBB-AE766C47520D}" dt="2024-05-21T08:48:41.536" v="1767" actId="1076"/>
          <ac:grpSpMkLst>
            <pc:docMk/>
            <pc:sldMk cId="2243424472" sldId="343"/>
            <ac:grpSpMk id="8" creationId="{66E67376-C213-5CDC-5296-A5D1735219FC}"/>
          </ac:grpSpMkLst>
        </pc:grpChg>
        <pc:grpChg chg="add mod">
          <ac:chgData name="r n" userId="e7c1c2e9eecacea3" providerId="LiveId" clId="{3B867F9C-8D28-4821-ADBB-AE766C47520D}" dt="2024-05-21T08:44:33.534" v="1720" actId="1076"/>
          <ac:grpSpMkLst>
            <pc:docMk/>
            <pc:sldMk cId="2243424472" sldId="343"/>
            <ac:grpSpMk id="20" creationId="{EC0A42AC-4F30-8873-4685-B956984F8EFE}"/>
          </ac:grpSpMkLst>
        </pc:grpChg>
        <pc:picChg chg="del">
          <ac:chgData name="r n" userId="e7c1c2e9eecacea3" providerId="LiveId" clId="{3B867F9C-8D28-4821-ADBB-AE766C47520D}" dt="2024-05-21T08:42:56.919" v="1716" actId="478"/>
          <ac:picMkLst>
            <pc:docMk/>
            <pc:sldMk cId="2243424472" sldId="343"/>
            <ac:picMk id="3" creationId="{70D63C45-CF22-3DF9-F27F-9CD7D09717B3}"/>
          </ac:picMkLst>
        </pc:picChg>
        <pc:picChg chg="del mod topLvl">
          <ac:chgData name="r n" userId="e7c1c2e9eecacea3" providerId="LiveId" clId="{3B867F9C-8D28-4821-ADBB-AE766C47520D}" dt="2024-05-21T08:44:23.867" v="1719" actId="478"/>
          <ac:picMkLst>
            <pc:docMk/>
            <pc:sldMk cId="2243424472" sldId="343"/>
            <ac:picMk id="9" creationId="{6617CEDF-463D-00E3-8735-56D93F8DBAB9}"/>
          </ac:picMkLst>
        </pc:picChg>
        <pc:picChg chg="mod">
          <ac:chgData name="r n" userId="e7c1c2e9eecacea3" providerId="LiveId" clId="{3B867F9C-8D28-4821-ADBB-AE766C47520D}" dt="2024-05-21T08:44:21.759" v="1718" actId="165"/>
          <ac:picMkLst>
            <pc:docMk/>
            <pc:sldMk cId="2243424472" sldId="343"/>
            <ac:picMk id="11" creationId="{4C72AE48-AE58-BA68-8B54-4A3CD436C631}"/>
          </ac:picMkLst>
        </pc:picChg>
        <pc:picChg chg="mod">
          <ac:chgData name="r n" userId="e7c1c2e9eecacea3" providerId="LiveId" clId="{3B867F9C-8D28-4821-ADBB-AE766C47520D}" dt="2024-05-21T08:44:21.759" v="1718" actId="165"/>
          <ac:picMkLst>
            <pc:docMk/>
            <pc:sldMk cId="2243424472" sldId="343"/>
            <ac:picMk id="16" creationId="{813477E9-E582-E8B5-9701-AE3FCA995612}"/>
          </ac:picMkLst>
        </pc:picChg>
        <pc:picChg chg="add mod">
          <ac:chgData name="r n" userId="e7c1c2e9eecacea3" providerId="LiveId" clId="{3B867F9C-8D28-4821-ADBB-AE766C47520D}" dt="2024-05-21T08:48:41.536" v="1767" actId="1076"/>
          <ac:picMkLst>
            <pc:docMk/>
            <pc:sldMk cId="2243424472" sldId="343"/>
            <ac:picMk id="18" creationId="{655F237F-B493-E5EA-F5E0-2D36DC718E46}"/>
          </ac:picMkLst>
        </pc:picChg>
        <pc:picChg chg="mod">
          <ac:chgData name="r n" userId="e7c1c2e9eecacea3" providerId="LiveId" clId="{3B867F9C-8D28-4821-ADBB-AE766C47520D}" dt="2024-05-21T08:44:18.041" v="1717"/>
          <ac:picMkLst>
            <pc:docMk/>
            <pc:sldMk cId="2243424472" sldId="343"/>
            <ac:picMk id="21" creationId="{69CE931E-B948-D36C-6D6A-9465759422BD}"/>
          </ac:picMkLst>
        </pc:picChg>
        <pc:picChg chg="mod">
          <ac:chgData name="r n" userId="e7c1c2e9eecacea3" providerId="LiveId" clId="{3B867F9C-8D28-4821-ADBB-AE766C47520D}" dt="2024-05-21T08:44:18.041" v="1717"/>
          <ac:picMkLst>
            <pc:docMk/>
            <pc:sldMk cId="2243424472" sldId="343"/>
            <ac:picMk id="22" creationId="{1F5B4C0B-F61C-8A9A-AABE-7C7B7ABAFCD3}"/>
          </ac:picMkLst>
        </pc:picChg>
        <pc:cxnChg chg="add mod">
          <ac:chgData name="r n" userId="e7c1c2e9eecacea3" providerId="LiveId" clId="{3B867F9C-8D28-4821-ADBB-AE766C47520D}" dt="2024-05-23T23:29:45.645" v="4716" actId="14100"/>
          <ac:cxnSpMkLst>
            <pc:docMk/>
            <pc:sldMk cId="2243424472" sldId="343"/>
            <ac:cxnSpMk id="10" creationId="{F8522B0E-2CAD-5311-928C-19E6FFDA17F2}"/>
          </ac:cxnSpMkLst>
        </pc:cxnChg>
        <pc:cxnChg chg="add mod">
          <ac:chgData name="r n" userId="e7c1c2e9eecacea3" providerId="LiveId" clId="{3B867F9C-8D28-4821-ADBB-AE766C47520D}" dt="2024-05-23T23:29:58.268" v="4720" actId="14100"/>
          <ac:cxnSpMkLst>
            <pc:docMk/>
            <pc:sldMk cId="2243424472" sldId="343"/>
            <ac:cxnSpMk id="14" creationId="{78D1E5FC-B3A5-B481-408B-32A3532FEBB8}"/>
          </ac:cxnSpMkLst>
        </pc:cxnChg>
        <pc:cxnChg chg="del mod">
          <ac:chgData name="r n" userId="e7c1c2e9eecacea3" providerId="LiveId" clId="{3B867F9C-8D28-4821-ADBB-AE766C47520D}" dt="2024-05-21T08:42:56.919" v="1716" actId="478"/>
          <ac:cxnSpMkLst>
            <pc:docMk/>
            <pc:sldMk cId="2243424472" sldId="343"/>
            <ac:cxnSpMk id="17" creationId="{4D0B3C18-2EBA-0A4B-74D9-0AE318F69B26}"/>
          </ac:cxnSpMkLst>
        </pc:cxnChg>
        <pc:cxnChg chg="add mod">
          <ac:chgData name="r n" userId="e7c1c2e9eecacea3" providerId="LiveId" clId="{3B867F9C-8D28-4821-ADBB-AE766C47520D}" dt="2024-05-23T23:30:15.818" v="4725" actId="14100"/>
          <ac:cxnSpMkLst>
            <pc:docMk/>
            <pc:sldMk cId="2243424472" sldId="343"/>
            <ac:cxnSpMk id="19" creationId="{9DFE2726-9BDE-6852-25BD-9D9008EFF5DA}"/>
          </ac:cxnSpMkLst>
        </pc:cxnChg>
        <pc:cxnChg chg="add mod">
          <ac:chgData name="r n" userId="e7c1c2e9eecacea3" providerId="LiveId" clId="{3B867F9C-8D28-4821-ADBB-AE766C47520D}" dt="2024-05-21T08:48:41.536" v="1767" actId="1076"/>
          <ac:cxnSpMkLst>
            <pc:docMk/>
            <pc:sldMk cId="2243424472" sldId="343"/>
            <ac:cxnSpMk id="26" creationId="{07902624-C949-76B9-27B2-78C7C0A233F2}"/>
          </ac:cxnSpMkLst>
        </pc:cxnChg>
        <pc:cxnChg chg="add mod">
          <ac:chgData name="r n" userId="e7c1c2e9eecacea3" providerId="LiveId" clId="{3B867F9C-8D28-4821-ADBB-AE766C47520D}" dt="2024-05-21T08:48:34.245" v="1766" actId="14100"/>
          <ac:cxnSpMkLst>
            <pc:docMk/>
            <pc:sldMk cId="2243424472" sldId="343"/>
            <ac:cxnSpMk id="27" creationId="{1A1B7875-8136-3ED1-3592-FA4B267B9D3C}"/>
          </ac:cxnSpMkLst>
        </pc:cxnChg>
        <pc:cxnChg chg="add mod">
          <ac:chgData name="r n" userId="e7c1c2e9eecacea3" providerId="LiveId" clId="{3B867F9C-8D28-4821-ADBB-AE766C47520D}" dt="2024-05-21T08:46:12.962" v="1743" actId="692"/>
          <ac:cxnSpMkLst>
            <pc:docMk/>
            <pc:sldMk cId="2243424472" sldId="343"/>
            <ac:cxnSpMk id="28" creationId="{D99BF19C-1D32-E65A-1FF6-F3A9F70BCFAD}"/>
          </ac:cxnSpMkLst>
        </pc:cxnChg>
        <pc:cxnChg chg="add mod">
          <ac:chgData name="r n" userId="e7c1c2e9eecacea3" providerId="LiveId" clId="{3B867F9C-8D28-4821-ADBB-AE766C47520D}" dt="2024-05-22T00:02:09.881" v="4166" actId="14100"/>
          <ac:cxnSpMkLst>
            <pc:docMk/>
            <pc:sldMk cId="2243424472" sldId="343"/>
            <ac:cxnSpMk id="33" creationId="{6B111157-CF12-4357-A477-52FCC20262F2}"/>
          </ac:cxnSpMkLst>
        </pc:cxnChg>
        <pc:cxnChg chg="add mod">
          <ac:chgData name="r n" userId="e7c1c2e9eecacea3" providerId="LiveId" clId="{3B867F9C-8D28-4821-ADBB-AE766C47520D}" dt="2024-05-23T23:31:06.993" v="4756" actId="692"/>
          <ac:cxnSpMkLst>
            <pc:docMk/>
            <pc:sldMk cId="2243424472" sldId="343"/>
            <ac:cxnSpMk id="34" creationId="{F768BF5D-9B14-562A-210F-A152AF98E171}"/>
          </ac:cxnSpMkLst>
        </pc:cxnChg>
        <pc:cxnChg chg="add mod">
          <ac:chgData name="r n" userId="e7c1c2e9eecacea3" providerId="LiveId" clId="{3B867F9C-8D28-4821-ADBB-AE766C47520D}" dt="2024-05-23T23:31:12.396" v="4758" actId="1076"/>
          <ac:cxnSpMkLst>
            <pc:docMk/>
            <pc:sldMk cId="2243424472" sldId="343"/>
            <ac:cxnSpMk id="37" creationId="{461A04C5-176C-AEEE-E88B-CEB32CB3B251}"/>
          </ac:cxnSpMkLst>
        </pc:cxnChg>
        <pc:cxnChg chg="add del mod">
          <ac:chgData name="r n" userId="e7c1c2e9eecacea3" providerId="LiveId" clId="{3B867F9C-8D28-4821-ADBB-AE766C47520D}" dt="2024-05-23T23:31:16.745" v="4760" actId="478"/>
          <ac:cxnSpMkLst>
            <pc:docMk/>
            <pc:sldMk cId="2243424472" sldId="343"/>
            <ac:cxnSpMk id="38" creationId="{1C0B93F9-6245-B405-039F-B3EAD3A007FB}"/>
          </ac:cxnSpMkLst>
        </pc:cxnChg>
      </pc:sldChg>
      <pc:sldChg chg="addSp delSp modSp mod ord modClrScheme delAnim chgLayout">
        <pc:chgData name="r n" userId="e7c1c2e9eecacea3" providerId="LiveId" clId="{3B867F9C-8D28-4821-ADBB-AE766C47520D}" dt="2024-05-23T01:09:51.012" v="4480" actId="478"/>
        <pc:sldMkLst>
          <pc:docMk/>
          <pc:sldMk cId="1399058064" sldId="345"/>
        </pc:sldMkLst>
        <pc:spChg chg="add del mod">
          <ac:chgData name="r n" userId="e7c1c2e9eecacea3" providerId="LiveId" clId="{3B867F9C-8D28-4821-ADBB-AE766C47520D}" dt="2024-05-23T01:09:51.012" v="4480" actId="478"/>
          <ac:spMkLst>
            <pc:docMk/>
            <pc:sldMk cId="1399058064" sldId="345"/>
            <ac:spMk id="2" creationId="{554CE9B6-6A3C-3758-E8DF-BDE8F69721F9}"/>
          </ac:spMkLst>
        </pc:spChg>
        <pc:spChg chg="del">
          <ac:chgData name="r n" userId="e7c1c2e9eecacea3" providerId="LiveId" clId="{3B867F9C-8D28-4821-ADBB-AE766C47520D}" dt="2024-05-21T10:52:32.956" v="2966" actId="478"/>
          <ac:spMkLst>
            <pc:docMk/>
            <pc:sldMk cId="1399058064" sldId="345"/>
            <ac:spMk id="2" creationId="{CCBD03F9-6BA6-3AC8-1CE0-579A3D2AC61F}"/>
          </ac:spMkLst>
        </pc:spChg>
        <pc:spChg chg="add mod ord">
          <ac:chgData name="r n" userId="e7c1c2e9eecacea3" providerId="LiveId" clId="{3B867F9C-8D28-4821-ADBB-AE766C47520D}" dt="2024-05-21T10:54:22.370" v="3182" actId="207"/>
          <ac:spMkLst>
            <pc:docMk/>
            <pc:sldMk cId="1399058064" sldId="345"/>
            <ac:spMk id="3" creationId="{6D2F1381-5F23-E780-FB33-FF42E92F4293}"/>
          </ac:spMkLst>
        </pc:spChg>
        <pc:spChg chg="mod ord">
          <ac:chgData name="r n" userId="e7c1c2e9eecacea3" providerId="LiveId" clId="{3B867F9C-8D28-4821-ADBB-AE766C47520D}" dt="2024-05-21T10:52:50.944" v="2967" actId="700"/>
          <ac:spMkLst>
            <pc:docMk/>
            <pc:sldMk cId="1399058064" sldId="345"/>
            <ac:spMk id="4" creationId="{59E43EBA-0D62-C87E-EADA-A9A677C83E56}"/>
          </ac:spMkLst>
        </pc:spChg>
        <pc:spChg chg="mod ord">
          <ac:chgData name="r n" userId="e7c1c2e9eecacea3" providerId="LiveId" clId="{3B867F9C-8D28-4821-ADBB-AE766C47520D}" dt="2024-05-21T10:52:58.776" v="2996" actId="20577"/>
          <ac:spMkLst>
            <pc:docMk/>
            <pc:sldMk cId="1399058064" sldId="345"/>
            <ac:spMk id="5" creationId="{A14133B1-96AE-924E-B0FF-F4F1FF2944A5}"/>
          </ac:spMkLst>
        </pc:spChg>
        <pc:spChg chg="del">
          <ac:chgData name="r n" userId="e7c1c2e9eecacea3" providerId="LiveId" clId="{3B867F9C-8D28-4821-ADBB-AE766C47520D}" dt="2024-05-21T10:52:32.956" v="2966" actId="478"/>
          <ac:spMkLst>
            <pc:docMk/>
            <pc:sldMk cId="1399058064" sldId="345"/>
            <ac:spMk id="6" creationId="{D33A37EB-23F3-9911-8261-58D5EB00A087}"/>
          </ac:spMkLst>
        </pc:spChg>
        <pc:spChg chg="del">
          <ac:chgData name="r n" userId="e7c1c2e9eecacea3" providerId="LiveId" clId="{3B867F9C-8D28-4821-ADBB-AE766C47520D}" dt="2024-05-21T10:52:32.956" v="2966" actId="478"/>
          <ac:spMkLst>
            <pc:docMk/>
            <pc:sldMk cId="1399058064" sldId="345"/>
            <ac:spMk id="7" creationId="{AC55DA5D-417A-ADA3-F5F4-6A9EC970D403}"/>
          </ac:spMkLst>
        </pc:spChg>
        <pc:spChg chg="add mod ord">
          <ac:chgData name="r n" userId="e7c1c2e9eecacea3" providerId="LiveId" clId="{3B867F9C-8D28-4821-ADBB-AE766C47520D}" dt="2024-05-21T10:53:53.984" v="3141" actId="20577"/>
          <ac:spMkLst>
            <pc:docMk/>
            <pc:sldMk cId="1399058064" sldId="345"/>
            <ac:spMk id="9" creationId="{9BBC974A-E0DF-3E35-45F8-22173BA028D0}"/>
          </ac:spMkLst>
        </pc:spChg>
        <pc:spChg chg="del">
          <ac:chgData name="r n" userId="e7c1c2e9eecacea3" providerId="LiveId" clId="{3B867F9C-8D28-4821-ADBB-AE766C47520D}" dt="2024-05-21T10:52:32.956" v="2966" actId="478"/>
          <ac:spMkLst>
            <pc:docMk/>
            <pc:sldMk cId="1399058064" sldId="345"/>
            <ac:spMk id="10" creationId="{4FC8D398-2E64-3147-C96E-A9143C186220}"/>
          </ac:spMkLst>
        </pc:spChg>
        <pc:spChg chg="del">
          <ac:chgData name="r n" userId="e7c1c2e9eecacea3" providerId="LiveId" clId="{3B867F9C-8D28-4821-ADBB-AE766C47520D}" dt="2024-05-21T10:52:32.956" v="2966" actId="478"/>
          <ac:spMkLst>
            <pc:docMk/>
            <pc:sldMk cId="1399058064" sldId="345"/>
            <ac:spMk id="11" creationId="{729BF5D4-5335-4EA0-7BCA-1DB9ECD5A860}"/>
          </ac:spMkLst>
        </pc:spChg>
        <pc:spChg chg="del">
          <ac:chgData name="r n" userId="e7c1c2e9eecacea3" providerId="LiveId" clId="{3B867F9C-8D28-4821-ADBB-AE766C47520D}" dt="2024-05-21T10:52:32.956" v="2966" actId="478"/>
          <ac:spMkLst>
            <pc:docMk/>
            <pc:sldMk cId="1399058064" sldId="345"/>
            <ac:spMk id="12" creationId="{C4D046A8-0732-F35B-5F40-D2F0A53C5ED2}"/>
          </ac:spMkLst>
        </pc:spChg>
        <pc:spChg chg="del">
          <ac:chgData name="r n" userId="e7c1c2e9eecacea3" providerId="LiveId" clId="{3B867F9C-8D28-4821-ADBB-AE766C47520D}" dt="2024-05-21T10:52:32.956" v="2966" actId="478"/>
          <ac:spMkLst>
            <pc:docMk/>
            <pc:sldMk cId="1399058064" sldId="345"/>
            <ac:spMk id="13" creationId="{64CD9AEB-8026-1785-D254-FDC8094ED709}"/>
          </ac:spMkLst>
        </pc:spChg>
        <pc:spChg chg="del">
          <ac:chgData name="r n" userId="e7c1c2e9eecacea3" providerId="LiveId" clId="{3B867F9C-8D28-4821-ADBB-AE766C47520D}" dt="2024-05-21T10:52:32.956" v="2966" actId="478"/>
          <ac:spMkLst>
            <pc:docMk/>
            <pc:sldMk cId="1399058064" sldId="345"/>
            <ac:spMk id="14" creationId="{4021B74B-79AD-6CED-E4A2-4D3B0AAFB09E}"/>
          </ac:spMkLst>
        </pc:spChg>
        <pc:spChg chg="add mod ord">
          <ac:chgData name="r n" userId="e7c1c2e9eecacea3" providerId="LiveId" clId="{3B867F9C-8D28-4821-ADBB-AE766C47520D}" dt="2024-05-21T10:54:25.569" v="3183" actId="207"/>
          <ac:spMkLst>
            <pc:docMk/>
            <pc:sldMk cId="1399058064" sldId="345"/>
            <ac:spMk id="16" creationId="{4F5707B9-C91F-D897-E31C-BE1F212F86B3}"/>
          </ac:spMkLst>
        </pc:spChg>
        <pc:spChg chg="add mod ord">
          <ac:chgData name="r n" userId="e7c1c2e9eecacea3" providerId="LiveId" clId="{3B867F9C-8D28-4821-ADBB-AE766C47520D}" dt="2024-05-21T10:52:50.944" v="2967" actId="700"/>
          <ac:spMkLst>
            <pc:docMk/>
            <pc:sldMk cId="1399058064" sldId="345"/>
            <ac:spMk id="17" creationId="{6FFE461E-2389-5507-0EC8-49B2359161E5}"/>
          </ac:spMkLst>
        </pc:spChg>
        <pc:spChg chg="add mod ord">
          <ac:chgData name="r n" userId="e7c1c2e9eecacea3" providerId="LiveId" clId="{3B867F9C-8D28-4821-ADBB-AE766C47520D}" dt="2024-05-21T10:54:39.010" v="3215" actId="207"/>
          <ac:spMkLst>
            <pc:docMk/>
            <pc:sldMk cId="1399058064" sldId="345"/>
            <ac:spMk id="18" creationId="{CDA120FF-A8E6-7400-F8B7-49A7FE6EDAB7}"/>
          </ac:spMkLst>
        </pc:spChg>
        <pc:spChg chg="add mod ord">
          <ac:chgData name="r n" userId="e7c1c2e9eecacea3" providerId="LiveId" clId="{3B867F9C-8D28-4821-ADBB-AE766C47520D}" dt="2024-05-21T10:54:58.183" v="3287" actId="20577"/>
          <ac:spMkLst>
            <pc:docMk/>
            <pc:sldMk cId="1399058064" sldId="345"/>
            <ac:spMk id="19" creationId="{5E3936B4-0E09-1783-5C21-FDAE9AFBACF5}"/>
          </ac:spMkLst>
        </pc:spChg>
        <pc:spChg chg="del">
          <ac:chgData name="r n" userId="e7c1c2e9eecacea3" providerId="LiveId" clId="{3B867F9C-8D28-4821-ADBB-AE766C47520D}" dt="2024-05-21T10:52:32.956" v="2966" actId="478"/>
          <ac:spMkLst>
            <pc:docMk/>
            <pc:sldMk cId="1399058064" sldId="345"/>
            <ac:spMk id="22" creationId="{6C7DC5B7-71FE-F647-606D-0EABAE7A3C22}"/>
          </ac:spMkLst>
        </pc:spChg>
        <pc:picChg chg="del">
          <ac:chgData name="r n" userId="e7c1c2e9eecacea3" providerId="LiveId" clId="{3B867F9C-8D28-4821-ADBB-AE766C47520D}" dt="2024-05-21T10:52:32.956" v="2966" actId="478"/>
          <ac:picMkLst>
            <pc:docMk/>
            <pc:sldMk cId="1399058064" sldId="345"/>
            <ac:picMk id="8" creationId="{6F10C323-882A-D087-CFF6-F4845D022DDE}"/>
          </ac:picMkLst>
        </pc:picChg>
        <pc:cxnChg chg="del mod">
          <ac:chgData name="r n" userId="e7c1c2e9eecacea3" providerId="LiveId" clId="{3B867F9C-8D28-4821-ADBB-AE766C47520D}" dt="2024-05-21T10:52:32.956" v="2966" actId="478"/>
          <ac:cxnSpMkLst>
            <pc:docMk/>
            <pc:sldMk cId="1399058064" sldId="345"/>
            <ac:cxnSpMk id="15" creationId="{5F0F7515-0F54-97BE-775B-D08F10385C06}"/>
          </ac:cxnSpMkLst>
        </pc:cxnChg>
      </pc:sldChg>
      <pc:sldChg chg="addSp delSp modSp mod modAnim">
        <pc:chgData name="r n" userId="e7c1c2e9eecacea3" providerId="LiveId" clId="{3B867F9C-8D28-4821-ADBB-AE766C47520D}" dt="2024-05-23T01:11:34.770" v="4512" actId="20577"/>
        <pc:sldMkLst>
          <pc:docMk/>
          <pc:sldMk cId="1166033796" sldId="346"/>
        </pc:sldMkLst>
        <pc:spChg chg="del mod">
          <ac:chgData name="r n" userId="e7c1c2e9eecacea3" providerId="LiveId" clId="{3B867F9C-8D28-4821-ADBB-AE766C47520D}" dt="2024-05-21T10:47:18.411" v="2801" actId="478"/>
          <ac:spMkLst>
            <pc:docMk/>
            <pc:sldMk cId="1166033796" sldId="346"/>
            <ac:spMk id="2" creationId="{F6804C2C-A9B4-62A2-0E33-E88DAE8CE2ED}"/>
          </ac:spMkLst>
        </pc:spChg>
        <pc:spChg chg="add mod">
          <ac:chgData name="r n" userId="e7c1c2e9eecacea3" providerId="LiveId" clId="{3B867F9C-8D28-4821-ADBB-AE766C47520D}" dt="2024-05-21T10:38:35.273" v="2528" actId="115"/>
          <ac:spMkLst>
            <pc:docMk/>
            <pc:sldMk cId="1166033796" sldId="346"/>
            <ac:spMk id="3" creationId="{7A01826B-69B7-E686-C323-51804EB18CA3}"/>
          </ac:spMkLst>
        </pc:spChg>
        <pc:spChg chg="mod">
          <ac:chgData name="r n" userId="e7c1c2e9eecacea3" providerId="LiveId" clId="{3B867F9C-8D28-4821-ADBB-AE766C47520D}" dt="2024-05-23T01:11:34.770" v="4512" actId="20577"/>
          <ac:spMkLst>
            <pc:docMk/>
            <pc:sldMk cId="1166033796" sldId="346"/>
            <ac:spMk id="7" creationId="{4CF0A58B-E700-81E4-4F14-30C7E32F25BC}"/>
          </ac:spMkLst>
        </pc:spChg>
        <pc:spChg chg="add mod">
          <ac:chgData name="r n" userId="e7c1c2e9eecacea3" providerId="LiveId" clId="{3B867F9C-8D28-4821-ADBB-AE766C47520D}" dt="2024-05-23T01:09:45.528" v="4477"/>
          <ac:spMkLst>
            <pc:docMk/>
            <pc:sldMk cId="1166033796" sldId="346"/>
            <ac:spMk id="8" creationId="{2CD7F53F-BF54-131B-4E61-38B6450FEB09}"/>
          </ac:spMkLst>
        </pc:spChg>
        <pc:spChg chg="del mod">
          <ac:chgData name="r n" userId="e7c1c2e9eecacea3" providerId="LiveId" clId="{3B867F9C-8D28-4821-ADBB-AE766C47520D}" dt="2024-05-21T10:47:17.052" v="2800" actId="478"/>
          <ac:spMkLst>
            <pc:docMk/>
            <pc:sldMk cId="1166033796" sldId="346"/>
            <ac:spMk id="8" creationId="{BFB11D11-0EE0-1021-2CCB-A5F8FC767202}"/>
          </ac:spMkLst>
        </pc:spChg>
        <pc:spChg chg="del mod">
          <ac:chgData name="r n" userId="e7c1c2e9eecacea3" providerId="LiveId" clId="{3B867F9C-8D28-4821-ADBB-AE766C47520D}" dt="2024-05-21T10:47:15.795" v="2799" actId="478"/>
          <ac:spMkLst>
            <pc:docMk/>
            <pc:sldMk cId="1166033796" sldId="346"/>
            <ac:spMk id="9" creationId="{FD1D217D-7767-E125-A25D-0E6242B55A49}"/>
          </ac:spMkLst>
        </pc:spChg>
        <pc:spChg chg="del mod">
          <ac:chgData name="r n" userId="e7c1c2e9eecacea3" providerId="LiveId" clId="{3B867F9C-8D28-4821-ADBB-AE766C47520D}" dt="2024-05-21T10:47:09.651" v="2797" actId="478"/>
          <ac:spMkLst>
            <pc:docMk/>
            <pc:sldMk cId="1166033796" sldId="346"/>
            <ac:spMk id="10" creationId="{945C8C1B-2F86-6AB2-D8E0-74B9E93F6367}"/>
          </ac:spMkLst>
        </pc:spChg>
        <pc:spChg chg="del">
          <ac:chgData name="r n" userId="e7c1c2e9eecacea3" providerId="LiveId" clId="{3B867F9C-8D28-4821-ADBB-AE766C47520D}" dt="2024-05-21T10:00:57.428" v="2378" actId="478"/>
          <ac:spMkLst>
            <pc:docMk/>
            <pc:sldMk cId="1166033796" sldId="346"/>
            <ac:spMk id="11" creationId="{D9D699FD-3068-65FF-7AE7-BD72B06274F3}"/>
          </ac:spMkLst>
        </pc:spChg>
        <pc:spChg chg="add mod">
          <ac:chgData name="r n" userId="e7c1c2e9eecacea3" providerId="LiveId" clId="{3B867F9C-8D28-4821-ADBB-AE766C47520D}" dt="2024-05-21T10:40:09.969" v="2547" actId="1076"/>
          <ac:spMkLst>
            <pc:docMk/>
            <pc:sldMk cId="1166033796" sldId="346"/>
            <ac:spMk id="13" creationId="{F60A26EF-ADA2-4DCE-BEDD-A997B7404084}"/>
          </ac:spMkLst>
        </pc:spChg>
        <pc:spChg chg="add mod">
          <ac:chgData name="r n" userId="e7c1c2e9eecacea3" providerId="LiveId" clId="{3B867F9C-8D28-4821-ADBB-AE766C47520D}" dt="2024-05-21T10:40:17.142" v="2560" actId="20577"/>
          <ac:spMkLst>
            <pc:docMk/>
            <pc:sldMk cId="1166033796" sldId="346"/>
            <ac:spMk id="14" creationId="{7B9A8092-0E78-6A8E-88A6-A4D7447D16F1}"/>
          </ac:spMkLst>
        </pc:spChg>
        <pc:spChg chg="add mod">
          <ac:chgData name="r n" userId="e7c1c2e9eecacea3" providerId="LiveId" clId="{3B867F9C-8D28-4821-ADBB-AE766C47520D}" dt="2024-05-23T01:10:43.523" v="4490" actId="1076"/>
          <ac:spMkLst>
            <pc:docMk/>
            <pc:sldMk cId="1166033796" sldId="346"/>
            <ac:spMk id="15" creationId="{01501AED-17FD-92F9-0893-E25C54CE8253}"/>
          </ac:spMkLst>
        </pc:spChg>
        <pc:spChg chg="add mod">
          <ac:chgData name="r n" userId="e7c1c2e9eecacea3" providerId="LiveId" clId="{3B867F9C-8D28-4821-ADBB-AE766C47520D}" dt="2024-05-21T10:47:29.423" v="2803" actId="20577"/>
          <ac:spMkLst>
            <pc:docMk/>
            <pc:sldMk cId="1166033796" sldId="346"/>
            <ac:spMk id="16" creationId="{AA1CB655-583E-A8F8-BDFE-9EC76E4BF5BA}"/>
          </ac:spMkLst>
        </pc:spChg>
        <pc:spChg chg="add mod">
          <ac:chgData name="r n" userId="e7c1c2e9eecacea3" providerId="LiveId" clId="{3B867F9C-8D28-4821-ADBB-AE766C47520D}" dt="2024-05-21T10:47:47.709" v="2824" actId="1076"/>
          <ac:spMkLst>
            <pc:docMk/>
            <pc:sldMk cId="1166033796" sldId="346"/>
            <ac:spMk id="17" creationId="{8401A40E-7310-034B-3284-E10043686C3B}"/>
          </ac:spMkLst>
        </pc:spChg>
        <pc:spChg chg="add mod">
          <ac:chgData name="r n" userId="e7c1c2e9eecacea3" providerId="LiveId" clId="{3B867F9C-8D28-4821-ADBB-AE766C47520D}" dt="2024-05-21T10:47:54.199" v="2830" actId="20577"/>
          <ac:spMkLst>
            <pc:docMk/>
            <pc:sldMk cId="1166033796" sldId="346"/>
            <ac:spMk id="18" creationId="{0AA4B1C4-7E94-9CA6-1725-6374CB2CFA41}"/>
          </ac:spMkLst>
        </pc:spChg>
        <pc:cxnChg chg="add mod">
          <ac:chgData name="r n" userId="e7c1c2e9eecacea3" providerId="LiveId" clId="{3B867F9C-8D28-4821-ADBB-AE766C47520D}" dt="2024-05-21T10:39:35.843" v="2531" actId="692"/>
          <ac:cxnSpMkLst>
            <pc:docMk/>
            <pc:sldMk cId="1166033796" sldId="346"/>
            <ac:cxnSpMk id="5" creationId="{1B11C547-E302-B8D4-326B-450FF682BD73}"/>
          </ac:cxnSpMkLst>
        </pc:cxnChg>
        <pc:cxnChg chg="add mod">
          <ac:chgData name="r n" userId="e7c1c2e9eecacea3" providerId="LiveId" clId="{3B867F9C-8D28-4821-ADBB-AE766C47520D}" dt="2024-05-21T10:39:48.467" v="2536" actId="692"/>
          <ac:cxnSpMkLst>
            <pc:docMk/>
            <pc:sldMk cId="1166033796" sldId="346"/>
            <ac:cxnSpMk id="6" creationId="{68EB8725-C7A1-99B9-8A9A-20CF916F891C}"/>
          </ac:cxnSpMkLst>
        </pc:cxnChg>
      </pc:sldChg>
      <pc:sldChg chg="del">
        <pc:chgData name="r n" userId="e7c1c2e9eecacea3" providerId="LiveId" clId="{3B867F9C-8D28-4821-ADBB-AE766C47520D}" dt="2024-05-21T11:03:47.359" v="4067" actId="47"/>
        <pc:sldMkLst>
          <pc:docMk/>
          <pc:sldMk cId="4202914639" sldId="347"/>
        </pc:sldMkLst>
      </pc:sldChg>
      <pc:sldChg chg="del">
        <pc:chgData name="r n" userId="e7c1c2e9eecacea3" providerId="LiveId" clId="{3B867F9C-8D28-4821-ADBB-AE766C47520D}" dt="2024-05-21T10:52:03.950" v="2962" actId="47"/>
        <pc:sldMkLst>
          <pc:docMk/>
          <pc:sldMk cId="2395239093" sldId="348"/>
        </pc:sldMkLst>
      </pc:sldChg>
      <pc:sldChg chg="del">
        <pc:chgData name="r n" userId="e7c1c2e9eecacea3" providerId="LiveId" clId="{3B867F9C-8D28-4821-ADBB-AE766C47520D}" dt="2024-05-21T10:58:36.804" v="3734" actId="47"/>
        <pc:sldMkLst>
          <pc:docMk/>
          <pc:sldMk cId="2745008778" sldId="349"/>
        </pc:sldMkLst>
      </pc:sldChg>
      <pc:sldChg chg="addSp delSp modSp mod delAnim modAnim">
        <pc:chgData name="r n" userId="e7c1c2e9eecacea3" providerId="LiveId" clId="{3B867F9C-8D28-4821-ADBB-AE766C47520D}" dt="2024-05-23T01:09:15.476" v="4468"/>
        <pc:sldMkLst>
          <pc:docMk/>
          <pc:sldMk cId="1743795604" sldId="350"/>
        </pc:sldMkLst>
        <pc:spChg chg="mod">
          <ac:chgData name="r n" userId="e7c1c2e9eecacea3" providerId="LiveId" clId="{3B867F9C-8D28-4821-ADBB-AE766C47520D}" dt="2024-05-21T08:10:23.494" v="932" actId="20577"/>
          <ac:spMkLst>
            <pc:docMk/>
            <pc:sldMk cId="1743795604" sldId="350"/>
            <ac:spMk id="2" creationId="{2A2F333C-88E4-2D26-0254-19F63D7DB19A}"/>
          </ac:spMkLst>
        </pc:spChg>
        <pc:spChg chg="mod">
          <ac:chgData name="r n" userId="e7c1c2e9eecacea3" providerId="LiveId" clId="{3B867F9C-8D28-4821-ADBB-AE766C47520D}" dt="2024-05-21T08:06:12.352" v="877" actId="20577"/>
          <ac:spMkLst>
            <pc:docMk/>
            <pc:sldMk cId="1743795604" sldId="350"/>
            <ac:spMk id="5" creationId="{C21296CA-C011-BE67-96C0-989BCFA5B28D}"/>
          </ac:spMkLst>
        </pc:spChg>
        <pc:spChg chg="add mod">
          <ac:chgData name="r n" userId="e7c1c2e9eecacea3" providerId="LiveId" clId="{3B867F9C-8D28-4821-ADBB-AE766C47520D}" dt="2024-05-23T01:09:15.476" v="4468"/>
          <ac:spMkLst>
            <pc:docMk/>
            <pc:sldMk cId="1743795604" sldId="350"/>
            <ac:spMk id="7" creationId="{966DA1AF-4C82-89A8-D7D4-8AB93236A090}"/>
          </ac:spMkLst>
        </pc:spChg>
        <pc:spChg chg="mod">
          <ac:chgData name="r n" userId="e7c1c2e9eecacea3" providerId="LiveId" clId="{3B867F9C-8D28-4821-ADBB-AE766C47520D}" dt="2024-05-21T08:09:46.150" v="920" actId="1076"/>
          <ac:spMkLst>
            <pc:docMk/>
            <pc:sldMk cId="1743795604" sldId="350"/>
            <ac:spMk id="12" creationId="{9F35DAE8-5F9C-1215-B735-1CD51FE96ADB}"/>
          </ac:spMkLst>
        </pc:spChg>
        <pc:spChg chg="mod">
          <ac:chgData name="r n" userId="e7c1c2e9eecacea3" providerId="LiveId" clId="{3B867F9C-8D28-4821-ADBB-AE766C47520D}" dt="2024-05-21T08:09:46.150" v="920" actId="1076"/>
          <ac:spMkLst>
            <pc:docMk/>
            <pc:sldMk cId="1743795604" sldId="350"/>
            <ac:spMk id="13" creationId="{DD20B901-D07E-A31C-BDAC-4CB148BC0D80}"/>
          </ac:spMkLst>
        </pc:spChg>
        <pc:spChg chg="mod">
          <ac:chgData name="r n" userId="e7c1c2e9eecacea3" providerId="LiveId" clId="{3B867F9C-8D28-4821-ADBB-AE766C47520D}" dt="2024-05-22T00:01:18.909" v="4155" actId="1076"/>
          <ac:spMkLst>
            <pc:docMk/>
            <pc:sldMk cId="1743795604" sldId="350"/>
            <ac:spMk id="26" creationId="{4CEEFCC5-3EEA-7529-36C6-93DB8998797A}"/>
          </ac:spMkLst>
        </pc:spChg>
        <pc:spChg chg="add mod">
          <ac:chgData name="r n" userId="e7c1c2e9eecacea3" providerId="LiveId" clId="{3B867F9C-8D28-4821-ADBB-AE766C47520D}" dt="2024-05-21T08:11:39.425" v="961" actId="1076"/>
          <ac:spMkLst>
            <pc:docMk/>
            <pc:sldMk cId="1743795604" sldId="350"/>
            <ac:spMk id="38" creationId="{1DFAC6DC-724B-D1B6-23C6-17D3BAB602DA}"/>
          </ac:spMkLst>
        </pc:spChg>
        <pc:spChg chg="add mod">
          <ac:chgData name="r n" userId="e7c1c2e9eecacea3" providerId="LiveId" clId="{3B867F9C-8D28-4821-ADBB-AE766C47520D}" dt="2024-05-21T08:12:28.783" v="981" actId="1076"/>
          <ac:spMkLst>
            <pc:docMk/>
            <pc:sldMk cId="1743795604" sldId="350"/>
            <ac:spMk id="53" creationId="{ED075BB0-9CA9-4D05-DED1-A92F083908AD}"/>
          </ac:spMkLst>
        </pc:spChg>
        <pc:grpChg chg="add mod">
          <ac:chgData name="r n" userId="e7c1c2e9eecacea3" providerId="LiveId" clId="{3B867F9C-8D28-4821-ADBB-AE766C47520D}" dt="2024-05-21T08:16:44.834" v="1006" actId="164"/>
          <ac:grpSpMkLst>
            <pc:docMk/>
            <pc:sldMk cId="1743795604" sldId="350"/>
            <ac:grpSpMk id="54" creationId="{90E5945E-B074-898B-8D13-EF14312CF62D}"/>
          </ac:grpSpMkLst>
        </pc:grpChg>
        <pc:picChg chg="mod">
          <ac:chgData name="r n" userId="e7c1c2e9eecacea3" providerId="LiveId" clId="{3B867F9C-8D28-4821-ADBB-AE766C47520D}" dt="2024-05-21T08:12:13.124" v="970" actId="1076"/>
          <ac:picMkLst>
            <pc:docMk/>
            <pc:sldMk cId="1743795604" sldId="350"/>
            <ac:picMk id="3" creationId="{D2D05073-B306-A909-AE37-9FE37C33C80E}"/>
          </ac:picMkLst>
        </pc:picChg>
        <pc:picChg chg="del">
          <ac:chgData name="r n" userId="e7c1c2e9eecacea3" providerId="LiveId" clId="{3B867F9C-8D28-4821-ADBB-AE766C47520D}" dt="2024-05-21T08:08:43.334" v="903" actId="478"/>
          <ac:picMkLst>
            <pc:docMk/>
            <pc:sldMk cId="1743795604" sldId="350"/>
            <ac:picMk id="9" creationId="{5FF7CE45-21CF-024B-5E2D-29B2B4CCC440}"/>
          </ac:picMkLst>
        </pc:picChg>
        <pc:picChg chg="mod">
          <ac:chgData name="r n" userId="e7c1c2e9eecacea3" providerId="LiveId" clId="{3B867F9C-8D28-4821-ADBB-AE766C47520D}" dt="2024-05-21T08:09:46.150" v="920" actId="1076"/>
          <ac:picMkLst>
            <pc:docMk/>
            <pc:sldMk cId="1743795604" sldId="350"/>
            <ac:picMk id="11" creationId="{A65C9069-9873-A3F4-CB2F-13253F6DBDD5}"/>
          </ac:picMkLst>
        </pc:picChg>
        <pc:picChg chg="del">
          <ac:chgData name="r n" userId="e7c1c2e9eecacea3" providerId="LiveId" clId="{3B867F9C-8D28-4821-ADBB-AE766C47520D}" dt="2024-05-21T08:08:44.996" v="904" actId="478"/>
          <ac:picMkLst>
            <pc:docMk/>
            <pc:sldMk cId="1743795604" sldId="350"/>
            <ac:picMk id="25" creationId="{AC31C27A-F2FC-BEC3-BE70-6142C9B88068}"/>
          </ac:picMkLst>
        </pc:picChg>
        <pc:picChg chg="add mod">
          <ac:chgData name="r n" userId="e7c1c2e9eecacea3" providerId="LiveId" clId="{3B867F9C-8D28-4821-ADBB-AE766C47520D}" dt="2024-05-21T08:16:44.834" v="1006" actId="164"/>
          <ac:picMkLst>
            <pc:docMk/>
            <pc:sldMk cId="1743795604" sldId="350"/>
            <ac:picMk id="27" creationId="{3CE64B08-E66A-E706-1109-D6A129267EE1}"/>
          </ac:picMkLst>
        </pc:picChg>
        <pc:picChg chg="add mod">
          <ac:chgData name="r n" userId="e7c1c2e9eecacea3" providerId="LiveId" clId="{3B867F9C-8D28-4821-ADBB-AE766C47520D}" dt="2024-05-21T08:09:48.598" v="921" actId="1076"/>
          <ac:picMkLst>
            <pc:docMk/>
            <pc:sldMk cId="1743795604" sldId="350"/>
            <ac:picMk id="32" creationId="{B559208F-F91F-44C0-9638-60D3E73C16C6}"/>
          </ac:picMkLst>
        </pc:picChg>
        <pc:picChg chg="add mod">
          <ac:chgData name="r n" userId="e7c1c2e9eecacea3" providerId="LiveId" clId="{3B867F9C-8D28-4821-ADBB-AE766C47520D}" dt="2024-05-21T08:16:44.834" v="1006" actId="164"/>
          <ac:picMkLst>
            <pc:docMk/>
            <pc:sldMk cId="1743795604" sldId="350"/>
            <ac:picMk id="36" creationId="{9615EF09-E44E-8F90-FFB5-3089F9A251DC}"/>
          </ac:picMkLst>
        </pc:picChg>
        <pc:cxnChg chg="mod">
          <ac:chgData name="r n" userId="e7c1c2e9eecacea3" providerId="LiveId" clId="{3B867F9C-8D28-4821-ADBB-AE766C47520D}" dt="2024-05-21T08:12:11.373" v="969" actId="14100"/>
          <ac:cxnSpMkLst>
            <pc:docMk/>
            <pc:sldMk cId="1743795604" sldId="350"/>
            <ac:cxnSpMk id="37" creationId="{E3072C9C-4020-9A83-0CA7-3AB43F9852CB}"/>
          </ac:cxnSpMkLst>
        </pc:cxnChg>
        <pc:cxnChg chg="add mod">
          <ac:chgData name="r n" userId="e7c1c2e9eecacea3" providerId="LiveId" clId="{3B867F9C-8D28-4821-ADBB-AE766C47520D}" dt="2024-05-21T08:11:42.665" v="962" actId="14100"/>
          <ac:cxnSpMkLst>
            <pc:docMk/>
            <pc:sldMk cId="1743795604" sldId="350"/>
            <ac:cxnSpMk id="42" creationId="{BCC6E608-B37B-C017-67F2-B22BDCEA0C7B}"/>
          </ac:cxnSpMkLst>
        </pc:cxnChg>
        <pc:cxnChg chg="add mod">
          <ac:chgData name="r n" userId="e7c1c2e9eecacea3" providerId="LiveId" clId="{3B867F9C-8D28-4821-ADBB-AE766C47520D}" dt="2024-05-22T00:01:16.626" v="4154" actId="14100"/>
          <ac:cxnSpMkLst>
            <pc:docMk/>
            <pc:sldMk cId="1743795604" sldId="350"/>
            <ac:cxnSpMk id="47" creationId="{4E90DBD7-9B93-B8CE-4D80-666BBD2E5A8F}"/>
          </ac:cxnSpMkLst>
        </pc:cxnChg>
      </pc:sldChg>
      <pc:sldChg chg="addSp delSp modSp mod delAnim">
        <pc:chgData name="r n" userId="e7c1c2e9eecacea3" providerId="LiveId" clId="{3B867F9C-8D28-4821-ADBB-AE766C47520D}" dt="2024-05-23T23:34:52.994" v="4807" actId="14100"/>
        <pc:sldMkLst>
          <pc:docMk/>
          <pc:sldMk cId="1643162805" sldId="351"/>
        </pc:sldMkLst>
        <pc:spChg chg="del">
          <ac:chgData name="r n" userId="e7c1c2e9eecacea3" providerId="LiveId" clId="{3B867F9C-8D28-4821-ADBB-AE766C47520D}" dt="2024-05-21T08:36:26.614" v="1540" actId="478"/>
          <ac:spMkLst>
            <pc:docMk/>
            <pc:sldMk cId="1643162805" sldId="351"/>
            <ac:spMk id="2" creationId="{48577ECA-A20B-D2BE-5D90-1BA7278C68CB}"/>
          </ac:spMkLst>
        </pc:spChg>
        <pc:spChg chg="add mod">
          <ac:chgData name="r n" userId="e7c1c2e9eecacea3" providerId="LiveId" clId="{3B867F9C-8D28-4821-ADBB-AE766C47520D}" dt="2024-05-23T01:09:38.759" v="4475"/>
          <ac:spMkLst>
            <pc:docMk/>
            <pc:sldMk cId="1643162805" sldId="351"/>
            <ac:spMk id="2" creationId="{E4273F55-8237-99A8-FB5D-27474BAEAE28}"/>
          </ac:spMkLst>
        </pc:spChg>
        <pc:spChg chg="add mod">
          <ac:chgData name="r n" userId="e7c1c2e9eecacea3" providerId="LiveId" clId="{3B867F9C-8D28-4821-ADBB-AE766C47520D}" dt="2024-05-23T23:23:15.985" v="4616" actId="1076"/>
          <ac:spMkLst>
            <pc:docMk/>
            <pc:sldMk cId="1643162805" sldId="351"/>
            <ac:spMk id="3" creationId="{0FAE6011-FDED-1E0F-4954-35B02BD53DEE}"/>
          </ac:spMkLst>
        </pc:spChg>
        <pc:spChg chg="add del mod">
          <ac:chgData name="r n" userId="e7c1c2e9eecacea3" providerId="LiveId" clId="{3B867F9C-8D28-4821-ADBB-AE766C47520D}" dt="2024-05-21T08:40:27.337" v="1615"/>
          <ac:spMkLst>
            <pc:docMk/>
            <pc:sldMk cId="1643162805" sldId="351"/>
            <ac:spMk id="5" creationId="{7E3FB5FD-2AC2-36BF-CE2E-B766F79A879D}"/>
          </ac:spMkLst>
        </pc:spChg>
        <pc:spChg chg="add mod">
          <ac:chgData name="r n" userId="e7c1c2e9eecacea3" providerId="LiveId" clId="{3B867F9C-8D28-4821-ADBB-AE766C47520D}" dt="2024-05-23T23:23:25.191" v="4617" actId="1076"/>
          <ac:spMkLst>
            <pc:docMk/>
            <pc:sldMk cId="1643162805" sldId="351"/>
            <ac:spMk id="5" creationId="{CD305E15-5130-55A5-400C-0F51223E7475}"/>
          </ac:spMkLst>
        </pc:spChg>
        <pc:spChg chg="add mod">
          <ac:chgData name="r n" userId="e7c1c2e9eecacea3" providerId="LiveId" clId="{3B867F9C-8D28-4821-ADBB-AE766C47520D}" dt="2024-05-23T23:34:52.994" v="4807" actId="14100"/>
          <ac:spMkLst>
            <pc:docMk/>
            <pc:sldMk cId="1643162805" sldId="351"/>
            <ac:spMk id="6" creationId="{ABE80A5E-F678-D564-A43A-861ACC47BB1C}"/>
          </ac:spMkLst>
        </pc:spChg>
        <pc:spChg chg="mod">
          <ac:chgData name="r n" userId="e7c1c2e9eecacea3" providerId="LiveId" clId="{3B867F9C-8D28-4821-ADBB-AE766C47520D}" dt="2024-05-21T23:45:46.647" v="4109" actId="33524"/>
          <ac:spMkLst>
            <pc:docMk/>
            <pc:sldMk cId="1643162805" sldId="351"/>
            <ac:spMk id="7" creationId="{19452594-4823-2250-34AA-3D8B05D2E311}"/>
          </ac:spMkLst>
        </pc:spChg>
        <pc:spChg chg="mod">
          <ac:chgData name="r n" userId="e7c1c2e9eecacea3" providerId="LiveId" clId="{3B867F9C-8D28-4821-ADBB-AE766C47520D}" dt="2024-05-23T23:22:35.496" v="4608" actId="1036"/>
          <ac:spMkLst>
            <pc:docMk/>
            <pc:sldMk cId="1643162805" sldId="351"/>
            <ac:spMk id="8" creationId="{E94D64BF-CE43-1D40-900D-4A5D1A2425B1}"/>
          </ac:spMkLst>
        </pc:spChg>
        <pc:spChg chg="mod">
          <ac:chgData name="r n" userId="e7c1c2e9eecacea3" providerId="LiveId" clId="{3B867F9C-8D28-4821-ADBB-AE766C47520D}" dt="2024-05-23T23:22:35.496" v="4608" actId="1036"/>
          <ac:spMkLst>
            <pc:docMk/>
            <pc:sldMk cId="1643162805" sldId="351"/>
            <ac:spMk id="9" creationId="{5667788E-B06E-4D0B-1B70-2553E9F8691A}"/>
          </ac:spMkLst>
        </pc:spChg>
        <pc:spChg chg="mod">
          <ac:chgData name="r n" userId="e7c1c2e9eecacea3" providerId="LiveId" clId="{3B867F9C-8D28-4821-ADBB-AE766C47520D}" dt="2024-05-23T23:22:35.496" v="4608" actId="1036"/>
          <ac:spMkLst>
            <pc:docMk/>
            <pc:sldMk cId="1643162805" sldId="351"/>
            <ac:spMk id="11" creationId="{8528FADD-D608-25DD-FA18-F95893234345}"/>
          </ac:spMkLst>
        </pc:spChg>
        <pc:spChg chg="mod">
          <ac:chgData name="r n" userId="e7c1c2e9eecacea3" providerId="LiveId" clId="{3B867F9C-8D28-4821-ADBB-AE766C47520D}" dt="2024-05-23T23:22:09.832" v="4566" actId="1036"/>
          <ac:spMkLst>
            <pc:docMk/>
            <pc:sldMk cId="1643162805" sldId="351"/>
            <ac:spMk id="12" creationId="{C8976FE3-121C-B800-A25F-981B50C1C2BC}"/>
          </ac:spMkLst>
        </pc:spChg>
        <pc:spChg chg="mod">
          <ac:chgData name="r n" userId="e7c1c2e9eecacea3" providerId="LiveId" clId="{3B867F9C-8D28-4821-ADBB-AE766C47520D}" dt="2024-05-23T23:22:35.496" v="4608" actId="1036"/>
          <ac:spMkLst>
            <pc:docMk/>
            <pc:sldMk cId="1643162805" sldId="351"/>
            <ac:spMk id="13" creationId="{5B32A1EF-4CBC-912F-CD0C-A894964DA691}"/>
          </ac:spMkLst>
        </pc:spChg>
        <pc:spChg chg="mod">
          <ac:chgData name="r n" userId="e7c1c2e9eecacea3" providerId="LiveId" clId="{3B867F9C-8D28-4821-ADBB-AE766C47520D}" dt="2024-05-23T23:22:15.742" v="4567" actId="1076"/>
          <ac:spMkLst>
            <pc:docMk/>
            <pc:sldMk cId="1643162805" sldId="351"/>
            <ac:spMk id="14" creationId="{15074CFE-1A9C-7CB3-8806-9F13901088AF}"/>
          </ac:spMkLst>
        </pc:spChg>
        <pc:spChg chg="mod">
          <ac:chgData name="r n" userId="e7c1c2e9eecacea3" providerId="LiveId" clId="{3B867F9C-8D28-4821-ADBB-AE766C47520D}" dt="2024-05-23T23:22:09.832" v="4566" actId="1036"/>
          <ac:spMkLst>
            <pc:docMk/>
            <pc:sldMk cId="1643162805" sldId="351"/>
            <ac:spMk id="15" creationId="{2F09BBEA-C030-5D9C-576A-D4591A7CD515}"/>
          </ac:spMkLst>
        </pc:spChg>
        <pc:spChg chg="mod">
          <ac:chgData name="r n" userId="e7c1c2e9eecacea3" providerId="LiveId" clId="{3B867F9C-8D28-4821-ADBB-AE766C47520D}" dt="2024-05-23T23:21:54.583" v="4543" actId="1076"/>
          <ac:spMkLst>
            <pc:docMk/>
            <pc:sldMk cId="1643162805" sldId="351"/>
            <ac:spMk id="16" creationId="{10C5AEAB-3F02-B361-9ABD-8DC4EC224BB9}"/>
          </ac:spMkLst>
        </pc:spChg>
        <pc:spChg chg="mod">
          <ac:chgData name="r n" userId="e7c1c2e9eecacea3" providerId="LiveId" clId="{3B867F9C-8D28-4821-ADBB-AE766C47520D}" dt="2024-05-23T23:21:51.024" v="4542" actId="1076"/>
          <ac:spMkLst>
            <pc:docMk/>
            <pc:sldMk cId="1643162805" sldId="351"/>
            <ac:spMk id="18" creationId="{04CF31FF-074F-C025-8A7B-0926238D0A03}"/>
          </ac:spMkLst>
        </pc:spChg>
        <pc:cxnChg chg="add mod">
          <ac:chgData name="r n" userId="e7c1c2e9eecacea3" providerId="LiveId" clId="{3B867F9C-8D28-4821-ADBB-AE766C47520D}" dt="2024-05-23T23:22:35.496" v="4608" actId="1036"/>
          <ac:cxnSpMkLst>
            <pc:docMk/>
            <pc:sldMk cId="1643162805" sldId="351"/>
            <ac:cxnSpMk id="4" creationId="{C189DAD6-E359-0756-B021-958BEC0E5919}"/>
          </ac:cxnSpMkLst>
        </pc:cxnChg>
      </pc:sldChg>
      <pc:sldChg chg="addSp delSp modSp mod delAnim modAnim">
        <pc:chgData name="r n" userId="e7c1c2e9eecacea3" providerId="LiveId" clId="{3B867F9C-8D28-4821-ADBB-AE766C47520D}" dt="2024-05-23T23:20:55.706" v="4514"/>
        <pc:sldMkLst>
          <pc:docMk/>
          <pc:sldMk cId="880348775" sldId="352"/>
        </pc:sldMkLst>
        <pc:spChg chg="add mod">
          <ac:chgData name="r n" userId="e7c1c2e9eecacea3" providerId="LiveId" clId="{3B867F9C-8D28-4821-ADBB-AE766C47520D}" dt="2024-05-23T01:04:23.304" v="4320" actId="20577"/>
          <ac:spMkLst>
            <pc:docMk/>
            <pc:sldMk cId="880348775" sldId="352"/>
            <ac:spMk id="2" creationId="{440E059C-18CC-4C48-2178-B2DA796E17E6}"/>
          </ac:spMkLst>
        </pc:spChg>
        <pc:spChg chg="mod">
          <ac:chgData name="r n" userId="e7c1c2e9eecacea3" providerId="LiveId" clId="{3B867F9C-8D28-4821-ADBB-AE766C47520D}" dt="2024-05-23T01:06:55.510" v="4384" actId="14100"/>
          <ac:spMkLst>
            <pc:docMk/>
            <pc:sldMk cId="880348775" sldId="352"/>
            <ac:spMk id="4" creationId="{DE943F29-96D8-AB5C-9F77-D12FC05A4981}"/>
          </ac:spMkLst>
        </pc:spChg>
        <pc:spChg chg="add mod ord">
          <ac:chgData name="r n" userId="e7c1c2e9eecacea3" providerId="LiveId" clId="{3B867F9C-8D28-4821-ADBB-AE766C47520D}" dt="2024-05-23T01:07:35.342" v="4464" actId="20577"/>
          <ac:spMkLst>
            <pc:docMk/>
            <pc:sldMk cId="880348775" sldId="352"/>
            <ac:spMk id="5" creationId="{F2610BCA-A0DD-051E-8065-0F052DB6DA33}"/>
          </ac:spMkLst>
        </pc:spChg>
        <pc:spChg chg="add mod">
          <ac:chgData name="r n" userId="e7c1c2e9eecacea3" providerId="LiveId" clId="{3B867F9C-8D28-4821-ADBB-AE766C47520D}" dt="2024-05-23T01:07:39.899" v="4465" actId="1076"/>
          <ac:spMkLst>
            <pc:docMk/>
            <pc:sldMk cId="880348775" sldId="352"/>
            <ac:spMk id="6" creationId="{B2B9DB8E-E712-D90A-25A0-7ECF27641BEC}"/>
          </ac:spMkLst>
        </pc:spChg>
        <pc:spChg chg="mod">
          <ac:chgData name="r n" userId="e7c1c2e9eecacea3" providerId="LiveId" clId="{3B867F9C-8D28-4821-ADBB-AE766C47520D}" dt="2024-05-21T11:00:31.496" v="3839" actId="1076"/>
          <ac:spMkLst>
            <pc:docMk/>
            <pc:sldMk cId="880348775" sldId="352"/>
            <ac:spMk id="8" creationId="{58D6CC2C-DA4A-6335-3B98-12BE5A95B801}"/>
          </ac:spMkLst>
        </pc:spChg>
        <pc:spChg chg="add mod">
          <ac:chgData name="r n" userId="e7c1c2e9eecacea3" providerId="LiveId" clId="{3B867F9C-8D28-4821-ADBB-AE766C47520D}" dt="2024-05-23T01:09:47.336" v="4478"/>
          <ac:spMkLst>
            <pc:docMk/>
            <pc:sldMk cId="880348775" sldId="352"/>
            <ac:spMk id="9" creationId="{064D4843-E51A-8E08-40C9-0368C42E0BD2}"/>
          </ac:spMkLst>
        </pc:spChg>
        <pc:spChg chg="del mod">
          <ac:chgData name="r n" userId="e7c1c2e9eecacea3" providerId="LiveId" clId="{3B867F9C-8D28-4821-ADBB-AE766C47520D}" dt="2024-05-21T11:00:48.157" v="3840" actId="478"/>
          <ac:spMkLst>
            <pc:docMk/>
            <pc:sldMk cId="880348775" sldId="352"/>
            <ac:spMk id="9" creationId="{24050889-B03D-31EB-81A9-89AE6B422EBA}"/>
          </ac:spMkLst>
        </pc:spChg>
        <pc:spChg chg="mod">
          <ac:chgData name="r n" userId="e7c1c2e9eecacea3" providerId="LiveId" clId="{3B867F9C-8D28-4821-ADBB-AE766C47520D}" dt="2024-05-21T11:01:57.941" v="3947" actId="20577"/>
          <ac:spMkLst>
            <pc:docMk/>
            <pc:sldMk cId="880348775" sldId="352"/>
            <ac:spMk id="10" creationId="{23FF7780-8EA2-294F-4370-35274E9CC989}"/>
          </ac:spMkLst>
        </pc:spChg>
        <pc:spChg chg="mod">
          <ac:chgData name="r n" userId="e7c1c2e9eecacea3" providerId="LiveId" clId="{3B867F9C-8D28-4821-ADBB-AE766C47520D}" dt="2024-05-21T11:00:51.061" v="3841" actId="1076"/>
          <ac:spMkLst>
            <pc:docMk/>
            <pc:sldMk cId="880348775" sldId="352"/>
            <ac:spMk id="11" creationId="{BC4F6864-D78D-83F2-2F08-FBCE070CC19B}"/>
          </ac:spMkLst>
        </pc:spChg>
        <pc:picChg chg="mod">
          <ac:chgData name="r n" userId="e7c1c2e9eecacea3" providerId="LiveId" clId="{3B867F9C-8D28-4821-ADBB-AE766C47520D}" dt="2024-05-23T01:03:57.601" v="4317" actId="1076"/>
          <ac:picMkLst>
            <pc:docMk/>
            <pc:sldMk cId="880348775" sldId="352"/>
            <ac:picMk id="3" creationId="{3486661B-E5DC-8592-3BBA-AC685E532E74}"/>
          </ac:picMkLst>
        </pc:picChg>
      </pc:sldChg>
      <pc:sldChg chg="del">
        <pc:chgData name="r n" userId="e7c1c2e9eecacea3" providerId="LiveId" clId="{3B867F9C-8D28-4821-ADBB-AE766C47520D}" dt="2024-05-21T10:52:07.094" v="2963" actId="47"/>
        <pc:sldMkLst>
          <pc:docMk/>
          <pc:sldMk cId="1701211549" sldId="353"/>
        </pc:sldMkLst>
      </pc:sldChg>
      <pc:sldChg chg="addSp delSp modSp new mod modClrScheme modAnim chgLayout">
        <pc:chgData name="r n" userId="e7c1c2e9eecacea3" providerId="LiveId" clId="{3B867F9C-8D28-4821-ADBB-AE766C47520D}" dt="2024-05-23T23:26:38.072" v="4686" actId="14100"/>
        <pc:sldMkLst>
          <pc:docMk/>
          <pc:sldMk cId="1083877447" sldId="354"/>
        </pc:sldMkLst>
        <pc:spChg chg="del mod ord">
          <ac:chgData name="r n" userId="e7c1c2e9eecacea3" providerId="LiveId" clId="{3B867F9C-8D28-4821-ADBB-AE766C47520D}" dt="2024-05-21T08:58:49.221" v="2122" actId="700"/>
          <ac:spMkLst>
            <pc:docMk/>
            <pc:sldMk cId="1083877447" sldId="354"/>
            <ac:spMk id="2" creationId="{0510D9C6-476A-9DB9-EA97-D95433372D96}"/>
          </ac:spMkLst>
        </pc:spChg>
        <pc:spChg chg="add mod">
          <ac:chgData name="r n" userId="e7c1c2e9eecacea3" providerId="LiveId" clId="{3B867F9C-8D28-4821-ADBB-AE766C47520D}" dt="2024-05-23T23:25:17.277" v="4673" actId="1076"/>
          <ac:spMkLst>
            <pc:docMk/>
            <pc:sldMk cId="1083877447" sldId="354"/>
            <ac:spMk id="2" creationId="{3EAB368B-58C2-B5FA-5533-0BD191D454D8}"/>
          </ac:spMkLst>
        </pc:spChg>
        <pc:spChg chg="add mod">
          <ac:chgData name="r n" userId="e7c1c2e9eecacea3" providerId="LiveId" clId="{3B867F9C-8D28-4821-ADBB-AE766C47520D}" dt="2024-05-23T23:25:44.640" v="4679" actId="1076"/>
          <ac:spMkLst>
            <pc:docMk/>
            <pc:sldMk cId="1083877447" sldId="354"/>
            <ac:spMk id="3" creationId="{8126B9A8-72FB-BF29-A49A-360F2DD3C400}"/>
          </ac:spMkLst>
        </pc:spChg>
        <pc:spChg chg="del">
          <ac:chgData name="r n" userId="e7c1c2e9eecacea3" providerId="LiveId" clId="{3B867F9C-8D28-4821-ADBB-AE766C47520D}" dt="2024-05-21T08:58:49.221" v="2122" actId="700"/>
          <ac:spMkLst>
            <pc:docMk/>
            <pc:sldMk cId="1083877447" sldId="354"/>
            <ac:spMk id="3" creationId="{F00C778E-0476-2638-6BF7-2F861FDC6D59}"/>
          </ac:spMkLst>
        </pc:spChg>
        <pc:spChg chg="del">
          <ac:chgData name="r n" userId="e7c1c2e9eecacea3" providerId="LiveId" clId="{3B867F9C-8D28-4821-ADBB-AE766C47520D}" dt="2024-05-21T08:58:49.221" v="2122" actId="700"/>
          <ac:spMkLst>
            <pc:docMk/>
            <pc:sldMk cId="1083877447" sldId="354"/>
            <ac:spMk id="4" creationId="{508F920E-A639-7F23-0ADC-6C95C915B7A4}"/>
          </ac:spMkLst>
        </pc:spChg>
        <pc:spChg chg="add mod">
          <ac:chgData name="r n" userId="e7c1c2e9eecacea3" providerId="LiveId" clId="{3B867F9C-8D28-4821-ADBB-AE766C47520D}" dt="2024-05-23T23:25:37.995" v="4678" actId="14100"/>
          <ac:spMkLst>
            <pc:docMk/>
            <pc:sldMk cId="1083877447" sldId="354"/>
            <ac:spMk id="4" creationId="{F1BF6925-9483-EFDF-B290-1E75E254CBD1}"/>
          </ac:spMkLst>
        </pc:spChg>
        <pc:spChg chg="del">
          <ac:chgData name="r n" userId="e7c1c2e9eecacea3" providerId="LiveId" clId="{3B867F9C-8D28-4821-ADBB-AE766C47520D}" dt="2024-05-21T08:58:49.221" v="2122" actId="700"/>
          <ac:spMkLst>
            <pc:docMk/>
            <pc:sldMk cId="1083877447" sldId="354"/>
            <ac:spMk id="5" creationId="{AA82C05D-FC3F-AD96-C62D-459963F79E69}"/>
          </ac:spMkLst>
        </pc:spChg>
        <pc:spChg chg="add mod">
          <ac:chgData name="r n" userId="e7c1c2e9eecacea3" providerId="LiveId" clId="{3B867F9C-8D28-4821-ADBB-AE766C47520D}" dt="2024-05-23T01:09:43.632" v="4476"/>
          <ac:spMkLst>
            <pc:docMk/>
            <pc:sldMk cId="1083877447" sldId="354"/>
            <ac:spMk id="6" creationId="{5DE3D056-A555-A32E-43F3-2D32EE0125CF}"/>
          </ac:spMkLst>
        </pc:spChg>
        <pc:spChg chg="del">
          <ac:chgData name="r n" userId="e7c1c2e9eecacea3" providerId="LiveId" clId="{3B867F9C-8D28-4821-ADBB-AE766C47520D}" dt="2024-05-21T08:58:49.221" v="2122" actId="700"/>
          <ac:spMkLst>
            <pc:docMk/>
            <pc:sldMk cId="1083877447" sldId="354"/>
            <ac:spMk id="6" creationId="{E427E545-2F19-570D-F8F4-5BDF698A5925}"/>
          </ac:spMkLst>
        </pc:spChg>
        <pc:spChg chg="add mod ord">
          <ac:chgData name="r n" userId="e7c1c2e9eecacea3" providerId="LiveId" clId="{3B867F9C-8D28-4821-ADBB-AE766C47520D}" dt="2024-05-21T23:58:41.879" v="4143" actId="20577"/>
          <ac:spMkLst>
            <pc:docMk/>
            <pc:sldMk cId="1083877447" sldId="354"/>
            <ac:spMk id="7" creationId="{C7AF52F3-1354-52F8-8118-7AFB7E92A9E5}"/>
          </ac:spMkLst>
        </pc:spChg>
        <pc:spChg chg="add mod">
          <ac:chgData name="r n" userId="e7c1c2e9eecacea3" providerId="LiveId" clId="{3B867F9C-8D28-4821-ADBB-AE766C47520D}" dt="2024-05-23T23:25:22.862" v="4674" actId="1076"/>
          <ac:spMkLst>
            <pc:docMk/>
            <pc:sldMk cId="1083877447" sldId="354"/>
            <ac:spMk id="8" creationId="{D15112A1-DB58-8A9B-CF47-18D3CB9D41EA}"/>
          </ac:spMkLst>
        </pc:spChg>
        <pc:spChg chg="add mod">
          <ac:chgData name="r n" userId="e7c1c2e9eecacea3" providerId="LiveId" clId="{3B867F9C-8D28-4821-ADBB-AE766C47520D}" dt="2024-05-23T23:25:31.188" v="4676" actId="1076"/>
          <ac:spMkLst>
            <pc:docMk/>
            <pc:sldMk cId="1083877447" sldId="354"/>
            <ac:spMk id="9" creationId="{2140FD3F-A76D-9356-03ED-73F15FE52AF7}"/>
          </ac:spMkLst>
        </pc:spChg>
        <pc:spChg chg="add mod">
          <ac:chgData name="r n" userId="e7c1c2e9eecacea3" providerId="LiveId" clId="{3B867F9C-8D28-4821-ADBB-AE766C47520D}" dt="2024-05-22T00:06:08.052" v="4231" actId="20577"/>
          <ac:spMkLst>
            <pc:docMk/>
            <pc:sldMk cId="1083877447" sldId="354"/>
            <ac:spMk id="10" creationId="{934C6FC1-08F9-6CC3-AB26-2E2A5570FC6D}"/>
          </ac:spMkLst>
        </pc:spChg>
        <pc:spChg chg="add mod">
          <ac:chgData name="r n" userId="e7c1c2e9eecacea3" providerId="LiveId" clId="{3B867F9C-8D28-4821-ADBB-AE766C47520D}" dt="2024-05-22T00:07:23.782" v="4238" actId="20577"/>
          <ac:spMkLst>
            <pc:docMk/>
            <pc:sldMk cId="1083877447" sldId="354"/>
            <ac:spMk id="11" creationId="{FEF902FC-F7C5-FE19-BC97-8A4E9C831F44}"/>
          </ac:spMkLst>
        </pc:spChg>
        <pc:spChg chg="add mod">
          <ac:chgData name="r n" userId="e7c1c2e9eecacea3" providerId="LiveId" clId="{3B867F9C-8D28-4821-ADBB-AE766C47520D}" dt="2024-05-21T09:00:19.896" v="2127" actId="1076"/>
          <ac:spMkLst>
            <pc:docMk/>
            <pc:sldMk cId="1083877447" sldId="354"/>
            <ac:spMk id="12" creationId="{73443278-39CA-DA30-307E-CFE489992FB6}"/>
          </ac:spMkLst>
        </pc:spChg>
        <pc:spChg chg="add mod">
          <ac:chgData name="r n" userId="e7c1c2e9eecacea3" providerId="LiveId" clId="{3B867F9C-8D28-4821-ADBB-AE766C47520D}" dt="2024-05-21T10:50:37.594" v="2936" actId="1076"/>
          <ac:spMkLst>
            <pc:docMk/>
            <pc:sldMk cId="1083877447" sldId="354"/>
            <ac:spMk id="13" creationId="{AF1DF943-6D93-8C31-3D40-D9D54F3F112F}"/>
          </ac:spMkLst>
        </pc:spChg>
        <pc:spChg chg="add mod">
          <ac:chgData name="r n" userId="e7c1c2e9eecacea3" providerId="LiveId" clId="{3B867F9C-8D28-4821-ADBB-AE766C47520D}" dt="2024-05-22T00:09:16.812" v="4271" actId="1076"/>
          <ac:spMkLst>
            <pc:docMk/>
            <pc:sldMk cId="1083877447" sldId="354"/>
            <ac:spMk id="14" creationId="{587AC309-1A13-4A43-F57E-355B91F916A9}"/>
          </ac:spMkLst>
        </pc:spChg>
        <pc:spChg chg="add mod">
          <ac:chgData name="r n" userId="e7c1c2e9eecacea3" providerId="LiveId" clId="{3B867F9C-8D28-4821-ADBB-AE766C47520D}" dt="2024-05-21T10:50:49.321" v="2961" actId="20577"/>
          <ac:spMkLst>
            <pc:docMk/>
            <pc:sldMk cId="1083877447" sldId="354"/>
            <ac:spMk id="15" creationId="{F8B2753A-D6FE-879F-793C-00BCC5D7ACE1}"/>
          </ac:spMkLst>
        </pc:spChg>
        <pc:cxnChg chg="add mod">
          <ac:chgData name="r n" userId="e7c1c2e9eecacea3" providerId="LiveId" clId="{3B867F9C-8D28-4821-ADBB-AE766C47520D}" dt="2024-05-23T23:26:38.072" v="4686" actId="14100"/>
          <ac:cxnSpMkLst>
            <pc:docMk/>
            <pc:sldMk cId="1083877447" sldId="354"/>
            <ac:cxnSpMk id="17" creationId="{74740294-9910-88B2-DCE4-22B51324C76C}"/>
          </ac:cxnSpMkLst>
        </pc:cxnChg>
      </pc:sldChg>
      <pc:sldMasterChg chg="modSldLayout">
        <pc:chgData name="r n" userId="e7c1c2e9eecacea3" providerId="LiveId" clId="{3B867F9C-8D28-4821-ADBB-AE766C47520D}" dt="2024-05-21T08:30:28.444" v="1274" actId="6014"/>
        <pc:sldMasterMkLst>
          <pc:docMk/>
          <pc:sldMasterMk cId="2069574770" sldId="2147483660"/>
        </pc:sldMasterMkLst>
        <pc:sldLayoutChg chg="mod">
          <pc:chgData name="r n" userId="e7c1c2e9eecacea3" providerId="LiveId" clId="{3B867F9C-8D28-4821-ADBB-AE766C47520D}" dt="2024-05-21T08:30:28.444" v="1274" actId="6014"/>
          <pc:sldLayoutMkLst>
            <pc:docMk/>
            <pc:sldMasterMk cId="2069574770" sldId="2147483660"/>
            <pc:sldLayoutMk cId="1487450432" sldId="2147483673"/>
          </pc:sldLayoutMkLst>
        </pc:sldLayoutChg>
      </pc:sldMasterChg>
      <pc:sldMasterChg chg="addSldLayout modSldLayout">
        <pc:chgData name="r n" userId="e7c1c2e9eecacea3" providerId="LiveId" clId="{3B867F9C-8D28-4821-ADBB-AE766C47520D}" dt="2024-05-21T07:57:06.893" v="271" actId="20577"/>
        <pc:sldMasterMkLst>
          <pc:docMk/>
          <pc:sldMasterMk cId="4044434883" sldId="2147483696"/>
        </pc:sldMasterMkLst>
        <pc:sldLayoutChg chg="addSp delSp modSp add mod replId modTransition">
          <pc:chgData name="r n" userId="e7c1c2e9eecacea3" providerId="LiveId" clId="{3B867F9C-8D28-4821-ADBB-AE766C47520D}" dt="2024-05-21T07:57:06.893" v="271" actId="20577"/>
          <pc:sldLayoutMkLst>
            <pc:docMk/>
            <pc:sldMasterMk cId="4044434883" sldId="2147483696"/>
            <pc:sldLayoutMk cId="152245008" sldId="2147483722"/>
          </pc:sldLayoutMkLst>
          <pc:spChg chg="add mod">
            <ac:chgData name="r n" userId="e7c1c2e9eecacea3" providerId="LiveId" clId="{3B867F9C-8D28-4821-ADBB-AE766C47520D}" dt="2024-05-21T07:56:36.555" v="243" actId="20577"/>
            <ac:spMkLst>
              <pc:docMk/>
              <pc:sldMasterMk cId="4044434883" sldId="2147483696"/>
              <pc:sldLayoutMk cId="152245008" sldId="2147483722"/>
              <ac:spMk id="4" creationId="{52574834-BB98-E786-DA6F-EAE4151D2D34}"/>
            </ac:spMkLst>
          </pc:spChg>
          <pc:spChg chg="add mod">
            <ac:chgData name="r n" userId="e7c1c2e9eecacea3" providerId="LiveId" clId="{3B867F9C-8D28-4821-ADBB-AE766C47520D}" dt="2024-05-21T07:56:40.030" v="245" actId="20577"/>
            <ac:spMkLst>
              <pc:docMk/>
              <pc:sldMasterMk cId="4044434883" sldId="2147483696"/>
              <pc:sldLayoutMk cId="152245008" sldId="2147483722"/>
              <ac:spMk id="5" creationId="{F3AEA27A-AE70-1D95-43FE-8369C9EED47E}"/>
            </ac:spMkLst>
          </pc:spChg>
          <pc:spChg chg="add mod">
            <ac:chgData name="r n" userId="e7c1c2e9eecacea3" providerId="LiveId" clId="{3B867F9C-8D28-4821-ADBB-AE766C47520D}" dt="2024-05-21T07:56:43.486" v="249" actId="20577"/>
            <ac:spMkLst>
              <pc:docMk/>
              <pc:sldMasterMk cId="4044434883" sldId="2147483696"/>
              <pc:sldLayoutMk cId="152245008" sldId="2147483722"/>
              <ac:spMk id="6" creationId="{566DBD3E-49E0-4C24-ABB7-365622F6138B}"/>
            </ac:spMkLst>
          </pc:spChg>
          <pc:spChg chg="add mod">
            <ac:chgData name="r n" userId="e7c1c2e9eecacea3" providerId="LiveId" clId="{3B867F9C-8D28-4821-ADBB-AE766C47520D}" dt="2024-05-21T07:56:45.765" v="251" actId="20577"/>
            <ac:spMkLst>
              <pc:docMk/>
              <pc:sldMasterMk cId="4044434883" sldId="2147483696"/>
              <pc:sldLayoutMk cId="152245008" sldId="2147483722"/>
              <ac:spMk id="7" creationId="{F4993CA9-9235-43CD-CE09-ACED168DD3D0}"/>
            </ac:spMkLst>
          </pc:spChg>
          <pc:spChg chg="add mod">
            <ac:chgData name="r n" userId="e7c1c2e9eecacea3" providerId="LiveId" clId="{3B867F9C-8D28-4821-ADBB-AE766C47520D}" dt="2024-05-21T07:56:47.493" v="253" actId="20577"/>
            <ac:spMkLst>
              <pc:docMk/>
              <pc:sldMasterMk cId="4044434883" sldId="2147483696"/>
              <pc:sldLayoutMk cId="152245008" sldId="2147483722"/>
              <ac:spMk id="8" creationId="{10E63FC3-AEE8-222A-F11C-C3A400B7D47C}"/>
            </ac:spMkLst>
          </pc:spChg>
          <pc:spChg chg="add mod">
            <ac:chgData name="r n" userId="e7c1c2e9eecacea3" providerId="LiveId" clId="{3B867F9C-8D28-4821-ADBB-AE766C47520D}" dt="2024-05-21T07:56:49.046" v="255" actId="20577"/>
            <ac:spMkLst>
              <pc:docMk/>
              <pc:sldMasterMk cId="4044434883" sldId="2147483696"/>
              <pc:sldLayoutMk cId="152245008" sldId="2147483722"/>
              <ac:spMk id="9" creationId="{9617BC88-DA4A-E0C6-9D10-AC7BD2256645}"/>
            </ac:spMkLst>
          </pc:spChg>
          <pc:spChg chg="mod">
            <ac:chgData name="r n" userId="e7c1c2e9eecacea3" providerId="LiveId" clId="{3B867F9C-8D28-4821-ADBB-AE766C47520D}" dt="2024-05-21T07:56:53.879" v="261" actId="20577"/>
            <ac:spMkLst>
              <pc:docMk/>
              <pc:sldMasterMk cId="4044434883" sldId="2147483696"/>
              <pc:sldLayoutMk cId="152245008" sldId="2147483722"/>
              <ac:spMk id="14" creationId="{00000000-0000-0000-0000-000000000000}"/>
            </ac:spMkLst>
          </pc:spChg>
          <pc:spChg chg="mod">
            <ac:chgData name="r n" userId="e7c1c2e9eecacea3" providerId="LiveId" clId="{3B867F9C-8D28-4821-ADBB-AE766C47520D}" dt="2024-05-21T07:56:56.413" v="263" actId="20577"/>
            <ac:spMkLst>
              <pc:docMk/>
              <pc:sldMasterMk cId="4044434883" sldId="2147483696"/>
              <pc:sldLayoutMk cId="152245008" sldId="2147483722"/>
              <ac:spMk id="15" creationId="{00000000-0000-0000-0000-000000000000}"/>
            </ac:spMkLst>
          </pc:spChg>
          <pc:spChg chg="mod">
            <ac:chgData name="r n" userId="e7c1c2e9eecacea3" providerId="LiveId" clId="{3B867F9C-8D28-4821-ADBB-AE766C47520D}" dt="2024-05-21T07:56:59.439" v="265" actId="6549"/>
            <ac:spMkLst>
              <pc:docMk/>
              <pc:sldMasterMk cId="4044434883" sldId="2147483696"/>
              <pc:sldLayoutMk cId="152245008" sldId="2147483722"/>
              <ac:spMk id="24" creationId="{00000000-0000-0000-0000-000000000000}"/>
            </ac:spMkLst>
          </pc:spChg>
          <pc:spChg chg="mod">
            <ac:chgData name="r n" userId="e7c1c2e9eecacea3" providerId="LiveId" clId="{3B867F9C-8D28-4821-ADBB-AE766C47520D}" dt="2024-05-21T07:57:02.277" v="267" actId="20577"/>
            <ac:spMkLst>
              <pc:docMk/>
              <pc:sldMasterMk cId="4044434883" sldId="2147483696"/>
              <pc:sldLayoutMk cId="152245008" sldId="2147483722"/>
              <ac:spMk id="25" creationId="{00000000-0000-0000-0000-000000000000}"/>
            </ac:spMkLst>
          </pc:spChg>
          <pc:spChg chg="mod">
            <ac:chgData name="r n" userId="e7c1c2e9eecacea3" providerId="LiveId" clId="{3B867F9C-8D28-4821-ADBB-AE766C47520D}" dt="2024-05-21T07:57:04.917" v="269" actId="20577"/>
            <ac:spMkLst>
              <pc:docMk/>
              <pc:sldMasterMk cId="4044434883" sldId="2147483696"/>
              <pc:sldLayoutMk cId="152245008" sldId="2147483722"/>
              <ac:spMk id="26" creationId="{00000000-0000-0000-0000-000000000000}"/>
            </ac:spMkLst>
          </pc:spChg>
          <pc:spChg chg="mod">
            <ac:chgData name="r n" userId="e7c1c2e9eecacea3" providerId="LiveId" clId="{3B867F9C-8D28-4821-ADBB-AE766C47520D}" dt="2024-05-21T07:57:06.893" v="271" actId="20577"/>
            <ac:spMkLst>
              <pc:docMk/>
              <pc:sldMasterMk cId="4044434883" sldId="2147483696"/>
              <pc:sldLayoutMk cId="152245008" sldId="2147483722"/>
              <ac:spMk id="27" creationId="{00000000-0000-0000-0000-000000000000}"/>
            </ac:spMkLst>
          </pc:spChg>
          <pc:spChg chg="del">
            <ac:chgData name="r n" userId="e7c1c2e9eecacea3" providerId="LiveId" clId="{3B867F9C-8D28-4821-ADBB-AE766C47520D}" dt="2024-05-21T07:56:12.515" v="195" actId="478"/>
            <ac:spMkLst>
              <pc:docMk/>
              <pc:sldMasterMk cId="4044434883" sldId="2147483696"/>
              <pc:sldLayoutMk cId="152245008" sldId="2147483722"/>
              <ac:spMk id="28" creationId="{00000000-0000-0000-0000-000000000000}"/>
            </ac:spMkLst>
          </pc:spChg>
          <pc:spChg chg="del">
            <ac:chgData name="r n" userId="e7c1c2e9eecacea3" providerId="LiveId" clId="{3B867F9C-8D28-4821-ADBB-AE766C47520D}" dt="2024-05-21T07:56:12.515" v="195" actId="478"/>
            <ac:spMkLst>
              <pc:docMk/>
              <pc:sldMasterMk cId="4044434883" sldId="2147483696"/>
              <pc:sldLayoutMk cId="152245008" sldId="2147483722"/>
              <ac:spMk id="29" creationId="{00000000-0000-0000-0000-000000000000}"/>
            </ac:spMkLst>
          </pc:spChg>
          <pc:spChg chg="del">
            <ac:chgData name="r n" userId="e7c1c2e9eecacea3" providerId="LiveId" clId="{3B867F9C-8D28-4821-ADBB-AE766C47520D}" dt="2024-05-21T07:56:12.515" v="195" actId="478"/>
            <ac:spMkLst>
              <pc:docMk/>
              <pc:sldMasterMk cId="4044434883" sldId="2147483696"/>
              <pc:sldLayoutMk cId="152245008" sldId="2147483722"/>
              <ac:spMk id="30" creationId="{00000000-0000-0000-0000-000000000000}"/>
            </ac:spMkLst>
          </pc:spChg>
          <pc:spChg chg="del">
            <ac:chgData name="r n" userId="e7c1c2e9eecacea3" providerId="LiveId" clId="{3B867F9C-8D28-4821-ADBB-AE766C47520D}" dt="2024-05-21T07:56:12.515" v="195" actId="478"/>
            <ac:spMkLst>
              <pc:docMk/>
              <pc:sldMasterMk cId="4044434883" sldId="2147483696"/>
              <pc:sldLayoutMk cId="152245008" sldId="2147483722"/>
              <ac:spMk id="31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en-JP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C150C-DBB9-B149-8528-711E18D8A779}" type="datetimeFigureOut">
              <a:rPr kumimoji="1" lang="en-JP" smtClean="0"/>
              <a:t>05/27/2024</a:t>
            </a:fld>
            <a:endParaRPr kumimoji="1" lang="en-JP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P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/>
              <a:t>Click to edit Master text styles</a:t>
            </a:r>
          </a:p>
          <a:p>
            <a:pPr lvl="1"/>
            <a:r>
              <a:rPr kumimoji="1" lang="en-US"/>
              <a:t>Second level</a:t>
            </a:r>
          </a:p>
          <a:p>
            <a:pPr lvl="2"/>
            <a:r>
              <a:rPr kumimoji="1" lang="en-US"/>
              <a:t>Third level</a:t>
            </a:r>
          </a:p>
          <a:p>
            <a:pPr lvl="3"/>
            <a:r>
              <a:rPr kumimoji="1" lang="en-US"/>
              <a:t>Fourth level</a:t>
            </a:r>
          </a:p>
          <a:p>
            <a:pPr lvl="4"/>
            <a:r>
              <a:rPr kumimoji="1" lang="en-US"/>
              <a:t>Fifth level</a:t>
            </a:r>
            <a:endParaRPr kumimoji="1" lang="en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en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0B8A2-B55E-3148-889F-0642153B7BFF}" type="slidenum">
              <a:rPr kumimoji="1" lang="en-JP" smtClean="0"/>
              <a:t>‹#›</a:t>
            </a:fld>
            <a:endParaRPr kumimoji="1" lang="en-JP"/>
          </a:p>
        </p:txBody>
      </p:sp>
    </p:spTree>
    <p:extLst>
      <p:ext uri="{BB962C8B-B14F-4D97-AF65-F5344CB8AC3E}">
        <p14:creationId xmlns:p14="http://schemas.microsoft.com/office/powerpoint/2010/main" val="374766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dirty="0"/>
              <a:t>I’m going to talk about certified everlasting secure functional encryption. This is a joint work with </a:t>
            </a:r>
            <a:r>
              <a:rPr kumimoji="1" lang="en-US" altLang="ja-JP" dirty="0"/>
              <a:t>Taiga</a:t>
            </a:r>
            <a:r>
              <a:rPr kumimoji="1" lang="en-US" dirty="0"/>
              <a:t>, Fuyuki, Tomoyuki, Tapas, and Takashi.</a:t>
            </a:r>
            <a:endParaRPr kumimoji="1"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0B8A2-B55E-3148-889F-0642153B7BFF}" type="slidenum">
              <a:rPr kumimoji="1" lang="en-JP" smtClean="0"/>
              <a:t>1</a:t>
            </a:fld>
            <a:endParaRPr kumimoji="1" lang="en-JP"/>
          </a:p>
        </p:txBody>
      </p:sp>
    </p:spTree>
    <p:extLst>
      <p:ext uri="{BB962C8B-B14F-4D97-AF65-F5344CB8AC3E}">
        <p14:creationId xmlns:p14="http://schemas.microsoft.com/office/powerpoint/2010/main" val="422197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dirty="0"/>
              <a:t>This is a short summary of our work.</a:t>
            </a:r>
          </a:p>
          <a:p>
            <a:r>
              <a:rPr kumimoji="1" lang="en-US" dirty="0"/>
              <a:t>Our main contribution is achieving functional encryption with certified deletion.</a:t>
            </a:r>
          </a:p>
          <a:p>
            <a:r>
              <a:rPr kumimoji="1" lang="en-US" dirty="0"/>
              <a:t>We also achieve compute-and-compare obfuscation with certified deletion and applied it to predicate encryption with certified deletion.</a:t>
            </a:r>
          </a:p>
          <a:p>
            <a:endParaRPr kumimoji="1" lang="en-US" dirty="0"/>
          </a:p>
          <a:p>
            <a:r>
              <a:rPr kumimoji="1" lang="en-US" dirty="0"/>
              <a:t>We also extend PKE with secure key leasing to the ABE and public key functional encryption settings, and achieve them from standard ABE and PKFE, respectively.</a:t>
            </a:r>
            <a:endParaRPr kumimoji="1"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0B8A2-B55E-3148-889F-0642153B7BFF}" type="slidenum">
              <a:rPr kumimoji="1" lang="en-JP" smtClean="0"/>
              <a:t>2</a:t>
            </a:fld>
            <a:endParaRPr kumimoji="1" lang="en-JP"/>
          </a:p>
        </p:txBody>
      </p:sp>
    </p:spTree>
    <p:extLst>
      <p:ext uri="{BB962C8B-B14F-4D97-AF65-F5344CB8AC3E}">
        <p14:creationId xmlns:p14="http://schemas.microsoft.com/office/powerpoint/2010/main" val="2738327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dirty="0"/>
              <a:t>Let’s see what is cryptography with certified deletion.</a:t>
            </a:r>
            <a:endParaRPr kumimoji="1"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0B8A2-B55E-3148-889F-0642153B7BFF}" type="slidenum">
              <a:rPr kumimoji="1" lang="en-JP" smtClean="0"/>
              <a:t>3</a:t>
            </a:fld>
            <a:endParaRPr kumimoji="1" lang="en-JP"/>
          </a:p>
        </p:txBody>
      </p:sp>
    </p:spTree>
    <p:extLst>
      <p:ext uri="{BB962C8B-B14F-4D97-AF65-F5344CB8AC3E}">
        <p14:creationId xmlns:p14="http://schemas.microsoft.com/office/powerpoint/2010/main" val="2089157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dirty="0"/>
              <a:t>First of all, it is hard to prove we delete some digital information since we can copy classical information. Say, Bob stores ciphertexts on a cloud server.</a:t>
            </a:r>
          </a:p>
          <a:p>
            <a:endParaRPr kumimoji="1" lang="en-US" dirty="0"/>
          </a:p>
          <a:p>
            <a:r>
              <a:rPr kumimoji="1" lang="en-US" dirty="0"/>
              <a:t>Even if Bob requests the server to delete the ciphertexts, there is no guarantee that the server deleted the ciphertexts since it may keep a copy of them.</a:t>
            </a:r>
          </a:p>
          <a:p>
            <a:r>
              <a:rPr kumimoji="1" lang="en-US" dirty="0"/>
              <a:t>It is impossible to achieve secure deletion by classical cryptography.</a:t>
            </a:r>
          </a:p>
          <a:p>
            <a:endParaRPr kumimoji="1" lang="en-US" dirty="0"/>
          </a:p>
          <a:p>
            <a:r>
              <a:rPr kumimoji="1" lang="en-US" dirty="0"/>
              <a:t>However, quantum mechanics enables us to certify that we delete some  information and prevent copying information.</a:t>
            </a:r>
            <a:endParaRPr kumimoji="1"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0B8A2-B55E-3148-889F-0642153B7BFF}" type="slidenum">
              <a:rPr kumimoji="1" lang="en-JP" smtClean="0"/>
              <a:t>4</a:t>
            </a:fld>
            <a:endParaRPr kumimoji="1" lang="en-JP"/>
          </a:p>
        </p:txBody>
      </p:sp>
    </p:spTree>
    <p:extLst>
      <p:ext uri="{BB962C8B-B14F-4D97-AF65-F5344CB8AC3E}">
        <p14:creationId xmlns:p14="http://schemas.microsoft.com/office/powerpoint/2010/main" val="1320273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0B8A2-B55E-3148-889F-0642153B7BFF}" type="slidenum">
              <a:rPr kumimoji="1" lang="en-JP" smtClean="0"/>
              <a:t>6</a:t>
            </a:fld>
            <a:endParaRPr kumimoji="1" lang="en-JP"/>
          </a:p>
        </p:txBody>
      </p:sp>
    </p:spTree>
    <p:extLst>
      <p:ext uri="{BB962C8B-B14F-4D97-AF65-F5344CB8AC3E}">
        <p14:creationId xmlns:p14="http://schemas.microsoft.com/office/powerpoint/2010/main" val="1102865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dirty="0"/>
              <a:t>Let‘s briefly review previous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0B8A2-B55E-3148-889F-0642153B7BFF}" type="slidenum">
              <a:rPr kumimoji="1" lang="en-JP" smtClean="0"/>
              <a:t>7</a:t>
            </a:fld>
            <a:endParaRPr kumimoji="1" lang="en-JP"/>
          </a:p>
        </p:txBody>
      </p:sp>
    </p:spTree>
    <p:extLst>
      <p:ext uri="{BB962C8B-B14F-4D97-AF65-F5344CB8AC3E}">
        <p14:creationId xmlns:p14="http://schemas.microsoft.com/office/powerpoint/2010/main" val="1719540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dirty="0"/>
              <a:t>Now, let’s move to how to achieve FE with certified deletion.</a:t>
            </a:r>
            <a:endParaRPr kumimoji="1"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0B8A2-B55E-3148-889F-0642153B7BFF}" type="slidenum">
              <a:rPr kumimoji="1" lang="en-JP" smtClean="0"/>
              <a:t>8</a:t>
            </a:fld>
            <a:endParaRPr kumimoji="1" lang="en-JP"/>
          </a:p>
        </p:txBody>
      </p:sp>
    </p:spTree>
    <p:extLst>
      <p:ext uri="{BB962C8B-B14F-4D97-AF65-F5344CB8AC3E}">
        <p14:creationId xmlns:p14="http://schemas.microsoft.com/office/powerpoint/2010/main" val="3037512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Now, I summarize my talk.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0B8A2-B55E-3148-889F-0642153B7BFF}" type="slidenum">
              <a:rPr kumimoji="1" lang="en-JP" smtClean="0"/>
              <a:t>16</a:t>
            </a:fld>
            <a:endParaRPr kumimoji="1" lang="en-JP"/>
          </a:p>
        </p:txBody>
      </p:sp>
    </p:spTree>
    <p:extLst>
      <p:ext uri="{BB962C8B-B14F-4D97-AF65-F5344CB8AC3E}">
        <p14:creationId xmlns:p14="http://schemas.microsoft.com/office/powerpoint/2010/main" val="273843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0B8A2-B55E-3148-889F-0642153B7BFF}" type="slidenum">
              <a:rPr kumimoji="1" lang="en-JP" smtClean="0"/>
              <a:t>17</a:t>
            </a:fld>
            <a:endParaRPr kumimoji="1" lang="en-JP"/>
          </a:p>
        </p:txBody>
      </p:sp>
    </p:spTree>
    <p:extLst>
      <p:ext uri="{BB962C8B-B14F-4D97-AF65-F5344CB8AC3E}">
        <p14:creationId xmlns:p14="http://schemas.microsoft.com/office/powerpoint/2010/main" val="1400926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138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45504"/>
            <a:ext cx="6092456" cy="531249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" name="Rectangle 6"/>
          <p:cNvSpPr/>
          <p:nvPr/>
        </p:nvSpPr>
        <p:spPr>
          <a:xfrm>
            <a:off x="6092457" y="1545504"/>
            <a:ext cx="6149163" cy="53124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3284" y="208183"/>
            <a:ext cx="10628870" cy="955878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5701948" y="2030377"/>
            <a:ext cx="797442" cy="864915"/>
            <a:chOff x="8540602" y="3572540"/>
            <a:chExt cx="1196163" cy="1297172"/>
          </a:xfrm>
        </p:grpSpPr>
        <p:sp>
          <p:nvSpPr>
            <p:cNvPr id="8" name="Pie 7"/>
            <p:cNvSpPr/>
            <p:nvPr/>
          </p:nvSpPr>
          <p:spPr>
            <a:xfrm>
              <a:off x="8540602" y="3572540"/>
              <a:ext cx="1196163" cy="1297172"/>
            </a:xfrm>
            <a:prstGeom prst="pie">
              <a:avLst>
                <a:gd name="adj1" fmla="val 5336349"/>
                <a:gd name="adj2" fmla="val 1620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9" name="Pie 8"/>
            <p:cNvSpPr/>
            <p:nvPr/>
          </p:nvSpPr>
          <p:spPr>
            <a:xfrm rot="10800000">
              <a:off x="8540602" y="3572540"/>
              <a:ext cx="1196163" cy="1297172"/>
            </a:xfrm>
            <a:prstGeom prst="pie">
              <a:avLst>
                <a:gd name="adj1" fmla="val 5336349"/>
                <a:gd name="adj2" fmla="val 1620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01948" y="5424106"/>
            <a:ext cx="797442" cy="864915"/>
            <a:chOff x="8540602" y="3572540"/>
            <a:chExt cx="1196163" cy="1297172"/>
          </a:xfrm>
        </p:grpSpPr>
        <p:sp>
          <p:nvSpPr>
            <p:cNvPr id="12" name="Pie 11"/>
            <p:cNvSpPr/>
            <p:nvPr/>
          </p:nvSpPr>
          <p:spPr>
            <a:xfrm>
              <a:off x="8540602" y="3572540"/>
              <a:ext cx="1196163" cy="1297172"/>
            </a:xfrm>
            <a:prstGeom prst="pie">
              <a:avLst>
                <a:gd name="adj1" fmla="val 5336349"/>
                <a:gd name="adj2" fmla="val 1620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3" name="Pie 12"/>
            <p:cNvSpPr/>
            <p:nvPr/>
          </p:nvSpPr>
          <p:spPr>
            <a:xfrm rot="10800000">
              <a:off x="8540602" y="3572540"/>
              <a:ext cx="1196163" cy="1297172"/>
            </a:xfrm>
            <a:prstGeom prst="pie">
              <a:avLst>
                <a:gd name="adj1" fmla="val 5336349"/>
                <a:gd name="adj2" fmla="val 1620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01948" y="3735333"/>
            <a:ext cx="797442" cy="864915"/>
            <a:chOff x="8540602" y="3572540"/>
            <a:chExt cx="1196163" cy="1297172"/>
          </a:xfrm>
        </p:grpSpPr>
        <p:sp>
          <p:nvSpPr>
            <p:cNvPr id="15" name="Pie 14"/>
            <p:cNvSpPr/>
            <p:nvPr/>
          </p:nvSpPr>
          <p:spPr>
            <a:xfrm>
              <a:off x="8540602" y="3572540"/>
              <a:ext cx="1196163" cy="1297172"/>
            </a:xfrm>
            <a:prstGeom prst="pie">
              <a:avLst>
                <a:gd name="adj1" fmla="val 5336349"/>
                <a:gd name="adj2" fmla="val 1620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6" name="Pie 15"/>
            <p:cNvSpPr/>
            <p:nvPr/>
          </p:nvSpPr>
          <p:spPr>
            <a:xfrm rot="10800000">
              <a:off x="8540602" y="3572540"/>
              <a:ext cx="1196163" cy="1297172"/>
            </a:xfrm>
            <a:prstGeom prst="pie">
              <a:avLst>
                <a:gd name="adj1" fmla="val 5336349"/>
                <a:gd name="adj2" fmla="val 1620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</p:grpSp>
      <p:sp>
        <p:nvSpPr>
          <p:cNvPr id="17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35425" y="2094628"/>
            <a:ext cx="4821607" cy="736413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/>
              <a:t>Item 1</a:t>
            </a:r>
            <a:endParaRPr kumimoji="1" lang="ja-JP" altLang="en-US"/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3" hasCustomPrompt="1"/>
          </p:nvPr>
        </p:nvSpPr>
        <p:spPr>
          <a:xfrm>
            <a:off x="6678403" y="2094628"/>
            <a:ext cx="4821607" cy="73641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Item 1</a:t>
            </a:r>
            <a:endParaRPr kumimoji="1" lang="ja-JP" altLang="en-US"/>
          </a:p>
        </p:txBody>
      </p:sp>
      <p:sp>
        <p:nvSpPr>
          <p:cNvPr id="19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635425" y="3952960"/>
            <a:ext cx="4821607" cy="736413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/>
              <a:t>Item 2</a:t>
            </a:r>
            <a:endParaRPr kumimoji="1" lang="ja-JP" altLang="en-US"/>
          </a:p>
        </p:txBody>
      </p:sp>
      <p:sp>
        <p:nvSpPr>
          <p:cNvPr id="20" name="Content Placeholder 16"/>
          <p:cNvSpPr>
            <a:spLocks noGrp="1"/>
          </p:cNvSpPr>
          <p:nvPr>
            <p:ph sz="quarter" idx="15" hasCustomPrompt="1"/>
          </p:nvPr>
        </p:nvSpPr>
        <p:spPr>
          <a:xfrm>
            <a:off x="6678403" y="3952960"/>
            <a:ext cx="4821607" cy="73641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Item 2</a:t>
            </a:r>
            <a:endParaRPr kumimoji="1" lang="ja-JP" altLang="en-US"/>
          </a:p>
        </p:txBody>
      </p:sp>
      <p:sp>
        <p:nvSpPr>
          <p:cNvPr id="21" name="Content Placeholder 16"/>
          <p:cNvSpPr>
            <a:spLocks noGrp="1"/>
          </p:cNvSpPr>
          <p:nvPr>
            <p:ph sz="quarter" idx="16" hasCustomPrompt="1"/>
          </p:nvPr>
        </p:nvSpPr>
        <p:spPr>
          <a:xfrm>
            <a:off x="635425" y="5552608"/>
            <a:ext cx="4821607" cy="736413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/>
              <a:t>Item 3</a:t>
            </a:r>
            <a:endParaRPr kumimoji="1" lang="ja-JP" altLang="en-US"/>
          </a:p>
        </p:txBody>
      </p:sp>
      <p:sp>
        <p:nvSpPr>
          <p:cNvPr id="22" name="Content Placeholder 16"/>
          <p:cNvSpPr>
            <a:spLocks noGrp="1"/>
          </p:cNvSpPr>
          <p:nvPr>
            <p:ph sz="quarter" idx="17" hasCustomPrompt="1"/>
          </p:nvPr>
        </p:nvSpPr>
        <p:spPr>
          <a:xfrm>
            <a:off x="6678403" y="5552608"/>
            <a:ext cx="4821607" cy="73641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Item 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7178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ffee_mark_with_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32" y="1669368"/>
            <a:ext cx="7037402" cy="497589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2212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2"/>
          </p:nvPr>
        </p:nvSpPr>
        <p:spPr>
          <a:xfrm>
            <a:off x="724932" y="1503107"/>
            <a:ext cx="10628869" cy="44067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47928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orithm proced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17420" y="1634609"/>
            <a:ext cx="10640291" cy="4462333"/>
          </a:xfrm>
        </p:spPr>
        <p:txBody>
          <a:bodyPr/>
          <a:lstStyle>
            <a:lvl1pPr marL="0" marR="0" indent="0" algn="l" defTabSz="9142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lvl="0"/>
            <a:r>
              <a:rPr kumimoji="1" lang="en-US" altLang="ja-JP"/>
              <a:t>Procedure 1</a:t>
            </a:r>
          </a:p>
          <a:p>
            <a:pPr lvl="0"/>
            <a:r>
              <a:rPr kumimoji="1" lang="en-US" altLang="ja-JP"/>
              <a:t>Procedure 2</a:t>
            </a:r>
          </a:p>
          <a:p>
            <a:pPr marL="0" marR="0" lvl="0" indent="0" algn="l" defTabSz="9142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/>
              <a:t>Procedure 3</a:t>
            </a:r>
            <a:endParaRPr kumimoji="1" lang="ja-JP" altLang="en-US"/>
          </a:p>
          <a:p>
            <a:pPr marL="0" marR="0" lvl="0" indent="0" algn="l" defTabSz="9142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/>
              <a:t>Procedure 4</a:t>
            </a:r>
            <a:endParaRPr kumimoji="1" lang="ja-JP" altLang="en-US"/>
          </a:p>
          <a:p>
            <a:pPr marL="0" marR="0" lvl="0" indent="0" algn="l" defTabSz="9142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/>
              <a:t>Procedure 5</a:t>
            </a:r>
            <a:endParaRPr kumimoji="1" lang="ja-JP" altLang="en-US"/>
          </a:p>
          <a:p>
            <a:pPr marL="0" marR="0" lvl="0" indent="0" algn="l" defTabSz="9142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/>
              <a:t>Procedure 6</a:t>
            </a:r>
            <a:endParaRPr kumimoji="1" lang="ja-JP" altLang="en-US"/>
          </a:p>
          <a:p>
            <a:pPr marL="0" marR="0" lvl="0" indent="0" algn="l" defTabSz="9142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/>
              <a:t>Procedure 7</a:t>
            </a:r>
            <a:endParaRPr kumimoji="1" lang="ja-JP" altLang="en-US"/>
          </a:p>
          <a:p>
            <a:pPr marL="0" marR="0" lvl="0" indent="0" algn="l" defTabSz="9142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/>
              <a:t>Procedure 8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5205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umnerate 2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/>
          <p:nvPr/>
        </p:nvSpPr>
        <p:spPr>
          <a:xfrm>
            <a:off x="0" y="1545504"/>
            <a:ext cx="6092456" cy="531249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Rectangle 6"/>
          <p:cNvSpPr/>
          <p:nvPr/>
        </p:nvSpPr>
        <p:spPr>
          <a:xfrm>
            <a:off x="6092457" y="1545504"/>
            <a:ext cx="6149163" cy="5312496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3" hasCustomPrompt="1"/>
          </p:nvPr>
        </p:nvSpPr>
        <p:spPr>
          <a:xfrm>
            <a:off x="1368157" y="1929158"/>
            <a:ext cx="4637227" cy="316574"/>
          </a:xfrm>
        </p:spPr>
        <p:txBody>
          <a:bodyPr anchor="t" anchorCtr="0"/>
          <a:lstStyle>
            <a:lvl1pPr algn="r"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/>
              <a:t>Item 1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614985" y="1857388"/>
            <a:ext cx="4947155" cy="156553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800"/>
              </a:spcBef>
              <a:defRPr sz="2667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Sub Item 1</a:t>
            </a:r>
          </a:p>
          <a:p>
            <a:pPr lvl="0"/>
            <a:r>
              <a:rPr kumimoji="1" lang="en-US" altLang="ja-JP"/>
              <a:t>Line 2</a:t>
            </a:r>
          </a:p>
          <a:p>
            <a:pPr lvl="0"/>
            <a:r>
              <a:rPr kumimoji="1" lang="en-US" altLang="ja-JP"/>
              <a:t>Line 3</a:t>
            </a:r>
            <a:endParaRPr kumimoji="1" lang="ja-JP" altLang="en-US"/>
          </a:p>
        </p:txBody>
      </p:sp>
      <p:sp>
        <p:nvSpPr>
          <p:cNvPr id="13" name="Rectangle 2"/>
          <p:cNvSpPr/>
          <p:nvPr/>
        </p:nvSpPr>
        <p:spPr>
          <a:xfrm>
            <a:off x="6241848" y="1857389"/>
            <a:ext cx="286065" cy="3285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/>
              <a:t>1</a:t>
            </a:r>
            <a:endParaRPr kumimoji="1" lang="ja-JP" altLang="en-US" sz="2400"/>
          </a:p>
        </p:txBody>
      </p:sp>
      <p:sp>
        <p:nvSpPr>
          <p:cNvPr id="17" name="Rectangle 2"/>
          <p:cNvSpPr/>
          <p:nvPr/>
        </p:nvSpPr>
        <p:spPr>
          <a:xfrm>
            <a:off x="6241848" y="2349544"/>
            <a:ext cx="286065" cy="3285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/>
              <a:t>2</a:t>
            </a:r>
            <a:endParaRPr kumimoji="1" lang="ja-JP" altLang="en-US" sz="2400"/>
          </a:p>
        </p:txBody>
      </p:sp>
      <p:sp>
        <p:nvSpPr>
          <p:cNvPr id="18" name="Text Placeholder 55"/>
          <p:cNvSpPr>
            <a:spLocks noGrp="1"/>
          </p:cNvSpPr>
          <p:nvPr>
            <p:ph type="body" sz="quarter" idx="15" hasCustomPrompt="1"/>
          </p:nvPr>
        </p:nvSpPr>
        <p:spPr>
          <a:xfrm>
            <a:off x="1368157" y="4370432"/>
            <a:ext cx="4637227" cy="316574"/>
          </a:xfrm>
        </p:spPr>
        <p:txBody>
          <a:bodyPr anchor="t" anchorCtr="0"/>
          <a:lstStyle>
            <a:lvl1pPr algn="r"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/>
              <a:t>Item 2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6614985" y="4298662"/>
            <a:ext cx="4947155" cy="156553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800"/>
              </a:spcBef>
              <a:defRPr sz="2667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Sub Item 1</a:t>
            </a:r>
          </a:p>
          <a:p>
            <a:pPr lvl="0"/>
            <a:r>
              <a:rPr kumimoji="1" lang="en-US" altLang="ja-JP"/>
              <a:t>Line 2</a:t>
            </a:r>
          </a:p>
          <a:p>
            <a:pPr lvl="0"/>
            <a:r>
              <a:rPr kumimoji="1" lang="en-US" altLang="ja-JP"/>
              <a:t>Line 3</a:t>
            </a:r>
            <a:endParaRPr kumimoji="1" lang="ja-JP" altLang="en-US"/>
          </a:p>
        </p:txBody>
      </p:sp>
      <p:sp>
        <p:nvSpPr>
          <p:cNvPr id="24" name="Rectangle 2"/>
          <p:cNvSpPr/>
          <p:nvPr/>
        </p:nvSpPr>
        <p:spPr>
          <a:xfrm>
            <a:off x="6243640" y="4298663"/>
            <a:ext cx="286065" cy="3285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/>
              <a:t>1</a:t>
            </a:r>
            <a:endParaRPr kumimoji="1" lang="ja-JP" altLang="en-US" sz="2400"/>
          </a:p>
        </p:txBody>
      </p:sp>
      <p:sp>
        <p:nvSpPr>
          <p:cNvPr id="25" name="Rectangle 2"/>
          <p:cNvSpPr/>
          <p:nvPr/>
        </p:nvSpPr>
        <p:spPr>
          <a:xfrm>
            <a:off x="6243640" y="4790818"/>
            <a:ext cx="286065" cy="3285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/>
              <a:t>2</a:t>
            </a:r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2285405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umner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3" hasCustomPrompt="1"/>
          </p:nvPr>
        </p:nvSpPr>
        <p:spPr>
          <a:xfrm>
            <a:off x="1368157" y="1798981"/>
            <a:ext cx="9985645" cy="331402"/>
          </a:xfrm>
        </p:spPr>
        <p:txBody>
          <a:bodyPr anchor="t" anchorCtr="0"/>
          <a:lstStyle>
            <a:lvl1pPr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/>
            </a:lvl1pPr>
          </a:lstStyle>
          <a:p>
            <a:pPr lvl="0"/>
            <a:r>
              <a:rPr kumimoji="1" lang="en-US" altLang="ja-JP"/>
              <a:t>Item 1</a:t>
            </a:r>
          </a:p>
        </p:txBody>
      </p:sp>
      <p:sp>
        <p:nvSpPr>
          <p:cNvPr id="3" name="Rectangle 2"/>
          <p:cNvSpPr/>
          <p:nvPr/>
        </p:nvSpPr>
        <p:spPr>
          <a:xfrm>
            <a:off x="787400" y="1641356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/>
              <a:t>1</a:t>
            </a:r>
            <a:endParaRPr kumimoji="1" lang="ja-JP" altLang="en-US" sz="240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368157" y="2079489"/>
            <a:ext cx="9985645" cy="156553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800"/>
              </a:spcBef>
              <a:defRPr sz="2400" baseline="0"/>
            </a:lvl1pPr>
          </a:lstStyle>
          <a:p>
            <a:pPr lvl="0"/>
            <a:r>
              <a:rPr kumimoji="1" lang="en-US" altLang="ja-JP"/>
              <a:t>Sub Item 1</a:t>
            </a:r>
          </a:p>
          <a:p>
            <a:pPr lvl="0"/>
            <a:r>
              <a:rPr kumimoji="1" lang="en-US" altLang="ja-JP"/>
              <a:t>Line 2</a:t>
            </a:r>
          </a:p>
          <a:p>
            <a:pPr lvl="0"/>
            <a:r>
              <a:rPr kumimoji="1" lang="en-US" altLang="ja-JP"/>
              <a:t>Line 3</a:t>
            </a:r>
            <a:endParaRPr kumimoji="1" lang="ja-JP" altLang="en-US"/>
          </a:p>
        </p:txBody>
      </p:sp>
      <p:sp>
        <p:nvSpPr>
          <p:cNvPr id="59" name="Rectangle 58"/>
          <p:cNvSpPr/>
          <p:nvPr/>
        </p:nvSpPr>
        <p:spPr>
          <a:xfrm>
            <a:off x="793435" y="4092920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/>
              <a:t>2</a:t>
            </a:r>
            <a:endParaRPr kumimoji="1" lang="ja-JP" altLang="en-US" sz="2400"/>
          </a:p>
        </p:txBody>
      </p:sp>
      <p:sp>
        <p:nvSpPr>
          <p:cNvPr id="15" name="Text Placeholder 55"/>
          <p:cNvSpPr>
            <a:spLocks noGrp="1"/>
          </p:cNvSpPr>
          <p:nvPr>
            <p:ph type="body" sz="quarter" idx="15" hasCustomPrompt="1"/>
          </p:nvPr>
        </p:nvSpPr>
        <p:spPr>
          <a:xfrm>
            <a:off x="1368157" y="4233194"/>
            <a:ext cx="9985645" cy="332121"/>
          </a:xfrm>
        </p:spPr>
        <p:txBody>
          <a:bodyPr anchor="t" anchorCtr="0"/>
          <a:lstStyle>
            <a:lvl1pPr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/>
            </a:lvl1pPr>
          </a:lstStyle>
          <a:p>
            <a:pPr lvl="0"/>
            <a:r>
              <a:rPr kumimoji="1" lang="en-US" altLang="ja-JP"/>
              <a:t>Item 2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368157" y="4537328"/>
            <a:ext cx="9985645" cy="155596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800"/>
              </a:spcBef>
              <a:defRPr sz="2400" baseline="0"/>
            </a:lvl1pPr>
          </a:lstStyle>
          <a:p>
            <a:pPr lvl="0"/>
            <a:r>
              <a:rPr kumimoji="1" lang="en-US" altLang="ja-JP"/>
              <a:t>Sub Item 2</a:t>
            </a:r>
          </a:p>
          <a:p>
            <a:pPr lvl="0"/>
            <a:r>
              <a:rPr kumimoji="1" lang="en-US" altLang="ja-JP"/>
              <a:t>Line 2</a:t>
            </a:r>
          </a:p>
          <a:p>
            <a:pPr lvl="0"/>
            <a:r>
              <a:rPr kumimoji="1" lang="en-US" altLang="ja-JP"/>
              <a:t>Line 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8358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umnerate 2-plus-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3" hasCustomPrompt="1"/>
          </p:nvPr>
        </p:nvSpPr>
        <p:spPr>
          <a:xfrm>
            <a:off x="1368157" y="1798981"/>
            <a:ext cx="9985645" cy="331402"/>
          </a:xfrm>
        </p:spPr>
        <p:txBody>
          <a:bodyPr anchor="t" anchorCtr="0"/>
          <a:lstStyle>
            <a:lvl1pPr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/>
            </a:lvl1pPr>
          </a:lstStyle>
          <a:p>
            <a:pPr lvl="0"/>
            <a:r>
              <a:rPr kumimoji="1" lang="en-US" altLang="ja-JP"/>
              <a:t>Item 1</a:t>
            </a:r>
          </a:p>
        </p:txBody>
      </p:sp>
      <p:sp>
        <p:nvSpPr>
          <p:cNvPr id="3" name="Rectangle 2"/>
          <p:cNvSpPr/>
          <p:nvPr/>
        </p:nvSpPr>
        <p:spPr>
          <a:xfrm>
            <a:off x="787400" y="1641356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/>
              <a:t>1</a:t>
            </a:r>
            <a:endParaRPr kumimoji="1" lang="ja-JP" altLang="en-US" sz="240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368157" y="2132856"/>
            <a:ext cx="9985645" cy="74144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800"/>
              </a:spcBef>
              <a:defRPr sz="2400" baseline="0"/>
            </a:lvl1pPr>
          </a:lstStyle>
          <a:p>
            <a:pPr lvl="0"/>
            <a:r>
              <a:rPr kumimoji="1" lang="en-US" altLang="ja-JP"/>
              <a:t>Sub Item 1</a:t>
            </a:r>
          </a:p>
          <a:p>
            <a:pPr lvl="0"/>
            <a:r>
              <a:rPr kumimoji="1" lang="en-US" altLang="ja-JP"/>
              <a:t>Line 2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93435" y="3401933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/>
              <a:t>2</a:t>
            </a:r>
            <a:endParaRPr kumimoji="1" lang="ja-JP" altLang="en-US" sz="2400"/>
          </a:p>
        </p:txBody>
      </p:sp>
      <p:sp>
        <p:nvSpPr>
          <p:cNvPr id="15" name="Text Placeholder 55"/>
          <p:cNvSpPr>
            <a:spLocks noGrp="1"/>
          </p:cNvSpPr>
          <p:nvPr>
            <p:ph type="body" sz="quarter" idx="15" hasCustomPrompt="1"/>
          </p:nvPr>
        </p:nvSpPr>
        <p:spPr>
          <a:xfrm>
            <a:off x="1368157" y="3542207"/>
            <a:ext cx="9985645" cy="332121"/>
          </a:xfrm>
        </p:spPr>
        <p:txBody>
          <a:bodyPr anchor="t" anchorCtr="0"/>
          <a:lstStyle>
            <a:lvl1pPr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/>
            </a:lvl1pPr>
          </a:lstStyle>
          <a:p>
            <a:pPr lvl="0"/>
            <a:r>
              <a:rPr kumimoji="1" lang="en-US" altLang="ja-JP"/>
              <a:t>Item 2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368157" y="3861048"/>
            <a:ext cx="9985645" cy="75193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800"/>
              </a:spcBef>
              <a:defRPr sz="2400" baseline="0"/>
            </a:lvl1pPr>
          </a:lstStyle>
          <a:p>
            <a:pPr lvl="0"/>
            <a:r>
              <a:rPr kumimoji="1" lang="en-US" altLang="ja-JP"/>
              <a:t>Sub Item 2</a:t>
            </a:r>
          </a:p>
          <a:p>
            <a:pPr lvl="0"/>
            <a:r>
              <a:rPr kumimoji="1" lang="en-US" altLang="ja-JP"/>
              <a:t>Line 2</a:t>
            </a:r>
          </a:p>
        </p:txBody>
      </p:sp>
    </p:spTree>
    <p:extLst>
      <p:ext uri="{BB962C8B-B14F-4D97-AF65-F5344CB8AC3E}">
        <p14:creationId xmlns:p14="http://schemas.microsoft.com/office/powerpoint/2010/main" val="3512052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temiz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3" hasCustomPrompt="1"/>
          </p:nvPr>
        </p:nvSpPr>
        <p:spPr>
          <a:xfrm>
            <a:off x="1368157" y="1798981"/>
            <a:ext cx="9985645" cy="331402"/>
          </a:xfrm>
        </p:spPr>
        <p:txBody>
          <a:bodyPr anchor="t" anchorCtr="0"/>
          <a:lstStyle>
            <a:lvl1pPr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/>
            </a:lvl1pPr>
          </a:lstStyle>
          <a:p>
            <a:pPr lvl="0"/>
            <a:r>
              <a:rPr kumimoji="1" lang="en-US" altLang="ja-JP"/>
              <a:t>Item 1</a:t>
            </a:r>
          </a:p>
        </p:txBody>
      </p:sp>
      <p:sp>
        <p:nvSpPr>
          <p:cNvPr id="3" name="Rectangle 2"/>
          <p:cNvSpPr/>
          <p:nvPr/>
        </p:nvSpPr>
        <p:spPr>
          <a:xfrm>
            <a:off x="787400" y="1641356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368157" y="2132856"/>
            <a:ext cx="9985645" cy="74144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800"/>
              </a:spcBef>
              <a:defRPr sz="2400" baseline="0"/>
            </a:lvl1pPr>
          </a:lstStyle>
          <a:p>
            <a:pPr lvl="0"/>
            <a:r>
              <a:rPr kumimoji="1" lang="en-US" altLang="ja-JP"/>
              <a:t>Sub Item 1</a:t>
            </a:r>
          </a:p>
          <a:p>
            <a:pPr lvl="0"/>
            <a:r>
              <a:rPr kumimoji="1" lang="en-US" altLang="ja-JP"/>
              <a:t>Line 2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93435" y="3401933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5" name="Text Placeholder 55"/>
          <p:cNvSpPr>
            <a:spLocks noGrp="1"/>
          </p:cNvSpPr>
          <p:nvPr>
            <p:ph type="body" sz="quarter" idx="15" hasCustomPrompt="1"/>
          </p:nvPr>
        </p:nvSpPr>
        <p:spPr>
          <a:xfrm>
            <a:off x="1368157" y="3542207"/>
            <a:ext cx="9985645" cy="332121"/>
          </a:xfrm>
        </p:spPr>
        <p:txBody>
          <a:bodyPr anchor="t" anchorCtr="0"/>
          <a:lstStyle>
            <a:lvl1pPr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/>
            </a:lvl1pPr>
          </a:lstStyle>
          <a:p>
            <a:pPr lvl="0"/>
            <a:r>
              <a:rPr kumimoji="1" lang="en-US" altLang="ja-JP"/>
              <a:t>Item 2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368157" y="3861048"/>
            <a:ext cx="9985645" cy="75193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800"/>
              </a:spcBef>
              <a:defRPr sz="2400" baseline="0"/>
            </a:lvl1pPr>
          </a:lstStyle>
          <a:p>
            <a:pPr lvl="0"/>
            <a:r>
              <a:rPr kumimoji="1" lang="en-US" altLang="ja-JP"/>
              <a:t>Sub Item 2</a:t>
            </a:r>
          </a:p>
          <a:p>
            <a:pPr lvl="0"/>
            <a:r>
              <a:rPr kumimoji="1" lang="en-US" altLang="ja-JP"/>
              <a:t>Line 2</a:t>
            </a:r>
          </a:p>
        </p:txBody>
      </p:sp>
    </p:spTree>
    <p:extLst>
      <p:ext uri="{BB962C8B-B14F-4D97-AF65-F5344CB8AC3E}">
        <p14:creationId xmlns:p14="http://schemas.microsoft.com/office/powerpoint/2010/main" val="1897342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temize-2_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3" hasCustomPrompt="1"/>
          </p:nvPr>
        </p:nvSpPr>
        <p:spPr>
          <a:xfrm>
            <a:off x="1368157" y="1798981"/>
            <a:ext cx="9985645" cy="331402"/>
          </a:xfrm>
        </p:spPr>
        <p:txBody>
          <a:bodyPr anchor="t" anchorCtr="0"/>
          <a:lstStyle>
            <a:lvl1pPr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/>
            </a:lvl1pPr>
          </a:lstStyle>
          <a:p>
            <a:pPr lvl="0"/>
            <a:r>
              <a:rPr kumimoji="1" lang="en-US" altLang="ja-JP"/>
              <a:t>Item 1</a:t>
            </a:r>
          </a:p>
        </p:txBody>
      </p:sp>
      <p:sp>
        <p:nvSpPr>
          <p:cNvPr id="3" name="Rectangle 2"/>
          <p:cNvSpPr/>
          <p:nvPr/>
        </p:nvSpPr>
        <p:spPr>
          <a:xfrm>
            <a:off x="787400" y="1641356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368157" y="2132856"/>
            <a:ext cx="9985645" cy="158417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800"/>
              </a:spcBef>
              <a:defRPr sz="2400" baseline="0"/>
            </a:lvl1pPr>
          </a:lstStyle>
          <a:p>
            <a:pPr lvl="0"/>
            <a:r>
              <a:rPr kumimoji="1" lang="en-US" altLang="ja-JP"/>
              <a:t>Sub Item 1</a:t>
            </a:r>
          </a:p>
          <a:p>
            <a:pPr lvl="0"/>
            <a:r>
              <a:rPr kumimoji="1" lang="en-US" altLang="ja-JP"/>
              <a:t>Line 2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93435" y="4090160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5" name="Text Placeholder 55"/>
          <p:cNvSpPr>
            <a:spLocks noGrp="1"/>
          </p:cNvSpPr>
          <p:nvPr>
            <p:ph type="body" sz="quarter" idx="15" hasCustomPrompt="1"/>
          </p:nvPr>
        </p:nvSpPr>
        <p:spPr>
          <a:xfrm>
            <a:off x="1368157" y="4230434"/>
            <a:ext cx="9985645" cy="332121"/>
          </a:xfrm>
        </p:spPr>
        <p:txBody>
          <a:bodyPr anchor="t" anchorCtr="0"/>
          <a:lstStyle>
            <a:lvl1pPr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/>
            </a:lvl1pPr>
          </a:lstStyle>
          <a:p>
            <a:pPr lvl="0"/>
            <a:r>
              <a:rPr kumimoji="1" lang="en-US" altLang="ja-JP"/>
              <a:t>Item 2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368157" y="4549275"/>
            <a:ext cx="9985645" cy="1544021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800"/>
              </a:spcBef>
              <a:defRPr sz="2400" baseline="0"/>
            </a:lvl1pPr>
          </a:lstStyle>
          <a:p>
            <a:pPr lvl="0"/>
            <a:r>
              <a:rPr kumimoji="1" lang="en-US" altLang="ja-JP"/>
              <a:t>Sub Item 2</a:t>
            </a:r>
          </a:p>
          <a:p>
            <a:pPr lvl="0"/>
            <a:r>
              <a:rPr kumimoji="1" lang="en-US" altLang="ja-JP"/>
              <a:t>Line 2</a:t>
            </a:r>
          </a:p>
        </p:txBody>
      </p:sp>
    </p:spTree>
    <p:extLst>
      <p:ext uri="{BB962C8B-B14F-4D97-AF65-F5344CB8AC3E}">
        <p14:creationId xmlns:p14="http://schemas.microsoft.com/office/powerpoint/2010/main" val="3599282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-and-propertie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3" hasCustomPrompt="1"/>
          </p:nvPr>
        </p:nvSpPr>
        <p:spPr>
          <a:xfrm>
            <a:off x="1368157" y="3279296"/>
            <a:ext cx="9985645" cy="331402"/>
          </a:xfrm>
        </p:spPr>
        <p:txBody>
          <a:bodyPr anchor="t" anchorCtr="0"/>
          <a:lstStyle>
            <a:lvl1pPr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/>
            </a:lvl1pPr>
          </a:lstStyle>
          <a:p>
            <a:pPr lvl="0"/>
            <a:r>
              <a:rPr kumimoji="1" lang="en-US" altLang="ja-JP"/>
              <a:t>Item 1</a:t>
            </a:r>
          </a:p>
        </p:txBody>
      </p:sp>
      <p:sp>
        <p:nvSpPr>
          <p:cNvPr id="3" name="Rectangle 2"/>
          <p:cNvSpPr/>
          <p:nvPr/>
        </p:nvSpPr>
        <p:spPr>
          <a:xfrm>
            <a:off x="787400" y="3121671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/>
              <a:t>1</a:t>
            </a:r>
            <a:endParaRPr kumimoji="1" lang="ja-JP" altLang="en-US" sz="240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368157" y="3613171"/>
            <a:ext cx="9985645" cy="74144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800"/>
              </a:spcBef>
              <a:defRPr sz="2400" baseline="0"/>
            </a:lvl1pPr>
          </a:lstStyle>
          <a:p>
            <a:pPr lvl="0"/>
            <a:r>
              <a:rPr kumimoji="1" lang="en-US" altLang="ja-JP"/>
              <a:t>Sub Item 1</a:t>
            </a:r>
          </a:p>
          <a:p>
            <a:pPr lvl="0"/>
            <a:r>
              <a:rPr kumimoji="1" lang="en-US" altLang="ja-JP"/>
              <a:t>Line 2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93435" y="4882248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/>
              <a:t>2</a:t>
            </a:r>
            <a:endParaRPr kumimoji="1" lang="ja-JP" altLang="en-US" sz="2400"/>
          </a:p>
        </p:txBody>
      </p:sp>
      <p:sp>
        <p:nvSpPr>
          <p:cNvPr id="15" name="Text Placeholder 55"/>
          <p:cNvSpPr>
            <a:spLocks noGrp="1"/>
          </p:cNvSpPr>
          <p:nvPr>
            <p:ph type="body" sz="quarter" idx="15" hasCustomPrompt="1"/>
          </p:nvPr>
        </p:nvSpPr>
        <p:spPr>
          <a:xfrm>
            <a:off x="1368157" y="5022522"/>
            <a:ext cx="9985645" cy="332121"/>
          </a:xfrm>
        </p:spPr>
        <p:txBody>
          <a:bodyPr anchor="t" anchorCtr="0"/>
          <a:lstStyle>
            <a:lvl1pPr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/>
            </a:lvl1pPr>
          </a:lstStyle>
          <a:p>
            <a:pPr lvl="0"/>
            <a:r>
              <a:rPr kumimoji="1" lang="en-US" altLang="ja-JP"/>
              <a:t>Item 2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368157" y="5341363"/>
            <a:ext cx="9985645" cy="75193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800"/>
              </a:spcBef>
              <a:defRPr sz="2400" baseline="0"/>
            </a:lvl1pPr>
          </a:lstStyle>
          <a:p>
            <a:pPr lvl="0"/>
            <a:r>
              <a:rPr kumimoji="1" lang="en-US" altLang="ja-JP"/>
              <a:t>Sub Item 2</a:t>
            </a:r>
          </a:p>
          <a:p>
            <a:pPr lvl="0"/>
            <a:r>
              <a:rPr kumimoji="1" lang="en-US" altLang="ja-JP"/>
              <a:t>Line 2</a:t>
            </a: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7"/>
          </p:nvPr>
        </p:nvSpPr>
        <p:spPr>
          <a:xfrm>
            <a:off x="715929" y="1482902"/>
            <a:ext cx="10637871" cy="131602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218907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040B85-7BAF-4643-992F-53A897D6A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6A44907-0897-4087-A094-A2F73E8168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171014D-7167-4A68-8D57-6881BCDBE9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テキスト プレースホルダー 11">
            <a:extLst>
              <a:ext uri="{FF2B5EF4-FFF2-40B4-BE49-F238E27FC236}">
                <a16:creationId xmlns:a16="http://schemas.microsoft.com/office/drawing/2014/main" id="{1B71E709-AB3B-4E07-95EE-F182AD807A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0497" y="1807675"/>
            <a:ext cx="4827917" cy="652283"/>
          </a:xfrm>
        </p:spPr>
        <p:txBody>
          <a:bodyPr anchor="b">
            <a:noAutofit/>
          </a:bodyPr>
          <a:lstStyle>
            <a:lvl1pPr algn="l"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6" name="テキスト プレースホルダー 11">
            <a:extLst>
              <a:ext uri="{FF2B5EF4-FFF2-40B4-BE49-F238E27FC236}">
                <a16:creationId xmlns:a16="http://schemas.microsoft.com/office/drawing/2014/main" id="{88CEB21C-75FA-4110-A6F1-D3D11366B3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0497" y="2555725"/>
            <a:ext cx="4827917" cy="368463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D4CF22E-004F-4551-9855-7E6358EB674C}"/>
              </a:ext>
            </a:extLst>
          </p:cNvPr>
          <p:cNvSpPr/>
          <p:nvPr userDrawn="1"/>
        </p:nvSpPr>
        <p:spPr>
          <a:xfrm>
            <a:off x="724930" y="1791997"/>
            <a:ext cx="49554" cy="84381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11">
            <a:extLst>
              <a:ext uri="{FF2B5EF4-FFF2-40B4-BE49-F238E27FC236}">
                <a16:creationId xmlns:a16="http://schemas.microsoft.com/office/drawing/2014/main" id="{AC816528-06AF-464B-BE63-BDDC04FCA3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99977" y="1795099"/>
            <a:ext cx="4827917" cy="652283"/>
          </a:xfrm>
        </p:spPr>
        <p:txBody>
          <a:bodyPr anchor="b">
            <a:noAutofit/>
          </a:bodyPr>
          <a:lstStyle>
            <a:lvl1pPr algn="l"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BCAA31E8-7A1B-41BA-8CD2-8F9618B2AE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9977" y="2543149"/>
            <a:ext cx="4827917" cy="368463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01153E3-6D54-458E-A9C5-659C9B88D03A}"/>
              </a:ext>
            </a:extLst>
          </p:cNvPr>
          <p:cNvSpPr/>
          <p:nvPr userDrawn="1"/>
        </p:nvSpPr>
        <p:spPr>
          <a:xfrm>
            <a:off x="6294410" y="1779421"/>
            <a:ext cx="49554" cy="84381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4590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temize 1 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3" hasCustomPrompt="1"/>
          </p:nvPr>
        </p:nvSpPr>
        <p:spPr>
          <a:xfrm>
            <a:off x="1368157" y="1798981"/>
            <a:ext cx="9985645" cy="331402"/>
          </a:xfrm>
        </p:spPr>
        <p:txBody>
          <a:bodyPr anchor="t" anchorCtr="0"/>
          <a:lstStyle>
            <a:lvl1pPr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/>
            </a:lvl1pPr>
          </a:lstStyle>
          <a:p>
            <a:pPr lvl="0"/>
            <a:r>
              <a:rPr kumimoji="1" lang="en-US" altLang="ja-JP"/>
              <a:t>Item 1</a:t>
            </a:r>
          </a:p>
        </p:txBody>
      </p:sp>
      <p:sp>
        <p:nvSpPr>
          <p:cNvPr id="3" name="Rectangle 2"/>
          <p:cNvSpPr/>
          <p:nvPr/>
        </p:nvSpPr>
        <p:spPr>
          <a:xfrm>
            <a:off x="787400" y="1641356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368157" y="2132856"/>
            <a:ext cx="9985645" cy="156553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800"/>
              </a:spcBef>
              <a:defRPr sz="2400" baseline="0"/>
            </a:lvl1pPr>
          </a:lstStyle>
          <a:p>
            <a:pPr lvl="0"/>
            <a:r>
              <a:rPr kumimoji="1" lang="en-US" altLang="ja-JP"/>
              <a:t>Sub Item 1</a:t>
            </a:r>
          </a:p>
          <a:p>
            <a:pPr lvl="0"/>
            <a:r>
              <a:rPr kumimoji="1" lang="en-US" altLang="ja-JP"/>
              <a:t>Line 2</a:t>
            </a:r>
          </a:p>
          <a:p>
            <a:pPr lvl="0"/>
            <a:r>
              <a:rPr kumimoji="1" lang="en-US" altLang="ja-JP"/>
              <a:t>Line 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7450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e_text_horiz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9" name="Rectangle 58"/>
          <p:cNvSpPr/>
          <p:nvPr/>
        </p:nvSpPr>
        <p:spPr>
          <a:xfrm>
            <a:off x="793435" y="4588653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5" name="Text Placeholder 55"/>
          <p:cNvSpPr>
            <a:spLocks noGrp="1"/>
          </p:cNvSpPr>
          <p:nvPr>
            <p:ph type="body" sz="quarter" idx="15" hasCustomPrompt="1"/>
          </p:nvPr>
        </p:nvSpPr>
        <p:spPr>
          <a:xfrm>
            <a:off x="1368157" y="4783640"/>
            <a:ext cx="9985645" cy="404104"/>
          </a:xfrm>
        </p:spPr>
        <p:txBody>
          <a:bodyPr anchor="t" anchorCtr="0"/>
          <a:lstStyle>
            <a:lvl1pPr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/>
            </a:lvl1pPr>
          </a:lstStyle>
          <a:p>
            <a:pPr lvl="0"/>
            <a:r>
              <a:rPr kumimoji="1" lang="en-US" altLang="ja-JP"/>
              <a:t>Item 2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368157" y="5187746"/>
            <a:ext cx="9985645" cy="78083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800"/>
              </a:spcBef>
              <a:defRPr sz="2400" baseline="0"/>
            </a:lvl1pPr>
          </a:lstStyle>
          <a:p>
            <a:pPr lvl="0"/>
            <a:r>
              <a:rPr kumimoji="1" lang="en-US" altLang="ja-JP"/>
              <a:t>Sub Item 2</a:t>
            </a:r>
          </a:p>
          <a:p>
            <a:pPr lvl="0"/>
            <a:r>
              <a:rPr kumimoji="1" lang="en-US" altLang="ja-JP"/>
              <a:t>Line 2</a:t>
            </a:r>
          </a:p>
        </p:txBody>
      </p:sp>
    </p:spTree>
    <p:extLst>
      <p:ext uri="{BB962C8B-B14F-4D97-AF65-F5344CB8AC3E}">
        <p14:creationId xmlns:p14="http://schemas.microsoft.com/office/powerpoint/2010/main" val="276042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e_text_horizon_one_com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9" name="Rectangle 58"/>
          <p:cNvSpPr/>
          <p:nvPr/>
        </p:nvSpPr>
        <p:spPr>
          <a:xfrm>
            <a:off x="793435" y="4906384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5" name="Text Placeholder 55"/>
          <p:cNvSpPr>
            <a:spLocks noGrp="1"/>
          </p:cNvSpPr>
          <p:nvPr>
            <p:ph type="body" sz="quarter" idx="15" hasCustomPrompt="1"/>
          </p:nvPr>
        </p:nvSpPr>
        <p:spPr>
          <a:xfrm>
            <a:off x="1368157" y="5101371"/>
            <a:ext cx="9985645" cy="404104"/>
          </a:xfrm>
        </p:spPr>
        <p:txBody>
          <a:bodyPr anchor="t" anchorCtr="0"/>
          <a:lstStyle>
            <a:lvl1pPr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/>
            </a:lvl1pPr>
          </a:lstStyle>
          <a:p>
            <a:pPr lvl="0"/>
            <a:r>
              <a:rPr kumimoji="1" lang="en-US" altLang="ja-JP"/>
              <a:t>Item 2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368157" y="5505477"/>
            <a:ext cx="9985645" cy="78083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800"/>
              </a:spcBef>
              <a:defRPr sz="2400" baseline="0"/>
            </a:lvl1pPr>
          </a:lstStyle>
          <a:p>
            <a:pPr lvl="0"/>
            <a:r>
              <a:rPr kumimoji="1" lang="en-US" altLang="ja-JP"/>
              <a:t>Sub Item 2</a:t>
            </a:r>
          </a:p>
          <a:p>
            <a:pPr lvl="0"/>
            <a:r>
              <a:rPr kumimoji="1" lang="en-US" altLang="ja-JP"/>
              <a:t>Line 2</a:t>
            </a:r>
          </a:p>
        </p:txBody>
      </p:sp>
    </p:spTree>
    <p:extLst>
      <p:ext uri="{BB962C8B-B14F-4D97-AF65-F5344CB8AC3E}">
        <p14:creationId xmlns:p14="http://schemas.microsoft.com/office/powerpoint/2010/main" val="26816100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umnera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3" hasCustomPrompt="1"/>
          </p:nvPr>
        </p:nvSpPr>
        <p:spPr>
          <a:xfrm>
            <a:off x="1368157" y="1655754"/>
            <a:ext cx="9985645" cy="488099"/>
          </a:xfrm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kumimoji="1" lang="en-US" altLang="ja-JP"/>
              <a:t>Item 1</a:t>
            </a:r>
            <a:endParaRPr kumimoji="1" lang="ja-JP" altLang="en-US"/>
          </a:p>
        </p:txBody>
      </p:sp>
      <p:sp>
        <p:nvSpPr>
          <p:cNvPr id="3" name="Rectangle 2"/>
          <p:cNvSpPr/>
          <p:nvPr/>
        </p:nvSpPr>
        <p:spPr>
          <a:xfrm>
            <a:off x="787400" y="1602274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/>
              <a:t>1</a:t>
            </a:r>
            <a:endParaRPr kumimoji="1" lang="ja-JP" altLang="en-US" sz="240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368157" y="2151310"/>
            <a:ext cx="9985645" cy="731227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pPr lvl="0"/>
            <a:r>
              <a:rPr kumimoji="1" lang="en-US" altLang="ja-JP"/>
              <a:t>Sub Item 1</a:t>
            </a:r>
            <a:endParaRPr kumimoji="1" lang="ja-JP" altLang="en-US"/>
          </a:p>
        </p:txBody>
      </p:sp>
      <p:sp>
        <p:nvSpPr>
          <p:cNvPr id="55" name="Text Placeholder 55"/>
          <p:cNvSpPr>
            <a:spLocks noGrp="1"/>
          </p:cNvSpPr>
          <p:nvPr>
            <p:ph type="body" sz="quarter" idx="15" hasCustomPrompt="1"/>
          </p:nvPr>
        </p:nvSpPr>
        <p:spPr>
          <a:xfrm>
            <a:off x="1368157" y="3207886"/>
            <a:ext cx="9985645" cy="488099"/>
          </a:xfrm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kumimoji="1" lang="en-US" altLang="ja-JP"/>
              <a:t>Item 2</a:t>
            </a:r>
            <a:endParaRPr kumimoji="1" lang="ja-JP" altLang="en-US"/>
          </a:p>
        </p:txBody>
      </p:sp>
      <p:sp>
        <p:nvSpPr>
          <p:cNvPr id="59" name="Rectangle 58"/>
          <p:cNvSpPr/>
          <p:nvPr/>
        </p:nvSpPr>
        <p:spPr>
          <a:xfrm>
            <a:off x="787400" y="3154406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/>
              <a:t>2</a:t>
            </a:r>
            <a:endParaRPr kumimoji="1" lang="ja-JP" altLang="en-US" sz="2400"/>
          </a:p>
        </p:txBody>
      </p:sp>
      <p:sp>
        <p:nvSpPr>
          <p:cNvPr id="60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368157" y="3706323"/>
            <a:ext cx="9985645" cy="802797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pPr lvl="0"/>
            <a:r>
              <a:rPr kumimoji="1" lang="en-US" altLang="ja-JP"/>
              <a:t>Sub Item 2</a:t>
            </a:r>
            <a:endParaRPr kumimoji="1" lang="ja-JP" altLang="en-US"/>
          </a:p>
        </p:txBody>
      </p:sp>
      <p:sp>
        <p:nvSpPr>
          <p:cNvPr id="61" name="Text Placeholder 55"/>
          <p:cNvSpPr>
            <a:spLocks noGrp="1"/>
          </p:cNvSpPr>
          <p:nvPr>
            <p:ph type="body" sz="quarter" idx="17" hasCustomPrompt="1"/>
          </p:nvPr>
        </p:nvSpPr>
        <p:spPr>
          <a:xfrm>
            <a:off x="1368157" y="4826415"/>
            <a:ext cx="9985645" cy="4880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/>
              <a:t>Item 3</a:t>
            </a:r>
            <a:endParaRPr kumimoji="1" lang="ja-JP" altLang="en-US"/>
          </a:p>
        </p:txBody>
      </p:sp>
      <p:sp>
        <p:nvSpPr>
          <p:cNvPr id="62" name="Rectangle 61"/>
          <p:cNvSpPr/>
          <p:nvPr/>
        </p:nvSpPr>
        <p:spPr>
          <a:xfrm>
            <a:off x="787400" y="4772935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/>
              <a:t>3</a:t>
            </a:r>
            <a:endParaRPr kumimoji="1" lang="ja-JP" altLang="en-US" sz="2400"/>
          </a:p>
        </p:txBody>
      </p:sp>
      <p:sp>
        <p:nvSpPr>
          <p:cNvPr id="63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1368157" y="5332241"/>
            <a:ext cx="9985645" cy="761055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pPr lvl="0"/>
            <a:r>
              <a:rPr kumimoji="1" lang="en-US" altLang="ja-JP"/>
              <a:t>Sub Item 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2766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temiz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3" hasCustomPrompt="1"/>
          </p:nvPr>
        </p:nvSpPr>
        <p:spPr>
          <a:xfrm>
            <a:off x="1368157" y="1655754"/>
            <a:ext cx="9985645" cy="488099"/>
          </a:xfrm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kumimoji="1" lang="en-US" altLang="ja-JP"/>
              <a:t>Item 1</a:t>
            </a:r>
            <a:endParaRPr kumimoji="1" lang="ja-JP" altLang="en-US"/>
          </a:p>
        </p:txBody>
      </p:sp>
      <p:sp>
        <p:nvSpPr>
          <p:cNvPr id="3" name="Rectangle 2"/>
          <p:cNvSpPr/>
          <p:nvPr/>
        </p:nvSpPr>
        <p:spPr>
          <a:xfrm>
            <a:off x="787400" y="1602274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368157" y="2151310"/>
            <a:ext cx="9985645" cy="731227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pPr lvl="0"/>
            <a:r>
              <a:rPr kumimoji="1" lang="en-US" altLang="ja-JP"/>
              <a:t>Sub Item 1</a:t>
            </a:r>
            <a:endParaRPr kumimoji="1" lang="ja-JP" altLang="en-US"/>
          </a:p>
        </p:txBody>
      </p:sp>
      <p:sp>
        <p:nvSpPr>
          <p:cNvPr id="55" name="Text Placeholder 55"/>
          <p:cNvSpPr>
            <a:spLocks noGrp="1"/>
          </p:cNvSpPr>
          <p:nvPr>
            <p:ph type="body" sz="quarter" idx="15" hasCustomPrompt="1"/>
          </p:nvPr>
        </p:nvSpPr>
        <p:spPr>
          <a:xfrm>
            <a:off x="1368157" y="3207886"/>
            <a:ext cx="9985645" cy="488099"/>
          </a:xfrm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kumimoji="1" lang="en-US" altLang="ja-JP"/>
              <a:t>Item 2</a:t>
            </a:r>
            <a:endParaRPr kumimoji="1" lang="ja-JP" altLang="en-US"/>
          </a:p>
        </p:txBody>
      </p:sp>
      <p:sp>
        <p:nvSpPr>
          <p:cNvPr id="59" name="Rectangle 58"/>
          <p:cNvSpPr/>
          <p:nvPr/>
        </p:nvSpPr>
        <p:spPr>
          <a:xfrm>
            <a:off x="787400" y="3154406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60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368157" y="3706323"/>
            <a:ext cx="9985645" cy="802797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pPr lvl="0"/>
            <a:r>
              <a:rPr kumimoji="1" lang="en-US" altLang="ja-JP"/>
              <a:t>Sub Item 2</a:t>
            </a:r>
            <a:endParaRPr kumimoji="1" lang="ja-JP" altLang="en-US"/>
          </a:p>
        </p:txBody>
      </p:sp>
      <p:sp>
        <p:nvSpPr>
          <p:cNvPr id="61" name="Text Placeholder 55"/>
          <p:cNvSpPr>
            <a:spLocks noGrp="1"/>
          </p:cNvSpPr>
          <p:nvPr>
            <p:ph type="body" sz="quarter" idx="17" hasCustomPrompt="1"/>
          </p:nvPr>
        </p:nvSpPr>
        <p:spPr>
          <a:xfrm>
            <a:off x="1368157" y="4826415"/>
            <a:ext cx="9985645" cy="4880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/>
              <a:t>Item 3</a:t>
            </a:r>
            <a:endParaRPr kumimoji="1" lang="ja-JP" altLang="en-US"/>
          </a:p>
        </p:txBody>
      </p:sp>
      <p:sp>
        <p:nvSpPr>
          <p:cNvPr id="62" name="Rectangle 61"/>
          <p:cNvSpPr/>
          <p:nvPr/>
        </p:nvSpPr>
        <p:spPr>
          <a:xfrm>
            <a:off x="787400" y="4772935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63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1368157" y="5332241"/>
            <a:ext cx="9985645" cy="761055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pPr lvl="0"/>
            <a:r>
              <a:rPr kumimoji="1" lang="en-US" altLang="ja-JP"/>
              <a:t>Sub Item 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027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umnera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3" hasCustomPrompt="1"/>
          </p:nvPr>
        </p:nvSpPr>
        <p:spPr>
          <a:xfrm>
            <a:off x="1368157" y="1655754"/>
            <a:ext cx="9985645" cy="488099"/>
          </a:xfrm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kumimoji="1" lang="en-US" altLang="ja-JP"/>
              <a:t>Item 1</a:t>
            </a:r>
            <a:endParaRPr kumimoji="1" lang="ja-JP" altLang="en-US"/>
          </a:p>
        </p:txBody>
      </p:sp>
      <p:sp>
        <p:nvSpPr>
          <p:cNvPr id="3" name="Rectangle 2"/>
          <p:cNvSpPr/>
          <p:nvPr/>
        </p:nvSpPr>
        <p:spPr>
          <a:xfrm>
            <a:off x="787400" y="1602274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/>
              <a:t>1</a:t>
            </a:r>
            <a:endParaRPr kumimoji="1" lang="ja-JP" altLang="en-US" sz="240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368157" y="3387720"/>
            <a:ext cx="9985645" cy="338850"/>
          </a:xfrm>
        </p:spPr>
        <p:txBody>
          <a:bodyPr>
            <a:normAutofit/>
          </a:bodyPr>
          <a:lstStyle>
            <a:lvl1pPr>
              <a:defRPr sz="2133" baseline="0"/>
            </a:lvl1pPr>
          </a:lstStyle>
          <a:p>
            <a:pPr lvl="0"/>
            <a:r>
              <a:rPr kumimoji="1" lang="en-US" altLang="ja-JP"/>
              <a:t>Sub Item 2</a:t>
            </a:r>
            <a:endParaRPr kumimoji="1" lang="ja-JP" altLang="en-US"/>
          </a:p>
        </p:txBody>
      </p:sp>
      <p:sp>
        <p:nvSpPr>
          <p:cNvPr id="55" name="Text Placeholder 55"/>
          <p:cNvSpPr>
            <a:spLocks noGrp="1"/>
          </p:cNvSpPr>
          <p:nvPr>
            <p:ph type="body" sz="quarter" idx="15" hasCustomPrompt="1"/>
          </p:nvPr>
        </p:nvSpPr>
        <p:spPr>
          <a:xfrm>
            <a:off x="1368157" y="2881919"/>
            <a:ext cx="9985645" cy="488099"/>
          </a:xfrm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kumimoji="1" lang="en-US" altLang="ja-JP"/>
              <a:t>Item 2</a:t>
            </a:r>
            <a:endParaRPr kumimoji="1" lang="ja-JP" altLang="en-US"/>
          </a:p>
        </p:txBody>
      </p:sp>
      <p:sp>
        <p:nvSpPr>
          <p:cNvPr id="59" name="Rectangle 58"/>
          <p:cNvSpPr/>
          <p:nvPr/>
        </p:nvSpPr>
        <p:spPr>
          <a:xfrm>
            <a:off x="787400" y="2828439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/>
              <a:t>2</a:t>
            </a:r>
            <a:endParaRPr kumimoji="1" lang="ja-JP" altLang="en-US" sz="2400"/>
          </a:p>
        </p:txBody>
      </p:sp>
      <p:sp>
        <p:nvSpPr>
          <p:cNvPr id="61" name="Text Placeholder 55"/>
          <p:cNvSpPr>
            <a:spLocks noGrp="1"/>
          </p:cNvSpPr>
          <p:nvPr>
            <p:ph type="body" sz="quarter" idx="17" hasCustomPrompt="1"/>
          </p:nvPr>
        </p:nvSpPr>
        <p:spPr>
          <a:xfrm>
            <a:off x="1368157" y="4150330"/>
            <a:ext cx="9985645" cy="4880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/>
              <a:t>Item 3</a:t>
            </a:r>
            <a:endParaRPr kumimoji="1" lang="ja-JP" altLang="en-US"/>
          </a:p>
        </p:txBody>
      </p:sp>
      <p:sp>
        <p:nvSpPr>
          <p:cNvPr id="62" name="Rectangle 61"/>
          <p:cNvSpPr/>
          <p:nvPr/>
        </p:nvSpPr>
        <p:spPr>
          <a:xfrm>
            <a:off x="787400" y="4096849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/>
              <a:t>3</a:t>
            </a:r>
            <a:endParaRPr kumimoji="1" lang="ja-JP" altLang="en-US" sz="240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1368157" y="2172867"/>
            <a:ext cx="9985645" cy="338850"/>
          </a:xfrm>
        </p:spPr>
        <p:txBody>
          <a:bodyPr>
            <a:normAutofit/>
          </a:bodyPr>
          <a:lstStyle>
            <a:lvl1pPr>
              <a:defRPr sz="2133" baseline="0"/>
            </a:lvl1pPr>
          </a:lstStyle>
          <a:p>
            <a:pPr lvl="0"/>
            <a:r>
              <a:rPr kumimoji="1" lang="en-US" altLang="ja-JP"/>
              <a:t>Sub Item 1</a:t>
            </a:r>
            <a:endParaRPr kumimoji="1" lang="ja-JP" altLang="en-US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1368157" y="4638428"/>
            <a:ext cx="9985645" cy="338850"/>
          </a:xfrm>
        </p:spPr>
        <p:txBody>
          <a:bodyPr>
            <a:normAutofit/>
          </a:bodyPr>
          <a:lstStyle>
            <a:lvl1pPr>
              <a:defRPr sz="2133" baseline="0"/>
            </a:lvl1pPr>
          </a:lstStyle>
          <a:p>
            <a:pPr lvl="0"/>
            <a:r>
              <a:rPr kumimoji="1" lang="en-US" altLang="ja-JP"/>
              <a:t>Sub Item 3</a:t>
            </a:r>
            <a:endParaRPr kumimoji="1" lang="ja-JP" altLang="en-US"/>
          </a:p>
        </p:txBody>
      </p:sp>
      <p:sp>
        <p:nvSpPr>
          <p:cNvPr id="17" name="Text Placeholder 55"/>
          <p:cNvSpPr>
            <a:spLocks noGrp="1"/>
          </p:cNvSpPr>
          <p:nvPr>
            <p:ph type="body" sz="quarter" idx="20" hasCustomPrompt="1"/>
          </p:nvPr>
        </p:nvSpPr>
        <p:spPr>
          <a:xfrm>
            <a:off x="1368157" y="5396385"/>
            <a:ext cx="9985645" cy="4880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/>
              <a:t>Item 4</a:t>
            </a:r>
            <a:endParaRPr kumimoji="1" lang="ja-JP" altLang="en-US"/>
          </a:p>
        </p:txBody>
      </p:sp>
      <p:sp>
        <p:nvSpPr>
          <p:cNvPr id="18" name="Rectangle 61"/>
          <p:cNvSpPr/>
          <p:nvPr/>
        </p:nvSpPr>
        <p:spPr>
          <a:xfrm>
            <a:off x="787400" y="5342905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/>
              <a:t>4</a:t>
            </a:r>
            <a:endParaRPr kumimoji="1" lang="ja-JP" altLang="en-US" sz="240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1368157" y="5884484"/>
            <a:ext cx="9985645" cy="338850"/>
          </a:xfrm>
        </p:spPr>
        <p:txBody>
          <a:bodyPr>
            <a:normAutofit/>
          </a:bodyPr>
          <a:lstStyle>
            <a:lvl1pPr>
              <a:defRPr sz="2133" baseline="0"/>
            </a:lvl1pPr>
          </a:lstStyle>
          <a:p>
            <a:pPr lvl="0"/>
            <a:r>
              <a:rPr kumimoji="1" lang="en-US" altLang="ja-JP"/>
              <a:t>Sub Item 4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8747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temiz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3" hasCustomPrompt="1"/>
          </p:nvPr>
        </p:nvSpPr>
        <p:spPr>
          <a:xfrm>
            <a:off x="1368157" y="1655754"/>
            <a:ext cx="9985645" cy="488099"/>
          </a:xfrm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kumimoji="1" lang="en-US" altLang="ja-JP"/>
              <a:t>Item 1</a:t>
            </a:r>
            <a:endParaRPr kumimoji="1" lang="ja-JP" altLang="en-US"/>
          </a:p>
        </p:txBody>
      </p:sp>
      <p:sp>
        <p:nvSpPr>
          <p:cNvPr id="3" name="Rectangle 2"/>
          <p:cNvSpPr/>
          <p:nvPr/>
        </p:nvSpPr>
        <p:spPr>
          <a:xfrm>
            <a:off x="787400" y="1602274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368157" y="3387720"/>
            <a:ext cx="9985645" cy="338850"/>
          </a:xfrm>
        </p:spPr>
        <p:txBody>
          <a:bodyPr>
            <a:normAutofit/>
          </a:bodyPr>
          <a:lstStyle>
            <a:lvl1pPr>
              <a:defRPr sz="2133" baseline="0"/>
            </a:lvl1pPr>
          </a:lstStyle>
          <a:p>
            <a:pPr lvl="0"/>
            <a:r>
              <a:rPr kumimoji="1" lang="en-US" altLang="ja-JP"/>
              <a:t>Sub Item 2</a:t>
            </a:r>
            <a:endParaRPr kumimoji="1" lang="ja-JP" altLang="en-US"/>
          </a:p>
        </p:txBody>
      </p:sp>
      <p:sp>
        <p:nvSpPr>
          <p:cNvPr id="55" name="Text Placeholder 55"/>
          <p:cNvSpPr>
            <a:spLocks noGrp="1"/>
          </p:cNvSpPr>
          <p:nvPr>
            <p:ph type="body" sz="quarter" idx="15" hasCustomPrompt="1"/>
          </p:nvPr>
        </p:nvSpPr>
        <p:spPr>
          <a:xfrm>
            <a:off x="1368157" y="2881919"/>
            <a:ext cx="9985645" cy="488099"/>
          </a:xfrm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kumimoji="1" lang="en-US" altLang="ja-JP"/>
              <a:t>Item 2</a:t>
            </a:r>
            <a:endParaRPr kumimoji="1" lang="ja-JP" altLang="en-US"/>
          </a:p>
        </p:txBody>
      </p:sp>
      <p:sp>
        <p:nvSpPr>
          <p:cNvPr id="59" name="Rectangle 58"/>
          <p:cNvSpPr/>
          <p:nvPr/>
        </p:nvSpPr>
        <p:spPr>
          <a:xfrm>
            <a:off x="787400" y="2828439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61" name="Text Placeholder 55"/>
          <p:cNvSpPr>
            <a:spLocks noGrp="1"/>
          </p:cNvSpPr>
          <p:nvPr>
            <p:ph type="body" sz="quarter" idx="17" hasCustomPrompt="1"/>
          </p:nvPr>
        </p:nvSpPr>
        <p:spPr>
          <a:xfrm>
            <a:off x="1368157" y="4150330"/>
            <a:ext cx="9985645" cy="4880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/>
              <a:t>Item 3</a:t>
            </a:r>
            <a:endParaRPr kumimoji="1" lang="ja-JP" altLang="en-US"/>
          </a:p>
        </p:txBody>
      </p:sp>
      <p:sp>
        <p:nvSpPr>
          <p:cNvPr id="62" name="Rectangle 61"/>
          <p:cNvSpPr/>
          <p:nvPr/>
        </p:nvSpPr>
        <p:spPr>
          <a:xfrm>
            <a:off x="787400" y="4096849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1368157" y="2172867"/>
            <a:ext cx="9985645" cy="338850"/>
          </a:xfrm>
        </p:spPr>
        <p:txBody>
          <a:bodyPr>
            <a:normAutofit/>
          </a:bodyPr>
          <a:lstStyle>
            <a:lvl1pPr>
              <a:defRPr sz="2133" baseline="0"/>
            </a:lvl1pPr>
          </a:lstStyle>
          <a:p>
            <a:pPr lvl="0"/>
            <a:r>
              <a:rPr kumimoji="1" lang="en-US" altLang="ja-JP"/>
              <a:t>Sub Item 1</a:t>
            </a:r>
            <a:endParaRPr kumimoji="1" lang="ja-JP" altLang="en-US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1368157" y="4638428"/>
            <a:ext cx="9985645" cy="338850"/>
          </a:xfrm>
        </p:spPr>
        <p:txBody>
          <a:bodyPr>
            <a:normAutofit/>
          </a:bodyPr>
          <a:lstStyle>
            <a:lvl1pPr>
              <a:defRPr sz="2133" baseline="0"/>
            </a:lvl1pPr>
          </a:lstStyle>
          <a:p>
            <a:pPr lvl="0"/>
            <a:r>
              <a:rPr kumimoji="1" lang="en-US" altLang="ja-JP"/>
              <a:t>Sub Item 3</a:t>
            </a:r>
            <a:endParaRPr kumimoji="1" lang="ja-JP" altLang="en-US"/>
          </a:p>
        </p:txBody>
      </p:sp>
      <p:sp>
        <p:nvSpPr>
          <p:cNvPr id="17" name="Text Placeholder 55"/>
          <p:cNvSpPr>
            <a:spLocks noGrp="1"/>
          </p:cNvSpPr>
          <p:nvPr>
            <p:ph type="body" sz="quarter" idx="20" hasCustomPrompt="1"/>
          </p:nvPr>
        </p:nvSpPr>
        <p:spPr>
          <a:xfrm>
            <a:off x="1368157" y="5396385"/>
            <a:ext cx="9985645" cy="4880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/>
              <a:t>Item 4</a:t>
            </a:r>
            <a:endParaRPr kumimoji="1" lang="ja-JP" altLang="en-US"/>
          </a:p>
        </p:txBody>
      </p:sp>
      <p:sp>
        <p:nvSpPr>
          <p:cNvPr id="18" name="Rectangle 61"/>
          <p:cNvSpPr/>
          <p:nvPr/>
        </p:nvSpPr>
        <p:spPr>
          <a:xfrm>
            <a:off x="787400" y="5342905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1368157" y="5884484"/>
            <a:ext cx="9985645" cy="338850"/>
          </a:xfrm>
        </p:spPr>
        <p:txBody>
          <a:bodyPr>
            <a:normAutofit/>
          </a:bodyPr>
          <a:lstStyle>
            <a:lvl1pPr>
              <a:defRPr sz="2133" baseline="0"/>
            </a:lvl1pPr>
          </a:lstStyle>
          <a:p>
            <a:pPr lvl="0"/>
            <a:r>
              <a:rPr kumimoji="1" lang="en-US" altLang="ja-JP"/>
              <a:t>Sub Item 4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15009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orith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3243389" y="1992893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4622803" y="1602401"/>
            <a:ext cx="2780323" cy="754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4821241" y="1724362"/>
            <a:ext cx="2383447" cy="5659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/>
              <a:t>Algorithm1</a:t>
            </a:r>
            <a:endParaRPr kumimoji="1" lang="ja-JP" altLang="en-US"/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7563340" y="1992893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280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orith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3243389" y="1992893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4622803" y="1602401"/>
            <a:ext cx="2780323" cy="754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4821241" y="1724362"/>
            <a:ext cx="2383447" cy="5659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/>
              <a:t>Algorithm1</a:t>
            </a:r>
            <a:endParaRPr kumimoji="1" lang="ja-JP" altLang="en-US"/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7563340" y="1992893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3243389" y="3673459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4622803" y="3282968"/>
            <a:ext cx="2780323" cy="754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821241" y="3404928"/>
            <a:ext cx="2383447" cy="5659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/>
              <a:t>Algorithm2</a:t>
            </a:r>
            <a:endParaRPr kumimoji="1" lang="ja-JP" altLang="en-US"/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7563340" y="3673459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3243389" y="5371030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/>
          <p:cNvSpPr/>
          <p:nvPr/>
        </p:nvSpPr>
        <p:spPr>
          <a:xfrm>
            <a:off x="4622803" y="4980539"/>
            <a:ext cx="2780323" cy="754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4821241" y="5102499"/>
            <a:ext cx="2383447" cy="5659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/>
              <a:t>Algorithm3</a:t>
            </a:r>
            <a:endParaRPr kumimoji="1" lang="ja-JP" altLang="en-US"/>
          </a:p>
        </p:txBody>
      </p:sp>
      <p:cxnSp>
        <p:nvCxnSpPr>
          <p:cNvPr id="28" name="直線矢印コネクタ 27"/>
          <p:cNvCxnSpPr/>
          <p:nvPr/>
        </p:nvCxnSpPr>
        <p:spPr>
          <a:xfrm>
            <a:off x="7563340" y="5371030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371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orith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3243389" y="1992893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4622803" y="1602401"/>
            <a:ext cx="2780323" cy="754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4821241" y="1724362"/>
            <a:ext cx="2383447" cy="5659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/>
              <a:t>Algorithm1</a:t>
            </a:r>
            <a:endParaRPr kumimoji="1" lang="ja-JP" altLang="en-US"/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7563340" y="1992893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正方形/長方形 34"/>
          <p:cNvSpPr/>
          <p:nvPr/>
        </p:nvSpPr>
        <p:spPr>
          <a:xfrm>
            <a:off x="4622803" y="2876507"/>
            <a:ext cx="2780323" cy="754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821241" y="2998466"/>
            <a:ext cx="2383447" cy="5659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/>
              <a:t>Algorithm2</a:t>
            </a:r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4622803" y="4144256"/>
            <a:ext cx="2780323" cy="754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0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4821241" y="4266217"/>
            <a:ext cx="2383447" cy="5659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/>
              <a:t>Algorithm3</a:t>
            </a:r>
            <a:endParaRPr kumimoji="1" lang="ja-JP" altLang="en-US"/>
          </a:p>
        </p:txBody>
      </p:sp>
      <p:sp>
        <p:nvSpPr>
          <p:cNvPr id="47" name="正方形/長方形 46"/>
          <p:cNvSpPr/>
          <p:nvPr/>
        </p:nvSpPr>
        <p:spPr>
          <a:xfrm>
            <a:off x="4622803" y="5351919"/>
            <a:ext cx="2780323" cy="754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4821241" y="5473879"/>
            <a:ext cx="2383447" cy="5659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/>
              <a:t>Algorithm4</a:t>
            </a:r>
            <a:endParaRPr kumimoji="1" lang="ja-JP" altLang="en-US"/>
          </a:p>
        </p:txBody>
      </p:sp>
      <p:cxnSp>
        <p:nvCxnSpPr>
          <p:cNvPr id="50" name="直線矢印コネクタ 49"/>
          <p:cNvCxnSpPr/>
          <p:nvPr/>
        </p:nvCxnSpPr>
        <p:spPr>
          <a:xfrm>
            <a:off x="3243389" y="3282630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>
            <a:off x="7563340" y="3282630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>
            <a:off x="3243389" y="4517652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>
            <a:off x="7563340" y="4517652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>
            <a:off x="3243389" y="5729223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>
            <a:off x="7563340" y="5729223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33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AC00FE-BB84-423E-ACB7-C813E3C63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FE62EE4-FDE4-4F81-A186-13E8EA5E13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0F878AB-C879-48E7-9523-F526814F49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3"/>
            <a:ext cx="2743200" cy="365125"/>
          </a:xfrm>
        </p:spPr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11">
            <a:extLst>
              <a:ext uri="{FF2B5EF4-FFF2-40B4-BE49-F238E27FC236}">
                <a16:creationId xmlns:a16="http://schemas.microsoft.com/office/drawing/2014/main" id="{8AD5BC70-3917-4C13-BA35-28BBD67AD0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0497" y="1807675"/>
            <a:ext cx="3282121" cy="652283"/>
          </a:xfrm>
        </p:spPr>
        <p:txBody>
          <a:bodyPr anchor="b">
            <a:noAutofit/>
          </a:bodyPr>
          <a:lstStyle>
            <a:lvl1pPr algn="l"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91A662EB-4122-4C7D-AFF3-4CF83EFF60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0497" y="2555725"/>
            <a:ext cx="3282121" cy="368463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7D65529-6E75-4B4F-8D13-19A0BC28E7B7}"/>
              </a:ext>
            </a:extLst>
          </p:cNvPr>
          <p:cNvSpPr/>
          <p:nvPr userDrawn="1"/>
        </p:nvSpPr>
        <p:spPr>
          <a:xfrm>
            <a:off x="724930" y="1791997"/>
            <a:ext cx="49554" cy="84381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プレースホルダー 11">
            <a:extLst>
              <a:ext uri="{FF2B5EF4-FFF2-40B4-BE49-F238E27FC236}">
                <a16:creationId xmlns:a16="http://schemas.microsoft.com/office/drawing/2014/main" id="{D55A0709-0589-453A-A1A2-9CBE3F8E8C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97263" y="1807675"/>
            <a:ext cx="3282121" cy="652283"/>
          </a:xfrm>
        </p:spPr>
        <p:txBody>
          <a:bodyPr anchor="b">
            <a:noAutofit/>
          </a:bodyPr>
          <a:lstStyle>
            <a:lvl1pPr algn="l"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7" name="テキスト プレースホルダー 11">
            <a:extLst>
              <a:ext uri="{FF2B5EF4-FFF2-40B4-BE49-F238E27FC236}">
                <a16:creationId xmlns:a16="http://schemas.microsoft.com/office/drawing/2014/main" id="{C3FD922C-CD8F-45E6-B8DD-D69B7E3E67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97263" y="2555725"/>
            <a:ext cx="3282121" cy="368463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6700AAA-D19A-4350-AB3D-A3608233B26F}"/>
              </a:ext>
            </a:extLst>
          </p:cNvPr>
          <p:cNvSpPr/>
          <p:nvPr userDrawn="1"/>
        </p:nvSpPr>
        <p:spPr>
          <a:xfrm>
            <a:off x="4491696" y="1791997"/>
            <a:ext cx="49554" cy="84381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11">
            <a:extLst>
              <a:ext uri="{FF2B5EF4-FFF2-40B4-BE49-F238E27FC236}">
                <a16:creationId xmlns:a16="http://schemas.microsoft.com/office/drawing/2014/main" id="{B27A3D6C-92FB-46CF-BC34-D7043396F2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64029" y="1809631"/>
            <a:ext cx="3282121" cy="652283"/>
          </a:xfrm>
        </p:spPr>
        <p:txBody>
          <a:bodyPr anchor="b">
            <a:noAutofit/>
          </a:bodyPr>
          <a:lstStyle>
            <a:lvl1pPr algn="l"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0" name="テキスト プレースホルダー 11">
            <a:extLst>
              <a:ext uri="{FF2B5EF4-FFF2-40B4-BE49-F238E27FC236}">
                <a16:creationId xmlns:a16="http://schemas.microsoft.com/office/drawing/2014/main" id="{35492BAA-813B-4C16-87C3-4F8F9A1026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64029" y="2557681"/>
            <a:ext cx="3282121" cy="368463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8E7B1377-572E-4729-9F3D-B7403E94C68B}"/>
              </a:ext>
            </a:extLst>
          </p:cNvPr>
          <p:cNvSpPr/>
          <p:nvPr userDrawn="1"/>
        </p:nvSpPr>
        <p:spPr>
          <a:xfrm>
            <a:off x="8258462" y="1793953"/>
            <a:ext cx="49554" cy="84381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51996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me_no_ora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724930" y="5424713"/>
            <a:ext cx="10628870" cy="867642"/>
          </a:xfrm>
        </p:spPr>
        <p:txBody>
          <a:bodyPr/>
          <a:lstStyle>
            <a:lvl1pPr>
              <a:lnSpc>
                <a:spcPct val="70000"/>
              </a:lnSpc>
              <a:spcBef>
                <a:spcPts val="1600"/>
              </a:spcBef>
              <a:defRPr baseline="0"/>
            </a:lvl1pPr>
          </a:lstStyle>
          <a:p>
            <a:pPr lvl="0"/>
            <a:r>
              <a:rPr kumimoji="1" lang="en-US" altLang="ja-JP"/>
              <a:t>Winning condition</a:t>
            </a:r>
          </a:p>
          <a:p>
            <a:pPr lvl="0"/>
            <a:r>
              <a:rPr kumimoji="1" lang="en-US" altLang="ja-JP"/>
              <a:t>Second line</a:t>
            </a:r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4677560" y="1547226"/>
            <a:ext cx="3135870" cy="34943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67"/>
          </a:p>
        </p:txBody>
      </p:sp>
      <p:sp>
        <p:nvSpPr>
          <p:cNvPr id="12" name="正方形/長方形 11"/>
          <p:cNvSpPr/>
          <p:nvPr/>
        </p:nvSpPr>
        <p:spPr>
          <a:xfrm>
            <a:off x="10455031" y="1547226"/>
            <a:ext cx="898769" cy="34943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0713775" y="3220038"/>
            <a:ext cx="460171" cy="4613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/>
              <a:t>A</a:t>
            </a:r>
            <a:endParaRPr kumimoji="1" lang="ja-JP" altLang="en-US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6" hasCustomPrompt="1"/>
          </p:nvPr>
        </p:nvSpPr>
        <p:spPr>
          <a:xfrm>
            <a:off x="4850612" y="3200375"/>
            <a:ext cx="2789767" cy="500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/>
              <a:t>Challenger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981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me_orac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724930" y="5424713"/>
            <a:ext cx="10628870" cy="867642"/>
          </a:xfrm>
        </p:spPr>
        <p:txBody>
          <a:bodyPr/>
          <a:lstStyle>
            <a:lvl1pPr>
              <a:lnSpc>
                <a:spcPct val="70000"/>
              </a:lnSpc>
              <a:spcBef>
                <a:spcPts val="1600"/>
              </a:spcBef>
              <a:defRPr baseline="0"/>
            </a:lvl1pPr>
          </a:lstStyle>
          <a:p>
            <a:pPr lvl="0"/>
            <a:r>
              <a:rPr kumimoji="1" lang="en-US" altLang="ja-JP"/>
              <a:t>Winning condition</a:t>
            </a:r>
          </a:p>
          <a:p>
            <a:pPr lvl="0"/>
            <a:r>
              <a:rPr kumimoji="1" lang="en-US" altLang="ja-JP"/>
              <a:t>Second line</a:t>
            </a:r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724930" y="1555195"/>
            <a:ext cx="3135870" cy="34943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67"/>
          </a:p>
        </p:txBody>
      </p:sp>
      <p:sp>
        <p:nvSpPr>
          <p:cNvPr id="12" name="正方形/長方形 11"/>
          <p:cNvSpPr/>
          <p:nvPr/>
        </p:nvSpPr>
        <p:spPr>
          <a:xfrm>
            <a:off x="6502402" y="1555195"/>
            <a:ext cx="898769" cy="34943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/>
          </a:p>
        </p:txBody>
      </p:sp>
      <p:sp>
        <p:nvSpPr>
          <p:cNvPr id="13" name="正方形/長方形 12"/>
          <p:cNvSpPr/>
          <p:nvPr/>
        </p:nvSpPr>
        <p:spPr>
          <a:xfrm>
            <a:off x="9612926" y="3001570"/>
            <a:ext cx="1740877" cy="883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4" hasCustomPrompt="1"/>
          </p:nvPr>
        </p:nvSpPr>
        <p:spPr>
          <a:xfrm>
            <a:off x="9713385" y="3212377"/>
            <a:ext cx="1539957" cy="67247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/>
              <a:t>Oracle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6761145" y="3228007"/>
            <a:ext cx="460171" cy="4613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/>
              <a:t>A</a:t>
            </a:r>
            <a:endParaRPr kumimoji="1" lang="ja-JP" altLang="en-US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6" hasCustomPrompt="1"/>
          </p:nvPr>
        </p:nvSpPr>
        <p:spPr>
          <a:xfrm>
            <a:off x="897983" y="3208344"/>
            <a:ext cx="2789767" cy="500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/>
              <a:t>Challenger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18750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me_orac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724930" y="5424713"/>
            <a:ext cx="10628870" cy="867642"/>
          </a:xfrm>
        </p:spPr>
        <p:txBody>
          <a:bodyPr/>
          <a:lstStyle>
            <a:lvl1pPr>
              <a:lnSpc>
                <a:spcPct val="70000"/>
              </a:lnSpc>
              <a:spcBef>
                <a:spcPts val="1600"/>
              </a:spcBef>
              <a:defRPr baseline="0"/>
            </a:lvl1pPr>
          </a:lstStyle>
          <a:p>
            <a:pPr lvl="0"/>
            <a:r>
              <a:rPr kumimoji="1" lang="en-US" altLang="ja-JP"/>
              <a:t>Winning condition</a:t>
            </a:r>
          </a:p>
          <a:p>
            <a:pPr lvl="0"/>
            <a:r>
              <a:rPr kumimoji="1" lang="en-US" altLang="ja-JP"/>
              <a:t>Second line</a:t>
            </a:r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724930" y="1555195"/>
            <a:ext cx="3135870" cy="34943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67"/>
          </a:p>
        </p:txBody>
      </p:sp>
      <p:sp>
        <p:nvSpPr>
          <p:cNvPr id="12" name="正方形/長方形 11"/>
          <p:cNvSpPr/>
          <p:nvPr/>
        </p:nvSpPr>
        <p:spPr>
          <a:xfrm>
            <a:off x="6502402" y="1555195"/>
            <a:ext cx="898769" cy="34943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/>
          </a:p>
        </p:txBody>
      </p:sp>
      <p:sp>
        <p:nvSpPr>
          <p:cNvPr id="13" name="正方形/長方形 12"/>
          <p:cNvSpPr/>
          <p:nvPr/>
        </p:nvSpPr>
        <p:spPr>
          <a:xfrm>
            <a:off x="9612926" y="2297102"/>
            <a:ext cx="1740877" cy="883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4" hasCustomPrompt="1"/>
          </p:nvPr>
        </p:nvSpPr>
        <p:spPr>
          <a:xfrm>
            <a:off x="9612922" y="2507908"/>
            <a:ext cx="1617786" cy="67247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/>
              <a:t>Oracle1</a:t>
            </a:r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9612924" y="3916844"/>
            <a:ext cx="1740877" cy="883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テキスト プレースホルダー 14"/>
          <p:cNvSpPr>
            <a:spLocks noGrp="1"/>
          </p:cNvSpPr>
          <p:nvPr>
            <p:ph type="body" sz="quarter" idx="15" hasCustomPrompt="1"/>
          </p:nvPr>
        </p:nvSpPr>
        <p:spPr>
          <a:xfrm>
            <a:off x="9674468" y="4143769"/>
            <a:ext cx="1617786" cy="67247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/>
              <a:t>Oracle2</a:t>
            </a:r>
            <a:endParaRPr kumimoji="1" lang="ja-JP" altLang="en-US"/>
          </a:p>
        </p:txBody>
      </p:sp>
      <p:sp>
        <p:nvSpPr>
          <p:cNvPr id="16" name="テキスト プレースホルダー 8"/>
          <p:cNvSpPr>
            <a:spLocks noGrp="1"/>
          </p:cNvSpPr>
          <p:nvPr>
            <p:ph type="body" sz="quarter" idx="16" hasCustomPrompt="1"/>
          </p:nvPr>
        </p:nvSpPr>
        <p:spPr>
          <a:xfrm>
            <a:off x="897983" y="3208344"/>
            <a:ext cx="2789767" cy="500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/>
              <a:t>Challenger</a:t>
            </a:r>
            <a:endParaRPr kumimoji="1" lang="ja-JP" altLang="en-US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1145" y="3228007"/>
            <a:ext cx="460171" cy="4613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/>
              <a:t>A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47138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101865" y="1555133"/>
            <a:ext cx="6251937" cy="9093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/>
              <a:t>Caption</a:t>
            </a:r>
            <a:br>
              <a:rPr kumimoji="1" lang="en-US" altLang="ja-JP"/>
            </a:br>
            <a:r>
              <a:rPr kumimoji="1" lang="en-US" altLang="ja-JP"/>
              <a:t>Second Line</a:t>
            </a:r>
            <a:endParaRPr kumimoji="1" lang="ja-JP" alt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510545" y="2996722"/>
            <a:ext cx="5843257" cy="811409"/>
          </a:xfrm>
        </p:spPr>
        <p:txBody>
          <a:bodyPr>
            <a:normAutofit/>
          </a:bodyPr>
          <a:lstStyle>
            <a:lvl1pPr>
              <a:defRPr sz="2667"/>
            </a:lvl1pPr>
          </a:lstStyle>
          <a:p>
            <a:pPr lvl="0"/>
            <a:r>
              <a:rPr kumimoji="1" lang="en-US" altLang="ja-JP"/>
              <a:t>Sub Line 1</a:t>
            </a:r>
            <a:br>
              <a:rPr kumimoji="1" lang="en-US" altLang="ja-JP"/>
            </a:br>
            <a:r>
              <a:rPr kumimoji="1" lang="en-US" altLang="ja-JP"/>
              <a:t>Second Line</a:t>
            </a:r>
            <a:endParaRPr kumimoji="1" lang="ja-JP" altLang="en-US"/>
          </a:p>
        </p:txBody>
      </p:sp>
      <p:sp>
        <p:nvSpPr>
          <p:cNvPr id="13" name="Rectangle 12"/>
          <p:cNvSpPr/>
          <p:nvPr/>
        </p:nvSpPr>
        <p:spPr>
          <a:xfrm>
            <a:off x="5174674" y="3052212"/>
            <a:ext cx="291531" cy="2928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510545" y="4295813"/>
            <a:ext cx="5843257" cy="811409"/>
          </a:xfrm>
        </p:spPr>
        <p:txBody>
          <a:bodyPr>
            <a:normAutofit/>
          </a:bodyPr>
          <a:lstStyle>
            <a:lvl1pPr>
              <a:defRPr sz="2667"/>
            </a:lvl1pPr>
          </a:lstStyle>
          <a:p>
            <a:pPr lvl="0"/>
            <a:r>
              <a:rPr kumimoji="1" lang="en-US" altLang="ja-JP"/>
              <a:t>Sub Line 2</a:t>
            </a:r>
            <a:br>
              <a:rPr kumimoji="1" lang="en-US" altLang="ja-JP"/>
            </a:br>
            <a:r>
              <a:rPr kumimoji="1" lang="en-US" altLang="ja-JP"/>
              <a:t>Second Line</a:t>
            </a:r>
            <a:endParaRPr kumimoji="1" lang="ja-JP" alt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6"/>
          </p:nvPr>
        </p:nvSpPr>
        <p:spPr>
          <a:xfrm>
            <a:off x="838202" y="1539327"/>
            <a:ext cx="4210763" cy="4365079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74673" y="4357648"/>
            <a:ext cx="291531" cy="2928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877305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524069"/>
            <a:ext cx="10515600" cy="519948"/>
          </a:xfrm>
        </p:spPr>
        <p:txBody>
          <a:bodyPr>
            <a:normAutofit/>
          </a:bodyPr>
          <a:lstStyle>
            <a:lvl1pPr>
              <a:defRPr sz="2667" i="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en-US" altLang="ja-JP"/>
              <a:t>Definition Name</a:t>
            </a:r>
            <a:endParaRPr kumimoji="1" lang="ja-JP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227800"/>
            <a:ext cx="10515600" cy="3682009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/>
              <a:t>Def Text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8368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th 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506904"/>
            <a:ext cx="10515600" cy="519948"/>
          </a:xfrm>
        </p:spPr>
        <p:txBody>
          <a:bodyPr>
            <a:normAutofit/>
          </a:bodyPr>
          <a:lstStyle>
            <a:lvl1pPr>
              <a:defRPr sz="2667" i="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en-US" altLang="ja-JP"/>
              <a:t>Definition Name</a:t>
            </a:r>
            <a:endParaRPr kumimoji="1" lang="ja-JP" alt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2191278"/>
            <a:ext cx="10515600" cy="384469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Math Def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6441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_Proo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2197313"/>
            <a:ext cx="10515600" cy="3838658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Proof</a:t>
            </a:r>
            <a:endParaRPr kumimoji="1" lang="ja-JP" alt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838200" y="1494511"/>
            <a:ext cx="10515600" cy="528129"/>
          </a:xfrm>
        </p:spPr>
        <p:txBody>
          <a:bodyPr>
            <a:normAutofit/>
          </a:bodyPr>
          <a:lstStyle>
            <a:lvl1pPr>
              <a:defRPr sz="2667">
                <a:latin typeface="+mj-ea"/>
                <a:ea typeface="+mj-ea"/>
              </a:defRPr>
            </a:lvl1pPr>
          </a:lstStyle>
          <a:p>
            <a:r>
              <a:rPr kumimoji="1" lang="en-US" altLang="ja-JP"/>
              <a:t>Statement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14393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05049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dd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380067" y="2560400"/>
            <a:ext cx="9465733" cy="1737205"/>
          </a:xfrm>
        </p:spPr>
        <p:txBody>
          <a:bodyPr anchor="ctr">
            <a:normAutofit/>
          </a:bodyPr>
          <a:lstStyle>
            <a:lvl1pPr algn="l">
              <a:defRPr sz="3734" baseline="0"/>
            </a:lvl1pPr>
          </a:lstStyle>
          <a:p>
            <a:pPr lvl="0"/>
            <a:r>
              <a:rPr kumimoji="1" lang="en-US" altLang="ja-JP"/>
              <a:t>Text inserted here</a:t>
            </a:r>
          </a:p>
        </p:txBody>
      </p:sp>
    </p:spTree>
    <p:extLst>
      <p:ext uri="{BB962C8B-B14F-4D97-AF65-F5344CB8AC3E}">
        <p14:creationId xmlns:p14="http://schemas.microsoft.com/office/powerpoint/2010/main" val="14989788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>
            <a:lvl1pPr>
              <a:defRPr sz="4000"/>
            </a:lvl1pPr>
            <a:lvl2pPr>
              <a:defRPr sz="3199"/>
            </a:lvl2pPr>
            <a:lvl3pPr>
              <a:defRPr sz="2799"/>
            </a:lvl3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8676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e_enumera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FA1B0D-BA0B-4FFC-923C-10C6317D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FB02938-F197-46F0-9838-7AC6C6FE2C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5EA6C8-D127-4615-B8AD-747D268D69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5E38D3D-542F-49A5-AFA9-C4D4EFD7F819}"/>
              </a:ext>
            </a:extLst>
          </p:cNvPr>
          <p:cNvSpPr/>
          <p:nvPr userDrawn="1"/>
        </p:nvSpPr>
        <p:spPr>
          <a:xfrm>
            <a:off x="566477" y="1844824"/>
            <a:ext cx="10991447" cy="521743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ホームベース 10">
            <a:extLst>
              <a:ext uri="{FF2B5EF4-FFF2-40B4-BE49-F238E27FC236}">
                <a16:creationId xmlns:a16="http://schemas.microsoft.com/office/drawing/2014/main" id="{1E265642-076E-4EE0-BFD3-3EAF0C259E1E}"/>
              </a:ext>
            </a:extLst>
          </p:cNvPr>
          <p:cNvSpPr/>
          <p:nvPr userDrawn="1"/>
        </p:nvSpPr>
        <p:spPr>
          <a:xfrm>
            <a:off x="566478" y="1844824"/>
            <a:ext cx="900100" cy="52174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プレースホルダー 11">
            <a:extLst>
              <a:ext uri="{FF2B5EF4-FFF2-40B4-BE49-F238E27FC236}">
                <a16:creationId xmlns:a16="http://schemas.microsoft.com/office/drawing/2014/main" id="{D7E838F4-1A78-4196-B279-C03361E5C1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384" y="2573022"/>
            <a:ext cx="10991447" cy="3232242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8" name="テキスト プレースホルダー 11">
            <a:extLst>
              <a:ext uri="{FF2B5EF4-FFF2-40B4-BE49-F238E27FC236}">
                <a16:creationId xmlns:a16="http://schemas.microsoft.com/office/drawing/2014/main" id="{4208EE17-38E3-493D-8C34-D9217BE579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48477" y="1700808"/>
            <a:ext cx="10091346" cy="638232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43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g_proper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3243387" y="3025985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4622801" y="2635494"/>
            <a:ext cx="2780323" cy="754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4821239" y="2757453"/>
            <a:ext cx="2383447" cy="5659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/>
              <a:t>Algorithm1</a:t>
            </a:r>
            <a:endParaRPr kumimoji="1" lang="ja-JP" altLang="en-US"/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7563338" y="3025985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3243387" y="5460202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4622801" y="5069710"/>
            <a:ext cx="2780323" cy="754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821239" y="5191669"/>
            <a:ext cx="2383447" cy="5659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/>
              <a:t>Algorithm2</a:t>
            </a:r>
            <a:endParaRPr kumimoji="1" lang="ja-JP" altLang="en-US"/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7563338" y="5460202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55"/>
          <p:cNvSpPr>
            <a:spLocks noGrp="1"/>
          </p:cNvSpPr>
          <p:nvPr>
            <p:ph type="body" sz="quarter" idx="13" hasCustomPrompt="1"/>
          </p:nvPr>
        </p:nvSpPr>
        <p:spPr>
          <a:xfrm>
            <a:off x="1368155" y="1798981"/>
            <a:ext cx="9985645" cy="331402"/>
          </a:xfrm>
        </p:spPr>
        <p:txBody>
          <a:bodyPr anchor="t" anchorCtr="0"/>
          <a:lstStyle>
            <a:lvl1pPr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/>
            </a:lvl1pPr>
          </a:lstStyle>
          <a:p>
            <a:pPr lvl="0"/>
            <a:r>
              <a:rPr kumimoji="1" lang="en-US" altLang="ja-JP"/>
              <a:t>Item 1</a:t>
            </a:r>
          </a:p>
        </p:txBody>
      </p:sp>
      <p:sp>
        <p:nvSpPr>
          <p:cNvPr id="18" name="Rectangle 2"/>
          <p:cNvSpPr/>
          <p:nvPr/>
        </p:nvSpPr>
        <p:spPr>
          <a:xfrm>
            <a:off x="787400" y="1641354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/>
              <a:t>1</a:t>
            </a:r>
            <a:endParaRPr kumimoji="1" lang="ja-JP" altLang="en-US" sz="2400"/>
          </a:p>
        </p:txBody>
      </p:sp>
      <p:sp>
        <p:nvSpPr>
          <p:cNvPr id="20" name="Rectangle 58"/>
          <p:cNvSpPr/>
          <p:nvPr/>
        </p:nvSpPr>
        <p:spPr>
          <a:xfrm>
            <a:off x="793435" y="4092918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/>
              <a:t>2</a:t>
            </a:r>
            <a:endParaRPr kumimoji="1" lang="ja-JP" altLang="en-US" sz="2400"/>
          </a:p>
        </p:txBody>
      </p:sp>
      <p:sp>
        <p:nvSpPr>
          <p:cNvPr id="29" name="Text Placeholder 55"/>
          <p:cNvSpPr>
            <a:spLocks noGrp="1"/>
          </p:cNvSpPr>
          <p:nvPr>
            <p:ph type="body" sz="quarter" idx="17" hasCustomPrompt="1"/>
          </p:nvPr>
        </p:nvSpPr>
        <p:spPr>
          <a:xfrm>
            <a:off x="1368155" y="4233192"/>
            <a:ext cx="9985645" cy="332121"/>
          </a:xfrm>
        </p:spPr>
        <p:txBody>
          <a:bodyPr anchor="t" anchorCtr="0"/>
          <a:lstStyle>
            <a:lvl1pPr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/>
            </a:lvl1pPr>
          </a:lstStyle>
          <a:p>
            <a:pPr lvl="0"/>
            <a:r>
              <a:rPr kumimoji="1" lang="en-US" altLang="ja-JP"/>
              <a:t>Item 2</a:t>
            </a:r>
          </a:p>
        </p:txBody>
      </p:sp>
    </p:spTree>
    <p:extLst>
      <p:ext uri="{BB962C8B-B14F-4D97-AF65-F5344CB8AC3E}">
        <p14:creationId xmlns:p14="http://schemas.microsoft.com/office/powerpoint/2010/main" val="4885387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Game_orac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724930" y="5424713"/>
            <a:ext cx="10628870" cy="867642"/>
          </a:xfrm>
        </p:spPr>
        <p:txBody>
          <a:bodyPr/>
          <a:lstStyle>
            <a:lvl1pPr>
              <a:lnSpc>
                <a:spcPct val="70000"/>
              </a:lnSpc>
              <a:spcBef>
                <a:spcPts val="1600"/>
              </a:spcBef>
              <a:defRPr baseline="0"/>
            </a:lvl1pPr>
          </a:lstStyle>
          <a:p>
            <a:pPr lvl="0"/>
            <a:r>
              <a:rPr kumimoji="1" lang="en-US" altLang="ja-JP"/>
              <a:t>Winning condition</a:t>
            </a:r>
          </a:p>
          <a:p>
            <a:pPr lvl="0"/>
            <a:r>
              <a:rPr kumimoji="1" lang="en-US" altLang="ja-JP"/>
              <a:t>Second line</a:t>
            </a:r>
            <a:endParaRPr kumimoji="1" lang="ja-JP" altLang="en-US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4" hasCustomPrompt="1"/>
          </p:nvPr>
        </p:nvSpPr>
        <p:spPr>
          <a:xfrm>
            <a:off x="9713385" y="3212377"/>
            <a:ext cx="1539957" cy="67247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/>
              <a:t>Oracle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6761145" y="3228007"/>
            <a:ext cx="460171" cy="4613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/>
              <a:t>A</a:t>
            </a:r>
            <a:endParaRPr kumimoji="1" lang="ja-JP" altLang="en-US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6" hasCustomPrompt="1"/>
          </p:nvPr>
        </p:nvSpPr>
        <p:spPr>
          <a:xfrm>
            <a:off x="897983" y="3208344"/>
            <a:ext cx="2789767" cy="500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/>
              <a:t>Challenger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66647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95564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セクション見出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786" y="1564332"/>
            <a:ext cx="10523667" cy="1768044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787" y="3913017"/>
            <a:ext cx="10523667" cy="1500187"/>
          </a:xfrm>
        </p:spPr>
        <p:txBody>
          <a:bodyPr>
            <a:normAutofit/>
          </a:bodyPr>
          <a:lstStyle>
            <a:lvl1pPr marL="0" indent="0">
              <a:buNone/>
              <a:defRPr sz="3199">
                <a:solidFill>
                  <a:schemeClr val="tx1"/>
                </a:solidFill>
              </a:defRPr>
            </a:lvl1pPr>
            <a:lvl2pPr marL="45712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7B12-D15D-4314-B784-A73DA28CC0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467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_3-author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2024" y="609696"/>
            <a:ext cx="10495005" cy="1820811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2024" y="2430506"/>
            <a:ext cx="10495005" cy="1242030"/>
          </a:xfrm>
        </p:spPr>
        <p:txBody>
          <a:bodyPr>
            <a:noAutofit/>
          </a:bodyPr>
          <a:lstStyle>
            <a:lvl1pPr marL="0" indent="0" algn="l">
              <a:buNone/>
              <a:defRPr sz="4000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 marL="457124" indent="0" algn="ctr">
              <a:buNone/>
              <a:defRPr sz="2000"/>
            </a:lvl2pPr>
            <a:lvl3pPr marL="914248" indent="0" algn="ctr">
              <a:buNone/>
              <a:defRPr sz="1800"/>
            </a:lvl3pPr>
            <a:lvl4pPr marL="1371372" indent="0" algn="ctr">
              <a:buNone/>
              <a:defRPr sz="1600"/>
            </a:lvl4pPr>
            <a:lvl5pPr marL="1828495" indent="0" algn="ctr">
              <a:buNone/>
              <a:defRPr sz="1600"/>
            </a:lvl5pPr>
            <a:lvl6pPr marL="2285620" indent="0" algn="ctr">
              <a:buNone/>
              <a:defRPr sz="1600"/>
            </a:lvl6pPr>
            <a:lvl7pPr marL="2742742" indent="0" algn="ctr">
              <a:buNone/>
              <a:defRPr sz="1600"/>
            </a:lvl7pPr>
            <a:lvl8pPr marL="3199866" indent="0" algn="ctr">
              <a:buNone/>
              <a:defRPr sz="1600"/>
            </a:lvl8pPr>
            <a:lvl9pPr marL="3656990" indent="0" algn="ctr">
              <a:buNone/>
              <a:defRPr sz="1600"/>
            </a:lvl9pPr>
          </a:lstStyle>
          <a:p>
            <a:r>
              <a:rPr kumimoji="1" lang="en-US" altLang="ja-JP"/>
              <a:t>Click to edit Master subtitle style </a:t>
            </a:r>
            <a:br>
              <a:rPr kumimoji="1" lang="en-US" altLang="ja-JP"/>
            </a:br>
            <a:r>
              <a:rPr kumimoji="1" lang="en-US" altLang="ja-JP"/>
              <a:t>Second Line</a:t>
            </a:r>
            <a:endParaRPr kumimoji="1" lang="ja-JP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38288" y="5283456"/>
            <a:ext cx="3241487" cy="423005"/>
          </a:xfrm>
        </p:spPr>
        <p:txBody>
          <a:bodyPr/>
          <a:lstStyle>
            <a:lvl1pPr algn="r"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Author1</a:t>
            </a:r>
            <a:endParaRPr kumimoji="1" lang="ja-JP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838289" y="5721052"/>
            <a:ext cx="3241486" cy="609694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Affiliation1</a:t>
            </a:r>
            <a:endParaRPr kumimoji="1" lang="ja-JP" altLang="en-US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461430" y="5283456"/>
            <a:ext cx="3241487" cy="423005"/>
          </a:xfrm>
        </p:spPr>
        <p:txBody>
          <a:bodyPr/>
          <a:lstStyle>
            <a:lvl1pPr algn="r"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Author2</a:t>
            </a:r>
            <a:endParaRPr kumimoji="1" lang="ja-JP" altLang="en-US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461431" y="5721052"/>
            <a:ext cx="3241486" cy="609694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Affiliation2</a:t>
            </a:r>
            <a:endParaRPr kumimoji="1" lang="ja-JP" altLang="en-US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4575" y="5268865"/>
            <a:ext cx="3241487" cy="423005"/>
          </a:xfrm>
        </p:spPr>
        <p:txBody>
          <a:bodyPr/>
          <a:lstStyle>
            <a:lvl1pPr algn="r"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Author3</a:t>
            </a:r>
            <a:endParaRPr kumimoji="1" lang="ja-JP" alt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8084576" y="5706461"/>
            <a:ext cx="3241486" cy="609694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Affiliation3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3806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_2-author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2024" y="609696"/>
            <a:ext cx="10495005" cy="1820811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2024" y="2430506"/>
            <a:ext cx="10495005" cy="1242030"/>
          </a:xfrm>
        </p:spPr>
        <p:txBody>
          <a:bodyPr>
            <a:noAutofit/>
          </a:bodyPr>
          <a:lstStyle>
            <a:lvl1pPr marL="0" indent="0" algn="l">
              <a:buNone/>
              <a:defRPr sz="4000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 marL="457124" indent="0" algn="ctr">
              <a:buNone/>
              <a:defRPr sz="2000"/>
            </a:lvl2pPr>
            <a:lvl3pPr marL="914248" indent="0" algn="ctr">
              <a:buNone/>
              <a:defRPr sz="1800"/>
            </a:lvl3pPr>
            <a:lvl4pPr marL="1371372" indent="0" algn="ctr">
              <a:buNone/>
              <a:defRPr sz="1600"/>
            </a:lvl4pPr>
            <a:lvl5pPr marL="1828495" indent="0" algn="ctr">
              <a:buNone/>
              <a:defRPr sz="1600"/>
            </a:lvl5pPr>
            <a:lvl6pPr marL="2285620" indent="0" algn="ctr">
              <a:buNone/>
              <a:defRPr sz="1600"/>
            </a:lvl6pPr>
            <a:lvl7pPr marL="2742742" indent="0" algn="ctr">
              <a:buNone/>
              <a:defRPr sz="1600"/>
            </a:lvl7pPr>
            <a:lvl8pPr marL="3199866" indent="0" algn="ctr">
              <a:buNone/>
              <a:defRPr sz="1600"/>
            </a:lvl8pPr>
            <a:lvl9pPr marL="3656990" indent="0" algn="ctr">
              <a:buNone/>
              <a:defRPr sz="1600"/>
            </a:lvl9pPr>
          </a:lstStyle>
          <a:p>
            <a:r>
              <a:rPr kumimoji="1" lang="en-US" altLang="ja-JP"/>
              <a:t>Click to edit Master subtitle style </a:t>
            </a:r>
            <a:br>
              <a:rPr kumimoji="1" lang="en-US" altLang="ja-JP"/>
            </a:br>
            <a:r>
              <a:rPr kumimoji="1" lang="en-US" altLang="ja-JP"/>
              <a:t>Second Line</a:t>
            </a:r>
            <a:endParaRPr kumimoji="1" lang="ja-JP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687755" y="5190022"/>
            <a:ext cx="3241487" cy="423005"/>
          </a:xfrm>
        </p:spPr>
        <p:txBody>
          <a:bodyPr/>
          <a:lstStyle>
            <a:lvl1pPr algn="r"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Author1</a:t>
            </a:r>
            <a:endParaRPr kumimoji="1" lang="ja-JP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687756" y="5627618"/>
            <a:ext cx="3241486" cy="609694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Affiliation1</a:t>
            </a:r>
            <a:endParaRPr kumimoji="1" lang="ja-JP" altLang="en-US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310897" y="5190022"/>
            <a:ext cx="3241487" cy="423005"/>
          </a:xfrm>
        </p:spPr>
        <p:txBody>
          <a:bodyPr/>
          <a:lstStyle>
            <a:lvl1pPr algn="r"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Author2</a:t>
            </a:r>
            <a:endParaRPr kumimoji="1" lang="ja-JP" altLang="en-US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310898" y="5627618"/>
            <a:ext cx="3241486" cy="609694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Affiliation2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9032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_3-author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2024" y="609696"/>
            <a:ext cx="10495005" cy="1820811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2024" y="2430506"/>
            <a:ext cx="10495005" cy="1242030"/>
          </a:xfrm>
        </p:spPr>
        <p:txBody>
          <a:bodyPr>
            <a:noAutofit/>
          </a:bodyPr>
          <a:lstStyle>
            <a:lvl1pPr marL="0" indent="0" algn="l">
              <a:buNone/>
              <a:defRPr sz="3600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 marL="457124" indent="0" algn="ctr">
              <a:buNone/>
              <a:defRPr sz="2000"/>
            </a:lvl2pPr>
            <a:lvl3pPr marL="914248" indent="0" algn="ctr">
              <a:buNone/>
              <a:defRPr sz="1800"/>
            </a:lvl3pPr>
            <a:lvl4pPr marL="1371372" indent="0" algn="ctr">
              <a:buNone/>
              <a:defRPr sz="1600"/>
            </a:lvl4pPr>
            <a:lvl5pPr marL="1828495" indent="0" algn="ctr">
              <a:buNone/>
              <a:defRPr sz="1600"/>
            </a:lvl5pPr>
            <a:lvl6pPr marL="2285620" indent="0" algn="ctr">
              <a:buNone/>
              <a:defRPr sz="1600"/>
            </a:lvl6pPr>
            <a:lvl7pPr marL="2742742" indent="0" algn="ctr">
              <a:buNone/>
              <a:defRPr sz="1600"/>
            </a:lvl7pPr>
            <a:lvl8pPr marL="3199866" indent="0" algn="ctr">
              <a:buNone/>
              <a:defRPr sz="1600"/>
            </a:lvl8pPr>
            <a:lvl9pPr marL="3656990" indent="0" algn="ctr">
              <a:buNone/>
              <a:defRPr sz="1600"/>
            </a:lvl9pPr>
          </a:lstStyle>
          <a:p>
            <a:r>
              <a:rPr kumimoji="1" lang="en-US" altLang="ja-JP"/>
              <a:t>Click to edit Master subtitle style </a:t>
            </a:r>
            <a:br>
              <a:rPr kumimoji="1" lang="en-US" altLang="ja-JP"/>
            </a:br>
            <a:r>
              <a:rPr kumimoji="1" lang="en-US" altLang="ja-JP"/>
              <a:t>Second Line</a:t>
            </a:r>
            <a:endParaRPr kumimoji="1" lang="ja-JP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422465" y="4031059"/>
            <a:ext cx="3241487" cy="423005"/>
          </a:xfrm>
        </p:spPr>
        <p:txBody>
          <a:bodyPr/>
          <a:lstStyle>
            <a:lvl1pPr algn="r"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Author1</a:t>
            </a:r>
            <a:endParaRPr kumimoji="1" lang="ja-JP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422466" y="4468655"/>
            <a:ext cx="3241486" cy="609694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Affiliation1</a:t>
            </a:r>
            <a:endParaRPr kumimoji="1" lang="ja-JP" altLang="en-US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526921" y="4031059"/>
            <a:ext cx="3241487" cy="423005"/>
          </a:xfrm>
        </p:spPr>
        <p:txBody>
          <a:bodyPr/>
          <a:lstStyle>
            <a:lvl1pPr algn="r"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Author2</a:t>
            </a:r>
            <a:endParaRPr kumimoji="1" lang="ja-JP" altLang="en-US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526922" y="4468655"/>
            <a:ext cx="3241486" cy="609694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Affiliation2</a:t>
            </a:r>
            <a:endParaRPr kumimoji="1" lang="ja-JP" altLang="en-US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422465" y="5478054"/>
            <a:ext cx="3241487" cy="423005"/>
          </a:xfrm>
        </p:spPr>
        <p:txBody>
          <a:bodyPr/>
          <a:lstStyle>
            <a:lvl1pPr algn="r"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Author3</a:t>
            </a:r>
            <a:endParaRPr kumimoji="1" lang="ja-JP" alt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422466" y="5915650"/>
            <a:ext cx="3241486" cy="609694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Affiliation3</a:t>
            </a:r>
            <a:endParaRPr kumimoji="1" lang="ja-JP" alt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3334E1E-2CE5-4D26-A1F6-25978EF34A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28048" y="5471219"/>
            <a:ext cx="3241487" cy="423005"/>
          </a:xfrm>
        </p:spPr>
        <p:txBody>
          <a:bodyPr/>
          <a:lstStyle>
            <a:lvl1pPr algn="r"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Author4</a:t>
            </a:r>
            <a:endParaRPr kumimoji="1" lang="ja-JP" alt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7751299D-D269-48BF-9AA5-9F3B2D5A6D7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28049" y="5908815"/>
            <a:ext cx="3241486" cy="609694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Affiliation4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4437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_5-author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2024" y="609696"/>
            <a:ext cx="10495005" cy="1820811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2024" y="2430506"/>
            <a:ext cx="10495005" cy="1242030"/>
          </a:xfrm>
        </p:spPr>
        <p:txBody>
          <a:bodyPr>
            <a:noAutofit/>
          </a:bodyPr>
          <a:lstStyle>
            <a:lvl1pPr marL="0" indent="0" algn="l">
              <a:buNone/>
              <a:defRPr sz="4000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 marL="457124" indent="0" algn="ctr">
              <a:buNone/>
              <a:defRPr sz="2000"/>
            </a:lvl2pPr>
            <a:lvl3pPr marL="914248" indent="0" algn="ctr">
              <a:buNone/>
              <a:defRPr sz="1800"/>
            </a:lvl3pPr>
            <a:lvl4pPr marL="1371372" indent="0" algn="ctr">
              <a:buNone/>
              <a:defRPr sz="1600"/>
            </a:lvl4pPr>
            <a:lvl5pPr marL="1828495" indent="0" algn="ctr">
              <a:buNone/>
              <a:defRPr sz="1600"/>
            </a:lvl5pPr>
            <a:lvl6pPr marL="2285620" indent="0" algn="ctr">
              <a:buNone/>
              <a:defRPr sz="1600"/>
            </a:lvl6pPr>
            <a:lvl7pPr marL="2742742" indent="0" algn="ctr">
              <a:buNone/>
              <a:defRPr sz="1600"/>
            </a:lvl7pPr>
            <a:lvl8pPr marL="3199866" indent="0" algn="ctr">
              <a:buNone/>
              <a:defRPr sz="1600"/>
            </a:lvl8pPr>
            <a:lvl9pPr marL="3656990" indent="0" algn="ctr">
              <a:buNone/>
              <a:defRPr sz="1600"/>
            </a:lvl9pPr>
          </a:lstStyle>
          <a:p>
            <a:r>
              <a:rPr kumimoji="1" lang="en-US" altLang="ja-JP"/>
              <a:t>Click to edit Master subtitle style </a:t>
            </a:r>
            <a:br>
              <a:rPr kumimoji="1" lang="en-US" altLang="ja-JP"/>
            </a:br>
            <a:r>
              <a:rPr kumimoji="1" lang="en-US" altLang="ja-JP"/>
              <a:t>Second Line</a:t>
            </a:r>
            <a:endParaRPr kumimoji="1" lang="ja-JP" alt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415480" y="5161754"/>
            <a:ext cx="3024337" cy="462853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Author3</a:t>
            </a:r>
            <a:endParaRPr kumimoji="1" lang="ja-JP" altLang="en-US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1415480" y="5589240"/>
            <a:ext cx="3024338" cy="435273"/>
          </a:xfrm>
        </p:spPr>
        <p:txBody>
          <a:bodyPr>
            <a:normAutofit/>
          </a:bodyPr>
          <a:lstStyle>
            <a:lvl1pPr algn="r">
              <a:defRPr sz="20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Affiliation3</a:t>
            </a:r>
            <a:endParaRPr kumimoji="1" lang="ja-JP" altLang="en-US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583831" y="5161754"/>
            <a:ext cx="3024337" cy="462853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Author4</a:t>
            </a:r>
            <a:endParaRPr kumimoji="1" lang="ja-JP" altLang="en-US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4583831" y="5589240"/>
            <a:ext cx="3024338" cy="435273"/>
          </a:xfrm>
        </p:spPr>
        <p:txBody>
          <a:bodyPr>
            <a:normAutofit/>
          </a:bodyPr>
          <a:lstStyle>
            <a:lvl1pPr algn="r">
              <a:defRPr sz="20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Affiliation4</a:t>
            </a:r>
            <a:endParaRPr kumimoji="1" lang="ja-JP" altLang="en-US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7680175" y="5161755"/>
            <a:ext cx="3384377" cy="467952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Author5</a:t>
            </a:r>
            <a:endParaRPr kumimoji="1" lang="ja-JP" altLang="en-US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7680174" y="5594339"/>
            <a:ext cx="3384377" cy="435273"/>
          </a:xfrm>
        </p:spPr>
        <p:txBody>
          <a:bodyPr>
            <a:normAutofit/>
          </a:bodyPr>
          <a:lstStyle>
            <a:lvl1pPr algn="r">
              <a:defRPr sz="20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Affiliation5</a:t>
            </a:r>
            <a:endParaRPr kumimoji="1" lang="ja-JP" altLang="en-US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279576" y="3789041"/>
            <a:ext cx="3744417" cy="533963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Author1</a:t>
            </a:r>
            <a:endParaRPr kumimoji="1" lang="ja-JP" altLang="en-US"/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2279576" y="4287637"/>
            <a:ext cx="3744418" cy="435273"/>
          </a:xfrm>
        </p:spPr>
        <p:txBody>
          <a:bodyPr>
            <a:normAutofit/>
          </a:bodyPr>
          <a:lstStyle>
            <a:lvl1pPr algn="r">
              <a:defRPr sz="20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Affiliation1</a:t>
            </a:r>
            <a:endParaRPr kumimoji="1" lang="ja-JP" altLang="en-US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096000" y="3789041"/>
            <a:ext cx="3816424" cy="527402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Author2</a:t>
            </a:r>
            <a:endParaRPr kumimoji="1" lang="ja-JP" altLang="en-US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6096000" y="4281075"/>
            <a:ext cx="3816424" cy="435273"/>
          </a:xfrm>
        </p:spPr>
        <p:txBody>
          <a:bodyPr>
            <a:normAutofit/>
          </a:bodyPr>
          <a:lstStyle>
            <a:lvl1pPr algn="r">
              <a:defRPr sz="20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Affiliation2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0756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_6-author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2024" y="609696"/>
            <a:ext cx="10495005" cy="1820811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2024" y="2430506"/>
            <a:ext cx="10495005" cy="1242030"/>
          </a:xfrm>
        </p:spPr>
        <p:txBody>
          <a:bodyPr>
            <a:noAutofit/>
          </a:bodyPr>
          <a:lstStyle>
            <a:lvl1pPr marL="0" indent="0" algn="l">
              <a:buNone/>
              <a:defRPr sz="4000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 marL="457124" indent="0" algn="ctr">
              <a:buNone/>
              <a:defRPr sz="2000"/>
            </a:lvl2pPr>
            <a:lvl3pPr marL="914248" indent="0" algn="ctr">
              <a:buNone/>
              <a:defRPr sz="1800"/>
            </a:lvl3pPr>
            <a:lvl4pPr marL="1371372" indent="0" algn="ctr">
              <a:buNone/>
              <a:defRPr sz="1600"/>
            </a:lvl4pPr>
            <a:lvl5pPr marL="1828495" indent="0" algn="ctr">
              <a:buNone/>
              <a:defRPr sz="1600"/>
            </a:lvl5pPr>
            <a:lvl6pPr marL="2285620" indent="0" algn="ctr">
              <a:buNone/>
              <a:defRPr sz="1600"/>
            </a:lvl6pPr>
            <a:lvl7pPr marL="2742742" indent="0" algn="ctr">
              <a:buNone/>
              <a:defRPr sz="1600"/>
            </a:lvl7pPr>
            <a:lvl8pPr marL="3199866" indent="0" algn="ctr">
              <a:buNone/>
              <a:defRPr sz="1600"/>
            </a:lvl8pPr>
            <a:lvl9pPr marL="3656990" indent="0" algn="ctr">
              <a:buNone/>
              <a:defRPr sz="1600"/>
            </a:lvl9pPr>
          </a:lstStyle>
          <a:p>
            <a:r>
              <a:rPr kumimoji="1" lang="en-US" altLang="ja-JP"/>
              <a:t>Click to edit Master subtitle style </a:t>
            </a:r>
            <a:br>
              <a:rPr kumimoji="1" lang="en-US" altLang="ja-JP"/>
            </a:br>
            <a:r>
              <a:rPr kumimoji="1" lang="en-US" altLang="ja-JP"/>
              <a:t>Second Line</a:t>
            </a:r>
            <a:endParaRPr kumimoji="1" lang="ja-JP" alt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415480" y="5161754"/>
            <a:ext cx="3024337" cy="462853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Author4</a:t>
            </a:r>
            <a:endParaRPr kumimoji="1" lang="ja-JP" alt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1415480" y="5589240"/>
            <a:ext cx="3024338" cy="435273"/>
          </a:xfrm>
        </p:spPr>
        <p:txBody>
          <a:bodyPr>
            <a:normAutofit/>
          </a:bodyPr>
          <a:lstStyle>
            <a:lvl1pPr algn="r">
              <a:defRPr sz="20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Affiliation4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583831" y="5161754"/>
            <a:ext cx="3024337" cy="462853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Author5</a:t>
            </a:r>
            <a:endParaRPr kumimoji="1" lang="ja-JP" alt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4583831" y="5589240"/>
            <a:ext cx="3024338" cy="435273"/>
          </a:xfrm>
        </p:spPr>
        <p:txBody>
          <a:bodyPr>
            <a:normAutofit/>
          </a:bodyPr>
          <a:lstStyle>
            <a:lvl1pPr algn="r">
              <a:defRPr sz="20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Affiliation5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7680175" y="5161755"/>
            <a:ext cx="3384377" cy="467952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Author6</a:t>
            </a:r>
            <a:endParaRPr kumimoji="1" lang="ja-JP" altLang="en-US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7680174" y="5594339"/>
            <a:ext cx="3384377" cy="435273"/>
          </a:xfrm>
        </p:spPr>
        <p:txBody>
          <a:bodyPr>
            <a:normAutofit/>
          </a:bodyPr>
          <a:lstStyle>
            <a:lvl1pPr algn="r">
              <a:defRPr sz="20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Affiliation6</a:t>
            </a:r>
            <a:endParaRPr kumimoji="1" lang="ja-JP" alt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2574834-BB98-E786-DA6F-EAE4151D2D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16956" y="4160056"/>
            <a:ext cx="3024337" cy="462853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Author1</a:t>
            </a:r>
            <a:endParaRPr kumimoji="1" lang="ja-JP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3AEA27A-AE70-1D95-43FE-8369C9EED4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16956" y="4587542"/>
            <a:ext cx="3024338" cy="435273"/>
          </a:xfrm>
        </p:spPr>
        <p:txBody>
          <a:bodyPr>
            <a:normAutofit/>
          </a:bodyPr>
          <a:lstStyle>
            <a:lvl1pPr algn="r">
              <a:defRPr sz="20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Affiliation1</a:t>
            </a:r>
            <a:endParaRPr kumimoji="1" lang="ja-JP" alt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6DBD3E-49E0-4C24-ABB7-365622F6138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85307" y="4160056"/>
            <a:ext cx="3024337" cy="462853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Author2</a:t>
            </a:r>
            <a:endParaRPr kumimoji="1" lang="ja-JP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F4993CA9-9235-43CD-CE09-ACED168DD3D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85307" y="4587542"/>
            <a:ext cx="3024338" cy="435273"/>
          </a:xfrm>
        </p:spPr>
        <p:txBody>
          <a:bodyPr>
            <a:normAutofit/>
          </a:bodyPr>
          <a:lstStyle>
            <a:lvl1pPr algn="r">
              <a:defRPr sz="20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Affiliation2</a:t>
            </a:r>
            <a:endParaRPr kumimoji="1" lang="ja-JP" alt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0E63FC3-AEE8-222A-F11C-C3A400B7D4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81651" y="4160057"/>
            <a:ext cx="3384377" cy="467952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Author3</a:t>
            </a:r>
            <a:endParaRPr kumimoji="1" lang="ja-JP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617BC88-DA4A-E0C6-9D10-AC7BD225664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81650" y="4592641"/>
            <a:ext cx="3384377" cy="435273"/>
          </a:xfrm>
        </p:spPr>
        <p:txBody>
          <a:bodyPr>
            <a:normAutofit/>
          </a:bodyPr>
          <a:lstStyle>
            <a:lvl1pPr algn="r">
              <a:defRPr sz="20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Affiliation3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245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786" y="1564332"/>
            <a:ext cx="10523667" cy="1768044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787" y="3913017"/>
            <a:ext cx="10523667" cy="1500187"/>
          </a:xfrm>
        </p:spPr>
        <p:txBody>
          <a:bodyPr>
            <a:normAutofit/>
          </a:bodyPr>
          <a:lstStyle>
            <a:lvl1pPr marL="0" indent="0">
              <a:buNone/>
              <a:defRPr sz="3199">
                <a:solidFill>
                  <a:schemeClr val="tx1"/>
                </a:solidFill>
              </a:defRPr>
            </a:lvl1pPr>
            <a:lvl2pPr marL="45712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7B12-D15D-4314-B784-A73DA28CC0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657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e_enumerat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532151-C5B0-4EBD-BC0D-BC385C0FD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7E9231F-E242-4EFF-883D-68279BACA8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E90BFA-77D8-4742-B8FE-32D31BDBAD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D0A97CF-5567-45BC-8173-FFD232581593}"/>
              </a:ext>
            </a:extLst>
          </p:cNvPr>
          <p:cNvSpPr/>
          <p:nvPr userDrawn="1"/>
        </p:nvSpPr>
        <p:spPr>
          <a:xfrm>
            <a:off x="577161" y="1412776"/>
            <a:ext cx="10991447" cy="521743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ホームベース 10">
            <a:extLst>
              <a:ext uri="{FF2B5EF4-FFF2-40B4-BE49-F238E27FC236}">
                <a16:creationId xmlns:a16="http://schemas.microsoft.com/office/drawing/2014/main" id="{13AA0BAA-C9E6-4A66-9A3A-5E4FC3B8A9A1}"/>
              </a:ext>
            </a:extLst>
          </p:cNvPr>
          <p:cNvSpPr/>
          <p:nvPr userDrawn="1"/>
        </p:nvSpPr>
        <p:spPr>
          <a:xfrm>
            <a:off x="577162" y="1412776"/>
            <a:ext cx="900100" cy="52174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プレースホルダー 11">
            <a:extLst>
              <a:ext uri="{FF2B5EF4-FFF2-40B4-BE49-F238E27FC236}">
                <a16:creationId xmlns:a16="http://schemas.microsoft.com/office/drawing/2014/main" id="{24F9A09F-5811-4F79-94D7-E2D67A5297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2068" y="2140974"/>
            <a:ext cx="10991447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8" name="テキスト プレースホルダー 11">
            <a:extLst>
              <a:ext uri="{FF2B5EF4-FFF2-40B4-BE49-F238E27FC236}">
                <a16:creationId xmlns:a16="http://schemas.microsoft.com/office/drawing/2014/main" id="{BC05AF2A-DD6C-4E15-9CCD-7FFC6A7A77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7262" y="1296287"/>
            <a:ext cx="10091346" cy="638232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2" name="テキスト プレースホルダー 11">
            <a:extLst>
              <a:ext uri="{FF2B5EF4-FFF2-40B4-BE49-F238E27FC236}">
                <a16:creationId xmlns:a16="http://schemas.microsoft.com/office/drawing/2014/main" id="{4809EAED-B509-4617-B85E-339EE35638E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2068" y="4576050"/>
            <a:ext cx="10991447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A7463D90-7580-4890-8C45-BE8FCABAE70C}"/>
              </a:ext>
            </a:extLst>
          </p:cNvPr>
          <p:cNvSpPr/>
          <p:nvPr userDrawn="1"/>
        </p:nvSpPr>
        <p:spPr>
          <a:xfrm>
            <a:off x="551384" y="4040297"/>
            <a:ext cx="10991447" cy="521743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ホームベース 10">
            <a:extLst>
              <a:ext uri="{FF2B5EF4-FFF2-40B4-BE49-F238E27FC236}">
                <a16:creationId xmlns:a16="http://schemas.microsoft.com/office/drawing/2014/main" id="{E7673BEE-A2B3-4014-8DA2-CB96A1874EA3}"/>
              </a:ext>
            </a:extLst>
          </p:cNvPr>
          <p:cNvSpPr/>
          <p:nvPr userDrawn="1"/>
        </p:nvSpPr>
        <p:spPr>
          <a:xfrm>
            <a:off x="551385" y="4040297"/>
            <a:ext cx="900100" cy="52174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11">
            <a:extLst>
              <a:ext uri="{FF2B5EF4-FFF2-40B4-BE49-F238E27FC236}">
                <a16:creationId xmlns:a16="http://schemas.microsoft.com/office/drawing/2014/main" id="{39DCEC15-5A70-4CBB-AD6B-FAC5845643E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51485" y="3923808"/>
            <a:ext cx="10091346" cy="638232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587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orith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F942F-D260-4B40-BDAC-78A1404A5892}" type="slidenum">
              <a:rPr lang="ja-JP" altLang="en-US" smtClean="0"/>
              <a:pPr/>
              <a:t>‹#›</a:t>
            </a:fld>
            <a:endParaRPr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3243389" y="1992893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4622803" y="1602401"/>
            <a:ext cx="2780323" cy="754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4821241" y="1724362"/>
            <a:ext cx="2383447" cy="5659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/>
              <a:t>Algorithm1</a:t>
            </a:r>
            <a:endParaRPr kumimoji="1" lang="ja-JP" altLang="en-US"/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7563340" y="1992893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正方形/長方形 34"/>
          <p:cNvSpPr/>
          <p:nvPr/>
        </p:nvSpPr>
        <p:spPr>
          <a:xfrm>
            <a:off x="4622803" y="2876507"/>
            <a:ext cx="2780323" cy="754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821241" y="2998466"/>
            <a:ext cx="2383447" cy="5659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/>
              <a:t>Algorithm2</a:t>
            </a:r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4622803" y="4144256"/>
            <a:ext cx="2780323" cy="754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40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4821241" y="4266217"/>
            <a:ext cx="2383447" cy="5659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/>
              <a:t>Algorithm3</a:t>
            </a:r>
            <a:endParaRPr kumimoji="1" lang="ja-JP" altLang="en-US"/>
          </a:p>
        </p:txBody>
      </p:sp>
      <p:sp>
        <p:nvSpPr>
          <p:cNvPr id="47" name="正方形/長方形 46"/>
          <p:cNvSpPr/>
          <p:nvPr/>
        </p:nvSpPr>
        <p:spPr>
          <a:xfrm>
            <a:off x="4622803" y="5351919"/>
            <a:ext cx="2780323" cy="754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4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4821241" y="5473879"/>
            <a:ext cx="2383447" cy="5659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/>
              <a:t>Algorithm4</a:t>
            </a:r>
            <a:endParaRPr kumimoji="1" lang="ja-JP" altLang="en-US"/>
          </a:p>
        </p:txBody>
      </p:sp>
      <p:cxnSp>
        <p:nvCxnSpPr>
          <p:cNvPr id="50" name="直線矢印コネクタ 49"/>
          <p:cNvCxnSpPr/>
          <p:nvPr/>
        </p:nvCxnSpPr>
        <p:spPr>
          <a:xfrm>
            <a:off x="3243389" y="3282630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>
            <a:off x="7563340" y="3282630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>
            <a:off x="3243389" y="4517652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>
            <a:off x="7563340" y="4517652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>
            <a:off x="3243389" y="5729223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>
            <a:off x="7563340" y="5729223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0933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orith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F942F-D260-4B40-BDAC-78A1404A5892}" type="slidenum">
              <a:rPr lang="ja-JP" altLang="en-US" smtClean="0"/>
              <a:pPr/>
              <a:t>‹#›</a:t>
            </a:fld>
            <a:endParaRPr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3243389" y="1992893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4622803" y="1602401"/>
            <a:ext cx="2780323" cy="754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4821241" y="1724362"/>
            <a:ext cx="2383447" cy="5659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/>
              <a:t>Algorithm1</a:t>
            </a:r>
            <a:endParaRPr kumimoji="1" lang="ja-JP" altLang="en-US"/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7563340" y="1992893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5477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me_orac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567B12-D15D-4314-B784-A73DA28CC051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724930" y="5424713"/>
            <a:ext cx="10628870" cy="867642"/>
          </a:xfrm>
        </p:spPr>
        <p:txBody>
          <a:bodyPr/>
          <a:lstStyle>
            <a:lvl1pPr>
              <a:lnSpc>
                <a:spcPct val="70000"/>
              </a:lnSpc>
              <a:spcBef>
                <a:spcPts val="1600"/>
              </a:spcBef>
              <a:defRPr baseline="0"/>
            </a:lvl1pPr>
          </a:lstStyle>
          <a:p>
            <a:pPr lvl="0"/>
            <a:r>
              <a:rPr kumimoji="1" lang="en-US" altLang="ja-JP"/>
              <a:t>Winning condition</a:t>
            </a:r>
          </a:p>
          <a:p>
            <a:pPr lvl="0"/>
            <a:r>
              <a:rPr kumimoji="1" lang="en-US" altLang="ja-JP"/>
              <a:t>Second line</a:t>
            </a:r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724930" y="1555195"/>
            <a:ext cx="3135870" cy="34943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667"/>
              <a:t>Challenger</a:t>
            </a:r>
            <a:endParaRPr kumimoji="1" lang="ja-JP" altLang="en-US" sz="2667"/>
          </a:p>
        </p:txBody>
      </p:sp>
      <p:sp>
        <p:nvSpPr>
          <p:cNvPr id="12" name="正方形/長方形 11"/>
          <p:cNvSpPr/>
          <p:nvPr/>
        </p:nvSpPr>
        <p:spPr>
          <a:xfrm>
            <a:off x="6502402" y="1555195"/>
            <a:ext cx="898769" cy="34943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/>
              <a:t>A</a:t>
            </a:r>
            <a:endParaRPr kumimoji="1" lang="ja-JP" altLang="en-US" sz="4800"/>
          </a:p>
        </p:txBody>
      </p:sp>
      <p:sp>
        <p:nvSpPr>
          <p:cNvPr id="13" name="正方形/長方形 12"/>
          <p:cNvSpPr/>
          <p:nvPr/>
        </p:nvSpPr>
        <p:spPr>
          <a:xfrm>
            <a:off x="9612926" y="3001570"/>
            <a:ext cx="1740877" cy="883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4" hasCustomPrompt="1"/>
          </p:nvPr>
        </p:nvSpPr>
        <p:spPr>
          <a:xfrm>
            <a:off x="9713385" y="3212377"/>
            <a:ext cx="1539957" cy="67247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/>
              <a:t>Oracle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6012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567B12-D15D-4314-B784-A73DA28CC0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2081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umner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F942F-D260-4B40-BDAC-78A1404A5892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3" hasCustomPrompt="1"/>
          </p:nvPr>
        </p:nvSpPr>
        <p:spPr>
          <a:xfrm>
            <a:off x="1368157" y="1798981"/>
            <a:ext cx="9985645" cy="331402"/>
          </a:xfrm>
        </p:spPr>
        <p:txBody>
          <a:bodyPr anchor="t" anchorCtr="0"/>
          <a:lstStyle>
            <a:lvl1pPr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/>
            </a:lvl1pPr>
          </a:lstStyle>
          <a:p>
            <a:pPr lvl="0"/>
            <a:r>
              <a:rPr kumimoji="1" lang="en-US" altLang="ja-JP"/>
              <a:t>Item 1</a:t>
            </a:r>
          </a:p>
        </p:txBody>
      </p:sp>
      <p:sp>
        <p:nvSpPr>
          <p:cNvPr id="3" name="Rectangle 2"/>
          <p:cNvSpPr/>
          <p:nvPr/>
        </p:nvSpPr>
        <p:spPr>
          <a:xfrm>
            <a:off x="787400" y="1641356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/>
              <a:t>1</a:t>
            </a:r>
            <a:endParaRPr kumimoji="1" lang="ja-JP" altLang="en-US" sz="240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368157" y="2195251"/>
            <a:ext cx="9985645" cy="156553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800"/>
              </a:spcBef>
              <a:defRPr sz="2400" baseline="0"/>
            </a:lvl1pPr>
          </a:lstStyle>
          <a:p>
            <a:pPr lvl="0"/>
            <a:r>
              <a:rPr kumimoji="1" lang="en-US" altLang="ja-JP"/>
              <a:t>Sub Item 1</a:t>
            </a:r>
          </a:p>
          <a:p>
            <a:pPr lvl="0"/>
            <a:r>
              <a:rPr kumimoji="1" lang="en-US" altLang="ja-JP"/>
              <a:t>Line 2</a:t>
            </a:r>
          </a:p>
          <a:p>
            <a:pPr lvl="0"/>
            <a:r>
              <a:rPr kumimoji="1" lang="en-US" altLang="ja-JP"/>
              <a:t>Line 3</a:t>
            </a:r>
            <a:endParaRPr kumimoji="1" lang="ja-JP" altLang="en-US"/>
          </a:p>
        </p:txBody>
      </p:sp>
      <p:sp>
        <p:nvSpPr>
          <p:cNvPr id="59" name="Rectangle 58"/>
          <p:cNvSpPr/>
          <p:nvPr/>
        </p:nvSpPr>
        <p:spPr>
          <a:xfrm>
            <a:off x="793435" y="4092920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/>
              <a:t>2</a:t>
            </a:r>
            <a:endParaRPr kumimoji="1" lang="ja-JP" altLang="en-US" sz="2400"/>
          </a:p>
        </p:txBody>
      </p:sp>
      <p:sp>
        <p:nvSpPr>
          <p:cNvPr id="15" name="Text Placeholder 55"/>
          <p:cNvSpPr>
            <a:spLocks noGrp="1"/>
          </p:cNvSpPr>
          <p:nvPr>
            <p:ph type="body" sz="quarter" idx="15" hasCustomPrompt="1"/>
          </p:nvPr>
        </p:nvSpPr>
        <p:spPr>
          <a:xfrm>
            <a:off x="1368157" y="4233194"/>
            <a:ext cx="9985645" cy="332121"/>
          </a:xfrm>
        </p:spPr>
        <p:txBody>
          <a:bodyPr anchor="t" anchorCtr="0"/>
          <a:lstStyle>
            <a:lvl1pPr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/>
            </a:lvl1pPr>
          </a:lstStyle>
          <a:p>
            <a:pPr lvl="0"/>
            <a:r>
              <a:rPr kumimoji="1" lang="en-US" altLang="ja-JP"/>
              <a:t>Item 2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368157" y="4664182"/>
            <a:ext cx="9985645" cy="155596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800"/>
              </a:spcBef>
              <a:defRPr sz="2400" baseline="0"/>
            </a:lvl1pPr>
          </a:lstStyle>
          <a:p>
            <a:pPr lvl="0"/>
            <a:r>
              <a:rPr kumimoji="1" lang="en-US" altLang="ja-JP"/>
              <a:t>Sub Item 2</a:t>
            </a:r>
          </a:p>
          <a:p>
            <a:pPr lvl="0"/>
            <a:r>
              <a:rPr kumimoji="1" lang="en-US" altLang="ja-JP"/>
              <a:t>Line 2</a:t>
            </a:r>
          </a:p>
          <a:p>
            <a:pPr lvl="0"/>
            <a:r>
              <a:rPr kumimoji="1" lang="en-US" altLang="ja-JP"/>
              <a:t>Line 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28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umnerate 2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F942F-D260-4B40-BDAC-78A1404A5892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3" hasCustomPrompt="1"/>
          </p:nvPr>
        </p:nvSpPr>
        <p:spPr>
          <a:xfrm>
            <a:off x="1368157" y="1798981"/>
            <a:ext cx="9985645" cy="331402"/>
          </a:xfrm>
        </p:spPr>
        <p:txBody>
          <a:bodyPr anchor="t" anchorCtr="0"/>
          <a:lstStyle>
            <a:lvl1pPr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/>
            </a:lvl1pPr>
          </a:lstStyle>
          <a:p>
            <a:pPr lvl="0"/>
            <a:r>
              <a:rPr kumimoji="1" lang="en-US" altLang="ja-JP"/>
              <a:t>Item 1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368157" y="2195251"/>
            <a:ext cx="9985645" cy="156553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800"/>
              </a:spcBef>
              <a:defRPr sz="2400" baseline="0"/>
            </a:lvl1pPr>
          </a:lstStyle>
          <a:p>
            <a:pPr lvl="0"/>
            <a:r>
              <a:rPr kumimoji="1" lang="en-US" altLang="ja-JP"/>
              <a:t>Sub Item 1</a:t>
            </a:r>
          </a:p>
          <a:p>
            <a:pPr lvl="0"/>
            <a:r>
              <a:rPr kumimoji="1" lang="en-US" altLang="ja-JP"/>
              <a:t>Line 2</a:t>
            </a:r>
          </a:p>
          <a:p>
            <a:pPr lvl="0"/>
            <a:r>
              <a:rPr kumimoji="1" lang="en-US" altLang="ja-JP"/>
              <a:t>Line 3</a:t>
            </a:r>
            <a:endParaRPr kumimoji="1" lang="ja-JP" altLang="en-US"/>
          </a:p>
        </p:txBody>
      </p:sp>
      <p:sp>
        <p:nvSpPr>
          <p:cNvPr id="15" name="Text Placeholder 55"/>
          <p:cNvSpPr>
            <a:spLocks noGrp="1"/>
          </p:cNvSpPr>
          <p:nvPr>
            <p:ph type="body" sz="quarter" idx="15" hasCustomPrompt="1"/>
          </p:nvPr>
        </p:nvSpPr>
        <p:spPr>
          <a:xfrm>
            <a:off x="1368157" y="4233194"/>
            <a:ext cx="9985645" cy="332121"/>
          </a:xfrm>
        </p:spPr>
        <p:txBody>
          <a:bodyPr anchor="t" anchorCtr="0"/>
          <a:lstStyle>
            <a:lvl1pPr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/>
            </a:lvl1pPr>
          </a:lstStyle>
          <a:p>
            <a:pPr lvl="0"/>
            <a:r>
              <a:rPr kumimoji="1" lang="en-US" altLang="ja-JP"/>
              <a:t>Item 2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368157" y="4664182"/>
            <a:ext cx="9985645" cy="155596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800"/>
              </a:spcBef>
              <a:defRPr sz="2400" baseline="0"/>
            </a:lvl1pPr>
          </a:lstStyle>
          <a:p>
            <a:pPr lvl="0"/>
            <a:r>
              <a:rPr kumimoji="1" lang="en-US" altLang="ja-JP"/>
              <a:t>Sub Item 2</a:t>
            </a:r>
          </a:p>
          <a:p>
            <a:pPr lvl="0"/>
            <a:r>
              <a:rPr kumimoji="1" lang="en-US" altLang="ja-JP"/>
              <a:t>Line 2</a:t>
            </a:r>
          </a:p>
          <a:p>
            <a:pPr lvl="0"/>
            <a:r>
              <a:rPr kumimoji="1" lang="en-US" altLang="ja-JP"/>
              <a:t>Line 3</a:t>
            </a:r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CB004F5E-7733-49E6-8F8B-B37265182618}"/>
              </a:ext>
            </a:extLst>
          </p:cNvPr>
          <p:cNvSpPr/>
          <p:nvPr userDrawn="1"/>
        </p:nvSpPr>
        <p:spPr>
          <a:xfrm>
            <a:off x="782467" y="1648031"/>
            <a:ext cx="452040" cy="48235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/>
              <a:t>1</a:t>
            </a:r>
            <a:endParaRPr kumimoji="1" lang="ja-JP" altLang="en-US" sz="2400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E2F605A8-7F6B-492D-B56E-F66AB30C46F0}"/>
              </a:ext>
            </a:extLst>
          </p:cNvPr>
          <p:cNvSpPr/>
          <p:nvPr userDrawn="1"/>
        </p:nvSpPr>
        <p:spPr>
          <a:xfrm>
            <a:off x="782467" y="4100769"/>
            <a:ext cx="452040" cy="48235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/>
              <a:t>2</a:t>
            </a:r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28980254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>
            <a:lvl1pPr>
              <a:defRPr sz="4000"/>
            </a:lvl1pPr>
            <a:lvl2pPr>
              <a:defRPr sz="3199"/>
            </a:lvl2pPr>
            <a:lvl3pPr>
              <a:defRPr sz="2799"/>
            </a:lvl3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559798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64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e)enumerat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779669-F8ED-4D44-856E-D35882D95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529AABB-CAAD-4B57-966A-4F4824F489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8A0691B-AE50-4A4E-8E8D-AC59F2DE28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テキスト プレースホルダー 11">
            <a:extLst>
              <a:ext uri="{FF2B5EF4-FFF2-40B4-BE49-F238E27FC236}">
                <a16:creationId xmlns:a16="http://schemas.microsoft.com/office/drawing/2014/main" id="{BC8E1D46-2C1E-46E4-8C6B-5F86BB605F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2068" y="1980406"/>
            <a:ext cx="10991447" cy="94453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FF5EF94-784B-497F-B438-9C6454822A73}"/>
              </a:ext>
            </a:extLst>
          </p:cNvPr>
          <p:cNvSpPr/>
          <p:nvPr userDrawn="1"/>
        </p:nvSpPr>
        <p:spPr>
          <a:xfrm>
            <a:off x="551384" y="1444653"/>
            <a:ext cx="10991447" cy="521743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ホームベース 10">
            <a:extLst>
              <a:ext uri="{FF2B5EF4-FFF2-40B4-BE49-F238E27FC236}">
                <a16:creationId xmlns:a16="http://schemas.microsoft.com/office/drawing/2014/main" id="{F9395964-05F5-4995-934D-3A7F09EA472C}"/>
              </a:ext>
            </a:extLst>
          </p:cNvPr>
          <p:cNvSpPr/>
          <p:nvPr userDrawn="1"/>
        </p:nvSpPr>
        <p:spPr>
          <a:xfrm>
            <a:off x="551385" y="1444653"/>
            <a:ext cx="900100" cy="52174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11">
            <a:extLst>
              <a:ext uri="{FF2B5EF4-FFF2-40B4-BE49-F238E27FC236}">
                <a16:creationId xmlns:a16="http://schemas.microsoft.com/office/drawing/2014/main" id="{4E989D7B-A5FD-45C2-9405-C9C981E767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51485" y="1328164"/>
            <a:ext cx="10091346" cy="638232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9" name="テキスト プレースホルダー 11">
            <a:extLst>
              <a:ext uri="{FF2B5EF4-FFF2-40B4-BE49-F238E27FC236}">
                <a16:creationId xmlns:a16="http://schemas.microsoft.com/office/drawing/2014/main" id="{2380787E-3F0B-4251-84FB-C0EB57A04D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1395" y="1444653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10" name="テキスト プレースホルダー 11">
            <a:extLst>
              <a:ext uri="{FF2B5EF4-FFF2-40B4-BE49-F238E27FC236}">
                <a16:creationId xmlns:a16="http://schemas.microsoft.com/office/drawing/2014/main" id="{44636FEC-6167-41CF-BFEB-4A990F15E88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2068" y="3649194"/>
            <a:ext cx="10991447" cy="94453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29088D1-9BEC-4A7A-A71B-9CB6AEE53FA1}"/>
              </a:ext>
            </a:extLst>
          </p:cNvPr>
          <p:cNvSpPr/>
          <p:nvPr userDrawn="1"/>
        </p:nvSpPr>
        <p:spPr>
          <a:xfrm>
            <a:off x="551384" y="3113441"/>
            <a:ext cx="10991447" cy="521743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ホームベース 10">
            <a:extLst>
              <a:ext uri="{FF2B5EF4-FFF2-40B4-BE49-F238E27FC236}">
                <a16:creationId xmlns:a16="http://schemas.microsoft.com/office/drawing/2014/main" id="{FCA0130D-BBF9-4CBB-8927-5207F1AFE5E1}"/>
              </a:ext>
            </a:extLst>
          </p:cNvPr>
          <p:cNvSpPr/>
          <p:nvPr userDrawn="1"/>
        </p:nvSpPr>
        <p:spPr>
          <a:xfrm>
            <a:off x="551385" y="3113441"/>
            <a:ext cx="900100" cy="52174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11">
            <a:extLst>
              <a:ext uri="{FF2B5EF4-FFF2-40B4-BE49-F238E27FC236}">
                <a16:creationId xmlns:a16="http://schemas.microsoft.com/office/drawing/2014/main" id="{B24FEBE9-125F-46B2-B831-96A8272EBF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51485" y="2996952"/>
            <a:ext cx="10091346" cy="638232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4" name="テキスト プレースホルダー 11">
            <a:extLst>
              <a:ext uri="{FF2B5EF4-FFF2-40B4-BE49-F238E27FC236}">
                <a16:creationId xmlns:a16="http://schemas.microsoft.com/office/drawing/2014/main" id="{814FFC29-63C3-4DB4-B573-47CF39A0EE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1395" y="3113441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15" name="テキスト プレースホルダー 11">
            <a:extLst>
              <a:ext uri="{FF2B5EF4-FFF2-40B4-BE49-F238E27FC236}">
                <a16:creationId xmlns:a16="http://schemas.microsoft.com/office/drawing/2014/main" id="{30C0C303-593D-4139-8CC2-938CAEF59A5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2068" y="5377386"/>
            <a:ext cx="10991447" cy="94453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736A34C-9078-45BA-AEF8-9D807241054A}"/>
              </a:ext>
            </a:extLst>
          </p:cNvPr>
          <p:cNvSpPr/>
          <p:nvPr userDrawn="1"/>
        </p:nvSpPr>
        <p:spPr>
          <a:xfrm>
            <a:off x="551384" y="4841633"/>
            <a:ext cx="10991447" cy="521743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ホームベース 10">
            <a:extLst>
              <a:ext uri="{FF2B5EF4-FFF2-40B4-BE49-F238E27FC236}">
                <a16:creationId xmlns:a16="http://schemas.microsoft.com/office/drawing/2014/main" id="{FF435FDA-A5AD-47F8-B740-A35927088AD0}"/>
              </a:ext>
            </a:extLst>
          </p:cNvPr>
          <p:cNvSpPr/>
          <p:nvPr userDrawn="1"/>
        </p:nvSpPr>
        <p:spPr>
          <a:xfrm>
            <a:off x="551385" y="4841633"/>
            <a:ext cx="900100" cy="52174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11">
            <a:extLst>
              <a:ext uri="{FF2B5EF4-FFF2-40B4-BE49-F238E27FC236}">
                <a16:creationId xmlns:a16="http://schemas.microsoft.com/office/drawing/2014/main" id="{30CCBB76-7AFA-42F2-8382-59D957D4681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51485" y="4725144"/>
            <a:ext cx="10091346" cy="638232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9" name="テキスト プレースホルダー 11">
            <a:extLst>
              <a:ext uri="{FF2B5EF4-FFF2-40B4-BE49-F238E27FC236}">
                <a16:creationId xmlns:a16="http://schemas.microsoft.com/office/drawing/2014/main" id="{EA98FCAF-8F0D-4FE4-937A-7C265B14818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1395" y="4841633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241477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-item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2"/>
          </p:nvPr>
        </p:nvSpPr>
        <p:spPr>
          <a:xfrm>
            <a:off x="724930" y="2780928"/>
            <a:ext cx="10628870" cy="436880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165489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45504"/>
            <a:ext cx="6092456" cy="531249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" name="Rectangle 6"/>
          <p:cNvSpPr/>
          <p:nvPr/>
        </p:nvSpPr>
        <p:spPr>
          <a:xfrm>
            <a:off x="6092457" y="1545504"/>
            <a:ext cx="6149163" cy="5312496"/>
          </a:xfrm>
          <a:prstGeom prst="rect">
            <a:avLst/>
          </a:prstGeom>
          <a:solidFill>
            <a:schemeClr val="accent4">
              <a:lumMod val="20000"/>
              <a:lumOff val="8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3284" y="208183"/>
            <a:ext cx="10628870" cy="955878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5924493" y="2610282"/>
            <a:ext cx="348864" cy="413186"/>
            <a:chOff x="8540602" y="3572540"/>
            <a:chExt cx="1196163" cy="1297172"/>
          </a:xfrm>
        </p:grpSpPr>
        <p:sp>
          <p:nvSpPr>
            <p:cNvPr id="8" name="Pie 7"/>
            <p:cNvSpPr/>
            <p:nvPr/>
          </p:nvSpPr>
          <p:spPr>
            <a:xfrm>
              <a:off x="8540602" y="3572540"/>
              <a:ext cx="1196163" cy="1297172"/>
            </a:xfrm>
            <a:prstGeom prst="pie">
              <a:avLst>
                <a:gd name="adj1" fmla="val 5336349"/>
                <a:gd name="adj2" fmla="val 1620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9" name="Pie 8"/>
            <p:cNvSpPr/>
            <p:nvPr/>
          </p:nvSpPr>
          <p:spPr>
            <a:xfrm rot="10800000">
              <a:off x="8540602" y="3572540"/>
              <a:ext cx="1196163" cy="1297172"/>
            </a:xfrm>
            <a:prstGeom prst="pie">
              <a:avLst>
                <a:gd name="adj1" fmla="val 5336349"/>
                <a:gd name="adj2" fmla="val 1620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</p:grpSp>
      <p:sp>
        <p:nvSpPr>
          <p:cNvPr id="14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35425" y="2605067"/>
            <a:ext cx="5134311" cy="736413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/>
              <a:t>Item 1</a:t>
            </a:r>
            <a:endParaRPr kumimoji="1" lang="ja-JP" altLang="en-US"/>
          </a:p>
        </p:txBody>
      </p:sp>
      <p:sp>
        <p:nvSpPr>
          <p:cNvPr id="15" name="Content Placeholder 16"/>
          <p:cNvSpPr>
            <a:spLocks noGrp="1"/>
          </p:cNvSpPr>
          <p:nvPr>
            <p:ph sz="quarter" idx="13" hasCustomPrompt="1"/>
          </p:nvPr>
        </p:nvSpPr>
        <p:spPr>
          <a:xfrm>
            <a:off x="6545278" y="2605067"/>
            <a:ext cx="4954732" cy="73641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Item 1</a:t>
            </a:r>
            <a:endParaRPr kumimoji="1" lang="ja-JP" altLang="en-US"/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635425" y="5047836"/>
            <a:ext cx="5134311" cy="736413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/>
              <a:t>Item 2</a:t>
            </a:r>
            <a:endParaRPr kumimoji="1" lang="ja-JP" alt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5" hasCustomPrompt="1"/>
          </p:nvPr>
        </p:nvSpPr>
        <p:spPr>
          <a:xfrm>
            <a:off x="6545279" y="5047836"/>
            <a:ext cx="4954731" cy="73641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Item 2</a:t>
            </a:r>
            <a:endParaRPr kumimoji="1" lang="ja-JP" altLang="en-US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6545279" y="3246976"/>
            <a:ext cx="4954731" cy="1664337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2400" baseline="0"/>
            </a:lvl1pPr>
          </a:lstStyle>
          <a:p>
            <a:pPr lvl="0"/>
            <a:r>
              <a:rPr kumimoji="1" lang="en-US" altLang="ja-JP"/>
              <a:t>Text</a:t>
            </a:r>
          </a:p>
          <a:p>
            <a:pPr lvl="0"/>
            <a:r>
              <a:rPr kumimoji="1" lang="en-US" altLang="ja-JP"/>
              <a:t>Text 2</a:t>
            </a:r>
          </a:p>
          <a:p>
            <a:pPr lvl="0"/>
            <a:r>
              <a:rPr kumimoji="1" lang="en-US" altLang="ja-JP"/>
              <a:t>Text 3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924493" y="5047836"/>
            <a:ext cx="348864" cy="413186"/>
            <a:chOff x="8540602" y="3572540"/>
            <a:chExt cx="1196163" cy="1297172"/>
          </a:xfrm>
        </p:grpSpPr>
        <p:sp>
          <p:nvSpPr>
            <p:cNvPr id="23" name="Pie 22"/>
            <p:cNvSpPr/>
            <p:nvPr/>
          </p:nvSpPr>
          <p:spPr>
            <a:xfrm>
              <a:off x="8540602" y="3572540"/>
              <a:ext cx="1196163" cy="1297172"/>
            </a:xfrm>
            <a:prstGeom prst="pie">
              <a:avLst>
                <a:gd name="adj1" fmla="val 5336349"/>
                <a:gd name="adj2" fmla="val 1620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4" name="Pie 23"/>
            <p:cNvSpPr/>
            <p:nvPr/>
          </p:nvSpPr>
          <p:spPr>
            <a:xfrm rot="10800000">
              <a:off x="8540602" y="3572540"/>
              <a:ext cx="1196163" cy="1297172"/>
            </a:xfrm>
            <a:prstGeom prst="pie">
              <a:avLst>
                <a:gd name="adj1" fmla="val 5336349"/>
                <a:gd name="adj2" fmla="val 1620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562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ead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45504"/>
            <a:ext cx="6092456" cy="531249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" name="Rectangle 6"/>
          <p:cNvSpPr/>
          <p:nvPr/>
        </p:nvSpPr>
        <p:spPr>
          <a:xfrm>
            <a:off x="6092457" y="1545504"/>
            <a:ext cx="6149163" cy="53124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3284" y="208183"/>
            <a:ext cx="10628870" cy="955878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35425" y="2605067"/>
            <a:ext cx="4821607" cy="736413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/>
              <a:t>Item 1</a:t>
            </a:r>
            <a:endParaRPr kumimoji="1" lang="ja-JP" altLang="en-US"/>
          </a:p>
        </p:txBody>
      </p:sp>
      <p:sp>
        <p:nvSpPr>
          <p:cNvPr id="15" name="Content Placeholder 16"/>
          <p:cNvSpPr>
            <a:spLocks noGrp="1"/>
          </p:cNvSpPr>
          <p:nvPr>
            <p:ph sz="quarter" idx="13" hasCustomPrompt="1"/>
          </p:nvPr>
        </p:nvSpPr>
        <p:spPr>
          <a:xfrm>
            <a:off x="6678403" y="2605067"/>
            <a:ext cx="4821607" cy="73641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Item 1</a:t>
            </a:r>
            <a:endParaRPr kumimoji="1" lang="ja-JP" altLang="en-US"/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635425" y="5047836"/>
            <a:ext cx="4821607" cy="736413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/>
              <a:t>Item 2</a:t>
            </a:r>
            <a:endParaRPr kumimoji="1" lang="ja-JP" alt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5" hasCustomPrompt="1"/>
          </p:nvPr>
        </p:nvSpPr>
        <p:spPr>
          <a:xfrm>
            <a:off x="6678403" y="5047836"/>
            <a:ext cx="4821607" cy="73641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Item 2</a:t>
            </a:r>
            <a:endParaRPr kumimoji="1" lang="ja-JP" alt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815573" y="2449678"/>
            <a:ext cx="762439" cy="721655"/>
            <a:chOff x="11445295" y="487866"/>
            <a:chExt cx="1143658" cy="1082316"/>
          </a:xfrm>
        </p:grpSpPr>
        <p:sp>
          <p:nvSpPr>
            <p:cNvPr id="19" name="Isosceles Triangle 18"/>
            <p:cNvSpPr/>
            <p:nvPr/>
          </p:nvSpPr>
          <p:spPr>
            <a:xfrm rot="5400000">
              <a:off x="11475966" y="457195"/>
              <a:ext cx="1082316" cy="1143658"/>
            </a:xfrm>
            <a:prstGeom prst="triangle">
              <a:avLst>
                <a:gd name="adj" fmla="val 53955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5" name="Isosceles Triangle 4"/>
            <p:cNvSpPr/>
            <p:nvPr/>
          </p:nvSpPr>
          <p:spPr>
            <a:xfrm rot="5400000">
              <a:off x="11878740" y="694713"/>
              <a:ext cx="697407" cy="723018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819406" y="4874387"/>
            <a:ext cx="762439" cy="721655"/>
            <a:chOff x="11445295" y="487866"/>
            <a:chExt cx="1143658" cy="1082316"/>
          </a:xfrm>
        </p:grpSpPr>
        <p:sp>
          <p:nvSpPr>
            <p:cNvPr id="22" name="Isosceles Triangle 21"/>
            <p:cNvSpPr/>
            <p:nvPr/>
          </p:nvSpPr>
          <p:spPr>
            <a:xfrm rot="5400000">
              <a:off x="11475966" y="457195"/>
              <a:ext cx="1082316" cy="1143658"/>
            </a:xfrm>
            <a:prstGeom prst="triangle">
              <a:avLst>
                <a:gd name="adj" fmla="val 53955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3" name="Isosceles Triangle 22"/>
            <p:cNvSpPr/>
            <p:nvPr/>
          </p:nvSpPr>
          <p:spPr>
            <a:xfrm rot="5400000">
              <a:off x="11878740" y="694713"/>
              <a:ext cx="697407" cy="723018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1347518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4930" y="208183"/>
            <a:ext cx="10628870" cy="955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4930" y="1515181"/>
            <a:ext cx="10628870" cy="4661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264162" y="1101486"/>
            <a:ext cx="386629" cy="1200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51" tIns="30475" rIns="60951" bIns="304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" name="Rectangle 7"/>
          <p:cNvSpPr/>
          <p:nvPr/>
        </p:nvSpPr>
        <p:spPr>
          <a:xfrm>
            <a:off x="724933" y="1101486"/>
            <a:ext cx="10882183" cy="120019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06957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2" r:id="rId2"/>
    <p:sldLayoutId id="2147483711" r:id="rId3"/>
    <p:sldLayoutId id="2147483715" r:id="rId4"/>
    <p:sldLayoutId id="2147483713" r:id="rId5"/>
    <p:sldLayoutId id="2147483714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70" r:id="rId14"/>
    <p:sldLayoutId id="2147483671" r:id="rId15"/>
    <p:sldLayoutId id="2147483672" r:id="rId16"/>
    <p:sldLayoutId id="2147483717" r:id="rId17"/>
    <p:sldLayoutId id="2147483719" r:id="rId18"/>
    <p:sldLayoutId id="2147483705" r:id="rId19"/>
    <p:sldLayoutId id="2147483673" r:id="rId20"/>
    <p:sldLayoutId id="2147483674" r:id="rId21"/>
    <p:sldLayoutId id="2147483675" r:id="rId22"/>
    <p:sldLayoutId id="2147483676" r:id="rId23"/>
    <p:sldLayoutId id="2147483707" r:id="rId24"/>
    <p:sldLayoutId id="2147483677" r:id="rId25"/>
    <p:sldLayoutId id="2147483708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6" r:id="rId35"/>
    <p:sldLayoutId id="2147483687" r:id="rId36"/>
    <p:sldLayoutId id="2147483688" r:id="rId37"/>
    <p:sldLayoutId id="2147483689" r:id="rId38"/>
    <p:sldLayoutId id="2147483691" r:id="rId39"/>
    <p:sldLayoutId id="2147483692" r:id="rId40"/>
    <p:sldLayoutId id="2147483694" r:id="rId41"/>
    <p:sldLayoutId id="2147483695" r:id="rId42"/>
    <p:sldLayoutId id="2147483721" r:id="rId43"/>
  </p:sldLayoutIdLst>
  <p:txStyles>
    <p:titleStyle>
      <a:lvl1pPr algn="l" defTabSz="914248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248" rtl="0" eaLnBrk="1" latinLnBrk="0" hangingPunct="1">
        <a:lnSpc>
          <a:spcPct val="90000"/>
        </a:lnSpc>
        <a:spcBef>
          <a:spcPts val="1000"/>
        </a:spcBef>
        <a:buFontTx/>
        <a:buNone/>
        <a:defRPr kumimoji="1"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24" indent="0" algn="l" defTabSz="914248" rtl="0" eaLnBrk="1" latinLnBrk="0" hangingPunct="1">
        <a:lnSpc>
          <a:spcPct val="90000"/>
        </a:lnSpc>
        <a:spcBef>
          <a:spcPts val="500"/>
        </a:spcBef>
        <a:buFontTx/>
        <a:buNone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8" indent="0" algn="l" defTabSz="9142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2" indent="0" algn="l" defTabSz="914248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58" indent="-228562" algn="l" defTabSz="9142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80" indent="-228562" algn="l" defTabSz="9142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05" indent="-228562" algn="l" defTabSz="9142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28" indent="-228562" algn="l" defTabSz="9142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52" indent="-228562" algn="l" defTabSz="9142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2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4" algn="l" defTabSz="9142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8" algn="l" defTabSz="9142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2" algn="l" defTabSz="9142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5" algn="l" defTabSz="9142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20" algn="l" defTabSz="9142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42" algn="l" defTabSz="9142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66" algn="l" defTabSz="9142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90" algn="l" defTabSz="9142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5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67B12-D15D-4314-B784-A73DA28CC05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4443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6" r:id="rId2"/>
    <p:sldLayoutId id="2147483709" r:id="rId3"/>
    <p:sldLayoutId id="2147483706" r:id="rId4"/>
    <p:sldLayoutId id="2147483722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10" r:id="rId12"/>
    <p:sldLayoutId id="2147483704" r:id="rId13"/>
    <p:sldLayoutId id="2147483718" r:id="rId14"/>
  </p:sldLayoutIdLst>
  <p:hf hdr="0" ftr="0" dt="0"/>
  <p:txStyles>
    <p:titleStyle>
      <a:lvl1pPr algn="l" defTabSz="914248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248" rtl="0" eaLnBrk="1" latinLnBrk="0" hangingPunct="1">
        <a:lnSpc>
          <a:spcPct val="90000"/>
        </a:lnSpc>
        <a:spcBef>
          <a:spcPts val="1000"/>
        </a:spcBef>
        <a:buFontTx/>
        <a:buNone/>
        <a:defRPr kumimoji="1"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24" indent="0" algn="l" defTabSz="914248" rtl="0" eaLnBrk="1" latinLnBrk="0" hangingPunct="1">
        <a:lnSpc>
          <a:spcPct val="90000"/>
        </a:lnSpc>
        <a:spcBef>
          <a:spcPts val="500"/>
        </a:spcBef>
        <a:buFontTx/>
        <a:buNone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8" indent="0" algn="l" defTabSz="9142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2" indent="0" algn="l" defTabSz="914248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58" indent="-228562" algn="l" defTabSz="9142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80" indent="-228562" algn="l" defTabSz="9142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05" indent="-228562" algn="l" defTabSz="9142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28" indent="-228562" algn="l" defTabSz="9142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52" indent="-228562" algn="l" defTabSz="9142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2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4" algn="l" defTabSz="9142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8" algn="l" defTabSz="9142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2" algn="l" defTabSz="9142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5" algn="l" defTabSz="9142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20" algn="l" defTabSz="9142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42" algn="l" defTabSz="9142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66" algn="l" defTabSz="9142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90" algn="l" defTabSz="9142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8.png"/><Relationship Id="rId7" Type="http://schemas.openxmlformats.org/officeDocument/2006/relationships/image" Target="../media/image4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4.png"/><Relationship Id="rId7" Type="http://schemas.openxmlformats.org/officeDocument/2006/relationships/image" Target="../media/image4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4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0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480.png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18" Type="http://schemas.openxmlformats.org/officeDocument/2006/relationships/image" Target="../media/image19.png"/><Relationship Id="rId3" Type="http://schemas.openxmlformats.org/officeDocument/2006/relationships/image" Target="../media/image10.png"/><Relationship Id="rId21" Type="http://schemas.openxmlformats.org/officeDocument/2006/relationships/image" Target="../media/image22.png"/><Relationship Id="rId7" Type="http://schemas.openxmlformats.org/officeDocument/2006/relationships/image" Target="../media/image14.png"/><Relationship Id="rId12" Type="http://schemas.openxmlformats.org/officeDocument/2006/relationships/image" Target="../media/image6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9.png"/><Relationship Id="rId16" Type="http://schemas.openxmlformats.org/officeDocument/2006/relationships/image" Target="../media/image15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4.png"/><Relationship Id="rId24" Type="http://schemas.openxmlformats.org/officeDocument/2006/relationships/image" Target="../media/image25.png"/><Relationship Id="rId15" Type="http://schemas.openxmlformats.org/officeDocument/2006/relationships/image" Target="../media/image17.png"/><Relationship Id="rId23" Type="http://schemas.openxmlformats.org/officeDocument/2006/relationships/image" Target="../media/image24.png"/><Relationship Id="rId10" Type="http://schemas.openxmlformats.org/officeDocument/2006/relationships/image" Target="../media/image3.png"/><Relationship Id="rId19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Relationship Id="rId22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Certified Everlasting Secure Collusion-Resistant </a:t>
            </a:r>
            <a:r>
              <a:rPr lang="en-US" altLang="ja-JP"/>
              <a:t>Functional Encryption, and More</a:t>
            </a:r>
            <a:endParaRPr kumimoji="1" lang="ja-JP" altLang="en-US" dirty="0"/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24B700EE-702B-1951-3140-6FBFE52D76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/>
              <a:t>Ryo </a:t>
            </a:r>
            <a:r>
              <a:rPr kumimoji="1" lang="en-US" altLang="ja-JP" dirty="0" err="1"/>
              <a:t>Nishimaki</a:t>
            </a:r>
            <a:endParaRPr kumimoji="1" lang="ja-JP" altLang="en-US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NTT SIL and TQC</a:t>
            </a:r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/>
              <a:t>T</a:t>
            </a:r>
            <a:r>
              <a:rPr lang="en-US" altLang="ja-JP" dirty="0"/>
              <a:t>apas Pal</a:t>
            </a:r>
            <a:endParaRPr kumimoji="1" lang="ja-JP" altLang="en-US" dirty="0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KI</a:t>
            </a:r>
            <a:r>
              <a:rPr lang="en-US" altLang="ja-JP" dirty="0"/>
              <a:t>T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6549482-D5EE-4B4E-F54D-A17761D9930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/>
              <a:t>Takashi </a:t>
            </a:r>
            <a:r>
              <a:rPr lang="en-US" altLang="ja-JP" dirty="0" err="1"/>
              <a:t>Yamakawa</a:t>
            </a:r>
            <a:endParaRPr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41BD6993-4BB2-4148-8E65-002FE1B58EB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NTT SIL and NTT TQC</a:t>
            </a:r>
            <a:endParaRPr lang="ja-JP" altLang="en-US" dirty="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991048C9-CB7F-CF42-147E-744CAD0589D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/>
              <a:t>Taiga </a:t>
            </a:r>
            <a:r>
              <a:rPr lang="en-US" altLang="ja-JP" dirty="0" err="1"/>
              <a:t>Hiroka</a:t>
            </a:r>
            <a:endParaRPr lang="ja-JP" altLang="en-US" dirty="0"/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C38D6644-FBF8-0E9E-AC7F-43B8F432F7D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altLang="ja-JP" dirty="0"/>
              <a:t>Kyoto University</a:t>
            </a:r>
            <a:endParaRPr lang="ja-JP" altLang="en-US" dirty="0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50137936-E8DF-27E8-1330-372B4CEF3A2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/>
              <a:t>Fuyuki Kitagawa</a:t>
            </a:r>
            <a:endParaRPr lang="ja-JP" altLang="en-US" dirty="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678BB075-FF1E-D681-0361-C3136F72B1D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altLang="ja-JP" dirty="0"/>
              <a:t>NTT SIL and NTT TQC</a:t>
            </a:r>
            <a:endParaRPr lang="ja-JP" altLang="en-US" dirty="0"/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A5933AEB-51A4-7EF5-31A5-48B2D483314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/>
              <a:t>Tomoyuki </a:t>
            </a:r>
            <a:r>
              <a:rPr lang="en-US" altLang="ja-JP" dirty="0" err="1"/>
              <a:t>Morimae</a:t>
            </a:r>
            <a:endParaRPr lang="ja-JP" altLang="en-US" dirty="0"/>
          </a:p>
        </p:txBody>
      </p:sp>
      <p:sp>
        <p:nvSpPr>
          <p:cNvPr id="13" name="テキスト プレースホルダー 12">
            <a:extLst>
              <a:ext uri="{FF2B5EF4-FFF2-40B4-BE49-F238E27FC236}">
                <a16:creationId xmlns:a16="http://schemas.microsoft.com/office/drawing/2014/main" id="{F766B1B2-4D32-2029-DADC-523B213EC31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altLang="ja-JP" dirty="0"/>
              <a:t>Kyoto University</a:t>
            </a:r>
            <a:endParaRPr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86675A4-A9F7-CC42-F892-2E75798FFCDF}"/>
              </a:ext>
            </a:extLst>
          </p:cNvPr>
          <p:cNvSpPr txBox="1"/>
          <p:nvPr/>
        </p:nvSpPr>
        <p:spPr>
          <a:xfrm>
            <a:off x="8446428" y="140735"/>
            <a:ext cx="37455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779713" algn="l"/>
              </a:tabLst>
            </a:pPr>
            <a:r>
              <a:rPr lang="en-US" altLang="ja-JP" sz="1400"/>
              <a:t>Some </a:t>
            </a:r>
            <a:r>
              <a:rPr lang="en-US" altLang="ja-JP" sz="1400" err="1"/>
              <a:t>i</a:t>
            </a:r>
            <a:r>
              <a:rPr lang="ja-JP" altLang="en-US" sz="1400"/>
              <a:t>cons</a:t>
            </a:r>
            <a:r>
              <a:rPr lang="en-US" altLang="ja-JP" sz="1400"/>
              <a:t> from </a:t>
            </a:r>
            <a:r>
              <a:rPr lang="ja-JP" altLang="en-US" sz="1400"/>
              <a:t>Freepik</a:t>
            </a:r>
            <a:r>
              <a:rPr lang="en-US" altLang="ja-JP" sz="1400"/>
              <a:t> </a:t>
            </a:r>
            <a:r>
              <a:rPr lang="ja-JP" altLang="en-US" sz="1400"/>
              <a:t>www.flaticon.com</a:t>
            </a:r>
          </a:p>
        </p:txBody>
      </p:sp>
    </p:spTree>
    <p:extLst>
      <p:ext uri="{BB962C8B-B14F-4D97-AF65-F5344CB8AC3E}">
        <p14:creationId xmlns:p14="http://schemas.microsoft.com/office/powerpoint/2010/main" val="1142365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19452594-4823-2250-34AA-3D8B05D2E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Why does BK Compiler not work for FE?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94D64BF-CE43-1D40-900D-4A5D1A2425B1}"/>
                  </a:ext>
                </a:extLst>
              </p:cNvPr>
              <p:cNvSpPr txBox="1"/>
              <p:nvPr/>
            </p:nvSpPr>
            <p:spPr>
              <a:xfrm>
                <a:off x="291673" y="2476760"/>
                <a:ext cx="3436027" cy="6664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ja-JP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94D64BF-CE43-1D40-900D-4A5D1A242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73" y="2476760"/>
                <a:ext cx="3436027" cy="6664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5667788E-B06E-4D0B-1B70-2553E9F8691A}"/>
                  </a:ext>
                </a:extLst>
              </p:cNvPr>
              <p:cNvSpPr txBox="1"/>
              <p:nvPr/>
            </p:nvSpPr>
            <p:spPr>
              <a:xfrm>
                <a:off x="2790735" y="2596430"/>
                <a:ext cx="4601388" cy="589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,(</m:t>
                      </m:r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)⊕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5667788E-B06E-4D0B-1B70-2553E9F86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735" y="2596430"/>
                <a:ext cx="4601388" cy="5899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528FADD-D608-25DD-FA18-F95893234345}"/>
                  </a:ext>
                </a:extLst>
              </p:cNvPr>
              <p:cNvSpPr txBox="1"/>
              <p:nvPr/>
            </p:nvSpPr>
            <p:spPr>
              <a:xfrm>
                <a:off x="7818120" y="2645160"/>
                <a:ext cx="204434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𝑣𝑘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528FADD-D608-25DD-FA18-F95893234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120" y="2645160"/>
                <a:ext cx="2044342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8976FE3-121C-B800-A25F-981B50C1C2BC}"/>
              </a:ext>
            </a:extLst>
          </p:cNvPr>
          <p:cNvSpPr txBox="1"/>
          <p:nvPr/>
        </p:nvSpPr>
        <p:spPr>
          <a:xfrm>
            <a:off x="636379" y="3500372"/>
            <a:ext cx="1902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Deletion:</a:t>
            </a:r>
            <a:endParaRPr kumimoji="1" lang="ja-JP" altLang="en-US" sz="32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B32A1EF-4CBC-912F-CD0C-A894964DA691}"/>
              </a:ext>
            </a:extLst>
          </p:cNvPr>
          <p:cNvSpPr txBox="1"/>
          <p:nvPr/>
        </p:nvSpPr>
        <p:spPr>
          <a:xfrm>
            <a:off x="636379" y="2086950"/>
            <a:ext cx="968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Enc: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15074CFE-1A9C-7CB3-8806-9F13901088AF}"/>
                  </a:ext>
                </a:extLst>
              </p:cNvPr>
              <p:cNvSpPr txBox="1"/>
              <p:nvPr/>
            </p:nvSpPr>
            <p:spPr>
              <a:xfrm>
                <a:off x="1414284" y="3938286"/>
                <a:ext cx="7059159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400" b="0" dirty="0"/>
                  <a:t>Measure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p>
                        </m:sSup>
                      </m:e>
                    </m:d>
                  </m:oMath>
                </a14:m>
                <a:r>
                  <a:rPr lang="ja-JP" altLang="en-US" sz="2400" dirty="0"/>
                  <a:t> </a:t>
                </a:r>
                <a:r>
                  <a:rPr lang="en-US" altLang="ja-JP" sz="2400" dirty="0"/>
                  <a:t>in Hadamard basis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15074CFE-1A9C-7CB3-8806-9F1390108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284" y="3938286"/>
                <a:ext cx="7059159" cy="509178"/>
              </a:xfrm>
              <a:prstGeom prst="rect">
                <a:avLst/>
              </a:prstGeom>
              <a:blipFill>
                <a:blip r:embed="rId5"/>
                <a:stretch>
                  <a:fillRect l="-1295" t="-2381" b="-238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2F09BBEA-C030-5D9C-576A-D4591A7CD515}"/>
                  </a:ext>
                </a:extLst>
              </p:cNvPr>
              <p:cNvSpPr txBox="1"/>
              <p:nvPr/>
            </p:nvSpPr>
            <p:spPr>
              <a:xfrm>
                <a:off x="1505031" y="4395241"/>
                <a:ext cx="38275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400" b="0" dirty="0"/>
                  <a:t>Measurement result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2F09BBEA-C030-5D9C-576A-D4591A7CD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031" y="4395241"/>
                <a:ext cx="3827586" cy="369332"/>
              </a:xfrm>
              <a:prstGeom prst="rect">
                <a:avLst/>
              </a:prstGeom>
              <a:blipFill>
                <a:blip r:embed="rId6"/>
                <a:stretch>
                  <a:fillRect l="-4936" t="-22951" r="-318" b="-508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0C5AEAB-3F02-B361-9ABD-8DC4EC224BB9}"/>
              </a:ext>
            </a:extLst>
          </p:cNvPr>
          <p:cNvSpPr txBox="1"/>
          <p:nvPr/>
        </p:nvSpPr>
        <p:spPr>
          <a:xfrm>
            <a:off x="724929" y="5224308"/>
            <a:ext cx="1378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Verify: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04CF31FF-074F-C025-8A7B-0926238D0A03}"/>
                  </a:ext>
                </a:extLst>
              </p:cNvPr>
              <p:cNvSpPr txBox="1"/>
              <p:nvPr/>
            </p:nvSpPr>
            <p:spPr>
              <a:xfrm>
                <a:off x="1505031" y="5809083"/>
                <a:ext cx="6096000" cy="503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2400" b="0" dirty="0"/>
                  <a:t>Check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for all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kumimoji="1" lang="en-US" altLang="ja-JP" sz="2400" dirty="0"/>
                  <a:t> </a:t>
                </a:r>
                <a:r>
                  <a:rPr kumimoji="1" lang="en-US" altLang="ja-JP" sz="2400" dirty="0" err="1"/>
                  <a:t>s.t.</a:t>
                </a:r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04CF31FF-074F-C025-8A7B-0926238D0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031" y="5809083"/>
                <a:ext cx="6096000" cy="503728"/>
              </a:xfrm>
              <a:prstGeom prst="rect">
                <a:avLst/>
              </a:prstGeom>
              <a:blipFill>
                <a:blip r:embed="rId7"/>
                <a:stretch>
                  <a:fillRect l="-1600" t="-7229" b="-204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C189DAD6-E359-0756-B021-958BEC0E5919}"/>
              </a:ext>
            </a:extLst>
          </p:cNvPr>
          <p:cNvCxnSpPr/>
          <p:nvPr/>
        </p:nvCxnSpPr>
        <p:spPr>
          <a:xfrm>
            <a:off x="4163627" y="3186335"/>
            <a:ext cx="3053919" cy="0"/>
          </a:xfrm>
          <a:prstGeom prst="line">
            <a:avLst/>
          </a:prstGeom>
          <a:ln w="50800">
            <a:solidFill>
              <a:schemeClr val="accent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吹き出し: 角を丸めた四角形 5">
                <a:extLst>
                  <a:ext uri="{FF2B5EF4-FFF2-40B4-BE49-F238E27FC236}">
                    <a16:creationId xmlns:a16="http://schemas.microsoft.com/office/drawing/2014/main" id="{ABE80A5E-F678-D564-A43A-861ACC47BB1C}"/>
                  </a:ext>
                </a:extLst>
              </p:cNvPr>
              <p:cNvSpPr/>
              <p:nvPr/>
            </p:nvSpPr>
            <p:spPr>
              <a:xfrm>
                <a:off x="6764087" y="3369088"/>
                <a:ext cx="4791534" cy="955875"/>
              </a:xfrm>
              <a:prstGeom prst="wedgeRoundRectCallout">
                <a:avLst>
                  <a:gd name="adj1" fmla="val -55843"/>
                  <a:gd name="adj2" fmla="val -44069"/>
                  <a:gd name="adj3" fmla="val 1666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US" altLang="ja-JP" sz="3200" dirty="0"/>
              </a:p>
              <a:p>
                <a:pPr algn="ctr"/>
                <a:r>
                  <a:rPr kumimoji="1" lang="en-US" altLang="ja-JP" sz="2400" dirty="0"/>
                  <a:t>We get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((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)⊕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sz="2400" dirty="0"/>
              </a:p>
              <a:p>
                <a:pPr algn="ctr"/>
                <a:r>
                  <a:rPr lang="en-US" altLang="ja-JP" sz="2400" dirty="0"/>
                  <a:t>for FE</a:t>
                </a:r>
                <a:endParaRPr kumimoji="1" lang="ja-JP" altLang="en-US" sz="2400" dirty="0"/>
              </a:p>
              <a:p>
                <a:pPr algn="ctr"/>
                <a:endParaRPr kumimoji="1" lang="ja-JP" altLang="en-US" dirty="0"/>
              </a:p>
            </p:txBody>
          </p:sp>
        </mc:Choice>
        <mc:Fallback xmlns="">
          <p:sp>
            <p:nvSpPr>
              <p:cNvPr id="6" name="吹き出し: 角を丸めた四角形 5">
                <a:extLst>
                  <a:ext uri="{FF2B5EF4-FFF2-40B4-BE49-F238E27FC236}">
                    <a16:creationId xmlns:a16="http://schemas.microsoft.com/office/drawing/2014/main" id="{ABE80A5E-F678-D564-A43A-861ACC47BB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087" y="3369088"/>
                <a:ext cx="4791534" cy="955875"/>
              </a:xfrm>
              <a:prstGeom prst="wedgeRoundRectCallout">
                <a:avLst>
                  <a:gd name="adj1" fmla="val -55843"/>
                  <a:gd name="adj2" fmla="val -44069"/>
                  <a:gd name="adj3" fmla="val 16667"/>
                </a:avLst>
              </a:prstGeom>
              <a:blipFill>
                <a:blip r:embed="rId8"/>
                <a:stretch>
                  <a:fillRect t="-7692" b="-51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E4273F55-8237-99A8-FB5D-27474BAEAE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3"/>
            <a:ext cx="2743200" cy="365125"/>
          </a:xfrm>
        </p:spPr>
        <p:txBody>
          <a:bodyPr/>
          <a:lstStyle/>
          <a:p>
            <a:fld id="{23567B12-D15D-4314-B784-A73DA28CC051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0FAE6011-FDED-1E0F-4954-35B02BD53DEE}"/>
                  </a:ext>
                </a:extLst>
              </p:cNvPr>
              <p:cNvSpPr txBox="1"/>
              <p:nvPr/>
            </p:nvSpPr>
            <p:spPr>
              <a:xfrm>
                <a:off x="636379" y="1291888"/>
                <a:ext cx="6850255" cy="7155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3200" b="0" dirty="0"/>
                  <a:t>Using BB84 state: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ja-JP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32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ja-JP" sz="32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p>
                        </m:sSup>
                      </m:e>
                    </m:d>
                    <m:r>
                      <a:rPr lang="en-US" altLang="ja-JP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sSup>
                      <m:sSupPr>
                        <m:ctrlPr>
                          <a:rPr lang="en-US" altLang="ja-JP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sSub>
                          <m:sSubPr>
                            <m:ctrlPr>
                              <a:rPr lang="en-US" altLang="ja-JP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ja-JP" sz="3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p>
                    <m:d>
                      <m:dPr>
                        <m:begChr m:val="|"/>
                        <m:endChr m:val="⟩"/>
                        <m:ctrlPr>
                          <a:rPr lang="en-US" altLang="ja-JP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ja-JP" sz="3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dirty="0"/>
                  <a:t> 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0FAE6011-FDED-1E0F-4954-35B02BD53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79" y="1291888"/>
                <a:ext cx="6850255" cy="715581"/>
              </a:xfrm>
              <a:prstGeom prst="rect">
                <a:avLst/>
              </a:prstGeom>
              <a:blipFill>
                <a:blip r:embed="rId9"/>
                <a:stretch>
                  <a:fillRect l="-2224" b="-230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D305E15-5130-55A5-400C-0F51223E7475}"/>
                  </a:ext>
                </a:extLst>
              </p:cNvPr>
              <p:cNvSpPr txBox="1"/>
              <p:nvPr/>
            </p:nvSpPr>
            <p:spPr>
              <a:xfrm>
                <a:off x="7696566" y="1463404"/>
                <a:ext cx="2346475" cy="5155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D305E15-5130-55A5-400C-0F51223E7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566" y="1463404"/>
                <a:ext cx="2346475" cy="5155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316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8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A14133B1-96AE-924E-B0FF-F4F1FF294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Solution: Public-Slot FE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E43EBA-0D62-C87E-EADA-A9A677C83E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567B12-D15D-4314-B784-A73DA28CC051}" type="slidenum">
              <a:rPr kumimoji="1" lang="ja-JP" altLang="en-US" smtClean="0"/>
              <a:t>11</a:t>
            </a:fld>
            <a:endParaRPr kumimoji="1" lang="ja-JP" altLang="en-US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6E67376-C213-5CDC-5296-A5D1735219FC}"/>
              </a:ext>
            </a:extLst>
          </p:cNvPr>
          <p:cNvGrpSpPr/>
          <p:nvPr/>
        </p:nvGrpSpPr>
        <p:grpSpPr>
          <a:xfrm>
            <a:off x="1395025" y="2602702"/>
            <a:ext cx="693058" cy="790802"/>
            <a:chOff x="2503169" y="4299111"/>
            <a:chExt cx="1010043" cy="1057804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4C72AE48-AE58-BA68-8B54-4A3CD436C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0114" y="4663817"/>
              <a:ext cx="693098" cy="693098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813477E9-E582-E8B5-9701-AE3FCA995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3169" y="4299111"/>
              <a:ext cx="762529" cy="762529"/>
            </a:xfrm>
            <a:prstGeom prst="rect">
              <a:avLst/>
            </a:prstGeom>
          </p:spPr>
        </p:pic>
      </p:grpSp>
      <p:pic>
        <p:nvPicPr>
          <p:cNvPr id="18" name="図 17">
            <a:extLst>
              <a:ext uri="{FF2B5EF4-FFF2-40B4-BE49-F238E27FC236}">
                <a16:creationId xmlns:a16="http://schemas.microsoft.com/office/drawing/2014/main" id="{655F237F-B493-E5EA-F5E0-2D36DC718E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714" y="2900792"/>
            <a:ext cx="475581" cy="518152"/>
          </a:xfrm>
          <a:prstGeom prst="rect">
            <a:avLst/>
          </a:prstGeom>
        </p:spPr>
      </p:pic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EC0A42AC-4F30-8873-4685-B956984F8EFE}"/>
              </a:ext>
            </a:extLst>
          </p:cNvPr>
          <p:cNvGrpSpPr/>
          <p:nvPr/>
        </p:nvGrpSpPr>
        <p:grpSpPr>
          <a:xfrm>
            <a:off x="1137174" y="1841455"/>
            <a:ext cx="893047" cy="679443"/>
            <a:chOff x="6386906" y="1916433"/>
            <a:chExt cx="893047" cy="679443"/>
          </a:xfrm>
        </p:grpSpPr>
        <p:pic>
          <p:nvPicPr>
            <p:cNvPr id="21" name="図 20" descr="アイコン&#10;&#10;自動的に生成された説明">
              <a:extLst>
                <a:ext uri="{FF2B5EF4-FFF2-40B4-BE49-F238E27FC236}">
                  <a16:creationId xmlns:a16="http://schemas.microsoft.com/office/drawing/2014/main" id="{69CE931E-B948-D36C-6D6A-946575942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0879" y="1916433"/>
              <a:ext cx="559074" cy="559074"/>
            </a:xfrm>
            <a:prstGeom prst="rect">
              <a:avLst/>
            </a:prstGeom>
          </p:spPr>
        </p:pic>
        <p:pic>
          <p:nvPicPr>
            <p:cNvPr id="22" name="図 21" descr="アイコン&#10;&#10;自動的に生成された説明">
              <a:extLst>
                <a:ext uri="{FF2B5EF4-FFF2-40B4-BE49-F238E27FC236}">
                  <a16:creationId xmlns:a16="http://schemas.microsoft.com/office/drawing/2014/main" id="{1F5B4C0B-F61C-8A9A-AABE-7C7B7ABAF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6906" y="1982671"/>
              <a:ext cx="613205" cy="61320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EBCA303D-9378-5604-A5AB-2920E27509B1}"/>
                  </a:ext>
                </a:extLst>
              </p:cNvPr>
              <p:cNvSpPr txBox="1"/>
              <p:nvPr/>
            </p:nvSpPr>
            <p:spPr>
              <a:xfrm>
                <a:off x="5313488" y="2875352"/>
                <a:ext cx="198265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(     ,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𝑝𝑢𝑏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EBCA303D-9378-5604-A5AB-2920E2750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488" y="2875352"/>
                <a:ext cx="1982659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C571ED2-860B-1AF3-2944-2EAA6FBB983B}"/>
                  </a:ext>
                </a:extLst>
              </p:cNvPr>
              <p:cNvSpPr txBox="1"/>
              <p:nvPr/>
            </p:nvSpPr>
            <p:spPr>
              <a:xfrm>
                <a:off x="1395025" y="1366632"/>
                <a:ext cx="710707" cy="531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C571ED2-860B-1AF3-2944-2EAA6FBB9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025" y="1366632"/>
                <a:ext cx="710707" cy="5318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07902624-C949-76B9-27B2-78C7C0A233F2}"/>
              </a:ext>
            </a:extLst>
          </p:cNvPr>
          <p:cNvCxnSpPr/>
          <p:nvPr/>
        </p:nvCxnSpPr>
        <p:spPr>
          <a:xfrm>
            <a:off x="2273937" y="3172760"/>
            <a:ext cx="2936838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1A1B7875-8136-3ED1-3592-FA4B267B9D3C}"/>
              </a:ext>
            </a:extLst>
          </p:cNvPr>
          <p:cNvCxnSpPr>
            <a:cxnSpLocks/>
          </p:cNvCxnSpPr>
          <p:nvPr/>
        </p:nvCxnSpPr>
        <p:spPr>
          <a:xfrm>
            <a:off x="3184263" y="2145116"/>
            <a:ext cx="0" cy="100687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D99BF19C-1D32-E65A-1FF6-F3A9F70BCFAD}"/>
              </a:ext>
            </a:extLst>
          </p:cNvPr>
          <p:cNvCxnSpPr>
            <a:cxnSpLocks/>
          </p:cNvCxnSpPr>
          <p:nvPr/>
        </p:nvCxnSpPr>
        <p:spPr>
          <a:xfrm>
            <a:off x="2216075" y="2145116"/>
            <a:ext cx="1000461" cy="0"/>
          </a:xfrm>
          <a:prstGeom prst="straightConnector1">
            <a:avLst/>
          </a:prstGeom>
          <a:ln w="508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F8A14BEC-75E8-0E93-4D8E-556D58B8D0DC}"/>
                  </a:ext>
                </a:extLst>
              </p:cNvPr>
              <p:cNvSpPr txBox="1"/>
              <p:nvPr/>
            </p:nvSpPr>
            <p:spPr>
              <a:xfrm>
                <a:off x="3216536" y="1313734"/>
                <a:ext cx="18089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Input</a:t>
                </a:r>
                <a:r>
                  <a:rPr lang="en-US" altLang="ja-JP" sz="2400" dirty="0"/>
                  <a:t>:</a:t>
                </a:r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𝑝𝑢𝑏</m:t>
                    </m:r>
                  </m:oMath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F8A14BEC-75E8-0E93-4D8E-556D58B8D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536" y="1313734"/>
                <a:ext cx="1808957" cy="584775"/>
              </a:xfrm>
              <a:prstGeom prst="rect">
                <a:avLst/>
              </a:prstGeom>
              <a:blipFill>
                <a:blip r:embed="rId8"/>
                <a:stretch>
                  <a:fillRect l="-5405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6B111157-CF12-4357-A477-52FCC20262F2}"/>
              </a:ext>
            </a:extLst>
          </p:cNvPr>
          <p:cNvCxnSpPr>
            <a:cxnSpLocks/>
          </p:cNvCxnSpPr>
          <p:nvPr/>
        </p:nvCxnSpPr>
        <p:spPr>
          <a:xfrm>
            <a:off x="4484508" y="1841455"/>
            <a:ext cx="0" cy="807098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446C1C36-0AE1-CF4C-709F-A7774679FD91}"/>
                  </a:ext>
                </a:extLst>
              </p:cNvPr>
              <p:cNvSpPr txBox="1"/>
              <p:nvPr/>
            </p:nvSpPr>
            <p:spPr>
              <a:xfrm>
                <a:off x="4032175" y="2629130"/>
                <a:ext cx="79688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𝐷𝑒𝑐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446C1C36-0AE1-CF4C-709F-A7774679F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175" y="2629130"/>
                <a:ext cx="796885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BE7FD925-A5E7-D003-2883-88A0D2A94649}"/>
              </a:ext>
            </a:extLst>
          </p:cNvPr>
          <p:cNvSpPr/>
          <p:nvPr/>
        </p:nvSpPr>
        <p:spPr>
          <a:xfrm>
            <a:off x="791311" y="4409228"/>
            <a:ext cx="1424764" cy="63795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/>
              <a:t>OWF</a:t>
            </a:r>
            <a:endParaRPr kumimoji="1" lang="ja-JP" altLang="en-US" sz="3200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E246739-25BE-6F26-AE01-22B535A0AE99}"/>
              </a:ext>
            </a:extLst>
          </p:cNvPr>
          <p:cNvSpPr/>
          <p:nvPr/>
        </p:nvSpPr>
        <p:spPr>
          <a:xfrm>
            <a:off x="806330" y="5585246"/>
            <a:ext cx="1424764" cy="63795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/>
              <a:t>IO</a:t>
            </a:r>
            <a:endParaRPr kumimoji="1" lang="ja-JP" altLang="en-US" sz="3200" dirty="0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F8522B0E-2CAD-5311-928C-19E6FFDA17F2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216075" y="4728205"/>
            <a:ext cx="729144" cy="0"/>
          </a:xfrm>
          <a:prstGeom prst="straightConnector1">
            <a:avLst/>
          </a:prstGeom>
          <a:ln w="508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78D1E5FC-B3A5-B481-408B-32A3532FEBB8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2231094" y="5904223"/>
            <a:ext cx="714125" cy="0"/>
          </a:xfrm>
          <a:prstGeom prst="straightConnector1">
            <a:avLst/>
          </a:prstGeom>
          <a:ln w="508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9DFE2726-9BDE-6852-25BD-9D9008EFF5DA}"/>
              </a:ext>
            </a:extLst>
          </p:cNvPr>
          <p:cNvCxnSpPr>
            <a:cxnSpLocks/>
          </p:cNvCxnSpPr>
          <p:nvPr/>
        </p:nvCxnSpPr>
        <p:spPr>
          <a:xfrm flipV="1">
            <a:off x="2945219" y="4728205"/>
            <a:ext cx="0" cy="1176018"/>
          </a:xfrm>
          <a:prstGeom prst="straightConnector1">
            <a:avLst/>
          </a:prstGeom>
          <a:ln w="508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F768BF5D-9B14-562A-210F-A152AF98E171}"/>
              </a:ext>
            </a:extLst>
          </p:cNvPr>
          <p:cNvCxnSpPr>
            <a:cxnSpLocks/>
          </p:cNvCxnSpPr>
          <p:nvPr/>
        </p:nvCxnSpPr>
        <p:spPr>
          <a:xfrm>
            <a:off x="2945219" y="5273945"/>
            <a:ext cx="1086956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B0AC0450-1BAA-227C-3787-4BF994C7B9F0}"/>
              </a:ext>
            </a:extLst>
          </p:cNvPr>
          <p:cNvSpPr/>
          <p:nvPr/>
        </p:nvSpPr>
        <p:spPr>
          <a:xfrm>
            <a:off x="4035719" y="4832864"/>
            <a:ext cx="2375714" cy="95587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/>
              <a:t>Public-slot FE</a:t>
            </a:r>
            <a:endParaRPr kumimoji="1" lang="ja-JP" altLang="en-US" sz="3200" dirty="0"/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461A04C5-176C-AEEE-E88B-CEB32CB3B251}"/>
              </a:ext>
            </a:extLst>
          </p:cNvPr>
          <p:cNvCxnSpPr>
            <a:cxnSpLocks/>
          </p:cNvCxnSpPr>
          <p:nvPr/>
        </p:nvCxnSpPr>
        <p:spPr>
          <a:xfrm>
            <a:off x="6411433" y="5273945"/>
            <a:ext cx="1086956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BC36307D-E1A0-B1DE-E1FA-E112BFD753B7}"/>
              </a:ext>
            </a:extLst>
          </p:cNvPr>
          <p:cNvSpPr/>
          <p:nvPr/>
        </p:nvSpPr>
        <p:spPr>
          <a:xfrm>
            <a:off x="7498388" y="4832862"/>
            <a:ext cx="3855411" cy="95587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/>
              <a:t>FE with</a:t>
            </a:r>
          </a:p>
          <a:p>
            <a:pPr algn="ctr"/>
            <a:r>
              <a:rPr kumimoji="1" lang="en-US" altLang="ja-JP" sz="3200" dirty="0"/>
              <a:t>certified deletion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4342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36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C7AF52F3-1354-52F8-8118-7AFB7E92A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Unmask by Public Slot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15112A1-DB58-8A9B-CF47-18D3CB9D41EA}"/>
                  </a:ext>
                </a:extLst>
              </p:cNvPr>
              <p:cNvSpPr txBox="1"/>
              <p:nvPr/>
            </p:nvSpPr>
            <p:spPr>
              <a:xfrm>
                <a:off x="1668557" y="1597956"/>
                <a:ext cx="2663165" cy="5141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⟩,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15112A1-DB58-8A9B-CF47-18D3CB9D4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557" y="1597956"/>
                <a:ext cx="2663165" cy="5141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140FD3F-A76D-9356-03ED-73F15FE52AF7}"/>
                  </a:ext>
                </a:extLst>
              </p:cNvPr>
              <p:cNvSpPr txBox="1"/>
              <p:nvPr/>
            </p:nvSpPr>
            <p:spPr>
              <a:xfrm>
                <a:off x="4905154" y="1621351"/>
                <a:ext cx="3512244" cy="589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⊕</m:t>
                          </m:r>
                        </m:e>
                        <m:sub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altLang="ja-JP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sSub>
                        <m:sSubPr>
                          <m:ctrlPr>
                            <a:rPr lang="en-US" altLang="ja-JP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140FD3F-A76D-9356-03ED-73F15FE52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154" y="1621351"/>
                <a:ext cx="3512244" cy="5899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34C6FC1-08F9-6CC3-AB26-2E2A5570FC6D}"/>
                  </a:ext>
                </a:extLst>
              </p:cNvPr>
              <p:cNvSpPr txBox="1"/>
              <p:nvPr/>
            </p:nvSpPr>
            <p:spPr>
              <a:xfrm>
                <a:off x="1359758" y="2974682"/>
                <a:ext cx="2322559" cy="532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1" lang="en-US" altLang="ja-JP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3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sub>
                    </m:sSub>
                  </m:oMath>
                </a14:m>
                <a:r>
                  <a:rPr kumimoji="1" lang="ja-JP" altLang="en-US" sz="3200" dirty="0"/>
                  <a:t> </a:t>
                </a:r>
                <a:r>
                  <a:rPr kumimoji="1" lang="en-US" altLang="ja-JP" sz="3200" dirty="0"/>
                  <a:t>where</a:t>
                </a:r>
                <a:endParaRPr kumimoji="1" lang="ja-JP" altLang="en-US" sz="32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34C6FC1-08F9-6CC3-AB26-2E2A5570F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758" y="2974682"/>
                <a:ext cx="2322559" cy="532453"/>
              </a:xfrm>
              <a:prstGeom prst="rect">
                <a:avLst/>
              </a:prstGeom>
              <a:blipFill>
                <a:blip r:embed="rId4"/>
                <a:stretch>
                  <a:fillRect t="-22989" r="-9974" b="-390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EF902FC-F7C5-FE19-BC97-8A4E9C831F44}"/>
                  </a:ext>
                </a:extLst>
              </p:cNvPr>
              <p:cNvSpPr txBox="1"/>
              <p:nvPr/>
            </p:nvSpPr>
            <p:spPr>
              <a:xfrm>
                <a:off x="3820802" y="2949658"/>
                <a:ext cx="6977679" cy="589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d>
                        <m:d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𝑝𝑢𝑏</m:t>
                          </m:r>
                        </m:e>
                      </m:d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𝑝𝑢</m:t>
                      </m:r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EF902FC-F7C5-FE19-BC97-8A4E9C831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802" y="2949658"/>
                <a:ext cx="6977679" cy="5899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3443278-39CA-DA30-307E-CFE489992FB6}"/>
                  </a:ext>
                </a:extLst>
              </p:cNvPr>
              <p:cNvSpPr txBox="1"/>
              <p:nvPr/>
            </p:nvSpPr>
            <p:spPr>
              <a:xfrm>
                <a:off x="1010020" y="3996853"/>
                <a:ext cx="7090339" cy="606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200" dirty="0"/>
                  <a:t>Use </a:t>
                </a:r>
                <a14:m>
                  <m:oMath xmlns:m="http://schemas.openxmlformats.org/officeDocument/2006/math"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kumimoji="1" lang="en-US" altLang="ja-JP" sz="3200" dirty="0"/>
                  <a:t> as public input (coherently)</a:t>
                </a:r>
                <a:endParaRPr kumimoji="1" lang="ja-JP" altLang="en-US" sz="32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3443278-39CA-DA30-307E-CFE489992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20" y="3996853"/>
                <a:ext cx="7090339" cy="606513"/>
              </a:xfrm>
              <a:prstGeom prst="rect">
                <a:avLst/>
              </a:prstGeom>
              <a:blipFill>
                <a:blip r:embed="rId6"/>
                <a:stretch>
                  <a:fillRect l="-2236" t="-9091" r="-258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AF1DF943-6D93-8C31-3D40-D9D54F3F112F}"/>
                  </a:ext>
                </a:extLst>
              </p:cNvPr>
              <p:cNvSpPr txBox="1"/>
              <p:nvPr/>
            </p:nvSpPr>
            <p:spPr>
              <a:xfrm>
                <a:off x="1010020" y="5859585"/>
                <a:ext cx="8477321" cy="6408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ja-JP" altLang="en-US" sz="3200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kumimoji="1" lang="en-US" altLang="ja-JP" sz="3200" dirty="0"/>
                  <a:t> can obtain </a:t>
                </a:r>
                <a14:m>
                  <m:oMath xmlns:m="http://schemas.openxmlformats.org/officeDocument/2006/math"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3200" dirty="0"/>
                  <a:t> by </a:t>
                </a:r>
                <a:r>
                  <a:rPr lang="en-US" altLang="ja-JP" sz="3200" dirty="0"/>
                  <a:t>using</a:t>
                </a:r>
                <a:r>
                  <a:rPr kumimoji="1" lang="en-US" altLang="ja-JP" sz="32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𝑝𝑢</m:t>
                    </m:r>
                    <m:sSubSup>
                      <m:sSubSupPr>
                        <m:ctrlP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𝑝𝑢</m:t>
                    </m:r>
                    <m:sSub>
                      <m:sSubPr>
                        <m:ctrlP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AF1DF943-6D93-8C31-3D40-D9D54F3F1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20" y="5859585"/>
                <a:ext cx="8477321" cy="640816"/>
              </a:xfrm>
              <a:prstGeom prst="rect">
                <a:avLst/>
              </a:prstGeom>
              <a:blipFill>
                <a:blip r:embed="rId7"/>
                <a:stretch>
                  <a:fillRect t="-11429" b="-228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吹き出し: 角を丸めた四角形 13">
                <a:extLst>
                  <a:ext uri="{FF2B5EF4-FFF2-40B4-BE49-F238E27FC236}">
                    <a16:creationId xmlns:a16="http://schemas.microsoft.com/office/drawing/2014/main" id="{587AC309-1A13-4A43-F57E-355B91F916A9}"/>
                  </a:ext>
                </a:extLst>
              </p:cNvPr>
              <p:cNvSpPr/>
              <p:nvPr/>
            </p:nvSpPr>
            <p:spPr>
              <a:xfrm>
                <a:off x="8048135" y="4445885"/>
                <a:ext cx="3591532" cy="1252093"/>
              </a:xfrm>
              <a:prstGeom prst="wedgeRoundRectCallout">
                <a:avLst>
                  <a:gd name="adj1" fmla="val -57836"/>
                  <a:gd name="adj2" fmla="val 53045"/>
                  <a:gd name="adj3" fmla="val 1666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ja-JP" altLang="en-US" sz="3200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kumimoji="1" lang="en-US" altLang="ja-JP" sz="3200" dirty="0"/>
                  <a:t> can use any public input</a:t>
                </a:r>
                <a:endParaRPr kumimoji="1" lang="ja-JP" altLang="en-US" sz="3200" dirty="0"/>
              </a:p>
            </p:txBody>
          </p:sp>
        </mc:Choice>
        <mc:Fallback xmlns="">
          <p:sp>
            <p:nvSpPr>
              <p:cNvPr id="14" name="吹き出し: 角を丸めた四角形 13">
                <a:extLst>
                  <a:ext uri="{FF2B5EF4-FFF2-40B4-BE49-F238E27FC236}">
                    <a16:creationId xmlns:a16="http://schemas.microsoft.com/office/drawing/2014/main" id="{587AC309-1A13-4A43-F57E-355B91F916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135" y="4445885"/>
                <a:ext cx="3591532" cy="1252093"/>
              </a:xfrm>
              <a:prstGeom prst="wedgeRoundRectCallout">
                <a:avLst>
                  <a:gd name="adj1" fmla="val -57836"/>
                  <a:gd name="adj2" fmla="val 53045"/>
                  <a:gd name="adj3" fmla="val 16667"/>
                </a:avLst>
              </a:prstGeom>
              <a:blipFill>
                <a:blip r:embed="rId8"/>
                <a:stretch>
                  <a:fillRect b="-51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8B2753A-D6FE-879F-793C-00BCC5D7ACE1}"/>
              </a:ext>
            </a:extLst>
          </p:cNvPr>
          <p:cNvSpPr txBox="1"/>
          <p:nvPr/>
        </p:nvSpPr>
        <p:spPr>
          <a:xfrm>
            <a:off x="1010020" y="4565896"/>
            <a:ext cx="3709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Functionality is OK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3EAB368B-58C2-B5FA-5533-0BD191D454D8}"/>
                  </a:ext>
                </a:extLst>
              </p:cNvPr>
              <p:cNvSpPr txBox="1"/>
              <p:nvPr/>
            </p:nvSpPr>
            <p:spPr>
              <a:xfrm>
                <a:off x="680594" y="1287566"/>
                <a:ext cx="9879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𝐸𝑛𝑐</m:t>
                    </m:r>
                  </m:oMath>
                </a14:m>
                <a:r>
                  <a:rPr kumimoji="1" lang="en-US" altLang="ja-JP" sz="3200" dirty="0"/>
                  <a:t>:</a:t>
                </a:r>
                <a:endParaRPr kumimoji="1" lang="ja-JP" altLang="en-US" sz="32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3EAB368B-58C2-B5FA-5533-0BD191D45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94" y="1287566"/>
                <a:ext cx="987963" cy="584775"/>
              </a:xfrm>
              <a:prstGeom prst="rect">
                <a:avLst/>
              </a:prstGeom>
              <a:blipFill>
                <a:blip r:embed="rId9"/>
                <a:stretch>
                  <a:fillRect t="-13542" r="-14815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8126B9A8-72FB-BF29-A49A-360F2DD3C400}"/>
                  </a:ext>
                </a:extLst>
              </p:cNvPr>
              <p:cNvSpPr txBox="1"/>
              <p:nvPr/>
            </p:nvSpPr>
            <p:spPr>
              <a:xfrm>
                <a:off x="680594" y="2420280"/>
                <a:ext cx="22956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𝐾𝑒𝑦𝐺𝑒𝑛</m:t>
                    </m:r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3200" dirty="0"/>
                  <a:t>:</a:t>
                </a:r>
                <a:endParaRPr kumimoji="1" lang="ja-JP" altLang="en-US" sz="32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8126B9A8-72FB-BF29-A49A-360F2DD3C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94" y="2420280"/>
                <a:ext cx="2295628" cy="584775"/>
              </a:xfrm>
              <a:prstGeom prst="rect">
                <a:avLst/>
              </a:prstGeom>
              <a:blipFill>
                <a:blip r:embed="rId10"/>
                <a:stretch>
                  <a:fillRect t="-13542" r="-5851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F1BF6925-9483-EFDF-B290-1E75E254CBD1}"/>
              </a:ext>
            </a:extLst>
          </p:cNvPr>
          <p:cNvSpPr/>
          <p:nvPr/>
        </p:nvSpPr>
        <p:spPr>
          <a:xfrm>
            <a:off x="8793521" y="1539388"/>
            <a:ext cx="2004960" cy="843723"/>
          </a:xfrm>
          <a:prstGeom prst="wedgeRoundRectCallout">
            <a:avLst>
              <a:gd name="adj1" fmla="val -61969"/>
              <a:gd name="adj2" fmla="val -14938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/>
              <a:t>1-bit case for simplicity</a:t>
            </a:r>
            <a:endParaRPr kumimoji="1" lang="ja-JP" altLang="en-US" sz="20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30416A2-7BB4-E3ED-50DA-EC866114E447}"/>
              </a:ext>
            </a:extLst>
          </p:cNvPr>
          <p:cNvSpPr txBox="1"/>
          <p:nvPr/>
        </p:nvSpPr>
        <p:spPr>
          <a:xfrm>
            <a:off x="559243" y="5372135"/>
            <a:ext cx="2797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u="sng" dirty="0"/>
              <a:t>Security issue</a:t>
            </a:r>
            <a:endParaRPr kumimoji="1" lang="ja-JP" altLang="en-US" sz="3200" u="sng" dirty="0"/>
          </a:p>
        </p:txBody>
      </p:sp>
      <p:sp>
        <p:nvSpPr>
          <p:cNvPr id="6" name="スライド番号プレースホルダー 3">
            <a:extLst>
              <a:ext uri="{FF2B5EF4-FFF2-40B4-BE49-F238E27FC236}">
                <a16:creationId xmlns:a16="http://schemas.microsoft.com/office/drawing/2014/main" id="{5DE3D056-A555-A32E-43F3-2D32EE0125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3"/>
            <a:ext cx="2743200" cy="365125"/>
          </a:xfrm>
        </p:spPr>
        <p:txBody>
          <a:bodyPr/>
          <a:lstStyle/>
          <a:p>
            <a:fld id="{23567B12-D15D-4314-B784-A73DA28CC051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74740294-9910-88B2-DCE4-22B51324C76C}"/>
              </a:ext>
            </a:extLst>
          </p:cNvPr>
          <p:cNvCxnSpPr>
            <a:cxnSpLocks/>
          </p:cNvCxnSpPr>
          <p:nvPr/>
        </p:nvCxnSpPr>
        <p:spPr>
          <a:xfrm flipV="1">
            <a:off x="2521037" y="3469278"/>
            <a:ext cx="3273707" cy="63683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87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  <p:bldP spid="15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4CF0A58B-E700-81E4-4F14-30C7E32F2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/>
              <a:t>Certify BB84 State </a:t>
            </a:r>
            <a:r>
              <a:rPr lang="en-US" altLang="ja-JP" dirty="0"/>
              <a:t>by One-Time Signature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7A01826B-69B7-E686-C323-51804EB18CA3}"/>
                  </a:ext>
                </a:extLst>
              </p:cNvPr>
              <p:cNvSpPr txBox="1"/>
              <p:nvPr/>
            </p:nvSpPr>
            <p:spPr>
              <a:xfrm>
                <a:off x="958247" y="3688512"/>
                <a:ext cx="11393888" cy="11219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d>
                      <m:dPr>
                        <m:ctrlP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𝑣𝑘</m:t>
                        </m:r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𝑝𝑢𝑏</m:t>
                        </m:r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  <m:sub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kumimoji="1" lang="en-US" altLang="ja-JP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2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kumimoji="1" lang="en-US" altLang="ja-JP" sz="3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𝑝𝑢</m:t>
                    </m:r>
                    <m:sSub>
                      <m:sSubPr>
                        <m:ctrlP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ja-JP" altLang="en-US" sz="3200" b="0" dirty="0"/>
                  <a:t> </a:t>
                </a:r>
                <a:endParaRPr lang="en-US" altLang="ja-JP" sz="3200" b="0" dirty="0"/>
              </a:p>
              <a:p>
                <a:r>
                  <a:rPr lang="en-US" altLang="ja-JP" sz="3200" dirty="0"/>
                  <a:t>                                       </a:t>
                </a:r>
                <a:r>
                  <a:rPr lang="en-US" altLang="ja-JP" sz="3200" b="0" u="sng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b="0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b="0" i="1" u="sng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ja-JP" sz="3200" b="0" i="1" u="sng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1" lang="en-US" altLang="ja-JP" sz="3200" b="0" u="sng" dirty="0"/>
                  <a:t> is valid for </a:t>
                </a:r>
                <a14:m>
                  <m:oMath xmlns:m="http://schemas.openxmlformats.org/officeDocument/2006/math">
                    <m:r>
                      <a:rPr kumimoji="1" lang="en-US" altLang="ja-JP" sz="3200" b="0" i="1" u="sng" smtClean="0">
                        <a:latin typeface="Cambria Math" panose="02040503050406030204" pitchFamily="18" charset="0"/>
                      </a:rPr>
                      <m:t>𝑝𝑢</m:t>
                    </m:r>
                    <m:sSub>
                      <m:sSubPr>
                        <m:ctrlPr>
                          <a:rPr kumimoji="1" lang="en-US" altLang="ja-JP" sz="3200" b="0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0" i="1" u="sng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ja-JP" sz="3200" b="0" i="1" u="sng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1" lang="en-US" altLang="ja-JP" sz="3200" b="0" u="sng" dirty="0"/>
                  <a:t> for all </a:t>
                </a:r>
                <a14:m>
                  <m:oMath xmlns:m="http://schemas.openxmlformats.org/officeDocument/2006/math">
                    <m:r>
                      <a:rPr kumimoji="1" lang="en-US" altLang="ja-JP" sz="3200" b="0" i="1" u="sng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kumimoji="1" lang="en-US" altLang="ja-JP" sz="3200" b="0" u="sng" dirty="0"/>
                  <a:t> </a:t>
                </a:r>
                <a:r>
                  <a:rPr kumimoji="1" lang="en-US" altLang="ja-JP" sz="3200" b="0" u="sng" dirty="0" err="1"/>
                  <a:t>s.t.</a:t>
                </a:r>
                <a:r>
                  <a:rPr kumimoji="1" lang="en-US" altLang="ja-JP" sz="3200" b="0" u="sng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b="0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0" i="1" u="sng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kumimoji="1" lang="en-US" altLang="ja-JP" sz="3200" b="0" i="1" u="sng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1" lang="en-US" altLang="ja-JP" sz="3200" b="0" i="1" u="sng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en-US" altLang="ja-JP" sz="3200" b="0" u="sng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7A01826B-69B7-E686-C323-51804EB18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47" y="3688512"/>
                <a:ext cx="11393888" cy="1121910"/>
              </a:xfrm>
              <a:prstGeom prst="rect">
                <a:avLst/>
              </a:prstGeom>
              <a:blipFill>
                <a:blip r:embed="rId2"/>
                <a:stretch>
                  <a:fillRect b="-184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B11C547-E302-B8D4-326B-450FF682BD73}"/>
              </a:ext>
            </a:extLst>
          </p:cNvPr>
          <p:cNvCxnSpPr/>
          <p:nvPr/>
        </p:nvCxnSpPr>
        <p:spPr>
          <a:xfrm>
            <a:off x="3313359" y="4249467"/>
            <a:ext cx="1118586" cy="0"/>
          </a:xfrm>
          <a:prstGeom prst="line">
            <a:avLst/>
          </a:prstGeom>
          <a:ln w="50800">
            <a:solidFill>
              <a:schemeClr val="accent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68EB8725-C7A1-99B9-8A9A-20CF916F891C}"/>
              </a:ext>
            </a:extLst>
          </p:cNvPr>
          <p:cNvCxnSpPr>
            <a:cxnSpLocks/>
          </p:cNvCxnSpPr>
          <p:nvPr/>
        </p:nvCxnSpPr>
        <p:spPr>
          <a:xfrm>
            <a:off x="1777603" y="4249467"/>
            <a:ext cx="1263028" cy="0"/>
          </a:xfrm>
          <a:prstGeom prst="line">
            <a:avLst/>
          </a:prstGeom>
          <a:ln w="508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60A26EF-ADA2-4DCE-BEDD-A997B7404084}"/>
              </a:ext>
            </a:extLst>
          </p:cNvPr>
          <p:cNvSpPr txBox="1"/>
          <p:nvPr/>
        </p:nvSpPr>
        <p:spPr>
          <a:xfrm>
            <a:off x="1864732" y="4290162"/>
            <a:ext cx="1175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private</a:t>
            </a:r>
            <a:endParaRPr kumimoji="1" lang="ja-JP" altLang="en-US" sz="24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B9A8092-0E78-6A8E-88A6-A4D7447D16F1}"/>
              </a:ext>
            </a:extLst>
          </p:cNvPr>
          <p:cNvSpPr txBox="1"/>
          <p:nvPr/>
        </p:nvSpPr>
        <p:spPr>
          <a:xfrm>
            <a:off x="3376848" y="4278845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public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01501AED-17FD-92F9-0893-E25C54CE8253}"/>
                  </a:ext>
                </a:extLst>
              </p:cNvPr>
              <p:cNvSpPr txBox="1"/>
              <p:nvPr/>
            </p:nvSpPr>
            <p:spPr>
              <a:xfrm>
                <a:off x="679951" y="5322388"/>
                <a:ext cx="11481669" cy="11563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200" dirty="0"/>
                  <a:t>Verify: measure </a:t>
                </a:r>
                <a14:m>
                  <m:oMath xmlns:m="http://schemas.openxmlformats.org/officeDocument/2006/math">
                    <m:r>
                      <a:rPr lang="en-US" altLang="ja-JP" sz="32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ja-JP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ja-JP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ja-JP" sz="32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altLang="ja-JP" sz="3200" dirty="0"/>
                  <a:t> in Hadamard basis</a:t>
                </a:r>
              </a:p>
              <a:p>
                <a:r>
                  <a:rPr lang="en-US" altLang="ja-JP" sz="3200" b="0" dirty="0"/>
                  <a:t>                      outcome </a:t>
                </a:r>
                <a14:m>
                  <m:oMath xmlns:m="http://schemas.openxmlformats.org/officeDocument/2006/math">
                    <m:r>
                      <a:rPr lang="en-US" altLang="ja-JP" sz="3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ja-JP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ja-JP" sz="3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ja-JP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3200" dirty="0"/>
                  <a:t> </a:t>
                </a:r>
                <a:r>
                  <a:rPr lang="en-US" altLang="ja-JP" sz="3200" dirty="0"/>
                  <a:t>satisfies</a:t>
                </a:r>
                <a:r>
                  <a:rPr kumimoji="1" lang="en-US" altLang="ja-JP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01501AED-17FD-92F9-0893-E25C54CE8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51" y="5322388"/>
                <a:ext cx="11481669" cy="1156342"/>
              </a:xfrm>
              <a:prstGeom prst="rect">
                <a:avLst/>
              </a:prstGeom>
              <a:blipFill>
                <a:blip r:embed="rId3"/>
                <a:stretch>
                  <a:fillRect l="-1381" t="-6316" b="-136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AA1CB655-583E-A8F8-BDFE-9EC76E4BF5BA}"/>
                  </a:ext>
                </a:extLst>
              </p:cNvPr>
              <p:cNvSpPr txBox="1"/>
              <p:nvPr/>
            </p:nvSpPr>
            <p:spPr>
              <a:xfrm>
                <a:off x="3313359" y="1552101"/>
                <a:ext cx="5980483" cy="15721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kumimoji="1" lang="en-US" altLang="ja-JP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32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kumimoji="1" lang="en-US" altLang="ja-JP" sz="32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1" lang="en-US" altLang="ja-JP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32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ja-JP" sz="32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kumimoji="1" lang="en-US" altLang="ja-JP" sz="32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32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kumimoji="1" lang="en-US" altLang="ja-JP" sz="32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</m:e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kumimoji="1" lang="en-US" altLang="ja-JP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kumimoji="1" lang="en-US" altLang="ja-JP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32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kumimoji="1" lang="en-US" altLang="ja-JP" sz="32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kumimoji="1" lang="en-US" altLang="ja-JP" sz="3200" b="0" i="1" smtClean="0">
                                          <a:latin typeface="Cambria Math" panose="02040503050406030204" pitchFamily="18" charset="0"/>
                                        </a:rPr>
                                        <m:t>,0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1" lang="en-US" altLang="ja-JP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ja-JP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32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kumimoji="1" lang="en-US" altLang="ja-JP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32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kumimoji="1" lang="en-US" altLang="ja-JP" sz="32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kumimoji="1" lang="en-US" altLang="ja-JP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1" lang="en-US" altLang="ja-JP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32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ja-JP" sz="32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kumimoji="1" lang="en-US" altLang="ja-JP" sz="3200" b="0" i="1" smtClean="0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AA1CB655-583E-A8F8-BDFE-9EC76E4BF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359" y="1552101"/>
                <a:ext cx="5980483" cy="15721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8401A40E-7310-034B-3284-E10043686C3B}"/>
                  </a:ext>
                </a:extLst>
              </p:cNvPr>
              <p:cNvSpPr txBox="1"/>
              <p:nvPr/>
            </p:nvSpPr>
            <p:spPr>
              <a:xfrm>
                <a:off x="9547490" y="1713844"/>
                <a:ext cx="1655390" cy="624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2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8401A40E-7310-034B-3284-E10043686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7490" y="1713844"/>
                <a:ext cx="1655390" cy="624338"/>
              </a:xfrm>
              <a:prstGeom prst="rect">
                <a:avLst/>
              </a:prstGeom>
              <a:blipFill>
                <a:blip r:embed="rId5"/>
                <a:stretch>
                  <a:fillRect l="-9191" t="-11650" b="-252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0AA4B1C4-7E94-9CA6-1725-6374CB2CFA41}"/>
                  </a:ext>
                </a:extLst>
              </p:cNvPr>
              <p:cNvSpPr txBox="1"/>
              <p:nvPr/>
            </p:nvSpPr>
            <p:spPr>
              <a:xfrm>
                <a:off x="9547490" y="2393802"/>
                <a:ext cx="1655390" cy="624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2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0AA4B1C4-7E94-9CA6-1725-6374CB2CF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7490" y="2393802"/>
                <a:ext cx="1655390" cy="624338"/>
              </a:xfrm>
              <a:prstGeom prst="rect">
                <a:avLst/>
              </a:prstGeom>
              <a:blipFill>
                <a:blip r:embed="rId6"/>
                <a:stretch>
                  <a:fillRect l="-9191" t="-11765" b="-264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BB6763-D228-EA53-6F34-E7FB1CAC885C}"/>
              </a:ext>
            </a:extLst>
          </p:cNvPr>
          <p:cNvSpPr txBox="1"/>
          <p:nvPr/>
        </p:nvSpPr>
        <p:spPr>
          <a:xfrm>
            <a:off x="679951" y="1387401"/>
            <a:ext cx="3545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u="sng" dirty="0"/>
              <a:t>Sig for BB84 state</a:t>
            </a:r>
            <a:endParaRPr kumimoji="1" lang="ja-JP" altLang="en-US" sz="32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D4234FFD-22EC-49DC-E607-D6BE359779F8}"/>
                  </a:ext>
                </a:extLst>
              </p:cNvPr>
              <p:cNvSpPr txBox="1"/>
              <p:nvPr/>
            </p:nvSpPr>
            <p:spPr>
              <a:xfrm>
                <a:off x="646644" y="3124263"/>
                <a:ext cx="22515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200" u="sng" dirty="0"/>
                  <a:t>Modified </a:t>
                </a:r>
                <a14:m>
                  <m:oMath xmlns:m="http://schemas.openxmlformats.org/officeDocument/2006/math">
                    <m:r>
                      <a:rPr kumimoji="1" lang="en-US" altLang="ja-JP" sz="3200" b="0" i="1" u="sng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kumimoji="1" lang="ja-JP" altLang="en-US" sz="3200" u="sng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D4234FFD-22EC-49DC-E607-D6BE35977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44" y="3124263"/>
                <a:ext cx="2251514" cy="584775"/>
              </a:xfrm>
              <a:prstGeom prst="rect">
                <a:avLst/>
              </a:prstGeom>
              <a:blipFill>
                <a:blip r:embed="rId7"/>
                <a:stretch>
                  <a:fillRect l="-6775" t="-13684" b="-34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スライド番号プレースホルダー 3">
            <a:extLst>
              <a:ext uri="{FF2B5EF4-FFF2-40B4-BE49-F238E27FC236}">
                <a16:creationId xmlns:a16="http://schemas.microsoft.com/office/drawing/2014/main" id="{2CD7F53F-BF54-131B-4E61-38B6450FEB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3"/>
            <a:ext cx="2743200" cy="365125"/>
          </a:xfrm>
        </p:spPr>
        <p:txBody>
          <a:bodyPr/>
          <a:lstStyle/>
          <a:p>
            <a:fld id="{23567B12-D15D-4314-B784-A73DA28CC051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603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F2610BCA-A0DD-051E-8065-0F052DB6DA33}"/>
                  </a:ext>
                </a:extLst>
              </p:cNvPr>
              <p:cNvSpPr txBox="1"/>
              <p:nvPr/>
            </p:nvSpPr>
            <p:spPr>
              <a:xfrm>
                <a:off x="1309742" y="4665252"/>
                <a:ext cx="1012003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- bit-by-bit applications of the BK </a:t>
                </a:r>
                <a:r>
                  <a:rPr lang="en-US" altLang="ja-JP" sz="2400" dirty="0"/>
                  <a:t>lemma while keeping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sz="2400" dirty="0"/>
              </a:p>
              <a:p>
                <a:r>
                  <a:rPr kumimoji="1" lang="en-US" altLang="ja-JP" sz="2400" dirty="0"/>
                  <a:t>           redundant encoding</a:t>
                </a:r>
              </a:p>
              <a:p>
                <a:r>
                  <a:rPr lang="en-US" altLang="ja-JP" sz="2400" dirty="0"/>
                  <a:t>- OTS compatible with public slot FE</a:t>
                </a:r>
                <a:endParaRPr kumimoji="1" lang="en-US" altLang="ja-JP" sz="2400" dirty="0"/>
              </a:p>
              <a:p>
                <a:r>
                  <a:rPr kumimoji="1" lang="ja-JP" altLang="en-US" sz="2400" dirty="0"/>
                  <a:t>            </a:t>
                </a:r>
                <a:r>
                  <a:rPr kumimoji="1" lang="en-US" altLang="ja-JP" sz="2400" dirty="0" err="1"/>
                  <a:t>Lamport</a:t>
                </a:r>
                <a:r>
                  <a:rPr kumimoji="1" lang="en-US" altLang="ja-JP" sz="2400" dirty="0"/>
                  <a:t> SIG based on PRG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F2610BCA-A0DD-051E-8065-0F052DB6D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742" y="4665252"/>
                <a:ext cx="10120032" cy="1569660"/>
              </a:xfrm>
              <a:prstGeom prst="rect">
                <a:avLst/>
              </a:prstGeom>
              <a:blipFill>
                <a:blip r:embed="rId2"/>
                <a:stretch>
                  <a:fillRect l="-964" t="-2713" b="-8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タイトル 6">
            <a:extLst>
              <a:ext uri="{FF2B5EF4-FFF2-40B4-BE49-F238E27FC236}">
                <a16:creationId xmlns:a16="http://schemas.microsoft.com/office/drawing/2014/main" id="{C3C2DA32-818D-4334-2BB4-97799530C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Proof Intuition</a:t>
            </a:r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8D6CC2C-DA4A-6335-3B98-12BE5A95B801}"/>
              </a:ext>
            </a:extLst>
          </p:cNvPr>
          <p:cNvSpPr txBox="1"/>
          <p:nvPr/>
        </p:nvSpPr>
        <p:spPr>
          <a:xfrm>
            <a:off x="542050" y="1589932"/>
            <a:ext cx="11237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C</a:t>
            </a:r>
            <a:r>
              <a:rPr kumimoji="1" lang="en-US" altLang="ja-JP" sz="3200" dirty="0"/>
              <a:t>annot modify the public input part due to unforgeability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3FF7780-8EA2-294F-4370-35274E9CC989}"/>
                  </a:ext>
                </a:extLst>
              </p:cNvPr>
              <p:cNvSpPr txBox="1"/>
              <p:nvPr/>
            </p:nvSpPr>
            <p:spPr>
              <a:xfrm>
                <a:off x="1810281" y="2337736"/>
                <a:ext cx="9619493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200" dirty="0"/>
                  <a:t>Forcing </a:t>
                </a:r>
                <a14:m>
                  <m:oMath xmlns:m="http://schemas.openxmlformats.org/officeDocument/2006/math">
                    <m:r>
                      <a:rPr lang="ja-JP" altLang="en-US" sz="3200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altLang="ja-JP" sz="3200" dirty="0"/>
                  <a:t> to use valid computational basis part</a:t>
                </a:r>
              </a:p>
              <a:p>
                <a:r>
                  <a:rPr kumimoji="1" lang="en-US" altLang="ja-JP" sz="3200" dirty="0"/>
                  <a:t>Cannot get beyond </a:t>
                </a:r>
                <a14:m>
                  <m:oMath xmlns:m="http://schemas.openxmlformats.org/officeDocument/2006/math"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3200" dirty="0"/>
                  <a:t> </a:t>
                </a:r>
                <a:r>
                  <a:rPr kumimoji="1" lang="en-US" altLang="ja-JP" sz="3200" dirty="0"/>
                  <a:t>and apply the BK lemma</a:t>
                </a:r>
                <a:endParaRPr kumimoji="1" lang="ja-JP" altLang="en-US" sz="32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3FF7780-8EA2-294F-4370-35274E9CC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281" y="2337736"/>
                <a:ext cx="9619493" cy="1077218"/>
              </a:xfrm>
              <a:prstGeom prst="rect">
                <a:avLst/>
              </a:prstGeom>
              <a:blipFill>
                <a:blip r:embed="rId3"/>
                <a:stretch>
                  <a:fillRect l="-1648" t="-7345" r="-634" b="-175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矢印: 右 10">
            <a:extLst>
              <a:ext uri="{FF2B5EF4-FFF2-40B4-BE49-F238E27FC236}">
                <a16:creationId xmlns:a16="http://schemas.microsoft.com/office/drawing/2014/main" id="{BC4F6864-D78D-83F2-2F08-FBCE070CC19B}"/>
              </a:ext>
            </a:extLst>
          </p:cNvPr>
          <p:cNvSpPr/>
          <p:nvPr/>
        </p:nvSpPr>
        <p:spPr>
          <a:xfrm>
            <a:off x="712181" y="2421688"/>
            <a:ext cx="978408" cy="4846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0E059C-18CC-4C48-2178-B2DA796E17E6}"/>
              </a:ext>
            </a:extLst>
          </p:cNvPr>
          <p:cNvSpPr txBox="1"/>
          <p:nvPr/>
        </p:nvSpPr>
        <p:spPr>
          <a:xfrm>
            <a:off x="1251515" y="3951681"/>
            <a:ext cx="3974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Other subtle issues:</a:t>
            </a:r>
          </a:p>
        </p:txBody>
      </p:sp>
      <p:pic>
        <p:nvPicPr>
          <p:cNvPr id="3" name="図 2" descr="アイコン&#10;&#10;自動的に生成された説明">
            <a:extLst>
              <a:ext uri="{FF2B5EF4-FFF2-40B4-BE49-F238E27FC236}">
                <a16:creationId xmlns:a16="http://schemas.microsoft.com/office/drawing/2014/main" id="{3486661B-E5DC-8592-3BBA-AC685E532E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50" y="3822885"/>
            <a:ext cx="709465" cy="709465"/>
          </a:xfrm>
          <a:prstGeom prst="rect">
            <a:avLst/>
          </a:prstGeom>
        </p:spPr>
      </p:pic>
      <p:sp>
        <p:nvSpPr>
          <p:cNvPr id="4" name="矢印: 右 3">
            <a:extLst>
              <a:ext uri="{FF2B5EF4-FFF2-40B4-BE49-F238E27FC236}">
                <a16:creationId xmlns:a16="http://schemas.microsoft.com/office/drawing/2014/main" id="{DE943F29-96D8-AB5C-9F77-D12FC05A4981}"/>
              </a:ext>
            </a:extLst>
          </p:cNvPr>
          <p:cNvSpPr/>
          <p:nvPr/>
        </p:nvSpPr>
        <p:spPr>
          <a:xfrm>
            <a:off x="1624614" y="5073182"/>
            <a:ext cx="559293" cy="36106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B2B9DB8E-E712-D90A-25A0-7ECF27641BEC}"/>
              </a:ext>
            </a:extLst>
          </p:cNvPr>
          <p:cNvSpPr/>
          <p:nvPr/>
        </p:nvSpPr>
        <p:spPr>
          <a:xfrm>
            <a:off x="1624614" y="5873851"/>
            <a:ext cx="559293" cy="36106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ライド番号プレースホルダー 3">
            <a:extLst>
              <a:ext uri="{FF2B5EF4-FFF2-40B4-BE49-F238E27FC236}">
                <a16:creationId xmlns:a16="http://schemas.microsoft.com/office/drawing/2014/main" id="{064D4843-E51A-8E08-40C9-0368C42E0B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3"/>
            <a:ext cx="2743200" cy="365125"/>
          </a:xfrm>
        </p:spPr>
        <p:txBody>
          <a:bodyPr/>
          <a:lstStyle/>
          <a:p>
            <a:fld id="{23567B12-D15D-4314-B784-A73DA28CC051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034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A14133B1-96AE-924E-B0FF-F4F1FF294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Other Constructions with Certified Deletion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E43EBA-0D62-C87E-EADA-A9A677C8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7B12-D15D-4314-B784-A73DA28CC051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D2F1381-5F23-E780-FB33-FF42E92F42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/>
              <a:t>Bounded collusion-resistant FE from </a:t>
            </a:r>
            <a:r>
              <a:rPr lang="en-US" altLang="ja-JP" dirty="0">
                <a:solidFill>
                  <a:schemeClr val="accent3"/>
                </a:solidFill>
              </a:rPr>
              <a:t>PKE</a:t>
            </a:r>
            <a:endParaRPr lang="ja-JP" altLang="en-US" dirty="0">
              <a:solidFill>
                <a:schemeClr val="accent3"/>
              </a:solidFill>
            </a:endParaRPr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9BBC974A-E0DF-3E35-45F8-22173BA028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/>
              <a:t>Garbled circuits and receiver non-committing encryption with certified deletion</a:t>
            </a:r>
            <a:endParaRPr lang="ja-JP" altLang="en-US" dirty="0"/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4F5707B9-C91F-D897-E31C-BE1F212F86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/>
              <a:t>Compute-and-compare obfuscation from </a:t>
            </a:r>
            <a:r>
              <a:rPr lang="en-US" altLang="ja-JP" dirty="0">
                <a:solidFill>
                  <a:schemeClr val="accent3"/>
                </a:solidFill>
              </a:rPr>
              <a:t>LWE</a:t>
            </a:r>
            <a:endParaRPr lang="ja-JP" altLang="en-US" dirty="0">
              <a:solidFill>
                <a:schemeClr val="accent3"/>
              </a:solidFill>
            </a:endParaRP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6FFE461E-2389-5507-0EC8-49B2359161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CDA120FF-A8E6-7400-F8B7-49A7FE6EDA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/>
              <a:t>Predicate encryption from </a:t>
            </a:r>
            <a:r>
              <a:rPr lang="en-US" altLang="ja-JP" dirty="0">
                <a:solidFill>
                  <a:schemeClr val="accent3"/>
                </a:solidFill>
              </a:rPr>
              <a:t>LWE</a:t>
            </a:r>
            <a:endParaRPr lang="ja-JP" altLang="en-US" dirty="0">
              <a:solidFill>
                <a:schemeClr val="accent3"/>
              </a:solidFill>
            </a:endParaRPr>
          </a:p>
        </p:txBody>
      </p:sp>
      <p:sp>
        <p:nvSpPr>
          <p:cNvPr id="19" name="テキスト プレースホルダー 18">
            <a:extLst>
              <a:ext uri="{FF2B5EF4-FFF2-40B4-BE49-F238E27FC236}">
                <a16:creationId xmlns:a16="http://schemas.microsoft.com/office/drawing/2014/main" id="{5E3936B4-0E09-1783-5C21-FDAE9AFBAC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ja-JP" dirty="0"/>
              <a:t>Attribute-hiding is non-trivial even though PE is all-or-nothing type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9058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F75FF3FD-C36B-0B2A-7A0D-C1101B043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Wrap-up</a:t>
            </a:r>
            <a:endParaRPr lang="ja-JP" altLang="en-US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29C0E644-E44A-B9F2-2145-A02E4D97E4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41701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9D13966A-B4C8-73BE-A647-2A26FA049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Beyond All-or-Nothing Type Encryption</a:t>
            </a:r>
            <a:endParaRPr lang="ja-JP" altLang="en-US" dirty="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CCCE1637-AEE6-3E8F-5268-CF5C038245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/>
              <a:t>FE with certified deletion</a:t>
            </a:r>
            <a:endParaRPr lang="ja-JP" altLang="en-US" dirty="0"/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23947E95-11EB-4572-6E69-3CA869AD81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altLang="ja-JP"/>
              <a:t>&amp; many </a:t>
            </a:r>
            <a:r>
              <a:rPr lang="en-US" altLang="ja-JP" dirty="0"/>
              <a:t>other interesting cryptographic primitives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44A504E4-4847-009A-B37A-72F935538EC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86495" y="4389417"/>
            <a:ext cx="10367305" cy="2042330"/>
          </a:xfrm>
        </p:spPr>
        <p:txBody>
          <a:bodyPr>
            <a:normAutofit/>
          </a:bodyPr>
          <a:lstStyle/>
          <a:p>
            <a:r>
              <a:rPr lang="en-US" altLang="ja-JP" u="sng" dirty="0"/>
              <a:t>Concurrent and independent work (yesterday’s talk)</a:t>
            </a:r>
            <a:r>
              <a:rPr lang="en-US" altLang="ja-JP" dirty="0"/>
              <a:t>:</a:t>
            </a:r>
          </a:p>
          <a:p>
            <a:r>
              <a:rPr lang="en-US" altLang="ja-JP" sz="2400" dirty="0" err="1"/>
              <a:t>Bartusek</a:t>
            </a:r>
            <a:r>
              <a:rPr lang="en-US" altLang="ja-JP" sz="2400" dirty="0"/>
              <a:t>-Goyal-Khurana-Malavolta-Raizes-Roberts also achieve FE with certified deletion using a different approach</a:t>
            </a:r>
            <a:endParaRPr lang="ja-JP" altLang="en-US" sz="2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D1D1884-E95C-FD5D-2B66-169B16A0F6A9}"/>
              </a:ext>
            </a:extLst>
          </p:cNvPr>
          <p:cNvSpPr txBox="1"/>
          <p:nvPr/>
        </p:nvSpPr>
        <p:spPr>
          <a:xfrm>
            <a:off x="8692079" y="2574834"/>
            <a:ext cx="2911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ia.cr/2023/236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CBC4D6-3578-5891-A54F-7A7AFA879AD5}"/>
              </a:ext>
            </a:extLst>
          </p:cNvPr>
          <p:cNvSpPr txBox="1"/>
          <p:nvPr/>
        </p:nvSpPr>
        <p:spPr>
          <a:xfrm>
            <a:off x="8692079" y="3125305"/>
            <a:ext cx="2279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Thank you!</a:t>
            </a:r>
            <a:endParaRPr kumimoji="1" lang="en-US" altLang="ja-JP" sz="3200" dirty="0"/>
          </a:p>
        </p:txBody>
      </p:sp>
      <p:pic>
        <p:nvPicPr>
          <p:cNvPr id="6" name="図 5" descr="アイコン&#10;&#10;自動的に生成された説明">
            <a:extLst>
              <a:ext uri="{FF2B5EF4-FFF2-40B4-BE49-F238E27FC236}">
                <a16:creationId xmlns:a16="http://schemas.microsoft.com/office/drawing/2014/main" id="{24D20EA6-08D4-C7C6-7BED-37C72BEE48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850" y="2629721"/>
            <a:ext cx="991169" cy="991169"/>
          </a:xfrm>
          <a:prstGeom prst="rect">
            <a:avLst/>
          </a:prstGeom>
        </p:spPr>
      </p:pic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CAE9041E-7E6D-1CA3-0758-B3AB4C51B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</p:spPr>
        <p:txBody>
          <a:bodyPr/>
          <a:lstStyle/>
          <a:p>
            <a:fld id="{23567B12-D15D-4314-B784-A73DA28CC051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07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5E2CE6F7-EC29-48EB-547D-2A27761C2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Main Contributions</a:t>
            </a:r>
            <a:endParaRPr lang="ja-JP" altLang="en-US" dirty="0"/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AA0C05CA-F49A-52C6-F84A-2F397D10C6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/>
              <a:t>Functional encryption with certified deletion</a:t>
            </a:r>
            <a:endParaRPr lang="ja-JP" altLang="en-US" dirty="0"/>
          </a:p>
        </p:txBody>
      </p:sp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D7875D8E-32A8-8E53-0094-C0D26CF0E4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279046-ACA1-7C54-AE11-A07415343E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ja-JP" dirty="0"/>
              <a:t>Compute-and-compare obfuscation with certified deletion</a:t>
            </a:r>
            <a:endParaRPr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523310E-6F26-426C-81BE-D021EA3673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/>
              <a:t>Application to predicate encryption with certified deletion</a:t>
            </a:r>
            <a:endParaRPr lang="ja-JP" altLang="en-US" dirty="0"/>
          </a:p>
        </p:txBody>
      </p:sp>
      <p:sp>
        <p:nvSpPr>
          <p:cNvPr id="6" name="スライド番号プレースホルダー 3">
            <a:extLst>
              <a:ext uri="{FF2B5EF4-FFF2-40B4-BE49-F238E27FC236}">
                <a16:creationId xmlns:a16="http://schemas.microsoft.com/office/drawing/2014/main" id="{21571A6A-C124-4DA6-C96F-51DA7A9C3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</p:spPr>
        <p:txBody>
          <a:bodyPr/>
          <a:lstStyle/>
          <a:p>
            <a:fld id="{23567B12-D15D-4314-B784-A73DA28CC05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0685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A6593666-6505-4063-8004-B116E56F1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786" y="1564332"/>
            <a:ext cx="10523667" cy="1768044"/>
          </a:xfrm>
        </p:spPr>
        <p:txBody>
          <a:bodyPr/>
          <a:lstStyle/>
          <a:p>
            <a:r>
              <a:rPr lang="en-US" altLang="ja-JP" dirty="0"/>
              <a:t>What is Cryptography with Certified Deletion?</a:t>
            </a:r>
            <a:endParaRPr kumimoji="1" lang="ja-JP" altLang="en-US" dirty="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ADC20A94-A680-4DF0-92DE-6D3C51F0D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3787" y="3913017"/>
            <a:ext cx="10523667" cy="1500187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9680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B40637DD-940B-14A0-C27C-B52784931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Limitation of Classical Cryptography</a:t>
            </a:r>
            <a:endParaRPr lang="ja-JP" altLang="en-US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BC60FC3E-0B1E-0912-AECC-7BE2B0B71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/>
              <a:t>Can copy classical information as</a:t>
            </a:r>
            <a:r>
              <a:rPr lang="ja-JP" altLang="en-US"/>
              <a:t> </a:t>
            </a:r>
            <a:r>
              <a:rPr lang="en-US" altLang="ja-JP"/>
              <a:t>much</a:t>
            </a:r>
            <a:r>
              <a:rPr lang="ja-JP" altLang="en-US"/>
              <a:t> </a:t>
            </a:r>
            <a:r>
              <a:rPr lang="en-US" altLang="ja-JP"/>
              <a:t>as</a:t>
            </a:r>
            <a:r>
              <a:rPr lang="ja-JP" altLang="en-US"/>
              <a:t> </a:t>
            </a:r>
            <a:r>
              <a:rPr lang="en-US" altLang="ja-JP"/>
              <a:t>you</a:t>
            </a:r>
            <a:r>
              <a:rPr lang="ja-JP" altLang="en-US"/>
              <a:t> </a:t>
            </a:r>
            <a:r>
              <a:rPr lang="en-US" altLang="ja-JP"/>
              <a:t>want</a:t>
            </a:r>
            <a:endParaRPr lang="ja-JP" altLang="en-US"/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D352D9A1-5DBF-F07B-C291-7A9230205F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ja-JP" altLang="en-US" dirty="0">
              <a:solidFill>
                <a:schemeClr val="accent3"/>
              </a:solidFill>
            </a:endParaRP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E5F37609-3A7F-BC83-4A38-5D239FC372EB}"/>
              </a:ext>
            </a:extLst>
          </p:cNvPr>
          <p:cNvCxnSpPr>
            <a:cxnSpLocks/>
          </p:cNvCxnSpPr>
          <p:nvPr/>
        </p:nvCxnSpPr>
        <p:spPr>
          <a:xfrm>
            <a:off x="4511824" y="3933056"/>
            <a:ext cx="3384376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C9ADFD9-B308-B84C-AE0E-C5BE4DF338AE}"/>
              </a:ext>
            </a:extLst>
          </p:cNvPr>
          <p:cNvSpPr txBox="1"/>
          <p:nvPr/>
        </p:nvSpPr>
        <p:spPr>
          <a:xfrm>
            <a:off x="786956" y="2577115"/>
            <a:ext cx="2041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Keep a copy</a:t>
            </a:r>
            <a:endParaRPr kumimoji="1" lang="ja-JP" altLang="en-US" sz="2400" dirty="0"/>
          </a:p>
        </p:txBody>
      </p:sp>
      <p:pic>
        <p:nvPicPr>
          <p:cNvPr id="6" name="図 5" descr="グラフィカル ユーザー インターフェイス, アイコン&#10;&#10;自動的に生成された説明">
            <a:extLst>
              <a:ext uri="{FF2B5EF4-FFF2-40B4-BE49-F238E27FC236}">
                <a16:creationId xmlns:a16="http://schemas.microsoft.com/office/drawing/2014/main" id="{47B03A8A-39FD-7808-BA60-BDF3F89AB2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57" y="3231401"/>
            <a:ext cx="790801" cy="790801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23C26FC-4785-5683-5605-441CABF54EA3}"/>
              </a:ext>
            </a:extLst>
          </p:cNvPr>
          <p:cNvSpPr txBox="1"/>
          <p:nvPr/>
        </p:nvSpPr>
        <p:spPr>
          <a:xfrm>
            <a:off x="5056865" y="3423128"/>
            <a:ext cx="2121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Download</a:t>
            </a:r>
            <a:endParaRPr kumimoji="1" lang="ja-JP" altLang="en-US" sz="32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4F90C0D-DE02-F4EB-AF5D-DCCF09565599}"/>
              </a:ext>
            </a:extLst>
          </p:cNvPr>
          <p:cNvSpPr txBox="1"/>
          <p:nvPr/>
        </p:nvSpPr>
        <p:spPr>
          <a:xfrm>
            <a:off x="858061" y="4235734"/>
            <a:ext cx="10727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schemeClr val="accent3"/>
                </a:solidFill>
              </a:rPr>
              <a:t>Proving deletion is i</a:t>
            </a:r>
            <a:r>
              <a:rPr kumimoji="1" lang="en-US" altLang="ja-JP" sz="3200" dirty="0">
                <a:solidFill>
                  <a:schemeClr val="accent3"/>
                </a:solidFill>
              </a:rPr>
              <a:t>mpossible by classical cryptography</a:t>
            </a:r>
            <a:endParaRPr kumimoji="1" lang="ja-JP" altLang="en-US" sz="3200" dirty="0">
              <a:solidFill>
                <a:schemeClr val="accent3"/>
              </a:solidFill>
            </a:endParaRPr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E24F1F32-A5AD-4BF3-0416-7D45ACB06E1F}"/>
              </a:ext>
            </a:extLst>
          </p:cNvPr>
          <p:cNvCxnSpPr>
            <a:cxnSpLocks/>
          </p:cNvCxnSpPr>
          <p:nvPr/>
        </p:nvCxnSpPr>
        <p:spPr>
          <a:xfrm flipH="1">
            <a:off x="4400380" y="3277508"/>
            <a:ext cx="3425679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1AF539B-05EE-D8BF-917B-D4AF211DDB87}"/>
              </a:ext>
            </a:extLst>
          </p:cNvPr>
          <p:cNvSpPr txBox="1"/>
          <p:nvPr/>
        </p:nvSpPr>
        <p:spPr>
          <a:xfrm>
            <a:off x="5475216" y="2670199"/>
            <a:ext cx="1190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Store</a:t>
            </a:r>
            <a:endParaRPr kumimoji="1" lang="ja-JP" altLang="en-US" sz="32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04D383C-435C-96B3-A783-66880CBC7356}"/>
              </a:ext>
            </a:extLst>
          </p:cNvPr>
          <p:cNvSpPr txBox="1"/>
          <p:nvPr/>
        </p:nvSpPr>
        <p:spPr>
          <a:xfrm>
            <a:off x="875679" y="5357852"/>
            <a:ext cx="7910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Certified deletion using </a:t>
            </a:r>
            <a:r>
              <a:rPr lang="en-US" altLang="ja-JP" sz="3200" i="1" dirty="0">
                <a:solidFill>
                  <a:schemeClr val="accent3"/>
                </a:solidFill>
              </a:rPr>
              <a:t>quantum</a:t>
            </a:r>
            <a:r>
              <a:rPr lang="en-US" altLang="ja-JP" sz="3200" dirty="0"/>
              <a:t> power!</a:t>
            </a:r>
            <a:endParaRPr kumimoji="1" lang="ja-JP" altLang="en-US" sz="3200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9A89358-FE42-FB61-6D4D-F25E5CD7330C}"/>
              </a:ext>
            </a:extLst>
          </p:cNvPr>
          <p:cNvGrpSpPr/>
          <p:nvPr/>
        </p:nvGrpSpPr>
        <p:grpSpPr>
          <a:xfrm>
            <a:off x="8410857" y="2369902"/>
            <a:ext cx="693058" cy="790802"/>
            <a:chOff x="8410857" y="2369902"/>
            <a:chExt cx="693058" cy="790802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B93AA5CE-1754-431A-4A72-F6ACF19AD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8334" y="2642552"/>
              <a:ext cx="475581" cy="518152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53A9CD94-065D-9468-3828-66EF2AEEA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0857" y="2369902"/>
              <a:ext cx="523222" cy="570058"/>
            </a:xfrm>
            <a:prstGeom prst="rect">
              <a:avLst/>
            </a:prstGeom>
          </p:spPr>
        </p:pic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AA8B3674-ED03-B33B-631A-80D0A744DE3B}"/>
              </a:ext>
            </a:extLst>
          </p:cNvPr>
          <p:cNvGrpSpPr/>
          <p:nvPr/>
        </p:nvGrpSpPr>
        <p:grpSpPr>
          <a:xfrm>
            <a:off x="1491062" y="3038780"/>
            <a:ext cx="693058" cy="790802"/>
            <a:chOff x="2503169" y="4299111"/>
            <a:chExt cx="1010043" cy="1057804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0010B29D-5933-6EEE-7124-B35044A28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0114" y="4663817"/>
              <a:ext cx="693098" cy="693098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C6328339-CAD3-5C48-0574-807291D41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3169" y="4299111"/>
              <a:ext cx="762529" cy="762529"/>
            </a:xfrm>
            <a:prstGeom prst="rect">
              <a:avLst/>
            </a:prstGeom>
          </p:spPr>
        </p:pic>
      </p:grpSp>
      <p:pic>
        <p:nvPicPr>
          <p:cNvPr id="25" name="図 24" descr="図形&#10;&#10;自動的に生成された説明">
            <a:extLst>
              <a:ext uri="{FF2B5EF4-FFF2-40B4-BE49-F238E27FC236}">
                <a16:creationId xmlns:a16="http://schemas.microsoft.com/office/drawing/2014/main" id="{E7BE35BB-46BA-1A96-7DC1-F1967FED36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980" y="2658553"/>
            <a:ext cx="1535984" cy="1535984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F42606A-D34D-9FD5-8E44-015205391AB3}"/>
              </a:ext>
            </a:extLst>
          </p:cNvPr>
          <p:cNvGrpSpPr/>
          <p:nvPr/>
        </p:nvGrpSpPr>
        <p:grpSpPr>
          <a:xfrm>
            <a:off x="8967543" y="5288206"/>
            <a:ext cx="693058" cy="790802"/>
            <a:chOff x="2503169" y="4299111"/>
            <a:chExt cx="1010043" cy="1057804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E901C3CB-5644-DBFB-64F5-D0151A22D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0114" y="4663817"/>
              <a:ext cx="693098" cy="693098"/>
            </a:xfrm>
            <a:prstGeom prst="rect">
              <a:avLst/>
            </a:prstGeom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3ADF79C8-C93B-7158-2289-1C14FE6A2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3169" y="4299111"/>
              <a:ext cx="762529" cy="762529"/>
            </a:xfrm>
            <a:prstGeom prst="rect">
              <a:avLst/>
            </a:prstGeom>
          </p:spPr>
        </p:pic>
      </p:grpSp>
      <p:pic>
        <p:nvPicPr>
          <p:cNvPr id="37" name="図 36" descr="アイコン&#10;&#10;自動的に生成された説明">
            <a:extLst>
              <a:ext uri="{FF2B5EF4-FFF2-40B4-BE49-F238E27FC236}">
                <a16:creationId xmlns:a16="http://schemas.microsoft.com/office/drawing/2014/main" id="{DE3DC21F-CDBC-28F9-7710-5114184D45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662" y="5202702"/>
            <a:ext cx="601040" cy="601040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E21CD861-DA23-53F5-59F0-F4D1BB38D645}"/>
              </a:ext>
            </a:extLst>
          </p:cNvPr>
          <p:cNvGrpSpPr/>
          <p:nvPr/>
        </p:nvGrpSpPr>
        <p:grpSpPr>
          <a:xfrm>
            <a:off x="3131486" y="3038780"/>
            <a:ext cx="693058" cy="790802"/>
            <a:chOff x="2503169" y="4299111"/>
            <a:chExt cx="1010043" cy="1057804"/>
          </a:xfrm>
        </p:grpSpPr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D9367C9C-2155-F90D-F243-62FA927CB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0114" y="4663817"/>
              <a:ext cx="693098" cy="693098"/>
            </a:xfrm>
            <a:prstGeom prst="rect">
              <a:avLst/>
            </a:prstGeom>
          </p:spPr>
        </p:pic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71B08E1D-641B-C284-60AF-F530D4E59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3169" y="4299111"/>
              <a:ext cx="762529" cy="762529"/>
            </a:xfrm>
            <a:prstGeom prst="rect">
              <a:avLst/>
            </a:prstGeom>
          </p:spPr>
        </p:pic>
      </p:grpSp>
      <p:pic>
        <p:nvPicPr>
          <p:cNvPr id="35" name="図 34">
            <a:extLst>
              <a:ext uri="{FF2B5EF4-FFF2-40B4-BE49-F238E27FC236}">
                <a16:creationId xmlns:a16="http://schemas.microsoft.com/office/drawing/2014/main" id="{860E56B4-9A6C-5F3D-8D50-FF4E022ED9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195" y="5531950"/>
            <a:ext cx="780290" cy="780290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74F2B330-641F-0415-58B1-E36660C0192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177" y="5022143"/>
            <a:ext cx="601040" cy="601040"/>
          </a:xfrm>
          <a:prstGeom prst="rect">
            <a:avLst/>
          </a:prstGeom>
        </p:spPr>
      </p:pic>
      <p:sp>
        <p:nvSpPr>
          <p:cNvPr id="40" name="矢印: 右 39">
            <a:extLst>
              <a:ext uri="{FF2B5EF4-FFF2-40B4-BE49-F238E27FC236}">
                <a16:creationId xmlns:a16="http://schemas.microsoft.com/office/drawing/2014/main" id="{F19F21AE-0B73-25F1-87E7-E05151BF8CB8}"/>
              </a:ext>
            </a:extLst>
          </p:cNvPr>
          <p:cNvSpPr/>
          <p:nvPr/>
        </p:nvSpPr>
        <p:spPr>
          <a:xfrm>
            <a:off x="9865967" y="5561426"/>
            <a:ext cx="780290" cy="4846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スライド番号プレースホルダー 3">
            <a:extLst>
              <a:ext uri="{FF2B5EF4-FFF2-40B4-BE49-F238E27FC236}">
                <a16:creationId xmlns:a16="http://schemas.microsoft.com/office/drawing/2014/main" id="{88D42E57-32C4-9355-BF40-17B99FDBF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</p:spPr>
        <p:txBody>
          <a:bodyPr/>
          <a:lstStyle/>
          <a:p>
            <a:fld id="{23567B12-D15D-4314-B784-A73DA28CC05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936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30" grpId="0"/>
      <p:bldP spid="12" grpId="0"/>
      <p:bldP spid="12" grpId="1"/>
      <p:bldP spid="11" grpId="0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C21296CA-C011-BE67-96C0-989BCFA5B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Functional Encryption with Certified Deletion</a:t>
            </a:r>
            <a:endParaRPr lang="ja-JP" altLang="en-US" dirty="0"/>
          </a:p>
        </p:txBody>
      </p:sp>
      <p:pic>
        <p:nvPicPr>
          <p:cNvPr id="11" name="図 10" descr="アイコン&#10;&#10;自動的に生成された説明">
            <a:extLst>
              <a:ext uri="{FF2B5EF4-FFF2-40B4-BE49-F238E27FC236}">
                <a16:creationId xmlns:a16="http://schemas.microsoft.com/office/drawing/2014/main" id="{A65C9069-9873-A3F4-CB2F-13253F6DBD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97" y="1865954"/>
            <a:ext cx="559074" cy="5590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9F35DAE8-5F9C-1215-B735-1CD51FE96ADB}"/>
                  </a:ext>
                </a:extLst>
              </p:cNvPr>
              <p:cNvSpPr txBox="1"/>
              <p:nvPr/>
            </p:nvSpPr>
            <p:spPr>
              <a:xfrm>
                <a:off x="3268343" y="1253847"/>
                <a:ext cx="87928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𝑚𝑠𝑘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9F35DAE8-5F9C-1215-B735-1CD51FE96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343" y="1253847"/>
                <a:ext cx="879280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D20B901-D07E-A31C-BDAC-4CB148BC0D80}"/>
                  </a:ext>
                </a:extLst>
              </p:cNvPr>
              <p:cNvSpPr txBox="1"/>
              <p:nvPr/>
            </p:nvSpPr>
            <p:spPr>
              <a:xfrm>
                <a:off x="2305397" y="1241413"/>
                <a:ext cx="57470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D20B901-D07E-A31C-BDAC-4CB148BC0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397" y="1241413"/>
                <a:ext cx="574709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7538081-C60A-A850-7D48-77E8CF624D85}"/>
                  </a:ext>
                </a:extLst>
              </p:cNvPr>
              <p:cNvSpPr txBox="1"/>
              <p:nvPr/>
            </p:nvSpPr>
            <p:spPr>
              <a:xfrm>
                <a:off x="3730740" y="5029566"/>
                <a:ext cx="56829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𝑣𝑘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7538081-C60A-A850-7D48-77E8CF624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740" y="5029566"/>
                <a:ext cx="568296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図 17">
            <a:extLst>
              <a:ext uri="{FF2B5EF4-FFF2-40B4-BE49-F238E27FC236}">
                <a16:creationId xmlns:a16="http://schemas.microsoft.com/office/drawing/2014/main" id="{78B9C33F-12F0-E6EB-787E-E51E673C23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511" y="5532906"/>
            <a:ext cx="780290" cy="78029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0E38F98B-9971-1647-606F-67B82F8B6B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415" y="5636876"/>
            <a:ext cx="577667" cy="577667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949E3811-6FAA-E243-2BDA-7C90D7D1FC75}"/>
              </a:ext>
            </a:extLst>
          </p:cNvPr>
          <p:cNvGrpSpPr/>
          <p:nvPr/>
        </p:nvGrpSpPr>
        <p:grpSpPr>
          <a:xfrm>
            <a:off x="3374245" y="3959652"/>
            <a:ext cx="923939" cy="876306"/>
            <a:chOff x="8736662" y="5202702"/>
            <a:chExt cx="923939" cy="876306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FEB98BF4-C941-B2BB-C131-712C2EFA1D3A}"/>
                </a:ext>
              </a:extLst>
            </p:cNvPr>
            <p:cNvGrpSpPr/>
            <p:nvPr/>
          </p:nvGrpSpPr>
          <p:grpSpPr>
            <a:xfrm>
              <a:off x="8967543" y="5288206"/>
              <a:ext cx="693058" cy="790802"/>
              <a:chOff x="2503169" y="4299111"/>
              <a:chExt cx="1010043" cy="1057804"/>
            </a:xfrm>
          </p:grpSpPr>
          <p:pic>
            <p:nvPicPr>
              <p:cNvPr id="16" name="図 15">
                <a:extLst>
                  <a:ext uri="{FF2B5EF4-FFF2-40B4-BE49-F238E27FC236}">
                    <a16:creationId xmlns:a16="http://schemas.microsoft.com/office/drawing/2014/main" id="{9213E5E7-176D-2BA8-1E74-903FD5721E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0114" y="4663817"/>
                <a:ext cx="693098" cy="693098"/>
              </a:xfrm>
              <a:prstGeom prst="rect">
                <a:avLst/>
              </a:prstGeom>
            </p:spPr>
          </p:pic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B3AC94F1-9199-E1BC-7CBA-EB9AA1E814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3169" y="4299111"/>
                <a:ext cx="762529" cy="762529"/>
              </a:xfrm>
              <a:prstGeom prst="rect">
                <a:avLst/>
              </a:prstGeom>
            </p:spPr>
          </p:pic>
        </p:grpSp>
        <p:pic>
          <p:nvPicPr>
            <p:cNvPr id="20" name="図 19" descr="アイコン&#10;&#10;自動的に生成された説明">
              <a:extLst>
                <a:ext uri="{FF2B5EF4-FFF2-40B4-BE49-F238E27FC236}">
                  <a16:creationId xmlns:a16="http://schemas.microsoft.com/office/drawing/2014/main" id="{ABA2AD4E-D7CE-1EB9-9830-6A7D64DCA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6662" y="5202702"/>
              <a:ext cx="601040" cy="60104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4CEEFCC5-3EEA-7529-36C6-93DB8998797A}"/>
                  </a:ext>
                </a:extLst>
              </p:cNvPr>
              <p:cNvSpPr txBox="1"/>
              <p:nvPr/>
            </p:nvSpPr>
            <p:spPr>
              <a:xfrm>
                <a:off x="6483068" y="3336054"/>
                <a:ext cx="79688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𝐷𝑒𝑐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4CEEFCC5-3EEA-7529-36C6-93DB89987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068" y="3336054"/>
                <a:ext cx="796885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C3C03A7F-0B3C-07A6-FD11-88AADD85D473}"/>
                  </a:ext>
                </a:extLst>
              </p:cNvPr>
              <p:cNvSpPr txBox="1"/>
              <p:nvPr/>
            </p:nvSpPr>
            <p:spPr>
              <a:xfrm>
                <a:off x="5197758" y="5111971"/>
                <a:ext cx="130266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𝐷𝑒𝑙𝑒𝑡𝑒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C3C03A7F-0B3C-07A6-FD11-88AADD85D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758" y="5111971"/>
                <a:ext cx="1302664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67DED7A6-4BC2-5228-3DE2-361729783E36}"/>
                  </a:ext>
                </a:extLst>
              </p:cNvPr>
              <p:cNvSpPr txBox="1"/>
              <p:nvPr/>
            </p:nvSpPr>
            <p:spPr>
              <a:xfrm>
                <a:off x="8098820" y="5317274"/>
                <a:ext cx="102169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𝑉𝑟𝑓𝑦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67DED7A6-4BC2-5228-3DE2-361729783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820" y="5317274"/>
                <a:ext cx="1021690" cy="4924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図 30" descr="アイコン&#10;&#10;自動的に生成された説明">
            <a:extLst>
              <a:ext uri="{FF2B5EF4-FFF2-40B4-BE49-F238E27FC236}">
                <a16:creationId xmlns:a16="http://schemas.microsoft.com/office/drawing/2014/main" id="{22279A7B-4786-08D0-2EEF-D2A0B190B30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094" y="5604414"/>
            <a:ext cx="467585" cy="467585"/>
          </a:xfrm>
          <a:prstGeom prst="rect">
            <a:avLst/>
          </a:prstGeom>
        </p:spPr>
      </p:pic>
      <p:pic>
        <p:nvPicPr>
          <p:cNvPr id="33" name="図 32" descr="図形&#10;&#10;低い精度で自動的に生成された説明">
            <a:extLst>
              <a:ext uri="{FF2B5EF4-FFF2-40B4-BE49-F238E27FC236}">
                <a16:creationId xmlns:a16="http://schemas.microsoft.com/office/drawing/2014/main" id="{07ED8BCC-51EC-2F53-5AC7-C42CECA9098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4683" y="5684518"/>
            <a:ext cx="372363" cy="3723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2A2F333C-88E4-2D26-0254-19F63D7DB19A}"/>
                  </a:ext>
                </a:extLst>
              </p:cNvPr>
              <p:cNvSpPr txBox="1"/>
              <p:nvPr/>
            </p:nvSpPr>
            <p:spPr>
              <a:xfrm>
                <a:off x="780944" y="1805086"/>
                <a:ext cx="1347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3200" b="0" i="1" smtClean="0">
                        <a:latin typeface="Cambria Math" panose="02040503050406030204" pitchFamily="18" charset="0"/>
                      </a:rPr>
                      <m:t>𝑆𝑒𝑡𝑢𝑝</m:t>
                    </m:r>
                  </m:oMath>
                </a14:m>
                <a:r>
                  <a:rPr lang="en-US" altLang="ja-JP" sz="3200" dirty="0"/>
                  <a:t>:</a:t>
                </a:r>
                <a:endParaRPr kumimoji="1" lang="ja-JP" altLang="en-US" sz="32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2A2F333C-88E4-2D26-0254-19F63D7DB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44" y="1805086"/>
                <a:ext cx="1347035" cy="584775"/>
              </a:xfrm>
              <a:prstGeom prst="rect">
                <a:avLst/>
              </a:prstGeom>
              <a:blipFill>
                <a:blip r:embed="rId18"/>
                <a:stretch>
                  <a:fillRect t="-13542" r="-10860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>
            <a:extLst>
              <a:ext uri="{FF2B5EF4-FFF2-40B4-BE49-F238E27FC236}">
                <a16:creationId xmlns:a16="http://schemas.microsoft.com/office/drawing/2014/main" id="{D2D05073-B306-A909-AE37-9FE37C33C80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235" y="3223733"/>
            <a:ext cx="475581" cy="51815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07F06CC-53AB-0E3B-7F26-1F6DF10F7B1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10" y="4317806"/>
            <a:ext cx="475581" cy="518152"/>
          </a:xfrm>
          <a:prstGeom prst="rect">
            <a:avLst/>
          </a:prstGeom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7F8C67F0-576A-2E59-4A60-705584FCBFD6}"/>
              </a:ext>
            </a:extLst>
          </p:cNvPr>
          <p:cNvCxnSpPr>
            <a:stCxn id="4" idx="3"/>
          </p:cNvCxnSpPr>
          <p:nvPr/>
        </p:nvCxnSpPr>
        <p:spPr>
          <a:xfrm flipV="1">
            <a:off x="1520291" y="4560692"/>
            <a:ext cx="1939189" cy="1619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B94010F-F06E-FFA8-C6A8-E48805E71209}"/>
                  </a:ext>
                </a:extLst>
              </p:cNvPr>
              <p:cNvSpPr txBox="1"/>
              <p:nvPr/>
            </p:nvSpPr>
            <p:spPr>
              <a:xfrm>
                <a:off x="2098881" y="4094316"/>
                <a:ext cx="80169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𝐸𝑛𝑐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B94010F-F06E-FFA8-C6A8-E48805E71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881" y="4094316"/>
                <a:ext cx="801694" cy="4924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コネクタ: カギ線 21">
            <a:extLst>
              <a:ext uri="{FF2B5EF4-FFF2-40B4-BE49-F238E27FC236}">
                <a16:creationId xmlns:a16="http://schemas.microsoft.com/office/drawing/2014/main" id="{4240B8BF-97BF-8AB9-B2D1-49A809CDEA2C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96942" y="4693534"/>
            <a:ext cx="1316098" cy="1082794"/>
          </a:xfrm>
          <a:prstGeom prst="bentConnector2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EAFE46ED-ED27-0591-B81A-4E208A4C4380}"/>
              </a:ext>
            </a:extLst>
          </p:cNvPr>
          <p:cNvCxnSpPr/>
          <p:nvPr/>
        </p:nvCxnSpPr>
        <p:spPr>
          <a:xfrm flipH="1">
            <a:off x="10279380" y="5513202"/>
            <a:ext cx="396240" cy="701439"/>
          </a:xfrm>
          <a:prstGeom prst="line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E3072C9C-4020-9A83-0CA7-3AB43F9852CB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4298184" y="3541899"/>
            <a:ext cx="3765470" cy="103498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2397217A-7D8D-5602-DEF9-51369C4B4660}"/>
              </a:ext>
            </a:extLst>
          </p:cNvPr>
          <p:cNvCxnSpPr>
            <a:stCxn id="16" idx="3"/>
            <a:endCxn id="19" idx="1"/>
          </p:cNvCxnSpPr>
          <p:nvPr/>
        </p:nvCxnSpPr>
        <p:spPr>
          <a:xfrm>
            <a:off x="4298184" y="4576882"/>
            <a:ext cx="1096231" cy="134882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5494F6AC-F671-F6D3-AF5A-DA9D5725C820}"/>
              </a:ext>
            </a:extLst>
          </p:cNvPr>
          <p:cNvCxnSpPr>
            <a:cxnSpLocks/>
            <a:stCxn id="19" idx="3"/>
            <a:endCxn id="18" idx="1"/>
          </p:cNvCxnSpPr>
          <p:nvPr/>
        </p:nvCxnSpPr>
        <p:spPr>
          <a:xfrm flipV="1">
            <a:off x="5972082" y="5923051"/>
            <a:ext cx="848429" cy="265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177F2873-DAE1-FD57-1F79-5FB5CD4E6E6C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7600801" y="5890403"/>
            <a:ext cx="2182868" cy="3264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 descr="アイコン&#10;&#10;自動的に生成された説明">
            <a:extLst>
              <a:ext uri="{FF2B5EF4-FFF2-40B4-BE49-F238E27FC236}">
                <a16:creationId xmlns:a16="http://schemas.microsoft.com/office/drawing/2014/main" id="{6E8C1C37-FAEA-96FF-550B-BEAEDDC0FC9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658" y="4715061"/>
            <a:ext cx="564013" cy="564013"/>
          </a:xfrm>
          <a:prstGeom prst="rect">
            <a:avLst/>
          </a:prstGeom>
        </p:spPr>
      </p:pic>
      <p:pic>
        <p:nvPicPr>
          <p:cNvPr id="10" name="図 9" descr="アイコン&#10;&#10;自動的に生成された説明">
            <a:extLst>
              <a:ext uri="{FF2B5EF4-FFF2-40B4-BE49-F238E27FC236}">
                <a16:creationId xmlns:a16="http://schemas.microsoft.com/office/drawing/2014/main" id="{E5E76813-8E18-9DA4-F346-9F9BFA5BA61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197" y="5624720"/>
            <a:ext cx="564013" cy="564013"/>
          </a:xfrm>
          <a:prstGeom prst="rect">
            <a:avLst/>
          </a:prstGeom>
        </p:spPr>
      </p:pic>
      <p:pic>
        <p:nvPicPr>
          <p:cNvPr id="23" name="図 22" descr="アイコン&#10;&#10;自動的に生成された説明">
            <a:extLst>
              <a:ext uri="{FF2B5EF4-FFF2-40B4-BE49-F238E27FC236}">
                <a16:creationId xmlns:a16="http://schemas.microsoft.com/office/drawing/2014/main" id="{08D817CE-8B49-9E5A-25C5-9FC2C26604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414" y="3535242"/>
            <a:ext cx="559074" cy="559074"/>
          </a:xfrm>
          <a:prstGeom prst="rect">
            <a:avLst/>
          </a:prstGeom>
        </p:spPr>
      </p:pic>
      <p:pic>
        <p:nvPicPr>
          <p:cNvPr id="32" name="図 31" descr="アイコン&#10;&#10;自動的に生成された説明">
            <a:extLst>
              <a:ext uri="{FF2B5EF4-FFF2-40B4-BE49-F238E27FC236}">
                <a16:creationId xmlns:a16="http://schemas.microsoft.com/office/drawing/2014/main" id="{B559208F-F91F-44C0-9638-60D3E73C16C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395" y="1837138"/>
            <a:ext cx="587890" cy="587890"/>
          </a:xfrm>
          <a:prstGeom prst="rect">
            <a:avLst/>
          </a:prstGeom>
        </p:spPr>
      </p:pic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90E5945E-B074-898B-8D13-EF14312CF62D}"/>
              </a:ext>
            </a:extLst>
          </p:cNvPr>
          <p:cNvGrpSpPr/>
          <p:nvPr/>
        </p:nvGrpSpPr>
        <p:grpSpPr>
          <a:xfrm>
            <a:off x="6386906" y="1916433"/>
            <a:ext cx="893047" cy="679443"/>
            <a:chOff x="6386906" y="1916433"/>
            <a:chExt cx="893047" cy="679443"/>
          </a:xfrm>
        </p:grpSpPr>
        <p:pic>
          <p:nvPicPr>
            <p:cNvPr id="27" name="図 26" descr="アイコン&#10;&#10;自動的に生成された説明">
              <a:extLst>
                <a:ext uri="{FF2B5EF4-FFF2-40B4-BE49-F238E27FC236}">
                  <a16:creationId xmlns:a16="http://schemas.microsoft.com/office/drawing/2014/main" id="{3CE64B08-E66A-E706-1109-D6A129267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0879" y="1916433"/>
              <a:ext cx="559074" cy="559074"/>
            </a:xfrm>
            <a:prstGeom prst="rect">
              <a:avLst/>
            </a:prstGeom>
          </p:spPr>
        </p:pic>
        <p:pic>
          <p:nvPicPr>
            <p:cNvPr id="36" name="図 35" descr="アイコン&#10;&#10;自動的に生成された説明">
              <a:extLst>
                <a:ext uri="{FF2B5EF4-FFF2-40B4-BE49-F238E27FC236}">
                  <a16:creationId xmlns:a16="http://schemas.microsoft.com/office/drawing/2014/main" id="{9615EF09-E44E-8F90-FFB5-3089F9A25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6906" y="1982671"/>
              <a:ext cx="613205" cy="61320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1DFAC6DC-724B-D1B6-23C6-17D3BAB602DA}"/>
                  </a:ext>
                </a:extLst>
              </p:cNvPr>
              <p:cNvSpPr txBox="1"/>
              <p:nvPr/>
            </p:nvSpPr>
            <p:spPr>
              <a:xfrm>
                <a:off x="4397880" y="1381665"/>
                <a:ext cx="22956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3200" b="0" i="1" smtClean="0">
                        <a:latin typeface="Cambria Math" panose="02040503050406030204" pitchFamily="18" charset="0"/>
                      </a:rPr>
                      <m:t>𝐾𝑒𝑦𝐺𝑒𝑛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3200" dirty="0"/>
                  <a:t>:</a:t>
                </a:r>
                <a:endParaRPr kumimoji="1" lang="ja-JP" altLang="en-US" sz="32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1DFAC6DC-724B-D1B6-23C6-17D3BAB60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880" y="1381665"/>
                <a:ext cx="2295628" cy="584775"/>
              </a:xfrm>
              <a:prstGeom prst="rect">
                <a:avLst/>
              </a:prstGeom>
              <a:blipFill>
                <a:blip r:embed="rId24"/>
                <a:stretch>
                  <a:fillRect t="-13542" r="-5836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BCC6E608-B37B-C017-67F2-B22BDCEA0C7B}"/>
              </a:ext>
            </a:extLst>
          </p:cNvPr>
          <p:cNvCxnSpPr>
            <a:cxnSpLocks/>
          </p:cNvCxnSpPr>
          <p:nvPr/>
        </p:nvCxnSpPr>
        <p:spPr>
          <a:xfrm flipV="1">
            <a:off x="4155247" y="2183523"/>
            <a:ext cx="2157674" cy="538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4E90DBD7-9B93-B8CE-4D80-666BBD2E5A8F}"/>
              </a:ext>
            </a:extLst>
          </p:cNvPr>
          <p:cNvCxnSpPr>
            <a:cxnSpLocks/>
          </p:cNvCxnSpPr>
          <p:nvPr/>
        </p:nvCxnSpPr>
        <p:spPr>
          <a:xfrm>
            <a:off x="7000111" y="2612107"/>
            <a:ext cx="0" cy="81689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ED075BB0-9CA9-4D05-DED1-A92F083908AD}"/>
                  </a:ext>
                </a:extLst>
              </p:cNvPr>
              <p:cNvSpPr txBox="1"/>
              <p:nvPr/>
            </p:nvSpPr>
            <p:spPr>
              <a:xfrm>
                <a:off x="8257009" y="3198293"/>
                <a:ext cx="113415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(     )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ED075BB0-9CA9-4D05-DED1-A92F08390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7009" y="3198293"/>
                <a:ext cx="1134157" cy="49244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スライド番号プレースホルダー 3">
            <a:extLst>
              <a:ext uri="{FF2B5EF4-FFF2-40B4-BE49-F238E27FC236}">
                <a16:creationId xmlns:a16="http://schemas.microsoft.com/office/drawing/2014/main" id="{966DA1AF-4C82-89A8-D7D4-8AB93236A0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3"/>
            <a:ext cx="2743200" cy="365125"/>
          </a:xfrm>
        </p:spPr>
        <p:txBody>
          <a:bodyPr/>
          <a:lstStyle/>
          <a:p>
            <a:fld id="{23567B12-D15D-4314-B784-A73DA28CC051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379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  <p:bldP spid="28" grpId="0"/>
      <p:bldP spid="29" grpId="0"/>
      <p:bldP spid="24" grpId="0"/>
      <p:bldP spid="38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4E486AF5-A687-47B2-BF7B-1F718268E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Certified Everlasting Security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969C1C2-6ABC-4219-9205-B93DCA3E51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567B12-D15D-4314-B784-A73DA28CC051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AE2F1A38-A7D9-4009-299E-E0FC4F258F41}"/>
              </a:ext>
            </a:extLst>
          </p:cNvPr>
          <p:cNvCxnSpPr>
            <a:cxnSpLocks/>
          </p:cNvCxnSpPr>
          <p:nvPr/>
        </p:nvCxnSpPr>
        <p:spPr>
          <a:xfrm>
            <a:off x="3799355" y="2445248"/>
            <a:ext cx="5347335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9A6E6B3A-680B-F5C8-7923-399C6AB9848F}"/>
              </a:ext>
            </a:extLst>
          </p:cNvPr>
          <p:cNvGrpSpPr/>
          <p:nvPr/>
        </p:nvGrpSpPr>
        <p:grpSpPr>
          <a:xfrm>
            <a:off x="6102315" y="1514997"/>
            <a:ext cx="782517" cy="762529"/>
            <a:chOff x="4447083" y="2427976"/>
            <a:chExt cx="782517" cy="762529"/>
          </a:xfrm>
        </p:grpSpPr>
        <p:grpSp>
          <p:nvGrpSpPr>
            <p:cNvPr id="38" name="グループ化 37">
              <a:extLst>
                <a:ext uri="{FF2B5EF4-FFF2-40B4-BE49-F238E27FC236}">
                  <a16:creationId xmlns:a16="http://schemas.microsoft.com/office/drawing/2014/main" id="{68AB0C13-9E47-6F82-8CAC-65D0BD7CBF35}"/>
                </a:ext>
              </a:extLst>
            </p:cNvPr>
            <p:cNvGrpSpPr/>
            <p:nvPr/>
          </p:nvGrpSpPr>
          <p:grpSpPr>
            <a:xfrm>
              <a:off x="4581187" y="2427976"/>
              <a:ext cx="648413" cy="762529"/>
              <a:chOff x="400317" y="4326029"/>
              <a:chExt cx="1010043" cy="1057804"/>
            </a:xfrm>
          </p:grpSpPr>
          <p:pic>
            <p:nvPicPr>
              <p:cNvPr id="36" name="図 35">
                <a:extLst>
                  <a:ext uri="{FF2B5EF4-FFF2-40B4-BE49-F238E27FC236}">
                    <a16:creationId xmlns:a16="http://schemas.microsoft.com/office/drawing/2014/main" id="{26A0960A-9671-4BB6-AAAF-514E8C2ABF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7262" y="4690735"/>
                <a:ext cx="693098" cy="693098"/>
              </a:xfrm>
              <a:prstGeom prst="rect">
                <a:avLst/>
              </a:prstGeom>
            </p:spPr>
          </p:pic>
          <p:pic>
            <p:nvPicPr>
              <p:cNvPr id="31" name="図 30">
                <a:extLst>
                  <a:ext uri="{FF2B5EF4-FFF2-40B4-BE49-F238E27FC236}">
                    <a16:creationId xmlns:a16="http://schemas.microsoft.com/office/drawing/2014/main" id="{C5516F70-110C-41DB-BC96-2701822947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317" y="4326029"/>
                <a:ext cx="762529" cy="762529"/>
              </a:xfrm>
              <a:prstGeom prst="rect">
                <a:avLst/>
              </a:prstGeom>
            </p:spPr>
          </p:pic>
        </p:grpSp>
        <p:pic>
          <p:nvPicPr>
            <p:cNvPr id="23" name="図 22" descr="アイコン&#10;&#10;自動的に生成された説明">
              <a:extLst>
                <a:ext uri="{FF2B5EF4-FFF2-40B4-BE49-F238E27FC236}">
                  <a16:creationId xmlns:a16="http://schemas.microsoft.com/office/drawing/2014/main" id="{A14644F9-D1C7-B16F-4CDB-B0089BAD4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7083" y="2520890"/>
              <a:ext cx="337572" cy="337572"/>
            </a:xfrm>
            <a:prstGeom prst="rect">
              <a:avLst/>
            </a:prstGeom>
          </p:spPr>
        </p:pic>
      </p:grpSp>
      <p:pic>
        <p:nvPicPr>
          <p:cNvPr id="25" name="図 24" descr="アイコン&#10;&#10;自動的に生成された説明">
            <a:extLst>
              <a:ext uri="{FF2B5EF4-FFF2-40B4-BE49-F238E27FC236}">
                <a16:creationId xmlns:a16="http://schemas.microsoft.com/office/drawing/2014/main" id="{FFDF4624-FDAA-9048-2553-960CF06F05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520" y="2418962"/>
            <a:ext cx="894163" cy="894163"/>
          </a:xfrm>
          <a:prstGeom prst="rect">
            <a:avLst/>
          </a:prstGeom>
        </p:spPr>
      </p:pic>
      <p:pic>
        <p:nvPicPr>
          <p:cNvPr id="27" name="図 26" descr="アイコン&#10;&#10;自動的に生成された説明">
            <a:extLst>
              <a:ext uri="{FF2B5EF4-FFF2-40B4-BE49-F238E27FC236}">
                <a16:creationId xmlns:a16="http://schemas.microsoft.com/office/drawing/2014/main" id="{FEBE0C89-F98D-2D8A-67D3-743DDA56A3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841" y="2445248"/>
            <a:ext cx="876639" cy="876639"/>
          </a:xfrm>
          <a:prstGeom prst="rect">
            <a:avLst/>
          </a:prstGeom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1657CF59-6E67-5DC1-F0E0-416A37C507F8}"/>
              </a:ext>
            </a:extLst>
          </p:cNvPr>
          <p:cNvCxnSpPr/>
          <p:nvPr/>
        </p:nvCxnSpPr>
        <p:spPr>
          <a:xfrm flipH="1">
            <a:off x="3743283" y="4991619"/>
            <a:ext cx="5420510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図 6">
            <a:extLst>
              <a:ext uri="{FF2B5EF4-FFF2-40B4-BE49-F238E27FC236}">
                <a16:creationId xmlns:a16="http://schemas.microsoft.com/office/drawing/2014/main" id="{769E4C4A-A258-7B64-CD60-BD8D50A06E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834" y="4203177"/>
            <a:ext cx="788442" cy="788442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9E4E733-71B1-97AD-88E4-F1B1DABBA07F}"/>
              </a:ext>
            </a:extLst>
          </p:cNvPr>
          <p:cNvSpPr txBox="1"/>
          <p:nvPr/>
        </p:nvSpPr>
        <p:spPr>
          <a:xfrm>
            <a:off x="4336719" y="4274742"/>
            <a:ext cx="1776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Deleted!</a:t>
            </a:r>
            <a:endParaRPr kumimoji="1" lang="ja-JP" altLang="en-US" sz="3200" dirty="0"/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33811BDE-6438-4D4D-C71F-6FB69C08E00A}"/>
              </a:ext>
            </a:extLst>
          </p:cNvPr>
          <p:cNvGrpSpPr/>
          <p:nvPr/>
        </p:nvGrpSpPr>
        <p:grpSpPr>
          <a:xfrm>
            <a:off x="9735535" y="4685299"/>
            <a:ext cx="1161241" cy="1457260"/>
            <a:chOff x="9735536" y="3727613"/>
            <a:chExt cx="1161241" cy="1457260"/>
          </a:xfrm>
        </p:grpSpPr>
        <p:pic>
          <p:nvPicPr>
            <p:cNvPr id="26" name="図 25" descr="アイコン&#10;&#10;自動的に生成された説明">
              <a:extLst>
                <a:ext uri="{FF2B5EF4-FFF2-40B4-BE49-F238E27FC236}">
                  <a16:creationId xmlns:a16="http://schemas.microsoft.com/office/drawing/2014/main" id="{62BA2711-33CE-990F-1A30-FE7B12E65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7841" y="4308234"/>
              <a:ext cx="876639" cy="876639"/>
            </a:xfrm>
            <a:prstGeom prst="rect">
              <a:avLst/>
            </a:prstGeom>
          </p:spPr>
        </p:pic>
        <p:pic>
          <p:nvPicPr>
            <p:cNvPr id="12" name="図 11" descr="ロゴ&#10;&#10;自動的に生成された説明">
              <a:extLst>
                <a:ext uri="{FF2B5EF4-FFF2-40B4-BE49-F238E27FC236}">
                  <a16:creationId xmlns:a16="http://schemas.microsoft.com/office/drawing/2014/main" id="{CA7C272A-09A8-0F32-B5CC-B45089A06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5536" y="3727613"/>
              <a:ext cx="1161241" cy="1161241"/>
            </a:xfrm>
            <a:prstGeom prst="rect">
              <a:avLst/>
            </a:prstGeom>
          </p:spPr>
        </p:pic>
      </p:grp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29287548-2E6B-472A-3A03-B97BE4C1FBA5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10316156" y="3720854"/>
            <a:ext cx="8878" cy="96444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C7919E13-7F5C-B464-489B-80654365F949}"/>
              </a:ext>
            </a:extLst>
          </p:cNvPr>
          <p:cNvGrpSpPr/>
          <p:nvPr/>
        </p:nvGrpSpPr>
        <p:grpSpPr>
          <a:xfrm>
            <a:off x="8736202" y="5316372"/>
            <a:ext cx="713657" cy="826187"/>
            <a:chOff x="5838194" y="5076376"/>
            <a:chExt cx="713657" cy="826187"/>
          </a:xfrm>
        </p:grpSpPr>
        <p:pic>
          <p:nvPicPr>
            <p:cNvPr id="19" name="図 18" descr="アイコン&#10;&#10;自動的に生成された説明">
              <a:extLst>
                <a:ext uri="{FF2B5EF4-FFF2-40B4-BE49-F238E27FC236}">
                  <a16:creationId xmlns:a16="http://schemas.microsoft.com/office/drawing/2014/main" id="{66E282A2-B09E-334D-69FF-5239E186F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3612" y="5419740"/>
              <a:ext cx="482823" cy="482823"/>
            </a:xfrm>
            <a:prstGeom prst="rect">
              <a:avLst/>
            </a:prstGeom>
          </p:spPr>
        </p:pic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45C98F2F-32BF-5C3A-6FE4-E32DAE848061}"/>
                </a:ext>
              </a:extLst>
            </p:cNvPr>
            <p:cNvSpPr txBox="1"/>
            <p:nvPr/>
          </p:nvSpPr>
          <p:spPr>
            <a:xfrm>
              <a:off x="5838194" y="5076376"/>
              <a:ext cx="7136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/>
                <a:t>???</a:t>
              </a:r>
              <a:endParaRPr kumimoji="1" lang="ja-JP" altLang="en-US" sz="3200" dirty="0"/>
            </a:p>
          </p:txBody>
        </p:sp>
      </p:grpSp>
      <p:pic>
        <p:nvPicPr>
          <p:cNvPr id="32" name="図 31" descr="アイコン&#10;&#10;自動的に生成された説明">
            <a:extLst>
              <a:ext uri="{FF2B5EF4-FFF2-40B4-BE49-F238E27FC236}">
                <a16:creationId xmlns:a16="http://schemas.microsoft.com/office/drawing/2014/main" id="{7E9400F8-CC92-398F-968F-076B45AAF6A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460" y="4463716"/>
            <a:ext cx="761695" cy="761695"/>
          </a:xfrm>
          <a:prstGeom prst="rect">
            <a:avLst/>
          </a:prstGeom>
        </p:spPr>
      </p:pic>
      <p:pic>
        <p:nvPicPr>
          <p:cNvPr id="33" name="図 32" descr="アイコン&#10;&#10;自動的に生成された説明">
            <a:extLst>
              <a:ext uri="{FF2B5EF4-FFF2-40B4-BE49-F238E27FC236}">
                <a16:creationId xmlns:a16="http://schemas.microsoft.com/office/drawing/2014/main" id="{3069D6E2-16D6-AF45-7575-CD5215011AA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460" y="4757826"/>
            <a:ext cx="467585" cy="467585"/>
          </a:xfrm>
          <a:prstGeom prst="rect">
            <a:avLst/>
          </a:prstGeom>
        </p:spPr>
      </p:pic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A06DC2CA-CC49-ADBB-B0A9-9CA81385C694}"/>
              </a:ext>
            </a:extLst>
          </p:cNvPr>
          <p:cNvCxnSpPr/>
          <p:nvPr/>
        </p:nvCxnSpPr>
        <p:spPr>
          <a:xfrm flipH="1">
            <a:off x="3726180" y="3119908"/>
            <a:ext cx="5420510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2EA4FA3D-E5A4-95F0-87CB-8A8121319C89}"/>
              </a:ext>
            </a:extLst>
          </p:cNvPr>
          <p:cNvCxnSpPr>
            <a:cxnSpLocks/>
          </p:cNvCxnSpPr>
          <p:nvPr/>
        </p:nvCxnSpPr>
        <p:spPr>
          <a:xfrm>
            <a:off x="3799355" y="3429000"/>
            <a:ext cx="5347335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円弧 10">
            <a:extLst>
              <a:ext uri="{FF2B5EF4-FFF2-40B4-BE49-F238E27FC236}">
                <a16:creationId xmlns:a16="http://schemas.microsoft.com/office/drawing/2014/main" id="{163BCBF3-C22A-9A9D-6E1A-BF7C4224DD47}"/>
              </a:ext>
            </a:extLst>
          </p:cNvPr>
          <p:cNvSpPr/>
          <p:nvPr/>
        </p:nvSpPr>
        <p:spPr>
          <a:xfrm rot="19045162">
            <a:off x="7545015" y="2834082"/>
            <a:ext cx="914400" cy="914400"/>
          </a:xfrm>
          <a:prstGeom prst="arc">
            <a:avLst>
              <a:gd name="adj1" fmla="val 16200000"/>
              <a:gd name="adj2" fmla="val 11243973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 descr="アイコン&#10;&#10;自動的に生成された説明">
            <a:extLst>
              <a:ext uri="{FF2B5EF4-FFF2-40B4-BE49-F238E27FC236}">
                <a16:creationId xmlns:a16="http://schemas.microsoft.com/office/drawing/2014/main" id="{CFB3107B-AD5F-E9A8-A0F9-53397CBEDA0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724" y="2638157"/>
            <a:ext cx="407328" cy="407328"/>
          </a:xfrm>
          <a:prstGeom prst="rect">
            <a:avLst/>
          </a:prstGeom>
        </p:spPr>
      </p:pic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73621A94-1B8B-2E50-4824-ED5AB70B0E8A}"/>
              </a:ext>
            </a:extLst>
          </p:cNvPr>
          <p:cNvGrpSpPr/>
          <p:nvPr/>
        </p:nvGrpSpPr>
        <p:grpSpPr>
          <a:xfrm>
            <a:off x="6113103" y="3468645"/>
            <a:ext cx="646949" cy="535314"/>
            <a:chOff x="6113103" y="3468645"/>
            <a:chExt cx="646949" cy="535314"/>
          </a:xfrm>
        </p:grpSpPr>
        <p:pic>
          <p:nvPicPr>
            <p:cNvPr id="15" name="図 14" descr="アイコン&#10;&#10;自動的に生成された説明">
              <a:extLst>
                <a:ext uri="{FF2B5EF4-FFF2-40B4-BE49-F238E27FC236}">
                  <a16:creationId xmlns:a16="http://schemas.microsoft.com/office/drawing/2014/main" id="{DC46A939-4B7D-0ACE-9426-83DB428A4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2724" y="3501023"/>
              <a:ext cx="407328" cy="407328"/>
            </a:xfrm>
            <a:prstGeom prst="rect">
              <a:avLst/>
            </a:prstGeom>
          </p:spPr>
        </p:pic>
        <p:pic>
          <p:nvPicPr>
            <p:cNvPr id="18" name="図 17" descr="アイコン&#10;&#10;自動的に生成された説明">
              <a:extLst>
                <a:ext uri="{FF2B5EF4-FFF2-40B4-BE49-F238E27FC236}">
                  <a16:creationId xmlns:a16="http://schemas.microsoft.com/office/drawing/2014/main" id="{54790FF8-A9FA-90C7-2960-25D23255F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3103" y="3468645"/>
              <a:ext cx="535314" cy="5353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571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D2914731-087E-096D-49A8-F422AE931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Prior Works and Main Question</a:t>
            </a:r>
            <a:endParaRPr lang="ja-JP" altLang="en-US" dirty="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C4E6F9D5-7E7B-FFA1-DA6B-8B73A3D291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i="1" dirty="0">
                <a:solidFill>
                  <a:schemeClr val="accent3"/>
                </a:solidFill>
              </a:rPr>
              <a:t>All-or-nothing type </a:t>
            </a:r>
            <a:r>
              <a:rPr lang="en-US" altLang="ja-JP" i="1" dirty="0"/>
              <a:t>encryption with certified deletion</a:t>
            </a:r>
            <a:endParaRPr lang="ja-JP" altLang="en-US" dirty="0"/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FC6C03F5-5D95-52B6-1512-542B79EDDF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ja-JP" dirty="0"/>
              <a:t>SKE, PKE, ABE, FHE, WE, TRE, COM [BI20, HM</a:t>
            </a:r>
            <a:r>
              <a:rPr lang="en-US" altLang="ja-JP" dirty="0">
                <a:solidFill>
                  <a:schemeClr val="accent3"/>
                </a:solidFill>
              </a:rPr>
              <a:t>N</a:t>
            </a:r>
            <a:r>
              <a:rPr lang="en-US" altLang="ja-JP" dirty="0"/>
              <a:t>Y21, HM</a:t>
            </a:r>
            <a:r>
              <a:rPr lang="en-US" altLang="ja-JP" dirty="0">
                <a:solidFill>
                  <a:schemeClr val="accent3"/>
                </a:solidFill>
              </a:rPr>
              <a:t>N</a:t>
            </a:r>
            <a:r>
              <a:rPr lang="en-US" altLang="ja-JP" dirty="0"/>
              <a:t>Y22, Poremba23, BK23, BKP23, AKL23, K</a:t>
            </a:r>
            <a:r>
              <a:rPr lang="en-US" altLang="ja-JP" dirty="0">
                <a:solidFill>
                  <a:schemeClr val="accent3"/>
                </a:solidFill>
              </a:rPr>
              <a:t>N</a:t>
            </a:r>
            <a:r>
              <a:rPr lang="en-US" altLang="ja-JP" dirty="0"/>
              <a:t>Y23, BKMPW23,]</a:t>
            </a:r>
          </a:p>
        </p:txBody>
      </p:sp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017412A-CBA1-8763-C9D9-A9359B049C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/>
              <a:t>Functional encryption with certified deletion?</a:t>
            </a:r>
            <a:endParaRPr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C914AB4-DBB1-20D3-2BA4-293BE28734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/>
              <a:t>And more other cryptographic primitives?</a:t>
            </a:r>
            <a:endParaRPr lang="ja-JP" altLang="en-US" dirty="0"/>
          </a:p>
          <a:p>
            <a:endParaRPr lang="ja-JP" altLang="en-US" dirty="0"/>
          </a:p>
        </p:txBody>
      </p:sp>
      <p:pic>
        <p:nvPicPr>
          <p:cNvPr id="4" name="図 3" descr="アイコン&#10;&#10;自動的に生成された説明">
            <a:extLst>
              <a:ext uri="{FF2B5EF4-FFF2-40B4-BE49-F238E27FC236}">
                <a16:creationId xmlns:a16="http://schemas.microsoft.com/office/drawing/2014/main" id="{B35D5929-F1A3-03DC-864E-4F19460D3B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25" y="3470677"/>
            <a:ext cx="985745" cy="985745"/>
          </a:xfrm>
          <a:prstGeom prst="rect">
            <a:avLst/>
          </a:prstGeom>
        </p:spPr>
      </p:pic>
      <p:sp>
        <p:nvSpPr>
          <p:cNvPr id="6" name="スライド番号プレースホルダー 3">
            <a:extLst>
              <a:ext uri="{FF2B5EF4-FFF2-40B4-BE49-F238E27FC236}">
                <a16:creationId xmlns:a16="http://schemas.microsoft.com/office/drawing/2014/main" id="{4F45AC30-17BD-490E-5E7F-E22AC3252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</p:spPr>
        <p:txBody>
          <a:bodyPr/>
          <a:lstStyle/>
          <a:p>
            <a:fld id="{23567B12-D15D-4314-B784-A73DA28CC05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623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B441A9AC-5D1B-FA9A-FE40-62DE2F930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Technical Hurdles and Solution</a:t>
            </a:r>
            <a:endParaRPr lang="ja-JP" altLang="en-US" dirty="0"/>
          </a:p>
        </p:txBody>
      </p:sp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C7B099E-3C85-E406-7C2F-FA327662A3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88641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A14133B1-96AE-924E-B0FF-F4F1FF294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err="1"/>
              <a:t>Bartusek</a:t>
            </a:r>
            <a:r>
              <a:rPr lang="en-US" altLang="ja-JP" dirty="0"/>
              <a:t>-Khurana Compiler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E43EBA-0D62-C87E-EADA-A9A677C83E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567B12-D15D-4314-B784-A73DA28CC051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048645E-C411-02DA-3BAD-E7891D54635E}"/>
              </a:ext>
            </a:extLst>
          </p:cNvPr>
          <p:cNvSpPr txBox="1"/>
          <p:nvPr/>
        </p:nvSpPr>
        <p:spPr>
          <a:xfrm>
            <a:off x="724930" y="1645186"/>
            <a:ext cx="7588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General compiler for certified deletion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278EC3F7-FF4B-22CC-54BF-CAF8F16A5780}"/>
                  </a:ext>
                </a:extLst>
              </p:cNvPr>
              <p:cNvSpPr txBox="1"/>
              <p:nvPr/>
            </p:nvSpPr>
            <p:spPr>
              <a:xfrm>
                <a:off x="1531620" y="2386057"/>
                <a:ext cx="84563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3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ja-JP" sz="3200" dirty="0"/>
                  <a:t> {</a:t>
                </a:r>
                <a:r>
                  <a:rPr kumimoji="1" lang="en-US" altLang="ja-JP" sz="3200" dirty="0"/>
                  <a:t>SKE, PKE, ABE, FHE, TRE, WE, COM}</a:t>
                </a: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278EC3F7-FF4B-22CC-54BF-CAF8F16A5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620" y="2386057"/>
                <a:ext cx="8456354" cy="584775"/>
              </a:xfrm>
              <a:prstGeom prst="rect">
                <a:avLst/>
              </a:prstGeom>
              <a:blipFill>
                <a:blip r:embed="rId2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矢印: 右 5">
            <a:extLst>
              <a:ext uri="{FF2B5EF4-FFF2-40B4-BE49-F238E27FC236}">
                <a16:creationId xmlns:a16="http://schemas.microsoft.com/office/drawing/2014/main" id="{6EB8F20F-144A-383F-F58C-144AB1B74E0F}"/>
              </a:ext>
            </a:extLst>
          </p:cNvPr>
          <p:cNvSpPr/>
          <p:nvPr/>
        </p:nvSpPr>
        <p:spPr>
          <a:xfrm>
            <a:off x="1736035" y="3153191"/>
            <a:ext cx="978408" cy="4846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2020132-7308-3144-991F-1FD7EFD2D330}"/>
                  </a:ext>
                </a:extLst>
              </p:cNvPr>
              <p:cNvSpPr txBox="1"/>
              <p:nvPr/>
            </p:nvSpPr>
            <p:spPr>
              <a:xfrm>
                <a:off x="3081130" y="3133724"/>
                <a:ext cx="45368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kumimoji="1" lang="ja-JP" altLang="en-US" sz="3200" dirty="0"/>
                  <a:t> </a:t>
                </a:r>
                <a:r>
                  <a:rPr kumimoji="1" lang="en-US" altLang="ja-JP" sz="3200" dirty="0"/>
                  <a:t>with certified deletion</a:t>
                </a:r>
                <a:endParaRPr kumimoji="1" lang="ja-JP" altLang="en-US" sz="32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2020132-7308-3144-991F-1FD7EFD2D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130" y="3133724"/>
                <a:ext cx="4536819" cy="492443"/>
              </a:xfrm>
              <a:prstGeom prst="rect">
                <a:avLst/>
              </a:prstGeom>
              <a:blipFill>
                <a:blip r:embed="rId5"/>
                <a:stretch>
                  <a:fillRect l="-134" t="-24691" r="-4698" b="-493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F767D6BB-CD6D-B9C0-39EB-AF2AE45B8E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36" y="4719941"/>
            <a:ext cx="985745" cy="98574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5B95186-16BB-60AC-AADD-D8A88B93F618}"/>
              </a:ext>
            </a:extLst>
          </p:cNvPr>
          <p:cNvSpPr txBox="1"/>
          <p:nvPr/>
        </p:nvSpPr>
        <p:spPr>
          <a:xfrm>
            <a:off x="1780481" y="5168424"/>
            <a:ext cx="25705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Work</a:t>
            </a:r>
            <a:r>
              <a:rPr kumimoji="1" lang="en-US" altLang="ja-JP" sz="3200" dirty="0"/>
              <a:t> for </a:t>
            </a:r>
            <a:r>
              <a:rPr lang="en-US" altLang="ja-JP" sz="3200" dirty="0"/>
              <a:t>FE?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77907664"/>
      </p:ext>
    </p:extLst>
  </p:cSld>
  <p:clrMapOvr>
    <a:masterClrMapping/>
  </p:clrMapOvr>
</p:sld>
</file>

<file path=ppt/theme/theme1.xml><?xml version="1.0" encoding="utf-8"?>
<a:theme xmlns:a="http://schemas.openxmlformats.org/drawingml/2006/main" name="ppt_template_TP2">
  <a:themeElements>
    <a:clrScheme name="TPstyle">
      <a:dk1>
        <a:srgbClr val="3F3F3F"/>
      </a:dk1>
      <a:lt1>
        <a:sysClr val="window" lastClr="FFFFFF"/>
      </a:lt1>
      <a:dk2>
        <a:srgbClr val="595959"/>
      </a:dk2>
      <a:lt2>
        <a:srgbClr val="FFFFFF"/>
      </a:lt2>
      <a:accent1>
        <a:srgbClr val="260BB2"/>
      </a:accent1>
      <a:accent2>
        <a:srgbClr val="31B200"/>
      </a:accent2>
      <a:accent3>
        <a:srgbClr val="FF832B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Spica Neue P">
      <a:majorFont>
        <a:latin typeface="Spica Neue P Light"/>
        <a:ea typeface="Spica Neue P Light"/>
        <a:cs typeface=""/>
      </a:majorFont>
      <a:minorFont>
        <a:latin typeface="Spica Neue P"/>
        <a:ea typeface="Spica Neue P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_template_TP2" id="{47C57154-E45C-47B2-AB1E-E363140AD424}" vid="{DE4C3D5F-4084-4505-9683-24C053E73EC4}"/>
    </a:ext>
  </a:extLst>
</a:theme>
</file>

<file path=ppt/theme/theme2.xml><?xml version="1.0" encoding="utf-8"?>
<a:theme xmlns:a="http://schemas.openxmlformats.org/drawingml/2006/main" name="1_Custom Design">
  <a:themeElements>
    <a:clrScheme name="Triad P">
      <a:dk1>
        <a:srgbClr val="3F3F3F"/>
      </a:dk1>
      <a:lt1>
        <a:sysClr val="window" lastClr="FFFFFF"/>
      </a:lt1>
      <a:dk2>
        <a:srgbClr val="595959"/>
      </a:dk2>
      <a:lt2>
        <a:srgbClr val="FFFFFF"/>
      </a:lt2>
      <a:accent1>
        <a:srgbClr val="260BB2"/>
      </a:accent1>
      <a:accent2>
        <a:srgbClr val="31B200"/>
      </a:accent2>
      <a:accent3>
        <a:srgbClr val="FF832B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Spica Neue P">
      <a:majorFont>
        <a:latin typeface="Spica Neue P Light"/>
        <a:ea typeface="Spica Neue P Light"/>
        <a:cs typeface=""/>
      </a:majorFont>
      <a:minorFont>
        <a:latin typeface="Spica Neue P"/>
        <a:ea typeface="Spica Neue P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ppt_template_TP2</Template>
  <TotalTime>1739</TotalTime>
  <Words>879</Words>
  <Application>Microsoft Office PowerPoint</Application>
  <PresentationFormat>ワイド画面</PresentationFormat>
  <Paragraphs>162</Paragraphs>
  <Slides>17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17</vt:i4>
      </vt:variant>
    </vt:vector>
  </HeadingPairs>
  <TitlesOfParts>
    <vt:vector size="24" baseType="lpstr">
      <vt:lpstr>Spica Neue P</vt:lpstr>
      <vt:lpstr>Cambria Math</vt:lpstr>
      <vt:lpstr>Spica Neue P Light</vt:lpstr>
      <vt:lpstr>Arial</vt:lpstr>
      <vt:lpstr>Calibri</vt:lpstr>
      <vt:lpstr>ppt_template_TP2</vt:lpstr>
      <vt:lpstr>1_Custom Design</vt:lpstr>
      <vt:lpstr>Certified Everlasting Secure Collusion-Resistant Functional Encryption, and More</vt:lpstr>
      <vt:lpstr>Main Contributions</vt:lpstr>
      <vt:lpstr>What is Cryptography with Certified Deletion?</vt:lpstr>
      <vt:lpstr>Limitation of Classical Cryptography</vt:lpstr>
      <vt:lpstr>Functional Encryption with Certified Deletion</vt:lpstr>
      <vt:lpstr>Certified Everlasting Security</vt:lpstr>
      <vt:lpstr>Prior Works and Main Question</vt:lpstr>
      <vt:lpstr>Technical Hurdles and Solution</vt:lpstr>
      <vt:lpstr>Bartusek-Khurana Compiler</vt:lpstr>
      <vt:lpstr>Why does BK Compiler not work for FE?</vt:lpstr>
      <vt:lpstr>Solution: Public-Slot FE</vt:lpstr>
      <vt:lpstr>Unmask by Public Slot</vt:lpstr>
      <vt:lpstr>Certify BB84 State by One-Time Signature</vt:lpstr>
      <vt:lpstr>Proof Intuition</vt:lpstr>
      <vt:lpstr>Other Constructions with Certified Deletion</vt:lpstr>
      <vt:lpstr>Wrap-up</vt:lpstr>
      <vt:lpstr>Beyond All-or-Nothing Type Encryption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Compact Structure-preserving Signatures with Almost Tight Security</dc:title>
  <dc:creator>r n</dc:creator>
  <cp:lastModifiedBy>Ryo Nishimaki（西巻陵）</cp:lastModifiedBy>
  <cp:revision>16</cp:revision>
  <dcterms:created xsi:type="dcterms:W3CDTF">2017-08-02T22:47:01Z</dcterms:created>
  <dcterms:modified xsi:type="dcterms:W3CDTF">2024-05-27T07:27:38Z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ppt_template_TP2:9\1_Custom Design:7</vt:lpwstr>
  </property>
  <property fmtid="{D5CDD505-2E9C-101B-9397-08002B2CF9AE}" pid="3" name="ClassificationContentMarkingHeaderText">
    <vt:lpwstr>[機密性1/Confidentiality1]</vt:lpwstr>
  </property>
  <property fmtid="{D5CDD505-2E9C-101B-9397-08002B2CF9AE}" pid="4" name="MSIP_Label_dbb4fa5d-3ac5-4415-967c-34900a0e1c6f_Enabled">
    <vt:lpwstr>true</vt:lpwstr>
  </property>
  <property fmtid="{D5CDD505-2E9C-101B-9397-08002B2CF9AE}" pid="5" name="MSIP_Label_dbb4fa5d-3ac5-4415-967c-34900a0e1c6f_SetDate">
    <vt:lpwstr>2024-05-22T03:15:31Z</vt:lpwstr>
  </property>
  <property fmtid="{D5CDD505-2E9C-101B-9397-08002B2CF9AE}" pid="6" name="MSIP_Label_dbb4fa5d-3ac5-4415-967c-34900a0e1c6f_Method">
    <vt:lpwstr>Privileged</vt:lpwstr>
  </property>
  <property fmtid="{D5CDD505-2E9C-101B-9397-08002B2CF9AE}" pid="7" name="MSIP_Label_dbb4fa5d-3ac5-4415-967c-34900a0e1c6f_Name">
    <vt:lpwstr>dbb4fa5d-3ac5-4415-967c-34900a0e1c6f</vt:lpwstr>
  </property>
  <property fmtid="{D5CDD505-2E9C-101B-9397-08002B2CF9AE}" pid="8" name="MSIP_Label_dbb4fa5d-3ac5-4415-967c-34900a0e1c6f_SiteId">
    <vt:lpwstr>a629ef32-67ba-47a6-8eb3-ec43935644fc</vt:lpwstr>
  </property>
  <property fmtid="{D5CDD505-2E9C-101B-9397-08002B2CF9AE}" pid="9" name="MSIP_Label_dbb4fa5d-3ac5-4415-967c-34900a0e1c6f_ActionId">
    <vt:lpwstr>157207ac-7e7a-4bf6-9b4c-5dd3b7a275c5</vt:lpwstr>
  </property>
  <property fmtid="{D5CDD505-2E9C-101B-9397-08002B2CF9AE}" pid="10" name="MSIP_Label_dbb4fa5d-3ac5-4415-967c-34900a0e1c6f_ContentBits">
    <vt:lpwstr>0</vt:lpwstr>
  </property>
</Properties>
</file>