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98" r:id="rId2"/>
    <p:sldMasterId id="2147483985" r:id="rId3"/>
  </p:sldMasterIdLst>
  <p:notesMasterIdLst>
    <p:notesMasterId r:id="rId32"/>
  </p:notesMasterIdLst>
  <p:handoutMasterIdLst>
    <p:handoutMasterId r:id="rId33"/>
  </p:handoutMasterIdLst>
  <p:sldIdLst>
    <p:sldId id="1682" r:id="rId4"/>
    <p:sldId id="1680" r:id="rId5"/>
    <p:sldId id="1672" r:id="rId6"/>
    <p:sldId id="1643" r:id="rId7"/>
    <p:sldId id="1646" r:id="rId8"/>
    <p:sldId id="1689" r:id="rId9"/>
    <p:sldId id="1681" r:id="rId10"/>
    <p:sldId id="1684" r:id="rId11"/>
    <p:sldId id="1671" r:id="rId12"/>
    <p:sldId id="1631" r:id="rId13"/>
    <p:sldId id="1613" r:id="rId14"/>
    <p:sldId id="1633" r:id="rId15"/>
    <p:sldId id="1634" r:id="rId16"/>
    <p:sldId id="1632" r:id="rId17"/>
    <p:sldId id="1648" r:id="rId18"/>
    <p:sldId id="1649" r:id="rId19"/>
    <p:sldId id="1660" r:id="rId20"/>
    <p:sldId id="1661" r:id="rId21"/>
    <p:sldId id="1662" r:id="rId22"/>
    <p:sldId id="1674" r:id="rId23"/>
    <p:sldId id="1656" r:id="rId24"/>
    <p:sldId id="1686" r:id="rId25"/>
    <p:sldId id="1667" r:id="rId26"/>
    <p:sldId id="1670" r:id="rId27"/>
    <p:sldId id="1620" r:id="rId28"/>
    <p:sldId id="1687" r:id="rId29"/>
    <p:sldId id="1688" r:id="rId30"/>
    <p:sldId id="1547" r:id="rId3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75000"/>
      <a:buFont typeface="Monotype Sorts" pitchFamily="10" charset="2"/>
      <a:buChar char="u"/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r" defTabSz="914400" rtl="1" eaLnBrk="1" latinLnBrk="0" hangingPunct="1">
      <a:defRPr sz="9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7BCDA1-E5D5-4EED-BB22-AC616B5B9C4E}">
          <p14:sldIdLst>
            <p14:sldId id="1682"/>
            <p14:sldId id="1680"/>
            <p14:sldId id="1672"/>
            <p14:sldId id="1643"/>
            <p14:sldId id="1646"/>
            <p14:sldId id="1689"/>
            <p14:sldId id="1681"/>
            <p14:sldId id="1684"/>
            <p14:sldId id="1671"/>
            <p14:sldId id="1631"/>
            <p14:sldId id="1613"/>
            <p14:sldId id="1633"/>
            <p14:sldId id="1634"/>
            <p14:sldId id="1632"/>
            <p14:sldId id="1648"/>
            <p14:sldId id="1649"/>
            <p14:sldId id="1660"/>
            <p14:sldId id="1661"/>
            <p14:sldId id="1662"/>
            <p14:sldId id="1674"/>
            <p14:sldId id="1656"/>
            <p14:sldId id="1686"/>
            <p14:sldId id="1667"/>
            <p14:sldId id="1670"/>
            <p14:sldId id="1620"/>
            <p14:sldId id="1687"/>
            <p14:sldId id="1688"/>
            <p14:sldId id="15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744"/>
    <a:srgbClr val="C49500"/>
    <a:srgbClr val="FF00FF"/>
    <a:srgbClr val="0066FF"/>
    <a:srgbClr val="0033CC"/>
    <a:srgbClr val="66FF66"/>
    <a:srgbClr val="E0FBFC"/>
    <a:srgbClr val="66CCFF"/>
    <a:srgbClr val="99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5" autoAdjust="0"/>
    <p:restoredTop sz="90488" autoAdjust="0"/>
  </p:normalViewPr>
  <p:slideViewPr>
    <p:cSldViewPr snapToGrid="0">
      <p:cViewPr>
        <p:scale>
          <a:sx n="125" d="100"/>
          <a:sy n="125" d="100"/>
        </p:scale>
        <p:origin x="1020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 snapToGrid="0">
      <p:cViewPr varScale="1">
        <p:scale>
          <a:sx n="59" d="100"/>
          <a:sy n="59" d="100"/>
        </p:scale>
        <p:origin x="-1704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30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8575" y="0"/>
            <a:ext cx="307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7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14375"/>
            <a:ext cx="4598987" cy="344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05313"/>
            <a:ext cx="5095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8575" y="8812213"/>
            <a:ext cx="3073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12213"/>
            <a:ext cx="30734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56ACA2F-18A8-4585-8F67-5A66671DEF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9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AA25B-A303-0241-9E08-01213653BA01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5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7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8ABF9F4-3180-4AA2-8A3E-A74C458214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3AA7-262A-4EEE-912B-FB4B63B67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A699-6923-43F5-BC36-E19DE96BDF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2FDD-A042-4E9D-804B-006F7A9F89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975225" y="1676400"/>
            <a:ext cx="3787775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975225" y="3810000"/>
            <a:ext cx="3787775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47FDE-88D3-4460-B2B4-D6AB0FC007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16818-E2A9-212E-859F-47A659694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14"/>
          <a:stretch/>
        </p:blipFill>
        <p:spPr>
          <a:xfrm>
            <a:off x="1651740" y="0"/>
            <a:ext cx="7492259" cy="5619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4FD9B8-32B4-E443-0DCF-B1E4B9C8091E}"/>
              </a:ext>
            </a:extLst>
          </p:cNvPr>
          <p:cNvGrpSpPr/>
          <p:nvPr userDrawn="1"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B8C5BB02-2376-F275-00BF-62140B3012DA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22" name="object 4">
                <a:extLst>
                  <a:ext uri="{FF2B5EF4-FFF2-40B4-BE49-F238E27FC236}">
                    <a16:creationId xmlns:a16="http://schemas.microsoft.com/office/drawing/2014/main" id="{AD03D5D0-7714-6458-4A8A-9FAAF3E273C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23" name="object 5">
                <a:extLst>
                  <a:ext uri="{FF2B5EF4-FFF2-40B4-BE49-F238E27FC236}">
                    <a16:creationId xmlns:a16="http://schemas.microsoft.com/office/drawing/2014/main" id="{27C1BA4B-C4D9-3862-55CD-70F4B7BBB4D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F0B90D11-3BA3-6635-8B9F-152AE9660A2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25" name="object 7">
                <a:extLst>
                  <a:ext uri="{FF2B5EF4-FFF2-40B4-BE49-F238E27FC236}">
                    <a16:creationId xmlns:a16="http://schemas.microsoft.com/office/drawing/2014/main" id="{460AEAF1-A62B-9152-188A-5303DF3DB6A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26" name="object 8">
                <a:extLst>
                  <a:ext uri="{FF2B5EF4-FFF2-40B4-BE49-F238E27FC236}">
                    <a16:creationId xmlns:a16="http://schemas.microsoft.com/office/drawing/2014/main" id="{0BBE5514-3B53-4EF5-79C2-561E944B390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id="{75D24E27-086B-C71A-3F6A-C4D1009BBE3F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28" name="object 10">
                <a:extLst>
                  <a:ext uri="{FF2B5EF4-FFF2-40B4-BE49-F238E27FC236}">
                    <a16:creationId xmlns:a16="http://schemas.microsoft.com/office/drawing/2014/main" id="{4F08B35A-F236-C4AD-9360-E237D4C3E6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29" name="object 11">
                <a:extLst>
                  <a:ext uri="{FF2B5EF4-FFF2-40B4-BE49-F238E27FC236}">
                    <a16:creationId xmlns:a16="http://schemas.microsoft.com/office/drawing/2014/main" id="{8F4ACF9A-68A7-6CCE-C21D-850A586E691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30" name="object 12">
                <a:extLst>
                  <a:ext uri="{FF2B5EF4-FFF2-40B4-BE49-F238E27FC236}">
                    <a16:creationId xmlns:a16="http://schemas.microsoft.com/office/drawing/2014/main" id="{12957D38-6EA3-1C8C-D894-93AD06A18F3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31" name="object 13">
                <a:extLst>
                  <a:ext uri="{FF2B5EF4-FFF2-40B4-BE49-F238E27FC236}">
                    <a16:creationId xmlns:a16="http://schemas.microsoft.com/office/drawing/2014/main" id="{5D7772EE-F602-66F0-9523-4B5E59863724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2" name="object 14">
                <a:extLst>
                  <a:ext uri="{FF2B5EF4-FFF2-40B4-BE49-F238E27FC236}">
                    <a16:creationId xmlns:a16="http://schemas.microsoft.com/office/drawing/2014/main" id="{115EC9D7-C3F7-0D4B-BD66-71777170231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3" name="object 15">
                <a:extLst>
                  <a:ext uri="{FF2B5EF4-FFF2-40B4-BE49-F238E27FC236}">
                    <a16:creationId xmlns:a16="http://schemas.microsoft.com/office/drawing/2014/main" id="{5D07FA01-BF1C-623E-C7E4-2CD35A2537C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4" name="object 16">
                <a:extLst>
                  <a:ext uri="{FF2B5EF4-FFF2-40B4-BE49-F238E27FC236}">
                    <a16:creationId xmlns:a16="http://schemas.microsoft.com/office/drawing/2014/main" id="{259AC6DB-2DE5-10E7-EF43-6E9CAA9CC69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35" name="object 17">
                <a:extLst>
                  <a:ext uri="{FF2B5EF4-FFF2-40B4-BE49-F238E27FC236}">
                    <a16:creationId xmlns:a16="http://schemas.microsoft.com/office/drawing/2014/main" id="{D5DD3752-A947-9C31-156B-3BD39F096BF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36" name="object 18">
                <a:extLst>
                  <a:ext uri="{FF2B5EF4-FFF2-40B4-BE49-F238E27FC236}">
                    <a16:creationId xmlns:a16="http://schemas.microsoft.com/office/drawing/2014/main" id="{45B26B1B-282B-AD46-769C-9DD4905ACC83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7" name="object 19">
                <a:extLst>
                  <a:ext uri="{FF2B5EF4-FFF2-40B4-BE49-F238E27FC236}">
                    <a16:creationId xmlns:a16="http://schemas.microsoft.com/office/drawing/2014/main" id="{E8344970-B27F-6229-7C85-174EE51DE785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66" name="object 20">
                <a:extLst>
                  <a:ext uri="{FF2B5EF4-FFF2-40B4-BE49-F238E27FC236}">
                    <a16:creationId xmlns:a16="http://schemas.microsoft.com/office/drawing/2014/main" id="{E5ACCFEF-62DB-13FC-F3FC-9F7938B06FB5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AEF5E574-3286-CB17-994F-D9BCEDFC493B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11" name="object 22">
              <a:extLst>
                <a:ext uri="{FF2B5EF4-FFF2-40B4-BE49-F238E27FC236}">
                  <a16:creationId xmlns:a16="http://schemas.microsoft.com/office/drawing/2014/main" id="{8524CBF3-01B5-8CC7-EEC5-2B8684F59F46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15" name="object 23">
                <a:extLst>
                  <a:ext uri="{FF2B5EF4-FFF2-40B4-BE49-F238E27FC236}">
                    <a16:creationId xmlns:a16="http://schemas.microsoft.com/office/drawing/2014/main" id="{7D6EF68C-268D-E1D6-B1FA-A0F26DFDC6B0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16" name="object 24">
                <a:extLst>
                  <a:ext uri="{FF2B5EF4-FFF2-40B4-BE49-F238E27FC236}">
                    <a16:creationId xmlns:a16="http://schemas.microsoft.com/office/drawing/2014/main" id="{4C42B4FB-666B-854A-8348-0867CAD24536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17" name="object 25">
                <a:extLst>
                  <a:ext uri="{FF2B5EF4-FFF2-40B4-BE49-F238E27FC236}">
                    <a16:creationId xmlns:a16="http://schemas.microsoft.com/office/drawing/2014/main" id="{254FF32A-62C7-DE13-C38C-6C9DF48A9781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8" name="object 26">
                <a:extLst>
                  <a:ext uri="{FF2B5EF4-FFF2-40B4-BE49-F238E27FC236}">
                    <a16:creationId xmlns:a16="http://schemas.microsoft.com/office/drawing/2014/main" id="{1A726E4F-7913-2A48-C441-C64DE8698F8B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9" name="object 27">
                <a:extLst>
                  <a:ext uri="{FF2B5EF4-FFF2-40B4-BE49-F238E27FC236}">
                    <a16:creationId xmlns:a16="http://schemas.microsoft.com/office/drawing/2014/main" id="{09088A6C-F002-20EE-4A09-908EF0087F82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20" name="object 28">
                <a:extLst>
                  <a:ext uri="{FF2B5EF4-FFF2-40B4-BE49-F238E27FC236}">
                    <a16:creationId xmlns:a16="http://schemas.microsoft.com/office/drawing/2014/main" id="{DA0FEDE9-5AE7-D8C1-A547-C96AAEFAA78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8AFCD3CC-7968-9E9A-E248-575095CAE4FA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B425C5B3-E892-1E92-9A09-BDAB24DBF491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3" name="object 31">
              <a:extLst>
                <a:ext uri="{FF2B5EF4-FFF2-40B4-BE49-F238E27FC236}">
                  <a16:creationId xmlns:a16="http://schemas.microsoft.com/office/drawing/2014/main" id="{E38FB3A5-0540-0FC3-C150-C079409C6564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4" name="object 32">
              <a:extLst>
                <a:ext uri="{FF2B5EF4-FFF2-40B4-BE49-F238E27FC236}">
                  <a16:creationId xmlns:a16="http://schemas.microsoft.com/office/drawing/2014/main" id="{5A04091C-F49B-A28D-B152-8ACCD56C5357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</p:spTree>
    <p:extLst>
      <p:ext uri="{BB962C8B-B14F-4D97-AF65-F5344CB8AC3E}">
        <p14:creationId xmlns:p14="http://schemas.microsoft.com/office/powerpoint/2010/main" val="138744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8ABF9F4-3180-4AA2-8A3E-A74C458214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3F980-A73C-4C31-BE76-59E1051CC5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EB0-7C2D-4DE4-BC2C-D7BDE67E72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2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9AFD-9C84-4BD4-A9AF-B3525B6734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81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137C-9532-48FC-A10D-92B77DBD41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3F980-A73C-4C31-BE76-59E1051CC5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A4F0-6619-4749-84F0-78C671A952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CA9D-B541-4035-AE38-818F69A62B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84FB-E32F-4666-A3C7-039749AC1F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7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786A-6A21-43A5-A646-A551F913EC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2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B3AA7-262A-4EEE-912B-FB4B63B67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5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A699-6923-43F5-BC36-E19DE96BDF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2FDD-A042-4E9D-804B-006F7A9F89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975225" y="1676400"/>
            <a:ext cx="3787775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975225" y="3810000"/>
            <a:ext cx="3787775" cy="1981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47FDE-88D3-4460-B2B4-D6AB0FC007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4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16818-E2A9-212E-859F-47A659694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14"/>
          <a:stretch/>
        </p:blipFill>
        <p:spPr>
          <a:xfrm>
            <a:off x="1651740" y="0"/>
            <a:ext cx="7492259" cy="5619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4FD9B8-32B4-E443-0DCF-B1E4B9C8091E}"/>
              </a:ext>
            </a:extLst>
          </p:cNvPr>
          <p:cNvGrpSpPr/>
          <p:nvPr userDrawn="1"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B8C5BB02-2376-F275-00BF-62140B3012DA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22" name="object 4">
                <a:extLst>
                  <a:ext uri="{FF2B5EF4-FFF2-40B4-BE49-F238E27FC236}">
                    <a16:creationId xmlns:a16="http://schemas.microsoft.com/office/drawing/2014/main" id="{AD03D5D0-7714-6458-4A8A-9FAAF3E273C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23" name="object 5">
                <a:extLst>
                  <a:ext uri="{FF2B5EF4-FFF2-40B4-BE49-F238E27FC236}">
                    <a16:creationId xmlns:a16="http://schemas.microsoft.com/office/drawing/2014/main" id="{27C1BA4B-C4D9-3862-55CD-70F4B7BBB4D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F0B90D11-3BA3-6635-8B9F-152AE9660A2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25" name="object 7">
                <a:extLst>
                  <a:ext uri="{FF2B5EF4-FFF2-40B4-BE49-F238E27FC236}">
                    <a16:creationId xmlns:a16="http://schemas.microsoft.com/office/drawing/2014/main" id="{460AEAF1-A62B-9152-188A-5303DF3DB6A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26" name="object 8">
                <a:extLst>
                  <a:ext uri="{FF2B5EF4-FFF2-40B4-BE49-F238E27FC236}">
                    <a16:creationId xmlns:a16="http://schemas.microsoft.com/office/drawing/2014/main" id="{0BBE5514-3B53-4EF5-79C2-561E944B390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id="{75D24E27-086B-C71A-3F6A-C4D1009BBE3F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28" name="object 10">
                <a:extLst>
                  <a:ext uri="{FF2B5EF4-FFF2-40B4-BE49-F238E27FC236}">
                    <a16:creationId xmlns:a16="http://schemas.microsoft.com/office/drawing/2014/main" id="{4F08B35A-F236-C4AD-9360-E237D4C3E6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29" name="object 11">
                <a:extLst>
                  <a:ext uri="{FF2B5EF4-FFF2-40B4-BE49-F238E27FC236}">
                    <a16:creationId xmlns:a16="http://schemas.microsoft.com/office/drawing/2014/main" id="{8F4ACF9A-68A7-6CCE-C21D-850A586E691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30" name="object 12">
                <a:extLst>
                  <a:ext uri="{FF2B5EF4-FFF2-40B4-BE49-F238E27FC236}">
                    <a16:creationId xmlns:a16="http://schemas.microsoft.com/office/drawing/2014/main" id="{12957D38-6EA3-1C8C-D894-93AD06A18F3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31" name="object 13">
                <a:extLst>
                  <a:ext uri="{FF2B5EF4-FFF2-40B4-BE49-F238E27FC236}">
                    <a16:creationId xmlns:a16="http://schemas.microsoft.com/office/drawing/2014/main" id="{5D7772EE-F602-66F0-9523-4B5E59863724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2" name="object 14">
                <a:extLst>
                  <a:ext uri="{FF2B5EF4-FFF2-40B4-BE49-F238E27FC236}">
                    <a16:creationId xmlns:a16="http://schemas.microsoft.com/office/drawing/2014/main" id="{115EC9D7-C3F7-0D4B-BD66-71777170231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3" name="object 15">
                <a:extLst>
                  <a:ext uri="{FF2B5EF4-FFF2-40B4-BE49-F238E27FC236}">
                    <a16:creationId xmlns:a16="http://schemas.microsoft.com/office/drawing/2014/main" id="{5D07FA01-BF1C-623E-C7E4-2CD35A2537C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4" name="object 16">
                <a:extLst>
                  <a:ext uri="{FF2B5EF4-FFF2-40B4-BE49-F238E27FC236}">
                    <a16:creationId xmlns:a16="http://schemas.microsoft.com/office/drawing/2014/main" id="{259AC6DB-2DE5-10E7-EF43-6E9CAA9CC69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35" name="object 17">
                <a:extLst>
                  <a:ext uri="{FF2B5EF4-FFF2-40B4-BE49-F238E27FC236}">
                    <a16:creationId xmlns:a16="http://schemas.microsoft.com/office/drawing/2014/main" id="{D5DD3752-A947-9C31-156B-3BD39F096BF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36" name="object 18">
                <a:extLst>
                  <a:ext uri="{FF2B5EF4-FFF2-40B4-BE49-F238E27FC236}">
                    <a16:creationId xmlns:a16="http://schemas.microsoft.com/office/drawing/2014/main" id="{45B26B1B-282B-AD46-769C-9DD4905ACC83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7" name="object 19">
                <a:extLst>
                  <a:ext uri="{FF2B5EF4-FFF2-40B4-BE49-F238E27FC236}">
                    <a16:creationId xmlns:a16="http://schemas.microsoft.com/office/drawing/2014/main" id="{E8344970-B27F-6229-7C85-174EE51DE785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66" name="object 20">
                <a:extLst>
                  <a:ext uri="{FF2B5EF4-FFF2-40B4-BE49-F238E27FC236}">
                    <a16:creationId xmlns:a16="http://schemas.microsoft.com/office/drawing/2014/main" id="{E5ACCFEF-62DB-13FC-F3FC-9F7938B06FB5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AEF5E574-3286-CB17-994F-D9BCEDFC493B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11" name="object 22">
              <a:extLst>
                <a:ext uri="{FF2B5EF4-FFF2-40B4-BE49-F238E27FC236}">
                  <a16:creationId xmlns:a16="http://schemas.microsoft.com/office/drawing/2014/main" id="{8524CBF3-01B5-8CC7-EEC5-2B8684F59F46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15" name="object 23">
                <a:extLst>
                  <a:ext uri="{FF2B5EF4-FFF2-40B4-BE49-F238E27FC236}">
                    <a16:creationId xmlns:a16="http://schemas.microsoft.com/office/drawing/2014/main" id="{7D6EF68C-268D-E1D6-B1FA-A0F26DFDC6B0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16" name="object 24">
                <a:extLst>
                  <a:ext uri="{FF2B5EF4-FFF2-40B4-BE49-F238E27FC236}">
                    <a16:creationId xmlns:a16="http://schemas.microsoft.com/office/drawing/2014/main" id="{4C42B4FB-666B-854A-8348-0867CAD24536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17" name="object 25">
                <a:extLst>
                  <a:ext uri="{FF2B5EF4-FFF2-40B4-BE49-F238E27FC236}">
                    <a16:creationId xmlns:a16="http://schemas.microsoft.com/office/drawing/2014/main" id="{254FF32A-62C7-DE13-C38C-6C9DF48A9781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8" name="object 26">
                <a:extLst>
                  <a:ext uri="{FF2B5EF4-FFF2-40B4-BE49-F238E27FC236}">
                    <a16:creationId xmlns:a16="http://schemas.microsoft.com/office/drawing/2014/main" id="{1A726E4F-7913-2A48-C441-C64DE8698F8B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9" name="object 27">
                <a:extLst>
                  <a:ext uri="{FF2B5EF4-FFF2-40B4-BE49-F238E27FC236}">
                    <a16:creationId xmlns:a16="http://schemas.microsoft.com/office/drawing/2014/main" id="{09088A6C-F002-20EE-4A09-908EF0087F82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20" name="object 28">
                <a:extLst>
                  <a:ext uri="{FF2B5EF4-FFF2-40B4-BE49-F238E27FC236}">
                    <a16:creationId xmlns:a16="http://schemas.microsoft.com/office/drawing/2014/main" id="{DA0FEDE9-5AE7-D8C1-A547-C96AAEFAA78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8AFCD3CC-7968-9E9A-E248-575095CAE4FA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B425C5B3-E892-1E92-9A09-BDAB24DBF491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3" name="object 31">
              <a:extLst>
                <a:ext uri="{FF2B5EF4-FFF2-40B4-BE49-F238E27FC236}">
                  <a16:creationId xmlns:a16="http://schemas.microsoft.com/office/drawing/2014/main" id="{E38FB3A5-0540-0FC3-C150-C079409C6564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4" name="object 32">
              <a:extLst>
                <a:ext uri="{FF2B5EF4-FFF2-40B4-BE49-F238E27FC236}">
                  <a16:creationId xmlns:a16="http://schemas.microsoft.com/office/drawing/2014/main" id="{5A04091C-F49B-A28D-B152-8ACCD56C5357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627E1A8-EA8C-9265-879C-0011EC48A5CA}"/>
              </a:ext>
            </a:extLst>
          </p:cNvPr>
          <p:cNvSpPr/>
          <p:nvPr userDrawn="1"/>
        </p:nvSpPr>
        <p:spPr bwMode="auto">
          <a:xfrm>
            <a:off x="0" y="1285910"/>
            <a:ext cx="1659174" cy="269160"/>
          </a:xfrm>
          <a:prstGeom prst="rect">
            <a:avLst/>
          </a:prstGeom>
          <a:solidFill>
            <a:srgbClr val="1D3744"/>
          </a:solidFill>
          <a:ln w="76200" cap="flat" cmpd="sng" algn="ctr">
            <a:noFill/>
            <a:prstDash val="solid"/>
            <a:round/>
            <a:headEnd type="none" w="sm" len="sm"/>
            <a:tailEnd type="none" w="lg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10" charset="2"/>
              <a:buChar char="u"/>
              <a:tabLst/>
            </a:pPr>
            <a:endParaRPr kumimoji="0" lang="en-A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86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16818-E2A9-212E-859F-47A659694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14"/>
          <a:stretch/>
        </p:blipFill>
        <p:spPr>
          <a:xfrm>
            <a:off x="1651740" y="0"/>
            <a:ext cx="7492259" cy="56191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4FD9B8-32B4-E443-0DCF-B1E4B9C8091E}"/>
              </a:ext>
            </a:extLst>
          </p:cNvPr>
          <p:cNvGrpSpPr/>
          <p:nvPr userDrawn="1"/>
        </p:nvGrpSpPr>
        <p:grpSpPr>
          <a:xfrm>
            <a:off x="381293" y="380998"/>
            <a:ext cx="1317732" cy="727483"/>
            <a:chOff x="837666" y="837723"/>
            <a:chExt cx="2897383" cy="1599565"/>
          </a:xfrm>
        </p:grpSpPr>
        <p:grpSp>
          <p:nvGrpSpPr>
            <p:cNvPr id="7" name="object 3">
              <a:extLst>
                <a:ext uri="{FF2B5EF4-FFF2-40B4-BE49-F238E27FC236}">
                  <a16:creationId xmlns:a16="http://schemas.microsoft.com/office/drawing/2014/main" id="{B8C5BB02-2376-F275-00BF-62140B3012DA}"/>
                </a:ext>
              </a:extLst>
            </p:cNvPr>
            <p:cNvGrpSpPr/>
            <p:nvPr/>
          </p:nvGrpSpPr>
          <p:grpSpPr>
            <a:xfrm>
              <a:off x="2212954" y="1261511"/>
              <a:ext cx="1522095" cy="476884"/>
              <a:chOff x="2212954" y="1261511"/>
              <a:chExt cx="1522095" cy="476884"/>
            </a:xfrm>
          </p:grpSpPr>
          <p:pic>
            <p:nvPicPr>
              <p:cNvPr id="22" name="object 4">
                <a:extLst>
                  <a:ext uri="{FF2B5EF4-FFF2-40B4-BE49-F238E27FC236}">
                    <a16:creationId xmlns:a16="http://schemas.microsoft.com/office/drawing/2014/main" id="{AD03D5D0-7714-6458-4A8A-9FAAF3E273C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2954" y="1269885"/>
                <a:ext cx="277227" cy="198317"/>
              </a:xfrm>
              <a:prstGeom prst="rect">
                <a:avLst/>
              </a:prstGeom>
            </p:spPr>
          </p:pic>
          <p:pic>
            <p:nvPicPr>
              <p:cNvPr id="23" name="object 5">
                <a:extLst>
                  <a:ext uri="{FF2B5EF4-FFF2-40B4-BE49-F238E27FC236}">
                    <a16:creationId xmlns:a16="http://schemas.microsoft.com/office/drawing/2014/main" id="{27C1BA4B-C4D9-3862-55CD-70F4B7BBB4D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13354" y="1317787"/>
                <a:ext cx="132592" cy="150424"/>
              </a:xfrm>
              <a:prstGeom prst="rect">
                <a:avLst/>
              </a:prstGeom>
            </p:spPr>
          </p:pic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F0B90D11-3BA3-6635-8B9F-152AE9660A2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75804" y="1261515"/>
                <a:ext cx="125912" cy="203355"/>
              </a:xfrm>
              <a:prstGeom prst="rect">
                <a:avLst/>
              </a:prstGeom>
            </p:spPr>
          </p:pic>
          <p:pic>
            <p:nvPicPr>
              <p:cNvPr id="25" name="object 7">
                <a:extLst>
                  <a:ext uri="{FF2B5EF4-FFF2-40B4-BE49-F238E27FC236}">
                    <a16:creationId xmlns:a16="http://schemas.microsoft.com/office/drawing/2014/main" id="{460AEAF1-A62B-9152-188A-5303DF3DB6A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841878" y="1317793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26" name="object 8">
                <a:extLst>
                  <a:ext uri="{FF2B5EF4-FFF2-40B4-BE49-F238E27FC236}">
                    <a16:creationId xmlns:a16="http://schemas.microsoft.com/office/drawing/2014/main" id="{0BBE5514-3B53-4EF5-79C2-561E944B390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99038" y="1317787"/>
                <a:ext cx="150142" cy="150424"/>
              </a:xfrm>
              <a:prstGeom prst="rect">
                <a:avLst/>
              </a:prstGeom>
            </p:spPr>
          </p:pic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id="{75D24E27-086B-C71A-3F6A-C4D1009BBE3F}"/>
                  </a:ext>
                </a:extLst>
              </p:cNvPr>
              <p:cNvSpPr/>
              <p:nvPr/>
            </p:nvSpPr>
            <p:spPr>
              <a:xfrm>
                <a:off x="3184342" y="1261511"/>
                <a:ext cx="2159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203834">
                    <a:moveTo>
                      <a:pt x="21444" y="0"/>
                    </a:moveTo>
                    <a:lnTo>
                      <a:pt x="0" y="0"/>
                    </a:lnTo>
                    <a:lnTo>
                      <a:pt x="0" y="203355"/>
                    </a:lnTo>
                    <a:lnTo>
                      <a:pt x="21444" y="203355"/>
                    </a:lnTo>
                    <a:lnTo>
                      <a:pt x="214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28" name="object 10">
                <a:extLst>
                  <a:ext uri="{FF2B5EF4-FFF2-40B4-BE49-F238E27FC236}">
                    <a16:creationId xmlns:a16="http://schemas.microsoft.com/office/drawing/2014/main" id="{4F08B35A-F236-C4AD-9360-E237D4C3E6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41180" y="1317787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29" name="object 11">
                <a:extLst>
                  <a:ext uri="{FF2B5EF4-FFF2-40B4-BE49-F238E27FC236}">
                    <a16:creationId xmlns:a16="http://schemas.microsoft.com/office/drawing/2014/main" id="{8F4ACF9A-68A7-6CCE-C21D-850A586E691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416176" y="1317787"/>
                <a:ext cx="145409" cy="192203"/>
              </a:xfrm>
              <a:prstGeom prst="rect">
                <a:avLst/>
              </a:prstGeom>
            </p:spPr>
          </p:pic>
          <p:pic>
            <p:nvPicPr>
              <p:cNvPr id="30" name="object 12">
                <a:extLst>
                  <a:ext uri="{FF2B5EF4-FFF2-40B4-BE49-F238E27FC236}">
                    <a16:creationId xmlns:a16="http://schemas.microsoft.com/office/drawing/2014/main" id="{12957D38-6EA3-1C8C-D894-93AD06A18F3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589493" y="1320855"/>
                <a:ext cx="145126" cy="189418"/>
              </a:xfrm>
              <a:prstGeom prst="rect">
                <a:avLst/>
              </a:prstGeom>
            </p:spPr>
          </p:pic>
          <p:sp>
            <p:nvSpPr>
              <p:cNvPr id="31" name="object 13">
                <a:extLst>
                  <a:ext uri="{FF2B5EF4-FFF2-40B4-BE49-F238E27FC236}">
                    <a16:creationId xmlns:a16="http://schemas.microsoft.com/office/drawing/2014/main" id="{5D7772EE-F602-66F0-9523-4B5E59863724}"/>
                  </a:ext>
                </a:extLst>
              </p:cNvPr>
              <p:cNvSpPr/>
              <p:nvPr/>
            </p:nvSpPr>
            <p:spPr>
              <a:xfrm>
                <a:off x="2273417" y="1539879"/>
                <a:ext cx="22225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195580">
                    <a:moveTo>
                      <a:pt x="22009" y="0"/>
                    </a:moveTo>
                    <a:lnTo>
                      <a:pt x="0" y="0"/>
                    </a:lnTo>
                    <a:lnTo>
                      <a:pt x="0" y="194988"/>
                    </a:lnTo>
                    <a:lnTo>
                      <a:pt x="22009" y="194988"/>
                    </a:lnTo>
                    <a:lnTo>
                      <a:pt x="220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2" name="object 14">
                <a:extLst>
                  <a:ext uri="{FF2B5EF4-FFF2-40B4-BE49-F238E27FC236}">
                    <a16:creationId xmlns:a16="http://schemas.microsoft.com/office/drawing/2014/main" id="{115EC9D7-C3F7-0D4B-BD66-71777170231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43359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3" name="object 15">
                <a:extLst>
                  <a:ext uri="{FF2B5EF4-FFF2-40B4-BE49-F238E27FC236}">
                    <a16:creationId xmlns:a16="http://schemas.microsoft.com/office/drawing/2014/main" id="{5D07FA01-BF1C-623E-C7E4-2CD35A2537C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9433" y="1587793"/>
                <a:ext cx="125912" cy="147084"/>
              </a:xfrm>
              <a:prstGeom prst="rect">
                <a:avLst/>
              </a:prstGeom>
            </p:spPr>
          </p:pic>
          <p:pic>
            <p:nvPicPr>
              <p:cNvPr id="34" name="object 16">
                <a:extLst>
                  <a:ext uri="{FF2B5EF4-FFF2-40B4-BE49-F238E27FC236}">
                    <a16:creationId xmlns:a16="http://schemas.microsoft.com/office/drawing/2014/main" id="{259AC6DB-2DE5-10E7-EF43-6E9CAA9CC69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666593" y="1587798"/>
                <a:ext cx="441918" cy="150424"/>
              </a:xfrm>
              <a:prstGeom prst="rect">
                <a:avLst/>
              </a:prstGeom>
            </p:spPr>
          </p:pic>
          <p:pic>
            <p:nvPicPr>
              <p:cNvPr id="35" name="object 17">
                <a:extLst>
                  <a:ext uri="{FF2B5EF4-FFF2-40B4-BE49-F238E27FC236}">
                    <a16:creationId xmlns:a16="http://schemas.microsoft.com/office/drawing/2014/main" id="{D5DD3752-A947-9C31-156B-3BD39F096BF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134491" y="1547401"/>
                <a:ext cx="87191" cy="189983"/>
              </a:xfrm>
              <a:prstGeom prst="rect">
                <a:avLst/>
              </a:prstGeom>
            </p:spPr>
          </p:pic>
          <p:sp>
            <p:nvSpPr>
              <p:cNvPr id="36" name="object 18">
                <a:extLst>
                  <a:ext uri="{FF2B5EF4-FFF2-40B4-BE49-F238E27FC236}">
                    <a16:creationId xmlns:a16="http://schemas.microsoft.com/office/drawing/2014/main" id="{45B26B1B-282B-AD46-769C-9DD4905ACC83}"/>
                  </a:ext>
                </a:extLst>
              </p:cNvPr>
              <p:cNvSpPr/>
              <p:nvPr/>
            </p:nvSpPr>
            <p:spPr>
              <a:xfrm>
                <a:off x="3254578" y="1535715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34" y="55156"/>
                    </a:moveTo>
                    <a:lnTo>
                      <a:pt x="1384" y="55156"/>
                    </a:lnTo>
                    <a:lnTo>
                      <a:pt x="1384" y="199174"/>
                    </a:lnTo>
                    <a:lnTo>
                      <a:pt x="22834" y="199174"/>
                    </a:lnTo>
                    <a:lnTo>
                      <a:pt x="22834" y="55156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37" name="object 19">
                <a:extLst>
                  <a:ext uri="{FF2B5EF4-FFF2-40B4-BE49-F238E27FC236}">
                    <a16:creationId xmlns:a16="http://schemas.microsoft.com/office/drawing/2014/main" id="{E8344970-B27F-6229-7C85-174EE51DE785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312828" y="1587798"/>
                <a:ext cx="150142" cy="150424"/>
              </a:xfrm>
              <a:prstGeom prst="rect">
                <a:avLst/>
              </a:prstGeom>
            </p:spPr>
          </p:pic>
          <p:pic>
            <p:nvPicPr>
              <p:cNvPr id="66" name="object 20">
                <a:extLst>
                  <a:ext uri="{FF2B5EF4-FFF2-40B4-BE49-F238E27FC236}">
                    <a16:creationId xmlns:a16="http://schemas.microsoft.com/office/drawing/2014/main" id="{E5ACCFEF-62DB-13FC-F3FC-9F7938B06FB5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496173" y="1587793"/>
                <a:ext cx="125912" cy="147084"/>
              </a:xfrm>
              <a:prstGeom prst="rect">
                <a:avLst/>
              </a:prstGeom>
            </p:spPr>
          </p:pic>
        </p:grpSp>
        <p:sp>
          <p:nvSpPr>
            <p:cNvPr id="8" name="object 21">
              <a:extLst>
                <a:ext uri="{FF2B5EF4-FFF2-40B4-BE49-F238E27FC236}">
                  <a16:creationId xmlns:a16="http://schemas.microsoft.com/office/drawing/2014/main" id="{AEF5E574-3286-CB17-994F-D9BCEDFC493B}"/>
                </a:ext>
              </a:extLst>
            </p:cNvPr>
            <p:cNvSpPr/>
            <p:nvPr/>
          </p:nvSpPr>
          <p:spPr>
            <a:xfrm>
              <a:off x="2273417" y="1809892"/>
              <a:ext cx="22225" cy="195580"/>
            </a:xfrm>
            <a:custGeom>
              <a:avLst/>
              <a:gdLst/>
              <a:ahLst/>
              <a:cxnLst/>
              <a:rect l="l" t="t" r="r" b="b"/>
              <a:pathLst>
                <a:path w="22225" h="195580">
                  <a:moveTo>
                    <a:pt x="22009" y="0"/>
                  </a:moveTo>
                  <a:lnTo>
                    <a:pt x="0" y="0"/>
                  </a:lnTo>
                  <a:lnTo>
                    <a:pt x="0" y="194988"/>
                  </a:lnTo>
                  <a:lnTo>
                    <a:pt x="22009" y="194988"/>
                  </a:lnTo>
                  <a:lnTo>
                    <a:pt x="22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grpSp>
          <p:nvGrpSpPr>
            <p:cNvPr id="11" name="object 22">
              <a:extLst>
                <a:ext uri="{FF2B5EF4-FFF2-40B4-BE49-F238E27FC236}">
                  <a16:creationId xmlns:a16="http://schemas.microsoft.com/office/drawing/2014/main" id="{8524CBF3-01B5-8CC7-EEC5-2B8684F59F46}"/>
                </a:ext>
              </a:extLst>
            </p:cNvPr>
            <p:cNvGrpSpPr/>
            <p:nvPr/>
          </p:nvGrpSpPr>
          <p:grpSpPr>
            <a:xfrm>
              <a:off x="2343359" y="1805714"/>
              <a:ext cx="974725" cy="202565"/>
              <a:chOff x="2343359" y="1805714"/>
              <a:chExt cx="974725" cy="202565"/>
            </a:xfrm>
          </p:grpSpPr>
          <p:pic>
            <p:nvPicPr>
              <p:cNvPr id="15" name="object 23">
                <a:extLst>
                  <a:ext uri="{FF2B5EF4-FFF2-40B4-BE49-F238E27FC236}">
                    <a16:creationId xmlns:a16="http://schemas.microsoft.com/office/drawing/2014/main" id="{7D6EF68C-268D-E1D6-B1FA-A0F26DFDC6B0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343359" y="1857815"/>
                <a:ext cx="125912" cy="147074"/>
              </a:xfrm>
              <a:prstGeom prst="rect">
                <a:avLst/>
              </a:prstGeom>
            </p:spPr>
          </p:pic>
          <p:pic>
            <p:nvPicPr>
              <p:cNvPr id="16" name="object 24">
                <a:extLst>
                  <a:ext uri="{FF2B5EF4-FFF2-40B4-BE49-F238E27FC236}">
                    <a16:creationId xmlns:a16="http://schemas.microsoft.com/office/drawing/2014/main" id="{4C42B4FB-666B-854A-8348-0867CAD24536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97449" y="1817411"/>
                <a:ext cx="217034" cy="190264"/>
              </a:xfrm>
              <a:prstGeom prst="rect">
                <a:avLst/>
              </a:prstGeom>
            </p:spPr>
          </p:pic>
          <p:sp>
            <p:nvSpPr>
              <p:cNvPr id="17" name="object 25">
                <a:extLst>
                  <a:ext uri="{FF2B5EF4-FFF2-40B4-BE49-F238E27FC236}">
                    <a16:creationId xmlns:a16="http://schemas.microsoft.com/office/drawing/2014/main" id="{254FF32A-62C7-DE13-C38C-6C9DF48A9781}"/>
                  </a:ext>
                </a:extLst>
              </p:cNvPr>
              <p:cNvSpPr/>
              <p:nvPr/>
            </p:nvSpPr>
            <p:spPr>
              <a:xfrm>
                <a:off x="2747391" y="1805717"/>
                <a:ext cx="2476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99389">
                    <a:moveTo>
                      <a:pt x="22821" y="55168"/>
                    </a:moveTo>
                    <a:lnTo>
                      <a:pt x="1371" y="55168"/>
                    </a:lnTo>
                    <a:lnTo>
                      <a:pt x="1371" y="199174"/>
                    </a:lnTo>
                    <a:lnTo>
                      <a:pt x="22821" y="199174"/>
                    </a:lnTo>
                    <a:lnTo>
                      <a:pt x="22821" y="55168"/>
                    </a:lnTo>
                    <a:close/>
                  </a:path>
                  <a:path w="24764" h="199389">
                    <a:moveTo>
                      <a:pt x="24511" y="0"/>
                    </a:moveTo>
                    <a:lnTo>
                      <a:pt x="0" y="0"/>
                    </a:lnTo>
                    <a:lnTo>
                      <a:pt x="0" y="23672"/>
                    </a:lnTo>
                    <a:lnTo>
                      <a:pt x="24511" y="23672"/>
                    </a:lnTo>
                    <a:lnTo>
                      <a:pt x="245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72"/>
              </a:p>
            </p:txBody>
          </p:sp>
          <p:pic>
            <p:nvPicPr>
              <p:cNvPr id="18" name="object 26">
                <a:extLst>
                  <a:ext uri="{FF2B5EF4-FFF2-40B4-BE49-F238E27FC236}">
                    <a16:creationId xmlns:a16="http://schemas.microsoft.com/office/drawing/2014/main" id="{1A726E4F-7913-2A48-C441-C64DE8698F8B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802002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19" name="object 27">
                <a:extLst>
                  <a:ext uri="{FF2B5EF4-FFF2-40B4-BE49-F238E27FC236}">
                    <a16:creationId xmlns:a16="http://schemas.microsoft.com/office/drawing/2014/main" id="{09088A6C-F002-20EE-4A09-908EF0087F82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919308" y="1860869"/>
                <a:ext cx="125640" cy="147084"/>
              </a:xfrm>
              <a:prstGeom prst="rect">
                <a:avLst/>
              </a:prstGeom>
            </p:spPr>
          </p:pic>
          <p:pic>
            <p:nvPicPr>
              <p:cNvPr id="20" name="object 28">
                <a:extLst>
                  <a:ext uri="{FF2B5EF4-FFF2-40B4-BE49-F238E27FC236}">
                    <a16:creationId xmlns:a16="http://schemas.microsoft.com/office/drawing/2014/main" id="{DA0FEDE9-5AE7-D8C1-A547-C96AAEFAA78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075076" y="1817411"/>
                <a:ext cx="87191" cy="189983"/>
              </a:xfrm>
              <a:prstGeom prst="rect">
                <a:avLst/>
              </a:prstGeom>
            </p:spPr>
          </p:pic>
          <p:pic>
            <p:nvPicPr>
              <p:cNvPr id="21" name="object 29">
                <a:extLst>
                  <a:ext uri="{FF2B5EF4-FFF2-40B4-BE49-F238E27FC236}">
                    <a16:creationId xmlns:a16="http://schemas.microsoft.com/office/drawing/2014/main" id="{8AFCD3CC-7968-9E9A-E248-575095CAE4FA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181553" y="1857810"/>
                <a:ext cx="136215" cy="150414"/>
              </a:xfrm>
              <a:prstGeom prst="rect">
                <a:avLst/>
              </a:prstGeom>
            </p:spPr>
          </p:pic>
        </p:grpSp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B425C5B3-E892-1E92-9A09-BDAB24DBF491}"/>
                </a:ext>
              </a:extLst>
            </p:cNvPr>
            <p:cNvSpPr/>
            <p:nvPr/>
          </p:nvSpPr>
          <p:spPr>
            <a:xfrm>
              <a:off x="837666" y="1341684"/>
              <a:ext cx="423545" cy="591820"/>
            </a:xfrm>
            <a:custGeom>
              <a:avLst/>
              <a:gdLst/>
              <a:ahLst/>
              <a:cxnLst/>
              <a:rect l="l" t="t" r="r" b="b"/>
              <a:pathLst>
                <a:path w="423544" h="591819">
                  <a:moveTo>
                    <a:pt x="423024" y="0"/>
                  </a:moveTo>
                  <a:lnTo>
                    <a:pt x="0" y="0"/>
                  </a:lnTo>
                  <a:lnTo>
                    <a:pt x="0" y="147320"/>
                  </a:lnTo>
                  <a:lnTo>
                    <a:pt x="117970" y="147320"/>
                  </a:lnTo>
                  <a:lnTo>
                    <a:pt x="117970" y="591820"/>
                  </a:lnTo>
                  <a:lnTo>
                    <a:pt x="305054" y="591820"/>
                  </a:lnTo>
                  <a:lnTo>
                    <a:pt x="305054" y="147320"/>
                  </a:lnTo>
                  <a:lnTo>
                    <a:pt x="423024" y="147320"/>
                  </a:lnTo>
                  <a:lnTo>
                    <a:pt x="4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3" name="object 31">
              <a:extLst>
                <a:ext uri="{FF2B5EF4-FFF2-40B4-BE49-F238E27FC236}">
                  <a16:creationId xmlns:a16="http://schemas.microsoft.com/office/drawing/2014/main" id="{E38FB3A5-0540-0FC3-C150-C079409C6564}"/>
                </a:ext>
              </a:extLst>
            </p:cNvPr>
            <p:cNvSpPr/>
            <p:nvPr/>
          </p:nvSpPr>
          <p:spPr>
            <a:xfrm>
              <a:off x="1321122" y="1341686"/>
              <a:ext cx="187325" cy="591820"/>
            </a:xfrm>
            <a:custGeom>
              <a:avLst/>
              <a:gdLst/>
              <a:ahLst/>
              <a:cxnLst/>
              <a:rect l="l" t="t" r="r" b="b"/>
              <a:pathLst>
                <a:path w="187325" h="591819">
                  <a:moveTo>
                    <a:pt x="187072" y="0"/>
                  </a:moveTo>
                  <a:lnTo>
                    <a:pt x="0" y="0"/>
                  </a:lnTo>
                  <a:lnTo>
                    <a:pt x="0" y="591395"/>
                  </a:lnTo>
                  <a:lnTo>
                    <a:pt x="187072" y="591395"/>
                  </a:lnTo>
                  <a:lnTo>
                    <a:pt x="18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sp>
          <p:nvSpPr>
            <p:cNvPr id="14" name="object 32">
              <a:extLst>
                <a:ext uri="{FF2B5EF4-FFF2-40B4-BE49-F238E27FC236}">
                  <a16:creationId xmlns:a16="http://schemas.microsoft.com/office/drawing/2014/main" id="{5A04091C-F49B-A28D-B152-8ACCD56C5357}"/>
                </a:ext>
              </a:extLst>
            </p:cNvPr>
            <p:cNvSpPr/>
            <p:nvPr/>
          </p:nvSpPr>
          <p:spPr>
            <a:xfrm>
              <a:off x="1320825" y="837723"/>
              <a:ext cx="800100" cy="1599565"/>
            </a:xfrm>
            <a:custGeom>
              <a:avLst/>
              <a:gdLst/>
              <a:ahLst/>
              <a:cxnLst/>
              <a:rect l="l" t="t" r="r" b="b"/>
              <a:pathLst>
                <a:path w="800100" h="1599564">
                  <a:moveTo>
                    <a:pt x="495312" y="503974"/>
                  </a:moveTo>
                  <a:lnTo>
                    <a:pt x="308241" y="503974"/>
                  </a:lnTo>
                  <a:lnTo>
                    <a:pt x="308241" y="1095362"/>
                  </a:lnTo>
                  <a:lnTo>
                    <a:pt x="495312" y="1095362"/>
                  </a:lnTo>
                  <a:lnTo>
                    <a:pt x="495312" y="503974"/>
                  </a:lnTo>
                  <a:close/>
                </a:path>
                <a:path w="800100" h="1599564">
                  <a:moveTo>
                    <a:pt x="799655" y="799655"/>
                  </a:moveTo>
                  <a:lnTo>
                    <a:pt x="798195" y="750951"/>
                  </a:lnTo>
                  <a:lnTo>
                    <a:pt x="793877" y="703008"/>
                  </a:lnTo>
                  <a:lnTo>
                    <a:pt x="786777" y="655916"/>
                  </a:lnTo>
                  <a:lnTo>
                    <a:pt x="776973" y="609777"/>
                  </a:lnTo>
                  <a:lnTo>
                    <a:pt x="764565" y="564654"/>
                  </a:lnTo>
                  <a:lnTo>
                    <a:pt x="749630" y="520636"/>
                  </a:lnTo>
                  <a:lnTo>
                    <a:pt x="732243" y="477799"/>
                  </a:lnTo>
                  <a:lnTo>
                    <a:pt x="712495" y="436257"/>
                  </a:lnTo>
                  <a:lnTo>
                    <a:pt x="690473" y="396049"/>
                  </a:lnTo>
                  <a:lnTo>
                    <a:pt x="666267" y="357301"/>
                  </a:lnTo>
                  <a:lnTo>
                    <a:pt x="639940" y="320065"/>
                  </a:lnTo>
                  <a:lnTo>
                    <a:pt x="611581" y="284441"/>
                  </a:lnTo>
                  <a:lnTo>
                    <a:pt x="581291" y="250520"/>
                  </a:lnTo>
                  <a:lnTo>
                    <a:pt x="549135" y="218363"/>
                  </a:lnTo>
                  <a:lnTo>
                    <a:pt x="515200" y="188074"/>
                  </a:lnTo>
                  <a:lnTo>
                    <a:pt x="479577" y="159715"/>
                  </a:lnTo>
                  <a:lnTo>
                    <a:pt x="442353" y="133388"/>
                  </a:lnTo>
                  <a:lnTo>
                    <a:pt x="403593" y="109181"/>
                  </a:lnTo>
                  <a:lnTo>
                    <a:pt x="363397" y="87160"/>
                  </a:lnTo>
                  <a:lnTo>
                    <a:pt x="321843" y="67411"/>
                  </a:lnTo>
                  <a:lnTo>
                    <a:pt x="279019" y="50025"/>
                  </a:lnTo>
                  <a:lnTo>
                    <a:pt x="235000" y="35090"/>
                  </a:lnTo>
                  <a:lnTo>
                    <a:pt x="189877" y="22682"/>
                  </a:lnTo>
                  <a:lnTo>
                    <a:pt x="143738" y="12877"/>
                  </a:lnTo>
                  <a:lnTo>
                    <a:pt x="96647" y="5778"/>
                  </a:lnTo>
                  <a:lnTo>
                    <a:pt x="48704" y="1460"/>
                  </a:lnTo>
                  <a:lnTo>
                    <a:pt x="0" y="0"/>
                  </a:lnTo>
                  <a:lnTo>
                    <a:pt x="0" y="70307"/>
                  </a:lnTo>
                  <a:lnTo>
                    <a:pt x="47942" y="71856"/>
                  </a:lnTo>
                  <a:lnTo>
                    <a:pt x="95059" y="76454"/>
                  </a:lnTo>
                  <a:lnTo>
                    <a:pt x="141262" y="83985"/>
                  </a:lnTo>
                  <a:lnTo>
                    <a:pt x="186436" y="94361"/>
                  </a:lnTo>
                  <a:lnTo>
                    <a:pt x="230505" y="107492"/>
                  </a:lnTo>
                  <a:lnTo>
                    <a:pt x="273354" y="123266"/>
                  </a:lnTo>
                  <a:lnTo>
                    <a:pt x="314896" y="141605"/>
                  </a:lnTo>
                  <a:lnTo>
                    <a:pt x="355028" y="162407"/>
                  </a:lnTo>
                  <a:lnTo>
                    <a:pt x="393674" y="185585"/>
                  </a:lnTo>
                  <a:lnTo>
                    <a:pt x="430707" y="211023"/>
                  </a:lnTo>
                  <a:lnTo>
                    <a:pt x="466064" y="238633"/>
                  </a:lnTo>
                  <a:lnTo>
                    <a:pt x="499618" y="268325"/>
                  </a:lnTo>
                  <a:lnTo>
                    <a:pt x="531291" y="299999"/>
                  </a:lnTo>
                  <a:lnTo>
                    <a:pt x="560984" y="333565"/>
                  </a:lnTo>
                  <a:lnTo>
                    <a:pt x="588606" y="368909"/>
                  </a:lnTo>
                  <a:lnTo>
                    <a:pt x="614045" y="405955"/>
                  </a:lnTo>
                  <a:lnTo>
                    <a:pt x="637222" y="444601"/>
                  </a:lnTo>
                  <a:lnTo>
                    <a:pt x="658025" y="484746"/>
                  </a:lnTo>
                  <a:lnTo>
                    <a:pt x="676376" y="526300"/>
                  </a:lnTo>
                  <a:lnTo>
                    <a:pt x="692162" y="569163"/>
                  </a:lnTo>
                  <a:lnTo>
                    <a:pt x="705294" y="613244"/>
                  </a:lnTo>
                  <a:lnTo>
                    <a:pt x="715670" y="658444"/>
                  </a:lnTo>
                  <a:lnTo>
                    <a:pt x="723201" y="704659"/>
                  </a:lnTo>
                  <a:lnTo>
                    <a:pt x="727798" y="751814"/>
                  </a:lnTo>
                  <a:lnTo>
                    <a:pt x="729348" y="799782"/>
                  </a:lnTo>
                  <a:lnTo>
                    <a:pt x="727798" y="847712"/>
                  </a:lnTo>
                  <a:lnTo>
                    <a:pt x="723201" y="894829"/>
                  </a:lnTo>
                  <a:lnTo>
                    <a:pt x="715670" y="941006"/>
                  </a:lnTo>
                  <a:lnTo>
                    <a:pt x="705294" y="986180"/>
                  </a:lnTo>
                  <a:lnTo>
                    <a:pt x="692162" y="1030224"/>
                  </a:lnTo>
                  <a:lnTo>
                    <a:pt x="676376" y="1073073"/>
                  </a:lnTo>
                  <a:lnTo>
                    <a:pt x="658025" y="1114602"/>
                  </a:lnTo>
                  <a:lnTo>
                    <a:pt x="637222" y="1154734"/>
                  </a:lnTo>
                  <a:lnTo>
                    <a:pt x="614045" y="1193368"/>
                  </a:lnTo>
                  <a:lnTo>
                    <a:pt x="588606" y="1230401"/>
                  </a:lnTo>
                  <a:lnTo>
                    <a:pt x="560984" y="1265745"/>
                  </a:lnTo>
                  <a:lnTo>
                    <a:pt x="531291" y="1299298"/>
                  </a:lnTo>
                  <a:lnTo>
                    <a:pt x="499618" y="1330972"/>
                  </a:lnTo>
                  <a:lnTo>
                    <a:pt x="466064" y="1360652"/>
                  </a:lnTo>
                  <a:lnTo>
                    <a:pt x="430707" y="1388275"/>
                  </a:lnTo>
                  <a:lnTo>
                    <a:pt x="393674" y="1413713"/>
                  </a:lnTo>
                  <a:lnTo>
                    <a:pt x="355028" y="1436878"/>
                  </a:lnTo>
                  <a:lnTo>
                    <a:pt x="314896" y="1457680"/>
                  </a:lnTo>
                  <a:lnTo>
                    <a:pt x="273354" y="1476032"/>
                  </a:lnTo>
                  <a:lnTo>
                    <a:pt x="230505" y="1491818"/>
                  </a:lnTo>
                  <a:lnTo>
                    <a:pt x="186436" y="1504937"/>
                  </a:lnTo>
                  <a:lnTo>
                    <a:pt x="141262" y="1515325"/>
                  </a:lnTo>
                  <a:lnTo>
                    <a:pt x="95059" y="1522857"/>
                  </a:lnTo>
                  <a:lnTo>
                    <a:pt x="47942" y="1527441"/>
                  </a:lnTo>
                  <a:lnTo>
                    <a:pt x="0" y="1529003"/>
                  </a:lnTo>
                  <a:lnTo>
                    <a:pt x="0" y="1599311"/>
                  </a:lnTo>
                  <a:lnTo>
                    <a:pt x="48704" y="1597850"/>
                  </a:lnTo>
                  <a:lnTo>
                    <a:pt x="96647" y="1593532"/>
                  </a:lnTo>
                  <a:lnTo>
                    <a:pt x="143738" y="1586433"/>
                  </a:lnTo>
                  <a:lnTo>
                    <a:pt x="189877" y="1576628"/>
                  </a:lnTo>
                  <a:lnTo>
                    <a:pt x="235000" y="1564220"/>
                  </a:lnTo>
                  <a:lnTo>
                    <a:pt x="279019" y="1549285"/>
                  </a:lnTo>
                  <a:lnTo>
                    <a:pt x="321843" y="1531899"/>
                  </a:lnTo>
                  <a:lnTo>
                    <a:pt x="363397" y="1512150"/>
                  </a:lnTo>
                  <a:lnTo>
                    <a:pt x="403593" y="1490129"/>
                  </a:lnTo>
                  <a:lnTo>
                    <a:pt x="442353" y="1465922"/>
                  </a:lnTo>
                  <a:lnTo>
                    <a:pt x="479577" y="1439595"/>
                  </a:lnTo>
                  <a:lnTo>
                    <a:pt x="515200" y="1411236"/>
                  </a:lnTo>
                  <a:lnTo>
                    <a:pt x="549135" y="1380947"/>
                  </a:lnTo>
                  <a:lnTo>
                    <a:pt x="581291" y="1348790"/>
                  </a:lnTo>
                  <a:lnTo>
                    <a:pt x="611581" y="1314869"/>
                  </a:lnTo>
                  <a:lnTo>
                    <a:pt x="639940" y="1279245"/>
                  </a:lnTo>
                  <a:lnTo>
                    <a:pt x="666267" y="1242009"/>
                  </a:lnTo>
                  <a:lnTo>
                    <a:pt x="690473" y="1203261"/>
                  </a:lnTo>
                  <a:lnTo>
                    <a:pt x="712495" y="1163066"/>
                  </a:lnTo>
                  <a:lnTo>
                    <a:pt x="732243" y="1121511"/>
                  </a:lnTo>
                  <a:lnTo>
                    <a:pt x="749630" y="1078687"/>
                  </a:lnTo>
                  <a:lnTo>
                    <a:pt x="764565" y="1034669"/>
                  </a:lnTo>
                  <a:lnTo>
                    <a:pt x="776973" y="989545"/>
                  </a:lnTo>
                  <a:lnTo>
                    <a:pt x="786777" y="943394"/>
                  </a:lnTo>
                  <a:lnTo>
                    <a:pt x="793877" y="896315"/>
                  </a:lnTo>
                  <a:lnTo>
                    <a:pt x="798195" y="848372"/>
                  </a:lnTo>
                  <a:lnTo>
                    <a:pt x="799655" y="799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</p:grpSp>
    </p:spTree>
    <p:extLst>
      <p:ext uri="{BB962C8B-B14F-4D97-AF65-F5344CB8AC3E}">
        <p14:creationId xmlns:p14="http://schemas.microsoft.com/office/powerpoint/2010/main" val="27841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EB0-7C2D-4DE4-BC2C-D7BDE67E72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856A-D8C3-6355-5809-814283DC7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20E32-8D94-C099-8DA3-0CEBA2A6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E974F-20FB-53E8-EE8F-1067DFB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4468-B2FC-9327-3858-F58E0A8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4390D-1EBB-B765-0280-33BC8C66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17613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350E-D767-4E05-BCDC-616C50B6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2479-7FA1-A33A-450D-532033FF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E5F7C-122B-4B96-049F-436E224B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7F13A-8B9F-F3F0-834B-B5535637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DF0DE-2444-DF5B-385C-76CD0243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360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4FEB-4307-882D-3A4F-E9870545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BE733-4F08-A28F-B7C8-3125012EE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4EA0-3DA9-66D7-8BB7-E3D26A6E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BEF9-05CD-2449-CB2B-080BC542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7AAD-0BC8-3D2B-90FA-4E876DA0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33135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592D-1B8E-6BF9-87D2-039D3BB9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6592-6B2A-3F2A-5423-3AEEECA45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1B408-7C4E-0A0A-911D-08B9DEA78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70947-7C8C-4EE1-0163-E9305775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2A536-70DC-4C67-8938-E6F90CAD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498A2-ADA1-6F19-A9DB-BF090E13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2811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39F2-FED4-0D96-D600-6BC8EDB4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DF12-382F-6D9F-3FA5-B65E0C1D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295D8-27E7-B3E5-BD68-47AB64694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5A4FE-A977-DE16-8108-E68E78C2D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BF8B6-F4C0-9DBC-F627-68B4C174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95BF1-57A5-D13D-74A6-269A46B7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0B831-DDB7-066D-D25F-9BE1B17E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75642-8506-FCB4-17FC-FD8EAC1A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01679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19E5-6735-1E26-B479-8BE11671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96388-105A-9A9E-FF7C-668DB724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F478C-1702-215D-90F6-E8C0636E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2C245-D12B-D5FB-B84C-DF9A8961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5247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A4CDB-3C9C-DB02-4D00-343B0727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21DE4-0655-66EC-C7E4-02795CB9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9344-DB1A-71D5-C06C-594302F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0876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2A01-0A34-053F-C3EB-35929441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DF9-8C7F-4B6D-F222-0F6ECB87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429FC-4E70-EF4E-5D0D-1A567DA22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7EFF7-E589-7068-7771-A54C7D2B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36E89-42AF-CD10-8307-422CB6C3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59572-8A2B-21E4-4388-379F48A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0321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1767-84C7-F93C-D092-F5FB3792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0F2CD-D77C-D7F3-959C-EF1FBAFA8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D0E64-E8DB-4B23-515C-A84FFF063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72516-AECA-59A0-BA83-5B209324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EDEF5-8E22-A2D9-05AA-F50F359E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2A381-461E-053D-A272-F0939807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722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65A9-EC60-AA94-29E2-107947AC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BB74B-2D2E-8E83-797C-67ED07BDF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447E-F31B-C59F-ACF0-877D16ED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097B-26E4-50D1-77D5-6FA36E96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75F7-F789-3876-7765-662D95C1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557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9AFD-9C84-4BD4-A9AF-B3525B6734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F55EA-6C5A-B7D0-A0A0-C60D1BF9E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26A06-66E0-76BB-47A5-14D65C500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2D2BB-C156-C54E-7D0A-13BC436A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72916-E9E4-4C93-D710-C1CCEAD4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2DB0-FAC4-D682-5932-7937A4C7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8163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137C-9532-48FC-A10D-92B77DBD41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A4F0-6619-4749-84F0-78C671A952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CA9D-B541-4035-AE38-818F69A62B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284FB-E32F-4666-A3C7-039749AC1F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786A-6A21-43A5-A646-A551F913EC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14085C9-0C5D-4E7D-A68B-0FEAFDF958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9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10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10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he-I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159385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1F607DB-7D7E-4FB1-863E-2DF741BFC87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10" charset="2"/>
        <a:buChar char="u"/>
        <a:defRPr sz="24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10" charset="2"/>
        <a:buChar char="u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BDD42-C1E1-F9DF-2699-2722FA24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5FEAC-575E-61B5-8AF8-ADC937EF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17A80-5798-52EF-B7B7-8E1A2AAE0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86694-9073-4ADC-ACD3-F5159A32E75B}" type="datetimeFigureOut">
              <a:rPr lang="en-AE" smtClean="0"/>
              <a:t>27/05/2024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DB8F-8030-6184-26AC-99AEBC2C7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79F3E-8DF7-2EBD-1C8C-65565EFF0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F28D9-B026-4BB4-AD30-D0A0BA45B26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4791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7ADB1-4CF3-4027-916B-A35A1DF04F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87" y="2145891"/>
            <a:ext cx="6622026" cy="4365522"/>
          </a:xfrm>
        </p:spPr>
        <p:txBody>
          <a:bodyPr>
            <a:normAutofit fontScale="90000"/>
          </a:bodyPr>
          <a:lstStyle/>
          <a:p>
            <a:pPr marL="4332">
              <a:lnSpc>
                <a:spcPts val="1627"/>
              </a:lnSpc>
              <a:spcBef>
                <a:spcPts val="41"/>
              </a:spcBef>
            </a:pPr>
            <a: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  <a:t>Polynomial Time</a:t>
            </a:r>
            <a:b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  <a:t>Cryptanalytic Extraction </a:t>
            </a:r>
            <a:b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  <a:t>of Neural Network Models</a:t>
            </a:r>
            <a:br>
              <a:rPr lang="en-US" sz="3200" b="1" spc="-4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3200" dirty="0"/>
            </a:br>
            <a:br>
              <a:rPr lang="en-GB" sz="3200" b="1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3200" b="1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3200" b="1" spc="4" dirty="0">
                <a:solidFill>
                  <a:srgbClr val="76DBD4"/>
                </a:solidFill>
                <a:latin typeface="Arial"/>
                <a:cs typeface="Arial"/>
              </a:rPr>
            </a:b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Isaac A. Canales-Martínez</a:t>
            </a: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Jorge Chavez-Saab</a:t>
            </a: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Anna Hambitzer</a:t>
            </a: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Francisco Rodríguez-</a:t>
            </a:r>
            <a:r>
              <a:rPr lang="en-GB" sz="2800" spc="4" dirty="0" err="1">
                <a:solidFill>
                  <a:srgbClr val="76DBD4"/>
                </a:solidFill>
                <a:latin typeface="Arial"/>
                <a:cs typeface="Arial"/>
              </a:rPr>
              <a:t>Henríquez</a:t>
            </a: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Nitin Satpute (</a:t>
            </a:r>
            <a:r>
              <a:rPr lang="en-GB" sz="2800" spc="4" dirty="0">
                <a:solidFill>
                  <a:schemeClr val="bg1"/>
                </a:solidFill>
                <a:latin typeface="Arial"/>
                <a:cs typeface="Arial"/>
              </a:rPr>
              <a:t>TII, UAE</a:t>
            </a: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)</a:t>
            </a: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b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</a:b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Adi Shamir (</a:t>
            </a:r>
            <a:r>
              <a:rPr lang="en-GB" sz="2800" spc="4" dirty="0">
                <a:solidFill>
                  <a:schemeClr val="bg1"/>
                </a:solidFill>
                <a:latin typeface="Arial"/>
                <a:cs typeface="Arial"/>
              </a:rPr>
              <a:t>Weizmann Institute, Israel</a:t>
            </a:r>
            <a:r>
              <a:rPr lang="en-GB" sz="2800" spc="4" dirty="0">
                <a:solidFill>
                  <a:srgbClr val="76DBD4"/>
                </a:solidFill>
                <a:latin typeface="Arial"/>
                <a:cs typeface="Arial"/>
              </a:rPr>
              <a:t>)</a:t>
            </a:r>
            <a:br>
              <a:rPr lang="en-GB" sz="2800" b="1" spc="4" dirty="0">
                <a:solidFill>
                  <a:srgbClr val="76DBD4"/>
                </a:solidFill>
                <a:latin typeface="Arial"/>
                <a:cs typeface="Arial"/>
              </a:rPr>
            </a:br>
            <a:endParaRPr lang="en-AE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Weizmann Institute of Science">
            <a:extLst>
              <a:ext uri="{FF2B5EF4-FFF2-40B4-BE49-F238E27FC236}">
                <a16:creationId xmlns:a16="http://schemas.microsoft.com/office/drawing/2014/main" id="{E874A39F-A2EF-7E27-F554-2BDFABBA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01" y="466797"/>
            <a:ext cx="2479183" cy="55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6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222308"/>
            <a:ext cx="9188246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 overview of the attack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46303" y="1530387"/>
                <a:ext cx="968616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400" dirty="0"/>
                  <a:t>Our attack </a:t>
                </a:r>
                <a:r>
                  <a:rPr lang="en-US" sz="2400" dirty="0">
                    <a:solidFill>
                      <a:srgbClr val="0066FF"/>
                    </a:solidFill>
                  </a:rPr>
                  <a:t>sequentially recovers the parameters </a:t>
                </a:r>
                <a:r>
                  <a:rPr lang="en-US" sz="2400" dirty="0"/>
                  <a:t>of each layer, from the first to the last layer. At the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 err="1"/>
                  <a:t>-th</a:t>
                </a:r>
                <a:r>
                  <a:rPr lang="en-US" sz="2400" dirty="0"/>
                  <a:t> stage, we assume that the input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completely known, the output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completely unknown, and try to recover the affine mappings and signs in the current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303" y="1530387"/>
                <a:ext cx="9686166" cy="1938992"/>
              </a:xfrm>
              <a:prstGeom prst="rect">
                <a:avLst/>
              </a:prstGeom>
              <a:blipFill>
                <a:blip r:embed="rId2"/>
                <a:stretch>
                  <a:fillRect t="-2516" r="-12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2" y="3701908"/>
            <a:ext cx="8821677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50" y="273928"/>
            <a:ext cx="8407625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Critical points in the input space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5361" y="1223493"/>
            <a:ext cx="91808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critical point </a:t>
            </a:r>
            <a:r>
              <a:rPr lang="en-US" sz="2800" dirty="0"/>
              <a:t>is defined as a point in the input space in which the </a:t>
            </a:r>
            <a:r>
              <a:rPr lang="en-US" sz="2800" dirty="0">
                <a:solidFill>
                  <a:srgbClr val="FF0000"/>
                </a:solidFill>
              </a:rPr>
              <a:t>input to some </a:t>
            </a:r>
            <a:r>
              <a:rPr lang="en-US" sz="2800" dirty="0" err="1">
                <a:solidFill>
                  <a:srgbClr val="FF0000"/>
                </a:solidFill>
              </a:rPr>
              <a:t>ReLU</a:t>
            </a:r>
            <a:r>
              <a:rPr lang="en-US" sz="2800" dirty="0">
                <a:solidFill>
                  <a:srgbClr val="FF0000"/>
                </a:solidFill>
              </a:rPr>
              <a:t> is 0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the vicinity of any </a:t>
            </a:r>
            <a:r>
              <a:rPr lang="en-US" sz="2800" dirty="0">
                <a:solidFill>
                  <a:srgbClr val="0066FF"/>
                </a:solidFill>
              </a:rPr>
              <a:t>non-critical point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, the DNN behaves as an </a:t>
            </a:r>
            <a:r>
              <a:rPr lang="en-US" sz="2800" dirty="0">
                <a:solidFill>
                  <a:srgbClr val="0066FF"/>
                </a:solidFill>
              </a:rPr>
              <a:t>affine function A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When we </a:t>
            </a:r>
            <a:r>
              <a:rPr lang="en-US" sz="2800" dirty="0">
                <a:solidFill>
                  <a:srgbClr val="0066FF"/>
                </a:solidFill>
              </a:rPr>
              <a:t>move in the input space </a:t>
            </a:r>
            <a:r>
              <a:rPr lang="en-US" sz="2800" dirty="0"/>
              <a:t>in a certain direction and </a:t>
            </a:r>
            <a:r>
              <a:rPr lang="en-US" sz="2800" dirty="0">
                <a:solidFill>
                  <a:srgbClr val="0066FF"/>
                </a:solidFill>
              </a:rPr>
              <a:t>cross some critical point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/>
              <a:t>, the behavior of the function switches from one affine function to a different one</a:t>
            </a:r>
          </a:p>
        </p:txBody>
      </p:sp>
    </p:spTree>
    <p:extLst>
      <p:ext uri="{BB962C8B-B14F-4D97-AF65-F5344CB8AC3E}">
        <p14:creationId xmlns:p14="http://schemas.microsoft.com/office/powerpoint/2010/main" val="62531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273928"/>
            <a:ext cx="8530898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the input space is partitioned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5522" y="862158"/>
            <a:ext cx="9686166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We can segment the input space into convex regions (cells) where in each cell the DNN behaves as a different linear mapping. The boundaries are exactly where some </a:t>
            </a:r>
            <a:r>
              <a:rPr lang="en-US" sz="2800" dirty="0" err="1"/>
              <a:t>ReLU</a:t>
            </a:r>
            <a:r>
              <a:rPr lang="en-US" sz="2800" dirty="0"/>
              <a:t> input switches signs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25" y="3368297"/>
            <a:ext cx="4485819" cy="3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273928"/>
            <a:ext cx="8530898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the input space is partitioned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46301" y="994893"/>
                <a:ext cx="9686166" cy="2495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  <a:buNone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400" dirty="0"/>
                  <a:t>When we move in a </a:t>
                </a:r>
                <a:r>
                  <a:rPr lang="en-US" sz="2400" dirty="0">
                    <a:solidFill>
                      <a:srgbClr val="0066FF"/>
                    </a:solidFill>
                  </a:rPr>
                  <a:t>straight line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66FF"/>
                    </a:solidFill>
                  </a:rPr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parametrized by time 0&lt;t&lt;1</a:t>
                </a:r>
                <a:r>
                  <a:rPr lang="en-US" sz="2400" dirty="0"/>
                  <a:t>, we define a 1D path in the high dimensional input space defined by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p(t)=(1-t)*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+t*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 The mapping from t to any particular output y of the DNN is a </a:t>
                </a:r>
                <a:r>
                  <a:rPr lang="en-US" sz="2400" dirty="0">
                    <a:solidFill>
                      <a:srgbClr val="0066FF"/>
                    </a:solidFill>
                  </a:rPr>
                  <a:t>piecewise linear line in the two dimensional plane (</a:t>
                </a:r>
                <a:r>
                  <a:rPr lang="en-US" sz="2400" dirty="0" err="1">
                    <a:solidFill>
                      <a:srgbClr val="0066FF"/>
                    </a:solidFill>
                  </a:rPr>
                  <a:t>t,y</a:t>
                </a:r>
                <a:r>
                  <a:rPr lang="en-US" sz="2400" dirty="0">
                    <a:solidFill>
                      <a:srgbClr val="0066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301" y="994893"/>
                <a:ext cx="9686166" cy="2495363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358" y="3881837"/>
            <a:ext cx="2998610" cy="29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02097" cy="94956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are critical points defined by DNN layers?</a:t>
            </a:r>
            <a:endParaRPr lang="he-IL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85522" y="1046512"/>
                <a:ext cx="9686166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Consider a critical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which is associated with a </a:t>
                </a:r>
                <a:r>
                  <a:rPr lang="en-US" sz="2800" dirty="0" err="1"/>
                  <a:t>ReLU</a:t>
                </a:r>
                <a:r>
                  <a:rPr lang="en-US" sz="2800" dirty="0"/>
                  <a:t> located at layer </a:t>
                </a:r>
                <a:r>
                  <a:rPr lang="en-US" sz="2800" dirty="0" err="1"/>
                  <a:t>i</a:t>
                </a: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rgbClr val="0066FF"/>
                    </a:solidFill>
                  </a:rPr>
                  <a:t>values</a:t>
                </a:r>
                <a:r>
                  <a:rPr lang="en-US" sz="2800" dirty="0"/>
                  <a:t> (outputs) of the DNN around this critical point is determined by all the DNN layers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However, the </a:t>
                </a:r>
                <a:r>
                  <a:rPr lang="en-US" sz="2800" dirty="0">
                    <a:solidFill>
                      <a:srgbClr val="0066FF"/>
                    </a:solidFill>
                  </a:rPr>
                  <a:t>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(input) of the critical point is only determined by the input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the affine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/>
                  <a:t> in the current layer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, regardless of the choice of the output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5522" y="1046512"/>
                <a:ext cx="9686166" cy="5324535"/>
              </a:xfrm>
              <a:prstGeom prst="rect">
                <a:avLst/>
              </a:prstGeom>
              <a:blipFill>
                <a:blip r:embed="rId2"/>
                <a:stretch>
                  <a:fillRect r="-1636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22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273928"/>
            <a:ext cx="8530898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signature of a neuron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82561" y="930223"/>
                <a:ext cx="9726561" cy="6961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signature of a neuron </a:t>
                </a:r>
                <a:r>
                  <a:rPr lang="en-US" sz="2800" dirty="0"/>
                  <a:t>is defined by the </a:t>
                </a:r>
                <a:r>
                  <a:rPr lang="en-US" sz="2800" dirty="0">
                    <a:solidFill>
                      <a:srgbClr val="0066FF"/>
                    </a:solidFill>
                  </a:rPr>
                  <a:t>ratios between pairs of its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/>
                  <a:t> : If the affine mapping in the neuron is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,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	then the neuron’s signature is </a:t>
                </a:r>
              </a:p>
              <a:p>
                <a:pPr lvl="1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	(1,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800100" lvl="1" indent="-342900">
                  <a:buClr>
                    <a:srgbClr val="1515EA"/>
                  </a:buClr>
                  <a:buFont typeface="Wingdings" pitchFamily="2" charset="2"/>
                  <a:buChar char="§"/>
                </a:pPr>
                <a:r>
                  <a:rPr lang="en-US" sz="2800" dirty="0"/>
                  <a:t>Such ratios destroy a common positive multiplier (</a:t>
                </a:r>
                <a:r>
                  <a:rPr lang="en-US" sz="2800" dirty="0">
                    <a:solidFill>
                      <a:srgbClr val="0066FF"/>
                    </a:solidFill>
                  </a:rPr>
                  <a:t>which is ok</a:t>
                </a:r>
                <a:r>
                  <a:rPr lang="en-US" sz="2800" dirty="0"/>
                  <a:t>), and a common sign (</a:t>
                </a:r>
                <a:r>
                  <a:rPr lang="en-US" sz="2800" dirty="0">
                    <a:solidFill>
                      <a:srgbClr val="0066FF"/>
                    </a:solidFill>
                  </a:rPr>
                  <a:t>which is not ok</a:t>
                </a:r>
                <a:r>
                  <a:rPr lang="en-US" sz="2800" dirty="0"/>
                  <a:t>) </a:t>
                </a:r>
              </a:p>
              <a:p>
                <a:pPr marL="800100" lvl="1" indent="-342900">
                  <a:buClr>
                    <a:srgbClr val="1515EA"/>
                  </a:buClr>
                  <a:buFont typeface="Wingdings" pitchFamily="2" charset="2"/>
                  <a:buChar char="§"/>
                </a:pPr>
                <a:endParaRPr lang="en-US" sz="2800" dirty="0">
                  <a:solidFill>
                    <a:srgbClr val="0066FF"/>
                  </a:solidFill>
                </a:endParaRPr>
              </a:p>
              <a:p>
                <a:pPr marL="800100" lvl="1" indent="-342900">
                  <a:buClr>
                    <a:srgbClr val="1515EA"/>
                  </a:buClr>
                  <a:buFont typeface="Wingdings" pitchFamily="2" charset="2"/>
                  <a:buChar char="§"/>
                </a:pPr>
                <a:r>
                  <a:rPr lang="en-US" sz="2800" dirty="0"/>
                  <a:t>The actual vector of coefficients is </a:t>
                </a:r>
                <a:r>
                  <a:rPr lang="en-US" sz="2800" dirty="0">
                    <a:solidFill>
                      <a:srgbClr val="0066FF"/>
                    </a:solidFill>
                  </a:rPr>
                  <a:t>either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(1,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 </a:t>
                </a:r>
                <a:r>
                  <a:rPr lang="en-US" sz="2800" dirty="0">
                    <a:solidFill>
                      <a:srgbClr val="0066FF"/>
                    </a:solidFill>
                  </a:rPr>
                  <a:t>or</a:t>
                </a:r>
                <a:r>
                  <a:rPr lang="en-US" sz="2800" dirty="0">
                    <a:solidFill>
                      <a:srgbClr val="FF0000"/>
                    </a:solidFill>
                  </a:rPr>
                  <a:t> (-1,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800100" lvl="1" indent="-342900">
                  <a:buClr>
                    <a:srgbClr val="1515EA"/>
                  </a:buClr>
                  <a:buFont typeface="Wingdings" pitchFamily="2" charset="2"/>
                  <a:buChar char="§"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Clr>
                    <a:srgbClr val="1515EA"/>
                  </a:buClr>
                  <a:buFont typeface="Wingdings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561" y="930223"/>
                <a:ext cx="9726561" cy="6961906"/>
              </a:xfrm>
              <a:prstGeom prst="rect">
                <a:avLst/>
              </a:prstGeom>
              <a:blipFill>
                <a:blip r:embed="rId2"/>
                <a:stretch>
                  <a:fillRect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3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92" y="273928"/>
            <a:ext cx="8770484" cy="94956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Main idea in CJM paper: Finding the ratio between any two weights in a critical neuron</a:t>
            </a:r>
            <a:endParaRPr lang="he-IL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85522" y="1102578"/>
                <a:ext cx="9629522" cy="3773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For the sake of simplicity, consider a neuron in the first layer, and a critical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for this neuron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To determine the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8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try to slightly change the </a:t>
                </a:r>
                <a:r>
                  <a:rPr lang="en-US" sz="2800" dirty="0" err="1"/>
                  <a:t>i-th</a:t>
                </a:r>
                <a:r>
                  <a:rPr lang="en-US" sz="2800" dirty="0"/>
                  <a:t> input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and then to slightly change the first entry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until you return to criticality. The ratio between the sizes of the two changes is the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between the two coefficients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5522" y="1102578"/>
                <a:ext cx="9629522" cy="3773341"/>
              </a:xfrm>
              <a:prstGeom prst="rect">
                <a:avLst/>
              </a:prstGeom>
              <a:blipFill>
                <a:blip r:embed="rId2"/>
                <a:stretch>
                  <a:fillRect r="-63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2580968" y="5132439"/>
            <a:ext cx="3362632" cy="1430593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2458" y="5656006"/>
            <a:ext cx="1504336" cy="44246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316794" y="5700252"/>
            <a:ext cx="0" cy="538316"/>
          </a:xfrm>
          <a:prstGeom prst="line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3" y="5461181"/>
            <a:ext cx="481626" cy="249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16064" y="6006455"/>
                <a:ext cx="9625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64" y="6006455"/>
                <a:ext cx="9625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4047" y="4992874"/>
                <a:ext cx="3433376" cy="1865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400" dirty="0">
                    <a:solidFill>
                      <a:srgbClr val="0066FF"/>
                    </a:solidFill>
                  </a:rPr>
                  <a:t>Movement in </a:t>
                </a:r>
              </a:p>
              <a:p>
                <a:pPr>
                  <a:buNone/>
                </a:pPr>
                <a:r>
                  <a:rPr lang="en-US" sz="2400" dirty="0">
                    <a:solidFill>
                      <a:srgbClr val="0066FF"/>
                    </a:solidFill>
                  </a:rPr>
                  <a:t>two main directions </a:t>
                </a:r>
              </a:p>
              <a:p>
                <a:pPr>
                  <a:buNone/>
                </a:pPr>
                <a:r>
                  <a:rPr lang="en-US" sz="2400" dirty="0">
                    <a:solidFill>
                      <a:srgbClr val="0066FF"/>
                    </a:solidFill>
                  </a:rPr>
                  <a:t>in the input space </a:t>
                </a:r>
              </a:p>
              <a:p>
                <a:pPr>
                  <a:buNone/>
                </a:pPr>
                <a:r>
                  <a:rPr lang="en-US" sz="2400" dirty="0">
                    <a:solidFill>
                      <a:srgbClr val="0066FF"/>
                    </a:solidFill>
                  </a:rPr>
                  <a:t>near a critical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47" y="4992874"/>
                <a:ext cx="3433376" cy="1865126"/>
              </a:xfrm>
              <a:prstGeom prst="rect">
                <a:avLst/>
              </a:prstGeom>
              <a:blipFill>
                <a:blip r:embed="rId5"/>
                <a:stretch>
                  <a:fillRect l="-2664" t="-261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95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6" y="303424"/>
            <a:ext cx="8530898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to determine the layer associated with a critical point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85523" y="844046"/>
                <a:ext cx="9570529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  <a:buNone/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When considering layer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800" dirty="0"/>
                  <a:t> in the network, we have   full knowledge of the input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but no knowledge of the output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We can easily determine whether a given critical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is associated with a </a:t>
                </a:r>
                <a:r>
                  <a:rPr lang="en-US" sz="2800" dirty="0" err="1"/>
                  <a:t>ReLU</a:t>
                </a:r>
                <a:r>
                  <a:rPr lang="en-US" sz="2800" dirty="0"/>
                  <a:t> in the first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i-1 </a:t>
                </a:r>
                <a:r>
                  <a:rPr lang="en-US" sz="2800" dirty="0"/>
                  <a:t>layers by </a:t>
                </a:r>
                <a:r>
                  <a:rPr lang="en-US" sz="2800" dirty="0">
                    <a:solidFill>
                      <a:srgbClr val="0066FF"/>
                    </a:solidFill>
                  </a:rPr>
                  <a:t>evaluating their inputs and checking if 0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If not, we assume that the critical point </a:t>
                </a:r>
                <a:r>
                  <a:rPr lang="en-US" sz="2800" dirty="0">
                    <a:solidFill>
                      <a:srgbClr val="0066FF"/>
                    </a:solidFill>
                  </a:rPr>
                  <a:t>is  associated with a neuron at the current (</a:t>
                </a:r>
                <a:r>
                  <a:rPr lang="en-US" sz="2800" dirty="0" err="1">
                    <a:solidFill>
                      <a:srgbClr val="0066FF"/>
                    </a:solidFill>
                  </a:rPr>
                  <a:t>i-th</a:t>
                </a:r>
                <a:r>
                  <a:rPr lang="en-US" sz="2800" dirty="0">
                    <a:solidFill>
                      <a:srgbClr val="0066FF"/>
                    </a:solidFill>
                  </a:rPr>
                  <a:t>) layer</a:t>
                </a:r>
                <a:r>
                  <a:rPr lang="en-US" sz="2800" dirty="0"/>
                  <a:t>, and compute its (possibly wrong) signature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5523" y="844046"/>
                <a:ext cx="9570529" cy="5755422"/>
              </a:xfrm>
              <a:prstGeom prst="rect">
                <a:avLst/>
              </a:prstGeom>
              <a:blipFill>
                <a:blip r:embed="rId2"/>
                <a:stretch>
                  <a:fillRect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94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6" y="303424"/>
            <a:ext cx="8530898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How to determine the layer associate with a critical point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37141" y="1375516"/>
            <a:ext cx="9740135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We collect the signatures which are associated with a large number of critical points and which are not already known to be in the first </a:t>
            </a:r>
            <a:r>
              <a:rPr lang="en-US" sz="2800" dirty="0">
                <a:solidFill>
                  <a:srgbClr val="FF0000"/>
                </a:solidFill>
              </a:rPr>
              <a:t>i-1</a:t>
            </a:r>
            <a:r>
              <a:rPr lang="en-US" sz="2800" dirty="0"/>
              <a:t> layers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Among them, </a:t>
            </a:r>
            <a:r>
              <a:rPr lang="en-US" sz="2800" dirty="0">
                <a:solidFill>
                  <a:srgbClr val="0066FF"/>
                </a:solidFill>
              </a:rPr>
              <a:t>every signature which occurs multiple times </a:t>
            </a:r>
            <a:r>
              <a:rPr lang="en-US" sz="2800" dirty="0"/>
              <a:t>is assumed to be associated with a neuron in the current layer, and </a:t>
            </a:r>
            <a:r>
              <a:rPr lang="en-US" sz="2800" dirty="0">
                <a:solidFill>
                  <a:srgbClr val="0066FF"/>
                </a:solidFill>
              </a:rPr>
              <a:t>any signature which occurs only once</a:t>
            </a:r>
            <a:r>
              <a:rPr lang="en-US" sz="2800" dirty="0"/>
              <a:t> is assumed to be associated with neurons occurring in later layers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126570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994" y="222308"/>
            <a:ext cx="9527459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Why this is likely to identify the layer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46303" y="1530387"/>
                <a:ext cx="9664045" cy="238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400" dirty="0"/>
                  <a:t>Recall that the calculation of the signature is based on our assumption that we know how to move in the input space to manipulate the inputs to the neuron in a desired way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400" dirty="0"/>
                  <a:t>If the neuron is in a later layer, its real input function will be different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thus its computed signature will be garbage, which is not likely to occur a second time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6303" y="1530387"/>
                <a:ext cx="9664045" cy="2382191"/>
              </a:xfrm>
              <a:prstGeom prst="rect">
                <a:avLst/>
              </a:prstGeom>
              <a:blipFill>
                <a:blip r:embed="rId2"/>
                <a:stretch>
                  <a:fillRect t="-2046" b="-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8B9C97EF-F9FE-73DA-44B0-7F4790ADE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844" y="4061460"/>
            <a:ext cx="6941233" cy="25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01" y="0"/>
            <a:ext cx="8407625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Problem We Consider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527" y="1324864"/>
            <a:ext cx="8476611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Billions of dollars are currently spent on training Deep Neural Networks, which are then </a:t>
            </a:r>
            <a:r>
              <a:rPr lang="en-US" sz="2400" dirty="0">
                <a:solidFill>
                  <a:schemeClr val="accent2"/>
                </a:solidFill>
              </a:rPr>
              <a:t>provided to the public as a black-box via an API</a:t>
            </a:r>
          </a:p>
          <a:p>
            <a:pPr lvl="1">
              <a:buNone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How difficult is it to precisely extract (interpolate, steal</a:t>
            </a:r>
            <a:r>
              <a:rPr lang="en-IL" sz="2400" dirty="0">
                <a:solidFill>
                  <a:srgbClr val="FF0000"/>
                </a:solidFill>
              </a:rPr>
              <a:t>…</a:t>
            </a:r>
            <a:r>
              <a:rPr lang="en-US" sz="2400" dirty="0">
                <a:solidFill>
                  <a:srgbClr val="FF0000"/>
                </a:solidFill>
              </a:rPr>
              <a:t>) all the internal weights of a black-box DNN?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/>
              <a:t>More specifically, how many </a:t>
            </a:r>
            <a:r>
              <a:rPr lang="en-US" sz="2400" dirty="0">
                <a:solidFill>
                  <a:srgbClr val="0066FF"/>
                </a:solidFill>
              </a:rPr>
              <a:t>queries</a:t>
            </a:r>
            <a:r>
              <a:rPr lang="en-US" sz="2400" dirty="0"/>
              <a:t> and how much </a:t>
            </a:r>
            <a:r>
              <a:rPr lang="en-US" sz="2400" dirty="0">
                <a:solidFill>
                  <a:srgbClr val="0066FF"/>
                </a:solidFill>
              </a:rPr>
              <a:t>time</a:t>
            </a:r>
            <a:r>
              <a:rPr lang="en-US" sz="2400" dirty="0"/>
              <a:t> is required to achieve this task, as a function of the </a:t>
            </a:r>
            <a:r>
              <a:rPr lang="en-US" sz="2400" dirty="0">
                <a:solidFill>
                  <a:srgbClr val="0066FF"/>
                </a:solidFill>
              </a:rPr>
              <a:t>#parameters </a:t>
            </a:r>
            <a:r>
              <a:rPr lang="en-US" sz="2400" dirty="0"/>
              <a:t>of the network</a:t>
            </a:r>
          </a:p>
        </p:txBody>
      </p:sp>
    </p:spTree>
    <p:extLst>
      <p:ext uri="{BB962C8B-B14F-4D97-AF65-F5344CB8AC3E}">
        <p14:creationId xmlns:p14="http://schemas.microsoft.com/office/powerpoint/2010/main" val="263910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273928"/>
            <a:ext cx="9202994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new technique: Finding the sign of a neuron by vigorously wiggling its output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0832" y="848614"/>
            <a:ext cx="94020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Suppose that the affine output of the current neuron is </a:t>
            </a:r>
            <a:r>
              <a:rPr lang="en-US" sz="2800" dirty="0">
                <a:solidFill>
                  <a:srgbClr val="FF0000"/>
                </a:solidFill>
              </a:rPr>
              <a:t>predicted to be -3</a:t>
            </a:r>
            <a:r>
              <a:rPr lang="en-US" sz="2800" dirty="0"/>
              <a:t>, but </a:t>
            </a:r>
            <a:r>
              <a:rPr lang="en-US" sz="2800" dirty="0">
                <a:solidFill>
                  <a:srgbClr val="FF0000"/>
                </a:solidFill>
              </a:rPr>
              <a:t>may also be +3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If we change</a:t>
            </a:r>
            <a:r>
              <a:rPr lang="en-US" sz="2800" dirty="0">
                <a:solidFill>
                  <a:srgbClr val="0033CC"/>
                </a:solidFill>
              </a:rPr>
              <a:t> (wiggle) </a:t>
            </a:r>
            <a:r>
              <a:rPr lang="en-US" sz="2800" dirty="0"/>
              <a:t>the output of the affine expression, then a </a:t>
            </a:r>
            <a:r>
              <a:rPr lang="en-US" sz="2800" dirty="0">
                <a:solidFill>
                  <a:srgbClr val="FF0000"/>
                </a:solidFill>
              </a:rPr>
              <a:t>change around -3 will be blocked by the </a:t>
            </a:r>
            <a:r>
              <a:rPr lang="en-US" sz="2800" dirty="0" err="1">
                <a:solidFill>
                  <a:srgbClr val="FF0000"/>
                </a:solidFill>
              </a:rPr>
              <a:t>ReLU</a:t>
            </a:r>
            <a:r>
              <a:rPr lang="en-US" sz="2800" dirty="0"/>
              <a:t>, while a </a:t>
            </a:r>
            <a:r>
              <a:rPr lang="en-US" sz="2800" dirty="0">
                <a:solidFill>
                  <a:srgbClr val="FF0000"/>
                </a:solidFill>
              </a:rPr>
              <a:t>change around +3 is likely to propagate all the way to the final output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The problem is that </a:t>
            </a:r>
            <a:r>
              <a:rPr lang="en-US" sz="2800" dirty="0">
                <a:solidFill>
                  <a:srgbClr val="0033CC"/>
                </a:solidFill>
              </a:rPr>
              <a:t>any change in the input space which affects the current neuron </a:t>
            </a:r>
            <a:r>
              <a:rPr lang="en-US" sz="2800" dirty="0"/>
              <a:t>is</a:t>
            </a:r>
            <a:r>
              <a:rPr lang="en-US" sz="2800" dirty="0">
                <a:solidFill>
                  <a:srgbClr val="0033CC"/>
                </a:solidFill>
              </a:rPr>
              <a:t> also likely to affect other neurons in the current layer</a:t>
            </a:r>
          </a:p>
        </p:txBody>
      </p:sp>
    </p:spTree>
    <p:extLst>
      <p:ext uri="{BB962C8B-B14F-4D97-AF65-F5344CB8AC3E}">
        <p14:creationId xmlns:p14="http://schemas.microsoft.com/office/powerpoint/2010/main" val="225951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928"/>
            <a:ext cx="9144000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new technique: Finding the sign of a neuron by vigorously wiggling its output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0833" y="848614"/>
            <a:ext cx="982242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i="1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We want to </a:t>
            </a:r>
            <a:r>
              <a:rPr lang="en-US" sz="2800" dirty="0">
                <a:solidFill>
                  <a:srgbClr val="0033CC"/>
                </a:solidFill>
              </a:rPr>
              <a:t>maximally wiggle </a:t>
            </a:r>
            <a:r>
              <a:rPr lang="en-US" sz="2800" dirty="0"/>
              <a:t>the value of the red neuron with </a:t>
            </a:r>
            <a:r>
              <a:rPr lang="en-US" sz="2800" dirty="0">
                <a:solidFill>
                  <a:srgbClr val="0033CC"/>
                </a:solidFill>
              </a:rPr>
              <a:t>minimal effect </a:t>
            </a:r>
            <a:r>
              <a:rPr lang="en-US" sz="2800" dirty="0"/>
              <a:t>on all the other neurons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73" y="2551862"/>
            <a:ext cx="6998815" cy="42066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277034" y="4284406"/>
            <a:ext cx="294966" cy="265471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10" charset="2"/>
              <a:buChar char="u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1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3928"/>
            <a:ext cx="9652819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new technique: Finding the sign of a neuron by vigorously wiggling its output</a:t>
            </a:r>
            <a:endParaRPr lang="he-IL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23568" y="748710"/>
                <a:ext cx="9726562" cy="828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Consider a d-dimensional affine expression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and assume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V=(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800" dirty="0"/>
                  <a:t>is a </a:t>
                </a:r>
                <a:r>
                  <a:rPr lang="en-US" sz="2800" dirty="0">
                    <a:solidFill>
                      <a:srgbClr val="0066FF"/>
                    </a:solidFill>
                  </a:rPr>
                  <a:t>randomly oriented unit vector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If we move X a distance </a:t>
                </a:r>
                <a:r>
                  <a:rPr lang="el-GR" sz="2800" dirty="0">
                    <a:solidFill>
                      <a:srgbClr val="FF0000"/>
                    </a:solidFill>
                  </a:rPr>
                  <a:t>ε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in direction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V or -V</a:t>
                </a:r>
                <a:r>
                  <a:rPr lang="en-US" sz="2800" dirty="0"/>
                  <a:t>, the value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 </a:t>
                </a:r>
                <a:r>
                  <a:rPr lang="en-US" sz="2800" dirty="0"/>
                  <a:t>changes by</a:t>
                </a:r>
                <a:r>
                  <a:rPr lang="el-GR" sz="2800" dirty="0"/>
                  <a:t> </a:t>
                </a:r>
                <a:r>
                  <a:rPr lang="el-GR" sz="2800" dirty="0">
                    <a:solidFill>
                      <a:srgbClr val="FF0000"/>
                    </a:solidFill>
                  </a:rPr>
                  <a:t>ε</a:t>
                </a:r>
                <a:r>
                  <a:rPr lang="en-US" sz="2800" dirty="0"/>
                  <a:t>; however, if we move the input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 </a:t>
                </a:r>
                <a:r>
                  <a:rPr lang="en-US" sz="2800" dirty="0"/>
                  <a:t>a distance </a:t>
                </a:r>
                <a:r>
                  <a:rPr lang="el-GR" sz="2800" dirty="0">
                    <a:solidFill>
                      <a:srgbClr val="FF0000"/>
                    </a:solidFill>
                  </a:rPr>
                  <a:t>ε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in a random direction </a:t>
                </a:r>
                <a:r>
                  <a:rPr lang="en-US" sz="2800" dirty="0">
                    <a:solidFill>
                      <a:srgbClr val="FF0000"/>
                    </a:solidFill>
                  </a:rPr>
                  <a:t>V’</a:t>
                </a:r>
                <a:r>
                  <a:rPr lang="en-US" sz="2800" dirty="0"/>
                  <a:t>, the value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 </a:t>
                </a:r>
                <a:r>
                  <a:rPr lang="en-US" sz="2800" dirty="0"/>
                  <a:t>is expected to change by only 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For large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d, </a:t>
                </a:r>
                <a:r>
                  <a:rPr lang="en-US" sz="2800" dirty="0">
                    <a:solidFill>
                      <a:srgbClr val="0066FF"/>
                    </a:solidFill>
                  </a:rPr>
                  <a:t>random wiggles </a:t>
                </a:r>
                <a:r>
                  <a:rPr lang="en-US" sz="2800" dirty="0"/>
                  <a:t>can be orders of magnitude weaker than </a:t>
                </a:r>
                <a:r>
                  <a:rPr lang="en-US" sz="2800" dirty="0">
                    <a:solidFill>
                      <a:srgbClr val="0066FF"/>
                    </a:solidFill>
                  </a:rPr>
                  <a:t>optimally oriented wiggles, </a:t>
                </a:r>
                <a:r>
                  <a:rPr lang="en-US" sz="2800" dirty="0"/>
                  <a:t>whose choice </a:t>
                </a:r>
                <a:r>
                  <a:rPr lang="en-US" sz="2800" dirty="0">
                    <a:solidFill>
                      <a:srgbClr val="0066FF"/>
                    </a:solidFill>
                  </a:rPr>
                  <a:t>does not require knowledge of the sign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3568" y="748710"/>
                <a:ext cx="9726562" cy="8286692"/>
              </a:xfrm>
              <a:prstGeom prst="rect">
                <a:avLst/>
              </a:prstGeom>
              <a:blipFill>
                <a:blip r:embed="rId2"/>
                <a:stretch>
                  <a:fillRect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74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928"/>
            <a:ext cx="9144000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new idea: wiggle the input vector in a carefully chosen direction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05785"/>
                <a:ext cx="9247240" cy="5966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lvl="1">
                  <a:buClr>
                    <a:srgbClr val="1515EA"/>
                  </a:buClr>
                  <a:buNone/>
                </a:pPr>
                <a:r>
                  <a:rPr lang="en-US" sz="2800" dirty="0"/>
                  <a:t>The change of the outputs of the d neurons in the current layer due to an optimal wiggle is thus:</a:t>
                </a:r>
              </a:p>
              <a:p>
                <a:pPr lvl="1">
                  <a:buClr>
                    <a:srgbClr val="1515EA"/>
                  </a:buClr>
                  <a:buNone/>
                </a:pPr>
                <a:endParaRPr lang="en-US" sz="2800" dirty="0"/>
              </a:p>
              <a:p>
                <a:pPr lvl="1">
                  <a:buClr>
                    <a:srgbClr val="1515EA"/>
                  </a:buClr>
                  <a:buNone/>
                </a:pPr>
                <a:r>
                  <a:rPr lang="en-US" sz="2800" dirty="0"/>
                  <a:t> </a:t>
                </a:r>
                <a:r>
                  <a:rPr lang="el-GR" sz="2800" dirty="0">
                    <a:solidFill>
                      <a:srgbClr val="FF0000"/>
                    </a:solidFill>
                  </a:rPr>
                  <a:t>Δ</a:t>
                </a:r>
                <a:r>
                  <a:rPr lang="en-US" sz="2800" dirty="0">
                    <a:solidFill>
                      <a:srgbClr val="FF0000"/>
                    </a:solidFill>
                  </a:rPr>
                  <a:t>=(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,…,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), </a:t>
                </a:r>
                <a:r>
                  <a:rPr lang="en-US" sz="2800" dirty="0"/>
                  <a:t>but about half the change entries are zeroed by negative </a:t>
                </a:r>
                <a:r>
                  <a:rPr lang="en-US" sz="2800" dirty="0" err="1"/>
                  <a:t>ReLU’s</a:t>
                </a:r>
                <a:endParaRPr lang="en-US" sz="2800" dirty="0"/>
              </a:p>
              <a:p>
                <a:pPr lvl="1">
                  <a:buClr>
                    <a:srgbClr val="1515EA"/>
                  </a:buClr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buClr>
                    <a:srgbClr val="1515EA"/>
                  </a:buClr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  survives  its 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ReLU</a:t>
                </a:r>
                <a:r>
                  <a:rPr lang="en-US" sz="2800" dirty="0">
                    <a:solidFill>
                      <a:srgbClr val="FF0000"/>
                    </a:solidFill>
                  </a:rPr>
                  <a:t>,    |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800" dirty="0">
                            <a:solidFill>
                              <a:srgbClr val="FF0000"/>
                            </a:solidFill>
                          </a:rPr>
                          <m:t>Δ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L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buClr>
                    <a:srgbClr val="1515EA"/>
                  </a:buClr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zeroed by its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ReLU</a:t>
                </a:r>
                <a:r>
                  <a:rPr lang="en-US" sz="2800" dirty="0">
                    <a:solidFill>
                      <a:srgbClr val="FF0000"/>
                    </a:solidFill>
                  </a:rPr>
                  <a:t>, |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sz="2800" dirty="0">
                            <a:solidFill>
                              <a:srgbClr val="FF0000"/>
                            </a:solidFill>
                          </a:rPr>
                          <m:t>Δ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L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el-GR" sz="2800" dirty="0">
                        <a:solidFill>
                          <a:srgbClr val="FF0000"/>
                        </a:solidFill>
                      </a:rPr>
                      <m:t>ε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buClr>
                    <a:srgbClr val="1515EA"/>
                  </a:buClr>
                  <a:buNone/>
                </a:pPr>
                <a:r>
                  <a:rPr lang="en-US" sz="2800" dirty="0"/>
                  <a:t>This almost doubling of the norm is likely to propagate to the final logit, making the two cases </a:t>
                </a:r>
                <a:r>
                  <a:rPr lang="en-US" sz="2800" dirty="0">
                    <a:solidFill>
                      <a:srgbClr val="0066FF"/>
                    </a:solidFill>
                  </a:rPr>
                  <a:t>easy to distinguish with a simple statistical test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5785"/>
                <a:ext cx="9247240" cy="5966313"/>
              </a:xfrm>
              <a:prstGeom prst="rect">
                <a:avLst/>
              </a:prstGeom>
              <a:blipFill>
                <a:blip r:embed="rId2"/>
                <a:stretch>
                  <a:fillRect b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65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928"/>
            <a:ext cx="9660194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Gathering sufficient statistical evidence for the correct sign of a particular neuron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1816" y="4100880"/>
            <a:ext cx="9424221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The </a:t>
            </a:r>
            <a:r>
              <a:rPr lang="en-US" sz="2800" dirty="0"/>
              <a:t>black lines are where </a:t>
            </a:r>
            <a:r>
              <a:rPr lang="en-US" sz="2800" dirty="0">
                <a:solidFill>
                  <a:srgbClr val="FF0000"/>
                </a:solidFill>
              </a:rPr>
              <a:t>A=0</a:t>
            </a:r>
            <a:r>
              <a:rPr lang="en-US" sz="2800" dirty="0">
                <a:solidFill>
                  <a:srgbClr val="0066FF"/>
                </a:solidFill>
              </a:rPr>
              <a:t>. The </a:t>
            </a:r>
            <a:r>
              <a:rPr lang="en-US" sz="2800" dirty="0">
                <a:solidFill>
                  <a:srgbClr val="00B050"/>
                </a:solidFill>
              </a:rPr>
              <a:t>green directions optimally increase the value of L if its sign is correct</a:t>
            </a:r>
            <a:r>
              <a:rPr lang="en-US" sz="2800" dirty="0">
                <a:solidFill>
                  <a:srgbClr val="0066FF"/>
                </a:solidFill>
              </a:rPr>
              <a:t>, and the </a:t>
            </a:r>
            <a:r>
              <a:rPr lang="en-US" sz="2800" dirty="0">
                <a:solidFill>
                  <a:srgbClr val="FF0000"/>
                </a:solidFill>
              </a:rPr>
              <a:t>red directions optimally increase the value of A if its sign is negated</a:t>
            </a:r>
            <a:r>
              <a:rPr lang="en-US" sz="2800" dirty="0">
                <a:solidFill>
                  <a:srgbClr val="0066FF"/>
                </a:solidFill>
              </a:rPr>
              <a:t>. We choose the color that better wiggles the output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315305" y="1983658"/>
            <a:ext cx="1005006" cy="2005781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55041" y="2605549"/>
            <a:ext cx="2380762" cy="1152253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7101847" y="1939171"/>
            <a:ext cx="893715" cy="1818631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467819" y="3252019"/>
            <a:ext cx="550472" cy="1179871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62076">
            <a:off x="3764793" y="1805592"/>
            <a:ext cx="823031" cy="14448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66613">
            <a:off x="7899456" y="1939748"/>
            <a:ext cx="823031" cy="144487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2037014" y="1983658"/>
            <a:ext cx="536945" cy="121428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870973" y="2950309"/>
            <a:ext cx="1179502" cy="63486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71832">
            <a:off x="6247535" y="2738687"/>
            <a:ext cx="1182727" cy="11827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96" y="3019127"/>
            <a:ext cx="512108" cy="3109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95" y="2618523"/>
            <a:ext cx="512108" cy="3109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017" y="2929446"/>
            <a:ext cx="48772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3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4" y="273928"/>
            <a:ext cx="8855362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Experimental results for an 8-layer, 256-neuron per layer DNN for CIFAR10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" y="1555955"/>
            <a:ext cx="9120201" cy="63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1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264415"/>
            <a:ext cx="8753168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second technique based on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second order differential cryptanalysis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70773" y="3550222"/>
            <a:ext cx="9686166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Their </a:t>
            </a:r>
            <a:r>
              <a:rPr lang="en-US" sz="2800" dirty="0">
                <a:solidFill>
                  <a:srgbClr val="0066FF"/>
                </a:solidFill>
              </a:rPr>
              <a:t>second derivatives </a:t>
            </a:r>
            <a:r>
              <a:rPr lang="en-US" sz="2800" dirty="0"/>
              <a:t>are exactly the same: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922" y="2068635"/>
            <a:ext cx="2414375" cy="191097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80" y="2068635"/>
            <a:ext cx="2396026" cy="189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42167" y="966795"/>
            <a:ext cx="9892643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Consider the two functions of </a:t>
            </a:r>
            <a:r>
              <a:rPr lang="en-US" sz="2800" dirty="0" err="1">
                <a:solidFill>
                  <a:srgbClr val="FF0000"/>
                </a:solidFill>
              </a:rPr>
              <a:t>ReLU</a:t>
            </a:r>
            <a:r>
              <a:rPr lang="en-US" sz="2800" dirty="0">
                <a:solidFill>
                  <a:srgbClr val="FF0000"/>
                </a:solidFill>
              </a:rPr>
              <a:t>(A)</a:t>
            </a:r>
            <a:r>
              <a:rPr lang="en-US" sz="2800" dirty="0"/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ReLU</a:t>
            </a:r>
            <a:r>
              <a:rPr lang="en-US" sz="2800" dirty="0">
                <a:solidFill>
                  <a:srgbClr val="FF0000"/>
                </a:solidFill>
              </a:rPr>
              <a:t>(-A)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746593" y="4889090"/>
            <a:ext cx="1" cy="1681316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619483" y="5759245"/>
            <a:ext cx="2254219" cy="737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312432" y="5773993"/>
            <a:ext cx="2381865" cy="7374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487109" y="4834263"/>
            <a:ext cx="0" cy="1736143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840329" y="5744496"/>
            <a:ext cx="837818" cy="737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700079" y="5052603"/>
            <a:ext cx="24581" cy="67714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556506" y="5744496"/>
            <a:ext cx="837818" cy="737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6501693" y="5052602"/>
            <a:ext cx="54814" cy="72876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2764891" y="5052603"/>
            <a:ext cx="42799" cy="72139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566261" y="5733435"/>
            <a:ext cx="837818" cy="737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425503" y="5059976"/>
            <a:ext cx="40181" cy="67714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86823" y="5737122"/>
            <a:ext cx="837818" cy="737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17736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264415"/>
            <a:ext cx="8753168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second technique based on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second order differential cryptanalysis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6025" y="950648"/>
            <a:ext cx="96861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We can use it to derive </a:t>
            </a:r>
            <a:r>
              <a:rPr lang="en-US" sz="2800" dirty="0">
                <a:solidFill>
                  <a:srgbClr val="0066FF"/>
                </a:solidFill>
              </a:rPr>
              <a:t>a system of linear equations </a:t>
            </a:r>
            <a:r>
              <a:rPr lang="en-US" sz="2800" dirty="0"/>
              <a:t>in the coefficients of the output linear mapping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However, it can only be used to find </a:t>
            </a:r>
            <a:r>
              <a:rPr lang="en-US" sz="2800" dirty="0">
                <a:solidFill>
                  <a:srgbClr val="0066FF"/>
                </a:solidFill>
              </a:rPr>
              <a:t>the weights of the last layer</a:t>
            </a:r>
            <a:r>
              <a:rPr lang="en-US" sz="2800" dirty="0"/>
              <a:t>, where the output function is fixed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Fortunately, this is </a:t>
            </a:r>
            <a:r>
              <a:rPr lang="en-US" sz="2800" dirty="0">
                <a:solidFill>
                  <a:srgbClr val="FF0000"/>
                </a:solidFill>
              </a:rPr>
              <a:t>exactly the layer in which the wiggling technique sometimes struggles</a:t>
            </a:r>
            <a:r>
              <a:rPr lang="en-US" sz="2800" dirty="0"/>
              <a:t>, due to insufficient randomization of the output function</a:t>
            </a:r>
          </a:p>
        </p:txBody>
      </p:sp>
    </p:spTree>
    <p:extLst>
      <p:ext uri="{BB962C8B-B14F-4D97-AF65-F5344CB8AC3E}">
        <p14:creationId xmlns:p14="http://schemas.microsoft.com/office/powerpoint/2010/main" val="84216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89" y="160640"/>
            <a:ext cx="8407625" cy="94956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Concluding Remarks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69706" y="793159"/>
                <a:ext cx="9772699" cy="566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l" rtl="0">
                  <a:spcBef>
                    <a:spcPct val="20000"/>
                  </a:spcBef>
                </a:pPr>
                <a:endParaRPr lang="en-US" sz="32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In this talk we show that all the parameters of a </a:t>
                </a:r>
                <a:r>
                  <a:rPr lang="en-US" sz="2800" dirty="0" err="1"/>
                  <a:t>ReLU</a:t>
                </a:r>
                <a:r>
                  <a:rPr lang="en-US" sz="2800" dirty="0"/>
                  <a:t>-based DNN can be extracted by using a </a:t>
                </a:r>
                <a:r>
                  <a:rPr lang="en-US" sz="2800" dirty="0">
                    <a:solidFill>
                      <a:srgbClr val="0066FF"/>
                    </a:solidFill>
                  </a:rPr>
                  <a:t>polynomial number of queries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AND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66FF"/>
                    </a:solidFill>
                  </a:rPr>
                  <a:t>polynomial time.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0066FF"/>
                  </a:solidFill>
                </a:endParaRPr>
              </a:p>
              <a:p>
                <a:pPr marL="800100" lvl="1" indent="-342900">
                  <a:buClr>
                    <a:srgbClr val="1515EA"/>
                  </a:buClr>
                  <a:buFont typeface="Wingdings" pitchFamily="2" charset="2"/>
                  <a:buChar char="§"/>
                </a:pPr>
                <a:r>
                  <a:rPr lang="en-US" sz="2800" dirty="0"/>
                  <a:t>We demonstrated its </a:t>
                </a:r>
                <a:r>
                  <a:rPr lang="en-US" sz="2800" dirty="0">
                    <a:solidFill>
                      <a:srgbClr val="0066FF"/>
                    </a:solidFill>
                  </a:rPr>
                  <a:t>practical applicability </a:t>
                </a:r>
                <a:r>
                  <a:rPr lang="en-US" sz="2800" dirty="0"/>
                  <a:t>by using it on a </a:t>
                </a:r>
                <a:r>
                  <a:rPr lang="en-US" sz="2800" dirty="0">
                    <a:solidFill>
                      <a:srgbClr val="0066FF"/>
                    </a:solidFill>
                  </a:rPr>
                  <a:t>normally trained 8-layer DNN for CIFAR10 with 3072 inputs, 2048 neurons and 1.2 million parameters. </a:t>
                </a:r>
                <a:r>
                  <a:rPr lang="en-US" sz="2800" dirty="0"/>
                  <a:t>Finding all the signs took about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30 minutes</a:t>
                </a:r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on a strong parallel computer, instead of about</a:t>
                </a:r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time using the best previous algorithm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706" y="793159"/>
                <a:ext cx="9772699" cy="5669244"/>
              </a:xfrm>
              <a:prstGeom prst="rect">
                <a:avLst/>
              </a:prstGeom>
              <a:blipFill>
                <a:blip r:embed="rId2"/>
                <a:stretch>
                  <a:fillRect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1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5" y="576270"/>
            <a:ext cx="8295968" cy="70684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This problem had been studied for more than 30 years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95908"/>
            <a:ext cx="6835877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In 1993, </a:t>
            </a:r>
            <a:r>
              <a:rPr lang="en-US" sz="2800" dirty="0">
                <a:solidFill>
                  <a:srgbClr val="0066FF"/>
                </a:solidFill>
              </a:rPr>
              <a:t>Blum and Rivest </a:t>
            </a:r>
            <a:r>
              <a:rPr lang="en-US" sz="2800" dirty="0"/>
              <a:t>showed that it is </a:t>
            </a:r>
            <a:r>
              <a:rPr lang="en-US" sz="2800" dirty="0">
                <a:solidFill>
                  <a:srgbClr val="0066FF"/>
                </a:solidFill>
              </a:rPr>
              <a:t>NP-hard to decide </a:t>
            </a:r>
            <a:r>
              <a:rPr lang="en-US" sz="2800" dirty="0"/>
              <a:t>if a </a:t>
            </a:r>
            <a:r>
              <a:rPr lang="en-US" sz="2800" dirty="0">
                <a:solidFill>
                  <a:srgbClr val="0066FF"/>
                </a:solidFill>
              </a:rPr>
              <a:t>given set of input/output pairs   </a:t>
            </a:r>
            <a:r>
              <a:rPr lang="en-US" sz="2800" dirty="0"/>
              <a:t>can be realized by </a:t>
            </a:r>
            <a:r>
              <a:rPr lang="en-US" sz="2800" dirty="0">
                <a:solidFill>
                  <a:srgbClr val="0066FF"/>
                </a:solidFill>
              </a:rPr>
              <a:t>this particular 2-layer 3-neuron network.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>
              <a:solidFill>
                <a:srgbClr val="0066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However, this was a </a:t>
            </a:r>
            <a:r>
              <a:rPr lang="en-US" sz="2800" dirty="0">
                <a:solidFill>
                  <a:srgbClr val="0066FF"/>
                </a:solidFill>
              </a:rPr>
              <a:t>known input attack, </a:t>
            </a:r>
            <a:r>
              <a:rPr lang="en-US" sz="2800" dirty="0"/>
              <a:t>whereas we are interested in a </a:t>
            </a:r>
            <a:r>
              <a:rPr lang="en-US" sz="2800" dirty="0">
                <a:solidFill>
                  <a:srgbClr val="0066FF"/>
                </a:solidFill>
              </a:rPr>
              <a:t>chosen input attack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176" y="1675405"/>
            <a:ext cx="4040948" cy="21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83" y="303425"/>
            <a:ext cx="8407625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The best previous result for ReLU-based DNN’s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0612" y="1643822"/>
            <a:ext cx="8856406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At CRYPTO 2020 </a:t>
            </a:r>
            <a:r>
              <a:rPr lang="en-US" sz="2800" dirty="0" err="1">
                <a:solidFill>
                  <a:srgbClr val="0066FF"/>
                </a:solidFill>
              </a:rPr>
              <a:t>Carlini</a:t>
            </a:r>
            <a:r>
              <a:rPr lang="en-US" sz="2800" dirty="0">
                <a:solidFill>
                  <a:srgbClr val="0066FF"/>
                </a:solidFill>
              </a:rPr>
              <a:t>, Jagielski and Mironov</a:t>
            </a:r>
            <a:r>
              <a:rPr lang="en-US" sz="2800" dirty="0"/>
              <a:t> presented an algorithm that required a </a:t>
            </a:r>
            <a:r>
              <a:rPr lang="en-US" sz="2800" dirty="0">
                <a:solidFill>
                  <a:srgbClr val="FF0000"/>
                </a:solidFill>
              </a:rPr>
              <a:t>polynomial number of queries</a:t>
            </a:r>
            <a:r>
              <a:rPr lang="en-US" sz="2800" dirty="0"/>
              <a:t> but an </a:t>
            </a:r>
            <a:r>
              <a:rPr lang="en-US" sz="2800" dirty="0">
                <a:solidFill>
                  <a:srgbClr val="FF0000"/>
                </a:solidFill>
              </a:rPr>
              <a:t>exponential amount of time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/>
              <a:t>to process all the given input/output pairs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85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1" y="74825"/>
            <a:ext cx="8407625" cy="9495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Our new result</a:t>
            </a:r>
            <a:endParaRPr lang="he-I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83458" y="1024390"/>
                <a:ext cx="9527458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buNone/>
                </a:pPr>
                <a:endParaRPr lang="en-US" sz="28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We will show how to extract all the parameters using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polynomial number of queries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time</a:t>
                </a:r>
              </a:p>
              <a:p>
                <a:pPr lvl="1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Our attack </a:t>
                </a:r>
                <a:r>
                  <a:rPr lang="en-US" sz="2800" dirty="0">
                    <a:solidFill>
                      <a:srgbClr val="0066FF"/>
                    </a:solidFill>
                  </a:rPr>
                  <a:t>follows Carlini et </a:t>
                </a:r>
                <a:r>
                  <a:rPr lang="en-US" sz="2800" dirty="0" err="1">
                    <a:solidFill>
                      <a:srgbClr val="0066FF"/>
                    </a:solidFill>
                  </a:rPr>
                  <a:t>al’s</a:t>
                </a:r>
                <a:r>
                  <a:rPr lang="en-US" sz="2800" dirty="0">
                    <a:solidFill>
                      <a:srgbClr val="0066FF"/>
                    </a:solidFill>
                  </a:rPr>
                  <a:t> techniques,       </a:t>
                </a:r>
                <a:r>
                  <a:rPr lang="en-US" sz="2800" dirty="0"/>
                  <a:t>but adds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three new techniques </a:t>
                </a:r>
                <a:r>
                  <a:rPr lang="en-US" sz="2800" dirty="0"/>
                  <a:t>derived from</a:t>
                </a:r>
                <a:r>
                  <a:rPr lang="en-US" sz="2800" dirty="0">
                    <a:solidFill>
                      <a:srgbClr val="FF0000"/>
                    </a:solidFill>
                  </a:rPr>
                  <a:t>  </a:t>
                </a:r>
                <a:r>
                  <a:rPr lang="en-US" sz="2800" dirty="0">
                    <a:solidFill>
                      <a:srgbClr val="0066FF"/>
                    </a:solidFill>
                  </a:rPr>
                  <a:t>differential cryptanalysis of block ciphers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sz="2800" dirty="0">
                  <a:solidFill>
                    <a:srgbClr val="0066FF"/>
                  </a:solidFill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sz="2800" dirty="0"/>
                  <a:t>We have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experimentally verified our attack </a:t>
                </a:r>
                <a:r>
                  <a:rPr lang="en-US" sz="2800" dirty="0"/>
                  <a:t>on an  </a:t>
                </a:r>
                <a:r>
                  <a:rPr lang="en-US" sz="2800" dirty="0">
                    <a:solidFill>
                      <a:srgbClr val="0066FF"/>
                    </a:solidFill>
                  </a:rPr>
                  <a:t>8 layer DNN with 256 neuron per layer (a total of about 1.2 million weights)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rgbClr val="0066FF"/>
                    </a:solidFill>
                  </a:rPr>
                  <a:t>CIFAR10; </a:t>
                </a:r>
                <a:r>
                  <a:rPr lang="en-US" sz="2800" dirty="0"/>
                  <a:t>determining all signs required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~30 minutes </a:t>
                </a:r>
                <a:r>
                  <a:rPr lang="en-US" sz="2800" dirty="0">
                    <a:solidFill>
                      <a:srgbClr val="0066FF"/>
                    </a:solidFill>
                  </a:rPr>
                  <a:t>(vs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3458" y="1024390"/>
                <a:ext cx="9527458" cy="5693866"/>
              </a:xfrm>
              <a:prstGeom prst="rect">
                <a:avLst/>
              </a:prstGeom>
              <a:blipFill>
                <a:blip r:embed="rId2"/>
                <a:stretch>
                  <a:fillRect r="-640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273929"/>
            <a:ext cx="8620432" cy="7215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structure of DNN’s</a:t>
            </a:r>
            <a:endParaRPr lang="he-IL" dirty="0">
              <a:solidFill>
                <a:srgbClr val="FF0000"/>
              </a:solidFill>
            </a:endParaRPr>
          </a:p>
        </p:txBody>
      </p: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CA42D336-9598-2897-7762-94C37D86A083}"/>
              </a:ext>
            </a:extLst>
          </p:cNvPr>
          <p:cNvGrpSpPr/>
          <p:nvPr/>
        </p:nvGrpSpPr>
        <p:grpSpPr>
          <a:xfrm>
            <a:off x="1085512" y="1848432"/>
            <a:ext cx="6972975" cy="4395657"/>
            <a:chOff x="456525" y="1890542"/>
            <a:chExt cx="5545983" cy="349610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4F6D5A8-41FE-DE4B-8EB5-15CC4F88E7C6}"/>
                </a:ext>
              </a:extLst>
            </p:cNvPr>
            <p:cNvSpPr/>
            <p:nvPr/>
          </p:nvSpPr>
          <p:spPr>
            <a:xfrm>
              <a:off x="456525" y="1890542"/>
              <a:ext cx="5545983" cy="3496103"/>
            </a:xfrm>
            <a:custGeom>
              <a:avLst/>
              <a:gdLst>
                <a:gd name="connsiteX0" fmla="*/ 76 w 5545983"/>
                <a:gd name="connsiteY0" fmla="*/ 35 h 3496103"/>
                <a:gd name="connsiteX1" fmla="*/ 5546059 w 5545983"/>
                <a:gd name="connsiteY1" fmla="*/ 35 h 3496103"/>
                <a:gd name="connsiteX2" fmla="*/ 5546059 w 5545983"/>
                <a:gd name="connsiteY2" fmla="*/ 3496138 h 3496103"/>
                <a:gd name="connsiteX3" fmla="*/ 76 w 5545983"/>
                <a:gd name="connsiteY3" fmla="*/ 3496138 h 34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5983" h="3496103">
                  <a:moveTo>
                    <a:pt x="76" y="35"/>
                  </a:moveTo>
                  <a:lnTo>
                    <a:pt x="5546059" y="35"/>
                  </a:lnTo>
                  <a:lnTo>
                    <a:pt x="5546059" y="3496138"/>
                  </a:lnTo>
                  <a:lnTo>
                    <a:pt x="76" y="3496138"/>
                  </a:lnTo>
                  <a:close/>
                </a:path>
              </a:pathLst>
            </a:custGeom>
            <a:solidFill>
              <a:srgbClr val="ECECEC"/>
            </a:solidFill>
            <a:ln w="132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BC8583-3CA1-4F3F-3620-010F55C60536}"/>
                </a:ext>
              </a:extLst>
            </p:cNvPr>
            <p:cNvSpPr/>
            <p:nvPr/>
          </p:nvSpPr>
          <p:spPr>
            <a:xfrm>
              <a:off x="879140" y="4724316"/>
              <a:ext cx="830202" cy="183047"/>
            </a:xfrm>
            <a:custGeom>
              <a:avLst/>
              <a:gdLst>
                <a:gd name="connsiteX0" fmla="*/ 3 w 830202"/>
                <a:gd name="connsiteY0" fmla="*/ 177431 h 183047"/>
                <a:gd name="connsiteX1" fmla="*/ 3 w 830202"/>
                <a:gd name="connsiteY1" fmla="*/ 169447 h 183047"/>
                <a:gd name="connsiteX2" fmla="*/ 6847 w 830202"/>
                <a:gd name="connsiteY2" fmla="*/ 169447 h 183047"/>
                <a:gd name="connsiteX3" fmla="*/ 24715 w 830202"/>
                <a:gd name="connsiteY3" fmla="*/ 167165 h 183047"/>
                <a:gd name="connsiteX4" fmla="*/ 28138 w 830202"/>
                <a:gd name="connsiteY4" fmla="*/ 157149 h 183047"/>
                <a:gd name="connsiteX5" fmla="*/ 28138 w 830202"/>
                <a:gd name="connsiteY5" fmla="*/ 20369 h 183047"/>
                <a:gd name="connsiteX6" fmla="*/ 24715 w 830202"/>
                <a:gd name="connsiteY6" fmla="*/ 10603 h 183047"/>
                <a:gd name="connsiteX7" fmla="*/ 6847 w 830202"/>
                <a:gd name="connsiteY7" fmla="*/ 8197 h 183047"/>
                <a:gd name="connsiteX8" fmla="*/ 3 w 830202"/>
                <a:gd name="connsiteY8" fmla="*/ 8197 h 183047"/>
                <a:gd name="connsiteX9" fmla="*/ 3 w 830202"/>
                <a:gd name="connsiteY9" fmla="*/ 87 h 183047"/>
                <a:gd name="connsiteX10" fmla="*/ 39802 w 830202"/>
                <a:gd name="connsiteY10" fmla="*/ 845 h 183047"/>
                <a:gd name="connsiteX11" fmla="*/ 79233 w 830202"/>
                <a:gd name="connsiteY11" fmla="*/ 87 h 183047"/>
                <a:gd name="connsiteX12" fmla="*/ 79233 w 830202"/>
                <a:gd name="connsiteY12" fmla="*/ 8197 h 183047"/>
                <a:gd name="connsiteX13" fmla="*/ 72514 w 830202"/>
                <a:gd name="connsiteY13" fmla="*/ 8197 h 183047"/>
                <a:gd name="connsiteX14" fmla="*/ 54513 w 830202"/>
                <a:gd name="connsiteY14" fmla="*/ 10603 h 183047"/>
                <a:gd name="connsiteX15" fmla="*/ 51216 w 830202"/>
                <a:gd name="connsiteY15" fmla="*/ 20369 h 183047"/>
                <a:gd name="connsiteX16" fmla="*/ 51216 w 830202"/>
                <a:gd name="connsiteY16" fmla="*/ 157149 h 183047"/>
                <a:gd name="connsiteX17" fmla="*/ 54513 w 830202"/>
                <a:gd name="connsiteY17" fmla="*/ 167033 h 183047"/>
                <a:gd name="connsiteX18" fmla="*/ 72514 w 830202"/>
                <a:gd name="connsiteY18" fmla="*/ 169439 h 183047"/>
                <a:gd name="connsiteX19" fmla="*/ 79233 w 830202"/>
                <a:gd name="connsiteY19" fmla="*/ 169439 h 183047"/>
                <a:gd name="connsiteX20" fmla="*/ 79233 w 830202"/>
                <a:gd name="connsiteY20" fmla="*/ 177431 h 183047"/>
                <a:gd name="connsiteX21" fmla="*/ 39552 w 830202"/>
                <a:gd name="connsiteY21" fmla="*/ 176673 h 183047"/>
                <a:gd name="connsiteX22" fmla="*/ 3 w 830202"/>
                <a:gd name="connsiteY22" fmla="*/ 177431 h 183047"/>
                <a:gd name="connsiteX23" fmla="*/ 95078 w 830202"/>
                <a:gd name="connsiteY23" fmla="*/ 177431 h 183047"/>
                <a:gd name="connsiteX24" fmla="*/ 95078 w 830202"/>
                <a:gd name="connsiteY24" fmla="*/ 169447 h 183047"/>
                <a:gd name="connsiteX25" fmla="*/ 110415 w 830202"/>
                <a:gd name="connsiteY25" fmla="*/ 167673 h 183047"/>
                <a:gd name="connsiteX26" fmla="*/ 118532 w 830202"/>
                <a:gd name="connsiteY26" fmla="*/ 162352 h 183047"/>
                <a:gd name="connsiteX27" fmla="*/ 121196 w 830202"/>
                <a:gd name="connsiteY27" fmla="*/ 156523 h 183047"/>
                <a:gd name="connsiteX28" fmla="*/ 121858 w 830202"/>
                <a:gd name="connsiteY28" fmla="*/ 150187 h 183047"/>
                <a:gd name="connsiteX29" fmla="*/ 121858 w 830202"/>
                <a:gd name="connsiteY29" fmla="*/ 14673 h 183047"/>
                <a:gd name="connsiteX30" fmla="*/ 120835 w 830202"/>
                <a:gd name="connsiteY30" fmla="*/ 10103 h 183047"/>
                <a:gd name="connsiteX31" fmla="*/ 115507 w 830202"/>
                <a:gd name="connsiteY31" fmla="*/ 8712 h 183047"/>
                <a:gd name="connsiteX32" fmla="*/ 102577 w 830202"/>
                <a:gd name="connsiteY32" fmla="*/ 8189 h 183047"/>
                <a:gd name="connsiteX33" fmla="*/ 95100 w 830202"/>
                <a:gd name="connsiteY33" fmla="*/ 8189 h 183047"/>
                <a:gd name="connsiteX34" fmla="*/ 95100 w 830202"/>
                <a:gd name="connsiteY34" fmla="*/ 80 h 183047"/>
                <a:gd name="connsiteX35" fmla="*/ 139219 w 830202"/>
                <a:gd name="connsiteY35" fmla="*/ 80 h 183047"/>
                <a:gd name="connsiteX36" fmla="*/ 143907 w 830202"/>
                <a:gd name="connsiteY36" fmla="*/ 594 h 183047"/>
                <a:gd name="connsiteX37" fmla="*/ 146696 w 830202"/>
                <a:gd name="connsiteY37" fmla="*/ 3509 h 183047"/>
                <a:gd name="connsiteX38" fmla="*/ 238349 w 830202"/>
                <a:gd name="connsiteY38" fmla="*/ 138265 h 183047"/>
                <a:gd name="connsiteX39" fmla="*/ 238349 w 830202"/>
                <a:gd name="connsiteY39" fmla="*/ 27338 h 183047"/>
                <a:gd name="connsiteX40" fmla="*/ 237833 w 830202"/>
                <a:gd name="connsiteY40" fmla="*/ 21134 h 183047"/>
                <a:gd name="connsiteX41" fmla="*/ 235044 w 830202"/>
                <a:gd name="connsiteY41" fmla="*/ 15306 h 183047"/>
                <a:gd name="connsiteX42" fmla="*/ 226927 w 830202"/>
                <a:gd name="connsiteY42" fmla="*/ 9978 h 183047"/>
                <a:gd name="connsiteX43" fmla="*/ 211590 w 830202"/>
                <a:gd name="connsiteY43" fmla="*/ 8211 h 183047"/>
                <a:gd name="connsiteX44" fmla="*/ 211590 w 830202"/>
                <a:gd name="connsiteY44" fmla="*/ 94 h 183047"/>
                <a:gd name="connsiteX45" fmla="*/ 241888 w 830202"/>
                <a:gd name="connsiteY45" fmla="*/ 852 h 183047"/>
                <a:gd name="connsiteX46" fmla="*/ 272312 w 830202"/>
                <a:gd name="connsiteY46" fmla="*/ 94 h 183047"/>
                <a:gd name="connsiteX47" fmla="*/ 272312 w 830202"/>
                <a:gd name="connsiteY47" fmla="*/ 8211 h 183047"/>
                <a:gd name="connsiteX48" fmla="*/ 256975 w 830202"/>
                <a:gd name="connsiteY48" fmla="*/ 9978 h 183047"/>
                <a:gd name="connsiteX49" fmla="*/ 248858 w 830202"/>
                <a:gd name="connsiteY49" fmla="*/ 15306 h 183047"/>
                <a:gd name="connsiteX50" fmla="*/ 246068 w 830202"/>
                <a:gd name="connsiteY50" fmla="*/ 21267 h 183047"/>
                <a:gd name="connsiteX51" fmla="*/ 245553 w 830202"/>
                <a:gd name="connsiteY51" fmla="*/ 27346 h 183047"/>
                <a:gd name="connsiteX52" fmla="*/ 245553 w 830202"/>
                <a:gd name="connsiteY52" fmla="*/ 170727 h 183047"/>
                <a:gd name="connsiteX53" fmla="*/ 245038 w 830202"/>
                <a:gd name="connsiteY53" fmla="*/ 176173 h 183047"/>
                <a:gd name="connsiteX54" fmla="*/ 241999 w 830202"/>
                <a:gd name="connsiteY54" fmla="*/ 177446 h 183047"/>
                <a:gd name="connsiteX55" fmla="*/ 237561 w 830202"/>
                <a:gd name="connsiteY55" fmla="*/ 174024 h 183047"/>
                <a:gd name="connsiteX56" fmla="*/ 131587 w 830202"/>
                <a:gd name="connsiteY56" fmla="*/ 18353 h 183047"/>
                <a:gd name="connsiteX57" fmla="*/ 129056 w 830202"/>
                <a:gd name="connsiteY57" fmla="*/ 15181 h 183047"/>
                <a:gd name="connsiteX58" fmla="*/ 129056 w 830202"/>
                <a:gd name="connsiteY58" fmla="*/ 150187 h 183047"/>
                <a:gd name="connsiteX59" fmla="*/ 129571 w 830202"/>
                <a:gd name="connsiteY59" fmla="*/ 156523 h 183047"/>
                <a:gd name="connsiteX60" fmla="*/ 132235 w 830202"/>
                <a:gd name="connsiteY60" fmla="*/ 162352 h 183047"/>
                <a:gd name="connsiteX61" fmla="*/ 140470 w 830202"/>
                <a:gd name="connsiteY61" fmla="*/ 167673 h 183047"/>
                <a:gd name="connsiteX62" fmla="*/ 155814 w 830202"/>
                <a:gd name="connsiteY62" fmla="*/ 169447 h 183047"/>
                <a:gd name="connsiteX63" fmla="*/ 155814 w 830202"/>
                <a:gd name="connsiteY63" fmla="*/ 177431 h 183047"/>
                <a:gd name="connsiteX64" fmla="*/ 125391 w 830202"/>
                <a:gd name="connsiteY64" fmla="*/ 176673 h 183047"/>
                <a:gd name="connsiteX65" fmla="*/ 95092 w 830202"/>
                <a:gd name="connsiteY65" fmla="*/ 177431 h 183047"/>
                <a:gd name="connsiteX66" fmla="*/ 290298 w 830202"/>
                <a:gd name="connsiteY66" fmla="*/ 177431 h 183047"/>
                <a:gd name="connsiteX67" fmla="*/ 290298 w 830202"/>
                <a:gd name="connsiteY67" fmla="*/ 169447 h 183047"/>
                <a:gd name="connsiteX68" fmla="*/ 296509 w 830202"/>
                <a:gd name="connsiteY68" fmla="*/ 169447 h 183047"/>
                <a:gd name="connsiteX69" fmla="*/ 313752 w 830202"/>
                <a:gd name="connsiteY69" fmla="*/ 167165 h 183047"/>
                <a:gd name="connsiteX70" fmla="*/ 317049 w 830202"/>
                <a:gd name="connsiteY70" fmla="*/ 157149 h 183047"/>
                <a:gd name="connsiteX71" fmla="*/ 317049 w 830202"/>
                <a:gd name="connsiteY71" fmla="*/ 20369 h 183047"/>
                <a:gd name="connsiteX72" fmla="*/ 313752 w 830202"/>
                <a:gd name="connsiteY72" fmla="*/ 10603 h 183047"/>
                <a:gd name="connsiteX73" fmla="*/ 296509 w 830202"/>
                <a:gd name="connsiteY73" fmla="*/ 8197 h 183047"/>
                <a:gd name="connsiteX74" fmla="*/ 290298 w 830202"/>
                <a:gd name="connsiteY74" fmla="*/ 8197 h 183047"/>
                <a:gd name="connsiteX75" fmla="*/ 290298 w 830202"/>
                <a:gd name="connsiteY75" fmla="*/ 87 h 183047"/>
                <a:gd name="connsiteX76" fmla="*/ 381950 w 830202"/>
                <a:gd name="connsiteY76" fmla="*/ 87 h 183047"/>
                <a:gd name="connsiteX77" fmla="*/ 425687 w 830202"/>
                <a:gd name="connsiteY77" fmla="*/ 14533 h 183047"/>
                <a:gd name="connsiteX78" fmla="*/ 443180 w 830202"/>
                <a:gd name="connsiteY78" fmla="*/ 48386 h 183047"/>
                <a:gd name="connsiteX79" fmla="*/ 425304 w 830202"/>
                <a:gd name="connsiteY79" fmla="*/ 81598 h 183047"/>
                <a:gd name="connsiteX80" fmla="*/ 383982 w 830202"/>
                <a:gd name="connsiteY80" fmla="*/ 95412 h 183047"/>
                <a:gd name="connsiteX81" fmla="*/ 340120 w 830202"/>
                <a:gd name="connsiteY81" fmla="*/ 95412 h 183047"/>
                <a:gd name="connsiteX82" fmla="*/ 340120 w 830202"/>
                <a:gd name="connsiteY82" fmla="*/ 157149 h 183047"/>
                <a:gd name="connsiteX83" fmla="*/ 343292 w 830202"/>
                <a:gd name="connsiteY83" fmla="*/ 167040 h 183047"/>
                <a:gd name="connsiteX84" fmla="*/ 360660 w 830202"/>
                <a:gd name="connsiteY84" fmla="*/ 169447 h 183047"/>
                <a:gd name="connsiteX85" fmla="*/ 366871 w 830202"/>
                <a:gd name="connsiteY85" fmla="*/ 169447 h 183047"/>
                <a:gd name="connsiteX86" fmla="*/ 366871 w 830202"/>
                <a:gd name="connsiteY86" fmla="*/ 177431 h 183047"/>
                <a:gd name="connsiteX87" fmla="*/ 328456 w 830202"/>
                <a:gd name="connsiteY87" fmla="*/ 176673 h 183047"/>
                <a:gd name="connsiteX88" fmla="*/ 290298 w 830202"/>
                <a:gd name="connsiteY88" fmla="*/ 177431 h 183047"/>
                <a:gd name="connsiteX89" fmla="*/ 339355 w 830202"/>
                <a:gd name="connsiteY89" fmla="*/ 88693 h 183047"/>
                <a:gd name="connsiteX90" fmla="*/ 375106 w 830202"/>
                <a:gd name="connsiteY90" fmla="*/ 88693 h 183047"/>
                <a:gd name="connsiteX91" fmla="*/ 395263 w 830202"/>
                <a:gd name="connsiteY91" fmla="*/ 85396 h 183047"/>
                <a:gd name="connsiteX92" fmla="*/ 407561 w 830202"/>
                <a:gd name="connsiteY92" fmla="*/ 78169 h 183047"/>
                <a:gd name="connsiteX93" fmla="*/ 413647 w 830202"/>
                <a:gd name="connsiteY93" fmla="*/ 67645 h 183047"/>
                <a:gd name="connsiteX94" fmla="*/ 416186 w 830202"/>
                <a:gd name="connsiteY94" fmla="*/ 57504 h 183047"/>
                <a:gd name="connsiteX95" fmla="*/ 416407 w 830202"/>
                <a:gd name="connsiteY95" fmla="*/ 48378 h 183047"/>
                <a:gd name="connsiteX96" fmla="*/ 416186 w 830202"/>
                <a:gd name="connsiteY96" fmla="*/ 39128 h 183047"/>
                <a:gd name="connsiteX97" fmla="*/ 413647 w 830202"/>
                <a:gd name="connsiteY97" fmla="*/ 28980 h 183047"/>
                <a:gd name="connsiteX98" fmla="*/ 407561 w 830202"/>
                <a:gd name="connsiteY98" fmla="*/ 18463 h 183047"/>
                <a:gd name="connsiteX99" fmla="*/ 395263 w 830202"/>
                <a:gd name="connsiteY99" fmla="*/ 11361 h 183047"/>
                <a:gd name="connsiteX100" fmla="*/ 375106 w 830202"/>
                <a:gd name="connsiteY100" fmla="*/ 8189 h 183047"/>
                <a:gd name="connsiteX101" fmla="*/ 352035 w 830202"/>
                <a:gd name="connsiteY101" fmla="*/ 8189 h 183047"/>
                <a:gd name="connsiteX102" fmla="*/ 341261 w 830202"/>
                <a:gd name="connsiteY102" fmla="*/ 9963 h 183047"/>
                <a:gd name="connsiteX103" fmla="*/ 339362 w 830202"/>
                <a:gd name="connsiteY103" fmla="*/ 18581 h 183047"/>
                <a:gd name="connsiteX104" fmla="*/ 466251 w 830202"/>
                <a:gd name="connsiteY104" fmla="*/ 8197 h 183047"/>
                <a:gd name="connsiteX105" fmla="*/ 466251 w 830202"/>
                <a:gd name="connsiteY105" fmla="*/ 80 h 183047"/>
                <a:gd name="connsiteX106" fmla="*/ 504659 w 830202"/>
                <a:gd name="connsiteY106" fmla="*/ 838 h 183047"/>
                <a:gd name="connsiteX107" fmla="*/ 542817 w 830202"/>
                <a:gd name="connsiteY107" fmla="*/ 80 h 183047"/>
                <a:gd name="connsiteX108" fmla="*/ 542817 w 830202"/>
                <a:gd name="connsiteY108" fmla="*/ 8197 h 183047"/>
                <a:gd name="connsiteX109" fmla="*/ 536606 w 830202"/>
                <a:gd name="connsiteY109" fmla="*/ 8197 h 183047"/>
                <a:gd name="connsiteX110" fmla="*/ 519238 w 830202"/>
                <a:gd name="connsiteY110" fmla="*/ 10603 h 183047"/>
                <a:gd name="connsiteX111" fmla="*/ 516066 w 830202"/>
                <a:gd name="connsiteY111" fmla="*/ 20362 h 183047"/>
                <a:gd name="connsiteX112" fmla="*/ 516066 w 830202"/>
                <a:gd name="connsiteY112" fmla="*/ 119241 h 183047"/>
                <a:gd name="connsiteX113" fmla="*/ 520887 w 830202"/>
                <a:gd name="connsiteY113" fmla="*/ 148649 h 183047"/>
                <a:gd name="connsiteX114" fmla="*/ 533184 w 830202"/>
                <a:gd name="connsiteY114" fmla="*/ 165892 h 183047"/>
                <a:gd name="connsiteX115" fmla="*/ 546747 w 830202"/>
                <a:gd name="connsiteY115" fmla="*/ 173244 h 183047"/>
                <a:gd name="connsiteX116" fmla="*/ 558920 w 830202"/>
                <a:gd name="connsiteY116" fmla="*/ 175143 h 183047"/>
                <a:gd name="connsiteX117" fmla="*/ 593656 w 830202"/>
                <a:gd name="connsiteY117" fmla="*/ 159423 h 183047"/>
                <a:gd name="connsiteX118" fmla="*/ 608742 w 830202"/>
                <a:gd name="connsiteY118" fmla="*/ 117460 h 183047"/>
                <a:gd name="connsiteX119" fmla="*/ 608742 w 830202"/>
                <a:gd name="connsiteY119" fmla="*/ 27331 h 183047"/>
                <a:gd name="connsiteX120" fmla="*/ 608227 w 830202"/>
                <a:gd name="connsiteY120" fmla="*/ 21120 h 183047"/>
                <a:gd name="connsiteX121" fmla="*/ 605438 w 830202"/>
                <a:gd name="connsiteY121" fmla="*/ 15291 h 183047"/>
                <a:gd name="connsiteX122" fmla="*/ 597321 w 830202"/>
                <a:gd name="connsiteY122" fmla="*/ 9970 h 183047"/>
                <a:gd name="connsiteX123" fmla="*/ 581984 w 830202"/>
                <a:gd name="connsiteY123" fmla="*/ 8197 h 183047"/>
                <a:gd name="connsiteX124" fmla="*/ 581984 w 830202"/>
                <a:gd name="connsiteY124" fmla="*/ 87 h 183047"/>
                <a:gd name="connsiteX125" fmla="*/ 612915 w 830202"/>
                <a:gd name="connsiteY125" fmla="*/ 845 h 183047"/>
                <a:gd name="connsiteX126" fmla="*/ 643463 w 830202"/>
                <a:gd name="connsiteY126" fmla="*/ 87 h 183047"/>
                <a:gd name="connsiteX127" fmla="*/ 643463 w 830202"/>
                <a:gd name="connsiteY127" fmla="*/ 8197 h 183047"/>
                <a:gd name="connsiteX128" fmla="*/ 628126 w 830202"/>
                <a:gd name="connsiteY128" fmla="*/ 9845 h 183047"/>
                <a:gd name="connsiteX129" fmla="*/ 620017 w 830202"/>
                <a:gd name="connsiteY129" fmla="*/ 15166 h 183047"/>
                <a:gd name="connsiteX130" fmla="*/ 617227 w 830202"/>
                <a:gd name="connsiteY130" fmla="*/ 21503 h 183047"/>
                <a:gd name="connsiteX131" fmla="*/ 616712 w 830202"/>
                <a:gd name="connsiteY131" fmla="*/ 28346 h 183047"/>
                <a:gd name="connsiteX132" fmla="*/ 616712 w 830202"/>
                <a:gd name="connsiteY132" fmla="*/ 111507 h 183047"/>
                <a:gd name="connsiteX133" fmla="*/ 615947 w 830202"/>
                <a:gd name="connsiteY133" fmla="*/ 129382 h 183047"/>
                <a:gd name="connsiteX134" fmla="*/ 596430 w 830202"/>
                <a:gd name="connsiteY134" fmla="*/ 167540 h 183047"/>
                <a:gd name="connsiteX135" fmla="*/ 558397 w 830202"/>
                <a:gd name="connsiteY135" fmla="*/ 183127 h 183047"/>
                <a:gd name="connsiteX136" fmla="*/ 512254 w 830202"/>
                <a:gd name="connsiteY136" fmla="*/ 164369 h 183047"/>
                <a:gd name="connsiteX137" fmla="*/ 492988 w 830202"/>
                <a:gd name="connsiteY137" fmla="*/ 118226 h 183047"/>
                <a:gd name="connsiteX138" fmla="*/ 492988 w 830202"/>
                <a:gd name="connsiteY138" fmla="*/ 20362 h 183047"/>
                <a:gd name="connsiteX139" fmla="*/ 489691 w 830202"/>
                <a:gd name="connsiteY139" fmla="*/ 10596 h 183047"/>
                <a:gd name="connsiteX140" fmla="*/ 472448 w 830202"/>
                <a:gd name="connsiteY140" fmla="*/ 8189 h 183047"/>
                <a:gd name="connsiteX141" fmla="*/ 661729 w 830202"/>
                <a:gd name="connsiteY141" fmla="*/ 60043 h 183047"/>
                <a:gd name="connsiteX142" fmla="*/ 666674 w 830202"/>
                <a:gd name="connsiteY142" fmla="*/ 1728 h 183047"/>
                <a:gd name="connsiteX143" fmla="*/ 825260 w 830202"/>
                <a:gd name="connsiteY143" fmla="*/ 1728 h 183047"/>
                <a:gd name="connsiteX144" fmla="*/ 830205 w 830202"/>
                <a:gd name="connsiteY144" fmla="*/ 60043 h 183047"/>
                <a:gd name="connsiteX145" fmla="*/ 823737 w 830202"/>
                <a:gd name="connsiteY145" fmla="*/ 60043 h 183047"/>
                <a:gd name="connsiteX146" fmla="*/ 821706 w 830202"/>
                <a:gd name="connsiteY146" fmla="*/ 41659 h 183047"/>
                <a:gd name="connsiteX147" fmla="*/ 818534 w 830202"/>
                <a:gd name="connsiteY147" fmla="*/ 28604 h 183047"/>
                <a:gd name="connsiteX148" fmla="*/ 813588 w 830202"/>
                <a:gd name="connsiteY148" fmla="*/ 19096 h 183047"/>
                <a:gd name="connsiteX149" fmla="*/ 805728 w 830202"/>
                <a:gd name="connsiteY149" fmla="*/ 13517 h 183047"/>
                <a:gd name="connsiteX150" fmla="*/ 793814 w 830202"/>
                <a:gd name="connsiteY150" fmla="*/ 10346 h 183047"/>
                <a:gd name="connsiteX151" fmla="*/ 776954 w 830202"/>
                <a:gd name="connsiteY151" fmla="*/ 9684 h 183047"/>
                <a:gd name="connsiteX152" fmla="*/ 762117 w 830202"/>
                <a:gd name="connsiteY152" fmla="*/ 10198 h 183047"/>
                <a:gd name="connsiteX153" fmla="*/ 758187 w 830202"/>
                <a:gd name="connsiteY153" fmla="*/ 13238 h 183047"/>
                <a:gd name="connsiteX154" fmla="*/ 757429 w 830202"/>
                <a:gd name="connsiteY154" fmla="*/ 20082 h 183047"/>
                <a:gd name="connsiteX155" fmla="*/ 757429 w 830202"/>
                <a:gd name="connsiteY155" fmla="*/ 156870 h 183047"/>
                <a:gd name="connsiteX156" fmla="*/ 758445 w 830202"/>
                <a:gd name="connsiteY156" fmla="*/ 164214 h 183047"/>
                <a:gd name="connsiteX157" fmla="*/ 765547 w 830202"/>
                <a:gd name="connsiteY157" fmla="*/ 167894 h 183047"/>
                <a:gd name="connsiteX158" fmla="*/ 784688 w 830202"/>
                <a:gd name="connsiteY158" fmla="*/ 169417 h 183047"/>
                <a:gd name="connsiteX159" fmla="*/ 795087 w 830202"/>
                <a:gd name="connsiteY159" fmla="*/ 169417 h 183047"/>
                <a:gd name="connsiteX160" fmla="*/ 795087 w 830202"/>
                <a:gd name="connsiteY160" fmla="*/ 177402 h 183047"/>
                <a:gd name="connsiteX161" fmla="*/ 745772 w 830202"/>
                <a:gd name="connsiteY161" fmla="*/ 176644 h 183047"/>
                <a:gd name="connsiteX162" fmla="*/ 696715 w 830202"/>
                <a:gd name="connsiteY162" fmla="*/ 177402 h 183047"/>
                <a:gd name="connsiteX163" fmla="*/ 696715 w 830202"/>
                <a:gd name="connsiteY163" fmla="*/ 169417 h 183047"/>
                <a:gd name="connsiteX164" fmla="*/ 707106 w 830202"/>
                <a:gd name="connsiteY164" fmla="*/ 169417 h 183047"/>
                <a:gd name="connsiteX165" fmla="*/ 726248 w 830202"/>
                <a:gd name="connsiteY165" fmla="*/ 167894 h 183047"/>
                <a:gd name="connsiteX166" fmla="*/ 733350 w 830202"/>
                <a:gd name="connsiteY166" fmla="*/ 164214 h 183047"/>
                <a:gd name="connsiteX167" fmla="*/ 734365 w 830202"/>
                <a:gd name="connsiteY167" fmla="*/ 156870 h 183047"/>
                <a:gd name="connsiteX168" fmla="*/ 734365 w 830202"/>
                <a:gd name="connsiteY168" fmla="*/ 20082 h 183047"/>
                <a:gd name="connsiteX169" fmla="*/ 734145 w 830202"/>
                <a:gd name="connsiteY169" fmla="*/ 14886 h 183047"/>
                <a:gd name="connsiteX170" fmla="*/ 732754 w 830202"/>
                <a:gd name="connsiteY170" fmla="*/ 12097 h 183047"/>
                <a:gd name="connsiteX171" fmla="*/ 728949 w 830202"/>
                <a:gd name="connsiteY171" fmla="*/ 10198 h 183047"/>
                <a:gd name="connsiteX172" fmla="*/ 715003 w 830202"/>
                <a:gd name="connsiteY172" fmla="*/ 9684 h 183047"/>
                <a:gd name="connsiteX173" fmla="*/ 698018 w 830202"/>
                <a:gd name="connsiteY173" fmla="*/ 10346 h 183047"/>
                <a:gd name="connsiteX174" fmla="*/ 686103 w 830202"/>
                <a:gd name="connsiteY174" fmla="*/ 13517 h 183047"/>
                <a:gd name="connsiteX175" fmla="*/ 678118 w 830202"/>
                <a:gd name="connsiteY175" fmla="*/ 19096 h 183047"/>
                <a:gd name="connsiteX176" fmla="*/ 673173 w 830202"/>
                <a:gd name="connsiteY176" fmla="*/ 28604 h 183047"/>
                <a:gd name="connsiteX177" fmla="*/ 670133 w 830202"/>
                <a:gd name="connsiteY177" fmla="*/ 41659 h 183047"/>
                <a:gd name="connsiteX178" fmla="*/ 668235 w 830202"/>
                <a:gd name="connsiteY178" fmla="*/ 60043 h 18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830202" h="183047">
                  <a:moveTo>
                    <a:pt x="3" y="177431"/>
                  </a:moveTo>
                  <a:lnTo>
                    <a:pt x="3" y="169447"/>
                  </a:lnTo>
                  <a:lnTo>
                    <a:pt x="6847" y="169447"/>
                  </a:lnTo>
                  <a:cubicBezTo>
                    <a:pt x="16561" y="169447"/>
                    <a:pt x="22522" y="168681"/>
                    <a:pt x="24715" y="167165"/>
                  </a:cubicBezTo>
                  <a:cubicBezTo>
                    <a:pt x="26997" y="165561"/>
                    <a:pt x="28138" y="162219"/>
                    <a:pt x="28138" y="157149"/>
                  </a:cubicBezTo>
                  <a:lnTo>
                    <a:pt x="28138" y="20369"/>
                  </a:lnTo>
                  <a:cubicBezTo>
                    <a:pt x="28138" y="15379"/>
                    <a:pt x="26997" y="12127"/>
                    <a:pt x="24715" y="10603"/>
                  </a:cubicBezTo>
                  <a:cubicBezTo>
                    <a:pt x="22434" y="8999"/>
                    <a:pt x="16480" y="8197"/>
                    <a:pt x="6847" y="8197"/>
                  </a:cubicBezTo>
                  <a:lnTo>
                    <a:pt x="3" y="8197"/>
                  </a:lnTo>
                  <a:lnTo>
                    <a:pt x="3" y="87"/>
                  </a:lnTo>
                  <a:cubicBezTo>
                    <a:pt x="6082" y="587"/>
                    <a:pt x="19351" y="845"/>
                    <a:pt x="39802" y="845"/>
                  </a:cubicBezTo>
                  <a:cubicBezTo>
                    <a:pt x="60091" y="845"/>
                    <a:pt x="73228" y="587"/>
                    <a:pt x="79233" y="87"/>
                  </a:cubicBezTo>
                  <a:lnTo>
                    <a:pt x="79233" y="8197"/>
                  </a:lnTo>
                  <a:lnTo>
                    <a:pt x="72514" y="8197"/>
                  </a:lnTo>
                  <a:cubicBezTo>
                    <a:pt x="62792" y="8197"/>
                    <a:pt x="56794" y="8999"/>
                    <a:pt x="54513" y="10603"/>
                  </a:cubicBezTo>
                  <a:cubicBezTo>
                    <a:pt x="52313" y="12127"/>
                    <a:pt x="51216" y="15379"/>
                    <a:pt x="51216" y="20369"/>
                  </a:cubicBezTo>
                  <a:lnTo>
                    <a:pt x="51216" y="157149"/>
                  </a:lnTo>
                  <a:cubicBezTo>
                    <a:pt x="51216" y="162131"/>
                    <a:pt x="52313" y="165428"/>
                    <a:pt x="54513" y="167033"/>
                  </a:cubicBezTo>
                  <a:cubicBezTo>
                    <a:pt x="56787" y="168637"/>
                    <a:pt x="62792" y="169439"/>
                    <a:pt x="72514" y="169439"/>
                  </a:cubicBezTo>
                  <a:lnTo>
                    <a:pt x="79233" y="169439"/>
                  </a:lnTo>
                  <a:lnTo>
                    <a:pt x="79233" y="177431"/>
                  </a:lnTo>
                  <a:cubicBezTo>
                    <a:pt x="73147" y="176924"/>
                    <a:pt x="59922" y="176673"/>
                    <a:pt x="39552" y="176673"/>
                  </a:cubicBezTo>
                  <a:cubicBezTo>
                    <a:pt x="19269" y="176673"/>
                    <a:pt x="6082" y="176924"/>
                    <a:pt x="3" y="177431"/>
                  </a:cubicBezTo>
                  <a:close/>
                  <a:moveTo>
                    <a:pt x="95078" y="177431"/>
                  </a:moveTo>
                  <a:lnTo>
                    <a:pt x="95078" y="169447"/>
                  </a:lnTo>
                  <a:cubicBezTo>
                    <a:pt x="101333" y="169447"/>
                    <a:pt x="106440" y="168850"/>
                    <a:pt x="110415" y="167673"/>
                  </a:cubicBezTo>
                  <a:cubicBezTo>
                    <a:pt x="114388" y="166407"/>
                    <a:pt x="117097" y="164634"/>
                    <a:pt x="118532" y="162352"/>
                  </a:cubicBezTo>
                  <a:cubicBezTo>
                    <a:pt x="119967" y="159982"/>
                    <a:pt x="120857" y="158040"/>
                    <a:pt x="121196" y="156523"/>
                  </a:cubicBezTo>
                  <a:cubicBezTo>
                    <a:pt x="121637" y="154919"/>
                    <a:pt x="121858" y="152807"/>
                    <a:pt x="121858" y="150187"/>
                  </a:cubicBezTo>
                  <a:lnTo>
                    <a:pt x="121858" y="14673"/>
                  </a:lnTo>
                  <a:cubicBezTo>
                    <a:pt x="121858" y="12222"/>
                    <a:pt x="121520" y="10699"/>
                    <a:pt x="120835" y="10103"/>
                  </a:cubicBezTo>
                  <a:cubicBezTo>
                    <a:pt x="120246" y="9514"/>
                    <a:pt x="118465" y="9050"/>
                    <a:pt x="115507" y="8712"/>
                  </a:cubicBezTo>
                  <a:cubicBezTo>
                    <a:pt x="110356" y="8366"/>
                    <a:pt x="106043" y="8189"/>
                    <a:pt x="102577" y="8189"/>
                  </a:cubicBezTo>
                  <a:lnTo>
                    <a:pt x="95100" y="8189"/>
                  </a:lnTo>
                  <a:lnTo>
                    <a:pt x="95100" y="80"/>
                  </a:lnTo>
                  <a:lnTo>
                    <a:pt x="139219" y="80"/>
                  </a:lnTo>
                  <a:cubicBezTo>
                    <a:pt x="141662" y="80"/>
                    <a:pt x="143230" y="249"/>
                    <a:pt x="143907" y="594"/>
                  </a:cubicBezTo>
                  <a:cubicBezTo>
                    <a:pt x="144584" y="940"/>
                    <a:pt x="145511" y="1912"/>
                    <a:pt x="146696" y="3509"/>
                  </a:cubicBezTo>
                  <a:lnTo>
                    <a:pt x="238349" y="138265"/>
                  </a:lnTo>
                  <a:lnTo>
                    <a:pt x="238349" y="27338"/>
                  </a:lnTo>
                  <a:cubicBezTo>
                    <a:pt x="238349" y="24719"/>
                    <a:pt x="238172" y="22650"/>
                    <a:pt x="237833" y="21134"/>
                  </a:cubicBezTo>
                  <a:cubicBezTo>
                    <a:pt x="237488" y="19611"/>
                    <a:pt x="236560" y="17668"/>
                    <a:pt x="235044" y="15306"/>
                  </a:cubicBezTo>
                  <a:cubicBezTo>
                    <a:pt x="233602" y="12936"/>
                    <a:pt x="230901" y="11162"/>
                    <a:pt x="226927" y="9978"/>
                  </a:cubicBezTo>
                  <a:cubicBezTo>
                    <a:pt x="222953" y="8800"/>
                    <a:pt x="217845" y="8211"/>
                    <a:pt x="211590" y="8211"/>
                  </a:cubicBezTo>
                  <a:lnTo>
                    <a:pt x="211590" y="94"/>
                  </a:lnTo>
                  <a:cubicBezTo>
                    <a:pt x="229760" y="602"/>
                    <a:pt x="239857" y="852"/>
                    <a:pt x="241888" y="852"/>
                  </a:cubicBezTo>
                  <a:cubicBezTo>
                    <a:pt x="244000" y="852"/>
                    <a:pt x="254142" y="602"/>
                    <a:pt x="272312" y="94"/>
                  </a:cubicBezTo>
                  <a:lnTo>
                    <a:pt x="272312" y="8211"/>
                  </a:lnTo>
                  <a:cubicBezTo>
                    <a:pt x="266056" y="8211"/>
                    <a:pt x="260942" y="8800"/>
                    <a:pt x="256975" y="9978"/>
                  </a:cubicBezTo>
                  <a:cubicBezTo>
                    <a:pt x="253001" y="11162"/>
                    <a:pt x="250293" y="12936"/>
                    <a:pt x="248858" y="15306"/>
                  </a:cubicBezTo>
                  <a:cubicBezTo>
                    <a:pt x="247422" y="17668"/>
                    <a:pt x="246495" y="19655"/>
                    <a:pt x="246068" y="21267"/>
                  </a:cubicBezTo>
                  <a:cubicBezTo>
                    <a:pt x="245730" y="22783"/>
                    <a:pt x="245553" y="24814"/>
                    <a:pt x="245553" y="27346"/>
                  </a:cubicBezTo>
                  <a:lnTo>
                    <a:pt x="245553" y="170727"/>
                  </a:lnTo>
                  <a:cubicBezTo>
                    <a:pt x="245553" y="173509"/>
                    <a:pt x="245384" y="175326"/>
                    <a:pt x="245038" y="176173"/>
                  </a:cubicBezTo>
                  <a:cubicBezTo>
                    <a:pt x="244700" y="177019"/>
                    <a:pt x="243684" y="177446"/>
                    <a:pt x="241999" y="177446"/>
                  </a:cubicBezTo>
                  <a:cubicBezTo>
                    <a:pt x="240821" y="177446"/>
                    <a:pt x="239342" y="176298"/>
                    <a:pt x="237561" y="174024"/>
                  </a:cubicBezTo>
                  <a:lnTo>
                    <a:pt x="131587" y="18353"/>
                  </a:lnTo>
                  <a:cubicBezTo>
                    <a:pt x="130910" y="17337"/>
                    <a:pt x="130064" y="16277"/>
                    <a:pt x="129056" y="15181"/>
                  </a:cubicBezTo>
                  <a:lnTo>
                    <a:pt x="129056" y="150187"/>
                  </a:lnTo>
                  <a:cubicBezTo>
                    <a:pt x="129056" y="152807"/>
                    <a:pt x="129225" y="154919"/>
                    <a:pt x="129571" y="156523"/>
                  </a:cubicBezTo>
                  <a:cubicBezTo>
                    <a:pt x="129909" y="158040"/>
                    <a:pt x="130800" y="159982"/>
                    <a:pt x="132235" y="162352"/>
                  </a:cubicBezTo>
                  <a:cubicBezTo>
                    <a:pt x="133751" y="164634"/>
                    <a:pt x="136503" y="166407"/>
                    <a:pt x="140470" y="167673"/>
                  </a:cubicBezTo>
                  <a:cubicBezTo>
                    <a:pt x="144444" y="168850"/>
                    <a:pt x="149559" y="169447"/>
                    <a:pt x="155814" y="169447"/>
                  </a:cubicBezTo>
                  <a:lnTo>
                    <a:pt x="155814" y="177431"/>
                  </a:lnTo>
                  <a:cubicBezTo>
                    <a:pt x="137644" y="176924"/>
                    <a:pt x="127503" y="176673"/>
                    <a:pt x="125391" y="176673"/>
                  </a:cubicBezTo>
                  <a:cubicBezTo>
                    <a:pt x="123360" y="176673"/>
                    <a:pt x="113263" y="176924"/>
                    <a:pt x="95092" y="177431"/>
                  </a:cubicBezTo>
                  <a:close/>
                  <a:moveTo>
                    <a:pt x="290298" y="177431"/>
                  </a:moveTo>
                  <a:lnTo>
                    <a:pt x="290298" y="169447"/>
                  </a:lnTo>
                  <a:lnTo>
                    <a:pt x="296509" y="169447"/>
                  </a:lnTo>
                  <a:cubicBezTo>
                    <a:pt x="305892" y="169447"/>
                    <a:pt x="311640" y="168681"/>
                    <a:pt x="313752" y="167165"/>
                  </a:cubicBezTo>
                  <a:cubicBezTo>
                    <a:pt x="315945" y="165561"/>
                    <a:pt x="317049" y="162219"/>
                    <a:pt x="317049" y="157149"/>
                  </a:cubicBezTo>
                  <a:lnTo>
                    <a:pt x="317049" y="20369"/>
                  </a:lnTo>
                  <a:cubicBezTo>
                    <a:pt x="317049" y="15379"/>
                    <a:pt x="315945" y="12127"/>
                    <a:pt x="313752" y="10603"/>
                  </a:cubicBezTo>
                  <a:cubicBezTo>
                    <a:pt x="311551" y="8999"/>
                    <a:pt x="305804" y="8197"/>
                    <a:pt x="296509" y="8197"/>
                  </a:cubicBezTo>
                  <a:lnTo>
                    <a:pt x="290298" y="8197"/>
                  </a:lnTo>
                  <a:lnTo>
                    <a:pt x="290298" y="87"/>
                  </a:lnTo>
                  <a:lnTo>
                    <a:pt x="381950" y="87"/>
                  </a:lnTo>
                  <a:cubicBezTo>
                    <a:pt x="399444" y="87"/>
                    <a:pt x="414022" y="4900"/>
                    <a:pt x="425687" y="14533"/>
                  </a:cubicBezTo>
                  <a:cubicBezTo>
                    <a:pt x="437351" y="24166"/>
                    <a:pt x="443180" y="35456"/>
                    <a:pt x="443180" y="48386"/>
                  </a:cubicBezTo>
                  <a:cubicBezTo>
                    <a:pt x="443180" y="61228"/>
                    <a:pt x="437219" y="72296"/>
                    <a:pt x="425304" y="81598"/>
                  </a:cubicBezTo>
                  <a:cubicBezTo>
                    <a:pt x="413471" y="90805"/>
                    <a:pt x="399701" y="95412"/>
                    <a:pt x="383982" y="95412"/>
                  </a:cubicBezTo>
                  <a:lnTo>
                    <a:pt x="340120" y="95412"/>
                  </a:lnTo>
                  <a:lnTo>
                    <a:pt x="340120" y="157149"/>
                  </a:lnTo>
                  <a:cubicBezTo>
                    <a:pt x="340120" y="162138"/>
                    <a:pt x="341173" y="165435"/>
                    <a:pt x="343292" y="167040"/>
                  </a:cubicBezTo>
                  <a:cubicBezTo>
                    <a:pt x="345485" y="168644"/>
                    <a:pt x="351277" y="169447"/>
                    <a:pt x="360660" y="169447"/>
                  </a:cubicBezTo>
                  <a:lnTo>
                    <a:pt x="366871" y="169447"/>
                  </a:lnTo>
                  <a:lnTo>
                    <a:pt x="366871" y="177431"/>
                  </a:lnTo>
                  <a:cubicBezTo>
                    <a:pt x="360785" y="176924"/>
                    <a:pt x="347980" y="176673"/>
                    <a:pt x="328456" y="176673"/>
                  </a:cubicBezTo>
                  <a:cubicBezTo>
                    <a:pt x="309108" y="176673"/>
                    <a:pt x="296384" y="176924"/>
                    <a:pt x="290298" y="177431"/>
                  </a:cubicBezTo>
                  <a:close/>
                  <a:moveTo>
                    <a:pt x="339355" y="88693"/>
                  </a:moveTo>
                  <a:lnTo>
                    <a:pt x="375106" y="88693"/>
                  </a:lnTo>
                  <a:cubicBezTo>
                    <a:pt x="382878" y="88693"/>
                    <a:pt x="389597" y="87596"/>
                    <a:pt x="395263" y="85396"/>
                  </a:cubicBezTo>
                  <a:cubicBezTo>
                    <a:pt x="400923" y="83195"/>
                    <a:pt x="405022" y="80789"/>
                    <a:pt x="407561" y="78169"/>
                  </a:cubicBezTo>
                  <a:cubicBezTo>
                    <a:pt x="410181" y="75468"/>
                    <a:pt x="412205" y="71958"/>
                    <a:pt x="413647" y="67645"/>
                  </a:cubicBezTo>
                  <a:cubicBezTo>
                    <a:pt x="415163" y="63252"/>
                    <a:pt x="416009" y="59874"/>
                    <a:pt x="416186" y="57504"/>
                  </a:cubicBezTo>
                  <a:cubicBezTo>
                    <a:pt x="416333" y="55060"/>
                    <a:pt x="416407" y="52014"/>
                    <a:pt x="416407" y="48378"/>
                  </a:cubicBezTo>
                  <a:cubicBezTo>
                    <a:pt x="416407" y="44574"/>
                    <a:pt x="416333" y="41490"/>
                    <a:pt x="416186" y="39128"/>
                  </a:cubicBezTo>
                  <a:cubicBezTo>
                    <a:pt x="416039" y="36677"/>
                    <a:pt x="415193" y="33300"/>
                    <a:pt x="413647" y="28980"/>
                  </a:cubicBezTo>
                  <a:cubicBezTo>
                    <a:pt x="412205" y="24586"/>
                    <a:pt x="410181" y="21083"/>
                    <a:pt x="407561" y="18463"/>
                  </a:cubicBezTo>
                  <a:cubicBezTo>
                    <a:pt x="405022" y="15755"/>
                    <a:pt x="400923" y="13393"/>
                    <a:pt x="395263" y="11361"/>
                  </a:cubicBezTo>
                  <a:cubicBezTo>
                    <a:pt x="389685" y="9242"/>
                    <a:pt x="382966" y="8189"/>
                    <a:pt x="375106" y="8189"/>
                  </a:cubicBezTo>
                  <a:lnTo>
                    <a:pt x="352035" y="8189"/>
                  </a:lnTo>
                  <a:cubicBezTo>
                    <a:pt x="346118" y="8189"/>
                    <a:pt x="342527" y="8778"/>
                    <a:pt x="341261" y="9963"/>
                  </a:cubicBezTo>
                  <a:cubicBezTo>
                    <a:pt x="339995" y="11141"/>
                    <a:pt x="339362" y="14018"/>
                    <a:pt x="339362" y="18581"/>
                  </a:cubicBezTo>
                  <a:close/>
                  <a:moveTo>
                    <a:pt x="466251" y="8197"/>
                  </a:moveTo>
                  <a:lnTo>
                    <a:pt x="466251" y="80"/>
                  </a:lnTo>
                  <a:cubicBezTo>
                    <a:pt x="472338" y="587"/>
                    <a:pt x="485143" y="838"/>
                    <a:pt x="504659" y="838"/>
                  </a:cubicBezTo>
                  <a:cubicBezTo>
                    <a:pt x="524014" y="838"/>
                    <a:pt x="536731" y="587"/>
                    <a:pt x="542817" y="80"/>
                  </a:cubicBezTo>
                  <a:lnTo>
                    <a:pt x="542817" y="8197"/>
                  </a:lnTo>
                  <a:lnTo>
                    <a:pt x="536606" y="8197"/>
                  </a:lnTo>
                  <a:cubicBezTo>
                    <a:pt x="527223" y="8197"/>
                    <a:pt x="521439" y="8999"/>
                    <a:pt x="519238" y="10603"/>
                  </a:cubicBezTo>
                  <a:cubicBezTo>
                    <a:pt x="517126" y="12119"/>
                    <a:pt x="516066" y="15379"/>
                    <a:pt x="516066" y="20362"/>
                  </a:cubicBezTo>
                  <a:lnTo>
                    <a:pt x="516066" y="119241"/>
                  </a:lnTo>
                  <a:cubicBezTo>
                    <a:pt x="516066" y="130817"/>
                    <a:pt x="517678" y="140620"/>
                    <a:pt x="520887" y="148649"/>
                  </a:cubicBezTo>
                  <a:cubicBezTo>
                    <a:pt x="524103" y="156597"/>
                    <a:pt x="528202" y="162345"/>
                    <a:pt x="533184" y="165892"/>
                  </a:cubicBezTo>
                  <a:cubicBezTo>
                    <a:pt x="538174" y="169447"/>
                    <a:pt x="542692" y="171897"/>
                    <a:pt x="546747" y="173244"/>
                  </a:cubicBezTo>
                  <a:cubicBezTo>
                    <a:pt x="550891" y="174509"/>
                    <a:pt x="554946" y="175143"/>
                    <a:pt x="558920" y="175143"/>
                  </a:cubicBezTo>
                  <a:cubicBezTo>
                    <a:pt x="572100" y="175143"/>
                    <a:pt x="583684" y="169902"/>
                    <a:pt x="593656" y="159423"/>
                  </a:cubicBezTo>
                  <a:cubicBezTo>
                    <a:pt x="603708" y="148943"/>
                    <a:pt x="608742" y="134961"/>
                    <a:pt x="608742" y="117460"/>
                  </a:cubicBezTo>
                  <a:lnTo>
                    <a:pt x="608742" y="27331"/>
                  </a:lnTo>
                  <a:cubicBezTo>
                    <a:pt x="608742" y="24711"/>
                    <a:pt x="608565" y="22643"/>
                    <a:pt x="608227" y="21120"/>
                  </a:cubicBezTo>
                  <a:cubicBezTo>
                    <a:pt x="607881" y="19596"/>
                    <a:pt x="606954" y="17654"/>
                    <a:pt x="605438" y="15291"/>
                  </a:cubicBezTo>
                  <a:cubicBezTo>
                    <a:pt x="603995" y="12929"/>
                    <a:pt x="601294" y="11155"/>
                    <a:pt x="597321" y="9970"/>
                  </a:cubicBezTo>
                  <a:cubicBezTo>
                    <a:pt x="593346" y="8785"/>
                    <a:pt x="588232" y="8197"/>
                    <a:pt x="581984" y="8197"/>
                  </a:cubicBezTo>
                  <a:lnTo>
                    <a:pt x="581984" y="87"/>
                  </a:lnTo>
                  <a:cubicBezTo>
                    <a:pt x="600662" y="587"/>
                    <a:pt x="610972" y="845"/>
                    <a:pt x="612915" y="845"/>
                  </a:cubicBezTo>
                  <a:cubicBezTo>
                    <a:pt x="614600" y="845"/>
                    <a:pt x="624785" y="587"/>
                    <a:pt x="643463" y="87"/>
                  </a:cubicBezTo>
                  <a:lnTo>
                    <a:pt x="643463" y="8197"/>
                  </a:lnTo>
                  <a:cubicBezTo>
                    <a:pt x="637215" y="8197"/>
                    <a:pt x="632100" y="8749"/>
                    <a:pt x="628126" y="9845"/>
                  </a:cubicBezTo>
                  <a:cubicBezTo>
                    <a:pt x="624152" y="10942"/>
                    <a:pt x="621452" y="12716"/>
                    <a:pt x="620017" y="15166"/>
                  </a:cubicBezTo>
                  <a:cubicBezTo>
                    <a:pt x="618574" y="17617"/>
                    <a:pt x="617647" y="19729"/>
                    <a:pt x="617227" y="21503"/>
                  </a:cubicBezTo>
                  <a:cubicBezTo>
                    <a:pt x="616882" y="23187"/>
                    <a:pt x="616712" y="25469"/>
                    <a:pt x="616712" y="28346"/>
                  </a:cubicBezTo>
                  <a:lnTo>
                    <a:pt x="616712" y="111507"/>
                  </a:lnTo>
                  <a:cubicBezTo>
                    <a:pt x="616712" y="119955"/>
                    <a:pt x="616455" y="125916"/>
                    <a:pt x="615947" y="129382"/>
                  </a:cubicBezTo>
                  <a:cubicBezTo>
                    <a:pt x="613673" y="144425"/>
                    <a:pt x="607160" y="157141"/>
                    <a:pt x="596430" y="167540"/>
                  </a:cubicBezTo>
                  <a:cubicBezTo>
                    <a:pt x="585781" y="177932"/>
                    <a:pt x="573101" y="183127"/>
                    <a:pt x="558397" y="183127"/>
                  </a:cubicBezTo>
                  <a:cubicBezTo>
                    <a:pt x="540565" y="183127"/>
                    <a:pt x="525185" y="176879"/>
                    <a:pt x="512254" y="164369"/>
                  </a:cubicBezTo>
                  <a:cubicBezTo>
                    <a:pt x="499412" y="151777"/>
                    <a:pt x="492988" y="136396"/>
                    <a:pt x="492988" y="118226"/>
                  </a:cubicBezTo>
                  <a:lnTo>
                    <a:pt x="492988" y="20362"/>
                  </a:lnTo>
                  <a:cubicBezTo>
                    <a:pt x="492988" y="15372"/>
                    <a:pt x="491884" y="12119"/>
                    <a:pt x="489691" y="10596"/>
                  </a:cubicBezTo>
                  <a:cubicBezTo>
                    <a:pt x="487490" y="8999"/>
                    <a:pt x="481743" y="8189"/>
                    <a:pt x="472448" y="8189"/>
                  </a:cubicBezTo>
                  <a:close/>
                  <a:moveTo>
                    <a:pt x="661729" y="60043"/>
                  </a:moveTo>
                  <a:lnTo>
                    <a:pt x="666674" y="1728"/>
                  </a:lnTo>
                  <a:lnTo>
                    <a:pt x="825260" y="1728"/>
                  </a:lnTo>
                  <a:lnTo>
                    <a:pt x="830205" y="60043"/>
                  </a:lnTo>
                  <a:lnTo>
                    <a:pt x="823737" y="60043"/>
                  </a:lnTo>
                  <a:cubicBezTo>
                    <a:pt x="823060" y="52272"/>
                    <a:pt x="822382" y="46142"/>
                    <a:pt x="821706" y="41659"/>
                  </a:cubicBezTo>
                  <a:cubicBezTo>
                    <a:pt x="821109" y="37185"/>
                    <a:pt x="820049" y="32828"/>
                    <a:pt x="818534" y="28604"/>
                  </a:cubicBezTo>
                  <a:cubicBezTo>
                    <a:pt x="817091" y="24291"/>
                    <a:pt x="815443" y="21120"/>
                    <a:pt x="813588" y="19096"/>
                  </a:cubicBezTo>
                  <a:cubicBezTo>
                    <a:pt x="811807" y="16984"/>
                    <a:pt x="809187" y="15122"/>
                    <a:pt x="805728" y="13517"/>
                  </a:cubicBezTo>
                  <a:cubicBezTo>
                    <a:pt x="802262" y="11832"/>
                    <a:pt x="798288" y="10772"/>
                    <a:pt x="793814" y="10346"/>
                  </a:cubicBezTo>
                  <a:cubicBezTo>
                    <a:pt x="789332" y="9904"/>
                    <a:pt x="783709" y="9684"/>
                    <a:pt x="776954" y="9684"/>
                  </a:cubicBezTo>
                  <a:cubicBezTo>
                    <a:pt x="769005" y="9684"/>
                    <a:pt x="764060" y="9860"/>
                    <a:pt x="762117" y="10198"/>
                  </a:cubicBezTo>
                  <a:cubicBezTo>
                    <a:pt x="760005" y="10706"/>
                    <a:pt x="758695" y="11722"/>
                    <a:pt x="758187" y="13238"/>
                  </a:cubicBezTo>
                  <a:cubicBezTo>
                    <a:pt x="757687" y="14680"/>
                    <a:pt x="757429" y="16962"/>
                    <a:pt x="757429" y="20082"/>
                  </a:cubicBezTo>
                  <a:lnTo>
                    <a:pt x="757429" y="156870"/>
                  </a:lnTo>
                  <a:cubicBezTo>
                    <a:pt x="757429" y="160328"/>
                    <a:pt x="757768" y="162779"/>
                    <a:pt x="758445" y="164214"/>
                  </a:cubicBezTo>
                  <a:cubicBezTo>
                    <a:pt x="759210" y="165575"/>
                    <a:pt x="761573" y="166797"/>
                    <a:pt x="765547" y="167894"/>
                  </a:cubicBezTo>
                  <a:cubicBezTo>
                    <a:pt x="769521" y="168902"/>
                    <a:pt x="775901" y="169417"/>
                    <a:pt x="784688" y="169417"/>
                  </a:cubicBezTo>
                  <a:lnTo>
                    <a:pt x="795087" y="169417"/>
                  </a:lnTo>
                  <a:lnTo>
                    <a:pt x="795087" y="177402"/>
                  </a:lnTo>
                  <a:cubicBezTo>
                    <a:pt x="787985" y="176894"/>
                    <a:pt x="771552" y="176644"/>
                    <a:pt x="745772" y="176644"/>
                  </a:cubicBezTo>
                  <a:cubicBezTo>
                    <a:pt x="720162" y="176644"/>
                    <a:pt x="703809" y="176894"/>
                    <a:pt x="696715" y="177402"/>
                  </a:cubicBezTo>
                  <a:lnTo>
                    <a:pt x="696715" y="169417"/>
                  </a:lnTo>
                  <a:lnTo>
                    <a:pt x="707106" y="169417"/>
                  </a:lnTo>
                  <a:cubicBezTo>
                    <a:pt x="715901" y="169417"/>
                    <a:pt x="722281" y="168902"/>
                    <a:pt x="726248" y="167894"/>
                  </a:cubicBezTo>
                  <a:cubicBezTo>
                    <a:pt x="730310" y="166790"/>
                    <a:pt x="732673" y="165568"/>
                    <a:pt x="733350" y="164214"/>
                  </a:cubicBezTo>
                  <a:cubicBezTo>
                    <a:pt x="734027" y="162779"/>
                    <a:pt x="734365" y="160328"/>
                    <a:pt x="734365" y="156870"/>
                  </a:cubicBezTo>
                  <a:lnTo>
                    <a:pt x="734365" y="20082"/>
                  </a:lnTo>
                  <a:cubicBezTo>
                    <a:pt x="734365" y="17638"/>
                    <a:pt x="734292" y="15902"/>
                    <a:pt x="734145" y="14886"/>
                  </a:cubicBezTo>
                  <a:cubicBezTo>
                    <a:pt x="733997" y="13870"/>
                    <a:pt x="733534" y="12943"/>
                    <a:pt x="732754" y="12097"/>
                  </a:cubicBezTo>
                  <a:cubicBezTo>
                    <a:pt x="731996" y="11170"/>
                    <a:pt x="730730" y="10537"/>
                    <a:pt x="728949" y="10198"/>
                  </a:cubicBezTo>
                  <a:cubicBezTo>
                    <a:pt x="727263" y="9860"/>
                    <a:pt x="722613" y="9684"/>
                    <a:pt x="715003" y="9684"/>
                  </a:cubicBezTo>
                  <a:cubicBezTo>
                    <a:pt x="708247" y="9684"/>
                    <a:pt x="702580" y="9904"/>
                    <a:pt x="698018" y="10346"/>
                  </a:cubicBezTo>
                  <a:cubicBezTo>
                    <a:pt x="693543" y="10787"/>
                    <a:pt x="689569" y="11847"/>
                    <a:pt x="686103" y="13517"/>
                  </a:cubicBezTo>
                  <a:cubicBezTo>
                    <a:pt x="682637" y="15122"/>
                    <a:pt x="679980" y="16984"/>
                    <a:pt x="678118" y="19096"/>
                  </a:cubicBezTo>
                  <a:cubicBezTo>
                    <a:pt x="676345" y="21127"/>
                    <a:pt x="674696" y="24291"/>
                    <a:pt x="673173" y="28604"/>
                  </a:cubicBezTo>
                  <a:cubicBezTo>
                    <a:pt x="671738" y="32828"/>
                    <a:pt x="670722" y="37185"/>
                    <a:pt x="670133" y="41659"/>
                  </a:cubicBezTo>
                  <a:cubicBezTo>
                    <a:pt x="669537" y="46142"/>
                    <a:pt x="668904" y="52272"/>
                    <a:pt x="668235" y="60043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118894D-33BB-A4AA-B629-B75CCDF4B4AE}"/>
                </a:ext>
              </a:extLst>
            </p:cNvPr>
            <p:cNvSpPr/>
            <p:nvPr/>
          </p:nvSpPr>
          <p:spPr>
            <a:xfrm>
              <a:off x="642840" y="5043136"/>
              <a:ext cx="1299254" cy="188788"/>
            </a:xfrm>
            <a:custGeom>
              <a:avLst/>
              <a:gdLst>
                <a:gd name="connsiteX0" fmla="*/ 3 w 1299254"/>
                <a:gd name="connsiteY0" fmla="*/ 183147 h 188788"/>
                <a:gd name="connsiteX1" fmla="*/ 3 w 1299254"/>
                <a:gd name="connsiteY1" fmla="*/ 175162 h 188788"/>
                <a:gd name="connsiteX2" fmla="*/ 15347 w 1299254"/>
                <a:gd name="connsiteY2" fmla="*/ 173388 h 188788"/>
                <a:gd name="connsiteX3" fmla="*/ 23457 w 1299254"/>
                <a:gd name="connsiteY3" fmla="*/ 168068 h 188788"/>
                <a:gd name="connsiteX4" fmla="*/ 26121 w 1299254"/>
                <a:gd name="connsiteY4" fmla="*/ 162239 h 188788"/>
                <a:gd name="connsiteX5" fmla="*/ 26783 w 1299254"/>
                <a:gd name="connsiteY5" fmla="*/ 155903 h 188788"/>
                <a:gd name="connsiteX6" fmla="*/ 26783 w 1299254"/>
                <a:gd name="connsiteY6" fmla="*/ 20388 h 188788"/>
                <a:gd name="connsiteX7" fmla="*/ 25768 w 1299254"/>
                <a:gd name="connsiteY7" fmla="*/ 15826 h 188788"/>
                <a:gd name="connsiteX8" fmla="*/ 20447 w 1299254"/>
                <a:gd name="connsiteY8" fmla="*/ 14435 h 188788"/>
                <a:gd name="connsiteX9" fmla="*/ 7517 w 1299254"/>
                <a:gd name="connsiteY9" fmla="*/ 13920 h 188788"/>
                <a:gd name="connsiteX10" fmla="*/ 40 w 1299254"/>
                <a:gd name="connsiteY10" fmla="*/ 13920 h 188788"/>
                <a:gd name="connsiteX11" fmla="*/ 40 w 1299254"/>
                <a:gd name="connsiteY11" fmla="*/ 5802 h 188788"/>
                <a:gd name="connsiteX12" fmla="*/ 44151 w 1299254"/>
                <a:gd name="connsiteY12" fmla="*/ 5802 h 188788"/>
                <a:gd name="connsiteX13" fmla="*/ 48839 w 1299254"/>
                <a:gd name="connsiteY13" fmla="*/ 6317 h 188788"/>
                <a:gd name="connsiteX14" fmla="*/ 51628 w 1299254"/>
                <a:gd name="connsiteY14" fmla="*/ 9232 h 188788"/>
                <a:gd name="connsiteX15" fmla="*/ 143281 w 1299254"/>
                <a:gd name="connsiteY15" fmla="*/ 143988 h 188788"/>
                <a:gd name="connsiteX16" fmla="*/ 143281 w 1299254"/>
                <a:gd name="connsiteY16" fmla="*/ 33069 h 188788"/>
                <a:gd name="connsiteX17" fmla="*/ 142766 w 1299254"/>
                <a:gd name="connsiteY17" fmla="*/ 26858 h 188788"/>
                <a:gd name="connsiteX18" fmla="*/ 139977 w 1299254"/>
                <a:gd name="connsiteY18" fmla="*/ 21029 h 188788"/>
                <a:gd name="connsiteX19" fmla="*/ 131867 w 1299254"/>
                <a:gd name="connsiteY19" fmla="*/ 15701 h 188788"/>
                <a:gd name="connsiteX20" fmla="*/ 116530 w 1299254"/>
                <a:gd name="connsiteY20" fmla="*/ 13927 h 188788"/>
                <a:gd name="connsiteX21" fmla="*/ 116530 w 1299254"/>
                <a:gd name="connsiteY21" fmla="*/ 5810 h 188788"/>
                <a:gd name="connsiteX22" fmla="*/ 146821 w 1299254"/>
                <a:gd name="connsiteY22" fmla="*/ 6568 h 188788"/>
                <a:gd name="connsiteX23" fmla="*/ 177252 w 1299254"/>
                <a:gd name="connsiteY23" fmla="*/ 5810 h 188788"/>
                <a:gd name="connsiteX24" fmla="*/ 177252 w 1299254"/>
                <a:gd name="connsiteY24" fmla="*/ 13927 h 188788"/>
                <a:gd name="connsiteX25" fmla="*/ 161908 w 1299254"/>
                <a:gd name="connsiteY25" fmla="*/ 15701 h 188788"/>
                <a:gd name="connsiteX26" fmla="*/ 153797 w 1299254"/>
                <a:gd name="connsiteY26" fmla="*/ 21029 h 188788"/>
                <a:gd name="connsiteX27" fmla="*/ 151008 w 1299254"/>
                <a:gd name="connsiteY27" fmla="*/ 26990 h 188788"/>
                <a:gd name="connsiteX28" fmla="*/ 150493 w 1299254"/>
                <a:gd name="connsiteY28" fmla="*/ 33076 h 188788"/>
                <a:gd name="connsiteX29" fmla="*/ 150493 w 1299254"/>
                <a:gd name="connsiteY29" fmla="*/ 176450 h 188788"/>
                <a:gd name="connsiteX30" fmla="*/ 149978 w 1299254"/>
                <a:gd name="connsiteY30" fmla="*/ 181903 h 188788"/>
                <a:gd name="connsiteX31" fmla="*/ 146939 w 1299254"/>
                <a:gd name="connsiteY31" fmla="*/ 183169 h 188788"/>
                <a:gd name="connsiteX32" fmla="*/ 142501 w 1299254"/>
                <a:gd name="connsiteY32" fmla="*/ 179747 h 188788"/>
                <a:gd name="connsiteX33" fmla="*/ 36520 w 1299254"/>
                <a:gd name="connsiteY33" fmla="*/ 24076 h 188788"/>
                <a:gd name="connsiteX34" fmla="*/ 33981 w 1299254"/>
                <a:gd name="connsiteY34" fmla="*/ 20904 h 188788"/>
                <a:gd name="connsiteX35" fmla="*/ 33981 w 1299254"/>
                <a:gd name="connsiteY35" fmla="*/ 155910 h 188788"/>
                <a:gd name="connsiteX36" fmla="*/ 34496 w 1299254"/>
                <a:gd name="connsiteY36" fmla="*/ 162247 h 188788"/>
                <a:gd name="connsiteX37" fmla="*/ 37160 w 1299254"/>
                <a:gd name="connsiteY37" fmla="*/ 168075 h 188788"/>
                <a:gd name="connsiteX38" fmla="*/ 45402 w 1299254"/>
                <a:gd name="connsiteY38" fmla="*/ 173396 h 188788"/>
                <a:gd name="connsiteX39" fmla="*/ 60739 w 1299254"/>
                <a:gd name="connsiteY39" fmla="*/ 175169 h 188788"/>
                <a:gd name="connsiteX40" fmla="*/ 60739 w 1299254"/>
                <a:gd name="connsiteY40" fmla="*/ 183154 h 188788"/>
                <a:gd name="connsiteX41" fmla="*/ 30316 w 1299254"/>
                <a:gd name="connsiteY41" fmla="*/ 182396 h 188788"/>
                <a:gd name="connsiteX42" fmla="*/ 18 w 1299254"/>
                <a:gd name="connsiteY42" fmla="*/ 183154 h 188788"/>
                <a:gd name="connsiteX43" fmla="*/ 194723 w 1299254"/>
                <a:gd name="connsiteY43" fmla="*/ 13912 h 188788"/>
                <a:gd name="connsiteX44" fmla="*/ 194723 w 1299254"/>
                <a:gd name="connsiteY44" fmla="*/ 5802 h 188788"/>
                <a:gd name="connsiteX45" fmla="*/ 233131 w 1299254"/>
                <a:gd name="connsiteY45" fmla="*/ 6560 h 188788"/>
                <a:gd name="connsiteX46" fmla="*/ 271289 w 1299254"/>
                <a:gd name="connsiteY46" fmla="*/ 5802 h 188788"/>
                <a:gd name="connsiteX47" fmla="*/ 271289 w 1299254"/>
                <a:gd name="connsiteY47" fmla="*/ 13912 h 188788"/>
                <a:gd name="connsiteX48" fmla="*/ 265077 w 1299254"/>
                <a:gd name="connsiteY48" fmla="*/ 13912 h 188788"/>
                <a:gd name="connsiteX49" fmla="*/ 247709 w 1299254"/>
                <a:gd name="connsiteY49" fmla="*/ 16319 h 188788"/>
                <a:gd name="connsiteX50" fmla="*/ 244538 w 1299254"/>
                <a:gd name="connsiteY50" fmla="*/ 26077 h 188788"/>
                <a:gd name="connsiteX51" fmla="*/ 244538 w 1299254"/>
                <a:gd name="connsiteY51" fmla="*/ 124957 h 188788"/>
                <a:gd name="connsiteX52" fmla="*/ 249358 w 1299254"/>
                <a:gd name="connsiteY52" fmla="*/ 154372 h 188788"/>
                <a:gd name="connsiteX53" fmla="*/ 261655 w 1299254"/>
                <a:gd name="connsiteY53" fmla="*/ 171607 h 188788"/>
                <a:gd name="connsiteX54" fmla="*/ 275219 w 1299254"/>
                <a:gd name="connsiteY54" fmla="*/ 178959 h 188788"/>
                <a:gd name="connsiteX55" fmla="*/ 287391 w 1299254"/>
                <a:gd name="connsiteY55" fmla="*/ 180858 h 188788"/>
                <a:gd name="connsiteX56" fmla="*/ 322119 w 1299254"/>
                <a:gd name="connsiteY56" fmla="*/ 165139 h 188788"/>
                <a:gd name="connsiteX57" fmla="*/ 337206 w 1299254"/>
                <a:gd name="connsiteY57" fmla="*/ 123183 h 188788"/>
                <a:gd name="connsiteX58" fmla="*/ 337206 w 1299254"/>
                <a:gd name="connsiteY58" fmla="*/ 33047 h 188788"/>
                <a:gd name="connsiteX59" fmla="*/ 336691 w 1299254"/>
                <a:gd name="connsiteY59" fmla="*/ 26835 h 188788"/>
                <a:gd name="connsiteX60" fmla="*/ 333902 w 1299254"/>
                <a:gd name="connsiteY60" fmla="*/ 21007 h 188788"/>
                <a:gd name="connsiteX61" fmla="*/ 325792 w 1299254"/>
                <a:gd name="connsiteY61" fmla="*/ 15679 h 188788"/>
                <a:gd name="connsiteX62" fmla="*/ 310455 w 1299254"/>
                <a:gd name="connsiteY62" fmla="*/ 13905 h 188788"/>
                <a:gd name="connsiteX63" fmla="*/ 310455 w 1299254"/>
                <a:gd name="connsiteY63" fmla="*/ 5795 h 188788"/>
                <a:gd name="connsiteX64" fmla="*/ 341386 w 1299254"/>
                <a:gd name="connsiteY64" fmla="*/ 6553 h 188788"/>
                <a:gd name="connsiteX65" fmla="*/ 371934 w 1299254"/>
                <a:gd name="connsiteY65" fmla="*/ 5795 h 188788"/>
                <a:gd name="connsiteX66" fmla="*/ 371934 w 1299254"/>
                <a:gd name="connsiteY66" fmla="*/ 13905 h 188788"/>
                <a:gd name="connsiteX67" fmla="*/ 356598 w 1299254"/>
                <a:gd name="connsiteY67" fmla="*/ 15554 h 188788"/>
                <a:gd name="connsiteX68" fmla="*/ 348480 w 1299254"/>
                <a:gd name="connsiteY68" fmla="*/ 20882 h 188788"/>
                <a:gd name="connsiteX69" fmla="*/ 345691 w 1299254"/>
                <a:gd name="connsiteY69" fmla="*/ 27218 h 188788"/>
                <a:gd name="connsiteX70" fmla="*/ 345176 w 1299254"/>
                <a:gd name="connsiteY70" fmla="*/ 34062 h 188788"/>
                <a:gd name="connsiteX71" fmla="*/ 345176 w 1299254"/>
                <a:gd name="connsiteY71" fmla="*/ 117222 h 188788"/>
                <a:gd name="connsiteX72" fmla="*/ 344418 w 1299254"/>
                <a:gd name="connsiteY72" fmla="*/ 135098 h 188788"/>
                <a:gd name="connsiteX73" fmla="*/ 324901 w 1299254"/>
                <a:gd name="connsiteY73" fmla="*/ 173256 h 188788"/>
                <a:gd name="connsiteX74" fmla="*/ 286868 w 1299254"/>
                <a:gd name="connsiteY74" fmla="*/ 188850 h 188788"/>
                <a:gd name="connsiteX75" fmla="*/ 240726 w 1299254"/>
                <a:gd name="connsiteY75" fmla="*/ 170084 h 188788"/>
                <a:gd name="connsiteX76" fmla="*/ 221451 w 1299254"/>
                <a:gd name="connsiteY76" fmla="*/ 123941 h 188788"/>
                <a:gd name="connsiteX77" fmla="*/ 221451 w 1299254"/>
                <a:gd name="connsiteY77" fmla="*/ 26077 h 188788"/>
                <a:gd name="connsiteX78" fmla="*/ 218155 w 1299254"/>
                <a:gd name="connsiteY78" fmla="*/ 16319 h 188788"/>
                <a:gd name="connsiteX79" fmla="*/ 200919 w 1299254"/>
                <a:gd name="connsiteY79" fmla="*/ 13912 h 188788"/>
                <a:gd name="connsiteX80" fmla="*/ 390451 w 1299254"/>
                <a:gd name="connsiteY80" fmla="*/ 183147 h 188788"/>
                <a:gd name="connsiteX81" fmla="*/ 390451 w 1299254"/>
                <a:gd name="connsiteY81" fmla="*/ 175162 h 188788"/>
                <a:gd name="connsiteX82" fmla="*/ 405787 w 1299254"/>
                <a:gd name="connsiteY82" fmla="*/ 173388 h 188788"/>
                <a:gd name="connsiteX83" fmla="*/ 413905 w 1299254"/>
                <a:gd name="connsiteY83" fmla="*/ 168068 h 188788"/>
                <a:gd name="connsiteX84" fmla="*/ 416694 w 1299254"/>
                <a:gd name="connsiteY84" fmla="*/ 162239 h 188788"/>
                <a:gd name="connsiteX85" fmla="*/ 417209 w 1299254"/>
                <a:gd name="connsiteY85" fmla="*/ 155903 h 188788"/>
                <a:gd name="connsiteX86" fmla="*/ 417209 w 1299254"/>
                <a:gd name="connsiteY86" fmla="*/ 26092 h 188788"/>
                <a:gd name="connsiteX87" fmla="*/ 413912 w 1299254"/>
                <a:gd name="connsiteY87" fmla="*/ 16333 h 188788"/>
                <a:gd name="connsiteX88" fmla="*/ 396669 w 1299254"/>
                <a:gd name="connsiteY88" fmla="*/ 13927 h 188788"/>
                <a:gd name="connsiteX89" fmla="*/ 390458 w 1299254"/>
                <a:gd name="connsiteY89" fmla="*/ 13927 h 188788"/>
                <a:gd name="connsiteX90" fmla="*/ 390458 w 1299254"/>
                <a:gd name="connsiteY90" fmla="*/ 5810 h 188788"/>
                <a:gd name="connsiteX91" fmla="*/ 434319 w 1299254"/>
                <a:gd name="connsiteY91" fmla="*/ 5810 h 188788"/>
                <a:gd name="connsiteX92" fmla="*/ 440280 w 1299254"/>
                <a:gd name="connsiteY92" fmla="*/ 6700 h 188788"/>
                <a:gd name="connsiteX93" fmla="*/ 443452 w 1299254"/>
                <a:gd name="connsiteY93" fmla="*/ 11520 h 188788"/>
                <a:gd name="connsiteX94" fmla="*/ 499736 w 1299254"/>
                <a:gd name="connsiteY94" fmla="*/ 156926 h 188788"/>
                <a:gd name="connsiteX95" fmla="*/ 556528 w 1299254"/>
                <a:gd name="connsiteY95" fmla="*/ 10763 h 188788"/>
                <a:gd name="connsiteX96" fmla="*/ 558934 w 1299254"/>
                <a:gd name="connsiteY96" fmla="*/ 6450 h 188788"/>
                <a:gd name="connsiteX97" fmla="*/ 565146 w 1299254"/>
                <a:gd name="connsiteY97" fmla="*/ 5788 h 188788"/>
                <a:gd name="connsiteX98" fmla="*/ 609007 w 1299254"/>
                <a:gd name="connsiteY98" fmla="*/ 5788 h 188788"/>
                <a:gd name="connsiteX99" fmla="*/ 609007 w 1299254"/>
                <a:gd name="connsiteY99" fmla="*/ 13898 h 188788"/>
                <a:gd name="connsiteX100" fmla="*/ 602796 w 1299254"/>
                <a:gd name="connsiteY100" fmla="*/ 13898 h 188788"/>
                <a:gd name="connsiteX101" fmla="*/ 585428 w 1299254"/>
                <a:gd name="connsiteY101" fmla="*/ 16304 h 188788"/>
                <a:gd name="connsiteX102" fmla="*/ 582256 w 1299254"/>
                <a:gd name="connsiteY102" fmla="*/ 26070 h 188788"/>
                <a:gd name="connsiteX103" fmla="*/ 582256 w 1299254"/>
                <a:gd name="connsiteY103" fmla="*/ 162850 h 188788"/>
                <a:gd name="connsiteX104" fmla="*/ 585428 w 1299254"/>
                <a:gd name="connsiteY104" fmla="*/ 172734 h 188788"/>
                <a:gd name="connsiteX105" fmla="*/ 602796 w 1299254"/>
                <a:gd name="connsiteY105" fmla="*/ 175140 h 188788"/>
                <a:gd name="connsiteX106" fmla="*/ 609007 w 1299254"/>
                <a:gd name="connsiteY106" fmla="*/ 175140 h 188788"/>
                <a:gd name="connsiteX107" fmla="*/ 609007 w 1299254"/>
                <a:gd name="connsiteY107" fmla="*/ 183132 h 188788"/>
                <a:gd name="connsiteX108" fmla="*/ 571865 w 1299254"/>
                <a:gd name="connsiteY108" fmla="*/ 182374 h 188788"/>
                <a:gd name="connsiteX109" fmla="*/ 534465 w 1299254"/>
                <a:gd name="connsiteY109" fmla="*/ 183132 h 188788"/>
                <a:gd name="connsiteX110" fmla="*/ 534465 w 1299254"/>
                <a:gd name="connsiteY110" fmla="*/ 175140 h 188788"/>
                <a:gd name="connsiteX111" fmla="*/ 540801 w 1299254"/>
                <a:gd name="connsiteY111" fmla="*/ 175140 h 188788"/>
                <a:gd name="connsiteX112" fmla="*/ 558044 w 1299254"/>
                <a:gd name="connsiteY112" fmla="*/ 172866 h 188788"/>
                <a:gd name="connsiteX113" fmla="*/ 561216 w 1299254"/>
                <a:gd name="connsiteY113" fmla="*/ 162850 h 188788"/>
                <a:gd name="connsiteX114" fmla="*/ 561216 w 1299254"/>
                <a:gd name="connsiteY114" fmla="*/ 13898 h 188788"/>
                <a:gd name="connsiteX115" fmla="*/ 560995 w 1299254"/>
                <a:gd name="connsiteY115" fmla="*/ 13898 h 188788"/>
                <a:gd name="connsiteX116" fmla="*/ 497234 w 1299254"/>
                <a:gd name="connsiteY116" fmla="*/ 178187 h 188788"/>
                <a:gd name="connsiteX117" fmla="*/ 492546 w 1299254"/>
                <a:gd name="connsiteY117" fmla="*/ 183132 h 188788"/>
                <a:gd name="connsiteX118" fmla="*/ 487350 w 1299254"/>
                <a:gd name="connsiteY118" fmla="*/ 177429 h 188788"/>
                <a:gd name="connsiteX119" fmla="*/ 424723 w 1299254"/>
                <a:gd name="connsiteY119" fmla="*/ 15929 h 188788"/>
                <a:gd name="connsiteX120" fmla="*/ 424502 w 1299254"/>
                <a:gd name="connsiteY120" fmla="*/ 15929 h 188788"/>
                <a:gd name="connsiteX121" fmla="*/ 424502 w 1299254"/>
                <a:gd name="connsiteY121" fmla="*/ 155881 h 188788"/>
                <a:gd name="connsiteX122" fmla="*/ 425017 w 1299254"/>
                <a:gd name="connsiteY122" fmla="*/ 162217 h 188788"/>
                <a:gd name="connsiteX123" fmla="*/ 427681 w 1299254"/>
                <a:gd name="connsiteY123" fmla="*/ 168046 h 188788"/>
                <a:gd name="connsiteX124" fmla="*/ 435923 w 1299254"/>
                <a:gd name="connsiteY124" fmla="*/ 173367 h 188788"/>
                <a:gd name="connsiteX125" fmla="*/ 451260 w 1299254"/>
                <a:gd name="connsiteY125" fmla="*/ 175140 h 188788"/>
                <a:gd name="connsiteX126" fmla="*/ 451260 w 1299254"/>
                <a:gd name="connsiteY126" fmla="*/ 183125 h 188788"/>
                <a:gd name="connsiteX127" fmla="*/ 420837 w 1299254"/>
                <a:gd name="connsiteY127" fmla="*/ 182367 h 188788"/>
                <a:gd name="connsiteX128" fmla="*/ 390539 w 1299254"/>
                <a:gd name="connsiteY128" fmla="*/ 183125 h 188788"/>
                <a:gd name="connsiteX129" fmla="*/ 627884 w 1299254"/>
                <a:gd name="connsiteY129" fmla="*/ 183147 h 188788"/>
                <a:gd name="connsiteX130" fmla="*/ 627884 w 1299254"/>
                <a:gd name="connsiteY130" fmla="*/ 175162 h 188788"/>
                <a:gd name="connsiteX131" fmla="*/ 634095 w 1299254"/>
                <a:gd name="connsiteY131" fmla="*/ 175162 h 188788"/>
                <a:gd name="connsiteX132" fmla="*/ 651338 w 1299254"/>
                <a:gd name="connsiteY132" fmla="*/ 172881 h 188788"/>
                <a:gd name="connsiteX133" fmla="*/ 654635 w 1299254"/>
                <a:gd name="connsiteY133" fmla="*/ 162865 h 188788"/>
                <a:gd name="connsiteX134" fmla="*/ 654635 w 1299254"/>
                <a:gd name="connsiteY134" fmla="*/ 26084 h 188788"/>
                <a:gd name="connsiteX135" fmla="*/ 651338 w 1299254"/>
                <a:gd name="connsiteY135" fmla="*/ 16326 h 188788"/>
                <a:gd name="connsiteX136" fmla="*/ 634095 w 1299254"/>
                <a:gd name="connsiteY136" fmla="*/ 13920 h 188788"/>
                <a:gd name="connsiteX137" fmla="*/ 627884 w 1299254"/>
                <a:gd name="connsiteY137" fmla="*/ 13920 h 188788"/>
                <a:gd name="connsiteX138" fmla="*/ 627884 w 1299254"/>
                <a:gd name="connsiteY138" fmla="*/ 5802 h 188788"/>
                <a:gd name="connsiteX139" fmla="*/ 722833 w 1299254"/>
                <a:gd name="connsiteY139" fmla="*/ 5802 h 188788"/>
                <a:gd name="connsiteX140" fmla="*/ 764031 w 1299254"/>
                <a:gd name="connsiteY140" fmla="*/ 19116 h 188788"/>
                <a:gd name="connsiteX141" fmla="*/ 780516 w 1299254"/>
                <a:gd name="connsiteY141" fmla="*/ 49664 h 188788"/>
                <a:gd name="connsiteX142" fmla="*/ 768343 w 1299254"/>
                <a:gd name="connsiteY142" fmla="*/ 75400 h 188788"/>
                <a:gd name="connsiteX143" fmla="*/ 737412 w 1299254"/>
                <a:gd name="connsiteY143" fmla="*/ 90486 h 188788"/>
                <a:gd name="connsiteX144" fmla="*/ 773163 w 1299254"/>
                <a:gd name="connsiteY144" fmla="*/ 105823 h 188788"/>
                <a:gd name="connsiteX145" fmla="*/ 787485 w 1299254"/>
                <a:gd name="connsiteY145" fmla="*/ 135613 h 188788"/>
                <a:gd name="connsiteX146" fmla="*/ 771132 w 1299254"/>
                <a:gd name="connsiteY146" fmla="*/ 168951 h 188788"/>
                <a:gd name="connsiteX147" fmla="*/ 729677 w 1299254"/>
                <a:gd name="connsiteY147" fmla="*/ 183154 h 188788"/>
                <a:gd name="connsiteX148" fmla="*/ 676183 w 1299254"/>
                <a:gd name="connsiteY148" fmla="*/ 164763 h 188788"/>
                <a:gd name="connsiteX149" fmla="*/ 678081 w 1299254"/>
                <a:gd name="connsiteY149" fmla="*/ 173388 h 188788"/>
                <a:gd name="connsiteX150" fmla="*/ 688855 w 1299254"/>
                <a:gd name="connsiteY150" fmla="*/ 175162 h 188788"/>
                <a:gd name="connsiteX151" fmla="*/ 721310 w 1299254"/>
                <a:gd name="connsiteY151" fmla="*/ 175162 h 188788"/>
                <a:gd name="connsiteX152" fmla="*/ 750718 w 1299254"/>
                <a:gd name="connsiteY152" fmla="*/ 162990 h 188788"/>
                <a:gd name="connsiteX153" fmla="*/ 761492 w 1299254"/>
                <a:gd name="connsiteY153" fmla="*/ 135356 h 188788"/>
                <a:gd name="connsiteX154" fmla="*/ 751991 w 1299254"/>
                <a:gd name="connsiteY154" fmla="*/ 106956 h 188788"/>
                <a:gd name="connsiteX155" fmla="*/ 724990 w 1299254"/>
                <a:gd name="connsiteY155" fmla="*/ 93775 h 188788"/>
                <a:gd name="connsiteX156" fmla="*/ 676183 w 1299254"/>
                <a:gd name="connsiteY156" fmla="*/ 93775 h 188788"/>
                <a:gd name="connsiteX157" fmla="*/ 676183 w 1299254"/>
                <a:gd name="connsiteY157" fmla="*/ 88072 h 188788"/>
                <a:gd name="connsiteX158" fmla="*/ 713833 w 1299254"/>
                <a:gd name="connsiteY158" fmla="*/ 88072 h 188788"/>
                <a:gd name="connsiteX159" fmla="*/ 744514 w 1299254"/>
                <a:gd name="connsiteY159" fmla="*/ 76032 h 188788"/>
                <a:gd name="connsiteX160" fmla="*/ 755288 w 1299254"/>
                <a:gd name="connsiteY160" fmla="*/ 49664 h 188788"/>
                <a:gd name="connsiteX161" fmla="*/ 746663 w 1299254"/>
                <a:gd name="connsiteY161" fmla="*/ 25452 h 188788"/>
                <a:gd name="connsiteX162" fmla="*/ 721060 w 1299254"/>
                <a:gd name="connsiteY162" fmla="*/ 13912 h 188788"/>
                <a:gd name="connsiteX163" fmla="*/ 688863 w 1299254"/>
                <a:gd name="connsiteY163" fmla="*/ 13912 h 188788"/>
                <a:gd name="connsiteX164" fmla="*/ 678081 w 1299254"/>
                <a:gd name="connsiteY164" fmla="*/ 15686 h 188788"/>
                <a:gd name="connsiteX165" fmla="*/ 676183 w 1299254"/>
                <a:gd name="connsiteY165" fmla="*/ 24311 h 188788"/>
                <a:gd name="connsiteX166" fmla="*/ 810814 w 1299254"/>
                <a:gd name="connsiteY166" fmla="*/ 183147 h 188788"/>
                <a:gd name="connsiteX167" fmla="*/ 810814 w 1299254"/>
                <a:gd name="connsiteY167" fmla="*/ 175162 h 188788"/>
                <a:gd name="connsiteX168" fmla="*/ 817025 w 1299254"/>
                <a:gd name="connsiteY168" fmla="*/ 175162 h 188788"/>
                <a:gd name="connsiteX169" fmla="*/ 834260 w 1299254"/>
                <a:gd name="connsiteY169" fmla="*/ 172881 h 188788"/>
                <a:gd name="connsiteX170" fmla="*/ 837557 w 1299254"/>
                <a:gd name="connsiteY170" fmla="*/ 162865 h 188788"/>
                <a:gd name="connsiteX171" fmla="*/ 837557 w 1299254"/>
                <a:gd name="connsiteY171" fmla="*/ 26842 h 188788"/>
                <a:gd name="connsiteX172" fmla="*/ 834260 w 1299254"/>
                <a:gd name="connsiteY172" fmla="*/ 17084 h 188788"/>
                <a:gd name="connsiteX173" fmla="*/ 817025 w 1299254"/>
                <a:gd name="connsiteY173" fmla="*/ 14678 h 188788"/>
                <a:gd name="connsiteX174" fmla="*/ 810814 w 1299254"/>
                <a:gd name="connsiteY174" fmla="*/ 14678 h 188788"/>
                <a:gd name="connsiteX175" fmla="*/ 810814 w 1299254"/>
                <a:gd name="connsiteY175" fmla="*/ 6560 h 188788"/>
                <a:gd name="connsiteX176" fmla="*/ 956977 w 1299254"/>
                <a:gd name="connsiteY176" fmla="*/ 6560 h 188788"/>
                <a:gd name="connsiteX177" fmla="*/ 964204 w 1299254"/>
                <a:gd name="connsiteY177" fmla="*/ 65001 h 188788"/>
                <a:gd name="connsiteX178" fmla="*/ 957735 w 1299254"/>
                <a:gd name="connsiteY178" fmla="*/ 65001 h 188788"/>
                <a:gd name="connsiteX179" fmla="*/ 953555 w 1299254"/>
                <a:gd name="connsiteY179" fmla="*/ 41679 h 188788"/>
                <a:gd name="connsiteX180" fmla="*/ 945563 w 1299254"/>
                <a:gd name="connsiteY180" fmla="*/ 26467 h 188788"/>
                <a:gd name="connsiteX181" fmla="*/ 930734 w 1299254"/>
                <a:gd name="connsiteY181" fmla="*/ 17342 h 188788"/>
                <a:gd name="connsiteX182" fmla="*/ 906772 w 1299254"/>
                <a:gd name="connsiteY182" fmla="*/ 14678 h 188788"/>
                <a:gd name="connsiteX183" fmla="*/ 873309 w 1299254"/>
                <a:gd name="connsiteY183" fmla="*/ 14678 h 188788"/>
                <a:gd name="connsiteX184" fmla="*/ 862535 w 1299254"/>
                <a:gd name="connsiteY184" fmla="*/ 16577 h 188788"/>
                <a:gd name="connsiteX185" fmla="*/ 860636 w 1299254"/>
                <a:gd name="connsiteY185" fmla="*/ 25069 h 188788"/>
                <a:gd name="connsiteX186" fmla="*/ 860636 w 1299254"/>
                <a:gd name="connsiteY186" fmla="*/ 87307 h 188788"/>
                <a:gd name="connsiteX187" fmla="*/ 883958 w 1299254"/>
                <a:gd name="connsiteY187" fmla="*/ 87307 h 188788"/>
                <a:gd name="connsiteX188" fmla="*/ 906904 w 1299254"/>
                <a:gd name="connsiteY188" fmla="*/ 81096 h 188788"/>
                <a:gd name="connsiteX189" fmla="*/ 911975 w 1299254"/>
                <a:gd name="connsiteY189" fmla="*/ 57009 h 188788"/>
                <a:gd name="connsiteX190" fmla="*/ 918568 w 1299254"/>
                <a:gd name="connsiteY190" fmla="*/ 57009 h 188788"/>
                <a:gd name="connsiteX191" fmla="*/ 918568 w 1299254"/>
                <a:gd name="connsiteY191" fmla="*/ 125722 h 188788"/>
                <a:gd name="connsiteX192" fmla="*/ 911975 w 1299254"/>
                <a:gd name="connsiteY192" fmla="*/ 125722 h 188788"/>
                <a:gd name="connsiteX193" fmla="*/ 906904 w 1299254"/>
                <a:gd name="connsiteY193" fmla="*/ 101761 h 188788"/>
                <a:gd name="connsiteX194" fmla="*/ 883958 w 1299254"/>
                <a:gd name="connsiteY194" fmla="*/ 95424 h 188788"/>
                <a:gd name="connsiteX195" fmla="*/ 860636 w 1299254"/>
                <a:gd name="connsiteY195" fmla="*/ 95424 h 188788"/>
                <a:gd name="connsiteX196" fmla="*/ 860636 w 1299254"/>
                <a:gd name="connsiteY196" fmla="*/ 164763 h 188788"/>
                <a:gd name="connsiteX197" fmla="*/ 862535 w 1299254"/>
                <a:gd name="connsiteY197" fmla="*/ 173388 h 188788"/>
                <a:gd name="connsiteX198" fmla="*/ 873309 w 1299254"/>
                <a:gd name="connsiteY198" fmla="*/ 175162 h 188788"/>
                <a:gd name="connsiteX199" fmla="*/ 907912 w 1299254"/>
                <a:gd name="connsiteY199" fmla="*/ 175162 h 188788"/>
                <a:gd name="connsiteX200" fmla="*/ 927186 w 1299254"/>
                <a:gd name="connsiteY200" fmla="*/ 173764 h 188788"/>
                <a:gd name="connsiteX201" fmla="*/ 941132 w 1299254"/>
                <a:gd name="connsiteY201" fmla="*/ 168693 h 188788"/>
                <a:gd name="connsiteX202" fmla="*/ 950633 w 1299254"/>
                <a:gd name="connsiteY202" fmla="*/ 160833 h 188788"/>
                <a:gd name="connsiteX203" fmla="*/ 957227 w 1299254"/>
                <a:gd name="connsiteY203" fmla="*/ 149169 h 188788"/>
                <a:gd name="connsiteX204" fmla="*/ 961539 w 1299254"/>
                <a:gd name="connsiteY204" fmla="*/ 134590 h 188788"/>
                <a:gd name="connsiteX205" fmla="*/ 964962 w 1299254"/>
                <a:gd name="connsiteY205" fmla="*/ 116207 h 188788"/>
                <a:gd name="connsiteX206" fmla="*/ 971431 w 1299254"/>
                <a:gd name="connsiteY206" fmla="*/ 116207 h 188788"/>
                <a:gd name="connsiteX207" fmla="*/ 960531 w 1299254"/>
                <a:gd name="connsiteY207" fmla="*/ 183140 h 188788"/>
                <a:gd name="connsiteX208" fmla="*/ 987776 w 1299254"/>
                <a:gd name="connsiteY208" fmla="*/ 183147 h 188788"/>
                <a:gd name="connsiteX209" fmla="*/ 987776 w 1299254"/>
                <a:gd name="connsiteY209" fmla="*/ 175162 h 188788"/>
                <a:gd name="connsiteX210" fmla="*/ 993987 w 1299254"/>
                <a:gd name="connsiteY210" fmla="*/ 175162 h 188788"/>
                <a:gd name="connsiteX211" fmla="*/ 1011230 w 1299254"/>
                <a:gd name="connsiteY211" fmla="*/ 172881 h 188788"/>
                <a:gd name="connsiteX212" fmla="*/ 1014526 w 1299254"/>
                <a:gd name="connsiteY212" fmla="*/ 162865 h 188788"/>
                <a:gd name="connsiteX213" fmla="*/ 1014526 w 1299254"/>
                <a:gd name="connsiteY213" fmla="*/ 26084 h 188788"/>
                <a:gd name="connsiteX214" fmla="*/ 1011230 w 1299254"/>
                <a:gd name="connsiteY214" fmla="*/ 16326 h 188788"/>
                <a:gd name="connsiteX215" fmla="*/ 993987 w 1299254"/>
                <a:gd name="connsiteY215" fmla="*/ 13920 h 188788"/>
                <a:gd name="connsiteX216" fmla="*/ 987776 w 1299254"/>
                <a:gd name="connsiteY216" fmla="*/ 13920 h 188788"/>
                <a:gd name="connsiteX217" fmla="*/ 987776 w 1299254"/>
                <a:gd name="connsiteY217" fmla="*/ 5802 h 188788"/>
                <a:gd name="connsiteX218" fmla="*/ 1069287 w 1299254"/>
                <a:gd name="connsiteY218" fmla="*/ 5802 h 188788"/>
                <a:gd name="connsiteX219" fmla="*/ 1117211 w 1299254"/>
                <a:gd name="connsiteY219" fmla="*/ 19748 h 188788"/>
                <a:gd name="connsiteX220" fmla="*/ 1136985 w 1299254"/>
                <a:gd name="connsiteY220" fmla="*/ 52578 h 188788"/>
                <a:gd name="connsiteX221" fmla="*/ 1124180 w 1299254"/>
                <a:gd name="connsiteY221" fmla="*/ 78564 h 188788"/>
                <a:gd name="connsiteX222" fmla="*/ 1091600 w 1299254"/>
                <a:gd name="connsiteY222" fmla="*/ 94924 h 188788"/>
                <a:gd name="connsiteX223" fmla="*/ 1123290 w 1299254"/>
                <a:gd name="connsiteY223" fmla="*/ 124964 h 188788"/>
                <a:gd name="connsiteX224" fmla="*/ 1126587 w 1299254"/>
                <a:gd name="connsiteY224" fmla="*/ 145755 h 188788"/>
                <a:gd name="connsiteX225" fmla="*/ 1128235 w 1299254"/>
                <a:gd name="connsiteY225" fmla="*/ 157036 h 188788"/>
                <a:gd name="connsiteX226" fmla="*/ 1130134 w 1299254"/>
                <a:gd name="connsiteY226" fmla="*/ 166037 h 188788"/>
                <a:gd name="connsiteX227" fmla="*/ 1132415 w 1299254"/>
                <a:gd name="connsiteY227" fmla="*/ 173771 h 188788"/>
                <a:gd name="connsiteX228" fmla="*/ 1135455 w 1299254"/>
                <a:gd name="connsiteY228" fmla="*/ 178842 h 188788"/>
                <a:gd name="connsiteX229" fmla="*/ 1139509 w 1299254"/>
                <a:gd name="connsiteY229" fmla="*/ 182264 h 188788"/>
                <a:gd name="connsiteX230" fmla="*/ 1145088 w 1299254"/>
                <a:gd name="connsiteY230" fmla="*/ 183154 h 188788"/>
                <a:gd name="connsiteX231" fmla="*/ 1156119 w 1299254"/>
                <a:gd name="connsiteY231" fmla="*/ 177826 h 188788"/>
                <a:gd name="connsiteX232" fmla="*/ 1162205 w 1299254"/>
                <a:gd name="connsiteY232" fmla="*/ 160075 h 188788"/>
                <a:gd name="connsiteX233" fmla="*/ 1165378 w 1299254"/>
                <a:gd name="connsiteY233" fmla="*/ 155888 h 188788"/>
                <a:gd name="connsiteX234" fmla="*/ 1168674 w 1299254"/>
                <a:gd name="connsiteY234" fmla="*/ 160075 h 188788"/>
                <a:gd name="connsiteX235" fmla="*/ 1167659 w 1299254"/>
                <a:gd name="connsiteY235" fmla="*/ 168060 h 188788"/>
                <a:gd name="connsiteX236" fmla="*/ 1164112 w 1299254"/>
                <a:gd name="connsiteY236" fmla="*/ 177193 h 188788"/>
                <a:gd name="connsiteX237" fmla="*/ 1156377 w 1299254"/>
                <a:gd name="connsiteY237" fmla="*/ 185428 h 188788"/>
                <a:gd name="connsiteX238" fmla="*/ 1144080 w 1299254"/>
                <a:gd name="connsiteY238" fmla="*/ 188850 h 188788"/>
                <a:gd name="connsiteX239" fmla="*/ 1111375 w 1299254"/>
                <a:gd name="connsiteY239" fmla="*/ 177952 h 188788"/>
                <a:gd name="connsiteX240" fmla="*/ 1103773 w 1299254"/>
                <a:gd name="connsiteY240" fmla="*/ 167177 h 188788"/>
                <a:gd name="connsiteX241" fmla="*/ 1101109 w 1299254"/>
                <a:gd name="connsiteY241" fmla="*/ 156271 h 188788"/>
                <a:gd name="connsiteX242" fmla="*/ 1100741 w 1299254"/>
                <a:gd name="connsiteY242" fmla="*/ 140809 h 188788"/>
                <a:gd name="connsiteX243" fmla="*/ 1099092 w 1299254"/>
                <a:gd name="connsiteY243" fmla="*/ 119129 h 188788"/>
                <a:gd name="connsiteX244" fmla="*/ 1090850 w 1299254"/>
                <a:gd name="connsiteY244" fmla="*/ 106073 h 188788"/>
                <a:gd name="connsiteX245" fmla="*/ 1066638 w 1299254"/>
                <a:gd name="connsiteY245" fmla="*/ 97197 h 188788"/>
                <a:gd name="connsiteX246" fmla="*/ 1036847 w 1299254"/>
                <a:gd name="connsiteY246" fmla="*/ 97197 h 188788"/>
                <a:gd name="connsiteX247" fmla="*/ 1036847 w 1299254"/>
                <a:gd name="connsiteY247" fmla="*/ 162865 h 188788"/>
                <a:gd name="connsiteX248" fmla="*/ 1040019 w 1299254"/>
                <a:gd name="connsiteY248" fmla="*/ 172756 h 188788"/>
                <a:gd name="connsiteX249" fmla="*/ 1057387 w 1299254"/>
                <a:gd name="connsiteY249" fmla="*/ 175162 h 188788"/>
                <a:gd name="connsiteX250" fmla="*/ 1063598 w 1299254"/>
                <a:gd name="connsiteY250" fmla="*/ 175162 h 188788"/>
                <a:gd name="connsiteX251" fmla="*/ 1063598 w 1299254"/>
                <a:gd name="connsiteY251" fmla="*/ 183147 h 188788"/>
                <a:gd name="connsiteX252" fmla="*/ 1025690 w 1299254"/>
                <a:gd name="connsiteY252" fmla="*/ 182389 h 188788"/>
                <a:gd name="connsiteX253" fmla="*/ 987790 w 1299254"/>
                <a:gd name="connsiteY253" fmla="*/ 183147 h 188788"/>
                <a:gd name="connsiteX254" fmla="*/ 1036840 w 1299254"/>
                <a:gd name="connsiteY254" fmla="*/ 91494 h 188788"/>
                <a:gd name="connsiteX255" fmla="*/ 1065615 w 1299254"/>
                <a:gd name="connsiteY255" fmla="*/ 91494 h 188788"/>
                <a:gd name="connsiteX256" fmla="*/ 1088686 w 1299254"/>
                <a:gd name="connsiteY256" fmla="*/ 88197 h 188788"/>
                <a:gd name="connsiteX257" fmla="*/ 1102500 w 1299254"/>
                <a:gd name="connsiteY257" fmla="*/ 78689 h 188788"/>
                <a:gd name="connsiteX258" fmla="*/ 1108586 w 1299254"/>
                <a:gd name="connsiteY258" fmla="*/ 66524 h 188788"/>
                <a:gd name="connsiteX259" fmla="*/ 1110234 w 1299254"/>
                <a:gd name="connsiteY259" fmla="*/ 52578 h 188788"/>
                <a:gd name="connsiteX260" fmla="*/ 1108203 w 1299254"/>
                <a:gd name="connsiteY260" fmla="*/ 36601 h 188788"/>
                <a:gd name="connsiteX261" fmla="*/ 1101734 w 1299254"/>
                <a:gd name="connsiteY261" fmla="*/ 25702 h 188788"/>
                <a:gd name="connsiteX262" fmla="*/ 1092866 w 1299254"/>
                <a:gd name="connsiteY262" fmla="*/ 19108 h 188788"/>
                <a:gd name="connsiteX263" fmla="*/ 1081585 w 1299254"/>
                <a:gd name="connsiteY263" fmla="*/ 15436 h 188788"/>
                <a:gd name="connsiteX264" fmla="*/ 1070045 w 1299254"/>
                <a:gd name="connsiteY264" fmla="*/ 14170 h 188788"/>
                <a:gd name="connsiteX265" fmla="*/ 1057873 w 1299254"/>
                <a:gd name="connsiteY265" fmla="*/ 13949 h 188788"/>
                <a:gd name="connsiteX266" fmla="*/ 1042536 w 1299254"/>
                <a:gd name="connsiteY266" fmla="*/ 14464 h 188788"/>
                <a:gd name="connsiteX267" fmla="*/ 1038481 w 1299254"/>
                <a:gd name="connsiteY267" fmla="*/ 16113 h 188788"/>
                <a:gd name="connsiteX268" fmla="*/ 1037090 w 1299254"/>
                <a:gd name="connsiteY268" fmla="*/ 19152 h 188788"/>
                <a:gd name="connsiteX269" fmla="*/ 1036869 w 1299254"/>
                <a:gd name="connsiteY269" fmla="*/ 24348 h 188788"/>
                <a:gd name="connsiteX270" fmla="*/ 1184269 w 1299254"/>
                <a:gd name="connsiteY270" fmla="*/ 182639 h 188788"/>
                <a:gd name="connsiteX271" fmla="*/ 1184269 w 1299254"/>
                <a:gd name="connsiteY271" fmla="*/ 130668 h 188788"/>
                <a:gd name="connsiteX272" fmla="*/ 1184416 w 1299254"/>
                <a:gd name="connsiteY272" fmla="*/ 126738 h 188788"/>
                <a:gd name="connsiteX273" fmla="*/ 1185306 w 1299254"/>
                <a:gd name="connsiteY273" fmla="*/ 124964 h 188788"/>
                <a:gd name="connsiteX274" fmla="*/ 1187588 w 1299254"/>
                <a:gd name="connsiteY274" fmla="*/ 124206 h 188788"/>
                <a:gd name="connsiteX275" fmla="*/ 1190760 w 1299254"/>
                <a:gd name="connsiteY275" fmla="*/ 126870 h 188788"/>
                <a:gd name="connsiteX276" fmla="*/ 1206854 w 1299254"/>
                <a:gd name="connsiteY276" fmla="*/ 166802 h 188788"/>
                <a:gd name="connsiteX277" fmla="*/ 1247802 w 1299254"/>
                <a:gd name="connsiteY277" fmla="*/ 180873 h 188788"/>
                <a:gd name="connsiteX278" fmla="*/ 1273029 w 1299254"/>
                <a:gd name="connsiteY278" fmla="*/ 169716 h 188788"/>
                <a:gd name="connsiteX279" fmla="*/ 1282663 w 1299254"/>
                <a:gd name="connsiteY279" fmla="*/ 143730 h 188788"/>
                <a:gd name="connsiteX280" fmla="*/ 1274553 w 1299254"/>
                <a:gd name="connsiteY280" fmla="*/ 119769 h 188788"/>
                <a:gd name="connsiteX281" fmla="*/ 1266818 w 1299254"/>
                <a:gd name="connsiteY281" fmla="*/ 112542 h 188788"/>
                <a:gd name="connsiteX282" fmla="*/ 1259974 w 1299254"/>
                <a:gd name="connsiteY282" fmla="*/ 108737 h 188788"/>
                <a:gd name="connsiteX283" fmla="*/ 1252497 w 1299254"/>
                <a:gd name="connsiteY283" fmla="*/ 106581 h 188788"/>
                <a:gd name="connsiteX284" fmla="*/ 1218269 w 1299254"/>
                <a:gd name="connsiteY284" fmla="*/ 97963 h 188788"/>
                <a:gd name="connsiteX285" fmla="*/ 1193549 w 1299254"/>
                <a:gd name="connsiteY285" fmla="*/ 79704 h 188788"/>
                <a:gd name="connsiteX286" fmla="*/ 1184298 w 1299254"/>
                <a:gd name="connsiteY286" fmla="*/ 50422 h 188788"/>
                <a:gd name="connsiteX287" fmla="*/ 1198877 w 1299254"/>
                <a:gd name="connsiteY287" fmla="*/ 14928 h 188788"/>
                <a:gd name="connsiteX288" fmla="*/ 1234879 w 1299254"/>
                <a:gd name="connsiteY288" fmla="*/ 99 h 188788"/>
                <a:gd name="connsiteX289" fmla="*/ 1254395 w 1299254"/>
                <a:gd name="connsiteY289" fmla="*/ 3521 h 188788"/>
                <a:gd name="connsiteX290" fmla="*/ 1267076 w 1299254"/>
                <a:gd name="connsiteY290" fmla="*/ 9857 h 188788"/>
                <a:gd name="connsiteX291" fmla="*/ 1276459 w 1299254"/>
                <a:gd name="connsiteY291" fmla="*/ 18350 h 188788"/>
                <a:gd name="connsiteX292" fmla="*/ 1285452 w 1299254"/>
                <a:gd name="connsiteY292" fmla="*/ 3514 h 188788"/>
                <a:gd name="connsiteX293" fmla="*/ 1289389 w 1299254"/>
                <a:gd name="connsiteY293" fmla="*/ 92 h 188788"/>
                <a:gd name="connsiteX294" fmla="*/ 1291796 w 1299254"/>
                <a:gd name="connsiteY294" fmla="*/ 1357 h 188788"/>
                <a:gd name="connsiteX295" fmla="*/ 1292311 w 1299254"/>
                <a:gd name="connsiteY295" fmla="*/ 6303 h 188788"/>
                <a:gd name="connsiteX296" fmla="*/ 1292311 w 1299254"/>
                <a:gd name="connsiteY296" fmla="*/ 58532 h 188788"/>
                <a:gd name="connsiteX297" fmla="*/ 1292156 w 1299254"/>
                <a:gd name="connsiteY297" fmla="*/ 62462 h 188788"/>
                <a:gd name="connsiteX298" fmla="*/ 1291148 w 1299254"/>
                <a:gd name="connsiteY298" fmla="*/ 64110 h 188788"/>
                <a:gd name="connsiteX299" fmla="*/ 1288859 w 1299254"/>
                <a:gd name="connsiteY299" fmla="*/ 64773 h 188788"/>
                <a:gd name="connsiteX300" fmla="*/ 1285695 w 1299254"/>
                <a:gd name="connsiteY300" fmla="*/ 61733 h 188788"/>
                <a:gd name="connsiteX301" fmla="*/ 1235107 w 1299254"/>
                <a:gd name="connsiteY301" fmla="*/ 7480 h 188788"/>
                <a:gd name="connsiteX302" fmla="*/ 1210519 w 1299254"/>
                <a:gd name="connsiteY302" fmla="*/ 17496 h 188788"/>
                <a:gd name="connsiteX303" fmla="*/ 1200886 w 1299254"/>
                <a:gd name="connsiteY303" fmla="*/ 41451 h 188788"/>
                <a:gd name="connsiteX304" fmla="*/ 1207988 w 1299254"/>
                <a:gd name="connsiteY304" fmla="*/ 62241 h 188788"/>
                <a:gd name="connsiteX305" fmla="*/ 1227129 w 1299254"/>
                <a:gd name="connsiteY305" fmla="*/ 74413 h 188788"/>
                <a:gd name="connsiteX306" fmla="*/ 1260342 w 1299254"/>
                <a:gd name="connsiteY306" fmla="*/ 82398 h 188788"/>
                <a:gd name="connsiteX307" fmla="*/ 1288101 w 1299254"/>
                <a:gd name="connsiteY307" fmla="*/ 101032 h 188788"/>
                <a:gd name="connsiteX308" fmla="*/ 1299258 w 1299254"/>
                <a:gd name="connsiteY308" fmla="*/ 134877 h 188788"/>
                <a:gd name="connsiteX309" fmla="*/ 1284804 w 1299254"/>
                <a:gd name="connsiteY309" fmla="*/ 172910 h 188788"/>
                <a:gd name="connsiteX310" fmla="*/ 1248044 w 1299254"/>
                <a:gd name="connsiteY310" fmla="*/ 188880 h 188788"/>
                <a:gd name="connsiteX311" fmla="*/ 1219520 w 1299254"/>
                <a:gd name="connsiteY311" fmla="*/ 183559 h 188788"/>
                <a:gd name="connsiteX312" fmla="*/ 1200378 w 1299254"/>
                <a:gd name="connsiteY312" fmla="*/ 170754 h 188788"/>
                <a:gd name="connsiteX313" fmla="*/ 1191760 w 1299254"/>
                <a:gd name="connsiteY313" fmla="*/ 184192 h 188788"/>
                <a:gd name="connsiteX314" fmla="*/ 1191002 w 1299254"/>
                <a:gd name="connsiteY314" fmla="*/ 185458 h 188788"/>
                <a:gd name="connsiteX315" fmla="*/ 1187073 w 1299254"/>
                <a:gd name="connsiteY315" fmla="*/ 188880 h 188788"/>
                <a:gd name="connsiteX316" fmla="*/ 1184666 w 1299254"/>
                <a:gd name="connsiteY316" fmla="*/ 187614 h 188788"/>
                <a:gd name="connsiteX317" fmla="*/ 1184298 w 1299254"/>
                <a:gd name="connsiteY317" fmla="*/ 182668 h 18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299254" h="188788">
                  <a:moveTo>
                    <a:pt x="3" y="183147"/>
                  </a:moveTo>
                  <a:lnTo>
                    <a:pt x="3" y="175162"/>
                  </a:lnTo>
                  <a:cubicBezTo>
                    <a:pt x="6258" y="175162"/>
                    <a:pt x="11373" y="174573"/>
                    <a:pt x="15347" y="173388"/>
                  </a:cubicBezTo>
                  <a:cubicBezTo>
                    <a:pt x="19321" y="172123"/>
                    <a:pt x="22022" y="170349"/>
                    <a:pt x="23457" y="168068"/>
                  </a:cubicBezTo>
                  <a:cubicBezTo>
                    <a:pt x="24892" y="165705"/>
                    <a:pt x="25783" y="163763"/>
                    <a:pt x="26121" y="162239"/>
                  </a:cubicBezTo>
                  <a:cubicBezTo>
                    <a:pt x="26563" y="160635"/>
                    <a:pt x="26783" y="158523"/>
                    <a:pt x="26783" y="155903"/>
                  </a:cubicBezTo>
                  <a:lnTo>
                    <a:pt x="26783" y="20388"/>
                  </a:lnTo>
                  <a:cubicBezTo>
                    <a:pt x="26783" y="17938"/>
                    <a:pt x="26445" y="16414"/>
                    <a:pt x="25768" y="15826"/>
                  </a:cubicBezTo>
                  <a:cubicBezTo>
                    <a:pt x="25172" y="15237"/>
                    <a:pt x="23398" y="14774"/>
                    <a:pt x="20447" y="14435"/>
                  </a:cubicBezTo>
                  <a:cubicBezTo>
                    <a:pt x="15295" y="14089"/>
                    <a:pt x="10983" y="13920"/>
                    <a:pt x="7517" y="13920"/>
                  </a:cubicBezTo>
                  <a:lnTo>
                    <a:pt x="40" y="13920"/>
                  </a:lnTo>
                  <a:lnTo>
                    <a:pt x="40" y="5802"/>
                  </a:lnTo>
                  <a:lnTo>
                    <a:pt x="44151" y="5802"/>
                  </a:lnTo>
                  <a:cubicBezTo>
                    <a:pt x="46609" y="5802"/>
                    <a:pt x="48169" y="5979"/>
                    <a:pt x="48839" y="6317"/>
                  </a:cubicBezTo>
                  <a:cubicBezTo>
                    <a:pt x="49516" y="6663"/>
                    <a:pt x="50451" y="7635"/>
                    <a:pt x="51628" y="9232"/>
                  </a:cubicBezTo>
                  <a:lnTo>
                    <a:pt x="143281" y="143988"/>
                  </a:lnTo>
                  <a:lnTo>
                    <a:pt x="143281" y="33069"/>
                  </a:lnTo>
                  <a:cubicBezTo>
                    <a:pt x="143281" y="30449"/>
                    <a:pt x="143112" y="28374"/>
                    <a:pt x="142766" y="26858"/>
                  </a:cubicBezTo>
                  <a:cubicBezTo>
                    <a:pt x="142427" y="25334"/>
                    <a:pt x="141493" y="23391"/>
                    <a:pt x="139977" y="21029"/>
                  </a:cubicBezTo>
                  <a:cubicBezTo>
                    <a:pt x="138542" y="18659"/>
                    <a:pt x="135833" y="16885"/>
                    <a:pt x="131867" y="15701"/>
                  </a:cubicBezTo>
                  <a:cubicBezTo>
                    <a:pt x="127893" y="14516"/>
                    <a:pt x="122778" y="13927"/>
                    <a:pt x="116530" y="13927"/>
                  </a:cubicBezTo>
                  <a:lnTo>
                    <a:pt x="116530" y="5810"/>
                  </a:lnTo>
                  <a:cubicBezTo>
                    <a:pt x="134700" y="6317"/>
                    <a:pt x="144797" y="6568"/>
                    <a:pt x="146821" y="6568"/>
                  </a:cubicBezTo>
                  <a:cubicBezTo>
                    <a:pt x="148940" y="6568"/>
                    <a:pt x="159081" y="6317"/>
                    <a:pt x="177252" y="5810"/>
                  </a:cubicBezTo>
                  <a:lnTo>
                    <a:pt x="177252" y="13927"/>
                  </a:lnTo>
                  <a:cubicBezTo>
                    <a:pt x="170996" y="13927"/>
                    <a:pt x="165881" y="14516"/>
                    <a:pt x="161908" y="15701"/>
                  </a:cubicBezTo>
                  <a:cubicBezTo>
                    <a:pt x="157934" y="16878"/>
                    <a:pt x="155233" y="18659"/>
                    <a:pt x="153797" y="21029"/>
                  </a:cubicBezTo>
                  <a:cubicBezTo>
                    <a:pt x="152362" y="23391"/>
                    <a:pt x="151428" y="25378"/>
                    <a:pt x="151008" y="26990"/>
                  </a:cubicBezTo>
                  <a:cubicBezTo>
                    <a:pt x="150662" y="28506"/>
                    <a:pt x="150493" y="30537"/>
                    <a:pt x="150493" y="33076"/>
                  </a:cubicBezTo>
                  <a:lnTo>
                    <a:pt x="150493" y="176450"/>
                  </a:lnTo>
                  <a:cubicBezTo>
                    <a:pt x="150493" y="179232"/>
                    <a:pt x="150324" y="181050"/>
                    <a:pt x="149978" y="181903"/>
                  </a:cubicBezTo>
                  <a:cubicBezTo>
                    <a:pt x="149632" y="182742"/>
                    <a:pt x="148624" y="183169"/>
                    <a:pt x="146939" y="183169"/>
                  </a:cubicBezTo>
                  <a:cubicBezTo>
                    <a:pt x="145754" y="183169"/>
                    <a:pt x="144275" y="182028"/>
                    <a:pt x="142501" y="179747"/>
                  </a:cubicBezTo>
                  <a:lnTo>
                    <a:pt x="36520" y="24076"/>
                  </a:lnTo>
                  <a:cubicBezTo>
                    <a:pt x="35843" y="23060"/>
                    <a:pt x="34996" y="22000"/>
                    <a:pt x="33981" y="20904"/>
                  </a:cubicBezTo>
                  <a:lnTo>
                    <a:pt x="33981" y="155910"/>
                  </a:lnTo>
                  <a:cubicBezTo>
                    <a:pt x="33981" y="158530"/>
                    <a:pt x="34157" y="160642"/>
                    <a:pt x="34496" y="162247"/>
                  </a:cubicBezTo>
                  <a:cubicBezTo>
                    <a:pt x="34842" y="163770"/>
                    <a:pt x="35732" y="165713"/>
                    <a:pt x="37160" y="168075"/>
                  </a:cubicBezTo>
                  <a:cubicBezTo>
                    <a:pt x="38683" y="170357"/>
                    <a:pt x="41428" y="172130"/>
                    <a:pt x="45402" y="173396"/>
                  </a:cubicBezTo>
                  <a:cubicBezTo>
                    <a:pt x="49376" y="174580"/>
                    <a:pt x="54491" y="175169"/>
                    <a:pt x="60739" y="175169"/>
                  </a:cubicBezTo>
                  <a:lnTo>
                    <a:pt x="60739" y="183154"/>
                  </a:lnTo>
                  <a:cubicBezTo>
                    <a:pt x="42569" y="182654"/>
                    <a:pt x="32428" y="182396"/>
                    <a:pt x="30316" y="182396"/>
                  </a:cubicBezTo>
                  <a:cubicBezTo>
                    <a:pt x="28292" y="182396"/>
                    <a:pt x="18195" y="182654"/>
                    <a:pt x="18" y="183154"/>
                  </a:cubicBezTo>
                  <a:close/>
                  <a:moveTo>
                    <a:pt x="194723" y="13912"/>
                  </a:moveTo>
                  <a:lnTo>
                    <a:pt x="194723" y="5802"/>
                  </a:lnTo>
                  <a:cubicBezTo>
                    <a:pt x="200809" y="6303"/>
                    <a:pt x="213607" y="6560"/>
                    <a:pt x="233131" y="6560"/>
                  </a:cubicBezTo>
                  <a:cubicBezTo>
                    <a:pt x="252486" y="6560"/>
                    <a:pt x="265203" y="6303"/>
                    <a:pt x="271289" y="5802"/>
                  </a:cubicBezTo>
                  <a:lnTo>
                    <a:pt x="271289" y="13912"/>
                  </a:lnTo>
                  <a:lnTo>
                    <a:pt x="265077" y="13912"/>
                  </a:lnTo>
                  <a:cubicBezTo>
                    <a:pt x="255694" y="13912"/>
                    <a:pt x="249910" y="14715"/>
                    <a:pt x="247709" y="16319"/>
                  </a:cubicBezTo>
                  <a:cubicBezTo>
                    <a:pt x="245597" y="17842"/>
                    <a:pt x="244538" y="21095"/>
                    <a:pt x="244538" y="26077"/>
                  </a:cubicBezTo>
                  <a:lnTo>
                    <a:pt x="244538" y="124957"/>
                  </a:lnTo>
                  <a:cubicBezTo>
                    <a:pt x="244538" y="136540"/>
                    <a:pt x="246142" y="146343"/>
                    <a:pt x="249358" y="154372"/>
                  </a:cubicBezTo>
                  <a:cubicBezTo>
                    <a:pt x="252574" y="162313"/>
                    <a:pt x="256673" y="168060"/>
                    <a:pt x="261655" y="171607"/>
                  </a:cubicBezTo>
                  <a:cubicBezTo>
                    <a:pt x="266638" y="175155"/>
                    <a:pt x="271164" y="177605"/>
                    <a:pt x="275219" y="178959"/>
                  </a:cubicBezTo>
                  <a:cubicBezTo>
                    <a:pt x="279362" y="180225"/>
                    <a:pt x="283417" y="180858"/>
                    <a:pt x="287391" y="180858"/>
                  </a:cubicBezTo>
                  <a:cubicBezTo>
                    <a:pt x="300571" y="180858"/>
                    <a:pt x="312147" y="175619"/>
                    <a:pt x="322119" y="165139"/>
                  </a:cubicBezTo>
                  <a:cubicBezTo>
                    <a:pt x="332180" y="154659"/>
                    <a:pt x="337206" y="140677"/>
                    <a:pt x="337206" y="123183"/>
                  </a:cubicBezTo>
                  <a:lnTo>
                    <a:pt x="337206" y="33047"/>
                  </a:lnTo>
                  <a:cubicBezTo>
                    <a:pt x="337206" y="30427"/>
                    <a:pt x="337037" y="28358"/>
                    <a:pt x="336691" y="26835"/>
                  </a:cubicBezTo>
                  <a:cubicBezTo>
                    <a:pt x="336352" y="25319"/>
                    <a:pt x="335418" y="23377"/>
                    <a:pt x="333902" y="21007"/>
                  </a:cubicBezTo>
                  <a:cubicBezTo>
                    <a:pt x="332466" y="18644"/>
                    <a:pt x="329766" y="16871"/>
                    <a:pt x="325792" y="15679"/>
                  </a:cubicBezTo>
                  <a:cubicBezTo>
                    <a:pt x="321818" y="14501"/>
                    <a:pt x="316703" y="13905"/>
                    <a:pt x="310455" y="13905"/>
                  </a:cubicBezTo>
                  <a:lnTo>
                    <a:pt x="310455" y="5795"/>
                  </a:lnTo>
                  <a:cubicBezTo>
                    <a:pt x="329125" y="6303"/>
                    <a:pt x="339436" y="6553"/>
                    <a:pt x="341386" y="6553"/>
                  </a:cubicBezTo>
                  <a:cubicBezTo>
                    <a:pt x="343071" y="6553"/>
                    <a:pt x="353257" y="6303"/>
                    <a:pt x="371934" y="5795"/>
                  </a:cubicBezTo>
                  <a:lnTo>
                    <a:pt x="371934" y="13905"/>
                  </a:lnTo>
                  <a:cubicBezTo>
                    <a:pt x="365679" y="13905"/>
                    <a:pt x="360564" y="14457"/>
                    <a:pt x="356598" y="15554"/>
                  </a:cubicBezTo>
                  <a:cubicBezTo>
                    <a:pt x="352624" y="16657"/>
                    <a:pt x="349916" y="18431"/>
                    <a:pt x="348480" y="20882"/>
                  </a:cubicBezTo>
                  <a:cubicBezTo>
                    <a:pt x="347045" y="23332"/>
                    <a:pt x="346118" y="25444"/>
                    <a:pt x="345691" y="27218"/>
                  </a:cubicBezTo>
                  <a:cubicBezTo>
                    <a:pt x="345353" y="28911"/>
                    <a:pt x="345176" y="31192"/>
                    <a:pt x="345176" y="34062"/>
                  </a:cubicBezTo>
                  <a:lnTo>
                    <a:pt x="345176" y="117222"/>
                  </a:lnTo>
                  <a:cubicBezTo>
                    <a:pt x="345176" y="125678"/>
                    <a:pt x="344926" y="131632"/>
                    <a:pt x="344418" y="135098"/>
                  </a:cubicBezTo>
                  <a:cubicBezTo>
                    <a:pt x="342137" y="150140"/>
                    <a:pt x="335631" y="162865"/>
                    <a:pt x="324901" y="173256"/>
                  </a:cubicBezTo>
                  <a:cubicBezTo>
                    <a:pt x="314252" y="183648"/>
                    <a:pt x="301572" y="188850"/>
                    <a:pt x="286868" y="188850"/>
                  </a:cubicBezTo>
                  <a:cubicBezTo>
                    <a:pt x="269037" y="188850"/>
                    <a:pt x="253656" y="182595"/>
                    <a:pt x="240726" y="170084"/>
                  </a:cubicBezTo>
                  <a:cubicBezTo>
                    <a:pt x="227876" y="157493"/>
                    <a:pt x="221451" y="142111"/>
                    <a:pt x="221451" y="123941"/>
                  </a:cubicBezTo>
                  <a:lnTo>
                    <a:pt x="221451" y="26077"/>
                  </a:lnTo>
                  <a:cubicBezTo>
                    <a:pt x="221451" y="21095"/>
                    <a:pt x="220355" y="17842"/>
                    <a:pt x="218155" y="16319"/>
                  </a:cubicBezTo>
                  <a:cubicBezTo>
                    <a:pt x="215961" y="14715"/>
                    <a:pt x="210214" y="13912"/>
                    <a:pt x="200919" y="13912"/>
                  </a:cubicBezTo>
                  <a:close/>
                  <a:moveTo>
                    <a:pt x="390451" y="183147"/>
                  </a:moveTo>
                  <a:lnTo>
                    <a:pt x="390451" y="175162"/>
                  </a:lnTo>
                  <a:cubicBezTo>
                    <a:pt x="396706" y="175162"/>
                    <a:pt x="401813" y="174573"/>
                    <a:pt x="405787" y="173388"/>
                  </a:cubicBezTo>
                  <a:cubicBezTo>
                    <a:pt x="409761" y="172123"/>
                    <a:pt x="412469" y="170349"/>
                    <a:pt x="413905" y="168068"/>
                  </a:cubicBezTo>
                  <a:cubicBezTo>
                    <a:pt x="415421" y="165705"/>
                    <a:pt x="416355" y="163763"/>
                    <a:pt x="416694" y="162239"/>
                  </a:cubicBezTo>
                  <a:cubicBezTo>
                    <a:pt x="417032" y="160635"/>
                    <a:pt x="417209" y="158523"/>
                    <a:pt x="417209" y="155903"/>
                  </a:cubicBezTo>
                  <a:lnTo>
                    <a:pt x="417209" y="26092"/>
                  </a:lnTo>
                  <a:cubicBezTo>
                    <a:pt x="417209" y="21103"/>
                    <a:pt x="416105" y="17849"/>
                    <a:pt x="413912" y="16333"/>
                  </a:cubicBezTo>
                  <a:cubicBezTo>
                    <a:pt x="411792" y="14729"/>
                    <a:pt x="406045" y="13927"/>
                    <a:pt x="396669" y="13927"/>
                  </a:cubicBezTo>
                  <a:lnTo>
                    <a:pt x="390458" y="13927"/>
                  </a:lnTo>
                  <a:lnTo>
                    <a:pt x="390458" y="5810"/>
                  </a:lnTo>
                  <a:lnTo>
                    <a:pt x="434319" y="5810"/>
                  </a:lnTo>
                  <a:cubicBezTo>
                    <a:pt x="437447" y="5810"/>
                    <a:pt x="439434" y="6111"/>
                    <a:pt x="440280" y="6700"/>
                  </a:cubicBezTo>
                  <a:cubicBezTo>
                    <a:pt x="441127" y="7208"/>
                    <a:pt x="442179" y="8813"/>
                    <a:pt x="443452" y="11520"/>
                  </a:cubicBezTo>
                  <a:lnTo>
                    <a:pt x="499736" y="156926"/>
                  </a:lnTo>
                  <a:lnTo>
                    <a:pt x="556528" y="10763"/>
                  </a:lnTo>
                  <a:cubicBezTo>
                    <a:pt x="557374" y="8312"/>
                    <a:pt x="558176" y="6877"/>
                    <a:pt x="558934" y="6450"/>
                  </a:cubicBezTo>
                  <a:cubicBezTo>
                    <a:pt x="559781" y="6009"/>
                    <a:pt x="561849" y="5788"/>
                    <a:pt x="565146" y="5788"/>
                  </a:cubicBezTo>
                  <a:lnTo>
                    <a:pt x="609007" y="5788"/>
                  </a:lnTo>
                  <a:lnTo>
                    <a:pt x="609007" y="13898"/>
                  </a:lnTo>
                  <a:lnTo>
                    <a:pt x="602796" y="13898"/>
                  </a:lnTo>
                  <a:cubicBezTo>
                    <a:pt x="593413" y="13898"/>
                    <a:pt x="587628" y="14700"/>
                    <a:pt x="585428" y="16304"/>
                  </a:cubicBezTo>
                  <a:cubicBezTo>
                    <a:pt x="583316" y="17827"/>
                    <a:pt x="582256" y="21080"/>
                    <a:pt x="582256" y="26070"/>
                  </a:cubicBezTo>
                  <a:lnTo>
                    <a:pt x="582256" y="162850"/>
                  </a:lnTo>
                  <a:cubicBezTo>
                    <a:pt x="582256" y="167832"/>
                    <a:pt x="583316" y="171129"/>
                    <a:pt x="585428" y="172734"/>
                  </a:cubicBezTo>
                  <a:cubicBezTo>
                    <a:pt x="587628" y="174338"/>
                    <a:pt x="593420" y="175140"/>
                    <a:pt x="602796" y="175140"/>
                  </a:cubicBezTo>
                  <a:lnTo>
                    <a:pt x="609007" y="175140"/>
                  </a:lnTo>
                  <a:lnTo>
                    <a:pt x="609007" y="183132"/>
                  </a:lnTo>
                  <a:cubicBezTo>
                    <a:pt x="602582" y="182625"/>
                    <a:pt x="590204" y="182374"/>
                    <a:pt x="571865" y="182374"/>
                  </a:cubicBezTo>
                  <a:cubicBezTo>
                    <a:pt x="553356" y="182374"/>
                    <a:pt x="540889" y="182625"/>
                    <a:pt x="534465" y="183132"/>
                  </a:cubicBezTo>
                  <a:lnTo>
                    <a:pt x="534465" y="175140"/>
                  </a:lnTo>
                  <a:lnTo>
                    <a:pt x="540801" y="175140"/>
                  </a:lnTo>
                  <a:cubicBezTo>
                    <a:pt x="550184" y="175140"/>
                    <a:pt x="555932" y="174382"/>
                    <a:pt x="558044" y="172866"/>
                  </a:cubicBezTo>
                  <a:cubicBezTo>
                    <a:pt x="560163" y="171262"/>
                    <a:pt x="561216" y="167920"/>
                    <a:pt x="561216" y="162850"/>
                  </a:cubicBezTo>
                  <a:lnTo>
                    <a:pt x="561216" y="13898"/>
                  </a:lnTo>
                  <a:lnTo>
                    <a:pt x="560995" y="13898"/>
                  </a:lnTo>
                  <a:lnTo>
                    <a:pt x="497234" y="178187"/>
                  </a:lnTo>
                  <a:cubicBezTo>
                    <a:pt x="496049" y="181484"/>
                    <a:pt x="494489" y="183132"/>
                    <a:pt x="492546" y="183132"/>
                  </a:cubicBezTo>
                  <a:cubicBezTo>
                    <a:pt x="490427" y="183132"/>
                    <a:pt x="488697" y="181233"/>
                    <a:pt x="487350" y="177429"/>
                  </a:cubicBezTo>
                  <a:lnTo>
                    <a:pt x="424723" y="15929"/>
                  </a:lnTo>
                  <a:lnTo>
                    <a:pt x="424502" y="15929"/>
                  </a:lnTo>
                  <a:lnTo>
                    <a:pt x="424502" y="155881"/>
                  </a:lnTo>
                  <a:cubicBezTo>
                    <a:pt x="424502" y="158501"/>
                    <a:pt x="424679" y="160613"/>
                    <a:pt x="425017" y="162217"/>
                  </a:cubicBezTo>
                  <a:cubicBezTo>
                    <a:pt x="425363" y="163733"/>
                    <a:pt x="426254" y="165676"/>
                    <a:pt x="427681" y="168046"/>
                  </a:cubicBezTo>
                  <a:cubicBezTo>
                    <a:pt x="429205" y="170327"/>
                    <a:pt x="431950" y="172100"/>
                    <a:pt x="435923" y="173367"/>
                  </a:cubicBezTo>
                  <a:cubicBezTo>
                    <a:pt x="439898" y="174544"/>
                    <a:pt x="445012" y="175140"/>
                    <a:pt x="451260" y="175140"/>
                  </a:cubicBezTo>
                  <a:lnTo>
                    <a:pt x="451260" y="183125"/>
                  </a:lnTo>
                  <a:cubicBezTo>
                    <a:pt x="433090" y="182617"/>
                    <a:pt x="422949" y="182367"/>
                    <a:pt x="420837" y="182367"/>
                  </a:cubicBezTo>
                  <a:cubicBezTo>
                    <a:pt x="418813" y="182367"/>
                    <a:pt x="408716" y="182617"/>
                    <a:pt x="390539" y="183125"/>
                  </a:cubicBezTo>
                  <a:close/>
                  <a:moveTo>
                    <a:pt x="627884" y="183147"/>
                  </a:moveTo>
                  <a:lnTo>
                    <a:pt x="627884" y="175162"/>
                  </a:lnTo>
                  <a:lnTo>
                    <a:pt x="634095" y="175162"/>
                  </a:lnTo>
                  <a:cubicBezTo>
                    <a:pt x="643478" y="175162"/>
                    <a:pt x="649226" y="174404"/>
                    <a:pt x="651338" y="172881"/>
                  </a:cubicBezTo>
                  <a:cubicBezTo>
                    <a:pt x="653531" y="171276"/>
                    <a:pt x="654635" y="167935"/>
                    <a:pt x="654635" y="162865"/>
                  </a:cubicBezTo>
                  <a:lnTo>
                    <a:pt x="654635" y="26084"/>
                  </a:lnTo>
                  <a:cubicBezTo>
                    <a:pt x="654635" y="21095"/>
                    <a:pt x="653531" y="17842"/>
                    <a:pt x="651338" y="16326"/>
                  </a:cubicBezTo>
                  <a:cubicBezTo>
                    <a:pt x="649137" y="14715"/>
                    <a:pt x="643390" y="13920"/>
                    <a:pt x="634095" y="13920"/>
                  </a:cubicBezTo>
                  <a:lnTo>
                    <a:pt x="627884" y="13920"/>
                  </a:lnTo>
                  <a:lnTo>
                    <a:pt x="627884" y="5802"/>
                  </a:lnTo>
                  <a:lnTo>
                    <a:pt x="722833" y="5802"/>
                  </a:lnTo>
                  <a:cubicBezTo>
                    <a:pt x="739311" y="5802"/>
                    <a:pt x="753050" y="10240"/>
                    <a:pt x="764031" y="19116"/>
                  </a:cubicBezTo>
                  <a:cubicBezTo>
                    <a:pt x="775018" y="27903"/>
                    <a:pt x="780516" y="38088"/>
                    <a:pt x="780516" y="49664"/>
                  </a:cubicBezTo>
                  <a:cubicBezTo>
                    <a:pt x="780516" y="59216"/>
                    <a:pt x="776453" y="67790"/>
                    <a:pt x="768343" y="75400"/>
                  </a:cubicBezTo>
                  <a:cubicBezTo>
                    <a:pt x="760314" y="83001"/>
                    <a:pt x="750004" y="88035"/>
                    <a:pt x="737412" y="90486"/>
                  </a:cubicBezTo>
                  <a:cubicBezTo>
                    <a:pt x="751777" y="92002"/>
                    <a:pt x="763692" y="97117"/>
                    <a:pt x="773163" y="105823"/>
                  </a:cubicBezTo>
                  <a:cubicBezTo>
                    <a:pt x="782708" y="114440"/>
                    <a:pt x="787485" y="124375"/>
                    <a:pt x="787485" y="135613"/>
                  </a:cubicBezTo>
                  <a:cubicBezTo>
                    <a:pt x="787485" y="148294"/>
                    <a:pt x="782032" y="159406"/>
                    <a:pt x="771132" y="168951"/>
                  </a:cubicBezTo>
                  <a:cubicBezTo>
                    <a:pt x="760233" y="178415"/>
                    <a:pt x="746412" y="183154"/>
                    <a:pt x="729677" y="183154"/>
                  </a:cubicBezTo>
                  <a:close/>
                  <a:moveTo>
                    <a:pt x="676183" y="164763"/>
                  </a:moveTo>
                  <a:cubicBezTo>
                    <a:pt x="676183" y="169245"/>
                    <a:pt x="676815" y="172116"/>
                    <a:pt x="678081" y="173388"/>
                  </a:cubicBezTo>
                  <a:cubicBezTo>
                    <a:pt x="679347" y="174566"/>
                    <a:pt x="682939" y="175162"/>
                    <a:pt x="688855" y="175162"/>
                  </a:cubicBezTo>
                  <a:lnTo>
                    <a:pt x="721310" y="175162"/>
                  </a:lnTo>
                  <a:cubicBezTo>
                    <a:pt x="733733" y="175162"/>
                    <a:pt x="743535" y="171100"/>
                    <a:pt x="750718" y="162990"/>
                  </a:cubicBezTo>
                  <a:cubicBezTo>
                    <a:pt x="757900" y="154791"/>
                    <a:pt x="761492" y="145578"/>
                    <a:pt x="761492" y="135356"/>
                  </a:cubicBezTo>
                  <a:cubicBezTo>
                    <a:pt x="761492" y="125126"/>
                    <a:pt x="758327" y="115662"/>
                    <a:pt x="751991" y="106956"/>
                  </a:cubicBezTo>
                  <a:cubicBezTo>
                    <a:pt x="745735" y="98169"/>
                    <a:pt x="736735" y="93775"/>
                    <a:pt x="724990" y="93775"/>
                  </a:cubicBezTo>
                  <a:lnTo>
                    <a:pt x="676183" y="93775"/>
                  </a:lnTo>
                  <a:close/>
                  <a:moveTo>
                    <a:pt x="676183" y="88072"/>
                  </a:moveTo>
                  <a:lnTo>
                    <a:pt x="713833" y="88072"/>
                  </a:lnTo>
                  <a:cubicBezTo>
                    <a:pt x="727190" y="88072"/>
                    <a:pt x="737412" y="84061"/>
                    <a:pt x="744514" y="76032"/>
                  </a:cubicBezTo>
                  <a:cubicBezTo>
                    <a:pt x="751696" y="68003"/>
                    <a:pt x="755288" y="59209"/>
                    <a:pt x="755288" y="49664"/>
                  </a:cubicBezTo>
                  <a:cubicBezTo>
                    <a:pt x="755288" y="41208"/>
                    <a:pt x="752410" y="33142"/>
                    <a:pt x="746663" y="25452"/>
                  </a:cubicBezTo>
                  <a:cubicBezTo>
                    <a:pt x="741003" y="17761"/>
                    <a:pt x="732467" y="13912"/>
                    <a:pt x="721060" y="13912"/>
                  </a:cubicBezTo>
                  <a:lnTo>
                    <a:pt x="688863" y="13912"/>
                  </a:lnTo>
                  <a:cubicBezTo>
                    <a:pt x="682946" y="13912"/>
                    <a:pt x="679354" y="14501"/>
                    <a:pt x="678081" y="15686"/>
                  </a:cubicBezTo>
                  <a:cubicBezTo>
                    <a:pt x="676815" y="16871"/>
                    <a:pt x="676183" y="19741"/>
                    <a:pt x="676183" y="24311"/>
                  </a:cubicBezTo>
                  <a:close/>
                  <a:moveTo>
                    <a:pt x="810814" y="183147"/>
                  </a:moveTo>
                  <a:lnTo>
                    <a:pt x="810814" y="175162"/>
                  </a:lnTo>
                  <a:lnTo>
                    <a:pt x="817025" y="175162"/>
                  </a:lnTo>
                  <a:cubicBezTo>
                    <a:pt x="826401" y="175162"/>
                    <a:pt x="832148" y="174404"/>
                    <a:pt x="834260" y="172881"/>
                  </a:cubicBezTo>
                  <a:cubicBezTo>
                    <a:pt x="836461" y="171276"/>
                    <a:pt x="837557" y="167935"/>
                    <a:pt x="837557" y="162865"/>
                  </a:cubicBezTo>
                  <a:lnTo>
                    <a:pt x="837557" y="26842"/>
                  </a:lnTo>
                  <a:cubicBezTo>
                    <a:pt x="837557" y="21861"/>
                    <a:pt x="836461" y="18607"/>
                    <a:pt x="834260" y="17084"/>
                  </a:cubicBezTo>
                  <a:cubicBezTo>
                    <a:pt x="832067" y="15480"/>
                    <a:pt x="826320" y="14678"/>
                    <a:pt x="817025" y="14678"/>
                  </a:cubicBezTo>
                  <a:lnTo>
                    <a:pt x="810814" y="14678"/>
                  </a:lnTo>
                  <a:lnTo>
                    <a:pt x="810814" y="6560"/>
                  </a:lnTo>
                  <a:lnTo>
                    <a:pt x="956977" y="6560"/>
                  </a:lnTo>
                  <a:lnTo>
                    <a:pt x="964204" y="65001"/>
                  </a:lnTo>
                  <a:lnTo>
                    <a:pt x="957735" y="65001"/>
                  </a:lnTo>
                  <a:cubicBezTo>
                    <a:pt x="956550" y="55117"/>
                    <a:pt x="955159" y="47338"/>
                    <a:pt x="953555" y="41679"/>
                  </a:cubicBezTo>
                  <a:cubicBezTo>
                    <a:pt x="952031" y="35932"/>
                    <a:pt x="949367" y="30861"/>
                    <a:pt x="945563" y="26467"/>
                  </a:cubicBezTo>
                  <a:cubicBezTo>
                    <a:pt x="941846" y="22067"/>
                    <a:pt x="936901" y="19027"/>
                    <a:pt x="930734" y="17342"/>
                  </a:cubicBezTo>
                  <a:cubicBezTo>
                    <a:pt x="924647" y="15561"/>
                    <a:pt x="916663" y="14678"/>
                    <a:pt x="906772" y="14678"/>
                  </a:cubicBezTo>
                  <a:lnTo>
                    <a:pt x="873309" y="14678"/>
                  </a:lnTo>
                  <a:cubicBezTo>
                    <a:pt x="867392" y="14678"/>
                    <a:pt x="863801" y="15310"/>
                    <a:pt x="862535" y="16577"/>
                  </a:cubicBezTo>
                  <a:cubicBezTo>
                    <a:pt x="861269" y="17754"/>
                    <a:pt x="860636" y="20587"/>
                    <a:pt x="860636" y="25069"/>
                  </a:cubicBezTo>
                  <a:lnTo>
                    <a:pt x="860636" y="87307"/>
                  </a:lnTo>
                  <a:lnTo>
                    <a:pt x="883958" y="87307"/>
                  </a:lnTo>
                  <a:cubicBezTo>
                    <a:pt x="895872" y="87307"/>
                    <a:pt x="903526" y="85239"/>
                    <a:pt x="906904" y="81096"/>
                  </a:cubicBezTo>
                  <a:cubicBezTo>
                    <a:pt x="910282" y="76959"/>
                    <a:pt x="911975" y="68930"/>
                    <a:pt x="911975" y="57009"/>
                  </a:cubicBezTo>
                  <a:lnTo>
                    <a:pt x="918568" y="57009"/>
                  </a:lnTo>
                  <a:lnTo>
                    <a:pt x="918568" y="125722"/>
                  </a:lnTo>
                  <a:lnTo>
                    <a:pt x="911975" y="125722"/>
                  </a:lnTo>
                  <a:cubicBezTo>
                    <a:pt x="911975" y="113970"/>
                    <a:pt x="910282" y="105985"/>
                    <a:pt x="906904" y="101761"/>
                  </a:cubicBezTo>
                  <a:cubicBezTo>
                    <a:pt x="903526" y="97536"/>
                    <a:pt x="895872" y="95424"/>
                    <a:pt x="883958" y="95424"/>
                  </a:cubicBezTo>
                  <a:lnTo>
                    <a:pt x="860636" y="95424"/>
                  </a:lnTo>
                  <a:lnTo>
                    <a:pt x="860636" y="164763"/>
                  </a:lnTo>
                  <a:cubicBezTo>
                    <a:pt x="860636" y="169245"/>
                    <a:pt x="861269" y="172116"/>
                    <a:pt x="862535" y="173388"/>
                  </a:cubicBezTo>
                  <a:cubicBezTo>
                    <a:pt x="863889" y="174566"/>
                    <a:pt x="867480" y="175162"/>
                    <a:pt x="873309" y="175162"/>
                  </a:cubicBezTo>
                  <a:lnTo>
                    <a:pt x="907912" y="175162"/>
                  </a:lnTo>
                  <a:cubicBezTo>
                    <a:pt x="915353" y="175162"/>
                    <a:pt x="921777" y="174691"/>
                    <a:pt x="927186" y="173764"/>
                  </a:cubicBezTo>
                  <a:cubicBezTo>
                    <a:pt x="932676" y="172748"/>
                    <a:pt x="937327" y="171056"/>
                    <a:pt x="941132" y="168693"/>
                  </a:cubicBezTo>
                  <a:cubicBezTo>
                    <a:pt x="944929" y="166235"/>
                    <a:pt x="948102" y="163616"/>
                    <a:pt x="950633" y="160833"/>
                  </a:cubicBezTo>
                  <a:cubicBezTo>
                    <a:pt x="953253" y="158045"/>
                    <a:pt x="955453" y="154159"/>
                    <a:pt x="957227" y="149169"/>
                  </a:cubicBezTo>
                  <a:cubicBezTo>
                    <a:pt x="959089" y="144098"/>
                    <a:pt x="960524" y="139242"/>
                    <a:pt x="961539" y="134590"/>
                  </a:cubicBezTo>
                  <a:cubicBezTo>
                    <a:pt x="962644" y="129946"/>
                    <a:pt x="963784" y="123816"/>
                    <a:pt x="964962" y="116207"/>
                  </a:cubicBezTo>
                  <a:lnTo>
                    <a:pt x="971431" y="116207"/>
                  </a:lnTo>
                  <a:lnTo>
                    <a:pt x="960531" y="183140"/>
                  </a:lnTo>
                  <a:close/>
                  <a:moveTo>
                    <a:pt x="987776" y="183147"/>
                  </a:moveTo>
                  <a:lnTo>
                    <a:pt x="987776" y="175162"/>
                  </a:lnTo>
                  <a:lnTo>
                    <a:pt x="993987" y="175162"/>
                  </a:lnTo>
                  <a:cubicBezTo>
                    <a:pt x="1003370" y="175162"/>
                    <a:pt x="1009117" y="174404"/>
                    <a:pt x="1011230" y="172881"/>
                  </a:cubicBezTo>
                  <a:cubicBezTo>
                    <a:pt x="1013430" y="171276"/>
                    <a:pt x="1014526" y="167935"/>
                    <a:pt x="1014526" y="162865"/>
                  </a:cubicBezTo>
                  <a:lnTo>
                    <a:pt x="1014526" y="26084"/>
                  </a:lnTo>
                  <a:cubicBezTo>
                    <a:pt x="1014526" y="21095"/>
                    <a:pt x="1013430" y="17842"/>
                    <a:pt x="1011230" y="16326"/>
                  </a:cubicBezTo>
                  <a:cubicBezTo>
                    <a:pt x="1009029" y="14715"/>
                    <a:pt x="1003289" y="13920"/>
                    <a:pt x="993987" y="13920"/>
                  </a:cubicBezTo>
                  <a:lnTo>
                    <a:pt x="987776" y="13920"/>
                  </a:lnTo>
                  <a:lnTo>
                    <a:pt x="987776" y="5802"/>
                  </a:lnTo>
                  <a:lnTo>
                    <a:pt x="1069287" y="5802"/>
                  </a:lnTo>
                  <a:cubicBezTo>
                    <a:pt x="1088134" y="5802"/>
                    <a:pt x="1104111" y="10454"/>
                    <a:pt x="1117211" y="19748"/>
                  </a:cubicBezTo>
                  <a:cubicBezTo>
                    <a:pt x="1130391" y="28962"/>
                    <a:pt x="1136985" y="39906"/>
                    <a:pt x="1136985" y="52578"/>
                  </a:cubicBezTo>
                  <a:cubicBezTo>
                    <a:pt x="1136985" y="62300"/>
                    <a:pt x="1132717" y="70962"/>
                    <a:pt x="1124180" y="78564"/>
                  </a:cubicBezTo>
                  <a:cubicBezTo>
                    <a:pt x="1115643" y="86174"/>
                    <a:pt x="1104781" y="91627"/>
                    <a:pt x="1091600" y="94924"/>
                  </a:cubicBezTo>
                  <a:cubicBezTo>
                    <a:pt x="1108755" y="100833"/>
                    <a:pt x="1119323" y="110849"/>
                    <a:pt x="1123290" y="124964"/>
                  </a:cubicBezTo>
                  <a:lnTo>
                    <a:pt x="1126587" y="145755"/>
                  </a:lnTo>
                  <a:cubicBezTo>
                    <a:pt x="1127264" y="150744"/>
                    <a:pt x="1127816" y="154505"/>
                    <a:pt x="1128235" y="157036"/>
                  </a:cubicBezTo>
                  <a:cubicBezTo>
                    <a:pt x="1128743" y="159575"/>
                    <a:pt x="1129376" y="162570"/>
                    <a:pt x="1130134" y="166037"/>
                  </a:cubicBezTo>
                  <a:cubicBezTo>
                    <a:pt x="1130899" y="169503"/>
                    <a:pt x="1131657" y="172079"/>
                    <a:pt x="1132415" y="173771"/>
                  </a:cubicBezTo>
                  <a:cubicBezTo>
                    <a:pt x="1133261" y="175376"/>
                    <a:pt x="1134277" y="177061"/>
                    <a:pt x="1135455" y="178842"/>
                  </a:cubicBezTo>
                  <a:cubicBezTo>
                    <a:pt x="1136640" y="180527"/>
                    <a:pt x="1137994" y="181668"/>
                    <a:pt x="1139509" y="182264"/>
                  </a:cubicBezTo>
                  <a:cubicBezTo>
                    <a:pt x="1141114" y="182853"/>
                    <a:pt x="1142976" y="183154"/>
                    <a:pt x="1145088" y="183154"/>
                  </a:cubicBezTo>
                  <a:cubicBezTo>
                    <a:pt x="1149062" y="183154"/>
                    <a:pt x="1152742" y="181373"/>
                    <a:pt x="1156119" y="177826"/>
                  </a:cubicBezTo>
                  <a:cubicBezTo>
                    <a:pt x="1159498" y="174279"/>
                    <a:pt x="1161529" y="168362"/>
                    <a:pt x="1162205" y="160075"/>
                  </a:cubicBezTo>
                  <a:cubicBezTo>
                    <a:pt x="1162551" y="157287"/>
                    <a:pt x="1163604" y="155888"/>
                    <a:pt x="1165378" y="155888"/>
                  </a:cubicBezTo>
                  <a:cubicBezTo>
                    <a:pt x="1167578" y="155888"/>
                    <a:pt x="1168674" y="157287"/>
                    <a:pt x="1168674" y="160075"/>
                  </a:cubicBezTo>
                  <a:cubicBezTo>
                    <a:pt x="1168674" y="162526"/>
                    <a:pt x="1168336" y="165190"/>
                    <a:pt x="1167659" y="168060"/>
                  </a:cubicBezTo>
                  <a:cubicBezTo>
                    <a:pt x="1166982" y="170849"/>
                    <a:pt x="1165797" y="173896"/>
                    <a:pt x="1164112" y="177193"/>
                  </a:cubicBezTo>
                  <a:cubicBezTo>
                    <a:pt x="1162507" y="180490"/>
                    <a:pt x="1159932" y="183236"/>
                    <a:pt x="1156377" y="185428"/>
                  </a:cubicBezTo>
                  <a:cubicBezTo>
                    <a:pt x="1152830" y="187710"/>
                    <a:pt x="1148731" y="188850"/>
                    <a:pt x="1144080" y="188850"/>
                  </a:cubicBezTo>
                  <a:cubicBezTo>
                    <a:pt x="1130560" y="188850"/>
                    <a:pt x="1119662" y="185222"/>
                    <a:pt x="1111375" y="177952"/>
                  </a:cubicBezTo>
                  <a:cubicBezTo>
                    <a:pt x="1107916" y="174824"/>
                    <a:pt x="1105377" y="171232"/>
                    <a:pt x="1103773" y="167177"/>
                  </a:cubicBezTo>
                  <a:cubicBezTo>
                    <a:pt x="1102249" y="163123"/>
                    <a:pt x="1101359" y="159487"/>
                    <a:pt x="1101109" y="156271"/>
                  </a:cubicBezTo>
                  <a:cubicBezTo>
                    <a:pt x="1100858" y="153062"/>
                    <a:pt x="1100741" y="147903"/>
                    <a:pt x="1100741" y="140809"/>
                  </a:cubicBezTo>
                  <a:cubicBezTo>
                    <a:pt x="1100741" y="130749"/>
                    <a:pt x="1100189" y="123529"/>
                    <a:pt x="1099092" y="119129"/>
                  </a:cubicBezTo>
                  <a:cubicBezTo>
                    <a:pt x="1098077" y="114735"/>
                    <a:pt x="1095324" y="110385"/>
                    <a:pt x="1090850" y="106073"/>
                  </a:cubicBezTo>
                  <a:cubicBezTo>
                    <a:pt x="1084764" y="100156"/>
                    <a:pt x="1076691" y="97197"/>
                    <a:pt x="1066638" y="97197"/>
                  </a:cubicBezTo>
                  <a:lnTo>
                    <a:pt x="1036847" y="97197"/>
                  </a:lnTo>
                  <a:lnTo>
                    <a:pt x="1036847" y="162865"/>
                  </a:lnTo>
                  <a:cubicBezTo>
                    <a:pt x="1036847" y="167854"/>
                    <a:pt x="1037907" y="171151"/>
                    <a:pt x="1040019" y="172756"/>
                  </a:cubicBezTo>
                  <a:cubicBezTo>
                    <a:pt x="1042220" y="174360"/>
                    <a:pt x="1048004" y="175162"/>
                    <a:pt x="1057387" y="175162"/>
                  </a:cubicBezTo>
                  <a:lnTo>
                    <a:pt x="1063598" y="175162"/>
                  </a:lnTo>
                  <a:lnTo>
                    <a:pt x="1063598" y="183147"/>
                  </a:lnTo>
                  <a:cubicBezTo>
                    <a:pt x="1057343" y="182639"/>
                    <a:pt x="1044707" y="182389"/>
                    <a:pt x="1025690" y="182389"/>
                  </a:cubicBezTo>
                  <a:cubicBezTo>
                    <a:pt x="1006681" y="182389"/>
                    <a:pt x="994045" y="182639"/>
                    <a:pt x="987790" y="183147"/>
                  </a:cubicBezTo>
                  <a:close/>
                  <a:moveTo>
                    <a:pt x="1036840" y="91494"/>
                  </a:moveTo>
                  <a:lnTo>
                    <a:pt x="1065615" y="91494"/>
                  </a:lnTo>
                  <a:cubicBezTo>
                    <a:pt x="1074829" y="91494"/>
                    <a:pt x="1082519" y="90398"/>
                    <a:pt x="1088686" y="88197"/>
                  </a:cubicBezTo>
                  <a:cubicBezTo>
                    <a:pt x="1094942" y="85916"/>
                    <a:pt x="1099541" y="82744"/>
                    <a:pt x="1102500" y="78689"/>
                  </a:cubicBezTo>
                  <a:cubicBezTo>
                    <a:pt x="1105458" y="74634"/>
                    <a:pt x="1107489" y="70579"/>
                    <a:pt x="1108586" y="66524"/>
                  </a:cubicBezTo>
                  <a:cubicBezTo>
                    <a:pt x="1109690" y="62381"/>
                    <a:pt x="1110234" y="57730"/>
                    <a:pt x="1110234" y="52578"/>
                  </a:cubicBezTo>
                  <a:cubicBezTo>
                    <a:pt x="1110234" y="46492"/>
                    <a:pt x="1109557" y="41164"/>
                    <a:pt x="1108203" y="36601"/>
                  </a:cubicBezTo>
                  <a:cubicBezTo>
                    <a:pt x="1106849" y="32038"/>
                    <a:pt x="1104693" y="28410"/>
                    <a:pt x="1101734" y="25702"/>
                  </a:cubicBezTo>
                  <a:cubicBezTo>
                    <a:pt x="1098776" y="23001"/>
                    <a:pt x="1095817" y="20800"/>
                    <a:pt x="1092866" y="19108"/>
                  </a:cubicBezTo>
                  <a:cubicBezTo>
                    <a:pt x="1089908" y="17335"/>
                    <a:pt x="1086147" y="16105"/>
                    <a:pt x="1081585" y="15436"/>
                  </a:cubicBezTo>
                  <a:cubicBezTo>
                    <a:pt x="1077022" y="14758"/>
                    <a:pt x="1073173" y="14339"/>
                    <a:pt x="1070045" y="14170"/>
                  </a:cubicBezTo>
                  <a:cubicBezTo>
                    <a:pt x="1066917" y="14023"/>
                    <a:pt x="1062862" y="13949"/>
                    <a:pt x="1057873" y="13949"/>
                  </a:cubicBezTo>
                  <a:cubicBezTo>
                    <a:pt x="1049424" y="13949"/>
                    <a:pt x="1044310" y="14118"/>
                    <a:pt x="1042536" y="14464"/>
                  </a:cubicBezTo>
                  <a:cubicBezTo>
                    <a:pt x="1040593" y="14611"/>
                    <a:pt x="1039239" y="15163"/>
                    <a:pt x="1038481" y="16113"/>
                  </a:cubicBezTo>
                  <a:cubicBezTo>
                    <a:pt x="1037723" y="17048"/>
                    <a:pt x="1037259" y="18055"/>
                    <a:pt x="1037090" y="19152"/>
                  </a:cubicBezTo>
                  <a:cubicBezTo>
                    <a:pt x="1036943" y="20168"/>
                    <a:pt x="1036869" y="21897"/>
                    <a:pt x="1036869" y="24348"/>
                  </a:cubicBezTo>
                  <a:close/>
                  <a:moveTo>
                    <a:pt x="1184269" y="182639"/>
                  </a:moveTo>
                  <a:lnTo>
                    <a:pt x="1184269" y="130668"/>
                  </a:lnTo>
                  <a:cubicBezTo>
                    <a:pt x="1184269" y="128725"/>
                    <a:pt x="1184320" y="127415"/>
                    <a:pt x="1184416" y="126738"/>
                  </a:cubicBezTo>
                  <a:cubicBezTo>
                    <a:pt x="1184512" y="126061"/>
                    <a:pt x="1184813" y="125465"/>
                    <a:pt x="1185306" y="124964"/>
                  </a:cubicBezTo>
                  <a:cubicBezTo>
                    <a:pt x="1185814" y="124456"/>
                    <a:pt x="1186572" y="124206"/>
                    <a:pt x="1187588" y="124206"/>
                  </a:cubicBezTo>
                  <a:cubicBezTo>
                    <a:pt x="1189531" y="124206"/>
                    <a:pt x="1190590" y="125090"/>
                    <a:pt x="1190760" y="126870"/>
                  </a:cubicBezTo>
                  <a:cubicBezTo>
                    <a:pt x="1191267" y="144025"/>
                    <a:pt x="1196632" y="157338"/>
                    <a:pt x="1206854" y="166802"/>
                  </a:cubicBezTo>
                  <a:cubicBezTo>
                    <a:pt x="1216915" y="176178"/>
                    <a:pt x="1230566" y="180873"/>
                    <a:pt x="1247802" y="180873"/>
                  </a:cubicBezTo>
                  <a:cubicBezTo>
                    <a:pt x="1258200" y="180873"/>
                    <a:pt x="1266605" y="177149"/>
                    <a:pt x="1273029" y="169716"/>
                  </a:cubicBezTo>
                  <a:cubicBezTo>
                    <a:pt x="1279454" y="162195"/>
                    <a:pt x="1282663" y="153533"/>
                    <a:pt x="1282663" y="143730"/>
                  </a:cubicBezTo>
                  <a:cubicBezTo>
                    <a:pt x="1282663" y="134347"/>
                    <a:pt x="1279962" y="126363"/>
                    <a:pt x="1274553" y="119769"/>
                  </a:cubicBezTo>
                  <a:cubicBezTo>
                    <a:pt x="1272271" y="116810"/>
                    <a:pt x="1269696" y="114404"/>
                    <a:pt x="1266818" y="112542"/>
                  </a:cubicBezTo>
                  <a:cubicBezTo>
                    <a:pt x="1264036" y="110599"/>
                    <a:pt x="1261755" y="109333"/>
                    <a:pt x="1259974" y="108737"/>
                  </a:cubicBezTo>
                  <a:cubicBezTo>
                    <a:pt x="1258289" y="108141"/>
                    <a:pt x="1255794" y="107427"/>
                    <a:pt x="1252497" y="106581"/>
                  </a:cubicBezTo>
                  <a:cubicBezTo>
                    <a:pt x="1231030" y="101422"/>
                    <a:pt x="1219623" y="98552"/>
                    <a:pt x="1218269" y="97963"/>
                  </a:cubicBezTo>
                  <a:cubicBezTo>
                    <a:pt x="1208039" y="94497"/>
                    <a:pt x="1199804" y="88410"/>
                    <a:pt x="1193549" y="79704"/>
                  </a:cubicBezTo>
                  <a:cubicBezTo>
                    <a:pt x="1187382" y="70917"/>
                    <a:pt x="1184298" y="61159"/>
                    <a:pt x="1184298" y="50422"/>
                  </a:cubicBezTo>
                  <a:cubicBezTo>
                    <a:pt x="1184298" y="36564"/>
                    <a:pt x="1189155" y="24731"/>
                    <a:pt x="1198877" y="14928"/>
                  </a:cubicBezTo>
                  <a:cubicBezTo>
                    <a:pt x="1208679" y="5037"/>
                    <a:pt x="1220675" y="99"/>
                    <a:pt x="1234879" y="99"/>
                  </a:cubicBezTo>
                  <a:cubicBezTo>
                    <a:pt x="1241973" y="99"/>
                    <a:pt x="1248479" y="1239"/>
                    <a:pt x="1254395" y="3521"/>
                  </a:cubicBezTo>
                  <a:cubicBezTo>
                    <a:pt x="1260401" y="5714"/>
                    <a:pt x="1264625" y="7826"/>
                    <a:pt x="1267076" y="9857"/>
                  </a:cubicBezTo>
                  <a:cubicBezTo>
                    <a:pt x="1269526" y="11881"/>
                    <a:pt x="1272654" y="14715"/>
                    <a:pt x="1276459" y="18350"/>
                  </a:cubicBezTo>
                  <a:lnTo>
                    <a:pt x="1285452" y="3514"/>
                  </a:lnTo>
                  <a:cubicBezTo>
                    <a:pt x="1286806" y="1232"/>
                    <a:pt x="1288123" y="92"/>
                    <a:pt x="1289389" y="92"/>
                  </a:cubicBezTo>
                  <a:cubicBezTo>
                    <a:pt x="1290736" y="92"/>
                    <a:pt x="1291538" y="518"/>
                    <a:pt x="1291796" y="1357"/>
                  </a:cubicBezTo>
                  <a:cubicBezTo>
                    <a:pt x="1292134" y="2123"/>
                    <a:pt x="1292311" y="3771"/>
                    <a:pt x="1292311" y="6303"/>
                  </a:cubicBezTo>
                  <a:lnTo>
                    <a:pt x="1292311" y="58532"/>
                  </a:lnTo>
                  <a:cubicBezTo>
                    <a:pt x="1292311" y="60475"/>
                    <a:pt x="1292259" y="61784"/>
                    <a:pt x="1292156" y="62462"/>
                  </a:cubicBezTo>
                  <a:cubicBezTo>
                    <a:pt x="1292060" y="63139"/>
                    <a:pt x="1291722" y="63691"/>
                    <a:pt x="1291148" y="64110"/>
                  </a:cubicBezTo>
                  <a:cubicBezTo>
                    <a:pt x="1290640" y="64552"/>
                    <a:pt x="1289882" y="64773"/>
                    <a:pt x="1288859" y="64773"/>
                  </a:cubicBezTo>
                  <a:cubicBezTo>
                    <a:pt x="1287174" y="64773"/>
                    <a:pt x="1286114" y="63764"/>
                    <a:pt x="1285695" y="61733"/>
                  </a:cubicBezTo>
                  <a:cubicBezTo>
                    <a:pt x="1280874" y="25562"/>
                    <a:pt x="1264014" y="7480"/>
                    <a:pt x="1235107" y="7480"/>
                  </a:cubicBezTo>
                  <a:cubicBezTo>
                    <a:pt x="1225223" y="7480"/>
                    <a:pt x="1217025" y="10814"/>
                    <a:pt x="1210519" y="17496"/>
                  </a:cubicBezTo>
                  <a:cubicBezTo>
                    <a:pt x="1204095" y="24083"/>
                    <a:pt x="1200886" y="32068"/>
                    <a:pt x="1200886" y="41451"/>
                  </a:cubicBezTo>
                  <a:cubicBezTo>
                    <a:pt x="1200886" y="49060"/>
                    <a:pt x="1203248" y="55986"/>
                    <a:pt x="1207988" y="62241"/>
                  </a:cubicBezTo>
                  <a:cubicBezTo>
                    <a:pt x="1212720" y="68408"/>
                    <a:pt x="1219100" y="72470"/>
                    <a:pt x="1227129" y="74413"/>
                  </a:cubicBezTo>
                  <a:lnTo>
                    <a:pt x="1260342" y="82398"/>
                  </a:lnTo>
                  <a:cubicBezTo>
                    <a:pt x="1271410" y="85018"/>
                    <a:pt x="1280668" y="91229"/>
                    <a:pt x="1288101" y="101032"/>
                  </a:cubicBezTo>
                  <a:cubicBezTo>
                    <a:pt x="1295541" y="110834"/>
                    <a:pt x="1299258" y="122116"/>
                    <a:pt x="1299258" y="134877"/>
                  </a:cubicBezTo>
                  <a:cubicBezTo>
                    <a:pt x="1299258" y="149581"/>
                    <a:pt x="1294438" y="162261"/>
                    <a:pt x="1284804" y="172910"/>
                  </a:cubicBezTo>
                  <a:cubicBezTo>
                    <a:pt x="1275259" y="183559"/>
                    <a:pt x="1263006" y="188880"/>
                    <a:pt x="1248044" y="188880"/>
                  </a:cubicBezTo>
                  <a:cubicBezTo>
                    <a:pt x="1237315" y="188880"/>
                    <a:pt x="1227807" y="187106"/>
                    <a:pt x="1219520" y="183559"/>
                  </a:cubicBezTo>
                  <a:cubicBezTo>
                    <a:pt x="1211241" y="180012"/>
                    <a:pt x="1204860" y="175743"/>
                    <a:pt x="1200378" y="170754"/>
                  </a:cubicBezTo>
                  <a:cubicBezTo>
                    <a:pt x="1196912" y="176501"/>
                    <a:pt x="1194042" y="180983"/>
                    <a:pt x="1191760" y="184192"/>
                  </a:cubicBezTo>
                  <a:lnTo>
                    <a:pt x="1191002" y="185458"/>
                  </a:lnTo>
                  <a:cubicBezTo>
                    <a:pt x="1189648" y="187739"/>
                    <a:pt x="1188339" y="188880"/>
                    <a:pt x="1187073" y="188880"/>
                  </a:cubicBezTo>
                  <a:cubicBezTo>
                    <a:pt x="1185718" y="188880"/>
                    <a:pt x="1184916" y="188461"/>
                    <a:pt x="1184666" y="187614"/>
                  </a:cubicBezTo>
                  <a:cubicBezTo>
                    <a:pt x="1184416" y="186775"/>
                    <a:pt x="1184298" y="185127"/>
                    <a:pt x="1184298" y="182668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FB5009-152C-E984-7DD3-E15FADDC1EDD}"/>
                </a:ext>
              </a:extLst>
            </p:cNvPr>
            <p:cNvSpPr/>
            <p:nvPr/>
          </p:nvSpPr>
          <p:spPr>
            <a:xfrm>
              <a:off x="4612903" y="4718612"/>
              <a:ext cx="1118193" cy="188758"/>
            </a:xfrm>
            <a:custGeom>
              <a:avLst/>
              <a:gdLst>
                <a:gd name="connsiteX0" fmla="*/ 149 w 1118193"/>
                <a:gd name="connsiteY0" fmla="*/ 95154 h 188758"/>
                <a:gd name="connsiteX1" fmla="*/ 25502 w 1118193"/>
                <a:gd name="connsiteY1" fmla="*/ 27846 h 188758"/>
                <a:gd name="connsiteX2" fmla="*/ 86348 w 1118193"/>
                <a:gd name="connsiteY2" fmla="*/ 80 h 188758"/>
                <a:gd name="connsiteX3" fmla="*/ 147328 w 1118193"/>
                <a:gd name="connsiteY3" fmla="*/ 27846 h 188758"/>
                <a:gd name="connsiteX4" fmla="*/ 172806 w 1118193"/>
                <a:gd name="connsiteY4" fmla="*/ 95154 h 188758"/>
                <a:gd name="connsiteX5" fmla="*/ 147328 w 1118193"/>
                <a:gd name="connsiteY5" fmla="*/ 161586 h 188758"/>
                <a:gd name="connsiteX6" fmla="*/ 86348 w 1118193"/>
                <a:gd name="connsiteY6" fmla="*/ 188838 h 188758"/>
                <a:gd name="connsiteX7" fmla="*/ 25752 w 1118193"/>
                <a:gd name="connsiteY7" fmla="*/ 161712 h 188758"/>
                <a:gd name="connsiteX8" fmla="*/ 149 w 1118193"/>
                <a:gd name="connsiteY8" fmla="*/ 95154 h 188758"/>
                <a:gd name="connsiteX9" fmla="*/ 26900 w 1118193"/>
                <a:gd name="connsiteY9" fmla="*/ 91475 h 188758"/>
                <a:gd name="connsiteX10" fmla="*/ 32603 w 1118193"/>
                <a:gd name="connsiteY10" fmla="*/ 134070 h 188758"/>
                <a:gd name="connsiteX11" fmla="*/ 47432 w 1118193"/>
                <a:gd name="connsiteY11" fmla="*/ 162470 h 188758"/>
                <a:gd name="connsiteX12" fmla="*/ 66574 w 1118193"/>
                <a:gd name="connsiteY12" fmla="*/ 177299 h 188758"/>
                <a:gd name="connsiteX13" fmla="*/ 86606 w 1118193"/>
                <a:gd name="connsiteY13" fmla="*/ 182119 h 188758"/>
                <a:gd name="connsiteX14" fmla="*/ 106123 w 1118193"/>
                <a:gd name="connsiteY14" fmla="*/ 177431 h 188758"/>
                <a:gd name="connsiteX15" fmla="*/ 125139 w 1118193"/>
                <a:gd name="connsiteY15" fmla="*/ 162853 h 188758"/>
                <a:gd name="connsiteX16" fmla="*/ 140226 w 1118193"/>
                <a:gd name="connsiteY16" fmla="*/ 134460 h 188758"/>
                <a:gd name="connsiteX17" fmla="*/ 146055 w 1118193"/>
                <a:gd name="connsiteY17" fmla="*/ 91482 h 188758"/>
                <a:gd name="connsiteX18" fmla="*/ 142000 w 1118193"/>
                <a:gd name="connsiteY18" fmla="*/ 57253 h 188758"/>
                <a:gd name="connsiteX19" fmla="*/ 131601 w 1118193"/>
                <a:gd name="connsiteY19" fmla="*/ 32666 h 188758"/>
                <a:gd name="connsiteX20" fmla="*/ 117029 w 1118193"/>
                <a:gd name="connsiteY20" fmla="*/ 17322 h 188758"/>
                <a:gd name="connsiteX21" fmla="*/ 101177 w 1118193"/>
                <a:gd name="connsiteY21" fmla="*/ 8955 h 188758"/>
                <a:gd name="connsiteX22" fmla="*/ 86348 w 1118193"/>
                <a:gd name="connsiteY22" fmla="*/ 6548 h 188758"/>
                <a:gd name="connsiteX23" fmla="*/ 67715 w 1118193"/>
                <a:gd name="connsiteY23" fmla="*/ 10603 h 188758"/>
                <a:gd name="connsiteX24" fmla="*/ 48573 w 1118193"/>
                <a:gd name="connsiteY24" fmla="*/ 23666 h 188758"/>
                <a:gd name="connsiteX25" fmla="*/ 32979 w 1118193"/>
                <a:gd name="connsiteY25" fmla="*/ 50159 h 188758"/>
                <a:gd name="connsiteX26" fmla="*/ 26893 w 1118193"/>
                <a:gd name="connsiteY26" fmla="*/ 91482 h 188758"/>
                <a:gd name="connsiteX27" fmla="*/ 195877 w 1118193"/>
                <a:gd name="connsiteY27" fmla="*/ 13893 h 188758"/>
                <a:gd name="connsiteX28" fmla="*/ 195877 w 1118193"/>
                <a:gd name="connsiteY28" fmla="*/ 5783 h 188758"/>
                <a:gd name="connsiteX29" fmla="*/ 234285 w 1118193"/>
                <a:gd name="connsiteY29" fmla="*/ 6541 h 188758"/>
                <a:gd name="connsiteX30" fmla="*/ 272443 w 1118193"/>
                <a:gd name="connsiteY30" fmla="*/ 5783 h 188758"/>
                <a:gd name="connsiteX31" fmla="*/ 272443 w 1118193"/>
                <a:gd name="connsiteY31" fmla="*/ 13893 h 188758"/>
                <a:gd name="connsiteX32" fmla="*/ 266232 w 1118193"/>
                <a:gd name="connsiteY32" fmla="*/ 13893 h 188758"/>
                <a:gd name="connsiteX33" fmla="*/ 248864 w 1118193"/>
                <a:gd name="connsiteY33" fmla="*/ 16299 h 188758"/>
                <a:gd name="connsiteX34" fmla="*/ 245692 w 1118193"/>
                <a:gd name="connsiteY34" fmla="*/ 26065 h 188758"/>
                <a:gd name="connsiteX35" fmla="*/ 245692 w 1118193"/>
                <a:gd name="connsiteY35" fmla="*/ 124944 h 188758"/>
                <a:gd name="connsiteX36" fmla="*/ 250513 w 1118193"/>
                <a:gd name="connsiteY36" fmla="*/ 154352 h 188758"/>
                <a:gd name="connsiteX37" fmla="*/ 262810 w 1118193"/>
                <a:gd name="connsiteY37" fmla="*/ 171595 h 188758"/>
                <a:gd name="connsiteX38" fmla="*/ 276373 w 1118193"/>
                <a:gd name="connsiteY38" fmla="*/ 178947 h 188758"/>
                <a:gd name="connsiteX39" fmla="*/ 288546 w 1118193"/>
                <a:gd name="connsiteY39" fmla="*/ 180846 h 188758"/>
                <a:gd name="connsiteX40" fmla="*/ 323281 w 1118193"/>
                <a:gd name="connsiteY40" fmla="*/ 165127 h 188758"/>
                <a:gd name="connsiteX41" fmla="*/ 338368 w 1118193"/>
                <a:gd name="connsiteY41" fmla="*/ 123163 h 188758"/>
                <a:gd name="connsiteX42" fmla="*/ 338368 w 1118193"/>
                <a:gd name="connsiteY42" fmla="*/ 33034 h 188758"/>
                <a:gd name="connsiteX43" fmla="*/ 337853 w 1118193"/>
                <a:gd name="connsiteY43" fmla="*/ 26823 h 188758"/>
                <a:gd name="connsiteX44" fmla="*/ 335063 w 1118193"/>
                <a:gd name="connsiteY44" fmla="*/ 20994 h 188758"/>
                <a:gd name="connsiteX45" fmla="*/ 326946 w 1118193"/>
                <a:gd name="connsiteY45" fmla="*/ 15674 h 188758"/>
                <a:gd name="connsiteX46" fmla="*/ 311610 w 1118193"/>
                <a:gd name="connsiteY46" fmla="*/ 13900 h 188758"/>
                <a:gd name="connsiteX47" fmla="*/ 311610 w 1118193"/>
                <a:gd name="connsiteY47" fmla="*/ 5783 h 188758"/>
                <a:gd name="connsiteX48" fmla="*/ 342540 w 1118193"/>
                <a:gd name="connsiteY48" fmla="*/ 6541 h 188758"/>
                <a:gd name="connsiteX49" fmla="*/ 373089 w 1118193"/>
                <a:gd name="connsiteY49" fmla="*/ 5783 h 188758"/>
                <a:gd name="connsiteX50" fmla="*/ 373089 w 1118193"/>
                <a:gd name="connsiteY50" fmla="*/ 13900 h 188758"/>
                <a:gd name="connsiteX51" fmla="*/ 357752 w 1118193"/>
                <a:gd name="connsiteY51" fmla="*/ 15549 h 188758"/>
                <a:gd name="connsiteX52" fmla="*/ 349643 w 1118193"/>
                <a:gd name="connsiteY52" fmla="*/ 20869 h 188758"/>
                <a:gd name="connsiteX53" fmla="*/ 346853 w 1118193"/>
                <a:gd name="connsiteY53" fmla="*/ 27206 h 188758"/>
                <a:gd name="connsiteX54" fmla="*/ 346338 w 1118193"/>
                <a:gd name="connsiteY54" fmla="*/ 34050 h 188758"/>
                <a:gd name="connsiteX55" fmla="*/ 346338 w 1118193"/>
                <a:gd name="connsiteY55" fmla="*/ 117210 h 188758"/>
                <a:gd name="connsiteX56" fmla="*/ 345580 w 1118193"/>
                <a:gd name="connsiteY56" fmla="*/ 135078 h 188758"/>
                <a:gd name="connsiteX57" fmla="*/ 326056 w 1118193"/>
                <a:gd name="connsiteY57" fmla="*/ 173236 h 188758"/>
                <a:gd name="connsiteX58" fmla="*/ 288023 w 1118193"/>
                <a:gd name="connsiteY58" fmla="*/ 188831 h 188758"/>
                <a:gd name="connsiteX59" fmla="*/ 241880 w 1118193"/>
                <a:gd name="connsiteY59" fmla="*/ 170072 h 188758"/>
                <a:gd name="connsiteX60" fmla="*/ 222613 w 1118193"/>
                <a:gd name="connsiteY60" fmla="*/ 123921 h 188758"/>
                <a:gd name="connsiteX61" fmla="*/ 222613 w 1118193"/>
                <a:gd name="connsiteY61" fmla="*/ 26058 h 188758"/>
                <a:gd name="connsiteX62" fmla="*/ 219316 w 1118193"/>
                <a:gd name="connsiteY62" fmla="*/ 16299 h 188758"/>
                <a:gd name="connsiteX63" fmla="*/ 202074 w 1118193"/>
                <a:gd name="connsiteY63" fmla="*/ 13893 h 188758"/>
                <a:gd name="connsiteX64" fmla="*/ 391355 w 1118193"/>
                <a:gd name="connsiteY64" fmla="*/ 65746 h 188758"/>
                <a:gd name="connsiteX65" fmla="*/ 396300 w 1118193"/>
                <a:gd name="connsiteY65" fmla="*/ 7431 h 188758"/>
                <a:gd name="connsiteX66" fmla="*/ 554886 w 1118193"/>
                <a:gd name="connsiteY66" fmla="*/ 7431 h 188758"/>
                <a:gd name="connsiteX67" fmla="*/ 559831 w 1118193"/>
                <a:gd name="connsiteY67" fmla="*/ 65746 h 188758"/>
                <a:gd name="connsiteX68" fmla="*/ 553362 w 1118193"/>
                <a:gd name="connsiteY68" fmla="*/ 65746 h 188758"/>
                <a:gd name="connsiteX69" fmla="*/ 551332 w 1118193"/>
                <a:gd name="connsiteY69" fmla="*/ 47363 h 188758"/>
                <a:gd name="connsiteX70" fmla="*/ 548159 w 1118193"/>
                <a:gd name="connsiteY70" fmla="*/ 34307 h 188758"/>
                <a:gd name="connsiteX71" fmla="*/ 543214 w 1118193"/>
                <a:gd name="connsiteY71" fmla="*/ 24799 h 188758"/>
                <a:gd name="connsiteX72" fmla="*/ 535354 w 1118193"/>
                <a:gd name="connsiteY72" fmla="*/ 19221 h 188758"/>
                <a:gd name="connsiteX73" fmla="*/ 523439 w 1118193"/>
                <a:gd name="connsiteY73" fmla="*/ 16049 h 188758"/>
                <a:gd name="connsiteX74" fmla="*/ 506580 w 1118193"/>
                <a:gd name="connsiteY74" fmla="*/ 15387 h 188758"/>
                <a:gd name="connsiteX75" fmla="*/ 491743 w 1118193"/>
                <a:gd name="connsiteY75" fmla="*/ 15902 h 188758"/>
                <a:gd name="connsiteX76" fmla="*/ 487813 w 1118193"/>
                <a:gd name="connsiteY76" fmla="*/ 18941 h 188758"/>
                <a:gd name="connsiteX77" fmla="*/ 487055 w 1118193"/>
                <a:gd name="connsiteY77" fmla="*/ 25785 h 188758"/>
                <a:gd name="connsiteX78" fmla="*/ 487055 w 1118193"/>
                <a:gd name="connsiteY78" fmla="*/ 162565 h 188758"/>
                <a:gd name="connsiteX79" fmla="*/ 488071 w 1118193"/>
                <a:gd name="connsiteY79" fmla="*/ 169917 h 188758"/>
                <a:gd name="connsiteX80" fmla="*/ 495172 w 1118193"/>
                <a:gd name="connsiteY80" fmla="*/ 173590 h 188758"/>
                <a:gd name="connsiteX81" fmla="*/ 514314 w 1118193"/>
                <a:gd name="connsiteY81" fmla="*/ 175113 h 188758"/>
                <a:gd name="connsiteX82" fmla="*/ 524713 w 1118193"/>
                <a:gd name="connsiteY82" fmla="*/ 175113 h 188758"/>
                <a:gd name="connsiteX83" fmla="*/ 524713 w 1118193"/>
                <a:gd name="connsiteY83" fmla="*/ 183097 h 188758"/>
                <a:gd name="connsiteX84" fmla="*/ 475398 w 1118193"/>
                <a:gd name="connsiteY84" fmla="*/ 182340 h 188758"/>
                <a:gd name="connsiteX85" fmla="*/ 426341 w 1118193"/>
                <a:gd name="connsiteY85" fmla="*/ 183097 h 188758"/>
                <a:gd name="connsiteX86" fmla="*/ 426341 w 1118193"/>
                <a:gd name="connsiteY86" fmla="*/ 175113 h 188758"/>
                <a:gd name="connsiteX87" fmla="*/ 436732 w 1118193"/>
                <a:gd name="connsiteY87" fmla="*/ 175113 h 188758"/>
                <a:gd name="connsiteX88" fmla="*/ 455874 w 1118193"/>
                <a:gd name="connsiteY88" fmla="*/ 173590 h 188758"/>
                <a:gd name="connsiteX89" fmla="*/ 462975 w 1118193"/>
                <a:gd name="connsiteY89" fmla="*/ 169917 h 188758"/>
                <a:gd name="connsiteX90" fmla="*/ 463991 w 1118193"/>
                <a:gd name="connsiteY90" fmla="*/ 162565 h 188758"/>
                <a:gd name="connsiteX91" fmla="*/ 463991 w 1118193"/>
                <a:gd name="connsiteY91" fmla="*/ 25785 h 188758"/>
                <a:gd name="connsiteX92" fmla="*/ 463770 w 1118193"/>
                <a:gd name="connsiteY92" fmla="*/ 20589 h 188758"/>
                <a:gd name="connsiteX93" fmla="*/ 462372 w 1118193"/>
                <a:gd name="connsiteY93" fmla="*/ 17801 h 188758"/>
                <a:gd name="connsiteX94" fmla="*/ 458567 w 1118193"/>
                <a:gd name="connsiteY94" fmla="*/ 15902 h 188758"/>
                <a:gd name="connsiteX95" fmla="*/ 444629 w 1118193"/>
                <a:gd name="connsiteY95" fmla="*/ 15387 h 188758"/>
                <a:gd name="connsiteX96" fmla="*/ 427636 w 1118193"/>
                <a:gd name="connsiteY96" fmla="*/ 16049 h 188758"/>
                <a:gd name="connsiteX97" fmla="*/ 415721 w 1118193"/>
                <a:gd name="connsiteY97" fmla="*/ 19221 h 188758"/>
                <a:gd name="connsiteX98" fmla="*/ 407737 w 1118193"/>
                <a:gd name="connsiteY98" fmla="*/ 24799 h 188758"/>
                <a:gd name="connsiteX99" fmla="*/ 402791 w 1118193"/>
                <a:gd name="connsiteY99" fmla="*/ 34307 h 188758"/>
                <a:gd name="connsiteX100" fmla="*/ 399752 w 1118193"/>
                <a:gd name="connsiteY100" fmla="*/ 47363 h 188758"/>
                <a:gd name="connsiteX101" fmla="*/ 397853 w 1118193"/>
                <a:gd name="connsiteY101" fmla="*/ 65746 h 188758"/>
                <a:gd name="connsiteX102" fmla="*/ 578465 w 1118193"/>
                <a:gd name="connsiteY102" fmla="*/ 183127 h 188758"/>
                <a:gd name="connsiteX103" fmla="*/ 578465 w 1118193"/>
                <a:gd name="connsiteY103" fmla="*/ 175143 h 188758"/>
                <a:gd name="connsiteX104" fmla="*/ 584676 w 1118193"/>
                <a:gd name="connsiteY104" fmla="*/ 175143 h 188758"/>
                <a:gd name="connsiteX105" fmla="*/ 601912 w 1118193"/>
                <a:gd name="connsiteY105" fmla="*/ 172861 h 188758"/>
                <a:gd name="connsiteX106" fmla="*/ 605209 w 1118193"/>
                <a:gd name="connsiteY106" fmla="*/ 162845 h 188758"/>
                <a:gd name="connsiteX107" fmla="*/ 605209 w 1118193"/>
                <a:gd name="connsiteY107" fmla="*/ 26065 h 188758"/>
                <a:gd name="connsiteX108" fmla="*/ 601912 w 1118193"/>
                <a:gd name="connsiteY108" fmla="*/ 16307 h 188758"/>
                <a:gd name="connsiteX109" fmla="*/ 584676 w 1118193"/>
                <a:gd name="connsiteY109" fmla="*/ 13900 h 188758"/>
                <a:gd name="connsiteX110" fmla="*/ 578465 w 1118193"/>
                <a:gd name="connsiteY110" fmla="*/ 13900 h 188758"/>
                <a:gd name="connsiteX111" fmla="*/ 578465 w 1118193"/>
                <a:gd name="connsiteY111" fmla="*/ 5783 h 188758"/>
                <a:gd name="connsiteX112" fmla="*/ 670118 w 1118193"/>
                <a:gd name="connsiteY112" fmla="*/ 5783 h 188758"/>
                <a:gd name="connsiteX113" fmla="*/ 713847 w 1118193"/>
                <a:gd name="connsiteY113" fmla="*/ 20236 h 188758"/>
                <a:gd name="connsiteX114" fmla="*/ 731347 w 1118193"/>
                <a:gd name="connsiteY114" fmla="*/ 54082 h 188758"/>
                <a:gd name="connsiteX115" fmla="*/ 713471 w 1118193"/>
                <a:gd name="connsiteY115" fmla="*/ 87294 h 188758"/>
                <a:gd name="connsiteX116" fmla="*/ 672141 w 1118193"/>
                <a:gd name="connsiteY116" fmla="*/ 101115 h 188758"/>
                <a:gd name="connsiteX117" fmla="*/ 628280 w 1118193"/>
                <a:gd name="connsiteY117" fmla="*/ 101115 h 188758"/>
                <a:gd name="connsiteX118" fmla="*/ 628280 w 1118193"/>
                <a:gd name="connsiteY118" fmla="*/ 162853 h 188758"/>
                <a:gd name="connsiteX119" fmla="*/ 631452 w 1118193"/>
                <a:gd name="connsiteY119" fmla="*/ 172736 h 188758"/>
                <a:gd name="connsiteX120" fmla="*/ 648820 w 1118193"/>
                <a:gd name="connsiteY120" fmla="*/ 175143 h 188758"/>
                <a:gd name="connsiteX121" fmla="*/ 655031 w 1118193"/>
                <a:gd name="connsiteY121" fmla="*/ 175143 h 188758"/>
                <a:gd name="connsiteX122" fmla="*/ 655031 w 1118193"/>
                <a:gd name="connsiteY122" fmla="*/ 183127 h 188758"/>
                <a:gd name="connsiteX123" fmla="*/ 616623 w 1118193"/>
                <a:gd name="connsiteY123" fmla="*/ 182369 h 188758"/>
                <a:gd name="connsiteX124" fmla="*/ 578465 w 1118193"/>
                <a:gd name="connsiteY124" fmla="*/ 183127 h 188758"/>
                <a:gd name="connsiteX125" fmla="*/ 627522 w 1118193"/>
                <a:gd name="connsiteY125" fmla="*/ 94396 h 188758"/>
                <a:gd name="connsiteX126" fmla="*/ 663274 w 1118193"/>
                <a:gd name="connsiteY126" fmla="*/ 94396 h 188758"/>
                <a:gd name="connsiteX127" fmla="*/ 683424 w 1118193"/>
                <a:gd name="connsiteY127" fmla="*/ 91099 h 188758"/>
                <a:gd name="connsiteX128" fmla="*/ 695721 w 1118193"/>
                <a:gd name="connsiteY128" fmla="*/ 83872 h 188758"/>
                <a:gd name="connsiteX129" fmla="*/ 701807 w 1118193"/>
                <a:gd name="connsiteY129" fmla="*/ 73349 h 188758"/>
                <a:gd name="connsiteX130" fmla="*/ 704338 w 1118193"/>
                <a:gd name="connsiteY130" fmla="*/ 63207 h 188758"/>
                <a:gd name="connsiteX131" fmla="*/ 704560 w 1118193"/>
                <a:gd name="connsiteY131" fmla="*/ 54082 h 188758"/>
                <a:gd name="connsiteX132" fmla="*/ 704338 w 1118193"/>
                <a:gd name="connsiteY132" fmla="*/ 44824 h 188758"/>
                <a:gd name="connsiteX133" fmla="*/ 701807 w 1118193"/>
                <a:gd name="connsiteY133" fmla="*/ 34683 h 188758"/>
                <a:gd name="connsiteX134" fmla="*/ 695721 w 1118193"/>
                <a:gd name="connsiteY134" fmla="*/ 24159 h 188758"/>
                <a:gd name="connsiteX135" fmla="*/ 683424 w 1118193"/>
                <a:gd name="connsiteY135" fmla="*/ 17057 h 188758"/>
                <a:gd name="connsiteX136" fmla="*/ 663274 w 1118193"/>
                <a:gd name="connsiteY136" fmla="*/ 13886 h 188758"/>
                <a:gd name="connsiteX137" fmla="*/ 640202 w 1118193"/>
                <a:gd name="connsiteY137" fmla="*/ 13886 h 188758"/>
                <a:gd name="connsiteX138" fmla="*/ 629421 w 1118193"/>
                <a:gd name="connsiteY138" fmla="*/ 15659 h 188758"/>
                <a:gd name="connsiteX139" fmla="*/ 627522 w 1118193"/>
                <a:gd name="connsiteY139" fmla="*/ 24284 h 188758"/>
                <a:gd name="connsiteX140" fmla="*/ 754419 w 1118193"/>
                <a:gd name="connsiteY140" fmla="*/ 13893 h 188758"/>
                <a:gd name="connsiteX141" fmla="*/ 754419 w 1118193"/>
                <a:gd name="connsiteY141" fmla="*/ 5783 h 188758"/>
                <a:gd name="connsiteX142" fmla="*/ 792827 w 1118193"/>
                <a:gd name="connsiteY142" fmla="*/ 6541 h 188758"/>
                <a:gd name="connsiteX143" fmla="*/ 830985 w 1118193"/>
                <a:gd name="connsiteY143" fmla="*/ 5783 h 188758"/>
                <a:gd name="connsiteX144" fmla="*/ 830985 w 1118193"/>
                <a:gd name="connsiteY144" fmla="*/ 13893 h 188758"/>
                <a:gd name="connsiteX145" fmla="*/ 824774 w 1118193"/>
                <a:gd name="connsiteY145" fmla="*/ 13893 h 188758"/>
                <a:gd name="connsiteX146" fmla="*/ 807406 w 1118193"/>
                <a:gd name="connsiteY146" fmla="*/ 16299 h 188758"/>
                <a:gd name="connsiteX147" fmla="*/ 804233 w 1118193"/>
                <a:gd name="connsiteY147" fmla="*/ 26065 h 188758"/>
                <a:gd name="connsiteX148" fmla="*/ 804233 w 1118193"/>
                <a:gd name="connsiteY148" fmla="*/ 124944 h 188758"/>
                <a:gd name="connsiteX149" fmla="*/ 809054 w 1118193"/>
                <a:gd name="connsiteY149" fmla="*/ 154352 h 188758"/>
                <a:gd name="connsiteX150" fmla="*/ 821351 w 1118193"/>
                <a:gd name="connsiteY150" fmla="*/ 171595 h 188758"/>
                <a:gd name="connsiteX151" fmla="*/ 834914 w 1118193"/>
                <a:gd name="connsiteY151" fmla="*/ 178947 h 188758"/>
                <a:gd name="connsiteX152" fmla="*/ 847087 w 1118193"/>
                <a:gd name="connsiteY152" fmla="*/ 180846 h 188758"/>
                <a:gd name="connsiteX153" fmla="*/ 881816 w 1118193"/>
                <a:gd name="connsiteY153" fmla="*/ 165127 h 188758"/>
                <a:gd name="connsiteX154" fmla="*/ 896902 w 1118193"/>
                <a:gd name="connsiteY154" fmla="*/ 123163 h 188758"/>
                <a:gd name="connsiteX155" fmla="*/ 896902 w 1118193"/>
                <a:gd name="connsiteY155" fmla="*/ 33034 h 188758"/>
                <a:gd name="connsiteX156" fmla="*/ 896387 w 1118193"/>
                <a:gd name="connsiteY156" fmla="*/ 26823 h 188758"/>
                <a:gd name="connsiteX157" fmla="*/ 893597 w 1118193"/>
                <a:gd name="connsiteY157" fmla="*/ 20994 h 188758"/>
                <a:gd name="connsiteX158" fmla="*/ 885488 w 1118193"/>
                <a:gd name="connsiteY158" fmla="*/ 15674 h 188758"/>
                <a:gd name="connsiteX159" fmla="*/ 870144 w 1118193"/>
                <a:gd name="connsiteY159" fmla="*/ 13900 h 188758"/>
                <a:gd name="connsiteX160" fmla="*/ 870144 w 1118193"/>
                <a:gd name="connsiteY160" fmla="*/ 5783 h 188758"/>
                <a:gd name="connsiteX161" fmla="*/ 901082 w 1118193"/>
                <a:gd name="connsiteY161" fmla="*/ 6541 h 188758"/>
                <a:gd name="connsiteX162" fmla="*/ 931630 w 1118193"/>
                <a:gd name="connsiteY162" fmla="*/ 5783 h 188758"/>
                <a:gd name="connsiteX163" fmla="*/ 931630 w 1118193"/>
                <a:gd name="connsiteY163" fmla="*/ 13900 h 188758"/>
                <a:gd name="connsiteX164" fmla="*/ 916294 w 1118193"/>
                <a:gd name="connsiteY164" fmla="*/ 15549 h 188758"/>
                <a:gd name="connsiteX165" fmla="*/ 908177 w 1118193"/>
                <a:gd name="connsiteY165" fmla="*/ 20869 h 188758"/>
                <a:gd name="connsiteX166" fmla="*/ 905387 w 1118193"/>
                <a:gd name="connsiteY166" fmla="*/ 27206 h 188758"/>
                <a:gd name="connsiteX167" fmla="*/ 904872 w 1118193"/>
                <a:gd name="connsiteY167" fmla="*/ 34050 h 188758"/>
                <a:gd name="connsiteX168" fmla="*/ 904872 w 1118193"/>
                <a:gd name="connsiteY168" fmla="*/ 117210 h 188758"/>
                <a:gd name="connsiteX169" fmla="*/ 904114 w 1118193"/>
                <a:gd name="connsiteY169" fmla="*/ 135078 h 188758"/>
                <a:gd name="connsiteX170" fmla="*/ 884590 w 1118193"/>
                <a:gd name="connsiteY170" fmla="*/ 173236 h 188758"/>
                <a:gd name="connsiteX171" fmla="*/ 846564 w 1118193"/>
                <a:gd name="connsiteY171" fmla="*/ 188831 h 188758"/>
                <a:gd name="connsiteX172" fmla="*/ 800422 w 1118193"/>
                <a:gd name="connsiteY172" fmla="*/ 170072 h 188758"/>
                <a:gd name="connsiteX173" fmla="*/ 781147 w 1118193"/>
                <a:gd name="connsiteY173" fmla="*/ 123921 h 188758"/>
                <a:gd name="connsiteX174" fmla="*/ 781147 w 1118193"/>
                <a:gd name="connsiteY174" fmla="*/ 26058 h 188758"/>
                <a:gd name="connsiteX175" fmla="*/ 777850 w 1118193"/>
                <a:gd name="connsiteY175" fmla="*/ 16299 h 188758"/>
                <a:gd name="connsiteX176" fmla="*/ 760615 w 1118193"/>
                <a:gd name="connsiteY176" fmla="*/ 13893 h 188758"/>
                <a:gd name="connsiteX177" fmla="*/ 949889 w 1118193"/>
                <a:gd name="connsiteY177" fmla="*/ 65746 h 188758"/>
                <a:gd name="connsiteX178" fmla="*/ 954834 w 1118193"/>
                <a:gd name="connsiteY178" fmla="*/ 7431 h 188758"/>
                <a:gd name="connsiteX179" fmla="*/ 1113412 w 1118193"/>
                <a:gd name="connsiteY179" fmla="*/ 7431 h 188758"/>
                <a:gd name="connsiteX180" fmla="*/ 1118343 w 1118193"/>
                <a:gd name="connsiteY180" fmla="*/ 65746 h 188758"/>
                <a:gd name="connsiteX181" fmla="*/ 1111867 w 1118193"/>
                <a:gd name="connsiteY181" fmla="*/ 65746 h 188758"/>
                <a:gd name="connsiteX182" fmla="*/ 1109880 w 1118193"/>
                <a:gd name="connsiteY182" fmla="*/ 47363 h 188758"/>
                <a:gd name="connsiteX183" fmla="*/ 1106716 w 1118193"/>
                <a:gd name="connsiteY183" fmla="*/ 34307 h 188758"/>
                <a:gd name="connsiteX184" fmla="*/ 1101785 w 1118193"/>
                <a:gd name="connsiteY184" fmla="*/ 24799 h 188758"/>
                <a:gd name="connsiteX185" fmla="*/ 1093910 w 1118193"/>
                <a:gd name="connsiteY185" fmla="*/ 19221 h 188758"/>
                <a:gd name="connsiteX186" fmla="*/ 1081974 w 1118193"/>
                <a:gd name="connsiteY186" fmla="*/ 16049 h 188758"/>
                <a:gd name="connsiteX187" fmla="*/ 1065114 w 1118193"/>
                <a:gd name="connsiteY187" fmla="*/ 15387 h 188758"/>
                <a:gd name="connsiteX188" fmla="*/ 1050285 w 1118193"/>
                <a:gd name="connsiteY188" fmla="*/ 15902 h 188758"/>
                <a:gd name="connsiteX189" fmla="*/ 1046354 w 1118193"/>
                <a:gd name="connsiteY189" fmla="*/ 18941 h 188758"/>
                <a:gd name="connsiteX190" fmla="*/ 1045596 w 1118193"/>
                <a:gd name="connsiteY190" fmla="*/ 25785 h 188758"/>
                <a:gd name="connsiteX191" fmla="*/ 1045596 w 1118193"/>
                <a:gd name="connsiteY191" fmla="*/ 162565 h 188758"/>
                <a:gd name="connsiteX192" fmla="*/ 1046612 w 1118193"/>
                <a:gd name="connsiteY192" fmla="*/ 169917 h 188758"/>
                <a:gd name="connsiteX193" fmla="*/ 1053714 w 1118193"/>
                <a:gd name="connsiteY193" fmla="*/ 173590 h 188758"/>
                <a:gd name="connsiteX194" fmla="*/ 1072855 w 1118193"/>
                <a:gd name="connsiteY194" fmla="*/ 175113 h 188758"/>
                <a:gd name="connsiteX195" fmla="*/ 1083247 w 1118193"/>
                <a:gd name="connsiteY195" fmla="*/ 175113 h 188758"/>
                <a:gd name="connsiteX196" fmla="*/ 1083247 w 1118193"/>
                <a:gd name="connsiteY196" fmla="*/ 183097 h 188758"/>
                <a:gd name="connsiteX197" fmla="*/ 1033939 w 1118193"/>
                <a:gd name="connsiteY197" fmla="*/ 182340 h 188758"/>
                <a:gd name="connsiteX198" fmla="*/ 984875 w 1118193"/>
                <a:gd name="connsiteY198" fmla="*/ 183097 h 188758"/>
                <a:gd name="connsiteX199" fmla="*/ 984875 w 1118193"/>
                <a:gd name="connsiteY199" fmla="*/ 175113 h 188758"/>
                <a:gd name="connsiteX200" fmla="*/ 995274 w 1118193"/>
                <a:gd name="connsiteY200" fmla="*/ 175113 h 188758"/>
                <a:gd name="connsiteX201" fmla="*/ 1014415 w 1118193"/>
                <a:gd name="connsiteY201" fmla="*/ 173590 h 188758"/>
                <a:gd name="connsiteX202" fmla="*/ 1021517 w 1118193"/>
                <a:gd name="connsiteY202" fmla="*/ 169917 h 188758"/>
                <a:gd name="connsiteX203" fmla="*/ 1022532 w 1118193"/>
                <a:gd name="connsiteY203" fmla="*/ 162565 h 188758"/>
                <a:gd name="connsiteX204" fmla="*/ 1022532 w 1118193"/>
                <a:gd name="connsiteY204" fmla="*/ 25785 h 188758"/>
                <a:gd name="connsiteX205" fmla="*/ 1022312 w 1118193"/>
                <a:gd name="connsiteY205" fmla="*/ 20589 h 188758"/>
                <a:gd name="connsiteX206" fmla="*/ 1020914 w 1118193"/>
                <a:gd name="connsiteY206" fmla="*/ 17801 h 188758"/>
                <a:gd name="connsiteX207" fmla="*/ 1017109 w 1118193"/>
                <a:gd name="connsiteY207" fmla="*/ 15902 h 188758"/>
                <a:gd name="connsiteX208" fmla="*/ 1003163 w 1118193"/>
                <a:gd name="connsiteY208" fmla="*/ 15387 h 188758"/>
                <a:gd name="connsiteX209" fmla="*/ 986178 w 1118193"/>
                <a:gd name="connsiteY209" fmla="*/ 16049 h 188758"/>
                <a:gd name="connsiteX210" fmla="*/ 974263 w 1118193"/>
                <a:gd name="connsiteY210" fmla="*/ 19221 h 188758"/>
                <a:gd name="connsiteX211" fmla="*/ 966271 w 1118193"/>
                <a:gd name="connsiteY211" fmla="*/ 24799 h 188758"/>
                <a:gd name="connsiteX212" fmla="*/ 961325 w 1118193"/>
                <a:gd name="connsiteY212" fmla="*/ 34307 h 188758"/>
                <a:gd name="connsiteX213" fmla="*/ 958286 w 1118193"/>
                <a:gd name="connsiteY213" fmla="*/ 47363 h 188758"/>
                <a:gd name="connsiteX214" fmla="*/ 956387 w 1118193"/>
                <a:gd name="connsiteY214" fmla="*/ 65746 h 1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1118193" h="188758">
                  <a:moveTo>
                    <a:pt x="149" y="95154"/>
                  </a:moveTo>
                  <a:cubicBezTo>
                    <a:pt x="149" y="68705"/>
                    <a:pt x="8598" y="46266"/>
                    <a:pt x="25502" y="27846"/>
                  </a:cubicBezTo>
                  <a:cubicBezTo>
                    <a:pt x="42487" y="9337"/>
                    <a:pt x="62770" y="80"/>
                    <a:pt x="86348" y="80"/>
                  </a:cubicBezTo>
                  <a:cubicBezTo>
                    <a:pt x="110097" y="80"/>
                    <a:pt x="130423" y="9337"/>
                    <a:pt x="147328" y="27846"/>
                  </a:cubicBezTo>
                  <a:cubicBezTo>
                    <a:pt x="164313" y="46355"/>
                    <a:pt x="172806" y="68786"/>
                    <a:pt x="172806" y="95154"/>
                  </a:cubicBezTo>
                  <a:cubicBezTo>
                    <a:pt x="172806" y="121272"/>
                    <a:pt x="164313" y="143416"/>
                    <a:pt x="147328" y="161586"/>
                  </a:cubicBezTo>
                  <a:cubicBezTo>
                    <a:pt x="130342" y="179749"/>
                    <a:pt x="110016" y="188838"/>
                    <a:pt x="86348" y="188838"/>
                  </a:cubicBezTo>
                  <a:cubicBezTo>
                    <a:pt x="63027" y="188838"/>
                    <a:pt x="42826" y="179793"/>
                    <a:pt x="25752" y="161712"/>
                  </a:cubicBezTo>
                  <a:cubicBezTo>
                    <a:pt x="8686" y="143622"/>
                    <a:pt x="149" y="121441"/>
                    <a:pt x="149" y="95154"/>
                  </a:cubicBezTo>
                  <a:close/>
                  <a:moveTo>
                    <a:pt x="26900" y="91475"/>
                  </a:moveTo>
                  <a:cubicBezTo>
                    <a:pt x="26900" y="107533"/>
                    <a:pt x="28799" y="121736"/>
                    <a:pt x="32603" y="134070"/>
                  </a:cubicBezTo>
                  <a:cubicBezTo>
                    <a:pt x="36401" y="146323"/>
                    <a:pt x="41347" y="155788"/>
                    <a:pt x="47432" y="162470"/>
                  </a:cubicBezTo>
                  <a:cubicBezTo>
                    <a:pt x="53600" y="169144"/>
                    <a:pt x="59980" y="174090"/>
                    <a:pt x="66574" y="177299"/>
                  </a:cubicBezTo>
                  <a:cubicBezTo>
                    <a:pt x="73168" y="180515"/>
                    <a:pt x="79843" y="182119"/>
                    <a:pt x="86606" y="182119"/>
                  </a:cubicBezTo>
                  <a:cubicBezTo>
                    <a:pt x="93193" y="182119"/>
                    <a:pt x="99699" y="180559"/>
                    <a:pt x="106123" y="177431"/>
                  </a:cubicBezTo>
                  <a:cubicBezTo>
                    <a:pt x="112636" y="174303"/>
                    <a:pt x="118973" y="169446"/>
                    <a:pt x="125139" y="162853"/>
                  </a:cubicBezTo>
                  <a:cubicBezTo>
                    <a:pt x="131306" y="156259"/>
                    <a:pt x="136341" y="146795"/>
                    <a:pt x="140226" y="134460"/>
                  </a:cubicBezTo>
                  <a:cubicBezTo>
                    <a:pt x="144112" y="122118"/>
                    <a:pt x="146055" y="107790"/>
                    <a:pt x="146055" y="91482"/>
                  </a:cubicBezTo>
                  <a:cubicBezTo>
                    <a:pt x="146055" y="78809"/>
                    <a:pt x="144700" y="67395"/>
                    <a:pt x="142000" y="57253"/>
                  </a:cubicBezTo>
                  <a:cubicBezTo>
                    <a:pt x="139299" y="47031"/>
                    <a:pt x="135832" y="38833"/>
                    <a:pt x="131601" y="32666"/>
                  </a:cubicBezTo>
                  <a:cubicBezTo>
                    <a:pt x="127377" y="26492"/>
                    <a:pt x="122519" y="21377"/>
                    <a:pt x="117029" y="17322"/>
                  </a:cubicBezTo>
                  <a:cubicBezTo>
                    <a:pt x="111620" y="13267"/>
                    <a:pt x="106336" y="10478"/>
                    <a:pt x="101177" y="8955"/>
                  </a:cubicBezTo>
                  <a:cubicBezTo>
                    <a:pt x="96107" y="7350"/>
                    <a:pt x="91161" y="6548"/>
                    <a:pt x="86348" y="6548"/>
                  </a:cubicBezTo>
                  <a:cubicBezTo>
                    <a:pt x="80263" y="6548"/>
                    <a:pt x="74051" y="7902"/>
                    <a:pt x="67715" y="10603"/>
                  </a:cubicBezTo>
                  <a:cubicBezTo>
                    <a:pt x="61371" y="13311"/>
                    <a:pt x="54991" y="17661"/>
                    <a:pt x="48573" y="23666"/>
                  </a:cubicBezTo>
                  <a:cubicBezTo>
                    <a:pt x="42230" y="29575"/>
                    <a:pt x="37034" y="38407"/>
                    <a:pt x="32979" y="50159"/>
                  </a:cubicBezTo>
                  <a:cubicBezTo>
                    <a:pt x="28924" y="61817"/>
                    <a:pt x="26893" y="75593"/>
                    <a:pt x="26893" y="91482"/>
                  </a:cubicBezTo>
                  <a:close/>
                  <a:moveTo>
                    <a:pt x="195877" y="13893"/>
                  </a:moveTo>
                  <a:lnTo>
                    <a:pt x="195877" y="5783"/>
                  </a:lnTo>
                  <a:cubicBezTo>
                    <a:pt x="201963" y="6290"/>
                    <a:pt x="214768" y="6541"/>
                    <a:pt x="234285" y="6541"/>
                  </a:cubicBezTo>
                  <a:cubicBezTo>
                    <a:pt x="253640" y="6541"/>
                    <a:pt x="266365" y="6290"/>
                    <a:pt x="272443" y="5783"/>
                  </a:cubicBezTo>
                  <a:lnTo>
                    <a:pt x="272443" y="13893"/>
                  </a:lnTo>
                  <a:lnTo>
                    <a:pt x="266232" y="13893"/>
                  </a:lnTo>
                  <a:cubicBezTo>
                    <a:pt x="256856" y="13893"/>
                    <a:pt x="251065" y="14695"/>
                    <a:pt x="248864" y="16299"/>
                  </a:cubicBezTo>
                  <a:cubicBezTo>
                    <a:pt x="246752" y="17823"/>
                    <a:pt x="245692" y="21075"/>
                    <a:pt x="245692" y="26065"/>
                  </a:cubicBezTo>
                  <a:lnTo>
                    <a:pt x="245692" y="124944"/>
                  </a:lnTo>
                  <a:cubicBezTo>
                    <a:pt x="245692" y="136521"/>
                    <a:pt x="247304" y="146323"/>
                    <a:pt x="250513" y="154352"/>
                  </a:cubicBezTo>
                  <a:cubicBezTo>
                    <a:pt x="253728" y="162301"/>
                    <a:pt x="257828" y="168041"/>
                    <a:pt x="262810" y="171595"/>
                  </a:cubicBezTo>
                  <a:cubicBezTo>
                    <a:pt x="267799" y="175143"/>
                    <a:pt x="272318" y="177593"/>
                    <a:pt x="276373" y="178947"/>
                  </a:cubicBezTo>
                  <a:cubicBezTo>
                    <a:pt x="280517" y="180213"/>
                    <a:pt x="284572" y="180846"/>
                    <a:pt x="288546" y="180846"/>
                  </a:cubicBezTo>
                  <a:cubicBezTo>
                    <a:pt x="301726" y="180846"/>
                    <a:pt x="313309" y="175606"/>
                    <a:pt x="323281" y="165127"/>
                  </a:cubicBezTo>
                  <a:cubicBezTo>
                    <a:pt x="333334" y="154647"/>
                    <a:pt x="338368" y="140657"/>
                    <a:pt x="338368" y="123163"/>
                  </a:cubicBezTo>
                  <a:lnTo>
                    <a:pt x="338368" y="33034"/>
                  </a:lnTo>
                  <a:cubicBezTo>
                    <a:pt x="338368" y="30414"/>
                    <a:pt x="338191" y="28339"/>
                    <a:pt x="337853" y="26823"/>
                  </a:cubicBezTo>
                  <a:cubicBezTo>
                    <a:pt x="337507" y="25300"/>
                    <a:pt x="336579" y="23357"/>
                    <a:pt x="335063" y="20994"/>
                  </a:cubicBezTo>
                  <a:cubicBezTo>
                    <a:pt x="333621" y="18625"/>
                    <a:pt x="330920" y="16851"/>
                    <a:pt x="326946" y="15674"/>
                  </a:cubicBezTo>
                  <a:cubicBezTo>
                    <a:pt x="322972" y="14489"/>
                    <a:pt x="317865" y="13900"/>
                    <a:pt x="311610" y="13900"/>
                  </a:cubicBezTo>
                  <a:lnTo>
                    <a:pt x="311610" y="5783"/>
                  </a:lnTo>
                  <a:cubicBezTo>
                    <a:pt x="330288" y="6290"/>
                    <a:pt x="340598" y="6541"/>
                    <a:pt x="342540" y="6541"/>
                  </a:cubicBezTo>
                  <a:cubicBezTo>
                    <a:pt x="344226" y="6541"/>
                    <a:pt x="354411" y="6290"/>
                    <a:pt x="373089" y="5783"/>
                  </a:cubicBezTo>
                  <a:lnTo>
                    <a:pt x="373089" y="13900"/>
                  </a:lnTo>
                  <a:cubicBezTo>
                    <a:pt x="366841" y="13900"/>
                    <a:pt x="361726" y="14445"/>
                    <a:pt x="357752" y="15549"/>
                  </a:cubicBezTo>
                  <a:cubicBezTo>
                    <a:pt x="353778" y="16645"/>
                    <a:pt x="351078" y="18419"/>
                    <a:pt x="349643" y="20869"/>
                  </a:cubicBezTo>
                  <a:cubicBezTo>
                    <a:pt x="348200" y="23320"/>
                    <a:pt x="347273" y="25432"/>
                    <a:pt x="346853" y="27206"/>
                  </a:cubicBezTo>
                  <a:cubicBezTo>
                    <a:pt x="346507" y="28891"/>
                    <a:pt x="346338" y="31172"/>
                    <a:pt x="346338" y="34050"/>
                  </a:cubicBezTo>
                  <a:lnTo>
                    <a:pt x="346338" y="117210"/>
                  </a:lnTo>
                  <a:cubicBezTo>
                    <a:pt x="346338" y="125659"/>
                    <a:pt x="346081" y="131620"/>
                    <a:pt x="345580" y="135078"/>
                  </a:cubicBezTo>
                  <a:cubicBezTo>
                    <a:pt x="343298" y="150121"/>
                    <a:pt x="336785" y="162845"/>
                    <a:pt x="326056" y="173236"/>
                  </a:cubicBezTo>
                  <a:cubicBezTo>
                    <a:pt x="315407" y="183635"/>
                    <a:pt x="302727" y="188831"/>
                    <a:pt x="288023" y="188831"/>
                  </a:cubicBezTo>
                  <a:cubicBezTo>
                    <a:pt x="270191" y="188831"/>
                    <a:pt x="254810" y="182575"/>
                    <a:pt x="241880" y="170072"/>
                  </a:cubicBezTo>
                  <a:cubicBezTo>
                    <a:pt x="229038" y="157480"/>
                    <a:pt x="222613" y="142099"/>
                    <a:pt x="222613" y="123921"/>
                  </a:cubicBezTo>
                  <a:lnTo>
                    <a:pt x="222613" y="26058"/>
                  </a:lnTo>
                  <a:cubicBezTo>
                    <a:pt x="222613" y="21075"/>
                    <a:pt x="221517" y="17823"/>
                    <a:pt x="219316" y="16299"/>
                  </a:cubicBezTo>
                  <a:cubicBezTo>
                    <a:pt x="217116" y="14695"/>
                    <a:pt x="211368" y="13893"/>
                    <a:pt x="202074" y="13893"/>
                  </a:cubicBezTo>
                  <a:close/>
                  <a:moveTo>
                    <a:pt x="391355" y="65746"/>
                  </a:moveTo>
                  <a:lnTo>
                    <a:pt x="396300" y="7431"/>
                  </a:lnTo>
                  <a:lnTo>
                    <a:pt x="554886" y="7431"/>
                  </a:lnTo>
                  <a:lnTo>
                    <a:pt x="559831" y="65746"/>
                  </a:lnTo>
                  <a:lnTo>
                    <a:pt x="553362" y="65746"/>
                  </a:lnTo>
                  <a:cubicBezTo>
                    <a:pt x="552685" y="57968"/>
                    <a:pt x="552008" y="51845"/>
                    <a:pt x="551332" y="47363"/>
                  </a:cubicBezTo>
                  <a:cubicBezTo>
                    <a:pt x="550735" y="42881"/>
                    <a:pt x="549683" y="38532"/>
                    <a:pt x="548159" y="34307"/>
                  </a:cubicBezTo>
                  <a:cubicBezTo>
                    <a:pt x="546724" y="29995"/>
                    <a:pt x="545076" y="26823"/>
                    <a:pt x="543214" y="24799"/>
                  </a:cubicBezTo>
                  <a:cubicBezTo>
                    <a:pt x="541440" y="22680"/>
                    <a:pt x="538820" y="20825"/>
                    <a:pt x="535354" y="19221"/>
                  </a:cubicBezTo>
                  <a:cubicBezTo>
                    <a:pt x="531888" y="17528"/>
                    <a:pt x="527922" y="16476"/>
                    <a:pt x="523439" y="16049"/>
                  </a:cubicBezTo>
                  <a:cubicBezTo>
                    <a:pt x="518958" y="15608"/>
                    <a:pt x="513335" y="15387"/>
                    <a:pt x="506580" y="15387"/>
                  </a:cubicBezTo>
                  <a:cubicBezTo>
                    <a:pt x="498631" y="15387"/>
                    <a:pt x="493686" y="15556"/>
                    <a:pt x="491743" y="15902"/>
                  </a:cubicBezTo>
                  <a:cubicBezTo>
                    <a:pt x="489631" y="16402"/>
                    <a:pt x="488321" y="17418"/>
                    <a:pt x="487813" y="18941"/>
                  </a:cubicBezTo>
                  <a:cubicBezTo>
                    <a:pt x="487313" y="20376"/>
                    <a:pt x="487055" y="22657"/>
                    <a:pt x="487055" y="25785"/>
                  </a:cubicBezTo>
                  <a:lnTo>
                    <a:pt x="487055" y="162565"/>
                  </a:lnTo>
                  <a:cubicBezTo>
                    <a:pt x="487055" y="166032"/>
                    <a:pt x="487394" y="168482"/>
                    <a:pt x="488071" y="169917"/>
                  </a:cubicBezTo>
                  <a:cubicBezTo>
                    <a:pt x="488836" y="171271"/>
                    <a:pt x="491199" y="172493"/>
                    <a:pt x="495172" y="173590"/>
                  </a:cubicBezTo>
                  <a:cubicBezTo>
                    <a:pt x="499146" y="174605"/>
                    <a:pt x="505527" y="175113"/>
                    <a:pt x="514314" y="175113"/>
                  </a:cubicBezTo>
                  <a:lnTo>
                    <a:pt x="524713" y="175113"/>
                  </a:lnTo>
                  <a:lnTo>
                    <a:pt x="524713" y="183097"/>
                  </a:lnTo>
                  <a:cubicBezTo>
                    <a:pt x="517611" y="182597"/>
                    <a:pt x="501178" y="182340"/>
                    <a:pt x="475398" y="182340"/>
                  </a:cubicBezTo>
                  <a:cubicBezTo>
                    <a:pt x="449795" y="182340"/>
                    <a:pt x="433442" y="182597"/>
                    <a:pt x="426341" y="183097"/>
                  </a:cubicBezTo>
                  <a:lnTo>
                    <a:pt x="426341" y="175113"/>
                  </a:lnTo>
                  <a:lnTo>
                    <a:pt x="436732" y="175113"/>
                  </a:lnTo>
                  <a:cubicBezTo>
                    <a:pt x="445526" y="175113"/>
                    <a:pt x="451907" y="174605"/>
                    <a:pt x="455874" y="173590"/>
                  </a:cubicBezTo>
                  <a:cubicBezTo>
                    <a:pt x="459936" y="172493"/>
                    <a:pt x="462299" y="171264"/>
                    <a:pt x="462975" y="169917"/>
                  </a:cubicBezTo>
                  <a:cubicBezTo>
                    <a:pt x="463652" y="168482"/>
                    <a:pt x="463991" y="166032"/>
                    <a:pt x="463991" y="162565"/>
                  </a:cubicBezTo>
                  <a:lnTo>
                    <a:pt x="463991" y="25785"/>
                  </a:lnTo>
                  <a:cubicBezTo>
                    <a:pt x="463991" y="23334"/>
                    <a:pt x="463917" y="21605"/>
                    <a:pt x="463770" y="20589"/>
                  </a:cubicBezTo>
                  <a:cubicBezTo>
                    <a:pt x="463623" y="19574"/>
                    <a:pt x="463159" y="18639"/>
                    <a:pt x="462372" y="17801"/>
                  </a:cubicBezTo>
                  <a:cubicBezTo>
                    <a:pt x="461614" y="16866"/>
                    <a:pt x="460348" y="16233"/>
                    <a:pt x="458567" y="15902"/>
                  </a:cubicBezTo>
                  <a:cubicBezTo>
                    <a:pt x="456875" y="15556"/>
                    <a:pt x="452231" y="15387"/>
                    <a:pt x="444629" y="15387"/>
                  </a:cubicBezTo>
                  <a:cubicBezTo>
                    <a:pt x="437866" y="15387"/>
                    <a:pt x="432206" y="15608"/>
                    <a:pt x="427636" y="16049"/>
                  </a:cubicBezTo>
                  <a:cubicBezTo>
                    <a:pt x="423162" y="16491"/>
                    <a:pt x="419188" y="17543"/>
                    <a:pt x="415721" y="19221"/>
                  </a:cubicBezTo>
                  <a:cubicBezTo>
                    <a:pt x="412263" y="20825"/>
                    <a:pt x="409599" y="22680"/>
                    <a:pt x="407737" y="24799"/>
                  </a:cubicBezTo>
                  <a:cubicBezTo>
                    <a:pt x="405963" y="26823"/>
                    <a:pt x="404315" y="29995"/>
                    <a:pt x="402791" y="34307"/>
                  </a:cubicBezTo>
                  <a:cubicBezTo>
                    <a:pt x="401356" y="38532"/>
                    <a:pt x="400340" y="42881"/>
                    <a:pt x="399752" y="47363"/>
                  </a:cubicBezTo>
                  <a:cubicBezTo>
                    <a:pt x="399156" y="51845"/>
                    <a:pt x="398523" y="57968"/>
                    <a:pt x="397853" y="65746"/>
                  </a:cubicBezTo>
                  <a:close/>
                  <a:moveTo>
                    <a:pt x="578465" y="183127"/>
                  </a:moveTo>
                  <a:lnTo>
                    <a:pt x="578465" y="175143"/>
                  </a:lnTo>
                  <a:lnTo>
                    <a:pt x="584676" y="175143"/>
                  </a:lnTo>
                  <a:cubicBezTo>
                    <a:pt x="594052" y="175143"/>
                    <a:pt x="599800" y="174385"/>
                    <a:pt x="601912" y="172861"/>
                  </a:cubicBezTo>
                  <a:cubicBezTo>
                    <a:pt x="604112" y="171257"/>
                    <a:pt x="605209" y="167923"/>
                    <a:pt x="605209" y="162845"/>
                  </a:cubicBezTo>
                  <a:lnTo>
                    <a:pt x="605209" y="26065"/>
                  </a:lnTo>
                  <a:cubicBezTo>
                    <a:pt x="605209" y="21082"/>
                    <a:pt x="604112" y="17823"/>
                    <a:pt x="601912" y="16307"/>
                  </a:cubicBezTo>
                  <a:cubicBezTo>
                    <a:pt x="599718" y="14702"/>
                    <a:pt x="593971" y="13900"/>
                    <a:pt x="584676" y="13900"/>
                  </a:cubicBezTo>
                  <a:lnTo>
                    <a:pt x="578465" y="13900"/>
                  </a:lnTo>
                  <a:lnTo>
                    <a:pt x="578465" y="5783"/>
                  </a:lnTo>
                  <a:lnTo>
                    <a:pt x="670118" y="5783"/>
                  </a:lnTo>
                  <a:cubicBezTo>
                    <a:pt x="687611" y="5783"/>
                    <a:pt x="702190" y="10603"/>
                    <a:pt x="713847" y="20236"/>
                  </a:cubicBezTo>
                  <a:cubicBezTo>
                    <a:pt x="725511" y="29869"/>
                    <a:pt x="731347" y="41152"/>
                    <a:pt x="731347" y="54082"/>
                  </a:cubicBezTo>
                  <a:cubicBezTo>
                    <a:pt x="731347" y="66931"/>
                    <a:pt x="725386" y="78000"/>
                    <a:pt x="713471" y="87294"/>
                  </a:cubicBezTo>
                  <a:cubicBezTo>
                    <a:pt x="701638" y="96508"/>
                    <a:pt x="687861" y="101115"/>
                    <a:pt x="672141" y="101115"/>
                  </a:cubicBezTo>
                  <a:lnTo>
                    <a:pt x="628280" y="101115"/>
                  </a:lnTo>
                  <a:lnTo>
                    <a:pt x="628280" y="162853"/>
                  </a:lnTo>
                  <a:cubicBezTo>
                    <a:pt x="628280" y="167834"/>
                    <a:pt x="629340" y="171131"/>
                    <a:pt x="631452" y="172736"/>
                  </a:cubicBezTo>
                  <a:cubicBezTo>
                    <a:pt x="633653" y="174340"/>
                    <a:pt x="639444" y="175143"/>
                    <a:pt x="648820" y="175143"/>
                  </a:cubicBezTo>
                  <a:lnTo>
                    <a:pt x="655031" y="175143"/>
                  </a:lnTo>
                  <a:lnTo>
                    <a:pt x="655031" y="183127"/>
                  </a:lnTo>
                  <a:cubicBezTo>
                    <a:pt x="648945" y="182627"/>
                    <a:pt x="636147" y="182369"/>
                    <a:pt x="616623" y="182369"/>
                  </a:cubicBezTo>
                  <a:cubicBezTo>
                    <a:pt x="597268" y="182369"/>
                    <a:pt x="584551" y="182627"/>
                    <a:pt x="578465" y="183127"/>
                  </a:cubicBezTo>
                  <a:close/>
                  <a:moveTo>
                    <a:pt x="627522" y="94396"/>
                  </a:moveTo>
                  <a:lnTo>
                    <a:pt x="663274" y="94396"/>
                  </a:lnTo>
                  <a:cubicBezTo>
                    <a:pt x="671045" y="94396"/>
                    <a:pt x="677764" y="93292"/>
                    <a:pt x="683424" y="91099"/>
                  </a:cubicBezTo>
                  <a:cubicBezTo>
                    <a:pt x="689090" y="88899"/>
                    <a:pt x="693189" y="86492"/>
                    <a:pt x="695721" y="83872"/>
                  </a:cubicBezTo>
                  <a:cubicBezTo>
                    <a:pt x="698341" y="81164"/>
                    <a:pt x="700372" y="77661"/>
                    <a:pt x="701807" y="73349"/>
                  </a:cubicBezTo>
                  <a:cubicBezTo>
                    <a:pt x="703330" y="68955"/>
                    <a:pt x="704177" y="65569"/>
                    <a:pt x="704338" y="63207"/>
                  </a:cubicBezTo>
                  <a:cubicBezTo>
                    <a:pt x="704485" y="60756"/>
                    <a:pt x="704560" y="57717"/>
                    <a:pt x="704560" y="54082"/>
                  </a:cubicBezTo>
                  <a:cubicBezTo>
                    <a:pt x="704560" y="50277"/>
                    <a:pt x="704485" y="47194"/>
                    <a:pt x="704338" y="44824"/>
                  </a:cubicBezTo>
                  <a:cubicBezTo>
                    <a:pt x="704191" y="42373"/>
                    <a:pt x="703352" y="38995"/>
                    <a:pt x="701807" y="34683"/>
                  </a:cubicBezTo>
                  <a:cubicBezTo>
                    <a:pt x="700372" y="30289"/>
                    <a:pt x="698341" y="26779"/>
                    <a:pt x="695721" y="24159"/>
                  </a:cubicBezTo>
                  <a:cubicBezTo>
                    <a:pt x="693189" y="21458"/>
                    <a:pt x="689090" y="19088"/>
                    <a:pt x="683424" y="17057"/>
                  </a:cubicBezTo>
                  <a:cubicBezTo>
                    <a:pt x="677845" y="14945"/>
                    <a:pt x="671126" y="13886"/>
                    <a:pt x="663274" y="13886"/>
                  </a:cubicBezTo>
                  <a:lnTo>
                    <a:pt x="640202" y="13886"/>
                  </a:lnTo>
                  <a:cubicBezTo>
                    <a:pt x="634285" y="13886"/>
                    <a:pt x="630694" y="14481"/>
                    <a:pt x="629421" y="15659"/>
                  </a:cubicBezTo>
                  <a:cubicBezTo>
                    <a:pt x="628155" y="16844"/>
                    <a:pt x="627522" y="19714"/>
                    <a:pt x="627522" y="24284"/>
                  </a:cubicBezTo>
                  <a:close/>
                  <a:moveTo>
                    <a:pt x="754419" y="13893"/>
                  </a:moveTo>
                  <a:lnTo>
                    <a:pt x="754419" y="5783"/>
                  </a:lnTo>
                  <a:cubicBezTo>
                    <a:pt x="760504" y="6290"/>
                    <a:pt x="773303" y="6541"/>
                    <a:pt x="792827" y="6541"/>
                  </a:cubicBezTo>
                  <a:cubicBezTo>
                    <a:pt x="812182" y="6541"/>
                    <a:pt x="824898" y="6290"/>
                    <a:pt x="830985" y="5783"/>
                  </a:cubicBezTo>
                  <a:lnTo>
                    <a:pt x="830985" y="13893"/>
                  </a:lnTo>
                  <a:lnTo>
                    <a:pt x="824774" y="13893"/>
                  </a:lnTo>
                  <a:cubicBezTo>
                    <a:pt x="815390" y="13893"/>
                    <a:pt x="809599" y="14695"/>
                    <a:pt x="807406" y="16299"/>
                  </a:cubicBezTo>
                  <a:cubicBezTo>
                    <a:pt x="805293" y="17823"/>
                    <a:pt x="804233" y="21075"/>
                    <a:pt x="804233" y="26065"/>
                  </a:cubicBezTo>
                  <a:lnTo>
                    <a:pt x="804233" y="124944"/>
                  </a:lnTo>
                  <a:cubicBezTo>
                    <a:pt x="804233" y="136521"/>
                    <a:pt x="805838" y="146323"/>
                    <a:pt x="809054" y="154352"/>
                  </a:cubicBezTo>
                  <a:cubicBezTo>
                    <a:pt x="812270" y="162301"/>
                    <a:pt x="816369" y="168041"/>
                    <a:pt x="821351" y="171595"/>
                  </a:cubicBezTo>
                  <a:cubicBezTo>
                    <a:pt x="826333" y="175143"/>
                    <a:pt x="830859" y="177593"/>
                    <a:pt x="834914" y="178947"/>
                  </a:cubicBezTo>
                  <a:cubicBezTo>
                    <a:pt x="839058" y="180213"/>
                    <a:pt x="843113" y="180846"/>
                    <a:pt x="847087" y="180846"/>
                  </a:cubicBezTo>
                  <a:cubicBezTo>
                    <a:pt x="860268" y="180846"/>
                    <a:pt x="871843" y="175606"/>
                    <a:pt x="881816" y="165127"/>
                  </a:cubicBezTo>
                  <a:cubicBezTo>
                    <a:pt x="891875" y="154647"/>
                    <a:pt x="896902" y="140657"/>
                    <a:pt x="896902" y="123163"/>
                  </a:cubicBezTo>
                  <a:lnTo>
                    <a:pt x="896902" y="33034"/>
                  </a:lnTo>
                  <a:cubicBezTo>
                    <a:pt x="896902" y="30414"/>
                    <a:pt x="896733" y="28339"/>
                    <a:pt x="896387" y="26823"/>
                  </a:cubicBezTo>
                  <a:cubicBezTo>
                    <a:pt x="896048" y="25300"/>
                    <a:pt x="895113" y="23357"/>
                    <a:pt x="893597" y="20994"/>
                  </a:cubicBezTo>
                  <a:cubicBezTo>
                    <a:pt x="892162" y="18625"/>
                    <a:pt x="889454" y="16851"/>
                    <a:pt x="885488" y="15674"/>
                  </a:cubicBezTo>
                  <a:cubicBezTo>
                    <a:pt x="881514" y="14489"/>
                    <a:pt x="876399" y="13900"/>
                    <a:pt x="870144" y="13900"/>
                  </a:cubicBezTo>
                  <a:lnTo>
                    <a:pt x="870144" y="5783"/>
                  </a:lnTo>
                  <a:cubicBezTo>
                    <a:pt x="888822" y="6290"/>
                    <a:pt x="899132" y="6541"/>
                    <a:pt x="901082" y="6541"/>
                  </a:cubicBezTo>
                  <a:cubicBezTo>
                    <a:pt x="902767" y="6541"/>
                    <a:pt x="912952" y="6290"/>
                    <a:pt x="931630" y="5783"/>
                  </a:cubicBezTo>
                  <a:lnTo>
                    <a:pt x="931630" y="13900"/>
                  </a:lnTo>
                  <a:cubicBezTo>
                    <a:pt x="925375" y="13900"/>
                    <a:pt x="920261" y="14445"/>
                    <a:pt x="916294" y="15549"/>
                  </a:cubicBezTo>
                  <a:cubicBezTo>
                    <a:pt x="912320" y="16645"/>
                    <a:pt x="909611" y="18419"/>
                    <a:pt x="908177" y="20869"/>
                  </a:cubicBezTo>
                  <a:cubicBezTo>
                    <a:pt x="906741" y="23320"/>
                    <a:pt x="905807" y="25432"/>
                    <a:pt x="905387" y="27206"/>
                  </a:cubicBezTo>
                  <a:cubicBezTo>
                    <a:pt x="905041" y="28891"/>
                    <a:pt x="904872" y="31172"/>
                    <a:pt x="904872" y="34050"/>
                  </a:cubicBezTo>
                  <a:lnTo>
                    <a:pt x="904872" y="117210"/>
                  </a:lnTo>
                  <a:cubicBezTo>
                    <a:pt x="904872" y="125659"/>
                    <a:pt x="904622" y="131620"/>
                    <a:pt x="904114" y="135078"/>
                  </a:cubicBezTo>
                  <a:cubicBezTo>
                    <a:pt x="901833" y="150121"/>
                    <a:pt x="895327" y="162845"/>
                    <a:pt x="884590" y="173236"/>
                  </a:cubicBezTo>
                  <a:cubicBezTo>
                    <a:pt x="873941" y="183635"/>
                    <a:pt x="861268" y="188831"/>
                    <a:pt x="846564" y="188831"/>
                  </a:cubicBezTo>
                  <a:cubicBezTo>
                    <a:pt x="828733" y="188831"/>
                    <a:pt x="813352" y="182575"/>
                    <a:pt x="800422" y="170072"/>
                  </a:cubicBezTo>
                  <a:cubicBezTo>
                    <a:pt x="787572" y="157480"/>
                    <a:pt x="781147" y="142099"/>
                    <a:pt x="781147" y="123921"/>
                  </a:cubicBezTo>
                  <a:lnTo>
                    <a:pt x="781147" y="26058"/>
                  </a:lnTo>
                  <a:cubicBezTo>
                    <a:pt x="781147" y="21075"/>
                    <a:pt x="780051" y="17823"/>
                    <a:pt x="777850" y="16299"/>
                  </a:cubicBezTo>
                  <a:cubicBezTo>
                    <a:pt x="775657" y="14695"/>
                    <a:pt x="769910" y="13893"/>
                    <a:pt x="760615" y="13893"/>
                  </a:cubicBezTo>
                  <a:close/>
                  <a:moveTo>
                    <a:pt x="949889" y="65746"/>
                  </a:moveTo>
                  <a:lnTo>
                    <a:pt x="954834" y="7431"/>
                  </a:lnTo>
                  <a:lnTo>
                    <a:pt x="1113412" y="7431"/>
                  </a:lnTo>
                  <a:lnTo>
                    <a:pt x="1118343" y="65746"/>
                  </a:lnTo>
                  <a:lnTo>
                    <a:pt x="1111867" y="65746"/>
                  </a:lnTo>
                  <a:cubicBezTo>
                    <a:pt x="1111205" y="57968"/>
                    <a:pt x="1110542" y="51845"/>
                    <a:pt x="1109880" y="47363"/>
                  </a:cubicBezTo>
                  <a:cubicBezTo>
                    <a:pt x="1109291" y="42881"/>
                    <a:pt x="1108187" y="38532"/>
                    <a:pt x="1106716" y="34307"/>
                  </a:cubicBezTo>
                  <a:cubicBezTo>
                    <a:pt x="1105244" y="29995"/>
                    <a:pt x="1103625" y="26823"/>
                    <a:pt x="1101785" y="24799"/>
                  </a:cubicBezTo>
                  <a:cubicBezTo>
                    <a:pt x="1099945" y="22680"/>
                    <a:pt x="1097369" y="20825"/>
                    <a:pt x="1093910" y="19221"/>
                  </a:cubicBezTo>
                  <a:cubicBezTo>
                    <a:pt x="1090452" y="17528"/>
                    <a:pt x="1086478" y="16476"/>
                    <a:pt x="1081974" y="16049"/>
                  </a:cubicBezTo>
                  <a:cubicBezTo>
                    <a:pt x="1077499" y="15608"/>
                    <a:pt x="1071877" y="15387"/>
                    <a:pt x="1065114" y="15387"/>
                  </a:cubicBezTo>
                  <a:cubicBezTo>
                    <a:pt x="1057173" y="15387"/>
                    <a:pt x="1052227" y="15556"/>
                    <a:pt x="1050285" y="15902"/>
                  </a:cubicBezTo>
                  <a:cubicBezTo>
                    <a:pt x="1048165" y="16402"/>
                    <a:pt x="1046855" y="17418"/>
                    <a:pt x="1046354" y="18941"/>
                  </a:cubicBezTo>
                  <a:cubicBezTo>
                    <a:pt x="1045847" y="20376"/>
                    <a:pt x="1045596" y="22657"/>
                    <a:pt x="1045596" y="25785"/>
                  </a:cubicBezTo>
                  <a:lnTo>
                    <a:pt x="1045596" y="162565"/>
                  </a:lnTo>
                  <a:cubicBezTo>
                    <a:pt x="1045596" y="166032"/>
                    <a:pt x="1045935" y="168482"/>
                    <a:pt x="1046612" y="169917"/>
                  </a:cubicBezTo>
                  <a:cubicBezTo>
                    <a:pt x="1047370" y="171271"/>
                    <a:pt x="1049740" y="172493"/>
                    <a:pt x="1053714" y="173590"/>
                  </a:cubicBezTo>
                  <a:cubicBezTo>
                    <a:pt x="1057688" y="174605"/>
                    <a:pt x="1064068" y="175113"/>
                    <a:pt x="1072855" y="175113"/>
                  </a:cubicBezTo>
                  <a:lnTo>
                    <a:pt x="1083247" y="175113"/>
                  </a:lnTo>
                  <a:lnTo>
                    <a:pt x="1083247" y="183097"/>
                  </a:lnTo>
                  <a:cubicBezTo>
                    <a:pt x="1076152" y="182597"/>
                    <a:pt x="1059712" y="182340"/>
                    <a:pt x="1033939" y="182340"/>
                  </a:cubicBezTo>
                  <a:cubicBezTo>
                    <a:pt x="1008329" y="182340"/>
                    <a:pt x="991977" y="182597"/>
                    <a:pt x="984875" y="183097"/>
                  </a:cubicBezTo>
                  <a:lnTo>
                    <a:pt x="984875" y="175113"/>
                  </a:lnTo>
                  <a:lnTo>
                    <a:pt x="995274" y="175113"/>
                  </a:lnTo>
                  <a:cubicBezTo>
                    <a:pt x="1004061" y="175113"/>
                    <a:pt x="1010441" y="174605"/>
                    <a:pt x="1014415" y="173590"/>
                  </a:cubicBezTo>
                  <a:cubicBezTo>
                    <a:pt x="1018470" y="172493"/>
                    <a:pt x="1020840" y="171264"/>
                    <a:pt x="1021517" y="169917"/>
                  </a:cubicBezTo>
                  <a:cubicBezTo>
                    <a:pt x="1022194" y="168482"/>
                    <a:pt x="1022532" y="166032"/>
                    <a:pt x="1022532" y="162565"/>
                  </a:cubicBezTo>
                  <a:lnTo>
                    <a:pt x="1022532" y="25785"/>
                  </a:lnTo>
                  <a:cubicBezTo>
                    <a:pt x="1022532" y="23334"/>
                    <a:pt x="1022459" y="21605"/>
                    <a:pt x="1022312" y="20589"/>
                  </a:cubicBezTo>
                  <a:cubicBezTo>
                    <a:pt x="1022165" y="19574"/>
                    <a:pt x="1021701" y="18639"/>
                    <a:pt x="1020914" y="17801"/>
                  </a:cubicBezTo>
                  <a:cubicBezTo>
                    <a:pt x="1020156" y="16866"/>
                    <a:pt x="1018882" y="16233"/>
                    <a:pt x="1017109" y="15902"/>
                  </a:cubicBezTo>
                  <a:cubicBezTo>
                    <a:pt x="1015424" y="15556"/>
                    <a:pt x="1010772" y="15387"/>
                    <a:pt x="1003163" y="15387"/>
                  </a:cubicBezTo>
                  <a:cubicBezTo>
                    <a:pt x="996400" y="15387"/>
                    <a:pt x="990740" y="15608"/>
                    <a:pt x="986178" y="16049"/>
                  </a:cubicBezTo>
                  <a:cubicBezTo>
                    <a:pt x="981696" y="16491"/>
                    <a:pt x="977722" y="17543"/>
                    <a:pt x="974263" y="19221"/>
                  </a:cubicBezTo>
                  <a:cubicBezTo>
                    <a:pt x="970797" y="20825"/>
                    <a:pt x="968133" y="22680"/>
                    <a:pt x="966271" y="24799"/>
                  </a:cubicBezTo>
                  <a:cubicBezTo>
                    <a:pt x="964497" y="26823"/>
                    <a:pt x="962849" y="29995"/>
                    <a:pt x="961325" y="34307"/>
                  </a:cubicBezTo>
                  <a:cubicBezTo>
                    <a:pt x="959890" y="38532"/>
                    <a:pt x="958882" y="42881"/>
                    <a:pt x="958286" y="47363"/>
                  </a:cubicBezTo>
                  <a:cubicBezTo>
                    <a:pt x="957697" y="51845"/>
                    <a:pt x="957064" y="57968"/>
                    <a:pt x="956387" y="65746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713D8F-4C76-A02D-3795-8D793BA6D4CE}"/>
                </a:ext>
              </a:extLst>
            </p:cNvPr>
            <p:cNvSpPr/>
            <p:nvPr/>
          </p:nvSpPr>
          <p:spPr>
            <a:xfrm>
              <a:off x="4516937" y="5043136"/>
              <a:ext cx="1299232" cy="188788"/>
            </a:xfrm>
            <a:custGeom>
              <a:avLst/>
              <a:gdLst>
                <a:gd name="connsiteX0" fmla="*/ 149 w 1299232"/>
                <a:gd name="connsiteY0" fmla="*/ 183147 h 188788"/>
                <a:gd name="connsiteX1" fmla="*/ 149 w 1299232"/>
                <a:gd name="connsiteY1" fmla="*/ 175162 h 188788"/>
                <a:gd name="connsiteX2" fmla="*/ 15493 w 1299232"/>
                <a:gd name="connsiteY2" fmla="*/ 173388 h 188788"/>
                <a:gd name="connsiteX3" fmla="*/ 23603 w 1299232"/>
                <a:gd name="connsiteY3" fmla="*/ 168068 h 188788"/>
                <a:gd name="connsiteX4" fmla="*/ 26267 w 1299232"/>
                <a:gd name="connsiteY4" fmla="*/ 162239 h 188788"/>
                <a:gd name="connsiteX5" fmla="*/ 26930 w 1299232"/>
                <a:gd name="connsiteY5" fmla="*/ 155903 h 188788"/>
                <a:gd name="connsiteX6" fmla="*/ 26930 w 1299232"/>
                <a:gd name="connsiteY6" fmla="*/ 20388 h 188788"/>
                <a:gd name="connsiteX7" fmla="*/ 25914 w 1299232"/>
                <a:gd name="connsiteY7" fmla="*/ 15826 h 188788"/>
                <a:gd name="connsiteX8" fmla="*/ 20593 w 1299232"/>
                <a:gd name="connsiteY8" fmla="*/ 14435 h 188788"/>
                <a:gd name="connsiteX9" fmla="*/ 7663 w 1299232"/>
                <a:gd name="connsiteY9" fmla="*/ 13920 h 188788"/>
                <a:gd name="connsiteX10" fmla="*/ 186 w 1299232"/>
                <a:gd name="connsiteY10" fmla="*/ 13920 h 188788"/>
                <a:gd name="connsiteX11" fmla="*/ 186 w 1299232"/>
                <a:gd name="connsiteY11" fmla="*/ 5802 h 188788"/>
                <a:gd name="connsiteX12" fmla="*/ 44297 w 1299232"/>
                <a:gd name="connsiteY12" fmla="*/ 5802 h 188788"/>
                <a:gd name="connsiteX13" fmla="*/ 48985 w 1299232"/>
                <a:gd name="connsiteY13" fmla="*/ 6317 h 188788"/>
                <a:gd name="connsiteX14" fmla="*/ 51775 w 1299232"/>
                <a:gd name="connsiteY14" fmla="*/ 9232 h 188788"/>
                <a:gd name="connsiteX15" fmla="*/ 143427 w 1299232"/>
                <a:gd name="connsiteY15" fmla="*/ 143988 h 188788"/>
                <a:gd name="connsiteX16" fmla="*/ 143427 w 1299232"/>
                <a:gd name="connsiteY16" fmla="*/ 33069 h 188788"/>
                <a:gd name="connsiteX17" fmla="*/ 142912 w 1299232"/>
                <a:gd name="connsiteY17" fmla="*/ 26858 h 188788"/>
                <a:gd name="connsiteX18" fmla="*/ 140123 w 1299232"/>
                <a:gd name="connsiteY18" fmla="*/ 21029 h 188788"/>
                <a:gd name="connsiteX19" fmla="*/ 132013 w 1299232"/>
                <a:gd name="connsiteY19" fmla="*/ 15701 h 188788"/>
                <a:gd name="connsiteX20" fmla="*/ 116676 w 1299232"/>
                <a:gd name="connsiteY20" fmla="*/ 13927 h 188788"/>
                <a:gd name="connsiteX21" fmla="*/ 116676 w 1299232"/>
                <a:gd name="connsiteY21" fmla="*/ 5810 h 188788"/>
                <a:gd name="connsiteX22" fmla="*/ 146967 w 1299232"/>
                <a:gd name="connsiteY22" fmla="*/ 6568 h 188788"/>
                <a:gd name="connsiteX23" fmla="*/ 177391 w 1299232"/>
                <a:gd name="connsiteY23" fmla="*/ 5810 h 188788"/>
                <a:gd name="connsiteX24" fmla="*/ 177391 w 1299232"/>
                <a:gd name="connsiteY24" fmla="*/ 13927 h 188788"/>
                <a:gd name="connsiteX25" fmla="*/ 162053 w 1299232"/>
                <a:gd name="connsiteY25" fmla="*/ 15701 h 188788"/>
                <a:gd name="connsiteX26" fmla="*/ 153944 w 1299232"/>
                <a:gd name="connsiteY26" fmla="*/ 21029 h 188788"/>
                <a:gd name="connsiteX27" fmla="*/ 151154 w 1299232"/>
                <a:gd name="connsiteY27" fmla="*/ 26990 h 188788"/>
                <a:gd name="connsiteX28" fmla="*/ 150639 w 1299232"/>
                <a:gd name="connsiteY28" fmla="*/ 33076 h 188788"/>
                <a:gd name="connsiteX29" fmla="*/ 150639 w 1299232"/>
                <a:gd name="connsiteY29" fmla="*/ 176450 h 188788"/>
                <a:gd name="connsiteX30" fmla="*/ 150124 w 1299232"/>
                <a:gd name="connsiteY30" fmla="*/ 181903 h 188788"/>
                <a:gd name="connsiteX31" fmla="*/ 147085 w 1299232"/>
                <a:gd name="connsiteY31" fmla="*/ 183169 h 188788"/>
                <a:gd name="connsiteX32" fmla="*/ 142647 w 1299232"/>
                <a:gd name="connsiteY32" fmla="*/ 179747 h 188788"/>
                <a:gd name="connsiteX33" fmla="*/ 36666 w 1299232"/>
                <a:gd name="connsiteY33" fmla="*/ 24076 h 188788"/>
                <a:gd name="connsiteX34" fmla="*/ 34127 w 1299232"/>
                <a:gd name="connsiteY34" fmla="*/ 20904 h 188788"/>
                <a:gd name="connsiteX35" fmla="*/ 34127 w 1299232"/>
                <a:gd name="connsiteY35" fmla="*/ 155910 h 188788"/>
                <a:gd name="connsiteX36" fmla="*/ 34642 w 1299232"/>
                <a:gd name="connsiteY36" fmla="*/ 162247 h 188788"/>
                <a:gd name="connsiteX37" fmla="*/ 37306 w 1299232"/>
                <a:gd name="connsiteY37" fmla="*/ 168075 h 188788"/>
                <a:gd name="connsiteX38" fmla="*/ 45548 w 1299232"/>
                <a:gd name="connsiteY38" fmla="*/ 173396 h 188788"/>
                <a:gd name="connsiteX39" fmla="*/ 60886 w 1299232"/>
                <a:gd name="connsiteY39" fmla="*/ 175169 h 188788"/>
                <a:gd name="connsiteX40" fmla="*/ 60886 w 1299232"/>
                <a:gd name="connsiteY40" fmla="*/ 183154 h 188788"/>
                <a:gd name="connsiteX41" fmla="*/ 30462 w 1299232"/>
                <a:gd name="connsiteY41" fmla="*/ 182396 h 188788"/>
                <a:gd name="connsiteX42" fmla="*/ 164 w 1299232"/>
                <a:gd name="connsiteY42" fmla="*/ 183154 h 188788"/>
                <a:gd name="connsiteX43" fmla="*/ 194869 w 1299232"/>
                <a:gd name="connsiteY43" fmla="*/ 13912 h 188788"/>
                <a:gd name="connsiteX44" fmla="*/ 194869 w 1299232"/>
                <a:gd name="connsiteY44" fmla="*/ 5802 h 188788"/>
                <a:gd name="connsiteX45" fmla="*/ 233277 w 1299232"/>
                <a:gd name="connsiteY45" fmla="*/ 6560 h 188788"/>
                <a:gd name="connsiteX46" fmla="*/ 271435 w 1299232"/>
                <a:gd name="connsiteY46" fmla="*/ 5802 h 188788"/>
                <a:gd name="connsiteX47" fmla="*/ 271435 w 1299232"/>
                <a:gd name="connsiteY47" fmla="*/ 13912 h 188788"/>
                <a:gd name="connsiteX48" fmla="*/ 265224 w 1299232"/>
                <a:gd name="connsiteY48" fmla="*/ 13912 h 188788"/>
                <a:gd name="connsiteX49" fmla="*/ 247856 w 1299232"/>
                <a:gd name="connsiteY49" fmla="*/ 16319 h 188788"/>
                <a:gd name="connsiteX50" fmla="*/ 244684 w 1299232"/>
                <a:gd name="connsiteY50" fmla="*/ 26077 h 188788"/>
                <a:gd name="connsiteX51" fmla="*/ 244684 w 1299232"/>
                <a:gd name="connsiteY51" fmla="*/ 124957 h 188788"/>
                <a:gd name="connsiteX52" fmla="*/ 249504 w 1299232"/>
                <a:gd name="connsiteY52" fmla="*/ 154372 h 188788"/>
                <a:gd name="connsiteX53" fmla="*/ 261801 w 1299232"/>
                <a:gd name="connsiteY53" fmla="*/ 171607 h 188788"/>
                <a:gd name="connsiteX54" fmla="*/ 275365 w 1299232"/>
                <a:gd name="connsiteY54" fmla="*/ 178959 h 188788"/>
                <a:gd name="connsiteX55" fmla="*/ 287537 w 1299232"/>
                <a:gd name="connsiteY55" fmla="*/ 180858 h 188788"/>
                <a:gd name="connsiteX56" fmla="*/ 322266 w 1299232"/>
                <a:gd name="connsiteY56" fmla="*/ 165139 h 188788"/>
                <a:gd name="connsiteX57" fmla="*/ 337352 w 1299232"/>
                <a:gd name="connsiteY57" fmla="*/ 123183 h 188788"/>
                <a:gd name="connsiteX58" fmla="*/ 337352 w 1299232"/>
                <a:gd name="connsiteY58" fmla="*/ 33047 h 188788"/>
                <a:gd name="connsiteX59" fmla="*/ 336837 w 1299232"/>
                <a:gd name="connsiteY59" fmla="*/ 26835 h 188788"/>
                <a:gd name="connsiteX60" fmla="*/ 334048 w 1299232"/>
                <a:gd name="connsiteY60" fmla="*/ 21007 h 188788"/>
                <a:gd name="connsiteX61" fmla="*/ 325938 w 1299232"/>
                <a:gd name="connsiteY61" fmla="*/ 15679 h 188788"/>
                <a:gd name="connsiteX62" fmla="*/ 310594 w 1299232"/>
                <a:gd name="connsiteY62" fmla="*/ 13905 h 188788"/>
                <a:gd name="connsiteX63" fmla="*/ 310594 w 1299232"/>
                <a:gd name="connsiteY63" fmla="*/ 5795 h 188788"/>
                <a:gd name="connsiteX64" fmla="*/ 341525 w 1299232"/>
                <a:gd name="connsiteY64" fmla="*/ 6553 h 188788"/>
                <a:gd name="connsiteX65" fmla="*/ 372081 w 1299232"/>
                <a:gd name="connsiteY65" fmla="*/ 5795 h 188788"/>
                <a:gd name="connsiteX66" fmla="*/ 372081 w 1299232"/>
                <a:gd name="connsiteY66" fmla="*/ 13905 h 188788"/>
                <a:gd name="connsiteX67" fmla="*/ 356744 w 1299232"/>
                <a:gd name="connsiteY67" fmla="*/ 15554 h 188788"/>
                <a:gd name="connsiteX68" fmla="*/ 348627 w 1299232"/>
                <a:gd name="connsiteY68" fmla="*/ 20882 h 188788"/>
                <a:gd name="connsiteX69" fmla="*/ 345837 w 1299232"/>
                <a:gd name="connsiteY69" fmla="*/ 27218 h 188788"/>
                <a:gd name="connsiteX70" fmla="*/ 345322 w 1299232"/>
                <a:gd name="connsiteY70" fmla="*/ 34062 h 188788"/>
                <a:gd name="connsiteX71" fmla="*/ 345322 w 1299232"/>
                <a:gd name="connsiteY71" fmla="*/ 117222 h 188788"/>
                <a:gd name="connsiteX72" fmla="*/ 344564 w 1299232"/>
                <a:gd name="connsiteY72" fmla="*/ 135098 h 188788"/>
                <a:gd name="connsiteX73" fmla="*/ 325040 w 1299232"/>
                <a:gd name="connsiteY73" fmla="*/ 173256 h 188788"/>
                <a:gd name="connsiteX74" fmla="*/ 287014 w 1299232"/>
                <a:gd name="connsiteY74" fmla="*/ 188850 h 188788"/>
                <a:gd name="connsiteX75" fmla="*/ 240872 w 1299232"/>
                <a:gd name="connsiteY75" fmla="*/ 170084 h 188788"/>
                <a:gd name="connsiteX76" fmla="*/ 221598 w 1299232"/>
                <a:gd name="connsiteY76" fmla="*/ 123941 h 188788"/>
                <a:gd name="connsiteX77" fmla="*/ 221598 w 1299232"/>
                <a:gd name="connsiteY77" fmla="*/ 26077 h 188788"/>
                <a:gd name="connsiteX78" fmla="*/ 218301 w 1299232"/>
                <a:gd name="connsiteY78" fmla="*/ 16319 h 188788"/>
                <a:gd name="connsiteX79" fmla="*/ 201065 w 1299232"/>
                <a:gd name="connsiteY79" fmla="*/ 13912 h 188788"/>
                <a:gd name="connsiteX80" fmla="*/ 390596 w 1299232"/>
                <a:gd name="connsiteY80" fmla="*/ 183147 h 188788"/>
                <a:gd name="connsiteX81" fmla="*/ 390596 w 1299232"/>
                <a:gd name="connsiteY81" fmla="*/ 175162 h 188788"/>
                <a:gd name="connsiteX82" fmla="*/ 405934 w 1299232"/>
                <a:gd name="connsiteY82" fmla="*/ 173388 h 188788"/>
                <a:gd name="connsiteX83" fmla="*/ 414043 w 1299232"/>
                <a:gd name="connsiteY83" fmla="*/ 168068 h 188788"/>
                <a:gd name="connsiteX84" fmla="*/ 416832 w 1299232"/>
                <a:gd name="connsiteY84" fmla="*/ 162239 h 188788"/>
                <a:gd name="connsiteX85" fmla="*/ 417355 w 1299232"/>
                <a:gd name="connsiteY85" fmla="*/ 155903 h 188788"/>
                <a:gd name="connsiteX86" fmla="*/ 417355 w 1299232"/>
                <a:gd name="connsiteY86" fmla="*/ 26092 h 188788"/>
                <a:gd name="connsiteX87" fmla="*/ 414051 w 1299232"/>
                <a:gd name="connsiteY87" fmla="*/ 16333 h 188788"/>
                <a:gd name="connsiteX88" fmla="*/ 396815 w 1299232"/>
                <a:gd name="connsiteY88" fmla="*/ 13927 h 188788"/>
                <a:gd name="connsiteX89" fmla="*/ 390604 w 1299232"/>
                <a:gd name="connsiteY89" fmla="*/ 13927 h 188788"/>
                <a:gd name="connsiteX90" fmla="*/ 390604 w 1299232"/>
                <a:gd name="connsiteY90" fmla="*/ 5810 h 188788"/>
                <a:gd name="connsiteX91" fmla="*/ 434465 w 1299232"/>
                <a:gd name="connsiteY91" fmla="*/ 5810 h 188788"/>
                <a:gd name="connsiteX92" fmla="*/ 440426 w 1299232"/>
                <a:gd name="connsiteY92" fmla="*/ 6700 h 188788"/>
                <a:gd name="connsiteX93" fmla="*/ 443598 w 1299232"/>
                <a:gd name="connsiteY93" fmla="*/ 11520 h 188788"/>
                <a:gd name="connsiteX94" fmla="*/ 499882 w 1299232"/>
                <a:gd name="connsiteY94" fmla="*/ 156926 h 188788"/>
                <a:gd name="connsiteX95" fmla="*/ 556674 w 1299232"/>
                <a:gd name="connsiteY95" fmla="*/ 10763 h 188788"/>
                <a:gd name="connsiteX96" fmla="*/ 559081 w 1299232"/>
                <a:gd name="connsiteY96" fmla="*/ 6450 h 188788"/>
                <a:gd name="connsiteX97" fmla="*/ 565292 w 1299232"/>
                <a:gd name="connsiteY97" fmla="*/ 5788 h 188788"/>
                <a:gd name="connsiteX98" fmla="*/ 609153 w 1299232"/>
                <a:gd name="connsiteY98" fmla="*/ 5788 h 188788"/>
                <a:gd name="connsiteX99" fmla="*/ 609153 w 1299232"/>
                <a:gd name="connsiteY99" fmla="*/ 13898 h 188788"/>
                <a:gd name="connsiteX100" fmla="*/ 602942 w 1299232"/>
                <a:gd name="connsiteY100" fmla="*/ 13898 h 188788"/>
                <a:gd name="connsiteX101" fmla="*/ 585574 w 1299232"/>
                <a:gd name="connsiteY101" fmla="*/ 16304 h 188788"/>
                <a:gd name="connsiteX102" fmla="*/ 582402 w 1299232"/>
                <a:gd name="connsiteY102" fmla="*/ 26070 h 188788"/>
                <a:gd name="connsiteX103" fmla="*/ 582402 w 1299232"/>
                <a:gd name="connsiteY103" fmla="*/ 162850 h 188788"/>
                <a:gd name="connsiteX104" fmla="*/ 585574 w 1299232"/>
                <a:gd name="connsiteY104" fmla="*/ 172734 h 188788"/>
                <a:gd name="connsiteX105" fmla="*/ 602942 w 1299232"/>
                <a:gd name="connsiteY105" fmla="*/ 175140 h 188788"/>
                <a:gd name="connsiteX106" fmla="*/ 609153 w 1299232"/>
                <a:gd name="connsiteY106" fmla="*/ 175140 h 188788"/>
                <a:gd name="connsiteX107" fmla="*/ 609153 w 1299232"/>
                <a:gd name="connsiteY107" fmla="*/ 183132 h 188788"/>
                <a:gd name="connsiteX108" fmla="*/ 572011 w 1299232"/>
                <a:gd name="connsiteY108" fmla="*/ 182374 h 188788"/>
                <a:gd name="connsiteX109" fmla="*/ 534611 w 1299232"/>
                <a:gd name="connsiteY109" fmla="*/ 183132 h 188788"/>
                <a:gd name="connsiteX110" fmla="*/ 534611 w 1299232"/>
                <a:gd name="connsiteY110" fmla="*/ 175140 h 188788"/>
                <a:gd name="connsiteX111" fmla="*/ 540947 w 1299232"/>
                <a:gd name="connsiteY111" fmla="*/ 175140 h 188788"/>
                <a:gd name="connsiteX112" fmla="*/ 558190 w 1299232"/>
                <a:gd name="connsiteY112" fmla="*/ 172866 h 188788"/>
                <a:gd name="connsiteX113" fmla="*/ 561362 w 1299232"/>
                <a:gd name="connsiteY113" fmla="*/ 162850 h 188788"/>
                <a:gd name="connsiteX114" fmla="*/ 561362 w 1299232"/>
                <a:gd name="connsiteY114" fmla="*/ 13898 h 188788"/>
                <a:gd name="connsiteX115" fmla="*/ 561141 w 1299232"/>
                <a:gd name="connsiteY115" fmla="*/ 13898 h 188788"/>
                <a:gd name="connsiteX116" fmla="*/ 497380 w 1299232"/>
                <a:gd name="connsiteY116" fmla="*/ 178187 h 188788"/>
                <a:gd name="connsiteX117" fmla="*/ 492692 w 1299232"/>
                <a:gd name="connsiteY117" fmla="*/ 183132 h 188788"/>
                <a:gd name="connsiteX118" fmla="*/ 487497 w 1299232"/>
                <a:gd name="connsiteY118" fmla="*/ 177429 h 188788"/>
                <a:gd name="connsiteX119" fmla="*/ 424869 w 1299232"/>
                <a:gd name="connsiteY119" fmla="*/ 15929 h 188788"/>
                <a:gd name="connsiteX120" fmla="*/ 424648 w 1299232"/>
                <a:gd name="connsiteY120" fmla="*/ 15929 h 188788"/>
                <a:gd name="connsiteX121" fmla="*/ 424648 w 1299232"/>
                <a:gd name="connsiteY121" fmla="*/ 155881 h 188788"/>
                <a:gd name="connsiteX122" fmla="*/ 425163 w 1299232"/>
                <a:gd name="connsiteY122" fmla="*/ 162217 h 188788"/>
                <a:gd name="connsiteX123" fmla="*/ 427828 w 1299232"/>
                <a:gd name="connsiteY123" fmla="*/ 168046 h 188788"/>
                <a:gd name="connsiteX124" fmla="*/ 436070 w 1299232"/>
                <a:gd name="connsiteY124" fmla="*/ 173367 h 188788"/>
                <a:gd name="connsiteX125" fmla="*/ 451407 w 1299232"/>
                <a:gd name="connsiteY125" fmla="*/ 175140 h 188788"/>
                <a:gd name="connsiteX126" fmla="*/ 451407 w 1299232"/>
                <a:gd name="connsiteY126" fmla="*/ 183125 h 188788"/>
                <a:gd name="connsiteX127" fmla="*/ 420983 w 1299232"/>
                <a:gd name="connsiteY127" fmla="*/ 182367 h 188788"/>
                <a:gd name="connsiteX128" fmla="*/ 390685 w 1299232"/>
                <a:gd name="connsiteY128" fmla="*/ 183125 h 188788"/>
                <a:gd name="connsiteX129" fmla="*/ 628030 w 1299232"/>
                <a:gd name="connsiteY129" fmla="*/ 183147 h 188788"/>
                <a:gd name="connsiteX130" fmla="*/ 628030 w 1299232"/>
                <a:gd name="connsiteY130" fmla="*/ 175162 h 188788"/>
                <a:gd name="connsiteX131" fmla="*/ 634241 w 1299232"/>
                <a:gd name="connsiteY131" fmla="*/ 175162 h 188788"/>
                <a:gd name="connsiteX132" fmla="*/ 651484 w 1299232"/>
                <a:gd name="connsiteY132" fmla="*/ 172881 h 188788"/>
                <a:gd name="connsiteX133" fmla="*/ 654781 w 1299232"/>
                <a:gd name="connsiteY133" fmla="*/ 162865 h 188788"/>
                <a:gd name="connsiteX134" fmla="*/ 654781 w 1299232"/>
                <a:gd name="connsiteY134" fmla="*/ 26084 h 188788"/>
                <a:gd name="connsiteX135" fmla="*/ 651484 w 1299232"/>
                <a:gd name="connsiteY135" fmla="*/ 16326 h 188788"/>
                <a:gd name="connsiteX136" fmla="*/ 634241 w 1299232"/>
                <a:gd name="connsiteY136" fmla="*/ 13920 h 188788"/>
                <a:gd name="connsiteX137" fmla="*/ 628030 w 1299232"/>
                <a:gd name="connsiteY137" fmla="*/ 13920 h 188788"/>
                <a:gd name="connsiteX138" fmla="*/ 628030 w 1299232"/>
                <a:gd name="connsiteY138" fmla="*/ 5802 h 188788"/>
                <a:gd name="connsiteX139" fmla="*/ 722979 w 1299232"/>
                <a:gd name="connsiteY139" fmla="*/ 5802 h 188788"/>
                <a:gd name="connsiteX140" fmla="*/ 764177 w 1299232"/>
                <a:gd name="connsiteY140" fmla="*/ 19116 h 188788"/>
                <a:gd name="connsiteX141" fmla="*/ 780662 w 1299232"/>
                <a:gd name="connsiteY141" fmla="*/ 49664 h 188788"/>
                <a:gd name="connsiteX142" fmla="*/ 768489 w 1299232"/>
                <a:gd name="connsiteY142" fmla="*/ 75400 h 188788"/>
                <a:gd name="connsiteX143" fmla="*/ 737558 w 1299232"/>
                <a:gd name="connsiteY143" fmla="*/ 90486 h 188788"/>
                <a:gd name="connsiteX144" fmla="*/ 773310 w 1299232"/>
                <a:gd name="connsiteY144" fmla="*/ 105823 h 188788"/>
                <a:gd name="connsiteX145" fmla="*/ 787631 w 1299232"/>
                <a:gd name="connsiteY145" fmla="*/ 135613 h 188788"/>
                <a:gd name="connsiteX146" fmla="*/ 771279 w 1299232"/>
                <a:gd name="connsiteY146" fmla="*/ 168951 h 188788"/>
                <a:gd name="connsiteX147" fmla="*/ 729824 w 1299232"/>
                <a:gd name="connsiteY147" fmla="*/ 183154 h 188788"/>
                <a:gd name="connsiteX148" fmla="*/ 676329 w 1299232"/>
                <a:gd name="connsiteY148" fmla="*/ 164763 h 188788"/>
                <a:gd name="connsiteX149" fmla="*/ 678227 w 1299232"/>
                <a:gd name="connsiteY149" fmla="*/ 173388 h 188788"/>
                <a:gd name="connsiteX150" fmla="*/ 689002 w 1299232"/>
                <a:gd name="connsiteY150" fmla="*/ 175162 h 188788"/>
                <a:gd name="connsiteX151" fmla="*/ 721456 w 1299232"/>
                <a:gd name="connsiteY151" fmla="*/ 175162 h 188788"/>
                <a:gd name="connsiteX152" fmla="*/ 750864 w 1299232"/>
                <a:gd name="connsiteY152" fmla="*/ 162990 h 188788"/>
                <a:gd name="connsiteX153" fmla="*/ 761638 w 1299232"/>
                <a:gd name="connsiteY153" fmla="*/ 135356 h 188788"/>
                <a:gd name="connsiteX154" fmla="*/ 752130 w 1299232"/>
                <a:gd name="connsiteY154" fmla="*/ 106956 h 188788"/>
                <a:gd name="connsiteX155" fmla="*/ 725128 w 1299232"/>
                <a:gd name="connsiteY155" fmla="*/ 93775 h 188788"/>
                <a:gd name="connsiteX156" fmla="*/ 676329 w 1299232"/>
                <a:gd name="connsiteY156" fmla="*/ 93775 h 188788"/>
                <a:gd name="connsiteX157" fmla="*/ 676329 w 1299232"/>
                <a:gd name="connsiteY157" fmla="*/ 88072 h 188788"/>
                <a:gd name="connsiteX158" fmla="*/ 713979 w 1299232"/>
                <a:gd name="connsiteY158" fmla="*/ 88072 h 188788"/>
                <a:gd name="connsiteX159" fmla="*/ 744660 w 1299232"/>
                <a:gd name="connsiteY159" fmla="*/ 76032 h 188788"/>
                <a:gd name="connsiteX160" fmla="*/ 755434 w 1299232"/>
                <a:gd name="connsiteY160" fmla="*/ 49664 h 188788"/>
                <a:gd name="connsiteX161" fmla="*/ 746809 w 1299232"/>
                <a:gd name="connsiteY161" fmla="*/ 25452 h 188788"/>
                <a:gd name="connsiteX162" fmla="*/ 721206 w 1299232"/>
                <a:gd name="connsiteY162" fmla="*/ 13912 h 188788"/>
                <a:gd name="connsiteX163" fmla="*/ 689009 w 1299232"/>
                <a:gd name="connsiteY163" fmla="*/ 13912 h 188788"/>
                <a:gd name="connsiteX164" fmla="*/ 678227 w 1299232"/>
                <a:gd name="connsiteY164" fmla="*/ 15686 h 188788"/>
                <a:gd name="connsiteX165" fmla="*/ 676329 w 1299232"/>
                <a:gd name="connsiteY165" fmla="*/ 24311 h 188788"/>
                <a:gd name="connsiteX166" fmla="*/ 810952 w 1299232"/>
                <a:gd name="connsiteY166" fmla="*/ 183147 h 188788"/>
                <a:gd name="connsiteX167" fmla="*/ 810952 w 1299232"/>
                <a:gd name="connsiteY167" fmla="*/ 175162 h 188788"/>
                <a:gd name="connsiteX168" fmla="*/ 817164 w 1299232"/>
                <a:gd name="connsiteY168" fmla="*/ 175162 h 188788"/>
                <a:gd name="connsiteX169" fmla="*/ 834407 w 1299232"/>
                <a:gd name="connsiteY169" fmla="*/ 172881 h 188788"/>
                <a:gd name="connsiteX170" fmla="*/ 837704 w 1299232"/>
                <a:gd name="connsiteY170" fmla="*/ 162865 h 188788"/>
                <a:gd name="connsiteX171" fmla="*/ 837704 w 1299232"/>
                <a:gd name="connsiteY171" fmla="*/ 26842 h 188788"/>
                <a:gd name="connsiteX172" fmla="*/ 834407 w 1299232"/>
                <a:gd name="connsiteY172" fmla="*/ 17084 h 188788"/>
                <a:gd name="connsiteX173" fmla="*/ 817164 w 1299232"/>
                <a:gd name="connsiteY173" fmla="*/ 14678 h 188788"/>
                <a:gd name="connsiteX174" fmla="*/ 810952 w 1299232"/>
                <a:gd name="connsiteY174" fmla="*/ 14678 h 188788"/>
                <a:gd name="connsiteX175" fmla="*/ 810952 w 1299232"/>
                <a:gd name="connsiteY175" fmla="*/ 6560 h 188788"/>
                <a:gd name="connsiteX176" fmla="*/ 957116 w 1299232"/>
                <a:gd name="connsiteY176" fmla="*/ 6560 h 188788"/>
                <a:gd name="connsiteX177" fmla="*/ 964343 w 1299232"/>
                <a:gd name="connsiteY177" fmla="*/ 65001 h 188788"/>
                <a:gd name="connsiteX178" fmla="*/ 957874 w 1299232"/>
                <a:gd name="connsiteY178" fmla="*/ 65001 h 188788"/>
                <a:gd name="connsiteX179" fmla="*/ 953694 w 1299232"/>
                <a:gd name="connsiteY179" fmla="*/ 41679 h 188788"/>
                <a:gd name="connsiteX180" fmla="*/ 945708 w 1299232"/>
                <a:gd name="connsiteY180" fmla="*/ 26467 h 188788"/>
                <a:gd name="connsiteX181" fmla="*/ 930879 w 1299232"/>
                <a:gd name="connsiteY181" fmla="*/ 17342 h 188788"/>
                <a:gd name="connsiteX182" fmla="*/ 906918 w 1299232"/>
                <a:gd name="connsiteY182" fmla="*/ 14678 h 188788"/>
                <a:gd name="connsiteX183" fmla="*/ 873455 w 1299232"/>
                <a:gd name="connsiteY183" fmla="*/ 14678 h 188788"/>
                <a:gd name="connsiteX184" fmla="*/ 862681 w 1299232"/>
                <a:gd name="connsiteY184" fmla="*/ 16577 h 188788"/>
                <a:gd name="connsiteX185" fmla="*/ 860782 w 1299232"/>
                <a:gd name="connsiteY185" fmla="*/ 25069 h 188788"/>
                <a:gd name="connsiteX186" fmla="*/ 860782 w 1299232"/>
                <a:gd name="connsiteY186" fmla="*/ 87307 h 188788"/>
                <a:gd name="connsiteX187" fmla="*/ 884104 w 1299232"/>
                <a:gd name="connsiteY187" fmla="*/ 87307 h 188788"/>
                <a:gd name="connsiteX188" fmla="*/ 907050 w 1299232"/>
                <a:gd name="connsiteY188" fmla="*/ 81096 h 188788"/>
                <a:gd name="connsiteX189" fmla="*/ 912121 w 1299232"/>
                <a:gd name="connsiteY189" fmla="*/ 57009 h 188788"/>
                <a:gd name="connsiteX190" fmla="*/ 918715 w 1299232"/>
                <a:gd name="connsiteY190" fmla="*/ 57009 h 188788"/>
                <a:gd name="connsiteX191" fmla="*/ 918715 w 1299232"/>
                <a:gd name="connsiteY191" fmla="*/ 125722 h 188788"/>
                <a:gd name="connsiteX192" fmla="*/ 912121 w 1299232"/>
                <a:gd name="connsiteY192" fmla="*/ 125722 h 188788"/>
                <a:gd name="connsiteX193" fmla="*/ 907050 w 1299232"/>
                <a:gd name="connsiteY193" fmla="*/ 101761 h 188788"/>
                <a:gd name="connsiteX194" fmla="*/ 884104 w 1299232"/>
                <a:gd name="connsiteY194" fmla="*/ 95424 h 188788"/>
                <a:gd name="connsiteX195" fmla="*/ 860782 w 1299232"/>
                <a:gd name="connsiteY195" fmla="*/ 95424 h 188788"/>
                <a:gd name="connsiteX196" fmla="*/ 860782 w 1299232"/>
                <a:gd name="connsiteY196" fmla="*/ 164763 h 188788"/>
                <a:gd name="connsiteX197" fmla="*/ 862681 w 1299232"/>
                <a:gd name="connsiteY197" fmla="*/ 173388 h 188788"/>
                <a:gd name="connsiteX198" fmla="*/ 873455 w 1299232"/>
                <a:gd name="connsiteY198" fmla="*/ 175162 h 188788"/>
                <a:gd name="connsiteX199" fmla="*/ 908059 w 1299232"/>
                <a:gd name="connsiteY199" fmla="*/ 175162 h 188788"/>
                <a:gd name="connsiteX200" fmla="*/ 927333 w 1299232"/>
                <a:gd name="connsiteY200" fmla="*/ 173764 h 188788"/>
                <a:gd name="connsiteX201" fmla="*/ 941271 w 1299232"/>
                <a:gd name="connsiteY201" fmla="*/ 168693 h 188788"/>
                <a:gd name="connsiteX202" fmla="*/ 950779 w 1299232"/>
                <a:gd name="connsiteY202" fmla="*/ 160833 h 188788"/>
                <a:gd name="connsiteX203" fmla="*/ 957373 w 1299232"/>
                <a:gd name="connsiteY203" fmla="*/ 149169 h 188788"/>
                <a:gd name="connsiteX204" fmla="*/ 961686 w 1299232"/>
                <a:gd name="connsiteY204" fmla="*/ 134590 h 188788"/>
                <a:gd name="connsiteX205" fmla="*/ 965108 w 1299232"/>
                <a:gd name="connsiteY205" fmla="*/ 116207 h 188788"/>
                <a:gd name="connsiteX206" fmla="*/ 971576 w 1299232"/>
                <a:gd name="connsiteY206" fmla="*/ 116207 h 188788"/>
                <a:gd name="connsiteX207" fmla="*/ 960677 w 1299232"/>
                <a:gd name="connsiteY207" fmla="*/ 183140 h 188788"/>
                <a:gd name="connsiteX208" fmla="*/ 987921 w 1299232"/>
                <a:gd name="connsiteY208" fmla="*/ 183147 h 188788"/>
                <a:gd name="connsiteX209" fmla="*/ 987921 w 1299232"/>
                <a:gd name="connsiteY209" fmla="*/ 175162 h 188788"/>
                <a:gd name="connsiteX210" fmla="*/ 994133 w 1299232"/>
                <a:gd name="connsiteY210" fmla="*/ 175162 h 188788"/>
                <a:gd name="connsiteX211" fmla="*/ 1011376 w 1299232"/>
                <a:gd name="connsiteY211" fmla="*/ 172881 h 188788"/>
                <a:gd name="connsiteX212" fmla="*/ 1014673 w 1299232"/>
                <a:gd name="connsiteY212" fmla="*/ 162865 h 188788"/>
                <a:gd name="connsiteX213" fmla="*/ 1014673 w 1299232"/>
                <a:gd name="connsiteY213" fmla="*/ 26084 h 188788"/>
                <a:gd name="connsiteX214" fmla="*/ 1011376 w 1299232"/>
                <a:gd name="connsiteY214" fmla="*/ 16326 h 188788"/>
                <a:gd name="connsiteX215" fmla="*/ 994133 w 1299232"/>
                <a:gd name="connsiteY215" fmla="*/ 13920 h 188788"/>
                <a:gd name="connsiteX216" fmla="*/ 987921 w 1299232"/>
                <a:gd name="connsiteY216" fmla="*/ 13920 h 188788"/>
                <a:gd name="connsiteX217" fmla="*/ 987921 w 1299232"/>
                <a:gd name="connsiteY217" fmla="*/ 5802 h 188788"/>
                <a:gd name="connsiteX218" fmla="*/ 1069433 w 1299232"/>
                <a:gd name="connsiteY218" fmla="*/ 5802 h 188788"/>
                <a:gd name="connsiteX219" fmla="*/ 1117350 w 1299232"/>
                <a:gd name="connsiteY219" fmla="*/ 19748 h 188788"/>
                <a:gd name="connsiteX220" fmla="*/ 1137132 w 1299232"/>
                <a:gd name="connsiteY220" fmla="*/ 52578 h 188788"/>
                <a:gd name="connsiteX221" fmla="*/ 1124326 w 1299232"/>
                <a:gd name="connsiteY221" fmla="*/ 78564 h 188788"/>
                <a:gd name="connsiteX222" fmla="*/ 1091747 w 1299232"/>
                <a:gd name="connsiteY222" fmla="*/ 94924 h 188788"/>
                <a:gd name="connsiteX223" fmla="*/ 1123436 w 1299232"/>
                <a:gd name="connsiteY223" fmla="*/ 124964 h 188788"/>
                <a:gd name="connsiteX224" fmla="*/ 1126733 w 1299232"/>
                <a:gd name="connsiteY224" fmla="*/ 145755 h 188788"/>
                <a:gd name="connsiteX225" fmla="*/ 1128381 w 1299232"/>
                <a:gd name="connsiteY225" fmla="*/ 157036 h 188788"/>
                <a:gd name="connsiteX226" fmla="*/ 1130280 w 1299232"/>
                <a:gd name="connsiteY226" fmla="*/ 166037 h 188788"/>
                <a:gd name="connsiteX227" fmla="*/ 1132561 w 1299232"/>
                <a:gd name="connsiteY227" fmla="*/ 173771 h 188788"/>
                <a:gd name="connsiteX228" fmla="*/ 1135600 w 1299232"/>
                <a:gd name="connsiteY228" fmla="*/ 178842 h 188788"/>
                <a:gd name="connsiteX229" fmla="*/ 1139656 w 1299232"/>
                <a:gd name="connsiteY229" fmla="*/ 182264 h 188788"/>
                <a:gd name="connsiteX230" fmla="*/ 1145234 w 1299232"/>
                <a:gd name="connsiteY230" fmla="*/ 183154 h 188788"/>
                <a:gd name="connsiteX231" fmla="*/ 1156265 w 1299232"/>
                <a:gd name="connsiteY231" fmla="*/ 177826 h 188788"/>
                <a:gd name="connsiteX232" fmla="*/ 1162352 w 1299232"/>
                <a:gd name="connsiteY232" fmla="*/ 160075 h 188788"/>
                <a:gd name="connsiteX233" fmla="*/ 1165523 w 1299232"/>
                <a:gd name="connsiteY233" fmla="*/ 155888 h 188788"/>
                <a:gd name="connsiteX234" fmla="*/ 1168820 w 1299232"/>
                <a:gd name="connsiteY234" fmla="*/ 160075 h 188788"/>
                <a:gd name="connsiteX235" fmla="*/ 1167805 w 1299232"/>
                <a:gd name="connsiteY235" fmla="*/ 168060 h 188788"/>
                <a:gd name="connsiteX236" fmla="*/ 1164258 w 1299232"/>
                <a:gd name="connsiteY236" fmla="*/ 177193 h 188788"/>
                <a:gd name="connsiteX237" fmla="*/ 1156523 w 1299232"/>
                <a:gd name="connsiteY237" fmla="*/ 185428 h 188788"/>
                <a:gd name="connsiteX238" fmla="*/ 1144226 w 1299232"/>
                <a:gd name="connsiteY238" fmla="*/ 188850 h 188788"/>
                <a:gd name="connsiteX239" fmla="*/ 1111521 w 1299232"/>
                <a:gd name="connsiteY239" fmla="*/ 177952 h 188788"/>
                <a:gd name="connsiteX240" fmla="*/ 1103919 w 1299232"/>
                <a:gd name="connsiteY240" fmla="*/ 167177 h 188788"/>
                <a:gd name="connsiteX241" fmla="*/ 1101255 w 1299232"/>
                <a:gd name="connsiteY241" fmla="*/ 156271 h 188788"/>
                <a:gd name="connsiteX242" fmla="*/ 1100887 w 1299232"/>
                <a:gd name="connsiteY242" fmla="*/ 140809 h 188788"/>
                <a:gd name="connsiteX243" fmla="*/ 1099239 w 1299232"/>
                <a:gd name="connsiteY243" fmla="*/ 119129 h 188788"/>
                <a:gd name="connsiteX244" fmla="*/ 1090996 w 1299232"/>
                <a:gd name="connsiteY244" fmla="*/ 106073 h 188788"/>
                <a:gd name="connsiteX245" fmla="*/ 1066784 w 1299232"/>
                <a:gd name="connsiteY245" fmla="*/ 97197 h 188788"/>
                <a:gd name="connsiteX246" fmla="*/ 1036993 w 1299232"/>
                <a:gd name="connsiteY246" fmla="*/ 97197 h 188788"/>
                <a:gd name="connsiteX247" fmla="*/ 1036993 w 1299232"/>
                <a:gd name="connsiteY247" fmla="*/ 162865 h 188788"/>
                <a:gd name="connsiteX248" fmla="*/ 1040165 w 1299232"/>
                <a:gd name="connsiteY248" fmla="*/ 172756 h 188788"/>
                <a:gd name="connsiteX249" fmla="*/ 1057533 w 1299232"/>
                <a:gd name="connsiteY249" fmla="*/ 175162 h 188788"/>
                <a:gd name="connsiteX250" fmla="*/ 1063745 w 1299232"/>
                <a:gd name="connsiteY250" fmla="*/ 175162 h 188788"/>
                <a:gd name="connsiteX251" fmla="*/ 1063745 w 1299232"/>
                <a:gd name="connsiteY251" fmla="*/ 183147 h 188788"/>
                <a:gd name="connsiteX252" fmla="*/ 1025837 w 1299232"/>
                <a:gd name="connsiteY252" fmla="*/ 182389 h 188788"/>
                <a:gd name="connsiteX253" fmla="*/ 987937 w 1299232"/>
                <a:gd name="connsiteY253" fmla="*/ 183147 h 188788"/>
                <a:gd name="connsiteX254" fmla="*/ 1036979 w 1299232"/>
                <a:gd name="connsiteY254" fmla="*/ 91494 h 188788"/>
                <a:gd name="connsiteX255" fmla="*/ 1065761 w 1299232"/>
                <a:gd name="connsiteY255" fmla="*/ 91494 h 188788"/>
                <a:gd name="connsiteX256" fmla="*/ 1088832 w 1299232"/>
                <a:gd name="connsiteY256" fmla="*/ 88197 h 188788"/>
                <a:gd name="connsiteX257" fmla="*/ 1102646 w 1299232"/>
                <a:gd name="connsiteY257" fmla="*/ 78689 h 188788"/>
                <a:gd name="connsiteX258" fmla="*/ 1108732 w 1299232"/>
                <a:gd name="connsiteY258" fmla="*/ 66524 h 188788"/>
                <a:gd name="connsiteX259" fmla="*/ 1110380 w 1299232"/>
                <a:gd name="connsiteY259" fmla="*/ 52578 h 188788"/>
                <a:gd name="connsiteX260" fmla="*/ 1108349 w 1299232"/>
                <a:gd name="connsiteY260" fmla="*/ 36601 h 188788"/>
                <a:gd name="connsiteX261" fmla="*/ 1101880 w 1299232"/>
                <a:gd name="connsiteY261" fmla="*/ 25702 h 188788"/>
                <a:gd name="connsiteX262" fmla="*/ 1093012 w 1299232"/>
                <a:gd name="connsiteY262" fmla="*/ 19108 h 188788"/>
                <a:gd name="connsiteX263" fmla="*/ 1081723 w 1299232"/>
                <a:gd name="connsiteY263" fmla="*/ 15436 h 188788"/>
                <a:gd name="connsiteX264" fmla="*/ 1070191 w 1299232"/>
                <a:gd name="connsiteY264" fmla="*/ 14170 h 188788"/>
                <a:gd name="connsiteX265" fmla="*/ 1058019 w 1299232"/>
                <a:gd name="connsiteY265" fmla="*/ 13949 h 188788"/>
                <a:gd name="connsiteX266" fmla="*/ 1042682 w 1299232"/>
                <a:gd name="connsiteY266" fmla="*/ 14464 h 188788"/>
                <a:gd name="connsiteX267" fmla="*/ 1038627 w 1299232"/>
                <a:gd name="connsiteY267" fmla="*/ 16113 h 188788"/>
                <a:gd name="connsiteX268" fmla="*/ 1037236 w 1299232"/>
                <a:gd name="connsiteY268" fmla="*/ 19152 h 188788"/>
                <a:gd name="connsiteX269" fmla="*/ 1037015 w 1299232"/>
                <a:gd name="connsiteY269" fmla="*/ 24348 h 188788"/>
                <a:gd name="connsiteX270" fmla="*/ 1184430 w 1299232"/>
                <a:gd name="connsiteY270" fmla="*/ 182639 h 188788"/>
                <a:gd name="connsiteX271" fmla="*/ 1184430 w 1299232"/>
                <a:gd name="connsiteY271" fmla="*/ 130668 h 188788"/>
                <a:gd name="connsiteX272" fmla="*/ 1184577 w 1299232"/>
                <a:gd name="connsiteY272" fmla="*/ 126738 h 188788"/>
                <a:gd name="connsiteX273" fmla="*/ 1185460 w 1299232"/>
                <a:gd name="connsiteY273" fmla="*/ 124964 h 188788"/>
                <a:gd name="connsiteX274" fmla="*/ 1187741 w 1299232"/>
                <a:gd name="connsiteY274" fmla="*/ 124206 h 188788"/>
                <a:gd name="connsiteX275" fmla="*/ 1190906 w 1299232"/>
                <a:gd name="connsiteY275" fmla="*/ 126870 h 188788"/>
                <a:gd name="connsiteX276" fmla="*/ 1207023 w 1299232"/>
                <a:gd name="connsiteY276" fmla="*/ 166802 h 188788"/>
                <a:gd name="connsiteX277" fmla="*/ 1247940 w 1299232"/>
                <a:gd name="connsiteY277" fmla="*/ 180873 h 188788"/>
                <a:gd name="connsiteX278" fmla="*/ 1273183 w 1299232"/>
                <a:gd name="connsiteY278" fmla="*/ 169716 h 188788"/>
                <a:gd name="connsiteX279" fmla="*/ 1282823 w 1299232"/>
                <a:gd name="connsiteY279" fmla="*/ 143730 h 188788"/>
                <a:gd name="connsiteX280" fmla="*/ 1274728 w 1299232"/>
                <a:gd name="connsiteY280" fmla="*/ 119769 h 188788"/>
                <a:gd name="connsiteX281" fmla="*/ 1267001 w 1299232"/>
                <a:gd name="connsiteY281" fmla="*/ 112542 h 188788"/>
                <a:gd name="connsiteX282" fmla="*/ 1260157 w 1299232"/>
                <a:gd name="connsiteY282" fmla="*/ 108737 h 188788"/>
                <a:gd name="connsiteX283" fmla="*/ 1252650 w 1299232"/>
                <a:gd name="connsiteY283" fmla="*/ 106581 h 188788"/>
                <a:gd name="connsiteX284" fmla="*/ 1218430 w 1299232"/>
                <a:gd name="connsiteY284" fmla="*/ 97963 h 188788"/>
                <a:gd name="connsiteX285" fmla="*/ 1193702 w 1299232"/>
                <a:gd name="connsiteY285" fmla="*/ 79704 h 188788"/>
                <a:gd name="connsiteX286" fmla="*/ 1184430 w 1299232"/>
                <a:gd name="connsiteY286" fmla="*/ 50422 h 188788"/>
                <a:gd name="connsiteX287" fmla="*/ 1199001 w 1299232"/>
                <a:gd name="connsiteY287" fmla="*/ 14928 h 188788"/>
                <a:gd name="connsiteX288" fmla="*/ 1234988 w 1299232"/>
                <a:gd name="connsiteY288" fmla="*/ 99 h 188788"/>
                <a:gd name="connsiteX289" fmla="*/ 1254564 w 1299232"/>
                <a:gd name="connsiteY289" fmla="*/ 3521 h 188788"/>
                <a:gd name="connsiteX290" fmla="*/ 1267222 w 1299232"/>
                <a:gd name="connsiteY290" fmla="*/ 9857 h 188788"/>
                <a:gd name="connsiteX291" fmla="*/ 1276568 w 1299232"/>
                <a:gd name="connsiteY291" fmla="*/ 18350 h 188788"/>
                <a:gd name="connsiteX292" fmla="*/ 1285620 w 1299232"/>
                <a:gd name="connsiteY292" fmla="*/ 3514 h 188788"/>
                <a:gd name="connsiteX293" fmla="*/ 1289521 w 1299232"/>
                <a:gd name="connsiteY293" fmla="*/ 92 h 188788"/>
                <a:gd name="connsiteX294" fmla="*/ 1291949 w 1299232"/>
                <a:gd name="connsiteY294" fmla="*/ 1357 h 188788"/>
                <a:gd name="connsiteX295" fmla="*/ 1292464 w 1299232"/>
                <a:gd name="connsiteY295" fmla="*/ 6303 h 188788"/>
                <a:gd name="connsiteX296" fmla="*/ 1292464 w 1299232"/>
                <a:gd name="connsiteY296" fmla="*/ 58532 h 188788"/>
                <a:gd name="connsiteX297" fmla="*/ 1292317 w 1299232"/>
                <a:gd name="connsiteY297" fmla="*/ 62462 h 188788"/>
                <a:gd name="connsiteX298" fmla="*/ 1291287 w 1299232"/>
                <a:gd name="connsiteY298" fmla="*/ 64110 h 188788"/>
                <a:gd name="connsiteX299" fmla="*/ 1289005 w 1299232"/>
                <a:gd name="connsiteY299" fmla="*/ 64773 h 188788"/>
                <a:gd name="connsiteX300" fmla="*/ 1285841 w 1299232"/>
                <a:gd name="connsiteY300" fmla="*/ 61733 h 188788"/>
                <a:gd name="connsiteX301" fmla="*/ 1235282 w 1299232"/>
                <a:gd name="connsiteY301" fmla="*/ 7480 h 188788"/>
                <a:gd name="connsiteX302" fmla="*/ 1210629 w 1299232"/>
                <a:gd name="connsiteY302" fmla="*/ 17496 h 188788"/>
                <a:gd name="connsiteX303" fmla="*/ 1201062 w 1299232"/>
                <a:gd name="connsiteY303" fmla="*/ 41451 h 188788"/>
                <a:gd name="connsiteX304" fmla="*/ 1208127 w 1299232"/>
                <a:gd name="connsiteY304" fmla="*/ 62241 h 188788"/>
                <a:gd name="connsiteX305" fmla="*/ 1227261 w 1299232"/>
                <a:gd name="connsiteY305" fmla="*/ 74413 h 188788"/>
                <a:gd name="connsiteX306" fmla="*/ 1260451 w 1299232"/>
                <a:gd name="connsiteY306" fmla="*/ 82398 h 188788"/>
                <a:gd name="connsiteX307" fmla="*/ 1288269 w 1299232"/>
                <a:gd name="connsiteY307" fmla="*/ 101032 h 188788"/>
                <a:gd name="connsiteX308" fmla="*/ 1299382 w 1299232"/>
                <a:gd name="connsiteY308" fmla="*/ 134877 h 188788"/>
                <a:gd name="connsiteX309" fmla="*/ 1284958 w 1299232"/>
                <a:gd name="connsiteY309" fmla="*/ 172910 h 188788"/>
                <a:gd name="connsiteX310" fmla="*/ 1248161 w 1299232"/>
                <a:gd name="connsiteY310" fmla="*/ 188880 h 188788"/>
                <a:gd name="connsiteX311" fmla="*/ 1219681 w 1299232"/>
                <a:gd name="connsiteY311" fmla="*/ 183559 h 188788"/>
                <a:gd name="connsiteX312" fmla="*/ 1200547 w 1299232"/>
                <a:gd name="connsiteY312" fmla="*/ 170754 h 188788"/>
                <a:gd name="connsiteX313" fmla="*/ 1191936 w 1299232"/>
                <a:gd name="connsiteY313" fmla="*/ 184192 h 188788"/>
                <a:gd name="connsiteX314" fmla="*/ 1191126 w 1299232"/>
                <a:gd name="connsiteY314" fmla="*/ 185458 h 188788"/>
                <a:gd name="connsiteX315" fmla="*/ 1187226 w 1299232"/>
                <a:gd name="connsiteY315" fmla="*/ 188880 h 188788"/>
                <a:gd name="connsiteX316" fmla="*/ 1184798 w 1299232"/>
                <a:gd name="connsiteY316" fmla="*/ 187614 h 188788"/>
                <a:gd name="connsiteX317" fmla="*/ 1184430 w 1299232"/>
                <a:gd name="connsiteY317" fmla="*/ 182668 h 18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299232" h="188788">
                  <a:moveTo>
                    <a:pt x="149" y="183147"/>
                  </a:moveTo>
                  <a:lnTo>
                    <a:pt x="149" y="175162"/>
                  </a:lnTo>
                  <a:cubicBezTo>
                    <a:pt x="6404" y="175162"/>
                    <a:pt x="11519" y="174573"/>
                    <a:pt x="15493" y="173388"/>
                  </a:cubicBezTo>
                  <a:cubicBezTo>
                    <a:pt x="19467" y="172123"/>
                    <a:pt x="22168" y="170349"/>
                    <a:pt x="23603" y="168068"/>
                  </a:cubicBezTo>
                  <a:cubicBezTo>
                    <a:pt x="25038" y="165705"/>
                    <a:pt x="25928" y="163763"/>
                    <a:pt x="26267" y="162239"/>
                  </a:cubicBezTo>
                  <a:cubicBezTo>
                    <a:pt x="26709" y="160635"/>
                    <a:pt x="26930" y="158523"/>
                    <a:pt x="26930" y="155903"/>
                  </a:cubicBezTo>
                  <a:lnTo>
                    <a:pt x="26930" y="20388"/>
                  </a:lnTo>
                  <a:cubicBezTo>
                    <a:pt x="26930" y="17938"/>
                    <a:pt x="26591" y="16414"/>
                    <a:pt x="25914" y="15826"/>
                  </a:cubicBezTo>
                  <a:cubicBezTo>
                    <a:pt x="25318" y="15237"/>
                    <a:pt x="23544" y="14774"/>
                    <a:pt x="20593" y="14435"/>
                  </a:cubicBezTo>
                  <a:cubicBezTo>
                    <a:pt x="15434" y="14089"/>
                    <a:pt x="11129" y="13920"/>
                    <a:pt x="7663" y="13920"/>
                  </a:cubicBezTo>
                  <a:lnTo>
                    <a:pt x="186" y="13920"/>
                  </a:lnTo>
                  <a:lnTo>
                    <a:pt x="186" y="5802"/>
                  </a:lnTo>
                  <a:lnTo>
                    <a:pt x="44297" y="5802"/>
                  </a:lnTo>
                  <a:cubicBezTo>
                    <a:pt x="46748" y="5802"/>
                    <a:pt x="48315" y="5979"/>
                    <a:pt x="48985" y="6317"/>
                  </a:cubicBezTo>
                  <a:cubicBezTo>
                    <a:pt x="49662" y="6663"/>
                    <a:pt x="50590" y="7635"/>
                    <a:pt x="51775" y="9232"/>
                  </a:cubicBezTo>
                  <a:lnTo>
                    <a:pt x="143427" y="143988"/>
                  </a:lnTo>
                  <a:lnTo>
                    <a:pt x="143427" y="33069"/>
                  </a:lnTo>
                  <a:cubicBezTo>
                    <a:pt x="143427" y="30449"/>
                    <a:pt x="143258" y="28374"/>
                    <a:pt x="142912" y="26858"/>
                  </a:cubicBezTo>
                  <a:cubicBezTo>
                    <a:pt x="142573" y="25334"/>
                    <a:pt x="141639" y="23391"/>
                    <a:pt x="140123" y="21029"/>
                  </a:cubicBezTo>
                  <a:cubicBezTo>
                    <a:pt x="138688" y="18659"/>
                    <a:pt x="135979" y="16885"/>
                    <a:pt x="132013" y="15701"/>
                  </a:cubicBezTo>
                  <a:cubicBezTo>
                    <a:pt x="128039" y="14516"/>
                    <a:pt x="122924" y="13927"/>
                    <a:pt x="116676" y="13927"/>
                  </a:cubicBezTo>
                  <a:lnTo>
                    <a:pt x="116676" y="5810"/>
                  </a:lnTo>
                  <a:cubicBezTo>
                    <a:pt x="134839" y="6317"/>
                    <a:pt x="144943" y="6568"/>
                    <a:pt x="146967" y="6568"/>
                  </a:cubicBezTo>
                  <a:cubicBezTo>
                    <a:pt x="149086" y="6568"/>
                    <a:pt x="159228" y="6317"/>
                    <a:pt x="177391" y="5810"/>
                  </a:cubicBezTo>
                  <a:lnTo>
                    <a:pt x="177391" y="13927"/>
                  </a:lnTo>
                  <a:cubicBezTo>
                    <a:pt x="171143" y="13927"/>
                    <a:pt x="166028" y="14516"/>
                    <a:pt x="162053" y="15701"/>
                  </a:cubicBezTo>
                  <a:cubicBezTo>
                    <a:pt x="158079" y="16878"/>
                    <a:pt x="155379" y="18659"/>
                    <a:pt x="153944" y="21029"/>
                  </a:cubicBezTo>
                  <a:cubicBezTo>
                    <a:pt x="152501" y="23391"/>
                    <a:pt x="151574" y="25378"/>
                    <a:pt x="151154" y="26990"/>
                  </a:cubicBezTo>
                  <a:cubicBezTo>
                    <a:pt x="150808" y="28506"/>
                    <a:pt x="150639" y="30537"/>
                    <a:pt x="150639" y="33076"/>
                  </a:cubicBezTo>
                  <a:lnTo>
                    <a:pt x="150639" y="176450"/>
                  </a:lnTo>
                  <a:cubicBezTo>
                    <a:pt x="150639" y="179232"/>
                    <a:pt x="150462" y="181050"/>
                    <a:pt x="150124" y="181903"/>
                  </a:cubicBezTo>
                  <a:cubicBezTo>
                    <a:pt x="149778" y="182742"/>
                    <a:pt x="148763" y="183169"/>
                    <a:pt x="147085" y="183169"/>
                  </a:cubicBezTo>
                  <a:cubicBezTo>
                    <a:pt x="145900" y="183169"/>
                    <a:pt x="144421" y="182028"/>
                    <a:pt x="142647" y="179747"/>
                  </a:cubicBezTo>
                  <a:lnTo>
                    <a:pt x="36666" y="24076"/>
                  </a:lnTo>
                  <a:cubicBezTo>
                    <a:pt x="35989" y="23060"/>
                    <a:pt x="35143" y="22000"/>
                    <a:pt x="34127" y="20904"/>
                  </a:cubicBezTo>
                  <a:lnTo>
                    <a:pt x="34127" y="155910"/>
                  </a:lnTo>
                  <a:cubicBezTo>
                    <a:pt x="34127" y="158530"/>
                    <a:pt x="34303" y="160642"/>
                    <a:pt x="34642" y="162247"/>
                  </a:cubicBezTo>
                  <a:cubicBezTo>
                    <a:pt x="34988" y="163770"/>
                    <a:pt x="35878" y="165713"/>
                    <a:pt x="37306" y="168075"/>
                  </a:cubicBezTo>
                  <a:cubicBezTo>
                    <a:pt x="38829" y="170357"/>
                    <a:pt x="41574" y="172130"/>
                    <a:pt x="45548" y="173396"/>
                  </a:cubicBezTo>
                  <a:cubicBezTo>
                    <a:pt x="49523" y="174580"/>
                    <a:pt x="54638" y="175169"/>
                    <a:pt x="60886" y="175169"/>
                  </a:cubicBezTo>
                  <a:lnTo>
                    <a:pt x="60886" y="183154"/>
                  </a:lnTo>
                  <a:cubicBezTo>
                    <a:pt x="42715" y="182654"/>
                    <a:pt x="32574" y="182396"/>
                    <a:pt x="30462" y="182396"/>
                  </a:cubicBezTo>
                  <a:cubicBezTo>
                    <a:pt x="28438" y="182396"/>
                    <a:pt x="18341" y="182654"/>
                    <a:pt x="164" y="183154"/>
                  </a:cubicBezTo>
                  <a:close/>
                  <a:moveTo>
                    <a:pt x="194869" y="13912"/>
                  </a:moveTo>
                  <a:lnTo>
                    <a:pt x="194869" y="5802"/>
                  </a:lnTo>
                  <a:cubicBezTo>
                    <a:pt x="200948" y="6303"/>
                    <a:pt x="213753" y="6560"/>
                    <a:pt x="233277" y="6560"/>
                  </a:cubicBezTo>
                  <a:cubicBezTo>
                    <a:pt x="252632" y="6560"/>
                    <a:pt x="265349" y="6303"/>
                    <a:pt x="271435" y="5802"/>
                  </a:cubicBezTo>
                  <a:lnTo>
                    <a:pt x="271435" y="13912"/>
                  </a:lnTo>
                  <a:lnTo>
                    <a:pt x="265224" y="13912"/>
                  </a:lnTo>
                  <a:cubicBezTo>
                    <a:pt x="255840" y="13912"/>
                    <a:pt x="250049" y="14715"/>
                    <a:pt x="247856" y="16319"/>
                  </a:cubicBezTo>
                  <a:cubicBezTo>
                    <a:pt x="245743" y="17842"/>
                    <a:pt x="244684" y="21095"/>
                    <a:pt x="244684" y="26077"/>
                  </a:cubicBezTo>
                  <a:lnTo>
                    <a:pt x="244684" y="124957"/>
                  </a:lnTo>
                  <a:cubicBezTo>
                    <a:pt x="244684" y="136540"/>
                    <a:pt x="246288" y="146343"/>
                    <a:pt x="249504" y="154372"/>
                  </a:cubicBezTo>
                  <a:cubicBezTo>
                    <a:pt x="252720" y="162313"/>
                    <a:pt x="256812" y="168060"/>
                    <a:pt x="261801" y="171607"/>
                  </a:cubicBezTo>
                  <a:cubicBezTo>
                    <a:pt x="266784" y="175155"/>
                    <a:pt x="271310" y="177605"/>
                    <a:pt x="275365" y="178959"/>
                  </a:cubicBezTo>
                  <a:cubicBezTo>
                    <a:pt x="279508" y="180225"/>
                    <a:pt x="283563" y="180858"/>
                    <a:pt x="287537" y="180858"/>
                  </a:cubicBezTo>
                  <a:cubicBezTo>
                    <a:pt x="300717" y="180858"/>
                    <a:pt x="312294" y="175619"/>
                    <a:pt x="322266" y="165139"/>
                  </a:cubicBezTo>
                  <a:cubicBezTo>
                    <a:pt x="332325" y="154659"/>
                    <a:pt x="337352" y="140677"/>
                    <a:pt x="337352" y="123183"/>
                  </a:cubicBezTo>
                  <a:lnTo>
                    <a:pt x="337352" y="33047"/>
                  </a:lnTo>
                  <a:cubicBezTo>
                    <a:pt x="337352" y="30427"/>
                    <a:pt x="337183" y="28358"/>
                    <a:pt x="336837" y="26835"/>
                  </a:cubicBezTo>
                  <a:cubicBezTo>
                    <a:pt x="336498" y="25319"/>
                    <a:pt x="335564" y="23377"/>
                    <a:pt x="334048" y="21007"/>
                  </a:cubicBezTo>
                  <a:cubicBezTo>
                    <a:pt x="332613" y="18644"/>
                    <a:pt x="329904" y="16871"/>
                    <a:pt x="325938" y="15679"/>
                  </a:cubicBezTo>
                  <a:cubicBezTo>
                    <a:pt x="321964" y="14501"/>
                    <a:pt x="316849" y="13905"/>
                    <a:pt x="310594" y="13905"/>
                  </a:cubicBezTo>
                  <a:lnTo>
                    <a:pt x="310594" y="5795"/>
                  </a:lnTo>
                  <a:cubicBezTo>
                    <a:pt x="329272" y="6303"/>
                    <a:pt x="339582" y="6553"/>
                    <a:pt x="341525" y="6553"/>
                  </a:cubicBezTo>
                  <a:cubicBezTo>
                    <a:pt x="343217" y="6553"/>
                    <a:pt x="353403" y="6303"/>
                    <a:pt x="372081" y="5795"/>
                  </a:cubicBezTo>
                  <a:lnTo>
                    <a:pt x="372081" y="13905"/>
                  </a:lnTo>
                  <a:cubicBezTo>
                    <a:pt x="365825" y="13905"/>
                    <a:pt x="360711" y="14457"/>
                    <a:pt x="356744" y="15554"/>
                  </a:cubicBezTo>
                  <a:cubicBezTo>
                    <a:pt x="352770" y="16657"/>
                    <a:pt x="350062" y="18431"/>
                    <a:pt x="348627" y="20882"/>
                  </a:cubicBezTo>
                  <a:cubicBezTo>
                    <a:pt x="347191" y="23332"/>
                    <a:pt x="346257" y="25444"/>
                    <a:pt x="345837" y="27218"/>
                  </a:cubicBezTo>
                  <a:cubicBezTo>
                    <a:pt x="345491" y="28911"/>
                    <a:pt x="345322" y="31192"/>
                    <a:pt x="345322" y="34062"/>
                  </a:cubicBezTo>
                  <a:lnTo>
                    <a:pt x="345322" y="117222"/>
                  </a:lnTo>
                  <a:cubicBezTo>
                    <a:pt x="345322" y="125678"/>
                    <a:pt x="345072" y="131632"/>
                    <a:pt x="344564" y="135098"/>
                  </a:cubicBezTo>
                  <a:cubicBezTo>
                    <a:pt x="342283" y="150140"/>
                    <a:pt x="335777" y="162865"/>
                    <a:pt x="325040" y="173256"/>
                  </a:cubicBezTo>
                  <a:cubicBezTo>
                    <a:pt x="314391" y="183648"/>
                    <a:pt x="301719" y="188850"/>
                    <a:pt x="287014" y="188850"/>
                  </a:cubicBezTo>
                  <a:cubicBezTo>
                    <a:pt x="269183" y="188850"/>
                    <a:pt x="253802" y="182595"/>
                    <a:pt x="240872" y="170084"/>
                  </a:cubicBezTo>
                  <a:cubicBezTo>
                    <a:pt x="228022" y="157493"/>
                    <a:pt x="221598" y="142111"/>
                    <a:pt x="221598" y="123941"/>
                  </a:cubicBezTo>
                  <a:lnTo>
                    <a:pt x="221598" y="26077"/>
                  </a:lnTo>
                  <a:cubicBezTo>
                    <a:pt x="221598" y="21095"/>
                    <a:pt x="220501" y="17842"/>
                    <a:pt x="218301" y="16319"/>
                  </a:cubicBezTo>
                  <a:cubicBezTo>
                    <a:pt x="216108" y="14715"/>
                    <a:pt x="210360" y="13912"/>
                    <a:pt x="201065" y="13912"/>
                  </a:cubicBezTo>
                  <a:close/>
                  <a:moveTo>
                    <a:pt x="390596" y="183147"/>
                  </a:moveTo>
                  <a:lnTo>
                    <a:pt x="390596" y="175162"/>
                  </a:lnTo>
                  <a:cubicBezTo>
                    <a:pt x="396852" y="175162"/>
                    <a:pt x="401960" y="174573"/>
                    <a:pt x="405934" y="173388"/>
                  </a:cubicBezTo>
                  <a:cubicBezTo>
                    <a:pt x="409908" y="172123"/>
                    <a:pt x="412608" y="170349"/>
                    <a:pt x="414043" y="168068"/>
                  </a:cubicBezTo>
                  <a:cubicBezTo>
                    <a:pt x="415567" y="165705"/>
                    <a:pt x="416494" y="163763"/>
                    <a:pt x="416832" y="162239"/>
                  </a:cubicBezTo>
                  <a:cubicBezTo>
                    <a:pt x="417179" y="160635"/>
                    <a:pt x="417355" y="158523"/>
                    <a:pt x="417355" y="155903"/>
                  </a:cubicBezTo>
                  <a:lnTo>
                    <a:pt x="417355" y="26092"/>
                  </a:lnTo>
                  <a:cubicBezTo>
                    <a:pt x="417355" y="21103"/>
                    <a:pt x="416251" y="17849"/>
                    <a:pt x="414051" y="16333"/>
                  </a:cubicBezTo>
                  <a:cubicBezTo>
                    <a:pt x="411939" y="14729"/>
                    <a:pt x="406191" y="13927"/>
                    <a:pt x="396815" y="13927"/>
                  </a:cubicBezTo>
                  <a:lnTo>
                    <a:pt x="390604" y="13927"/>
                  </a:lnTo>
                  <a:lnTo>
                    <a:pt x="390604" y="5810"/>
                  </a:lnTo>
                  <a:lnTo>
                    <a:pt x="434465" y="5810"/>
                  </a:lnTo>
                  <a:cubicBezTo>
                    <a:pt x="437586" y="5810"/>
                    <a:pt x="439573" y="6111"/>
                    <a:pt x="440426" y="6700"/>
                  </a:cubicBezTo>
                  <a:cubicBezTo>
                    <a:pt x="441273" y="7208"/>
                    <a:pt x="442325" y="8813"/>
                    <a:pt x="443598" y="11520"/>
                  </a:cubicBezTo>
                  <a:lnTo>
                    <a:pt x="499882" y="156926"/>
                  </a:lnTo>
                  <a:lnTo>
                    <a:pt x="556674" y="10763"/>
                  </a:lnTo>
                  <a:cubicBezTo>
                    <a:pt x="557520" y="8312"/>
                    <a:pt x="558322" y="6877"/>
                    <a:pt x="559081" y="6450"/>
                  </a:cubicBezTo>
                  <a:cubicBezTo>
                    <a:pt x="559927" y="6009"/>
                    <a:pt x="561995" y="5788"/>
                    <a:pt x="565292" y="5788"/>
                  </a:cubicBezTo>
                  <a:lnTo>
                    <a:pt x="609153" y="5788"/>
                  </a:lnTo>
                  <a:lnTo>
                    <a:pt x="609153" y="13898"/>
                  </a:lnTo>
                  <a:lnTo>
                    <a:pt x="602942" y="13898"/>
                  </a:lnTo>
                  <a:cubicBezTo>
                    <a:pt x="593559" y="13898"/>
                    <a:pt x="587775" y="14700"/>
                    <a:pt x="585574" y="16304"/>
                  </a:cubicBezTo>
                  <a:cubicBezTo>
                    <a:pt x="583462" y="17827"/>
                    <a:pt x="582402" y="21080"/>
                    <a:pt x="582402" y="26070"/>
                  </a:cubicBezTo>
                  <a:lnTo>
                    <a:pt x="582402" y="162850"/>
                  </a:lnTo>
                  <a:cubicBezTo>
                    <a:pt x="582402" y="167832"/>
                    <a:pt x="583462" y="171129"/>
                    <a:pt x="585574" y="172734"/>
                  </a:cubicBezTo>
                  <a:cubicBezTo>
                    <a:pt x="587775" y="174338"/>
                    <a:pt x="593559" y="175140"/>
                    <a:pt x="602942" y="175140"/>
                  </a:cubicBezTo>
                  <a:lnTo>
                    <a:pt x="609153" y="175140"/>
                  </a:lnTo>
                  <a:lnTo>
                    <a:pt x="609153" y="183132"/>
                  </a:lnTo>
                  <a:cubicBezTo>
                    <a:pt x="602728" y="182625"/>
                    <a:pt x="590350" y="182374"/>
                    <a:pt x="572011" y="182374"/>
                  </a:cubicBezTo>
                  <a:cubicBezTo>
                    <a:pt x="553502" y="182374"/>
                    <a:pt x="541036" y="182625"/>
                    <a:pt x="534611" y="183132"/>
                  </a:cubicBezTo>
                  <a:lnTo>
                    <a:pt x="534611" y="175140"/>
                  </a:lnTo>
                  <a:lnTo>
                    <a:pt x="540947" y="175140"/>
                  </a:lnTo>
                  <a:cubicBezTo>
                    <a:pt x="550330" y="175140"/>
                    <a:pt x="556078" y="174382"/>
                    <a:pt x="558190" y="172866"/>
                  </a:cubicBezTo>
                  <a:cubicBezTo>
                    <a:pt x="560302" y="171262"/>
                    <a:pt x="561362" y="167920"/>
                    <a:pt x="561362" y="162850"/>
                  </a:cubicBezTo>
                  <a:lnTo>
                    <a:pt x="561362" y="13898"/>
                  </a:lnTo>
                  <a:lnTo>
                    <a:pt x="561141" y="13898"/>
                  </a:lnTo>
                  <a:lnTo>
                    <a:pt x="497380" y="178187"/>
                  </a:lnTo>
                  <a:cubicBezTo>
                    <a:pt x="496196" y="181484"/>
                    <a:pt x="494635" y="183132"/>
                    <a:pt x="492692" y="183132"/>
                  </a:cubicBezTo>
                  <a:cubicBezTo>
                    <a:pt x="490573" y="183132"/>
                    <a:pt x="488843" y="181233"/>
                    <a:pt x="487497" y="177429"/>
                  </a:cubicBezTo>
                  <a:lnTo>
                    <a:pt x="424869" y="15929"/>
                  </a:lnTo>
                  <a:lnTo>
                    <a:pt x="424648" y="15929"/>
                  </a:lnTo>
                  <a:lnTo>
                    <a:pt x="424648" y="155881"/>
                  </a:lnTo>
                  <a:cubicBezTo>
                    <a:pt x="424648" y="158501"/>
                    <a:pt x="424825" y="160613"/>
                    <a:pt x="425163" y="162217"/>
                  </a:cubicBezTo>
                  <a:cubicBezTo>
                    <a:pt x="425509" y="163733"/>
                    <a:pt x="426400" y="165676"/>
                    <a:pt x="427828" y="168046"/>
                  </a:cubicBezTo>
                  <a:cubicBezTo>
                    <a:pt x="429351" y="170327"/>
                    <a:pt x="432096" y="172100"/>
                    <a:pt x="436070" y="173367"/>
                  </a:cubicBezTo>
                  <a:cubicBezTo>
                    <a:pt x="440044" y="174544"/>
                    <a:pt x="445158" y="175140"/>
                    <a:pt x="451407" y="175140"/>
                  </a:cubicBezTo>
                  <a:lnTo>
                    <a:pt x="451407" y="183125"/>
                  </a:lnTo>
                  <a:cubicBezTo>
                    <a:pt x="433236" y="182617"/>
                    <a:pt x="423096" y="182367"/>
                    <a:pt x="420983" y="182367"/>
                  </a:cubicBezTo>
                  <a:cubicBezTo>
                    <a:pt x="418959" y="182367"/>
                    <a:pt x="408862" y="182617"/>
                    <a:pt x="390685" y="183125"/>
                  </a:cubicBezTo>
                  <a:close/>
                  <a:moveTo>
                    <a:pt x="628030" y="183147"/>
                  </a:moveTo>
                  <a:lnTo>
                    <a:pt x="628030" y="175162"/>
                  </a:lnTo>
                  <a:lnTo>
                    <a:pt x="634241" y="175162"/>
                  </a:lnTo>
                  <a:cubicBezTo>
                    <a:pt x="643624" y="175162"/>
                    <a:pt x="649372" y="174404"/>
                    <a:pt x="651484" y="172881"/>
                  </a:cubicBezTo>
                  <a:cubicBezTo>
                    <a:pt x="653677" y="171276"/>
                    <a:pt x="654781" y="167935"/>
                    <a:pt x="654781" y="162865"/>
                  </a:cubicBezTo>
                  <a:lnTo>
                    <a:pt x="654781" y="26084"/>
                  </a:lnTo>
                  <a:cubicBezTo>
                    <a:pt x="654781" y="21095"/>
                    <a:pt x="653677" y="17842"/>
                    <a:pt x="651484" y="16326"/>
                  </a:cubicBezTo>
                  <a:cubicBezTo>
                    <a:pt x="649283" y="14715"/>
                    <a:pt x="643536" y="13920"/>
                    <a:pt x="634241" y="13920"/>
                  </a:cubicBezTo>
                  <a:lnTo>
                    <a:pt x="628030" y="13920"/>
                  </a:lnTo>
                  <a:lnTo>
                    <a:pt x="628030" y="5802"/>
                  </a:lnTo>
                  <a:lnTo>
                    <a:pt x="722979" y="5802"/>
                  </a:lnTo>
                  <a:cubicBezTo>
                    <a:pt x="739457" y="5802"/>
                    <a:pt x="753189" y="10240"/>
                    <a:pt x="764177" y="19116"/>
                  </a:cubicBezTo>
                  <a:cubicBezTo>
                    <a:pt x="775164" y="27903"/>
                    <a:pt x="780662" y="38088"/>
                    <a:pt x="780662" y="49664"/>
                  </a:cubicBezTo>
                  <a:cubicBezTo>
                    <a:pt x="780662" y="59216"/>
                    <a:pt x="776599" y="67790"/>
                    <a:pt x="768489" y="75400"/>
                  </a:cubicBezTo>
                  <a:cubicBezTo>
                    <a:pt x="760460" y="83001"/>
                    <a:pt x="750150" y="88035"/>
                    <a:pt x="737558" y="90486"/>
                  </a:cubicBezTo>
                  <a:cubicBezTo>
                    <a:pt x="751924" y="92002"/>
                    <a:pt x="763838" y="97117"/>
                    <a:pt x="773310" y="105823"/>
                  </a:cubicBezTo>
                  <a:cubicBezTo>
                    <a:pt x="782855" y="114440"/>
                    <a:pt x="787631" y="124375"/>
                    <a:pt x="787631" y="135613"/>
                  </a:cubicBezTo>
                  <a:cubicBezTo>
                    <a:pt x="787631" y="148294"/>
                    <a:pt x="782177" y="159406"/>
                    <a:pt x="771279" y="168951"/>
                  </a:cubicBezTo>
                  <a:cubicBezTo>
                    <a:pt x="760372" y="178415"/>
                    <a:pt x="746558" y="183154"/>
                    <a:pt x="729824" y="183154"/>
                  </a:cubicBezTo>
                  <a:close/>
                  <a:moveTo>
                    <a:pt x="676329" y="164763"/>
                  </a:moveTo>
                  <a:cubicBezTo>
                    <a:pt x="676329" y="169245"/>
                    <a:pt x="676962" y="172116"/>
                    <a:pt x="678227" y="173388"/>
                  </a:cubicBezTo>
                  <a:cubicBezTo>
                    <a:pt x="679494" y="174566"/>
                    <a:pt x="683085" y="175162"/>
                    <a:pt x="689002" y="175162"/>
                  </a:cubicBezTo>
                  <a:lnTo>
                    <a:pt x="721456" y="175162"/>
                  </a:lnTo>
                  <a:cubicBezTo>
                    <a:pt x="733879" y="175162"/>
                    <a:pt x="743681" y="171100"/>
                    <a:pt x="750864" y="162990"/>
                  </a:cubicBezTo>
                  <a:cubicBezTo>
                    <a:pt x="758047" y="154791"/>
                    <a:pt x="761638" y="145578"/>
                    <a:pt x="761638" y="135356"/>
                  </a:cubicBezTo>
                  <a:cubicBezTo>
                    <a:pt x="761638" y="125126"/>
                    <a:pt x="758473" y="115662"/>
                    <a:pt x="752130" y="106956"/>
                  </a:cubicBezTo>
                  <a:cubicBezTo>
                    <a:pt x="745882" y="98169"/>
                    <a:pt x="736881" y="93775"/>
                    <a:pt x="725128" y="93775"/>
                  </a:cubicBezTo>
                  <a:lnTo>
                    <a:pt x="676329" y="93775"/>
                  </a:lnTo>
                  <a:close/>
                  <a:moveTo>
                    <a:pt x="676329" y="88072"/>
                  </a:moveTo>
                  <a:lnTo>
                    <a:pt x="713979" y="88072"/>
                  </a:lnTo>
                  <a:cubicBezTo>
                    <a:pt x="727329" y="88072"/>
                    <a:pt x="737558" y="84061"/>
                    <a:pt x="744660" y="76032"/>
                  </a:cubicBezTo>
                  <a:cubicBezTo>
                    <a:pt x="751842" y="68003"/>
                    <a:pt x="755434" y="59209"/>
                    <a:pt x="755434" y="49664"/>
                  </a:cubicBezTo>
                  <a:cubicBezTo>
                    <a:pt x="755434" y="41208"/>
                    <a:pt x="752557" y="33142"/>
                    <a:pt x="746809" y="25452"/>
                  </a:cubicBezTo>
                  <a:cubicBezTo>
                    <a:pt x="741150" y="17761"/>
                    <a:pt x="732613" y="13912"/>
                    <a:pt x="721206" y="13912"/>
                  </a:cubicBezTo>
                  <a:lnTo>
                    <a:pt x="689009" y="13912"/>
                  </a:lnTo>
                  <a:cubicBezTo>
                    <a:pt x="683092" y="13912"/>
                    <a:pt x="679501" y="14501"/>
                    <a:pt x="678227" y="15686"/>
                  </a:cubicBezTo>
                  <a:cubicBezTo>
                    <a:pt x="676962" y="16871"/>
                    <a:pt x="676329" y="19741"/>
                    <a:pt x="676329" y="24311"/>
                  </a:cubicBezTo>
                  <a:close/>
                  <a:moveTo>
                    <a:pt x="810952" y="183147"/>
                  </a:moveTo>
                  <a:lnTo>
                    <a:pt x="810952" y="175162"/>
                  </a:lnTo>
                  <a:lnTo>
                    <a:pt x="817164" y="175162"/>
                  </a:lnTo>
                  <a:cubicBezTo>
                    <a:pt x="826547" y="175162"/>
                    <a:pt x="832294" y="174404"/>
                    <a:pt x="834407" y="172881"/>
                  </a:cubicBezTo>
                  <a:cubicBezTo>
                    <a:pt x="836607" y="171276"/>
                    <a:pt x="837704" y="167935"/>
                    <a:pt x="837704" y="162865"/>
                  </a:cubicBezTo>
                  <a:lnTo>
                    <a:pt x="837704" y="26842"/>
                  </a:lnTo>
                  <a:cubicBezTo>
                    <a:pt x="837704" y="21861"/>
                    <a:pt x="836607" y="18607"/>
                    <a:pt x="834407" y="17084"/>
                  </a:cubicBezTo>
                  <a:cubicBezTo>
                    <a:pt x="832213" y="15480"/>
                    <a:pt x="826466" y="14678"/>
                    <a:pt x="817164" y="14678"/>
                  </a:cubicBezTo>
                  <a:lnTo>
                    <a:pt x="810952" y="14678"/>
                  </a:lnTo>
                  <a:lnTo>
                    <a:pt x="810952" y="6560"/>
                  </a:lnTo>
                  <a:lnTo>
                    <a:pt x="957116" y="6560"/>
                  </a:lnTo>
                  <a:lnTo>
                    <a:pt x="964343" y="65001"/>
                  </a:lnTo>
                  <a:lnTo>
                    <a:pt x="957874" y="65001"/>
                  </a:lnTo>
                  <a:cubicBezTo>
                    <a:pt x="956696" y="55117"/>
                    <a:pt x="955305" y="47338"/>
                    <a:pt x="953694" y="41679"/>
                  </a:cubicBezTo>
                  <a:cubicBezTo>
                    <a:pt x="952178" y="35932"/>
                    <a:pt x="949514" y="30861"/>
                    <a:pt x="945708" y="26467"/>
                  </a:cubicBezTo>
                  <a:cubicBezTo>
                    <a:pt x="941992" y="22067"/>
                    <a:pt x="937047" y="19027"/>
                    <a:pt x="930879" y="17342"/>
                  </a:cubicBezTo>
                  <a:cubicBezTo>
                    <a:pt x="924794" y="15561"/>
                    <a:pt x="916808" y="14678"/>
                    <a:pt x="906918" y="14678"/>
                  </a:cubicBezTo>
                  <a:lnTo>
                    <a:pt x="873455" y="14678"/>
                  </a:lnTo>
                  <a:cubicBezTo>
                    <a:pt x="867538" y="14678"/>
                    <a:pt x="863947" y="15310"/>
                    <a:pt x="862681" y="16577"/>
                  </a:cubicBezTo>
                  <a:cubicBezTo>
                    <a:pt x="861416" y="17754"/>
                    <a:pt x="860782" y="20587"/>
                    <a:pt x="860782" y="25069"/>
                  </a:cubicBezTo>
                  <a:lnTo>
                    <a:pt x="860782" y="87307"/>
                  </a:lnTo>
                  <a:lnTo>
                    <a:pt x="884104" y="87307"/>
                  </a:lnTo>
                  <a:cubicBezTo>
                    <a:pt x="896019" y="87307"/>
                    <a:pt x="903672" y="85239"/>
                    <a:pt x="907050" y="81096"/>
                  </a:cubicBezTo>
                  <a:cubicBezTo>
                    <a:pt x="910428" y="76959"/>
                    <a:pt x="912121" y="68930"/>
                    <a:pt x="912121" y="57009"/>
                  </a:cubicBezTo>
                  <a:lnTo>
                    <a:pt x="918715" y="57009"/>
                  </a:lnTo>
                  <a:lnTo>
                    <a:pt x="918715" y="125722"/>
                  </a:lnTo>
                  <a:lnTo>
                    <a:pt x="912121" y="125722"/>
                  </a:lnTo>
                  <a:cubicBezTo>
                    <a:pt x="912121" y="113970"/>
                    <a:pt x="910428" y="105985"/>
                    <a:pt x="907050" y="101761"/>
                  </a:cubicBezTo>
                  <a:cubicBezTo>
                    <a:pt x="903672" y="97536"/>
                    <a:pt x="896019" y="95424"/>
                    <a:pt x="884104" y="95424"/>
                  </a:cubicBezTo>
                  <a:lnTo>
                    <a:pt x="860782" y="95424"/>
                  </a:lnTo>
                  <a:lnTo>
                    <a:pt x="860782" y="164763"/>
                  </a:lnTo>
                  <a:cubicBezTo>
                    <a:pt x="860782" y="169245"/>
                    <a:pt x="861416" y="172116"/>
                    <a:pt x="862681" y="173388"/>
                  </a:cubicBezTo>
                  <a:cubicBezTo>
                    <a:pt x="864035" y="174566"/>
                    <a:pt x="867626" y="175162"/>
                    <a:pt x="873455" y="175162"/>
                  </a:cubicBezTo>
                  <a:lnTo>
                    <a:pt x="908059" y="175162"/>
                  </a:lnTo>
                  <a:cubicBezTo>
                    <a:pt x="915499" y="175162"/>
                    <a:pt x="921923" y="174691"/>
                    <a:pt x="927333" y="173764"/>
                  </a:cubicBezTo>
                  <a:cubicBezTo>
                    <a:pt x="932823" y="172748"/>
                    <a:pt x="937473" y="171056"/>
                    <a:pt x="941271" y="168693"/>
                  </a:cubicBezTo>
                  <a:cubicBezTo>
                    <a:pt x="945076" y="166235"/>
                    <a:pt x="948247" y="163616"/>
                    <a:pt x="950779" y="160833"/>
                  </a:cubicBezTo>
                  <a:cubicBezTo>
                    <a:pt x="953399" y="158045"/>
                    <a:pt x="955599" y="154159"/>
                    <a:pt x="957373" y="149169"/>
                  </a:cubicBezTo>
                  <a:cubicBezTo>
                    <a:pt x="959235" y="144098"/>
                    <a:pt x="960670" y="139242"/>
                    <a:pt x="961686" y="134590"/>
                  </a:cubicBezTo>
                  <a:cubicBezTo>
                    <a:pt x="962789" y="129946"/>
                    <a:pt x="963930" y="123816"/>
                    <a:pt x="965108" y="116207"/>
                  </a:cubicBezTo>
                  <a:lnTo>
                    <a:pt x="971576" y="116207"/>
                  </a:lnTo>
                  <a:lnTo>
                    <a:pt x="960677" y="183140"/>
                  </a:lnTo>
                  <a:close/>
                  <a:moveTo>
                    <a:pt x="987921" y="183147"/>
                  </a:moveTo>
                  <a:lnTo>
                    <a:pt x="987921" y="175162"/>
                  </a:lnTo>
                  <a:lnTo>
                    <a:pt x="994133" y="175162"/>
                  </a:lnTo>
                  <a:cubicBezTo>
                    <a:pt x="1003516" y="175162"/>
                    <a:pt x="1009263" y="174404"/>
                    <a:pt x="1011376" y="172881"/>
                  </a:cubicBezTo>
                  <a:cubicBezTo>
                    <a:pt x="1013576" y="171276"/>
                    <a:pt x="1014673" y="167935"/>
                    <a:pt x="1014673" y="162865"/>
                  </a:cubicBezTo>
                  <a:lnTo>
                    <a:pt x="1014673" y="26084"/>
                  </a:lnTo>
                  <a:cubicBezTo>
                    <a:pt x="1014673" y="21095"/>
                    <a:pt x="1013576" y="17842"/>
                    <a:pt x="1011376" y="16326"/>
                  </a:cubicBezTo>
                  <a:cubicBezTo>
                    <a:pt x="1009175" y="14715"/>
                    <a:pt x="1003428" y="13920"/>
                    <a:pt x="994133" y="13920"/>
                  </a:cubicBezTo>
                  <a:lnTo>
                    <a:pt x="987921" y="13920"/>
                  </a:lnTo>
                  <a:lnTo>
                    <a:pt x="987921" y="5802"/>
                  </a:lnTo>
                  <a:lnTo>
                    <a:pt x="1069433" y="5802"/>
                  </a:lnTo>
                  <a:cubicBezTo>
                    <a:pt x="1088280" y="5802"/>
                    <a:pt x="1104250" y="10454"/>
                    <a:pt x="1117350" y="19748"/>
                  </a:cubicBezTo>
                  <a:cubicBezTo>
                    <a:pt x="1130538" y="28962"/>
                    <a:pt x="1137132" y="39906"/>
                    <a:pt x="1137132" y="52578"/>
                  </a:cubicBezTo>
                  <a:cubicBezTo>
                    <a:pt x="1137132" y="62300"/>
                    <a:pt x="1132863" y="70962"/>
                    <a:pt x="1124326" y="78564"/>
                  </a:cubicBezTo>
                  <a:cubicBezTo>
                    <a:pt x="1115790" y="86174"/>
                    <a:pt x="1104927" y="91627"/>
                    <a:pt x="1091747" y="94924"/>
                  </a:cubicBezTo>
                  <a:cubicBezTo>
                    <a:pt x="1108901" y="100833"/>
                    <a:pt x="1119469" y="110849"/>
                    <a:pt x="1123436" y="124964"/>
                  </a:cubicBezTo>
                  <a:lnTo>
                    <a:pt x="1126733" y="145755"/>
                  </a:lnTo>
                  <a:cubicBezTo>
                    <a:pt x="1127410" y="150744"/>
                    <a:pt x="1127962" y="154505"/>
                    <a:pt x="1128381" y="157036"/>
                  </a:cubicBezTo>
                  <a:cubicBezTo>
                    <a:pt x="1128889" y="159575"/>
                    <a:pt x="1129522" y="162570"/>
                    <a:pt x="1130280" y="166037"/>
                  </a:cubicBezTo>
                  <a:cubicBezTo>
                    <a:pt x="1131045" y="169503"/>
                    <a:pt x="1131803" y="172079"/>
                    <a:pt x="1132561" y="173771"/>
                  </a:cubicBezTo>
                  <a:cubicBezTo>
                    <a:pt x="1133408" y="175376"/>
                    <a:pt x="1134423" y="177061"/>
                    <a:pt x="1135600" y="178842"/>
                  </a:cubicBezTo>
                  <a:cubicBezTo>
                    <a:pt x="1136786" y="180527"/>
                    <a:pt x="1138139" y="181668"/>
                    <a:pt x="1139656" y="182264"/>
                  </a:cubicBezTo>
                  <a:cubicBezTo>
                    <a:pt x="1141260" y="182853"/>
                    <a:pt x="1143122" y="183154"/>
                    <a:pt x="1145234" y="183154"/>
                  </a:cubicBezTo>
                  <a:cubicBezTo>
                    <a:pt x="1149208" y="183154"/>
                    <a:pt x="1152888" y="181373"/>
                    <a:pt x="1156265" y="177826"/>
                  </a:cubicBezTo>
                  <a:cubicBezTo>
                    <a:pt x="1159644" y="174279"/>
                    <a:pt x="1161675" y="168362"/>
                    <a:pt x="1162352" y="160075"/>
                  </a:cubicBezTo>
                  <a:cubicBezTo>
                    <a:pt x="1162698" y="157287"/>
                    <a:pt x="1163750" y="155888"/>
                    <a:pt x="1165523" y="155888"/>
                  </a:cubicBezTo>
                  <a:cubicBezTo>
                    <a:pt x="1167724" y="155888"/>
                    <a:pt x="1168820" y="157287"/>
                    <a:pt x="1168820" y="160075"/>
                  </a:cubicBezTo>
                  <a:cubicBezTo>
                    <a:pt x="1168820" y="162526"/>
                    <a:pt x="1168482" y="165190"/>
                    <a:pt x="1167805" y="168060"/>
                  </a:cubicBezTo>
                  <a:cubicBezTo>
                    <a:pt x="1167128" y="170849"/>
                    <a:pt x="1165943" y="173896"/>
                    <a:pt x="1164258" y="177193"/>
                  </a:cubicBezTo>
                  <a:cubicBezTo>
                    <a:pt x="1162654" y="180490"/>
                    <a:pt x="1160078" y="183236"/>
                    <a:pt x="1156523" y="185428"/>
                  </a:cubicBezTo>
                  <a:cubicBezTo>
                    <a:pt x="1152976" y="187710"/>
                    <a:pt x="1148877" y="188850"/>
                    <a:pt x="1144226" y="188850"/>
                  </a:cubicBezTo>
                  <a:cubicBezTo>
                    <a:pt x="1130707" y="188850"/>
                    <a:pt x="1119807" y="185222"/>
                    <a:pt x="1111521" y="177952"/>
                  </a:cubicBezTo>
                  <a:cubicBezTo>
                    <a:pt x="1108055" y="174824"/>
                    <a:pt x="1105523" y="171232"/>
                    <a:pt x="1103919" y="167177"/>
                  </a:cubicBezTo>
                  <a:cubicBezTo>
                    <a:pt x="1102396" y="163123"/>
                    <a:pt x="1101505" y="159487"/>
                    <a:pt x="1101255" y="156271"/>
                  </a:cubicBezTo>
                  <a:cubicBezTo>
                    <a:pt x="1101005" y="153062"/>
                    <a:pt x="1100887" y="147903"/>
                    <a:pt x="1100887" y="140809"/>
                  </a:cubicBezTo>
                  <a:cubicBezTo>
                    <a:pt x="1100887" y="130749"/>
                    <a:pt x="1100335" y="123529"/>
                    <a:pt x="1099239" y="119129"/>
                  </a:cubicBezTo>
                  <a:cubicBezTo>
                    <a:pt x="1098223" y="114735"/>
                    <a:pt x="1095470" y="110385"/>
                    <a:pt x="1090996" y="106073"/>
                  </a:cubicBezTo>
                  <a:cubicBezTo>
                    <a:pt x="1084910" y="100156"/>
                    <a:pt x="1076836" y="97197"/>
                    <a:pt x="1066784" y="97197"/>
                  </a:cubicBezTo>
                  <a:lnTo>
                    <a:pt x="1036993" y="97197"/>
                  </a:lnTo>
                  <a:lnTo>
                    <a:pt x="1036993" y="162865"/>
                  </a:lnTo>
                  <a:cubicBezTo>
                    <a:pt x="1036993" y="167854"/>
                    <a:pt x="1038053" y="171151"/>
                    <a:pt x="1040165" y="172756"/>
                  </a:cubicBezTo>
                  <a:cubicBezTo>
                    <a:pt x="1042358" y="174360"/>
                    <a:pt x="1048150" y="175162"/>
                    <a:pt x="1057533" y="175162"/>
                  </a:cubicBezTo>
                  <a:lnTo>
                    <a:pt x="1063745" y="175162"/>
                  </a:lnTo>
                  <a:lnTo>
                    <a:pt x="1063745" y="183147"/>
                  </a:lnTo>
                  <a:cubicBezTo>
                    <a:pt x="1057489" y="182639"/>
                    <a:pt x="1044853" y="182389"/>
                    <a:pt x="1025837" y="182389"/>
                  </a:cubicBezTo>
                  <a:cubicBezTo>
                    <a:pt x="1006821" y="182389"/>
                    <a:pt x="994192" y="182639"/>
                    <a:pt x="987937" y="183147"/>
                  </a:cubicBezTo>
                  <a:close/>
                  <a:moveTo>
                    <a:pt x="1036979" y="91494"/>
                  </a:moveTo>
                  <a:lnTo>
                    <a:pt x="1065761" y="91494"/>
                  </a:lnTo>
                  <a:cubicBezTo>
                    <a:pt x="1074967" y="91494"/>
                    <a:pt x="1082658" y="90398"/>
                    <a:pt x="1088832" y="88197"/>
                  </a:cubicBezTo>
                  <a:cubicBezTo>
                    <a:pt x="1095088" y="85916"/>
                    <a:pt x="1099687" y="82744"/>
                    <a:pt x="1102646" y="78689"/>
                  </a:cubicBezTo>
                  <a:cubicBezTo>
                    <a:pt x="1105604" y="74634"/>
                    <a:pt x="1107635" y="70579"/>
                    <a:pt x="1108732" y="66524"/>
                  </a:cubicBezTo>
                  <a:cubicBezTo>
                    <a:pt x="1109836" y="62381"/>
                    <a:pt x="1110380" y="57730"/>
                    <a:pt x="1110380" y="52578"/>
                  </a:cubicBezTo>
                  <a:cubicBezTo>
                    <a:pt x="1110380" y="46492"/>
                    <a:pt x="1109703" y="41164"/>
                    <a:pt x="1108349" y="36601"/>
                  </a:cubicBezTo>
                  <a:cubicBezTo>
                    <a:pt x="1106995" y="32038"/>
                    <a:pt x="1104839" y="28410"/>
                    <a:pt x="1101880" y="25702"/>
                  </a:cubicBezTo>
                  <a:cubicBezTo>
                    <a:pt x="1098922" y="23001"/>
                    <a:pt x="1095963" y="20800"/>
                    <a:pt x="1093012" y="19108"/>
                  </a:cubicBezTo>
                  <a:cubicBezTo>
                    <a:pt x="1090054" y="17335"/>
                    <a:pt x="1086286" y="16105"/>
                    <a:pt x="1081723" y="15436"/>
                  </a:cubicBezTo>
                  <a:cubicBezTo>
                    <a:pt x="1077160" y="14758"/>
                    <a:pt x="1073319" y="14339"/>
                    <a:pt x="1070191" y="14170"/>
                  </a:cubicBezTo>
                  <a:cubicBezTo>
                    <a:pt x="1067063" y="14023"/>
                    <a:pt x="1063009" y="13949"/>
                    <a:pt x="1058019" y="13949"/>
                  </a:cubicBezTo>
                  <a:cubicBezTo>
                    <a:pt x="1049570" y="13949"/>
                    <a:pt x="1044456" y="14118"/>
                    <a:pt x="1042682" y="14464"/>
                  </a:cubicBezTo>
                  <a:cubicBezTo>
                    <a:pt x="1040739" y="14611"/>
                    <a:pt x="1039385" y="15163"/>
                    <a:pt x="1038627" y="16113"/>
                  </a:cubicBezTo>
                  <a:cubicBezTo>
                    <a:pt x="1037869" y="17048"/>
                    <a:pt x="1037405" y="18055"/>
                    <a:pt x="1037236" y="19152"/>
                  </a:cubicBezTo>
                  <a:cubicBezTo>
                    <a:pt x="1037089" y="20168"/>
                    <a:pt x="1037015" y="21897"/>
                    <a:pt x="1037015" y="24348"/>
                  </a:cubicBezTo>
                  <a:close/>
                  <a:moveTo>
                    <a:pt x="1184430" y="182639"/>
                  </a:moveTo>
                  <a:lnTo>
                    <a:pt x="1184430" y="130668"/>
                  </a:lnTo>
                  <a:cubicBezTo>
                    <a:pt x="1184430" y="128725"/>
                    <a:pt x="1184430" y="127415"/>
                    <a:pt x="1184577" y="126738"/>
                  </a:cubicBezTo>
                  <a:cubicBezTo>
                    <a:pt x="1184650" y="126061"/>
                    <a:pt x="1184945" y="125465"/>
                    <a:pt x="1185460" y="124964"/>
                  </a:cubicBezTo>
                  <a:cubicBezTo>
                    <a:pt x="1185975" y="124456"/>
                    <a:pt x="1186711" y="124206"/>
                    <a:pt x="1187741" y="124206"/>
                  </a:cubicBezTo>
                  <a:cubicBezTo>
                    <a:pt x="1189655" y="124206"/>
                    <a:pt x="1190759" y="125090"/>
                    <a:pt x="1190906" y="126870"/>
                  </a:cubicBezTo>
                  <a:cubicBezTo>
                    <a:pt x="1191421" y="144025"/>
                    <a:pt x="1196793" y="157338"/>
                    <a:pt x="1207023" y="166802"/>
                  </a:cubicBezTo>
                  <a:cubicBezTo>
                    <a:pt x="1217032" y="176178"/>
                    <a:pt x="1230720" y="180873"/>
                    <a:pt x="1247940" y="180873"/>
                  </a:cubicBezTo>
                  <a:cubicBezTo>
                    <a:pt x="1258317" y="180873"/>
                    <a:pt x="1266780" y="177149"/>
                    <a:pt x="1273183" y="169716"/>
                  </a:cubicBezTo>
                  <a:cubicBezTo>
                    <a:pt x="1279585" y="162195"/>
                    <a:pt x="1282823" y="153533"/>
                    <a:pt x="1282823" y="143730"/>
                  </a:cubicBezTo>
                  <a:cubicBezTo>
                    <a:pt x="1282823" y="134347"/>
                    <a:pt x="1280100" y="126363"/>
                    <a:pt x="1274728" y="119769"/>
                  </a:cubicBezTo>
                  <a:cubicBezTo>
                    <a:pt x="1272447" y="116810"/>
                    <a:pt x="1269871" y="114404"/>
                    <a:pt x="1267001" y="112542"/>
                  </a:cubicBezTo>
                  <a:cubicBezTo>
                    <a:pt x="1264205" y="110599"/>
                    <a:pt x="1261923" y="109333"/>
                    <a:pt x="1260157" y="108737"/>
                  </a:cubicBezTo>
                  <a:cubicBezTo>
                    <a:pt x="1258464" y="108141"/>
                    <a:pt x="1255962" y="107427"/>
                    <a:pt x="1252650" y="106581"/>
                  </a:cubicBezTo>
                  <a:cubicBezTo>
                    <a:pt x="1231161" y="101422"/>
                    <a:pt x="1219754" y="98552"/>
                    <a:pt x="1218430" y="97963"/>
                  </a:cubicBezTo>
                  <a:cubicBezTo>
                    <a:pt x="1208200" y="94497"/>
                    <a:pt x="1199958" y="88410"/>
                    <a:pt x="1193702" y="79704"/>
                  </a:cubicBezTo>
                  <a:cubicBezTo>
                    <a:pt x="1187521" y="70917"/>
                    <a:pt x="1184430" y="61159"/>
                    <a:pt x="1184430" y="50422"/>
                  </a:cubicBezTo>
                  <a:cubicBezTo>
                    <a:pt x="1184430" y="36564"/>
                    <a:pt x="1189287" y="24731"/>
                    <a:pt x="1199001" y="14928"/>
                  </a:cubicBezTo>
                  <a:cubicBezTo>
                    <a:pt x="1208789" y="5037"/>
                    <a:pt x="1220858" y="99"/>
                    <a:pt x="1234988" y="99"/>
                  </a:cubicBezTo>
                  <a:cubicBezTo>
                    <a:pt x="1242126" y="99"/>
                    <a:pt x="1248603" y="1239"/>
                    <a:pt x="1254564" y="3521"/>
                  </a:cubicBezTo>
                  <a:cubicBezTo>
                    <a:pt x="1260525" y="5714"/>
                    <a:pt x="1264793" y="7826"/>
                    <a:pt x="1267222" y="9857"/>
                  </a:cubicBezTo>
                  <a:cubicBezTo>
                    <a:pt x="1269650" y="11881"/>
                    <a:pt x="1272815" y="14715"/>
                    <a:pt x="1276568" y="18350"/>
                  </a:cubicBezTo>
                  <a:lnTo>
                    <a:pt x="1285620" y="3514"/>
                  </a:lnTo>
                  <a:cubicBezTo>
                    <a:pt x="1286945" y="1232"/>
                    <a:pt x="1288269" y="92"/>
                    <a:pt x="1289521" y="92"/>
                  </a:cubicBezTo>
                  <a:cubicBezTo>
                    <a:pt x="1290919" y="92"/>
                    <a:pt x="1291655" y="518"/>
                    <a:pt x="1291949" y="1357"/>
                  </a:cubicBezTo>
                  <a:cubicBezTo>
                    <a:pt x="1292317" y="2123"/>
                    <a:pt x="1292464" y="3771"/>
                    <a:pt x="1292464" y="6303"/>
                  </a:cubicBezTo>
                  <a:lnTo>
                    <a:pt x="1292464" y="58532"/>
                  </a:lnTo>
                  <a:cubicBezTo>
                    <a:pt x="1292464" y="60475"/>
                    <a:pt x="1292390" y="61784"/>
                    <a:pt x="1292317" y="62462"/>
                  </a:cubicBezTo>
                  <a:cubicBezTo>
                    <a:pt x="1292243" y="63139"/>
                    <a:pt x="1291876" y="63691"/>
                    <a:pt x="1291287" y="64110"/>
                  </a:cubicBezTo>
                  <a:cubicBezTo>
                    <a:pt x="1290772" y="64552"/>
                    <a:pt x="1290036" y="64773"/>
                    <a:pt x="1289005" y="64773"/>
                  </a:cubicBezTo>
                  <a:cubicBezTo>
                    <a:pt x="1287312" y="64773"/>
                    <a:pt x="1286282" y="63764"/>
                    <a:pt x="1285841" y="61733"/>
                  </a:cubicBezTo>
                  <a:cubicBezTo>
                    <a:pt x="1280984" y="25562"/>
                    <a:pt x="1264131" y="7480"/>
                    <a:pt x="1235282" y="7480"/>
                  </a:cubicBezTo>
                  <a:cubicBezTo>
                    <a:pt x="1225347" y="7480"/>
                    <a:pt x="1217179" y="10814"/>
                    <a:pt x="1210629" y="17496"/>
                  </a:cubicBezTo>
                  <a:cubicBezTo>
                    <a:pt x="1204226" y="24083"/>
                    <a:pt x="1201062" y="32068"/>
                    <a:pt x="1201062" y="41451"/>
                  </a:cubicBezTo>
                  <a:cubicBezTo>
                    <a:pt x="1201062" y="49060"/>
                    <a:pt x="1203416" y="55986"/>
                    <a:pt x="1208127" y="62241"/>
                  </a:cubicBezTo>
                  <a:cubicBezTo>
                    <a:pt x="1212837" y="68408"/>
                    <a:pt x="1219239" y="72470"/>
                    <a:pt x="1227261" y="74413"/>
                  </a:cubicBezTo>
                  <a:lnTo>
                    <a:pt x="1260451" y="82398"/>
                  </a:lnTo>
                  <a:cubicBezTo>
                    <a:pt x="1271564" y="85018"/>
                    <a:pt x="1280836" y="91229"/>
                    <a:pt x="1288269" y="101032"/>
                  </a:cubicBezTo>
                  <a:cubicBezTo>
                    <a:pt x="1295702" y="110834"/>
                    <a:pt x="1299382" y="122116"/>
                    <a:pt x="1299382" y="134877"/>
                  </a:cubicBezTo>
                  <a:cubicBezTo>
                    <a:pt x="1299382" y="149581"/>
                    <a:pt x="1294599" y="162261"/>
                    <a:pt x="1284958" y="172910"/>
                  </a:cubicBezTo>
                  <a:cubicBezTo>
                    <a:pt x="1275391" y="183559"/>
                    <a:pt x="1263174" y="188880"/>
                    <a:pt x="1248161" y="188880"/>
                  </a:cubicBezTo>
                  <a:cubicBezTo>
                    <a:pt x="1237490" y="188880"/>
                    <a:pt x="1227923" y="187106"/>
                    <a:pt x="1219681" y="183559"/>
                  </a:cubicBezTo>
                  <a:cubicBezTo>
                    <a:pt x="1211365" y="180012"/>
                    <a:pt x="1205036" y="175743"/>
                    <a:pt x="1200547" y="170754"/>
                  </a:cubicBezTo>
                  <a:cubicBezTo>
                    <a:pt x="1197088" y="176501"/>
                    <a:pt x="1194217" y="180983"/>
                    <a:pt x="1191936" y="184192"/>
                  </a:cubicBezTo>
                  <a:lnTo>
                    <a:pt x="1191126" y="185458"/>
                  </a:lnTo>
                  <a:cubicBezTo>
                    <a:pt x="1189802" y="187739"/>
                    <a:pt x="1188477" y="188880"/>
                    <a:pt x="1187226" y="188880"/>
                  </a:cubicBezTo>
                  <a:cubicBezTo>
                    <a:pt x="1185828" y="188880"/>
                    <a:pt x="1185092" y="188461"/>
                    <a:pt x="1184798" y="187614"/>
                  </a:cubicBezTo>
                  <a:cubicBezTo>
                    <a:pt x="1184577" y="186775"/>
                    <a:pt x="1184430" y="185127"/>
                    <a:pt x="1184430" y="182668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9" name="Graphic 2011">
              <a:extLst>
                <a:ext uri="{FF2B5EF4-FFF2-40B4-BE49-F238E27FC236}">
                  <a16:creationId xmlns:a16="http://schemas.microsoft.com/office/drawing/2014/main" id="{304025F7-8BC7-634E-AB0E-85DD149D975A}"/>
                </a:ext>
              </a:extLst>
            </p:cNvPr>
            <p:cNvGrpSpPr/>
            <p:nvPr/>
          </p:nvGrpSpPr>
          <p:grpSpPr>
            <a:xfrm>
              <a:off x="2240963" y="2045308"/>
              <a:ext cx="328290" cy="2364897"/>
              <a:chOff x="2240963" y="2045308"/>
              <a:chExt cx="328290" cy="236489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0EC4FD6-43CC-1202-D17C-2B808284773F}"/>
                  </a:ext>
                </a:extLst>
              </p:cNvPr>
              <p:cNvSpPr/>
              <p:nvPr/>
            </p:nvSpPr>
            <p:spPr>
              <a:xfrm>
                <a:off x="2245894" y="2050151"/>
                <a:ext cx="318517" cy="2355183"/>
              </a:xfrm>
              <a:custGeom>
                <a:avLst/>
                <a:gdLst>
                  <a:gd name="connsiteX0" fmla="*/ 318563 w 318517"/>
                  <a:gd name="connsiteY0" fmla="*/ 2355203 h 2355183"/>
                  <a:gd name="connsiteX1" fmla="*/ 45 w 318517"/>
                  <a:gd name="connsiteY1" fmla="*/ 2355203 h 2355183"/>
                  <a:gd name="connsiteX2" fmla="*/ 45 w 318517"/>
                  <a:gd name="connsiteY2" fmla="*/ 20 h 2355183"/>
                  <a:gd name="connsiteX3" fmla="*/ 318563 w 318517"/>
                  <a:gd name="connsiteY3" fmla="*/ 20 h 235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17" h="2355183">
                    <a:moveTo>
                      <a:pt x="318563" y="2355203"/>
                    </a:moveTo>
                    <a:lnTo>
                      <a:pt x="45" y="2355203"/>
                    </a:lnTo>
                    <a:lnTo>
                      <a:pt x="45" y="20"/>
                    </a:lnTo>
                    <a:lnTo>
                      <a:pt x="318563" y="20"/>
                    </a:lnTo>
                    <a:close/>
                  </a:path>
                </a:pathLst>
              </a:custGeom>
              <a:solidFill>
                <a:srgbClr val="A2DBEC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73F102F-DE45-150A-DC0C-EF4949CAD75A}"/>
                  </a:ext>
                </a:extLst>
              </p:cNvPr>
              <p:cNvSpPr/>
              <p:nvPr/>
            </p:nvSpPr>
            <p:spPr>
              <a:xfrm>
                <a:off x="2240963" y="2045308"/>
                <a:ext cx="328290" cy="2364897"/>
              </a:xfrm>
              <a:custGeom>
                <a:avLst/>
                <a:gdLst>
                  <a:gd name="connsiteX0" fmla="*/ 4932 w 328290"/>
                  <a:gd name="connsiteY0" fmla="*/ 20 h 2364897"/>
                  <a:gd name="connsiteX1" fmla="*/ 45 w 328290"/>
                  <a:gd name="connsiteY1" fmla="*/ 4906 h 2364897"/>
                  <a:gd name="connsiteX2" fmla="*/ 45 w 328290"/>
                  <a:gd name="connsiteY2" fmla="*/ 2360031 h 2364897"/>
                  <a:gd name="connsiteX3" fmla="*/ 4932 w 328290"/>
                  <a:gd name="connsiteY3" fmla="*/ 2364917 h 2364897"/>
                  <a:gd name="connsiteX4" fmla="*/ 323449 w 328290"/>
                  <a:gd name="connsiteY4" fmla="*/ 2364917 h 2364897"/>
                  <a:gd name="connsiteX5" fmla="*/ 328336 w 328290"/>
                  <a:gd name="connsiteY5" fmla="*/ 2360031 h 2364897"/>
                  <a:gd name="connsiteX6" fmla="*/ 328336 w 328290"/>
                  <a:gd name="connsiteY6" fmla="*/ 4906 h 2364897"/>
                  <a:gd name="connsiteX7" fmla="*/ 323449 w 328290"/>
                  <a:gd name="connsiteY7" fmla="*/ 20 h 2364897"/>
                  <a:gd name="connsiteX8" fmla="*/ 9818 w 328290"/>
                  <a:gd name="connsiteY8" fmla="*/ 9793 h 2364897"/>
                  <a:gd name="connsiteX9" fmla="*/ 318563 w 328290"/>
                  <a:gd name="connsiteY9" fmla="*/ 9793 h 2364897"/>
                  <a:gd name="connsiteX10" fmla="*/ 318563 w 328290"/>
                  <a:gd name="connsiteY10" fmla="*/ 2355144 h 2364897"/>
                  <a:gd name="connsiteX11" fmla="*/ 9818 w 328290"/>
                  <a:gd name="connsiteY11" fmla="*/ 2355144 h 236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0" h="2364897">
                    <a:moveTo>
                      <a:pt x="4932" y="20"/>
                    </a:moveTo>
                    <a:cubicBezTo>
                      <a:pt x="2231" y="20"/>
                      <a:pt x="45" y="2205"/>
                      <a:pt x="45" y="4906"/>
                    </a:cubicBezTo>
                    <a:lnTo>
                      <a:pt x="45" y="2360031"/>
                    </a:lnTo>
                    <a:cubicBezTo>
                      <a:pt x="45" y="2362724"/>
                      <a:pt x="2231" y="2364910"/>
                      <a:pt x="4932" y="2364917"/>
                    </a:cubicBezTo>
                    <a:lnTo>
                      <a:pt x="323449" y="2364917"/>
                    </a:lnTo>
                    <a:cubicBezTo>
                      <a:pt x="326150" y="2364917"/>
                      <a:pt x="328336" y="2362724"/>
                      <a:pt x="328336" y="2360031"/>
                    </a:cubicBezTo>
                    <a:lnTo>
                      <a:pt x="328336" y="4906"/>
                    </a:lnTo>
                    <a:cubicBezTo>
                      <a:pt x="328336" y="2205"/>
                      <a:pt x="326150" y="20"/>
                      <a:pt x="323449" y="20"/>
                    </a:cubicBezTo>
                    <a:close/>
                    <a:moveTo>
                      <a:pt x="9818" y="9793"/>
                    </a:moveTo>
                    <a:lnTo>
                      <a:pt x="318563" y="9793"/>
                    </a:lnTo>
                    <a:lnTo>
                      <a:pt x="318563" y="2355144"/>
                    </a:lnTo>
                    <a:lnTo>
                      <a:pt x="9818" y="235514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4D13D6-29E6-F31F-F909-60FA8F92410E}"/>
                </a:ext>
              </a:extLst>
            </p:cNvPr>
            <p:cNvSpPr/>
            <p:nvPr/>
          </p:nvSpPr>
          <p:spPr>
            <a:xfrm>
              <a:off x="2272726" y="3108860"/>
              <a:ext cx="177726" cy="185837"/>
            </a:xfrm>
            <a:custGeom>
              <a:avLst/>
              <a:gdLst>
                <a:gd name="connsiteX0" fmla="*/ 43 w 177726"/>
                <a:gd name="connsiteY0" fmla="*/ 185856 h 185837"/>
                <a:gd name="connsiteX1" fmla="*/ 43 w 177726"/>
                <a:gd name="connsiteY1" fmla="*/ 177871 h 185837"/>
                <a:gd name="connsiteX2" fmla="*/ 29075 w 177726"/>
                <a:gd name="connsiteY2" fmla="*/ 160378 h 185837"/>
                <a:gd name="connsiteX3" fmla="*/ 82828 w 177726"/>
                <a:gd name="connsiteY3" fmla="*/ 5214 h 185837"/>
                <a:gd name="connsiteX4" fmla="*/ 84977 w 177726"/>
                <a:gd name="connsiteY4" fmla="*/ 1034 h 185837"/>
                <a:gd name="connsiteX5" fmla="*/ 89039 w 177726"/>
                <a:gd name="connsiteY5" fmla="*/ 19 h 185837"/>
                <a:gd name="connsiteX6" fmla="*/ 91445 w 177726"/>
                <a:gd name="connsiteY6" fmla="*/ 269 h 185837"/>
                <a:gd name="connsiteX7" fmla="*/ 93094 w 177726"/>
                <a:gd name="connsiteY7" fmla="*/ 1409 h 185837"/>
                <a:gd name="connsiteX8" fmla="*/ 93977 w 177726"/>
                <a:gd name="connsiteY8" fmla="*/ 2800 h 185837"/>
                <a:gd name="connsiteX9" fmla="*/ 94993 w 177726"/>
                <a:gd name="connsiteY9" fmla="*/ 5214 h 185837"/>
                <a:gd name="connsiteX10" fmla="*/ 151026 w 177726"/>
                <a:gd name="connsiteY10" fmla="*/ 167472 h 185837"/>
                <a:gd name="connsiteX11" fmla="*/ 157238 w 177726"/>
                <a:gd name="connsiteY11" fmla="*/ 175965 h 185837"/>
                <a:gd name="connsiteX12" fmla="*/ 173207 w 177726"/>
                <a:gd name="connsiteY12" fmla="*/ 177864 h 185837"/>
                <a:gd name="connsiteX13" fmla="*/ 177770 w 177726"/>
                <a:gd name="connsiteY13" fmla="*/ 177864 h 185837"/>
                <a:gd name="connsiteX14" fmla="*/ 177770 w 177726"/>
                <a:gd name="connsiteY14" fmla="*/ 185856 h 185837"/>
                <a:gd name="connsiteX15" fmla="*/ 143800 w 177726"/>
                <a:gd name="connsiteY15" fmla="*/ 185098 h 185837"/>
                <a:gd name="connsiteX16" fmla="*/ 106400 w 177726"/>
                <a:gd name="connsiteY16" fmla="*/ 185856 h 185837"/>
                <a:gd name="connsiteX17" fmla="*/ 106400 w 177726"/>
                <a:gd name="connsiteY17" fmla="*/ 177864 h 185837"/>
                <a:gd name="connsiteX18" fmla="*/ 127955 w 177726"/>
                <a:gd name="connsiteY18" fmla="*/ 170004 h 185837"/>
                <a:gd name="connsiteX19" fmla="*/ 127190 w 177726"/>
                <a:gd name="connsiteY19" fmla="*/ 166331 h 185837"/>
                <a:gd name="connsiteX20" fmla="*/ 113501 w 177726"/>
                <a:gd name="connsiteY20" fmla="*/ 126657 h 185837"/>
                <a:gd name="connsiteX21" fmla="*/ 49358 w 177726"/>
                <a:gd name="connsiteY21" fmla="*/ 126657 h 185837"/>
                <a:gd name="connsiteX22" fmla="*/ 37318 w 177726"/>
                <a:gd name="connsiteY22" fmla="*/ 160628 h 185837"/>
                <a:gd name="connsiteX23" fmla="*/ 36810 w 177726"/>
                <a:gd name="connsiteY23" fmla="*/ 164558 h 185837"/>
                <a:gd name="connsiteX24" fmla="*/ 41881 w 177726"/>
                <a:gd name="connsiteY24" fmla="*/ 173941 h 185837"/>
                <a:gd name="connsiteX25" fmla="*/ 56327 w 177726"/>
                <a:gd name="connsiteY25" fmla="*/ 177871 h 185837"/>
                <a:gd name="connsiteX26" fmla="*/ 56327 w 177726"/>
                <a:gd name="connsiteY26" fmla="*/ 185856 h 185837"/>
                <a:gd name="connsiteX27" fmla="*/ 26411 w 177726"/>
                <a:gd name="connsiteY27" fmla="*/ 185098 h 185837"/>
                <a:gd name="connsiteX28" fmla="*/ 43 w 177726"/>
                <a:gd name="connsiteY28" fmla="*/ 185856 h 185837"/>
                <a:gd name="connsiteX29" fmla="*/ 52147 w 177726"/>
                <a:gd name="connsiteY29" fmla="*/ 118673 h 185837"/>
                <a:gd name="connsiteX30" fmla="*/ 110587 w 177726"/>
                <a:gd name="connsiteY30" fmla="*/ 118673 h 185837"/>
                <a:gd name="connsiteX31" fmla="*/ 81304 w 177726"/>
                <a:gd name="connsiteY31" fmla="*/ 34247 h 1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726" h="185837">
                  <a:moveTo>
                    <a:pt x="43" y="185856"/>
                  </a:moveTo>
                  <a:lnTo>
                    <a:pt x="43" y="177871"/>
                  </a:lnTo>
                  <a:cubicBezTo>
                    <a:pt x="15424" y="177532"/>
                    <a:pt x="25102" y="171696"/>
                    <a:pt x="29075" y="160378"/>
                  </a:cubicBezTo>
                  <a:lnTo>
                    <a:pt x="82828" y="5214"/>
                  </a:lnTo>
                  <a:cubicBezTo>
                    <a:pt x="83498" y="3102"/>
                    <a:pt x="84219" y="1711"/>
                    <a:pt x="84977" y="1034"/>
                  </a:cubicBezTo>
                  <a:cubicBezTo>
                    <a:pt x="85742" y="357"/>
                    <a:pt x="87089" y="19"/>
                    <a:pt x="89039" y="19"/>
                  </a:cubicBezTo>
                  <a:cubicBezTo>
                    <a:pt x="90047" y="19"/>
                    <a:pt x="90849" y="100"/>
                    <a:pt x="91445" y="269"/>
                  </a:cubicBezTo>
                  <a:cubicBezTo>
                    <a:pt x="92123" y="438"/>
                    <a:pt x="92667" y="813"/>
                    <a:pt x="93094" y="1409"/>
                  </a:cubicBezTo>
                  <a:cubicBezTo>
                    <a:pt x="93514" y="1998"/>
                    <a:pt x="93808" y="2469"/>
                    <a:pt x="93977" y="2800"/>
                  </a:cubicBezTo>
                  <a:cubicBezTo>
                    <a:pt x="94146" y="3139"/>
                    <a:pt x="94485" y="3948"/>
                    <a:pt x="94993" y="5214"/>
                  </a:cubicBezTo>
                  <a:lnTo>
                    <a:pt x="151026" y="167472"/>
                  </a:lnTo>
                  <a:cubicBezTo>
                    <a:pt x="152381" y="171785"/>
                    <a:pt x="154449" y="174618"/>
                    <a:pt x="157238" y="175965"/>
                  </a:cubicBezTo>
                  <a:cubicBezTo>
                    <a:pt x="160027" y="177231"/>
                    <a:pt x="165348" y="177864"/>
                    <a:pt x="173207" y="177864"/>
                  </a:cubicBezTo>
                  <a:lnTo>
                    <a:pt x="177770" y="177864"/>
                  </a:lnTo>
                  <a:lnTo>
                    <a:pt x="177770" y="185856"/>
                  </a:lnTo>
                  <a:cubicBezTo>
                    <a:pt x="166871" y="185348"/>
                    <a:pt x="155545" y="185098"/>
                    <a:pt x="143800" y="185098"/>
                  </a:cubicBezTo>
                  <a:cubicBezTo>
                    <a:pt x="125122" y="185098"/>
                    <a:pt x="112655" y="185348"/>
                    <a:pt x="106400" y="185856"/>
                  </a:cubicBezTo>
                  <a:lnTo>
                    <a:pt x="106400" y="177864"/>
                  </a:lnTo>
                  <a:cubicBezTo>
                    <a:pt x="120772" y="177864"/>
                    <a:pt x="127955" y="175244"/>
                    <a:pt x="127955" y="170004"/>
                  </a:cubicBezTo>
                  <a:cubicBezTo>
                    <a:pt x="127955" y="169665"/>
                    <a:pt x="127698" y="168436"/>
                    <a:pt x="127190" y="166331"/>
                  </a:cubicBezTo>
                  <a:lnTo>
                    <a:pt x="113501" y="126657"/>
                  </a:lnTo>
                  <a:lnTo>
                    <a:pt x="49358" y="126657"/>
                  </a:lnTo>
                  <a:lnTo>
                    <a:pt x="37318" y="160628"/>
                  </a:lnTo>
                  <a:cubicBezTo>
                    <a:pt x="36979" y="161305"/>
                    <a:pt x="36810" y="162615"/>
                    <a:pt x="36810" y="164558"/>
                  </a:cubicBezTo>
                  <a:cubicBezTo>
                    <a:pt x="36810" y="168193"/>
                    <a:pt x="38495" y="171321"/>
                    <a:pt x="41881" y="173941"/>
                  </a:cubicBezTo>
                  <a:cubicBezTo>
                    <a:pt x="45259" y="176561"/>
                    <a:pt x="50072" y="177871"/>
                    <a:pt x="56327" y="177871"/>
                  </a:cubicBezTo>
                  <a:lnTo>
                    <a:pt x="56327" y="185856"/>
                  </a:lnTo>
                  <a:cubicBezTo>
                    <a:pt x="39680" y="185348"/>
                    <a:pt x="29708" y="185098"/>
                    <a:pt x="26411" y="185098"/>
                  </a:cubicBezTo>
                  <a:cubicBezTo>
                    <a:pt x="20752" y="185098"/>
                    <a:pt x="11958" y="185348"/>
                    <a:pt x="43" y="185856"/>
                  </a:cubicBezTo>
                  <a:close/>
                  <a:moveTo>
                    <a:pt x="52147" y="118673"/>
                  </a:moveTo>
                  <a:lnTo>
                    <a:pt x="110587" y="118673"/>
                  </a:lnTo>
                  <a:lnTo>
                    <a:pt x="81304" y="34247"/>
                  </a:ln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3FE3BD-E1D7-EC2E-C5B5-ED454EFFDF35}"/>
                </a:ext>
              </a:extLst>
            </p:cNvPr>
            <p:cNvSpPr/>
            <p:nvPr/>
          </p:nvSpPr>
          <p:spPr>
            <a:xfrm>
              <a:off x="2474069" y="3234233"/>
              <a:ext cx="55702" cy="112391"/>
            </a:xfrm>
            <a:custGeom>
              <a:avLst/>
              <a:gdLst>
                <a:gd name="connsiteX0" fmla="*/ 56 w 55702"/>
                <a:gd name="connsiteY0" fmla="*/ 16087 h 112391"/>
                <a:gd name="connsiteX1" fmla="*/ 56 w 55702"/>
                <a:gd name="connsiteY1" fmla="*/ 10811 h 112391"/>
                <a:gd name="connsiteX2" fmla="*/ 30788 w 55702"/>
                <a:gd name="connsiteY2" fmla="*/ 22 h 112391"/>
                <a:gd name="connsiteX3" fmla="*/ 34166 w 55702"/>
                <a:gd name="connsiteY3" fmla="*/ 685 h 112391"/>
                <a:gd name="connsiteX4" fmla="*/ 34659 w 55702"/>
                <a:gd name="connsiteY4" fmla="*/ 4394 h 112391"/>
                <a:gd name="connsiteX5" fmla="*/ 34659 w 55702"/>
                <a:gd name="connsiteY5" fmla="*/ 99064 h 112391"/>
                <a:gd name="connsiteX6" fmla="*/ 37132 w 55702"/>
                <a:gd name="connsiteY6" fmla="*/ 105658 h 112391"/>
                <a:gd name="connsiteX7" fmla="*/ 50394 w 55702"/>
                <a:gd name="connsiteY7" fmla="*/ 107225 h 112391"/>
                <a:gd name="connsiteX8" fmla="*/ 55751 w 55702"/>
                <a:gd name="connsiteY8" fmla="*/ 107225 h 112391"/>
                <a:gd name="connsiteX9" fmla="*/ 55751 w 55702"/>
                <a:gd name="connsiteY9" fmla="*/ 112413 h 112391"/>
                <a:gd name="connsiteX10" fmla="*/ 28397 w 55702"/>
                <a:gd name="connsiteY10" fmla="*/ 111898 h 112391"/>
                <a:gd name="connsiteX11" fmla="*/ 1123 w 55702"/>
                <a:gd name="connsiteY11" fmla="*/ 112413 h 112391"/>
                <a:gd name="connsiteX12" fmla="*/ 1123 w 55702"/>
                <a:gd name="connsiteY12" fmla="*/ 107225 h 112391"/>
                <a:gd name="connsiteX13" fmla="*/ 6481 w 55702"/>
                <a:gd name="connsiteY13" fmla="*/ 107225 h 112391"/>
                <a:gd name="connsiteX14" fmla="*/ 19661 w 55702"/>
                <a:gd name="connsiteY14" fmla="*/ 105738 h 112391"/>
                <a:gd name="connsiteX15" fmla="*/ 22215 w 55702"/>
                <a:gd name="connsiteY15" fmla="*/ 99064 h 112391"/>
                <a:gd name="connsiteX16" fmla="*/ 22215 w 55702"/>
                <a:gd name="connsiteY16" fmla="*/ 11642 h 112391"/>
                <a:gd name="connsiteX17" fmla="*/ 48 w 55702"/>
                <a:gd name="connsiteY17" fmla="*/ 16095 h 11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702" h="112391">
                  <a:moveTo>
                    <a:pt x="56" y="16087"/>
                  </a:moveTo>
                  <a:lnTo>
                    <a:pt x="56" y="10811"/>
                  </a:lnTo>
                  <a:cubicBezTo>
                    <a:pt x="13568" y="10811"/>
                    <a:pt x="23812" y="7212"/>
                    <a:pt x="30788" y="22"/>
                  </a:cubicBezTo>
                  <a:cubicBezTo>
                    <a:pt x="32709" y="22"/>
                    <a:pt x="33835" y="243"/>
                    <a:pt x="34166" y="685"/>
                  </a:cubicBezTo>
                  <a:cubicBezTo>
                    <a:pt x="34497" y="1126"/>
                    <a:pt x="34659" y="2362"/>
                    <a:pt x="34659" y="4394"/>
                  </a:cubicBezTo>
                  <a:lnTo>
                    <a:pt x="34659" y="99064"/>
                  </a:lnTo>
                  <a:cubicBezTo>
                    <a:pt x="34659" y="102420"/>
                    <a:pt x="35484" y="104612"/>
                    <a:pt x="37132" y="105658"/>
                  </a:cubicBezTo>
                  <a:cubicBezTo>
                    <a:pt x="38781" y="106702"/>
                    <a:pt x="43204" y="107225"/>
                    <a:pt x="50394" y="107225"/>
                  </a:cubicBezTo>
                  <a:lnTo>
                    <a:pt x="55751" y="107225"/>
                  </a:lnTo>
                  <a:lnTo>
                    <a:pt x="55751" y="112413"/>
                  </a:lnTo>
                  <a:cubicBezTo>
                    <a:pt x="51799" y="112075"/>
                    <a:pt x="42681" y="111898"/>
                    <a:pt x="28397" y="111898"/>
                  </a:cubicBezTo>
                  <a:cubicBezTo>
                    <a:pt x="14112" y="111898"/>
                    <a:pt x="5023" y="112075"/>
                    <a:pt x="1123" y="112413"/>
                  </a:cubicBezTo>
                  <a:lnTo>
                    <a:pt x="1123" y="107225"/>
                  </a:lnTo>
                  <a:lnTo>
                    <a:pt x="6481" y="107225"/>
                  </a:lnTo>
                  <a:cubicBezTo>
                    <a:pt x="13568" y="107225"/>
                    <a:pt x="17961" y="106732"/>
                    <a:pt x="19661" y="105738"/>
                  </a:cubicBezTo>
                  <a:cubicBezTo>
                    <a:pt x="21368" y="104694"/>
                    <a:pt x="22215" y="102471"/>
                    <a:pt x="22215" y="99064"/>
                  </a:cubicBezTo>
                  <a:lnTo>
                    <a:pt x="22215" y="11642"/>
                  </a:lnTo>
                  <a:cubicBezTo>
                    <a:pt x="16342" y="14608"/>
                    <a:pt x="8953" y="16095"/>
                    <a:pt x="48" y="16095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4" name="Graphic 2011">
              <a:extLst>
                <a:ext uri="{FF2B5EF4-FFF2-40B4-BE49-F238E27FC236}">
                  <a16:creationId xmlns:a16="http://schemas.microsoft.com/office/drawing/2014/main" id="{7F167FCA-2B80-4574-6916-339BBEA29282}"/>
                </a:ext>
              </a:extLst>
            </p:cNvPr>
            <p:cNvGrpSpPr/>
            <p:nvPr/>
          </p:nvGrpSpPr>
          <p:grpSpPr>
            <a:xfrm>
              <a:off x="3406375" y="2045308"/>
              <a:ext cx="328298" cy="2364897"/>
              <a:chOff x="3406375" y="2045308"/>
              <a:chExt cx="328298" cy="236489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338D9C-46B3-53F5-CCC8-E3DC51C958F8}"/>
                  </a:ext>
                </a:extLst>
              </p:cNvPr>
              <p:cNvSpPr/>
              <p:nvPr/>
            </p:nvSpPr>
            <p:spPr>
              <a:xfrm>
                <a:off x="3411217" y="2050151"/>
                <a:ext cx="318518" cy="2355183"/>
              </a:xfrm>
              <a:custGeom>
                <a:avLst/>
                <a:gdLst>
                  <a:gd name="connsiteX0" fmla="*/ 318607 w 318518"/>
                  <a:gd name="connsiteY0" fmla="*/ 2355203 h 2355183"/>
                  <a:gd name="connsiteX1" fmla="*/ 89 w 318518"/>
                  <a:gd name="connsiteY1" fmla="*/ 2355203 h 2355183"/>
                  <a:gd name="connsiteX2" fmla="*/ 89 w 318518"/>
                  <a:gd name="connsiteY2" fmla="*/ 20 h 2355183"/>
                  <a:gd name="connsiteX3" fmla="*/ 318607 w 318518"/>
                  <a:gd name="connsiteY3" fmla="*/ 20 h 2355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18" h="2355183">
                    <a:moveTo>
                      <a:pt x="318607" y="2355203"/>
                    </a:moveTo>
                    <a:lnTo>
                      <a:pt x="89" y="2355203"/>
                    </a:lnTo>
                    <a:lnTo>
                      <a:pt x="89" y="20"/>
                    </a:lnTo>
                    <a:lnTo>
                      <a:pt x="318607" y="20"/>
                    </a:lnTo>
                    <a:close/>
                  </a:path>
                </a:pathLst>
              </a:custGeom>
              <a:solidFill>
                <a:srgbClr val="A2DBEC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6F07CE-29BD-888B-82C8-780D1633226B}"/>
                  </a:ext>
                </a:extLst>
              </p:cNvPr>
              <p:cNvSpPr/>
              <p:nvPr/>
            </p:nvSpPr>
            <p:spPr>
              <a:xfrm>
                <a:off x="3406375" y="2045308"/>
                <a:ext cx="328298" cy="2364897"/>
              </a:xfrm>
              <a:custGeom>
                <a:avLst/>
                <a:gdLst>
                  <a:gd name="connsiteX0" fmla="*/ 4975 w 328298"/>
                  <a:gd name="connsiteY0" fmla="*/ 20 h 2364897"/>
                  <a:gd name="connsiteX1" fmla="*/ 89 w 328298"/>
                  <a:gd name="connsiteY1" fmla="*/ 4906 h 2364897"/>
                  <a:gd name="connsiteX2" fmla="*/ 89 w 328298"/>
                  <a:gd name="connsiteY2" fmla="*/ 2360031 h 2364897"/>
                  <a:gd name="connsiteX3" fmla="*/ 4975 w 328298"/>
                  <a:gd name="connsiteY3" fmla="*/ 2364917 h 2364897"/>
                  <a:gd name="connsiteX4" fmla="*/ 323501 w 328298"/>
                  <a:gd name="connsiteY4" fmla="*/ 2364917 h 2364897"/>
                  <a:gd name="connsiteX5" fmla="*/ 328387 w 328298"/>
                  <a:gd name="connsiteY5" fmla="*/ 2360031 h 2364897"/>
                  <a:gd name="connsiteX6" fmla="*/ 328387 w 328298"/>
                  <a:gd name="connsiteY6" fmla="*/ 4906 h 2364897"/>
                  <a:gd name="connsiteX7" fmla="*/ 323501 w 328298"/>
                  <a:gd name="connsiteY7" fmla="*/ 20 h 2364897"/>
                  <a:gd name="connsiteX8" fmla="*/ 9869 w 328298"/>
                  <a:gd name="connsiteY8" fmla="*/ 9793 h 2364897"/>
                  <a:gd name="connsiteX9" fmla="*/ 318614 w 328298"/>
                  <a:gd name="connsiteY9" fmla="*/ 9793 h 2364897"/>
                  <a:gd name="connsiteX10" fmla="*/ 318614 w 328298"/>
                  <a:gd name="connsiteY10" fmla="*/ 2355144 h 2364897"/>
                  <a:gd name="connsiteX11" fmla="*/ 9869 w 328298"/>
                  <a:gd name="connsiteY11" fmla="*/ 2355144 h 236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8" h="2364897">
                    <a:moveTo>
                      <a:pt x="4975" y="20"/>
                    </a:moveTo>
                    <a:cubicBezTo>
                      <a:pt x="2282" y="20"/>
                      <a:pt x="96" y="2205"/>
                      <a:pt x="89" y="4906"/>
                    </a:cubicBezTo>
                    <a:lnTo>
                      <a:pt x="89" y="2360031"/>
                    </a:lnTo>
                    <a:cubicBezTo>
                      <a:pt x="96" y="2362724"/>
                      <a:pt x="2282" y="2364910"/>
                      <a:pt x="4975" y="2364917"/>
                    </a:cubicBezTo>
                    <a:lnTo>
                      <a:pt x="323501" y="2364917"/>
                    </a:lnTo>
                    <a:cubicBezTo>
                      <a:pt x="326194" y="2364917"/>
                      <a:pt x="328387" y="2362724"/>
                      <a:pt x="328387" y="2360031"/>
                    </a:cubicBezTo>
                    <a:lnTo>
                      <a:pt x="328387" y="4906"/>
                    </a:lnTo>
                    <a:cubicBezTo>
                      <a:pt x="328387" y="2205"/>
                      <a:pt x="326194" y="20"/>
                      <a:pt x="323501" y="20"/>
                    </a:cubicBezTo>
                    <a:close/>
                    <a:moveTo>
                      <a:pt x="9869" y="9793"/>
                    </a:moveTo>
                    <a:lnTo>
                      <a:pt x="318614" y="9793"/>
                    </a:lnTo>
                    <a:lnTo>
                      <a:pt x="318614" y="2355144"/>
                    </a:lnTo>
                    <a:lnTo>
                      <a:pt x="9869" y="235514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232A49-E83E-AEDE-333F-B5F3590CC778}"/>
                </a:ext>
              </a:extLst>
            </p:cNvPr>
            <p:cNvSpPr/>
            <p:nvPr/>
          </p:nvSpPr>
          <p:spPr>
            <a:xfrm>
              <a:off x="3436886" y="3108845"/>
              <a:ext cx="177727" cy="185837"/>
            </a:xfrm>
            <a:custGeom>
              <a:avLst/>
              <a:gdLst>
                <a:gd name="connsiteX0" fmla="*/ 87 w 177727"/>
                <a:gd name="connsiteY0" fmla="*/ 185856 h 185837"/>
                <a:gd name="connsiteX1" fmla="*/ 87 w 177727"/>
                <a:gd name="connsiteY1" fmla="*/ 177871 h 185837"/>
                <a:gd name="connsiteX2" fmla="*/ 29112 w 177727"/>
                <a:gd name="connsiteY2" fmla="*/ 160378 h 185837"/>
                <a:gd name="connsiteX3" fmla="*/ 82865 w 177727"/>
                <a:gd name="connsiteY3" fmla="*/ 5215 h 185837"/>
                <a:gd name="connsiteX4" fmla="*/ 85021 w 177727"/>
                <a:gd name="connsiteY4" fmla="*/ 1034 h 185837"/>
                <a:gd name="connsiteX5" fmla="*/ 89076 w 177727"/>
                <a:gd name="connsiteY5" fmla="*/ 19 h 185837"/>
                <a:gd name="connsiteX6" fmla="*/ 91482 w 177727"/>
                <a:gd name="connsiteY6" fmla="*/ 269 h 185837"/>
                <a:gd name="connsiteX7" fmla="*/ 93131 w 177727"/>
                <a:gd name="connsiteY7" fmla="*/ 1410 h 185837"/>
                <a:gd name="connsiteX8" fmla="*/ 94021 w 177727"/>
                <a:gd name="connsiteY8" fmla="*/ 2800 h 185837"/>
                <a:gd name="connsiteX9" fmla="*/ 95037 w 177727"/>
                <a:gd name="connsiteY9" fmla="*/ 5215 h 185837"/>
                <a:gd name="connsiteX10" fmla="*/ 151063 w 177727"/>
                <a:gd name="connsiteY10" fmla="*/ 167472 h 185837"/>
                <a:gd name="connsiteX11" fmla="*/ 157275 w 177727"/>
                <a:gd name="connsiteY11" fmla="*/ 175965 h 185837"/>
                <a:gd name="connsiteX12" fmla="*/ 173252 w 177727"/>
                <a:gd name="connsiteY12" fmla="*/ 177864 h 185837"/>
                <a:gd name="connsiteX13" fmla="*/ 177814 w 177727"/>
                <a:gd name="connsiteY13" fmla="*/ 177864 h 185837"/>
                <a:gd name="connsiteX14" fmla="*/ 177814 w 177727"/>
                <a:gd name="connsiteY14" fmla="*/ 185848 h 185837"/>
                <a:gd name="connsiteX15" fmla="*/ 143836 w 177727"/>
                <a:gd name="connsiteY15" fmla="*/ 185091 h 185837"/>
                <a:gd name="connsiteX16" fmla="*/ 106444 w 177727"/>
                <a:gd name="connsiteY16" fmla="*/ 185848 h 185837"/>
                <a:gd name="connsiteX17" fmla="*/ 106444 w 177727"/>
                <a:gd name="connsiteY17" fmla="*/ 177864 h 185837"/>
                <a:gd name="connsiteX18" fmla="*/ 127992 w 177727"/>
                <a:gd name="connsiteY18" fmla="*/ 170004 h 185837"/>
                <a:gd name="connsiteX19" fmla="*/ 127234 w 177727"/>
                <a:gd name="connsiteY19" fmla="*/ 166332 h 185837"/>
                <a:gd name="connsiteX20" fmla="*/ 113546 w 177727"/>
                <a:gd name="connsiteY20" fmla="*/ 126658 h 185837"/>
                <a:gd name="connsiteX21" fmla="*/ 49402 w 177727"/>
                <a:gd name="connsiteY21" fmla="*/ 126658 h 185837"/>
                <a:gd name="connsiteX22" fmla="*/ 37355 w 177727"/>
                <a:gd name="connsiteY22" fmla="*/ 160628 h 185837"/>
                <a:gd name="connsiteX23" fmla="*/ 36847 w 177727"/>
                <a:gd name="connsiteY23" fmla="*/ 164558 h 185837"/>
                <a:gd name="connsiteX24" fmla="*/ 41917 w 177727"/>
                <a:gd name="connsiteY24" fmla="*/ 173941 h 185837"/>
                <a:gd name="connsiteX25" fmla="*/ 56371 w 177727"/>
                <a:gd name="connsiteY25" fmla="*/ 177871 h 185837"/>
                <a:gd name="connsiteX26" fmla="*/ 56371 w 177727"/>
                <a:gd name="connsiteY26" fmla="*/ 185856 h 185837"/>
                <a:gd name="connsiteX27" fmla="*/ 26455 w 177727"/>
                <a:gd name="connsiteY27" fmla="*/ 185098 h 185837"/>
                <a:gd name="connsiteX28" fmla="*/ 87 w 177727"/>
                <a:gd name="connsiteY28" fmla="*/ 185856 h 185837"/>
                <a:gd name="connsiteX29" fmla="*/ 52184 w 177727"/>
                <a:gd name="connsiteY29" fmla="*/ 118673 h 185837"/>
                <a:gd name="connsiteX30" fmla="*/ 110624 w 177727"/>
                <a:gd name="connsiteY30" fmla="*/ 118673 h 185837"/>
                <a:gd name="connsiteX31" fmla="*/ 81341 w 177727"/>
                <a:gd name="connsiteY31" fmla="*/ 34247 h 1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727" h="185837">
                  <a:moveTo>
                    <a:pt x="87" y="185856"/>
                  </a:moveTo>
                  <a:lnTo>
                    <a:pt x="87" y="177871"/>
                  </a:lnTo>
                  <a:cubicBezTo>
                    <a:pt x="15468" y="177525"/>
                    <a:pt x="25146" y="171697"/>
                    <a:pt x="29112" y="160378"/>
                  </a:cubicBezTo>
                  <a:lnTo>
                    <a:pt x="82865" y="5215"/>
                  </a:lnTo>
                  <a:cubicBezTo>
                    <a:pt x="83542" y="3102"/>
                    <a:pt x="84263" y="1704"/>
                    <a:pt x="85021" y="1034"/>
                  </a:cubicBezTo>
                  <a:cubicBezTo>
                    <a:pt x="85779" y="357"/>
                    <a:pt x="87133" y="19"/>
                    <a:pt x="89076" y="19"/>
                  </a:cubicBezTo>
                  <a:cubicBezTo>
                    <a:pt x="90091" y="19"/>
                    <a:pt x="90894" y="100"/>
                    <a:pt x="91482" y="269"/>
                  </a:cubicBezTo>
                  <a:cubicBezTo>
                    <a:pt x="92159" y="431"/>
                    <a:pt x="92711" y="814"/>
                    <a:pt x="93131" y="1410"/>
                  </a:cubicBezTo>
                  <a:cubicBezTo>
                    <a:pt x="93558" y="1998"/>
                    <a:pt x="93852" y="2462"/>
                    <a:pt x="94021" y="2800"/>
                  </a:cubicBezTo>
                  <a:cubicBezTo>
                    <a:pt x="94183" y="3139"/>
                    <a:pt x="94522" y="3941"/>
                    <a:pt x="95037" y="5215"/>
                  </a:cubicBezTo>
                  <a:lnTo>
                    <a:pt x="151063" y="167472"/>
                  </a:lnTo>
                  <a:cubicBezTo>
                    <a:pt x="152417" y="171785"/>
                    <a:pt x="154485" y="174618"/>
                    <a:pt x="157275" y="175965"/>
                  </a:cubicBezTo>
                  <a:cubicBezTo>
                    <a:pt x="160063" y="177231"/>
                    <a:pt x="165392" y="177864"/>
                    <a:pt x="173252" y="177864"/>
                  </a:cubicBezTo>
                  <a:lnTo>
                    <a:pt x="177814" y="177864"/>
                  </a:lnTo>
                  <a:lnTo>
                    <a:pt x="177814" y="185848"/>
                  </a:lnTo>
                  <a:cubicBezTo>
                    <a:pt x="166915" y="185348"/>
                    <a:pt x="155589" y="185091"/>
                    <a:pt x="143836" y="185091"/>
                  </a:cubicBezTo>
                  <a:cubicBezTo>
                    <a:pt x="125166" y="185091"/>
                    <a:pt x="112699" y="185348"/>
                    <a:pt x="106444" y="185848"/>
                  </a:cubicBezTo>
                  <a:lnTo>
                    <a:pt x="106444" y="177864"/>
                  </a:lnTo>
                  <a:cubicBezTo>
                    <a:pt x="120809" y="177864"/>
                    <a:pt x="127992" y="175244"/>
                    <a:pt x="127992" y="170004"/>
                  </a:cubicBezTo>
                  <a:cubicBezTo>
                    <a:pt x="127992" y="169666"/>
                    <a:pt x="127742" y="168436"/>
                    <a:pt x="127234" y="166332"/>
                  </a:cubicBezTo>
                  <a:lnTo>
                    <a:pt x="113546" y="126658"/>
                  </a:lnTo>
                  <a:lnTo>
                    <a:pt x="49402" y="126658"/>
                  </a:lnTo>
                  <a:lnTo>
                    <a:pt x="37355" y="160628"/>
                  </a:lnTo>
                  <a:cubicBezTo>
                    <a:pt x="37016" y="161305"/>
                    <a:pt x="36847" y="162615"/>
                    <a:pt x="36847" y="164558"/>
                  </a:cubicBezTo>
                  <a:cubicBezTo>
                    <a:pt x="36847" y="168194"/>
                    <a:pt x="38539" y="171321"/>
                    <a:pt x="41917" y="173941"/>
                  </a:cubicBezTo>
                  <a:cubicBezTo>
                    <a:pt x="45296" y="176561"/>
                    <a:pt x="50116" y="177871"/>
                    <a:pt x="56371" y="177871"/>
                  </a:cubicBezTo>
                  <a:lnTo>
                    <a:pt x="56371" y="185856"/>
                  </a:lnTo>
                  <a:cubicBezTo>
                    <a:pt x="39725" y="185348"/>
                    <a:pt x="29745" y="185098"/>
                    <a:pt x="26455" y="185098"/>
                  </a:cubicBezTo>
                  <a:cubicBezTo>
                    <a:pt x="20789" y="185098"/>
                    <a:pt x="12002" y="185348"/>
                    <a:pt x="87" y="185856"/>
                  </a:cubicBezTo>
                  <a:close/>
                  <a:moveTo>
                    <a:pt x="52184" y="118673"/>
                  </a:moveTo>
                  <a:lnTo>
                    <a:pt x="110624" y="118673"/>
                  </a:lnTo>
                  <a:lnTo>
                    <a:pt x="81341" y="34247"/>
                  </a:ln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75E3F4-01EA-13E6-B2E0-406FBB0A8E59}"/>
                </a:ext>
              </a:extLst>
            </p:cNvPr>
            <p:cNvSpPr/>
            <p:nvPr/>
          </p:nvSpPr>
          <p:spPr>
            <a:xfrm>
              <a:off x="3631636" y="3234248"/>
              <a:ext cx="67403" cy="112398"/>
            </a:xfrm>
            <a:custGeom>
              <a:avLst/>
              <a:gdLst>
                <a:gd name="connsiteX0" fmla="*/ 92 w 67403"/>
                <a:gd name="connsiteY0" fmla="*/ 112384 h 112398"/>
                <a:gd name="connsiteX1" fmla="*/ 343 w 67403"/>
                <a:gd name="connsiteY1" fmla="*/ 108425 h 112398"/>
                <a:gd name="connsiteX2" fmla="*/ 1991 w 67403"/>
                <a:gd name="connsiteY2" fmla="*/ 106114 h 112398"/>
                <a:gd name="connsiteX3" fmla="*/ 34372 w 67403"/>
                <a:gd name="connsiteY3" fmla="*/ 70024 h 112398"/>
                <a:gd name="connsiteX4" fmla="*/ 52093 w 67403"/>
                <a:gd name="connsiteY4" fmla="*/ 32697 h 112398"/>
                <a:gd name="connsiteX5" fmla="*/ 46162 w 67403"/>
                <a:gd name="connsiteY5" fmla="*/ 13335 h 112398"/>
                <a:gd name="connsiteX6" fmla="*/ 29515 w 67403"/>
                <a:gd name="connsiteY6" fmla="*/ 5254 h 112398"/>
                <a:gd name="connsiteX7" fmla="*/ 15834 w 67403"/>
                <a:gd name="connsiteY7" fmla="*/ 9788 h 112398"/>
                <a:gd name="connsiteX8" fmla="*/ 6686 w 67403"/>
                <a:gd name="connsiteY8" fmla="*/ 22394 h 112398"/>
                <a:gd name="connsiteX9" fmla="*/ 8916 w 67403"/>
                <a:gd name="connsiteY9" fmla="*/ 22247 h 112398"/>
                <a:gd name="connsiteX10" fmla="*/ 15422 w 67403"/>
                <a:gd name="connsiteY10" fmla="*/ 24882 h 112398"/>
                <a:gd name="connsiteX11" fmla="*/ 17814 w 67403"/>
                <a:gd name="connsiteY11" fmla="*/ 31063 h 112398"/>
                <a:gd name="connsiteX12" fmla="*/ 14848 w 67403"/>
                <a:gd name="connsiteY12" fmla="*/ 37819 h 112398"/>
                <a:gd name="connsiteX13" fmla="*/ 9078 w 67403"/>
                <a:gd name="connsiteY13" fmla="*/ 39961 h 112398"/>
                <a:gd name="connsiteX14" fmla="*/ 6362 w 67403"/>
                <a:gd name="connsiteY14" fmla="*/ 39740 h 112398"/>
                <a:gd name="connsiteX15" fmla="*/ 2484 w 67403"/>
                <a:gd name="connsiteY15" fmla="*/ 37187 h 112398"/>
                <a:gd name="connsiteX16" fmla="*/ 100 w 67403"/>
                <a:gd name="connsiteY16" fmla="*/ 30592 h 112398"/>
                <a:gd name="connsiteX17" fmla="*/ 8997 w 67403"/>
                <a:gd name="connsiteY17" fmla="*/ 9420 h 112398"/>
                <a:gd name="connsiteX18" fmla="*/ 31657 w 67403"/>
                <a:gd name="connsiteY18" fmla="*/ 22 h 112398"/>
                <a:gd name="connsiteX19" fmla="*/ 57281 w 67403"/>
                <a:gd name="connsiteY19" fmla="*/ 9251 h 112398"/>
                <a:gd name="connsiteX20" fmla="*/ 67496 w 67403"/>
                <a:gd name="connsiteY20" fmla="*/ 32734 h 112398"/>
                <a:gd name="connsiteX21" fmla="*/ 65936 w 67403"/>
                <a:gd name="connsiteY21" fmla="*/ 42375 h 112398"/>
                <a:gd name="connsiteX22" fmla="*/ 62389 w 67403"/>
                <a:gd name="connsiteY22" fmla="*/ 50455 h 112398"/>
                <a:gd name="connsiteX23" fmla="*/ 54978 w 67403"/>
                <a:gd name="connsiteY23" fmla="*/ 59684 h 112398"/>
                <a:gd name="connsiteX24" fmla="*/ 45168 w 67403"/>
                <a:gd name="connsiteY24" fmla="*/ 69405 h 112398"/>
                <a:gd name="connsiteX25" fmla="*/ 30994 w 67403"/>
                <a:gd name="connsiteY25" fmla="*/ 82012 h 112398"/>
                <a:gd name="connsiteX26" fmla="*/ 13119 w 67403"/>
                <a:gd name="connsiteY26" fmla="*/ 99395 h 112398"/>
                <a:gd name="connsiteX27" fmla="*/ 43520 w 67403"/>
                <a:gd name="connsiteY27" fmla="*/ 99395 h 112398"/>
                <a:gd name="connsiteX28" fmla="*/ 59504 w 67403"/>
                <a:gd name="connsiteY28" fmla="*/ 98077 h 112398"/>
                <a:gd name="connsiteX29" fmla="*/ 63213 w 67403"/>
                <a:gd name="connsiteY29" fmla="*/ 83086 h 112398"/>
                <a:gd name="connsiteX30" fmla="*/ 67496 w 67403"/>
                <a:gd name="connsiteY30" fmla="*/ 83086 h 112398"/>
                <a:gd name="connsiteX31" fmla="*/ 62720 w 67403"/>
                <a:gd name="connsiteY31" fmla="*/ 112421 h 1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403" h="112398">
                  <a:moveTo>
                    <a:pt x="92" y="112384"/>
                  </a:moveTo>
                  <a:cubicBezTo>
                    <a:pt x="92" y="110353"/>
                    <a:pt x="181" y="109028"/>
                    <a:pt x="343" y="108425"/>
                  </a:cubicBezTo>
                  <a:cubicBezTo>
                    <a:pt x="563" y="107821"/>
                    <a:pt x="1115" y="107048"/>
                    <a:pt x="1991" y="106114"/>
                  </a:cubicBezTo>
                  <a:lnTo>
                    <a:pt x="34372" y="70024"/>
                  </a:lnTo>
                  <a:cubicBezTo>
                    <a:pt x="46183" y="56725"/>
                    <a:pt x="52093" y="44288"/>
                    <a:pt x="52093" y="32697"/>
                  </a:cubicBezTo>
                  <a:cubicBezTo>
                    <a:pt x="52093" y="25169"/>
                    <a:pt x="50114" y="18714"/>
                    <a:pt x="46162" y="13335"/>
                  </a:cubicBezTo>
                  <a:cubicBezTo>
                    <a:pt x="42261" y="7948"/>
                    <a:pt x="36712" y="5254"/>
                    <a:pt x="29515" y="5254"/>
                  </a:cubicBezTo>
                  <a:cubicBezTo>
                    <a:pt x="24570" y="5254"/>
                    <a:pt x="20014" y="6770"/>
                    <a:pt x="15834" y="9788"/>
                  </a:cubicBezTo>
                  <a:cubicBezTo>
                    <a:pt x="11661" y="12812"/>
                    <a:pt x="8614" y="17015"/>
                    <a:pt x="6686" y="22394"/>
                  </a:cubicBezTo>
                  <a:cubicBezTo>
                    <a:pt x="7018" y="22299"/>
                    <a:pt x="7761" y="22247"/>
                    <a:pt x="8916" y="22247"/>
                  </a:cubicBezTo>
                  <a:cubicBezTo>
                    <a:pt x="11713" y="22247"/>
                    <a:pt x="13884" y="23130"/>
                    <a:pt x="15422" y="24882"/>
                  </a:cubicBezTo>
                  <a:cubicBezTo>
                    <a:pt x="17019" y="26640"/>
                    <a:pt x="17814" y="28701"/>
                    <a:pt x="17814" y="31063"/>
                  </a:cubicBezTo>
                  <a:cubicBezTo>
                    <a:pt x="17814" y="34088"/>
                    <a:pt x="16828" y="36340"/>
                    <a:pt x="14848" y="37819"/>
                  </a:cubicBezTo>
                  <a:cubicBezTo>
                    <a:pt x="12927" y="39247"/>
                    <a:pt x="10999" y="39961"/>
                    <a:pt x="9078" y="39961"/>
                  </a:cubicBezTo>
                  <a:cubicBezTo>
                    <a:pt x="8313" y="39961"/>
                    <a:pt x="7400" y="39887"/>
                    <a:pt x="6362" y="39740"/>
                  </a:cubicBezTo>
                  <a:cubicBezTo>
                    <a:pt x="5369" y="39593"/>
                    <a:pt x="4081" y="38747"/>
                    <a:pt x="2484" y="37187"/>
                  </a:cubicBezTo>
                  <a:cubicBezTo>
                    <a:pt x="895" y="35597"/>
                    <a:pt x="100" y="33396"/>
                    <a:pt x="100" y="30592"/>
                  </a:cubicBezTo>
                  <a:cubicBezTo>
                    <a:pt x="100" y="22740"/>
                    <a:pt x="3065" y="15683"/>
                    <a:pt x="8997" y="9420"/>
                  </a:cubicBezTo>
                  <a:cubicBezTo>
                    <a:pt x="14980" y="3157"/>
                    <a:pt x="22538" y="22"/>
                    <a:pt x="31657" y="22"/>
                  </a:cubicBezTo>
                  <a:cubicBezTo>
                    <a:pt x="41981" y="22"/>
                    <a:pt x="50526" y="3098"/>
                    <a:pt x="57281" y="9251"/>
                  </a:cubicBezTo>
                  <a:cubicBezTo>
                    <a:pt x="64096" y="15351"/>
                    <a:pt x="67496" y="23182"/>
                    <a:pt x="67496" y="32734"/>
                  </a:cubicBezTo>
                  <a:cubicBezTo>
                    <a:pt x="67496" y="36090"/>
                    <a:pt x="66981" y="39299"/>
                    <a:pt x="65936" y="42375"/>
                  </a:cubicBezTo>
                  <a:cubicBezTo>
                    <a:pt x="64943" y="45399"/>
                    <a:pt x="63765" y="48093"/>
                    <a:pt x="62389" y="50455"/>
                  </a:cubicBezTo>
                  <a:cubicBezTo>
                    <a:pt x="61071" y="52810"/>
                    <a:pt x="58599" y="55886"/>
                    <a:pt x="54978" y="59684"/>
                  </a:cubicBezTo>
                  <a:cubicBezTo>
                    <a:pt x="51350" y="63474"/>
                    <a:pt x="48082" y="66712"/>
                    <a:pt x="45168" y="69405"/>
                  </a:cubicBezTo>
                  <a:cubicBezTo>
                    <a:pt x="42261" y="72099"/>
                    <a:pt x="37536" y="76301"/>
                    <a:pt x="30994" y="82012"/>
                  </a:cubicBezTo>
                  <a:lnTo>
                    <a:pt x="13119" y="99395"/>
                  </a:lnTo>
                  <a:lnTo>
                    <a:pt x="43520" y="99395"/>
                  </a:lnTo>
                  <a:cubicBezTo>
                    <a:pt x="53411" y="99395"/>
                    <a:pt x="58739" y="98960"/>
                    <a:pt x="59504" y="98077"/>
                  </a:cubicBezTo>
                  <a:cubicBezTo>
                    <a:pt x="60608" y="96488"/>
                    <a:pt x="61844" y="91483"/>
                    <a:pt x="63213" y="83086"/>
                  </a:cubicBezTo>
                  <a:lnTo>
                    <a:pt x="67496" y="83086"/>
                  </a:lnTo>
                  <a:lnTo>
                    <a:pt x="62720" y="112421"/>
                  </a:ln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1E586A-EFFF-8FAA-7305-9681CBA565E2}"/>
                </a:ext>
              </a:extLst>
            </p:cNvPr>
            <p:cNvSpPr/>
            <p:nvPr/>
          </p:nvSpPr>
          <p:spPr>
            <a:xfrm>
              <a:off x="3416310" y="4839997"/>
              <a:ext cx="177852" cy="114856"/>
            </a:xfrm>
            <a:custGeom>
              <a:avLst/>
              <a:gdLst>
                <a:gd name="connsiteX0" fmla="*/ 86 w 177852"/>
                <a:gd name="connsiteY0" fmla="*/ 8207 h 114856"/>
                <a:gd name="connsiteX1" fmla="*/ 86 w 177852"/>
                <a:gd name="connsiteY1" fmla="*/ 90 h 114856"/>
                <a:gd name="connsiteX2" fmla="*/ 24166 w 177852"/>
                <a:gd name="connsiteY2" fmla="*/ 848 h 114856"/>
                <a:gd name="connsiteX3" fmla="*/ 52566 w 177852"/>
                <a:gd name="connsiteY3" fmla="*/ 90 h 114856"/>
                <a:gd name="connsiteX4" fmla="*/ 52566 w 177852"/>
                <a:gd name="connsiteY4" fmla="*/ 8207 h 114856"/>
                <a:gd name="connsiteX5" fmla="*/ 37229 w 177852"/>
                <a:gd name="connsiteY5" fmla="*/ 15177 h 114856"/>
                <a:gd name="connsiteX6" fmla="*/ 38495 w 177852"/>
                <a:gd name="connsiteY6" fmla="*/ 19864 h 114856"/>
                <a:gd name="connsiteX7" fmla="*/ 63215 w 177852"/>
                <a:gd name="connsiteY7" fmla="*/ 89204 h 114856"/>
                <a:gd name="connsiteX8" fmla="*/ 85528 w 177852"/>
                <a:gd name="connsiteY8" fmla="*/ 26326 h 114856"/>
                <a:gd name="connsiteX9" fmla="*/ 79567 w 177852"/>
                <a:gd name="connsiteY9" fmla="*/ 12130 h 114856"/>
                <a:gd name="connsiteX10" fmla="*/ 63215 w 177852"/>
                <a:gd name="connsiteY10" fmla="*/ 8200 h 114856"/>
                <a:gd name="connsiteX11" fmla="*/ 63215 w 177852"/>
                <a:gd name="connsiteY11" fmla="*/ 83 h 114856"/>
                <a:gd name="connsiteX12" fmla="*/ 86286 w 177852"/>
                <a:gd name="connsiteY12" fmla="*/ 841 h 114856"/>
                <a:gd name="connsiteX13" fmla="*/ 113287 w 177852"/>
                <a:gd name="connsiteY13" fmla="*/ 83 h 114856"/>
                <a:gd name="connsiteX14" fmla="*/ 113287 w 177852"/>
                <a:gd name="connsiteY14" fmla="*/ 8200 h 114856"/>
                <a:gd name="connsiteX15" fmla="*/ 97951 w 177852"/>
                <a:gd name="connsiteY15" fmla="*/ 15169 h 114856"/>
                <a:gd name="connsiteX16" fmla="*/ 99216 w 177852"/>
                <a:gd name="connsiteY16" fmla="*/ 20114 h 114856"/>
                <a:gd name="connsiteX17" fmla="*/ 124952 w 177852"/>
                <a:gd name="connsiteY17" fmla="*/ 92501 h 114856"/>
                <a:gd name="connsiteX18" fmla="*/ 148531 w 177852"/>
                <a:gd name="connsiteY18" fmla="*/ 26075 h 114856"/>
                <a:gd name="connsiteX19" fmla="*/ 149922 w 177852"/>
                <a:gd name="connsiteY19" fmla="*/ 20622 h 114856"/>
                <a:gd name="connsiteX20" fmla="*/ 145867 w 177852"/>
                <a:gd name="connsiteY20" fmla="*/ 11747 h 114856"/>
                <a:gd name="connsiteX21" fmla="*/ 134835 w 177852"/>
                <a:gd name="connsiteY21" fmla="*/ 8200 h 114856"/>
                <a:gd name="connsiteX22" fmla="*/ 134835 w 177852"/>
                <a:gd name="connsiteY22" fmla="*/ 83 h 114856"/>
                <a:gd name="connsiteX23" fmla="*/ 158922 w 177852"/>
                <a:gd name="connsiteY23" fmla="*/ 841 h 114856"/>
                <a:gd name="connsiteX24" fmla="*/ 177939 w 177852"/>
                <a:gd name="connsiteY24" fmla="*/ 83 h 114856"/>
                <a:gd name="connsiteX25" fmla="*/ 177939 w 177852"/>
                <a:gd name="connsiteY25" fmla="*/ 8200 h 114856"/>
                <a:gd name="connsiteX26" fmla="*/ 156133 w 177852"/>
                <a:gd name="connsiteY26" fmla="*/ 24803 h 114856"/>
                <a:gd name="connsiteX27" fmla="*/ 125710 w 177852"/>
                <a:gd name="connsiteY27" fmla="*/ 109994 h 114856"/>
                <a:gd name="connsiteX28" fmla="*/ 120514 w 177852"/>
                <a:gd name="connsiteY28" fmla="*/ 114939 h 114856"/>
                <a:gd name="connsiteX29" fmla="*/ 115319 w 177852"/>
                <a:gd name="connsiteY29" fmla="*/ 109994 h 114856"/>
                <a:gd name="connsiteX30" fmla="*/ 88818 w 177852"/>
                <a:gd name="connsiteY30" fmla="*/ 36217 h 114856"/>
                <a:gd name="connsiteX31" fmla="*/ 62582 w 177852"/>
                <a:gd name="connsiteY31" fmla="*/ 109736 h 114856"/>
                <a:gd name="connsiteX32" fmla="*/ 60676 w 177852"/>
                <a:gd name="connsiteY32" fmla="*/ 113916 h 114856"/>
                <a:gd name="connsiteX33" fmla="*/ 57379 w 177852"/>
                <a:gd name="connsiteY33" fmla="*/ 114932 h 114856"/>
                <a:gd name="connsiteX34" fmla="*/ 54089 w 177852"/>
                <a:gd name="connsiteY34" fmla="*/ 113533 h 114856"/>
                <a:gd name="connsiteX35" fmla="*/ 51933 w 177852"/>
                <a:gd name="connsiteY35" fmla="*/ 109096 h 114856"/>
                <a:gd name="connsiteX36" fmla="*/ 19228 w 177852"/>
                <a:gd name="connsiteY36" fmla="*/ 17193 h 114856"/>
                <a:gd name="connsiteX37" fmla="*/ 13517 w 177852"/>
                <a:gd name="connsiteY37" fmla="*/ 9716 h 114856"/>
                <a:gd name="connsiteX38" fmla="*/ 86 w 177852"/>
                <a:gd name="connsiteY38" fmla="*/ 8193 h 11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852" h="114856">
                  <a:moveTo>
                    <a:pt x="86" y="8207"/>
                  </a:moveTo>
                  <a:lnTo>
                    <a:pt x="86" y="90"/>
                  </a:lnTo>
                  <a:cubicBezTo>
                    <a:pt x="9462" y="598"/>
                    <a:pt x="17491" y="848"/>
                    <a:pt x="24166" y="848"/>
                  </a:cubicBezTo>
                  <a:cubicBezTo>
                    <a:pt x="27463" y="848"/>
                    <a:pt x="36927" y="598"/>
                    <a:pt x="52566" y="90"/>
                  </a:cubicBezTo>
                  <a:lnTo>
                    <a:pt x="52566" y="8207"/>
                  </a:lnTo>
                  <a:cubicBezTo>
                    <a:pt x="42336" y="8207"/>
                    <a:pt x="37229" y="10525"/>
                    <a:pt x="37229" y="15177"/>
                  </a:cubicBezTo>
                  <a:cubicBezTo>
                    <a:pt x="37229" y="16192"/>
                    <a:pt x="37649" y="17752"/>
                    <a:pt x="38495" y="19864"/>
                  </a:cubicBezTo>
                  <a:lnTo>
                    <a:pt x="63215" y="89204"/>
                  </a:lnTo>
                  <a:lnTo>
                    <a:pt x="85528" y="26326"/>
                  </a:lnTo>
                  <a:cubicBezTo>
                    <a:pt x="82400" y="17877"/>
                    <a:pt x="80413" y="13145"/>
                    <a:pt x="79567" y="12130"/>
                  </a:cubicBezTo>
                  <a:cubicBezTo>
                    <a:pt x="77455" y="9510"/>
                    <a:pt x="72002" y="8200"/>
                    <a:pt x="63215" y="8200"/>
                  </a:cubicBezTo>
                  <a:lnTo>
                    <a:pt x="63215" y="83"/>
                  </a:lnTo>
                  <a:cubicBezTo>
                    <a:pt x="70986" y="590"/>
                    <a:pt x="78676" y="841"/>
                    <a:pt x="86286" y="841"/>
                  </a:cubicBezTo>
                  <a:cubicBezTo>
                    <a:pt x="89244" y="841"/>
                    <a:pt x="98245" y="590"/>
                    <a:pt x="113287" y="83"/>
                  </a:cubicBezTo>
                  <a:lnTo>
                    <a:pt x="113287" y="8200"/>
                  </a:lnTo>
                  <a:cubicBezTo>
                    <a:pt x="103058" y="8200"/>
                    <a:pt x="97951" y="10525"/>
                    <a:pt x="97951" y="15169"/>
                  </a:cubicBezTo>
                  <a:cubicBezTo>
                    <a:pt x="97951" y="15846"/>
                    <a:pt x="98370" y="17494"/>
                    <a:pt x="99216" y="20114"/>
                  </a:cubicBezTo>
                  <a:lnTo>
                    <a:pt x="124952" y="92501"/>
                  </a:lnTo>
                  <a:lnTo>
                    <a:pt x="148531" y="26075"/>
                  </a:lnTo>
                  <a:cubicBezTo>
                    <a:pt x="149370" y="23794"/>
                    <a:pt x="149841" y="21977"/>
                    <a:pt x="149922" y="20622"/>
                  </a:cubicBezTo>
                  <a:cubicBezTo>
                    <a:pt x="149922" y="16817"/>
                    <a:pt x="148568" y="13859"/>
                    <a:pt x="145867" y="11747"/>
                  </a:cubicBezTo>
                  <a:cubicBezTo>
                    <a:pt x="143158" y="9547"/>
                    <a:pt x="139486" y="8362"/>
                    <a:pt x="134835" y="8200"/>
                  </a:cubicBezTo>
                  <a:lnTo>
                    <a:pt x="134835" y="83"/>
                  </a:lnTo>
                  <a:cubicBezTo>
                    <a:pt x="144726" y="590"/>
                    <a:pt x="152755" y="841"/>
                    <a:pt x="158922" y="841"/>
                  </a:cubicBezTo>
                  <a:cubicBezTo>
                    <a:pt x="165855" y="841"/>
                    <a:pt x="172191" y="590"/>
                    <a:pt x="177939" y="83"/>
                  </a:cubicBezTo>
                  <a:lnTo>
                    <a:pt x="177939" y="8200"/>
                  </a:lnTo>
                  <a:cubicBezTo>
                    <a:pt x="167209" y="8538"/>
                    <a:pt x="159938" y="14080"/>
                    <a:pt x="156133" y="24803"/>
                  </a:cubicBezTo>
                  <a:lnTo>
                    <a:pt x="125710" y="109994"/>
                  </a:lnTo>
                  <a:cubicBezTo>
                    <a:pt x="123767" y="113114"/>
                    <a:pt x="122030" y="114762"/>
                    <a:pt x="120514" y="114939"/>
                  </a:cubicBezTo>
                  <a:cubicBezTo>
                    <a:pt x="118233" y="114939"/>
                    <a:pt x="116496" y="113291"/>
                    <a:pt x="115319" y="109994"/>
                  </a:cubicBezTo>
                  <a:lnTo>
                    <a:pt x="88818" y="36217"/>
                  </a:lnTo>
                  <a:lnTo>
                    <a:pt x="62582" y="109736"/>
                  </a:lnTo>
                  <a:cubicBezTo>
                    <a:pt x="61905" y="111856"/>
                    <a:pt x="61272" y="113246"/>
                    <a:pt x="60676" y="113916"/>
                  </a:cubicBezTo>
                  <a:cubicBezTo>
                    <a:pt x="60087" y="114593"/>
                    <a:pt x="58990" y="114932"/>
                    <a:pt x="57379" y="114932"/>
                  </a:cubicBezTo>
                  <a:cubicBezTo>
                    <a:pt x="55863" y="114932"/>
                    <a:pt x="54759" y="114468"/>
                    <a:pt x="54089" y="113533"/>
                  </a:cubicBezTo>
                  <a:cubicBezTo>
                    <a:pt x="53412" y="112695"/>
                    <a:pt x="52691" y="111216"/>
                    <a:pt x="51933" y="109096"/>
                  </a:cubicBezTo>
                  <a:lnTo>
                    <a:pt x="19228" y="17193"/>
                  </a:lnTo>
                  <a:cubicBezTo>
                    <a:pt x="17705" y="13219"/>
                    <a:pt x="15799" y="10724"/>
                    <a:pt x="13517" y="9716"/>
                  </a:cubicBezTo>
                  <a:cubicBezTo>
                    <a:pt x="11324" y="8700"/>
                    <a:pt x="6843" y="8193"/>
                    <a:pt x="86" y="8193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7B016B-8BEF-7D5D-0392-DED96FE89E98}"/>
                </a:ext>
              </a:extLst>
            </p:cNvPr>
            <p:cNvSpPr/>
            <p:nvPr/>
          </p:nvSpPr>
          <p:spPr>
            <a:xfrm>
              <a:off x="3607379" y="4890982"/>
              <a:ext cx="117667" cy="112928"/>
            </a:xfrm>
            <a:custGeom>
              <a:avLst/>
              <a:gdLst>
                <a:gd name="connsiteX0" fmla="*/ 92 w 117667"/>
                <a:gd name="connsiteY0" fmla="*/ 112969 h 112928"/>
                <a:gd name="connsiteX1" fmla="*/ 342 w 117667"/>
                <a:gd name="connsiteY1" fmla="*/ 109017 h 112928"/>
                <a:gd name="connsiteX2" fmla="*/ 1991 w 117667"/>
                <a:gd name="connsiteY2" fmla="*/ 106706 h 112928"/>
                <a:gd name="connsiteX3" fmla="*/ 34379 w 117667"/>
                <a:gd name="connsiteY3" fmla="*/ 70616 h 112928"/>
                <a:gd name="connsiteX4" fmla="*/ 52093 w 117667"/>
                <a:gd name="connsiteY4" fmla="*/ 33290 h 112928"/>
                <a:gd name="connsiteX5" fmla="*/ 46162 w 117667"/>
                <a:gd name="connsiteY5" fmla="*/ 13928 h 112928"/>
                <a:gd name="connsiteX6" fmla="*/ 29515 w 117667"/>
                <a:gd name="connsiteY6" fmla="*/ 5847 h 112928"/>
                <a:gd name="connsiteX7" fmla="*/ 15834 w 117667"/>
                <a:gd name="connsiteY7" fmla="*/ 10380 h 112928"/>
                <a:gd name="connsiteX8" fmla="*/ 6686 w 117667"/>
                <a:gd name="connsiteY8" fmla="*/ 22987 h 112928"/>
                <a:gd name="connsiteX9" fmla="*/ 8916 w 117667"/>
                <a:gd name="connsiteY9" fmla="*/ 22840 h 112928"/>
                <a:gd name="connsiteX10" fmla="*/ 15422 w 117667"/>
                <a:gd name="connsiteY10" fmla="*/ 25474 h 112928"/>
                <a:gd name="connsiteX11" fmla="*/ 17814 w 117667"/>
                <a:gd name="connsiteY11" fmla="*/ 31656 h 112928"/>
                <a:gd name="connsiteX12" fmla="*/ 14848 w 117667"/>
                <a:gd name="connsiteY12" fmla="*/ 38412 h 112928"/>
                <a:gd name="connsiteX13" fmla="*/ 9078 w 117667"/>
                <a:gd name="connsiteY13" fmla="*/ 40554 h 112928"/>
                <a:gd name="connsiteX14" fmla="*/ 6362 w 117667"/>
                <a:gd name="connsiteY14" fmla="*/ 40333 h 112928"/>
                <a:gd name="connsiteX15" fmla="*/ 2484 w 117667"/>
                <a:gd name="connsiteY15" fmla="*/ 37779 h 112928"/>
                <a:gd name="connsiteX16" fmla="*/ 100 w 117667"/>
                <a:gd name="connsiteY16" fmla="*/ 31185 h 112928"/>
                <a:gd name="connsiteX17" fmla="*/ 8997 w 117667"/>
                <a:gd name="connsiteY17" fmla="*/ 10013 h 112928"/>
                <a:gd name="connsiteX18" fmla="*/ 31656 w 117667"/>
                <a:gd name="connsiteY18" fmla="*/ 622 h 112928"/>
                <a:gd name="connsiteX19" fmla="*/ 57282 w 117667"/>
                <a:gd name="connsiteY19" fmla="*/ 9844 h 112928"/>
                <a:gd name="connsiteX20" fmla="*/ 67496 w 117667"/>
                <a:gd name="connsiteY20" fmla="*/ 33327 h 112928"/>
                <a:gd name="connsiteX21" fmla="*/ 65936 w 117667"/>
                <a:gd name="connsiteY21" fmla="*/ 42975 h 112928"/>
                <a:gd name="connsiteX22" fmla="*/ 62389 w 117667"/>
                <a:gd name="connsiteY22" fmla="*/ 51048 h 112928"/>
                <a:gd name="connsiteX23" fmla="*/ 54978 w 117667"/>
                <a:gd name="connsiteY23" fmla="*/ 60276 h 112928"/>
                <a:gd name="connsiteX24" fmla="*/ 45168 w 117667"/>
                <a:gd name="connsiteY24" fmla="*/ 69998 h 112928"/>
                <a:gd name="connsiteX25" fmla="*/ 30994 w 117667"/>
                <a:gd name="connsiteY25" fmla="*/ 82604 h 112928"/>
                <a:gd name="connsiteX26" fmla="*/ 13118 w 117667"/>
                <a:gd name="connsiteY26" fmla="*/ 99988 h 112928"/>
                <a:gd name="connsiteX27" fmla="*/ 43519 w 117667"/>
                <a:gd name="connsiteY27" fmla="*/ 99988 h 112928"/>
                <a:gd name="connsiteX28" fmla="*/ 59504 w 117667"/>
                <a:gd name="connsiteY28" fmla="*/ 98678 h 112928"/>
                <a:gd name="connsiteX29" fmla="*/ 63213 w 117667"/>
                <a:gd name="connsiteY29" fmla="*/ 83679 h 112928"/>
                <a:gd name="connsiteX30" fmla="*/ 67496 w 117667"/>
                <a:gd name="connsiteY30" fmla="*/ 83679 h 112928"/>
                <a:gd name="connsiteX31" fmla="*/ 62720 w 117667"/>
                <a:gd name="connsiteY31" fmla="*/ 113013 h 112928"/>
                <a:gd name="connsiteX32" fmla="*/ 81670 w 117667"/>
                <a:gd name="connsiteY32" fmla="*/ 112969 h 112928"/>
                <a:gd name="connsiteX33" fmla="*/ 81670 w 117667"/>
                <a:gd name="connsiteY33" fmla="*/ 107781 h 112928"/>
                <a:gd name="connsiteX34" fmla="*/ 92709 w 117667"/>
                <a:gd name="connsiteY34" fmla="*/ 106714 h 112928"/>
                <a:gd name="connsiteX35" fmla="*/ 94770 w 117667"/>
                <a:gd name="connsiteY35" fmla="*/ 100120 h 112928"/>
                <a:gd name="connsiteX36" fmla="*/ 94770 w 117667"/>
                <a:gd name="connsiteY36" fmla="*/ 54720 h 112928"/>
                <a:gd name="connsiteX37" fmla="*/ 92628 w 117667"/>
                <a:gd name="connsiteY37" fmla="*/ 46971 h 112928"/>
                <a:gd name="connsiteX38" fmla="*/ 82333 w 117667"/>
                <a:gd name="connsiteY38" fmla="*/ 45485 h 112928"/>
                <a:gd name="connsiteX39" fmla="*/ 82333 w 117667"/>
                <a:gd name="connsiteY39" fmla="*/ 40208 h 112928"/>
                <a:gd name="connsiteX40" fmla="*/ 105897 w 117667"/>
                <a:gd name="connsiteY40" fmla="*/ 38397 h 112928"/>
                <a:gd name="connsiteX41" fmla="*/ 105897 w 117667"/>
                <a:gd name="connsiteY41" fmla="*/ 100282 h 112928"/>
                <a:gd name="connsiteX42" fmla="*/ 107707 w 117667"/>
                <a:gd name="connsiteY42" fmla="*/ 106544 h 112928"/>
                <a:gd name="connsiteX43" fmla="*/ 117760 w 117667"/>
                <a:gd name="connsiteY43" fmla="*/ 107781 h 112928"/>
                <a:gd name="connsiteX44" fmla="*/ 117760 w 117667"/>
                <a:gd name="connsiteY44" fmla="*/ 112969 h 112928"/>
                <a:gd name="connsiteX45" fmla="*/ 100208 w 117667"/>
                <a:gd name="connsiteY45" fmla="*/ 112454 h 112928"/>
                <a:gd name="connsiteX46" fmla="*/ 81670 w 117667"/>
                <a:gd name="connsiteY46" fmla="*/ 112969 h 112928"/>
                <a:gd name="connsiteX47" fmla="*/ 88757 w 117667"/>
                <a:gd name="connsiteY47" fmla="*/ 8982 h 112928"/>
                <a:gd name="connsiteX48" fmla="*/ 91311 w 117667"/>
                <a:gd name="connsiteY48" fmla="*/ 2889 h 112928"/>
                <a:gd name="connsiteX49" fmla="*/ 97655 w 117667"/>
                <a:gd name="connsiteY49" fmla="*/ 85 h 112928"/>
                <a:gd name="connsiteX50" fmla="*/ 103998 w 117667"/>
                <a:gd name="connsiteY50" fmla="*/ 2639 h 112928"/>
                <a:gd name="connsiteX51" fmla="*/ 106640 w 117667"/>
                <a:gd name="connsiteY51" fmla="*/ 9063 h 112928"/>
                <a:gd name="connsiteX52" fmla="*/ 103998 w 117667"/>
                <a:gd name="connsiteY52" fmla="*/ 15488 h 112928"/>
                <a:gd name="connsiteX53" fmla="*/ 97655 w 117667"/>
                <a:gd name="connsiteY53" fmla="*/ 17961 h 112928"/>
                <a:gd name="connsiteX54" fmla="*/ 91230 w 117667"/>
                <a:gd name="connsiteY54" fmla="*/ 15245 h 112928"/>
                <a:gd name="connsiteX55" fmla="*/ 88757 w 117667"/>
                <a:gd name="connsiteY55" fmla="*/ 8982 h 1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667" h="112928">
                  <a:moveTo>
                    <a:pt x="92" y="112969"/>
                  </a:moveTo>
                  <a:cubicBezTo>
                    <a:pt x="92" y="110938"/>
                    <a:pt x="181" y="109621"/>
                    <a:pt x="342" y="109017"/>
                  </a:cubicBezTo>
                  <a:cubicBezTo>
                    <a:pt x="563" y="108414"/>
                    <a:pt x="1115" y="107641"/>
                    <a:pt x="1991" y="106706"/>
                  </a:cubicBezTo>
                  <a:lnTo>
                    <a:pt x="34379" y="70616"/>
                  </a:lnTo>
                  <a:cubicBezTo>
                    <a:pt x="46184" y="57318"/>
                    <a:pt x="52093" y="44881"/>
                    <a:pt x="52093" y="33290"/>
                  </a:cubicBezTo>
                  <a:cubicBezTo>
                    <a:pt x="52093" y="25761"/>
                    <a:pt x="50113" y="19307"/>
                    <a:pt x="46162" y="13928"/>
                  </a:cubicBezTo>
                  <a:cubicBezTo>
                    <a:pt x="42261" y="8541"/>
                    <a:pt x="36712" y="5847"/>
                    <a:pt x="29515" y="5847"/>
                  </a:cubicBezTo>
                  <a:cubicBezTo>
                    <a:pt x="24569" y="5847"/>
                    <a:pt x="20014" y="7363"/>
                    <a:pt x="15834" y="10380"/>
                  </a:cubicBezTo>
                  <a:cubicBezTo>
                    <a:pt x="11661" y="13405"/>
                    <a:pt x="8614" y="17608"/>
                    <a:pt x="6686" y="22987"/>
                  </a:cubicBezTo>
                  <a:cubicBezTo>
                    <a:pt x="7018" y="22892"/>
                    <a:pt x="7760" y="22840"/>
                    <a:pt x="8916" y="22840"/>
                  </a:cubicBezTo>
                  <a:cubicBezTo>
                    <a:pt x="11713" y="22840"/>
                    <a:pt x="13884" y="23723"/>
                    <a:pt x="15422" y="25474"/>
                  </a:cubicBezTo>
                  <a:cubicBezTo>
                    <a:pt x="17019" y="27233"/>
                    <a:pt x="17814" y="29294"/>
                    <a:pt x="17814" y="31656"/>
                  </a:cubicBezTo>
                  <a:cubicBezTo>
                    <a:pt x="17814" y="34681"/>
                    <a:pt x="16827" y="36933"/>
                    <a:pt x="14848" y="38412"/>
                  </a:cubicBezTo>
                  <a:cubicBezTo>
                    <a:pt x="12927" y="39839"/>
                    <a:pt x="10998" y="40554"/>
                    <a:pt x="9078" y="40554"/>
                  </a:cubicBezTo>
                  <a:cubicBezTo>
                    <a:pt x="8312" y="40554"/>
                    <a:pt x="7400" y="40480"/>
                    <a:pt x="6362" y="40333"/>
                  </a:cubicBezTo>
                  <a:cubicBezTo>
                    <a:pt x="5369" y="40185"/>
                    <a:pt x="4081" y="39339"/>
                    <a:pt x="2484" y="37779"/>
                  </a:cubicBezTo>
                  <a:cubicBezTo>
                    <a:pt x="894" y="36189"/>
                    <a:pt x="100" y="33989"/>
                    <a:pt x="100" y="31185"/>
                  </a:cubicBezTo>
                  <a:cubicBezTo>
                    <a:pt x="100" y="23333"/>
                    <a:pt x="3065" y="16275"/>
                    <a:pt x="8997" y="10013"/>
                  </a:cubicBezTo>
                  <a:cubicBezTo>
                    <a:pt x="14988" y="3750"/>
                    <a:pt x="22538" y="622"/>
                    <a:pt x="31656" y="622"/>
                  </a:cubicBezTo>
                  <a:cubicBezTo>
                    <a:pt x="41981" y="622"/>
                    <a:pt x="50525" y="3691"/>
                    <a:pt x="57282" y="9844"/>
                  </a:cubicBezTo>
                  <a:cubicBezTo>
                    <a:pt x="64096" y="15944"/>
                    <a:pt x="67496" y="23774"/>
                    <a:pt x="67496" y="33327"/>
                  </a:cubicBezTo>
                  <a:cubicBezTo>
                    <a:pt x="67496" y="36682"/>
                    <a:pt x="66981" y="39898"/>
                    <a:pt x="65936" y="42975"/>
                  </a:cubicBezTo>
                  <a:cubicBezTo>
                    <a:pt x="64942" y="45992"/>
                    <a:pt x="63765" y="48685"/>
                    <a:pt x="62389" y="51048"/>
                  </a:cubicBezTo>
                  <a:cubicBezTo>
                    <a:pt x="61071" y="53403"/>
                    <a:pt x="58599" y="56479"/>
                    <a:pt x="54978" y="60276"/>
                  </a:cubicBezTo>
                  <a:cubicBezTo>
                    <a:pt x="51350" y="64066"/>
                    <a:pt x="48082" y="67312"/>
                    <a:pt x="45168" y="69998"/>
                  </a:cubicBezTo>
                  <a:cubicBezTo>
                    <a:pt x="42261" y="72692"/>
                    <a:pt x="37536" y="76894"/>
                    <a:pt x="30994" y="82604"/>
                  </a:cubicBezTo>
                  <a:lnTo>
                    <a:pt x="13118" y="99988"/>
                  </a:lnTo>
                  <a:lnTo>
                    <a:pt x="43519" y="99988"/>
                  </a:lnTo>
                  <a:cubicBezTo>
                    <a:pt x="53410" y="99988"/>
                    <a:pt x="58739" y="99553"/>
                    <a:pt x="59504" y="98678"/>
                  </a:cubicBezTo>
                  <a:cubicBezTo>
                    <a:pt x="60608" y="97080"/>
                    <a:pt x="61844" y="92083"/>
                    <a:pt x="63213" y="83679"/>
                  </a:cubicBezTo>
                  <a:lnTo>
                    <a:pt x="67496" y="83679"/>
                  </a:lnTo>
                  <a:lnTo>
                    <a:pt x="62720" y="113013"/>
                  </a:lnTo>
                  <a:close/>
                  <a:moveTo>
                    <a:pt x="81670" y="112969"/>
                  </a:moveTo>
                  <a:lnTo>
                    <a:pt x="81670" y="107781"/>
                  </a:lnTo>
                  <a:cubicBezTo>
                    <a:pt x="87660" y="107781"/>
                    <a:pt x="91340" y="107428"/>
                    <a:pt x="92709" y="106714"/>
                  </a:cubicBezTo>
                  <a:cubicBezTo>
                    <a:pt x="94085" y="105941"/>
                    <a:pt x="94770" y="103748"/>
                    <a:pt x="94770" y="100120"/>
                  </a:cubicBezTo>
                  <a:lnTo>
                    <a:pt x="94770" y="54720"/>
                  </a:lnTo>
                  <a:cubicBezTo>
                    <a:pt x="94770" y="50540"/>
                    <a:pt x="94056" y="47965"/>
                    <a:pt x="92628" y="46971"/>
                  </a:cubicBezTo>
                  <a:cubicBezTo>
                    <a:pt x="91259" y="45985"/>
                    <a:pt x="87823" y="45485"/>
                    <a:pt x="82333" y="45485"/>
                  </a:cubicBezTo>
                  <a:lnTo>
                    <a:pt x="82333" y="40208"/>
                  </a:lnTo>
                  <a:lnTo>
                    <a:pt x="105897" y="38397"/>
                  </a:lnTo>
                  <a:lnTo>
                    <a:pt x="105897" y="100282"/>
                  </a:lnTo>
                  <a:cubicBezTo>
                    <a:pt x="105897" y="103630"/>
                    <a:pt x="106501" y="105720"/>
                    <a:pt x="107707" y="106544"/>
                  </a:cubicBezTo>
                  <a:cubicBezTo>
                    <a:pt x="108914" y="107369"/>
                    <a:pt x="112270" y="107781"/>
                    <a:pt x="117760" y="107781"/>
                  </a:cubicBezTo>
                  <a:lnTo>
                    <a:pt x="117760" y="112969"/>
                  </a:lnTo>
                  <a:cubicBezTo>
                    <a:pt x="106279" y="112623"/>
                    <a:pt x="100429" y="112454"/>
                    <a:pt x="100208" y="112454"/>
                  </a:cubicBezTo>
                  <a:cubicBezTo>
                    <a:pt x="98670" y="112454"/>
                    <a:pt x="92496" y="112623"/>
                    <a:pt x="81670" y="112969"/>
                  </a:cubicBezTo>
                  <a:close/>
                  <a:moveTo>
                    <a:pt x="88757" y="8982"/>
                  </a:moveTo>
                  <a:cubicBezTo>
                    <a:pt x="88757" y="6730"/>
                    <a:pt x="89611" y="4699"/>
                    <a:pt x="91311" y="2889"/>
                  </a:cubicBezTo>
                  <a:cubicBezTo>
                    <a:pt x="93070" y="1019"/>
                    <a:pt x="95182" y="85"/>
                    <a:pt x="97655" y="85"/>
                  </a:cubicBezTo>
                  <a:cubicBezTo>
                    <a:pt x="100127" y="85"/>
                    <a:pt x="102240" y="939"/>
                    <a:pt x="103998" y="2639"/>
                  </a:cubicBezTo>
                  <a:cubicBezTo>
                    <a:pt x="105757" y="4287"/>
                    <a:pt x="106640" y="6429"/>
                    <a:pt x="106640" y="9063"/>
                  </a:cubicBezTo>
                  <a:cubicBezTo>
                    <a:pt x="106640" y="11646"/>
                    <a:pt x="105757" y="13788"/>
                    <a:pt x="103998" y="15488"/>
                  </a:cubicBezTo>
                  <a:cubicBezTo>
                    <a:pt x="102240" y="17136"/>
                    <a:pt x="100127" y="17961"/>
                    <a:pt x="97655" y="17961"/>
                  </a:cubicBezTo>
                  <a:cubicBezTo>
                    <a:pt x="95071" y="17961"/>
                    <a:pt x="92930" y="17056"/>
                    <a:pt x="91230" y="15245"/>
                  </a:cubicBezTo>
                  <a:cubicBezTo>
                    <a:pt x="89581" y="13427"/>
                    <a:pt x="88757" y="11344"/>
                    <a:pt x="88757" y="8982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5AFC5F-7127-6C96-EE0C-9247980B9CF6}"/>
                </a:ext>
              </a:extLst>
            </p:cNvPr>
            <p:cNvSpPr/>
            <p:nvPr/>
          </p:nvSpPr>
          <p:spPr>
            <a:xfrm>
              <a:off x="2248014" y="4849321"/>
              <a:ext cx="177859" cy="114863"/>
            </a:xfrm>
            <a:custGeom>
              <a:avLst/>
              <a:gdLst>
                <a:gd name="connsiteX0" fmla="*/ 42 w 177859"/>
                <a:gd name="connsiteY0" fmla="*/ 8193 h 114863"/>
                <a:gd name="connsiteX1" fmla="*/ 42 w 177859"/>
                <a:gd name="connsiteY1" fmla="*/ 83 h 114863"/>
                <a:gd name="connsiteX2" fmla="*/ 24129 w 177859"/>
                <a:gd name="connsiteY2" fmla="*/ 841 h 114863"/>
                <a:gd name="connsiteX3" fmla="*/ 52529 w 177859"/>
                <a:gd name="connsiteY3" fmla="*/ 83 h 114863"/>
                <a:gd name="connsiteX4" fmla="*/ 52529 w 177859"/>
                <a:gd name="connsiteY4" fmla="*/ 8193 h 114863"/>
                <a:gd name="connsiteX5" fmla="*/ 37185 w 177859"/>
                <a:gd name="connsiteY5" fmla="*/ 15169 h 114863"/>
                <a:gd name="connsiteX6" fmla="*/ 38458 w 177859"/>
                <a:gd name="connsiteY6" fmla="*/ 19857 h 114863"/>
                <a:gd name="connsiteX7" fmla="*/ 63178 w 177859"/>
                <a:gd name="connsiteY7" fmla="*/ 89204 h 114863"/>
                <a:gd name="connsiteX8" fmla="*/ 85484 w 177859"/>
                <a:gd name="connsiteY8" fmla="*/ 26326 h 114863"/>
                <a:gd name="connsiteX9" fmla="*/ 79530 w 177859"/>
                <a:gd name="connsiteY9" fmla="*/ 12130 h 114863"/>
                <a:gd name="connsiteX10" fmla="*/ 63178 w 177859"/>
                <a:gd name="connsiteY10" fmla="*/ 8200 h 114863"/>
                <a:gd name="connsiteX11" fmla="*/ 63178 w 177859"/>
                <a:gd name="connsiteY11" fmla="*/ 83 h 114863"/>
                <a:gd name="connsiteX12" fmla="*/ 86249 w 177859"/>
                <a:gd name="connsiteY12" fmla="*/ 841 h 114863"/>
                <a:gd name="connsiteX13" fmla="*/ 113250 w 177859"/>
                <a:gd name="connsiteY13" fmla="*/ 83 h 114863"/>
                <a:gd name="connsiteX14" fmla="*/ 113250 w 177859"/>
                <a:gd name="connsiteY14" fmla="*/ 8200 h 114863"/>
                <a:gd name="connsiteX15" fmla="*/ 97906 w 177859"/>
                <a:gd name="connsiteY15" fmla="*/ 15176 h 114863"/>
                <a:gd name="connsiteX16" fmla="*/ 99179 w 177859"/>
                <a:gd name="connsiteY16" fmla="*/ 20122 h 114863"/>
                <a:gd name="connsiteX17" fmla="*/ 124907 w 177859"/>
                <a:gd name="connsiteY17" fmla="*/ 92501 h 114863"/>
                <a:gd name="connsiteX18" fmla="*/ 148486 w 177859"/>
                <a:gd name="connsiteY18" fmla="*/ 26076 h 114863"/>
                <a:gd name="connsiteX19" fmla="*/ 149885 w 177859"/>
                <a:gd name="connsiteY19" fmla="*/ 20623 h 114863"/>
                <a:gd name="connsiteX20" fmla="*/ 145830 w 177859"/>
                <a:gd name="connsiteY20" fmla="*/ 11755 h 114863"/>
                <a:gd name="connsiteX21" fmla="*/ 134798 w 177859"/>
                <a:gd name="connsiteY21" fmla="*/ 8208 h 114863"/>
                <a:gd name="connsiteX22" fmla="*/ 134798 w 177859"/>
                <a:gd name="connsiteY22" fmla="*/ 90 h 114863"/>
                <a:gd name="connsiteX23" fmla="*/ 158885 w 177859"/>
                <a:gd name="connsiteY23" fmla="*/ 848 h 114863"/>
                <a:gd name="connsiteX24" fmla="*/ 177902 w 177859"/>
                <a:gd name="connsiteY24" fmla="*/ 90 h 114863"/>
                <a:gd name="connsiteX25" fmla="*/ 177902 w 177859"/>
                <a:gd name="connsiteY25" fmla="*/ 8208 h 114863"/>
                <a:gd name="connsiteX26" fmla="*/ 156096 w 177859"/>
                <a:gd name="connsiteY26" fmla="*/ 24810 h 114863"/>
                <a:gd name="connsiteX27" fmla="*/ 125673 w 177859"/>
                <a:gd name="connsiteY27" fmla="*/ 110002 h 114863"/>
                <a:gd name="connsiteX28" fmla="*/ 120477 w 177859"/>
                <a:gd name="connsiteY28" fmla="*/ 114947 h 114863"/>
                <a:gd name="connsiteX29" fmla="*/ 115274 w 177859"/>
                <a:gd name="connsiteY29" fmla="*/ 110002 h 114863"/>
                <a:gd name="connsiteX30" fmla="*/ 88781 w 177859"/>
                <a:gd name="connsiteY30" fmla="*/ 36217 h 114863"/>
                <a:gd name="connsiteX31" fmla="*/ 62545 w 177859"/>
                <a:gd name="connsiteY31" fmla="*/ 109744 h 114863"/>
                <a:gd name="connsiteX32" fmla="*/ 60639 w 177859"/>
                <a:gd name="connsiteY32" fmla="*/ 113924 h 114863"/>
                <a:gd name="connsiteX33" fmla="*/ 57342 w 177859"/>
                <a:gd name="connsiteY33" fmla="*/ 114940 h 114863"/>
                <a:gd name="connsiteX34" fmla="*/ 54045 w 177859"/>
                <a:gd name="connsiteY34" fmla="*/ 113541 h 114863"/>
                <a:gd name="connsiteX35" fmla="*/ 51896 w 177859"/>
                <a:gd name="connsiteY35" fmla="*/ 109104 h 114863"/>
                <a:gd name="connsiteX36" fmla="*/ 19184 w 177859"/>
                <a:gd name="connsiteY36" fmla="*/ 17201 h 114863"/>
                <a:gd name="connsiteX37" fmla="*/ 13480 w 177859"/>
                <a:gd name="connsiteY37" fmla="*/ 9723 h 114863"/>
                <a:gd name="connsiteX38" fmla="*/ 42 w 177859"/>
                <a:gd name="connsiteY38" fmla="*/ 8200 h 11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859" h="114863">
                  <a:moveTo>
                    <a:pt x="42" y="8193"/>
                  </a:moveTo>
                  <a:lnTo>
                    <a:pt x="42" y="83"/>
                  </a:lnTo>
                  <a:cubicBezTo>
                    <a:pt x="9425" y="591"/>
                    <a:pt x="17454" y="841"/>
                    <a:pt x="24129" y="841"/>
                  </a:cubicBezTo>
                  <a:cubicBezTo>
                    <a:pt x="27426" y="841"/>
                    <a:pt x="36890" y="591"/>
                    <a:pt x="52529" y="83"/>
                  </a:cubicBezTo>
                  <a:lnTo>
                    <a:pt x="52529" y="8193"/>
                  </a:lnTo>
                  <a:cubicBezTo>
                    <a:pt x="42299" y="8193"/>
                    <a:pt x="37185" y="10519"/>
                    <a:pt x="37185" y="15169"/>
                  </a:cubicBezTo>
                  <a:cubicBezTo>
                    <a:pt x="37185" y="16185"/>
                    <a:pt x="37611" y="17753"/>
                    <a:pt x="38458" y="19857"/>
                  </a:cubicBezTo>
                  <a:lnTo>
                    <a:pt x="63178" y="89204"/>
                  </a:lnTo>
                  <a:lnTo>
                    <a:pt x="85484" y="26326"/>
                  </a:lnTo>
                  <a:cubicBezTo>
                    <a:pt x="82356" y="17878"/>
                    <a:pt x="80376" y="13138"/>
                    <a:pt x="79530" y="12130"/>
                  </a:cubicBezTo>
                  <a:cubicBezTo>
                    <a:pt x="77418" y="9510"/>
                    <a:pt x="71965" y="8200"/>
                    <a:pt x="63178" y="8200"/>
                  </a:cubicBezTo>
                  <a:lnTo>
                    <a:pt x="63178" y="83"/>
                  </a:lnTo>
                  <a:cubicBezTo>
                    <a:pt x="70949" y="591"/>
                    <a:pt x="78639" y="841"/>
                    <a:pt x="86249" y="841"/>
                  </a:cubicBezTo>
                  <a:cubicBezTo>
                    <a:pt x="89207" y="841"/>
                    <a:pt x="98208" y="591"/>
                    <a:pt x="113250" y="83"/>
                  </a:cubicBezTo>
                  <a:lnTo>
                    <a:pt x="113250" y="8200"/>
                  </a:lnTo>
                  <a:cubicBezTo>
                    <a:pt x="103021" y="8200"/>
                    <a:pt x="97906" y="10526"/>
                    <a:pt x="97906" y="15176"/>
                  </a:cubicBezTo>
                  <a:cubicBezTo>
                    <a:pt x="97906" y="15854"/>
                    <a:pt x="98333" y="17502"/>
                    <a:pt x="99179" y="20122"/>
                  </a:cubicBezTo>
                  <a:lnTo>
                    <a:pt x="124907" y="92501"/>
                  </a:lnTo>
                  <a:lnTo>
                    <a:pt x="148486" y="26076"/>
                  </a:lnTo>
                  <a:cubicBezTo>
                    <a:pt x="149333" y="23795"/>
                    <a:pt x="149796" y="21976"/>
                    <a:pt x="149885" y="20623"/>
                  </a:cubicBezTo>
                  <a:cubicBezTo>
                    <a:pt x="149885" y="16825"/>
                    <a:pt x="148531" y="13867"/>
                    <a:pt x="145830" y="11755"/>
                  </a:cubicBezTo>
                  <a:cubicBezTo>
                    <a:pt x="143122" y="9554"/>
                    <a:pt x="139449" y="8369"/>
                    <a:pt x="134798" y="8208"/>
                  </a:cubicBezTo>
                  <a:lnTo>
                    <a:pt x="134798" y="90"/>
                  </a:lnTo>
                  <a:cubicBezTo>
                    <a:pt x="144689" y="598"/>
                    <a:pt x="152718" y="848"/>
                    <a:pt x="158885" y="848"/>
                  </a:cubicBezTo>
                  <a:cubicBezTo>
                    <a:pt x="165810" y="848"/>
                    <a:pt x="172154" y="598"/>
                    <a:pt x="177902" y="90"/>
                  </a:cubicBezTo>
                  <a:lnTo>
                    <a:pt x="177902" y="8208"/>
                  </a:lnTo>
                  <a:cubicBezTo>
                    <a:pt x="167164" y="8546"/>
                    <a:pt x="159901" y="14080"/>
                    <a:pt x="156096" y="24810"/>
                  </a:cubicBezTo>
                  <a:lnTo>
                    <a:pt x="125673" y="110002"/>
                  </a:lnTo>
                  <a:cubicBezTo>
                    <a:pt x="123730" y="113122"/>
                    <a:pt x="121993" y="114770"/>
                    <a:pt x="120477" y="114947"/>
                  </a:cubicBezTo>
                  <a:cubicBezTo>
                    <a:pt x="118196" y="114947"/>
                    <a:pt x="116459" y="113298"/>
                    <a:pt x="115274" y="110002"/>
                  </a:cubicBezTo>
                  <a:lnTo>
                    <a:pt x="88781" y="36217"/>
                  </a:lnTo>
                  <a:lnTo>
                    <a:pt x="62545" y="109744"/>
                  </a:lnTo>
                  <a:cubicBezTo>
                    <a:pt x="61868" y="111863"/>
                    <a:pt x="61235" y="113254"/>
                    <a:pt x="60639" y="113924"/>
                  </a:cubicBezTo>
                  <a:cubicBezTo>
                    <a:pt x="60050" y="114601"/>
                    <a:pt x="58946" y="114940"/>
                    <a:pt x="57342" y="114940"/>
                  </a:cubicBezTo>
                  <a:cubicBezTo>
                    <a:pt x="55826" y="114940"/>
                    <a:pt x="54722" y="114476"/>
                    <a:pt x="54045" y="113541"/>
                  </a:cubicBezTo>
                  <a:cubicBezTo>
                    <a:pt x="53368" y="112702"/>
                    <a:pt x="52654" y="111223"/>
                    <a:pt x="51896" y="109104"/>
                  </a:cubicBezTo>
                  <a:lnTo>
                    <a:pt x="19184" y="17201"/>
                  </a:lnTo>
                  <a:cubicBezTo>
                    <a:pt x="17668" y="13227"/>
                    <a:pt x="15762" y="10732"/>
                    <a:pt x="13480" y="9723"/>
                  </a:cubicBezTo>
                  <a:cubicBezTo>
                    <a:pt x="11287" y="8708"/>
                    <a:pt x="6805" y="8200"/>
                    <a:pt x="42" y="8200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9ABB6B-C06D-07C3-1FAE-7C6A2CDB6C8A}"/>
                </a:ext>
              </a:extLst>
            </p:cNvPr>
            <p:cNvSpPr/>
            <p:nvPr/>
          </p:nvSpPr>
          <p:spPr>
            <a:xfrm>
              <a:off x="2445684" y="4900299"/>
              <a:ext cx="111073" cy="112884"/>
            </a:xfrm>
            <a:custGeom>
              <a:avLst/>
              <a:gdLst>
                <a:gd name="connsiteX0" fmla="*/ 48 w 111073"/>
                <a:gd name="connsiteY0" fmla="*/ 16643 h 112884"/>
                <a:gd name="connsiteX1" fmla="*/ 48 w 111073"/>
                <a:gd name="connsiteY1" fmla="*/ 11367 h 112884"/>
                <a:gd name="connsiteX2" fmla="*/ 30781 w 111073"/>
                <a:gd name="connsiteY2" fmla="*/ 571 h 112884"/>
                <a:gd name="connsiteX3" fmla="*/ 34159 w 111073"/>
                <a:gd name="connsiteY3" fmla="*/ 1233 h 112884"/>
                <a:gd name="connsiteX4" fmla="*/ 34652 w 111073"/>
                <a:gd name="connsiteY4" fmla="*/ 4942 h 112884"/>
                <a:gd name="connsiteX5" fmla="*/ 34652 w 111073"/>
                <a:gd name="connsiteY5" fmla="*/ 99620 h 112884"/>
                <a:gd name="connsiteX6" fmla="*/ 37125 w 111073"/>
                <a:gd name="connsiteY6" fmla="*/ 106213 h 112884"/>
                <a:gd name="connsiteX7" fmla="*/ 50393 w 111073"/>
                <a:gd name="connsiteY7" fmla="*/ 107781 h 112884"/>
                <a:gd name="connsiteX8" fmla="*/ 55751 w 111073"/>
                <a:gd name="connsiteY8" fmla="*/ 107781 h 112884"/>
                <a:gd name="connsiteX9" fmla="*/ 55751 w 111073"/>
                <a:gd name="connsiteY9" fmla="*/ 112969 h 112884"/>
                <a:gd name="connsiteX10" fmla="*/ 28389 w 111073"/>
                <a:gd name="connsiteY10" fmla="*/ 112454 h 112884"/>
                <a:gd name="connsiteX11" fmla="*/ 1116 w 111073"/>
                <a:gd name="connsiteY11" fmla="*/ 112969 h 112884"/>
                <a:gd name="connsiteX12" fmla="*/ 1116 w 111073"/>
                <a:gd name="connsiteY12" fmla="*/ 107781 h 112884"/>
                <a:gd name="connsiteX13" fmla="*/ 6473 w 111073"/>
                <a:gd name="connsiteY13" fmla="*/ 107781 h 112884"/>
                <a:gd name="connsiteX14" fmla="*/ 19661 w 111073"/>
                <a:gd name="connsiteY14" fmla="*/ 106294 h 112884"/>
                <a:gd name="connsiteX15" fmla="*/ 22215 w 111073"/>
                <a:gd name="connsiteY15" fmla="*/ 99620 h 112884"/>
                <a:gd name="connsiteX16" fmla="*/ 22215 w 111073"/>
                <a:gd name="connsiteY16" fmla="*/ 12199 h 112884"/>
                <a:gd name="connsiteX17" fmla="*/ 48 w 111073"/>
                <a:gd name="connsiteY17" fmla="*/ 16651 h 112884"/>
                <a:gd name="connsiteX18" fmla="*/ 75032 w 111073"/>
                <a:gd name="connsiteY18" fmla="*/ 112969 h 112884"/>
                <a:gd name="connsiteX19" fmla="*/ 75032 w 111073"/>
                <a:gd name="connsiteY19" fmla="*/ 107781 h 112884"/>
                <a:gd name="connsiteX20" fmla="*/ 86071 w 111073"/>
                <a:gd name="connsiteY20" fmla="*/ 106706 h 112884"/>
                <a:gd name="connsiteX21" fmla="*/ 88132 w 111073"/>
                <a:gd name="connsiteY21" fmla="*/ 100113 h 112884"/>
                <a:gd name="connsiteX22" fmla="*/ 88132 w 111073"/>
                <a:gd name="connsiteY22" fmla="*/ 54706 h 112884"/>
                <a:gd name="connsiteX23" fmla="*/ 85990 w 111073"/>
                <a:gd name="connsiteY23" fmla="*/ 46964 h 112884"/>
                <a:gd name="connsiteX24" fmla="*/ 75687 w 111073"/>
                <a:gd name="connsiteY24" fmla="*/ 45477 h 112884"/>
                <a:gd name="connsiteX25" fmla="*/ 75687 w 111073"/>
                <a:gd name="connsiteY25" fmla="*/ 40200 h 112884"/>
                <a:gd name="connsiteX26" fmla="*/ 99259 w 111073"/>
                <a:gd name="connsiteY26" fmla="*/ 38390 h 112884"/>
                <a:gd name="connsiteX27" fmla="*/ 99259 w 111073"/>
                <a:gd name="connsiteY27" fmla="*/ 100275 h 112884"/>
                <a:gd name="connsiteX28" fmla="*/ 101070 w 111073"/>
                <a:gd name="connsiteY28" fmla="*/ 106537 h 112884"/>
                <a:gd name="connsiteX29" fmla="*/ 111122 w 111073"/>
                <a:gd name="connsiteY29" fmla="*/ 107774 h 112884"/>
                <a:gd name="connsiteX30" fmla="*/ 111122 w 111073"/>
                <a:gd name="connsiteY30" fmla="*/ 112962 h 112884"/>
                <a:gd name="connsiteX31" fmla="*/ 93571 w 111073"/>
                <a:gd name="connsiteY31" fmla="*/ 112447 h 112884"/>
                <a:gd name="connsiteX32" fmla="*/ 75032 w 111073"/>
                <a:gd name="connsiteY32" fmla="*/ 112962 h 112884"/>
                <a:gd name="connsiteX33" fmla="*/ 82119 w 111073"/>
                <a:gd name="connsiteY33" fmla="*/ 8983 h 112884"/>
                <a:gd name="connsiteX34" fmla="*/ 84673 w 111073"/>
                <a:gd name="connsiteY34" fmla="*/ 2889 h 112884"/>
                <a:gd name="connsiteX35" fmla="*/ 91017 w 111073"/>
                <a:gd name="connsiteY35" fmla="*/ 85 h 112884"/>
                <a:gd name="connsiteX36" fmla="*/ 97360 w 111073"/>
                <a:gd name="connsiteY36" fmla="*/ 2639 h 112884"/>
                <a:gd name="connsiteX37" fmla="*/ 99995 w 111073"/>
                <a:gd name="connsiteY37" fmla="*/ 9063 h 112884"/>
                <a:gd name="connsiteX38" fmla="*/ 97360 w 111073"/>
                <a:gd name="connsiteY38" fmla="*/ 15488 h 112884"/>
                <a:gd name="connsiteX39" fmla="*/ 91017 w 111073"/>
                <a:gd name="connsiteY39" fmla="*/ 17960 h 112884"/>
                <a:gd name="connsiteX40" fmla="*/ 84592 w 111073"/>
                <a:gd name="connsiteY40" fmla="*/ 15245 h 112884"/>
                <a:gd name="connsiteX41" fmla="*/ 82119 w 111073"/>
                <a:gd name="connsiteY41" fmla="*/ 8983 h 1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1073" h="112884">
                  <a:moveTo>
                    <a:pt x="48" y="16643"/>
                  </a:moveTo>
                  <a:lnTo>
                    <a:pt x="48" y="11367"/>
                  </a:lnTo>
                  <a:cubicBezTo>
                    <a:pt x="13560" y="11367"/>
                    <a:pt x="23804" y="7768"/>
                    <a:pt x="30781" y="571"/>
                  </a:cubicBezTo>
                  <a:cubicBezTo>
                    <a:pt x="32709" y="571"/>
                    <a:pt x="33835" y="791"/>
                    <a:pt x="34159" y="1233"/>
                  </a:cubicBezTo>
                  <a:cubicBezTo>
                    <a:pt x="34490" y="1674"/>
                    <a:pt x="34652" y="2911"/>
                    <a:pt x="34652" y="4942"/>
                  </a:cubicBezTo>
                  <a:lnTo>
                    <a:pt x="34652" y="99620"/>
                  </a:lnTo>
                  <a:cubicBezTo>
                    <a:pt x="34652" y="102968"/>
                    <a:pt x="35476" y="105169"/>
                    <a:pt x="37125" y="106213"/>
                  </a:cubicBezTo>
                  <a:cubicBezTo>
                    <a:pt x="38773" y="107258"/>
                    <a:pt x="43196" y="107781"/>
                    <a:pt x="50393" y="107781"/>
                  </a:cubicBezTo>
                  <a:lnTo>
                    <a:pt x="55751" y="107781"/>
                  </a:lnTo>
                  <a:lnTo>
                    <a:pt x="55751" y="112969"/>
                  </a:lnTo>
                  <a:cubicBezTo>
                    <a:pt x="51792" y="112623"/>
                    <a:pt x="42674" y="112454"/>
                    <a:pt x="28389" y="112454"/>
                  </a:cubicBezTo>
                  <a:cubicBezTo>
                    <a:pt x="14112" y="112454"/>
                    <a:pt x="5016" y="112623"/>
                    <a:pt x="1116" y="112969"/>
                  </a:cubicBezTo>
                  <a:lnTo>
                    <a:pt x="1116" y="107781"/>
                  </a:lnTo>
                  <a:lnTo>
                    <a:pt x="6473" y="107781"/>
                  </a:lnTo>
                  <a:cubicBezTo>
                    <a:pt x="13560" y="107781"/>
                    <a:pt x="17954" y="107288"/>
                    <a:pt x="19661" y="106294"/>
                  </a:cubicBezTo>
                  <a:cubicBezTo>
                    <a:pt x="21361" y="105249"/>
                    <a:pt x="22215" y="103027"/>
                    <a:pt x="22215" y="99620"/>
                  </a:cubicBezTo>
                  <a:lnTo>
                    <a:pt x="22215" y="12199"/>
                  </a:lnTo>
                  <a:cubicBezTo>
                    <a:pt x="16335" y="15164"/>
                    <a:pt x="8946" y="16651"/>
                    <a:pt x="48" y="16651"/>
                  </a:cubicBezTo>
                  <a:close/>
                  <a:moveTo>
                    <a:pt x="75032" y="112969"/>
                  </a:moveTo>
                  <a:lnTo>
                    <a:pt x="75032" y="107781"/>
                  </a:lnTo>
                  <a:cubicBezTo>
                    <a:pt x="81016" y="107781"/>
                    <a:pt x="84703" y="107421"/>
                    <a:pt x="86071" y="106706"/>
                  </a:cubicBezTo>
                  <a:cubicBezTo>
                    <a:pt x="87448" y="105934"/>
                    <a:pt x="88132" y="103733"/>
                    <a:pt x="88132" y="100113"/>
                  </a:cubicBezTo>
                  <a:lnTo>
                    <a:pt x="88132" y="54706"/>
                  </a:lnTo>
                  <a:cubicBezTo>
                    <a:pt x="88132" y="50533"/>
                    <a:pt x="87418" y="47950"/>
                    <a:pt x="85990" y="46964"/>
                  </a:cubicBezTo>
                  <a:cubicBezTo>
                    <a:pt x="84614" y="45970"/>
                    <a:pt x="81185" y="45477"/>
                    <a:pt x="75687" y="45477"/>
                  </a:cubicBezTo>
                  <a:lnTo>
                    <a:pt x="75687" y="40200"/>
                  </a:lnTo>
                  <a:lnTo>
                    <a:pt x="99259" y="38390"/>
                  </a:lnTo>
                  <a:lnTo>
                    <a:pt x="99259" y="100275"/>
                  </a:lnTo>
                  <a:cubicBezTo>
                    <a:pt x="99259" y="103623"/>
                    <a:pt x="99863" y="105713"/>
                    <a:pt x="101070" y="106537"/>
                  </a:cubicBezTo>
                  <a:cubicBezTo>
                    <a:pt x="102277" y="107362"/>
                    <a:pt x="105625" y="107774"/>
                    <a:pt x="111122" y="107774"/>
                  </a:cubicBezTo>
                  <a:lnTo>
                    <a:pt x="111122" y="112962"/>
                  </a:lnTo>
                  <a:cubicBezTo>
                    <a:pt x="99642" y="112616"/>
                    <a:pt x="93791" y="112447"/>
                    <a:pt x="93571" y="112447"/>
                  </a:cubicBezTo>
                  <a:cubicBezTo>
                    <a:pt x="92032" y="112447"/>
                    <a:pt x="85851" y="112616"/>
                    <a:pt x="75032" y="112962"/>
                  </a:cubicBezTo>
                  <a:close/>
                  <a:moveTo>
                    <a:pt x="82119" y="8983"/>
                  </a:moveTo>
                  <a:cubicBezTo>
                    <a:pt x="82119" y="6731"/>
                    <a:pt x="82966" y="4699"/>
                    <a:pt x="84673" y="2889"/>
                  </a:cubicBezTo>
                  <a:cubicBezTo>
                    <a:pt x="86432" y="1020"/>
                    <a:pt x="88544" y="85"/>
                    <a:pt x="91017" y="85"/>
                  </a:cubicBezTo>
                  <a:cubicBezTo>
                    <a:pt x="93490" y="85"/>
                    <a:pt x="95602" y="931"/>
                    <a:pt x="97360" y="2639"/>
                  </a:cubicBezTo>
                  <a:cubicBezTo>
                    <a:pt x="99120" y="4287"/>
                    <a:pt x="99995" y="6428"/>
                    <a:pt x="99995" y="9063"/>
                  </a:cubicBezTo>
                  <a:cubicBezTo>
                    <a:pt x="99995" y="11639"/>
                    <a:pt x="99120" y="13781"/>
                    <a:pt x="97360" y="15488"/>
                  </a:cubicBezTo>
                  <a:cubicBezTo>
                    <a:pt x="95602" y="17136"/>
                    <a:pt x="93490" y="17960"/>
                    <a:pt x="91017" y="17960"/>
                  </a:cubicBezTo>
                  <a:cubicBezTo>
                    <a:pt x="88434" y="17960"/>
                    <a:pt x="86292" y="17055"/>
                    <a:pt x="84592" y="15245"/>
                  </a:cubicBezTo>
                  <a:cubicBezTo>
                    <a:pt x="82944" y="13435"/>
                    <a:pt x="82119" y="11345"/>
                    <a:pt x="82119" y="8983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23" name="Graphic 2011">
              <a:extLst>
                <a:ext uri="{FF2B5EF4-FFF2-40B4-BE49-F238E27FC236}">
                  <a16:creationId xmlns:a16="http://schemas.microsoft.com/office/drawing/2014/main" id="{90AF90D5-66A8-35B5-DE6D-903664542AF4}"/>
                </a:ext>
              </a:extLst>
            </p:cNvPr>
            <p:cNvGrpSpPr/>
            <p:nvPr/>
          </p:nvGrpSpPr>
          <p:grpSpPr>
            <a:xfrm>
              <a:off x="2364806" y="4581677"/>
              <a:ext cx="75076" cy="215613"/>
              <a:chOff x="2364806" y="4581677"/>
              <a:chExt cx="75076" cy="215613"/>
            </a:xfrm>
            <a:solidFill>
              <a:srgbClr val="000000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404F94B-A2BE-C38D-3F69-901B0BFB1EA7}"/>
                  </a:ext>
                </a:extLst>
              </p:cNvPr>
              <p:cNvSpPr/>
              <p:nvPr/>
            </p:nvSpPr>
            <p:spPr>
              <a:xfrm>
                <a:off x="2398070" y="4603527"/>
                <a:ext cx="8625" cy="193763"/>
              </a:xfrm>
              <a:custGeom>
                <a:avLst/>
                <a:gdLst>
                  <a:gd name="connsiteX0" fmla="*/ 1333 w 8625"/>
                  <a:gd name="connsiteY0" fmla="*/ 75 h 193763"/>
                  <a:gd name="connsiteX1" fmla="*/ 45 w 8625"/>
                  <a:gd name="connsiteY1" fmla="*/ 193691 h 193763"/>
                  <a:gd name="connsiteX2" fmla="*/ 7375 w 8625"/>
                  <a:gd name="connsiteY2" fmla="*/ 193839 h 193763"/>
                  <a:gd name="connsiteX3" fmla="*/ 8670 w 8625"/>
                  <a:gd name="connsiteY3" fmla="*/ 83 h 1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5" h="193763">
                    <a:moveTo>
                      <a:pt x="1333" y="75"/>
                    </a:moveTo>
                    <a:lnTo>
                      <a:pt x="45" y="193691"/>
                    </a:lnTo>
                    <a:lnTo>
                      <a:pt x="7375" y="193839"/>
                    </a:lnTo>
                    <a:lnTo>
                      <a:pt x="867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grpSp>
            <p:nvGrpSpPr>
              <p:cNvPr id="25" name="Graphic 2011">
                <a:extLst>
                  <a:ext uri="{FF2B5EF4-FFF2-40B4-BE49-F238E27FC236}">
                    <a16:creationId xmlns:a16="http://schemas.microsoft.com/office/drawing/2014/main" id="{FDDE4CFF-9BF0-9935-E766-D9484679AD81}"/>
                  </a:ext>
                </a:extLst>
              </p:cNvPr>
              <p:cNvGrpSpPr/>
              <p:nvPr/>
            </p:nvGrpSpPr>
            <p:grpSpPr>
              <a:xfrm>
                <a:off x="2364806" y="4581677"/>
                <a:ext cx="75076" cy="100278"/>
                <a:chOff x="2364806" y="4581677"/>
                <a:chExt cx="75076" cy="100278"/>
              </a:xfrm>
              <a:solidFill>
                <a:srgbClr val="000000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BBD696E-A226-620E-C954-2AA2759C1E55}"/>
                    </a:ext>
                  </a:extLst>
                </p:cNvPr>
                <p:cNvSpPr/>
                <p:nvPr/>
              </p:nvSpPr>
              <p:spPr>
                <a:xfrm>
                  <a:off x="2367580" y="4584401"/>
                  <a:ext cx="69618" cy="94912"/>
                </a:xfrm>
                <a:custGeom>
                  <a:avLst/>
                  <a:gdLst>
                    <a:gd name="connsiteX0" fmla="*/ 45 w 69618"/>
                    <a:gd name="connsiteY0" fmla="*/ 94485 h 94912"/>
                    <a:gd name="connsiteX1" fmla="*/ 35531 w 69618"/>
                    <a:gd name="connsiteY1" fmla="*/ 73 h 94912"/>
                    <a:gd name="connsiteX2" fmla="*/ 69664 w 69618"/>
                    <a:gd name="connsiteY2" fmla="*/ 94985 h 94912"/>
                    <a:gd name="connsiteX3" fmla="*/ 45 w 69618"/>
                    <a:gd name="connsiteY3" fmla="*/ 94485 h 9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18" h="94912">
                      <a:moveTo>
                        <a:pt x="45" y="94485"/>
                      </a:moveTo>
                      <a:lnTo>
                        <a:pt x="35531" y="73"/>
                      </a:lnTo>
                      <a:lnTo>
                        <a:pt x="69664" y="94985"/>
                      </a:lnTo>
                      <a:cubicBezTo>
                        <a:pt x="49220" y="79715"/>
                        <a:pt x="21100" y="79597"/>
                        <a:pt x="45" y="944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8ABCD01-04C5-B73A-D943-71032FA4ADCB}"/>
                    </a:ext>
                  </a:extLst>
                </p:cNvPr>
                <p:cNvSpPr/>
                <p:nvPr/>
              </p:nvSpPr>
              <p:spPr>
                <a:xfrm>
                  <a:off x="2364806" y="4581677"/>
                  <a:ext cx="75076" cy="100278"/>
                </a:xfrm>
                <a:custGeom>
                  <a:avLst/>
                  <a:gdLst>
                    <a:gd name="connsiteX0" fmla="*/ 38335 w 75076"/>
                    <a:gd name="connsiteY0" fmla="*/ 73 h 100278"/>
                    <a:gd name="connsiteX1" fmla="*/ 35752 w 75076"/>
                    <a:gd name="connsiteY1" fmla="*/ 1803 h 100278"/>
                    <a:gd name="connsiteX2" fmla="*/ 243 w 75076"/>
                    <a:gd name="connsiteY2" fmla="*/ 96237 h 100278"/>
                    <a:gd name="connsiteX3" fmla="*/ 1730 w 75076"/>
                    <a:gd name="connsiteY3" fmla="*/ 99770 h 100278"/>
                    <a:gd name="connsiteX4" fmla="*/ 4416 w 75076"/>
                    <a:gd name="connsiteY4" fmla="*/ 99402 h 100278"/>
                    <a:gd name="connsiteX5" fmla="*/ 70819 w 75076"/>
                    <a:gd name="connsiteY5" fmla="*/ 99836 h 100278"/>
                    <a:gd name="connsiteX6" fmla="*/ 74601 w 75076"/>
                    <a:gd name="connsiteY6" fmla="*/ 99232 h 100278"/>
                    <a:gd name="connsiteX7" fmla="*/ 74992 w 75076"/>
                    <a:gd name="connsiteY7" fmla="*/ 96811 h 100278"/>
                    <a:gd name="connsiteX8" fmla="*/ 40925 w 75076"/>
                    <a:gd name="connsiteY8" fmla="*/ 1942 h 100278"/>
                    <a:gd name="connsiteX9" fmla="*/ 38335 w 75076"/>
                    <a:gd name="connsiteY9" fmla="*/ 73 h 100278"/>
                    <a:gd name="connsiteX10" fmla="*/ 38188 w 75076"/>
                    <a:gd name="connsiteY10" fmla="*/ 10568 h 100278"/>
                    <a:gd name="connsiteX11" fmla="*/ 68802 w 75076"/>
                    <a:gd name="connsiteY11" fmla="*/ 95516 h 100278"/>
                    <a:gd name="connsiteX12" fmla="*/ 6565 w 75076"/>
                    <a:gd name="connsiteY12" fmla="*/ 94942 h 10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076" h="100278">
                      <a:moveTo>
                        <a:pt x="38335" y="73"/>
                      </a:moveTo>
                      <a:cubicBezTo>
                        <a:pt x="37194" y="51"/>
                        <a:pt x="36164" y="736"/>
                        <a:pt x="35752" y="1803"/>
                      </a:cubicBezTo>
                      <a:lnTo>
                        <a:pt x="243" y="96237"/>
                      </a:lnTo>
                      <a:cubicBezTo>
                        <a:pt x="-316" y="97621"/>
                        <a:pt x="346" y="99203"/>
                        <a:pt x="1730" y="99770"/>
                      </a:cubicBezTo>
                      <a:cubicBezTo>
                        <a:pt x="2627" y="100137"/>
                        <a:pt x="3650" y="99990"/>
                        <a:pt x="4416" y="99402"/>
                      </a:cubicBezTo>
                      <a:cubicBezTo>
                        <a:pt x="24536" y="85176"/>
                        <a:pt x="51324" y="85265"/>
                        <a:pt x="70819" y="99836"/>
                      </a:cubicBezTo>
                      <a:cubicBezTo>
                        <a:pt x="72033" y="100712"/>
                        <a:pt x="73726" y="100447"/>
                        <a:pt x="74601" y="99232"/>
                      </a:cubicBezTo>
                      <a:cubicBezTo>
                        <a:pt x="75109" y="98533"/>
                        <a:pt x="75256" y="97635"/>
                        <a:pt x="74992" y="96811"/>
                      </a:cubicBezTo>
                      <a:lnTo>
                        <a:pt x="40925" y="1942"/>
                      </a:lnTo>
                      <a:cubicBezTo>
                        <a:pt x="40557" y="824"/>
                        <a:pt x="39512" y="73"/>
                        <a:pt x="38335" y="73"/>
                      </a:cubicBezTo>
                      <a:close/>
                      <a:moveTo>
                        <a:pt x="38188" y="10568"/>
                      </a:moveTo>
                      <a:lnTo>
                        <a:pt x="68802" y="95516"/>
                      </a:lnTo>
                      <a:cubicBezTo>
                        <a:pt x="49587" y="83778"/>
                        <a:pt x="26243" y="83601"/>
                        <a:pt x="6565" y="94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</p:grpSp>
        </p:grpSp>
        <p:grpSp>
          <p:nvGrpSpPr>
            <p:cNvPr id="28" name="Graphic 2011">
              <a:extLst>
                <a:ext uri="{FF2B5EF4-FFF2-40B4-BE49-F238E27FC236}">
                  <a16:creationId xmlns:a16="http://schemas.microsoft.com/office/drawing/2014/main" id="{D6D485BF-6B24-E117-44A1-7DF6533C35CF}"/>
                </a:ext>
              </a:extLst>
            </p:cNvPr>
            <p:cNvGrpSpPr/>
            <p:nvPr/>
          </p:nvGrpSpPr>
          <p:grpSpPr>
            <a:xfrm>
              <a:off x="3533094" y="4575068"/>
              <a:ext cx="75073" cy="215606"/>
              <a:chOff x="3533094" y="4575068"/>
              <a:chExt cx="75073" cy="215606"/>
            </a:xfrm>
            <a:solidFill>
              <a:srgbClr val="000000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06A6906-2946-8AF8-C307-00E2AA3E95FD}"/>
                  </a:ext>
                </a:extLst>
              </p:cNvPr>
              <p:cNvSpPr/>
              <p:nvPr/>
            </p:nvSpPr>
            <p:spPr>
              <a:xfrm>
                <a:off x="3566358" y="4596919"/>
                <a:ext cx="8625" cy="193755"/>
              </a:xfrm>
              <a:custGeom>
                <a:avLst/>
                <a:gdLst>
                  <a:gd name="connsiteX0" fmla="*/ 1377 w 8625"/>
                  <a:gd name="connsiteY0" fmla="*/ 75 h 193755"/>
                  <a:gd name="connsiteX1" fmla="*/ 89 w 8625"/>
                  <a:gd name="connsiteY1" fmla="*/ 193683 h 193755"/>
                  <a:gd name="connsiteX2" fmla="*/ 7419 w 8625"/>
                  <a:gd name="connsiteY2" fmla="*/ 193831 h 193755"/>
                  <a:gd name="connsiteX3" fmla="*/ 8714 w 8625"/>
                  <a:gd name="connsiteY3" fmla="*/ 75 h 1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5" h="193755">
                    <a:moveTo>
                      <a:pt x="1377" y="75"/>
                    </a:moveTo>
                    <a:lnTo>
                      <a:pt x="89" y="193683"/>
                    </a:lnTo>
                    <a:lnTo>
                      <a:pt x="7419" y="193831"/>
                    </a:lnTo>
                    <a:lnTo>
                      <a:pt x="871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grpSp>
            <p:nvGrpSpPr>
              <p:cNvPr id="30" name="Graphic 2011">
                <a:extLst>
                  <a:ext uri="{FF2B5EF4-FFF2-40B4-BE49-F238E27FC236}">
                    <a16:creationId xmlns:a16="http://schemas.microsoft.com/office/drawing/2014/main" id="{21D98D57-BDD2-9D86-D5A7-58D8308A7C32}"/>
                  </a:ext>
                </a:extLst>
              </p:cNvPr>
              <p:cNvGrpSpPr/>
              <p:nvPr/>
            </p:nvGrpSpPr>
            <p:grpSpPr>
              <a:xfrm>
                <a:off x="3533094" y="4575068"/>
                <a:ext cx="75073" cy="100275"/>
                <a:chOff x="3533094" y="4575068"/>
                <a:chExt cx="75073" cy="100275"/>
              </a:xfrm>
              <a:solidFill>
                <a:srgbClr val="000000"/>
              </a:solidFill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32233BB-3DDD-628F-EEDD-0B2015220309}"/>
                    </a:ext>
                  </a:extLst>
                </p:cNvPr>
                <p:cNvSpPr/>
                <p:nvPr/>
              </p:nvSpPr>
              <p:spPr>
                <a:xfrm>
                  <a:off x="3535869" y="4577814"/>
                  <a:ext cx="69618" cy="94905"/>
                </a:xfrm>
                <a:custGeom>
                  <a:avLst/>
                  <a:gdLst>
                    <a:gd name="connsiteX0" fmla="*/ 89 w 69618"/>
                    <a:gd name="connsiteY0" fmla="*/ 94477 h 94905"/>
                    <a:gd name="connsiteX1" fmla="*/ 35575 w 69618"/>
                    <a:gd name="connsiteY1" fmla="*/ 72 h 94905"/>
                    <a:gd name="connsiteX2" fmla="*/ 69708 w 69618"/>
                    <a:gd name="connsiteY2" fmla="*/ 94978 h 94905"/>
                    <a:gd name="connsiteX3" fmla="*/ 89 w 69618"/>
                    <a:gd name="connsiteY3" fmla="*/ 94477 h 9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18" h="94905">
                      <a:moveTo>
                        <a:pt x="89" y="94477"/>
                      </a:moveTo>
                      <a:lnTo>
                        <a:pt x="35575" y="72"/>
                      </a:lnTo>
                      <a:lnTo>
                        <a:pt x="69708" y="94978"/>
                      </a:lnTo>
                      <a:cubicBezTo>
                        <a:pt x="49264" y="79707"/>
                        <a:pt x="21144" y="79597"/>
                        <a:pt x="89" y="944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460DB11-1D41-D722-859D-2BF767C19DC3}"/>
                    </a:ext>
                  </a:extLst>
                </p:cNvPr>
                <p:cNvSpPr/>
                <p:nvPr/>
              </p:nvSpPr>
              <p:spPr>
                <a:xfrm>
                  <a:off x="3533094" y="4575068"/>
                  <a:ext cx="75073" cy="100275"/>
                </a:xfrm>
                <a:custGeom>
                  <a:avLst/>
                  <a:gdLst>
                    <a:gd name="connsiteX0" fmla="*/ 38379 w 75073"/>
                    <a:gd name="connsiteY0" fmla="*/ 73 h 100275"/>
                    <a:gd name="connsiteX1" fmla="*/ 35796 w 75073"/>
                    <a:gd name="connsiteY1" fmla="*/ 1795 h 100275"/>
                    <a:gd name="connsiteX2" fmla="*/ 287 w 75073"/>
                    <a:gd name="connsiteY2" fmla="*/ 96230 h 100275"/>
                    <a:gd name="connsiteX3" fmla="*/ 1774 w 75073"/>
                    <a:gd name="connsiteY3" fmla="*/ 99762 h 100275"/>
                    <a:gd name="connsiteX4" fmla="*/ 4460 w 75073"/>
                    <a:gd name="connsiteY4" fmla="*/ 99394 h 100275"/>
                    <a:gd name="connsiteX5" fmla="*/ 70863 w 75073"/>
                    <a:gd name="connsiteY5" fmla="*/ 99829 h 100275"/>
                    <a:gd name="connsiteX6" fmla="*/ 74646 w 75073"/>
                    <a:gd name="connsiteY6" fmla="*/ 99225 h 100275"/>
                    <a:gd name="connsiteX7" fmla="*/ 75036 w 75073"/>
                    <a:gd name="connsiteY7" fmla="*/ 96811 h 100275"/>
                    <a:gd name="connsiteX8" fmla="*/ 40970 w 75073"/>
                    <a:gd name="connsiteY8" fmla="*/ 1942 h 100275"/>
                    <a:gd name="connsiteX9" fmla="*/ 38379 w 75073"/>
                    <a:gd name="connsiteY9" fmla="*/ 73 h 100275"/>
                    <a:gd name="connsiteX10" fmla="*/ 38232 w 75073"/>
                    <a:gd name="connsiteY10" fmla="*/ 10567 h 100275"/>
                    <a:gd name="connsiteX11" fmla="*/ 68847 w 75073"/>
                    <a:gd name="connsiteY11" fmla="*/ 95516 h 100275"/>
                    <a:gd name="connsiteX12" fmla="*/ 6609 w 75073"/>
                    <a:gd name="connsiteY12" fmla="*/ 95082 h 100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073" h="100275">
                      <a:moveTo>
                        <a:pt x="38379" y="73"/>
                      </a:moveTo>
                      <a:cubicBezTo>
                        <a:pt x="37239" y="44"/>
                        <a:pt x="36208" y="735"/>
                        <a:pt x="35796" y="1795"/>
                      </a:cubicBezTo>
                      <a:lnTo>
                        <a:pt x="287" y="96230"/>
                      </a:lnTo>
                      <a:cubicBezTo>
                        <a:pt x="-272" y="97621"/>
                        <a:pt x="391" y="99195"/>
                        <a:pt x="1774" y="99762"/>
                      </a:cubicBezTo>
                      <a:cubicBezTo>
                        <a:pt x="2672" y="100130"/>
                        <a:pt x="3695" y="99990"/>
                        <a:pt x="4460" y="99394"/>
                      </a:cubicBezTo>
                      <a:cubicBezTo>
                        <a:pt x="24580" y="85169"/>
                        <a:pt x="51369" y="85265"/>
                        <a:pt x="70863" y="99829"/>
                      </a:cubicBezTo>
                      <a:cubicBezTo>
                        <a:pt x="72077" y="100712"/>
                        <a:pt x="73770" y="100440"/>
                        <a:pt x="74646" y="99225"/>
                      </a:cubicBezTo>
                      <a:cubicBezTo>
                        <a:pt x="75154" y="98526"/>
                        <a:pt x="75293" y="97628"/>
                        <a:pt x="75036" y="96811"/>
                      </a:cubicBezTo>
                      <a:lnTo>
                        <a:pt x="40970" y="1942"/>
                      </a:lnTo>
                      <a:cubicBezTo>
                        <a:pt x="40602" y="824"/>
                        <a:pt x="39556" y="73"/>
                        <a:pt x="38379" y="73"/>
                      </a:cubicBezTo>
                      <a:close/>
                      <a:moveTo>
                        <a:pt x="38232" y="10567"/>
                      </a:moveTo>
                      <a:lnTo>
                        <a:pt x="68847" y="95516"/>
                      </a:lnTo>
                      <a:cubicBezTo>
                        <a:pt x="49654" y="83844"/>
                        <a:pt x="26251" y="83756"/>
                        <a:pt x="6609" y="950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271BDB-61F2-73F9-9231-27B083CBCDBF}"/>
                </a:ext>
              </a:extLst>
            </p:cNvPr>
            <p:cNvSpPr/>
            <p:nvPr/>
          </p:nvSpPr>
          <p:spPr>
            <a:xfrm>
              <a:off x="4549112" y="3218058"/>
              <a:ext cx="121892" cy="19369"/>
            </a:xfrm>
            <a:custGeom>
              <a:avLst/>
              <a:gdLst>
                <a:gd name="connsiteX0" fmla="*/ 119231 w 121892"/>
                <a:gd name="connsiteY0" fmla="*/ 2986 h 19369"/>
                <a:gd name="connsiteX1" fmla="*/ 122020 w 121892"/>
                <a:gd name="connsiteY1" fmla="*/ 9837 h 19369"/>
                <a:gd name="connsiteX2" fmla="*/ 119231 w 121892"/>
                <a:gd name="connsiteY2" fmla="*/ 16504 h 19369"/>
                <a:gd name="connsiteX3" fmla="*/ 112203 w 121892"/>
                <a:gd name="connsiteY3" fmla="*/ 19389 h 19369"/>
                <a:gd name="connsiteX4" fmla="*/ 105448 w 121892"/>
                <a:gd name="connsiteY4" fmla="*/ 16689 h 19369"/>
                <a:gd name="connsiteX5" fmla="*/ 102651 w 121892"/>
                <a:gd name="connsiteY5" fmla="*/ 9749 h 19369"/>
                <a:gd name="connsiteX6" fmla="*/ 105624 w 121892"/>
                <a:gd name="connsiteY6" fmla="*/ 2721 h 19369"/>
                <a:gd name="connsiteX7" fmla="*/ 112203 w 121892"/>
                <a:gd name="connsiteY7" fmla="*/ 20 h 19369"/>
                <a:gd name="connsiteX8" fmla="*/ 119231 w 121892"/>
                <a:gd name="connsiteY8" fmla="*/ 2993 h 19369"/>
                <a:gd name="connsiteX9" fmla="*/ 67967 w 121892"/>
                <a:gd name="connsiteY9" fmla="*/ 2986 h 19369"/>
                <a:gd name="connsiteX10" fmla="*/ 70763 w 121892"/>
                <a:gd name="connsiteY10" fmla="*/ 9837 h 19369"/>
                <a:gd name="connsiteX11" fmla="*/ 67967 w 121892"/>
                <a:gd name="connsiteY11" fmla="*/ 16504 h 19369"/>
                <a:gd name="connsiteX12" fmla="*/ 60938 w 121892"/>
                <a:gd name="connsiteY12" fmla="*/ 19389 h 19369"/>
                <a:gd name="connsiteX13" fmla="*/ 54182 w 121892"/>
                <a:gd name="connsiteY13" fmla="*/ 16689 h 19369"/>
                <a:gd name="connsiteX14" fmla="*/ 51393 w 121892"/>
                <a:gd name="connsiteY14" fmla="*/ 9749 h 19369"/>
                <a:gd name="connsiteX15" fmla="*/ 54367 w 121892"/>
                <a:gd name="connsiteY15" fmla="*/ 2721 h 19369"/>
                <a:gd name="connsiteX16" fmla="*/ 60938 w 121892"/>
                <a:gd name="connsiteY16" fmla="*/ 20 h 19369"/>
                <a:gd name="connsiteX17" fmla="*/ 67967 w 121892"/>
                <a:gd name="connsiteY17" fmla="*/ 2993 h 19369"/>
                <a:gd name="connsiteX18" fmla="*/ 16702 w 121892"/>
                <a:gd name="connsiteY18" fmla="*/ 2986 h 19369"/>
                <a:gd name="connsiteX19" fmla="*/ 19498 w 121892"/>
                <a:gd name="connsiteY19" fmla="*/ 9837 h 19369"/>
                <a:gd name="connsiteX20" fmla="*/ 16702 w 121892"/>
                <a:gd name="connsiteY20" fmla="*/ 16504 h 19369"/>
                <a:gd name="connsiteX21" fmla="*/ 9681 w 121892"/>
                <a:gd name="connsiteY21" fmla="*/ 19389 h 19369"/>
                <a:gd name="connsiteX22" fmla="*/ 2917 w 121892"/>
                <a:gd name="connsiteY22" fmla="*/ 16689 h 19369"/>
                <a:gd name="connsiteX23" fmla="*/ 128 w 121892"/>
                <a:gd name="connsiteY23" fmla="*/ 9749 h 19369"/>
                <a:gd name="connsiteX24" fmla="*/ 3102 w 121892"/>
                <a:gd name="connsiteY24" fmla="*/ 2721 h 19369"/>
                <a:gd name="connsiteX25" fmla="*/ 9681 w 121892"/>
                <a:gd name="connsiteY25" fmla="*/ 20 h 19369"/>
                <a:gd name="connsiteX26" fmla="*/ 16702 w 121892"/>
                <a:gd name="connsiteY26" fmla="*/ 2993 h 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892" h="19369">
                  <a:moveTo>
                    <a:pt x="119231" y="2986"/>
                  </a:moveTo>
                  <a:cubicBezTo>
                    <a:pt x="121093" y="4972"/>
                    <a:pt x="122020" y="7254"/>
                    <a:pt x="122020" y="9837"/>
                  </a:cubicBezTo>
                  <a:cubicBezTo>
                    <a:pt x="122020" y="12420"/>
                    <a:pt x="121093" y="14643"/>
                    <a:pt x="119231" y="16504"/>
                  </a:cubicBezTo>
                  <a:cubicBezTo>
                    <a:pt x="117369" y="18433"/>
                    <a:pt x="115029" y="19389"/>
                    <a:pt x="112203" y="19389"/>
                  </a:cubicBezTo>
                  <a:cubicBezTo>
                    <a:pt x="109502" y="19389"/>
                    <a:pt x="107250" y="18491"/>
                    <a:pt x="105448" y="16689"/>
                  </a:cubicBezTo>
                  <a:cubicBezTo>
                    <a:pt x="103585" y="14952"/>
                    <a:pt x="102651" y="12634"/>
                    <a:pt x="102651" y="9749"/>
                  </a:cubicBezTo>
                  <a:cubicBezTo>
                    <a:pt x="102651" y="6930"/>
                    <a:pt x="103644" y="4590"/>
                    <a:pt x="105624" y="2721"/>
                  </a:cubicBezTo>
                  <a:cubicBezTo>
                    <a:pt x="107552" y="925"/>
                    <a:pt x="109738" y="20"/>
                    <a:pt x="112203" y="20"/>
                  </a:cubicBezTo>
                  <a:cubicBezTo>
                    <a:pt x="115029" y="20"/>
                    <a:pt x="117369" y="1013"/>
                    <a:pt x="119231" y="2993"/>
                  </a:cubicBezTo>
                  <a:close/>
                  <a:moveTo>
                    <a:pt x="67967" y="2986"/>
                  </a:moveTo>
                  <a:cubicBezTo>
                    <a:pt x="69828" y="4972"/>
                    <a:pt x="70763" y="7254"/>
                    <a:pt x="70763" y="9837"/>
                  </a:cubicBezTo>
                  <a:cubicBezTo>
                    <a:pt x="70763" y="12420"/>
                    <a:pt x="69828" y="14643"/>
                    <a:pt x="67967" y="16504"/>
                  </a:cubicBezTo>
                  <a:cubicBezTo>
                    <a:pt x="66105" y="18433"/>
                    <a:pt x="63764" y="19389"/>
                    <a:pt x="60938" y="19389"/>
                  </a:cubicBezTo>
                  <a:cubicBezTo>
                    <a:pt x="58237" y="19389"/>
                    <a:pt x="55985" y="18491"/>
                    <a:pt x="54182" y="16689"/>
                  </a:cubicBezTo>
                  <a:cubicBezTo>
                    <a:pt x="52321" y="14952"/>
                    <a:pt x="51393" y="12634"/>
                    <a:pt x="51393" y="9749"/>
                  </a:cubicBezTo>
                  <a:cubicBezTo>
                    <a:pt x="51393" y="6930"/>
                    <a:pt x="52380" y="4590"/>
                    <a:pt x="54367" y="2721"/>
                  </a:cubicBezTo>
                  <a:cubicBezTo>
                    <a:pt x="56287" y="925"/>
                    <a:pt x="58480" y="20"/>
                    <a:pt x="60938" y="20"/>
                  </a:cubicBezTo>
                  <a:cubicBezTo>
                    <a:pt x="63764" y="20"/>
                    <a:pt x="66105" y="1013"/>
                    <a:pt x="67967" y="2993"/>
                  </a:cubicBezTo>
                  <a:close/>
                  <a:moveTo>
                    <a:pt x="16702" y="2986"/>
                  </a:moveTo>
                  <a:cubicBezTo>
                    <a:pt x="18563" y="4972"/>
                    <a:pt x="19498" y="7254"/>
                    <a:pt x="19498" y="9837"/>
                  </a:cubicBezTo>
                  <a:cubicBezTo>
                    <a:pt x="19498" y="12420"/>
                    <a:pt x="18563" y="14643"/>
                    <a:pt x="16702" y="16504"/>
                  </a:cubicBezTo>
                  <a:cubicBezTo>
                    <a:pt x="14840" y="18433"/>
                    <a:pt x="12500" y="19389"/>
                    <a:pt x="9681" y="19389"/>
                  </a:cubicBezTo>
                  <a:cubicBezTo>
                    <a:pt x="6972" y="19389"/>
                    <a:pt x="4720" y="18491"/>
                    <a:pt x="2917" y="16689"/>
                  </a:cubicBezTo>
                  <a:cubicBezTo>
                    <a:pt x="1056" y="14952"/>
                    <a:pt x="128" y="12634"/>
                    <a:pt x="128" y="9749"/>
                  </a:cubicBezTo>
                  <a:cubicBezTo>
                    <a:pt x="128" y="6930"/>
                    <a:pt x="1122" y="4590"/>
                    <a:pt x="3102" y="2721"/>
                  </a:cubicBezTo>
                  <a:cubicBezTo>
                    <a:pt x="5022" y="925"/>
                    <a:pt x="7216" y="20"/>
                    <a:pt x="9681" y="20"/>
                  </a:cubicBezTo>
                  <a:cubicBezTo>
                    <a:pt x="12500" y="20"/>
                    <a:pt x="14840" y="1013"/>
                    <a:pt x="16702" y="2993"/>
                  </a:cubicBezTo>
                  <a:close/>
                </a:path>
              </a:pathLst>
            </a:custGeom>
            <a:solidFill>
              <a:srgbClr val="000000"/>
            </a:solidFill>
            <a:ln w="345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34" name="Graphic 2011">
              <a:extLst>
                <a:ext uri="{FF2B5EF4-FFF2-40B4-BE49-F238E27FC236}">
                  <a16:creationId xmlns:a16="http://schemas.microsoft.com/office/drawing/2014/main" id="{9B161CF4-7C39-7A62-12D3-66C4FFD30262}"/>
                </a:ext>
              </a:extLst>
            </p:cNvPr>
            <p:cNvGrpSpPr/>
            <p:nvPr/>
          </p:nvGrpSpPr>
          <p:grpSpPr>
            <a:xfrm>
              <a:off x="1158770" y="2045596"/>
              <a:ext cx="328299" cy="302850"/>
              <a:chOff x="1158770" y="2045596"/>
              <a:chExt cx="328299" cy="30285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3E9AA60-E7A2-CBD5-8CCB-A682A403BA9F}"/>
                  </a:ext>
                </a:extLst>
              </p:cNvPr>
              <p:cNvSpPr/>
              <p:nvPr/>
            </p:nvSpPr>
            <p:spPr>
              <a:xfrm>
                <a:off x="1165269" y="2052204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31 h 289750"/>
                  <a:gd name="connsiteX1" fmla="*/ 4 w 315235"/>
                  <a:gd name="connsiteY1" fmla="*/ 289731 h 289750"/>
                  <a:gd name="connsiteX2" fmla="*/ 4 w 315235"/>
                  <a:gd name="connsiteY2" fmla="*/ -19 h 289750"/>
                  <a:gd name="connsiteX3" fmla="*/ 315240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31"/>
                    </a:moveTo>
                    <a:lnTo>
                      <a:pt x="4" y="289731"/>
                    </a:lnTo>
                    <a:lnTo>
                      <a:pt x="4" y="-19"/>
                    </a:lnTo>
                    <a:lnTo>
                      <a:pt x="315240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E593B52-3BCE-FEED-B8C2-109C3186F260}"/>
                  </a:ext>
                </a:extLst>
              </p:cNvPr>
              <p:cNvSpPr/>
              <p:nvPr/>
            </p:nvSpPr>
            <p:spPr>
              <a:xfrm>
                <a:off x="1158770" y="2045596"/>
                <a:ext cx="328299" cy="302850"/>
              </a:xfrm>
              <a:custGeom>
                <a:avLst/>
                <a:gdLst>
                  <a:gd name="connsiteX0" fmla="*/ 6473 w 328299"/>
                  <a:gd name="connsiteY0" fmla="*/ -19 h 302850"/>
                  <a:gd name="connsiteX1" fmla="*/ 4 w 328299"/>
                  <a:gd name="connsiteY1" fmla="*/ 6589 h 302850"/>
                  <a:gd name="connsiteX2" fmla="*/ 4 w 328299"/>
                  <a:gd name="connsiteY2" fmla="*/ 6589 h 302850"/>
                  <a:gd name="connsiteX3" fmla="*/ 4 w 328299"/>
                  <a:gd name="connsiteY3" fmla="*/ 296362 h 302850"/>
                  <a:gd name="connsiteX4" fmla="*/ 6473 w 328299"/>
                  <a:gd name="connsiteY4" fmla="*/ 302831 h 302850"/>
                  <a:gd name="connsiteX5" fmla="*/ 321687 w 328299"/>
                  <a:gd name="connsiteY5" fmla="*/ 302831 h 302850"/>
                  <a:gd name="connsiteX6" fmla="*/ 328303 w 328299"/>
                  <a:gd name="connsiteY6" fmla="*/ 296369 h 302850"/>
                  <a:gd name="connsiteX7" fmla="*/ 328303 w 328299"/>
                  <a:gd name="connsiteY7" fmla="*/ 296362 h 302850"/>
                  <a:gd name="connsiteX8" fmla="*/ 328303 w 328299"/>
                  <a:gd name="connsiteY8" fmla="*/ 6589 h 302850"/>
                  <a:gd name="connsiteX9" fmla="*/ 321834 w 328299"/>
                  <a:gd name="connsiteY9" fmla="*/ -19 h 302850"/>
                  <a:gd name="connsiteX10" fmla="*/ 321687 w 328299"/>
                  <a:gd name="connsiteY10" fmla="*/ -19 h 302850"/>
                  <a:gd name="connsiteX11" fmla="*/ 13089 w 328299"/>
                  <a:gd name="connsiteY11" fmla="*/ 13058 h 302850"/>
                  <a:gd name="connsiteX12" fmla="*/ 315218 w 328299"/>
                  <a:gd name="connsiteY12" fmla="*/ 13058 h 302850"/>
                  <a:gd name="connsiteX13" fmla="*/ 315218 w 328299"/>
                  <a:gd name="connsiteY13" fmla="*/ 289753 h 302850"/>
                  <a:gd name="connsiteX14" fmla="*/ 13089 w 328299"/>
                  <a:gd name="connsiteY14" fmla="*/ 289753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9" h="302850">
                    <a:moveTo>
                      <a:pt x="6473" y="-19"/>
                    </a:moveTo>
                    <a:cubicBezTo>
                      <a:pt x="2867" y="17"/>
                      <a:pt x="-32" y="2976"/>
                      <a:pt x="4" y="6589"/>
                    </a:cubicBezTo>
                    <a:cubicBezTo>
                      <a:pt x="4" y="6589"/>
                      <a:pt x="4" y="6589"/>
                      <a:pt x="4" y="6589"/>
                    </a:cubicBezTo>
                    <a:lnTo>
                      <a:pt x="4" y="296362"/>
                    </a:lnTo>
                    <a:cubicBezTo>
                      <a:pt x="41" y="299924"/>
                      <a:pt x="2919" y="302794"/>
                      <a:pt x="6473" y="302831"/>
                    </a:cubicBezTo>
                    <a:lnTo>
                      <a:pt x="321687" y="302831"/>
                    </a:lnTo>
                    <a:cubicBezTo>
                      <a:pt x="325300" y="302875"/>
                      <a:pt x="328259" y="299983"/>
                      <a:pt x="328303" y="296369"/>
                    </a:cubicBezTo>
                    <a:cubicBezTo>
                      <a:pt x="328303" y="296369"/>
                      <a:pt x="328303" y="296369"/>
                      <a:pt x="328303" y="296362"/>
                    </a:cubicBezTo>
                    <a:lnTo>
                      <a:pt x="328303" y="6589"/>
                    </a:lnTo>
                    <a:cubicBezTo>
                      <a:pt x="328340" y="2983"/>
                      <a:pt x="325447" y="25"/>
                      <a:pt x="321834" y="-19"/>
                    </a:cubicBezTo>
                    <a:cubicBezTo>
                      <a:pt x="321790" y="-19"/>
                      <a:pt x="321738" y="-19"/>
                      <a:pt x="321687" y="-19"/>
                    </a:cubicBezTo>
                    <a:close/>
                    <a:moveTo>
                      <a:pt x="13089" y="13058"/>
                    </a:moveTo>
                    <a:lnTo>
                      <a:pt x="315218" y="13058"/>
                    </a:lnTo>
                    <a:lnTo>
                      <a:pt x="315218" y="289753"/>
                    </a:lnTo>
                    <a:lnTo>
                      <a:pt x="13089" y="289753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7" name="Graphic 2011">
              <a:extLst>
                <a:ext uri="{FF2B5EF4-FFF2-40B4-BE49-F238E27FC236}">
                  <a16:creationId xmlns:a16="http://schemas.microsoft.com/office/drawing/2014/main" id="{0F8E2C5F-E2E0-C065-2534-1892B5744DED}"/>
                </a:ext>
              </a:extLst>
            </p:cNvPr>
            <p:cNvGrpSpPr/>
            <p:nvPr/>
          </p:nvGrpSpPr>
          <p:grpSpPr>
            <a:xfrm>
              <a:off x="1158770" y="2340115"/>
              <a:ext cx="328299" cy="302850"/>
              <a:chOff x="1158770" y="2340115"/>
              <a:chExt cx="328299" cy="302850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8AE555-3C17-FE28-10D5-DB73889AE642}"/>
                  </a:ext>
                </a:extLst>
              </p:cNvPr>
              <p:cNvSpPr/>
              <p:nvPr/>
            </p:nvSpPr>
            <p:spPr>
              <a:xfrm>
                <a:off x="1165269" y="2346679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42 h 289750"/>
                  <a:gd name="connsiteX1" fmla="*/ 4 w 315235"/>
                  <a:gd name="connsiteY1" fmla="*/ 289742 h 289750"/>
                  <a:gd name="connsiteX2" fmla="*/ 4 w 315235"/>
                  <a:gd name="connsiteY2" fmla="*/ -8 h 289750"/>
                  <a:gd name="connsiteX3" fmla="*/ 315240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42"/>
                    </a:moveTo>
                    <a:lnTo>
                      <a:pt x="4" y="289742"/>
                    </a:lnTo>
                    <a:lnTo>
                      <a:pt x="4" y="-8"/>
                    </a:lnTo>
                    <a:lnTo>
                      <a:pt x="315240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92B7D7B-C202-B496-810D-B15DB4EC94BD}"/>
                  </a:ext>
                </a:extLst>
              </p:cNvPr>
              <p:cNvSpPr/>
              <p:nvPr/>
            </p:nvSpPr>
            <p:spPr>
              <a:xfrm>
                <a:off x="1158770" y="2340115"/>
                <a:ext cx="328299" cy="302850"/>
              </a:xfrm>
              <a:custGeom>
                <a:avLst/>
                <a:gdLst>
                  <a:gd name="connsiteX0" fmla="*/ 6473 w 328299"/>
                  <a:gd name="connsiteY0" fmla="*/ -8 h 302850"/>
                  <a:gd name="connsiteX1" fmla="*/ 4 w 328299"/>
                  <a:gd name="connsiteY1" fmla="*/ 6600 h 302850"/>
                  <a:gd name="connsiteX2" fmla="*/ 4 w 328299"/>
                  <a:gd name="connsiteY2" fmla="*/ 6600 h 302850"/>
                  <a:gd name="connsiteX3" fmla="*/ 4 w 328299"/>
                  <a:gd name="connsiteY3" fmla="*/ 296373 h 302850"/>
                  <a:gd name="connsiteX4" fmla="*/ 6473 w 328299"/>
                  <a:gd name="connsiteY4" fmla="*/ 302842 h 302850"/>
                  <a:gd name="connsiteX5" fmla="*/ 321687 w 328299"/>
                  <a:gd name="connsiteY5" fmla="*/ 302842 h 302850"/>
                  <a:gd name="connsiteX6" fmla="*/ 328303 w 328299"/>
                  <a:gd name="connsiteY6" fmla="*/ 296381 h 302850"/>
                  <a:gd name="connsiteX7" fmla="*/ 328303 w 328299"/>
                  <a:gd name="connsiteY7" fmla="*/ 296373 h 302850"/>
                  <a:gd name="connsiteX8" fmla="*/ 328303 w 328299"/>
                  <a:gd name="connsiteY8" fmla="*/ 6600 h 302850"/>
                  <a:gd name="connsiteX9" fmla="*/ 321834 w 328299"/>
                  <a:gd name="connsiteY9" fmla="*/ -8 h 302850"/>
                  <a:gd name="connsiteX10" fmla="*/ 321687 w 328299"/>
                  <a:gd name="connsiteY10" fmla="*/ -8 h 302850"/>
                  <a:gd name="connsiteX11" fmla="*/ 13089 w 328299"/>
                  <a:gd name="connsiteY11" fmla="*/ 13069 h 302850"/>
                  <a:gd name="connsiteX12" fmla="*/ 315218 w 328299"/>
                  <a:gd name="connsiteY12" fmla="*/ 13069 h 302850"/>
                  <a:gd name="connsiteX13" fmla="*/ 315218 w 328299"/>
                  <a:gd name="connsiteY13" fmla="*/ 289764 h 302850"/>
                  <a:gd name="connsiteX14" fmla="*/ 13089 w 328299"/>
                  <a:gd name="connsiteY14" fmla="*/ 28976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9" h="302850">
                    <a:moveTo>
                      <a:pt x="6473" y="-8"/>
                    </a:moveTo>
                    <a:cubicBezTo>
                      <a:pt x="2867" y="29"/>
                      <a:pt x="-32" y="2987"/>
                      <a:pt x="4" y="6600"/>
                    </a:cubicBezTo>
                    <a:cubicBezTo>
                      <a:pt x="4" y="6600"/>
                      <a:pt x="4" y="6600"/>
                      <a:pt x="4" y="6600"/>
                    </a:cubicBezTo>
                    <a:lnTo>
                      <a:pt x="4" y="296373"/>
                    </a:lnTo>
                    <a:cubicBezTo>
                      <a:pt x="41" y="299928"/>
                      <a:pt x="2919" y="302805"/>
                      <a:pt x="6473" y="302842"/>
                    </a:cubicBezTo>
                    <a:lnTo>
                      <a:pt x="321687" y="302842"/>
                    </a:lnTo>
                    <a:cubicBezTo>
                      <a:pt x="325300" y="302879"/>
                      <a:pt x="328259" y="299987"/>
                      <a:pt x="328303" y="296381"/>
                    </a:cubicBezTo>
                    <a:cubicBezTo>
                      <a:pt x="328303" y="296373"/>
                      <a:pt x="328303" y="296373"/>
                      <a:pt x="328303" y="296373"/>
                    </a:cubicBezTo>
                    <a:lnTo>
                      <a:pt x="328303" y="6600"/>
                    </a:lnTo>
                    <a:cubicBezTo>
                      <a:pt x="328340" y="2987"/>
                      <a:pt x="325447" y="29"/>
                      <a:pt x="321834" y="-8"/>
                    </a:cubicBezTo>
                    <a:cubicBezTo>
                      <a:pt x="321790" y="-8"/>
                      <a:pt x="321738" y="-8"/>
                      <a:pt x="321687" y="-8"/>
                    </a:cubicBezTo>
                    <a:close/>
                    <a:moveTo>
                      <a:pt x="13089" y="13069"/>
                    </a:moveTo>
                    <a:lnTo>
                      <a:pt x="315218" y="13069"/>
                    </a:lnTo>
                    <a:lnTo>
                      <a:pt x="315218" y="289764"/>
                    </a:lnTo>
                    <a:lnTo>
                      <a:pt x="13089" y="28976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0" name="Graphic 2011">
              <a:extLst>
                <a:ext uri="{FF2B5EF4-FFF2-40B4-BE49-F238E27FC236}">
                  <a16:creationId xmlns:a16="http://schemas.microsoft.com/office/drawing/2014/main" id="{AACB1E01-5E74-0347-4D54-2E5B1F7EC858}"/>
                </a:ext>
              </a:extLst>
            </p:cNvPr>
            <p:cNvGrpSpPr/>
            <p:nvPr/>
          </p:nvGrpSpPr>
          <p:grpSpPr>
            <a:xfrm>
              <a:off x="1158770" y="2634626"/>
              <a:ext cx="328298" cy="302850"/>
              <a:chOff x="1158770" y="2634626"/>
              <a:chExt cx="328298" cy="30285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7450E12-2CC7-E1C5-0B5B-1CD05454B269}"/>
                  </a:ext>
                </a:extLst>
              </p:cNvPr>
              <p:cNvSpPr/>
              <p:nvPr/>
            </p:nvSpPr>
            <p:spPr>
              <a:xfrm>
                <a:off x="1165269" y="2641154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53 h 289750"/>
                  <a:gd name="connsiteX1" fmla="*/ 4 w 315235"/>
                  <a:gd name="connsiteY1" fmla="*/ 289753 h 289750"/>
                  <a:gd name="connsiteX2" fmla="*/ 4 w 315235"/>
                  <a:gd name="connsiteY2" fmla="*/ 3 h 289750"/>
                  <a:gd name="connsiteX3" fmla="*/ 315240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53"/>
                    </a:moveTo>
                    <a:lnTo>
                      <a:pt x="4" y="289753"/>
                    </a:lnTo>
                    <a:lnTo>
                      <a:pt x="4" y="3"/>
                    </a:lnTo>
                    <a:lnTo>
                      <a:pt x="315240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6233F33-9DC2-9D92-8F79-45A3C14673BE}"/>
                  </a:ext>
                </a:extLst>
              </p:cNvPr>
              <p:cNvSpPr/>
              <p:nvPr/>
            </p:nvSpPr>
            <p:spPr>
              <a:xfrm>
                <a:off x="1158770" y="2634626"/>
                <a:ext cx="328298" cy="302850"/>
              </a:xfrm>
              <a:custGeom>
                <a:avLst/>
                <a:gdLst>
                  <a:gd name="connsiteX0" fmla="*/ 6473 w 328298"/>
                  <a:gd name="connsiteY0" fmla="*/ 3 h 302850"/>
                  <a:gd name="connsiteX1" fmla="*/ 4 w 328298"/>
                  <a:gd name="connsiteY1" fmla="*/ 6472 h 302850"/>
                  <a:gd name="connsiteX2" fmla="*/ 4 w 328298"/>
                  <a:gd name="connsiteY2" fmla="*/ 296245 h 302850"/>
                  <a:gd name="connsiteX3" fmla="*/ 6473 w 328298"/>
                  <a:gd name="connsiteY3" fmla="*/ 302853 h 302850"/>
                  <a:gd name="connsiteX4" fmla="*/ 6473 w 328298"/>
                  <a:gd name="connsiteY4" fmla="*/ 302853 h 302850"/>
                  <a:gd name="connsiteX5" fmla="*/ 321687 w 328298"/>
                  <a:gd name="connsiteY5" fmla="*/ 302853 h 302850"/>
                  <a:gd name="connsiteX6" fmla="*/ 328303 w 328298"/>
                  <a:gd name="connsiteY6" fmla="*/ 296392 h 302850"/>
                  <a:gd name="connsiteX7" fmla="*/ 328303 w 328298"/>
                  <a:gd name="connsiteY7" fmla="*/ 296245 h 302850"/>
                  <a:gd name="connsiteX8" fmla="*/ 328303 w 328298"/>
                  <a:gd name="connsiteY8" fmla="*/ 6472 h 302850"/>
                  <a:gd name="connsiteX9" fmla="*/ 321694 w 328298"/>
                  <a:gd name="connsiteY9" fmla="*/ 3 h 302850"/>
                  <a:gd name="connsiteX10" fmla="*/ 321687 w 328298"/>
                  <a:gd name="connsiteY10" fmla="*/ 3 h 302850"/>
                  <a:gd name="connsiteX11" fmla="*/ 13089 w 328298"/>
                  <a:gd name="connsiteY11" fmla="*/ 13081 h 302850"/>
                  <a:gd name="connsiteX12" fmla="*/ 315218 w 328298"/>
                  <a:gd name="connsiteY12" fmla="*/ 13081 h 302850"/>
                  <a:gd name="connsiteX13" fmla="*/ 315218 w 328298"/>
                  <a:gd name="connsiteY13" fmla="*/ 289776 h 302850"/>
                  <a:gd name="connsiteX14" fmla="*/ 13089 w 328298"/>
                  <a:gd name="connsiteY14" fmla="*/ 289776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8" h="302850">
                    <a:moveTo>
                      <a:pt x="6473" y="3"/>
                    </a:moveTo>
                    <a:cubicBezTo>
                      <a:pt x="2919" y="40"/>
                      <a:pt x="41" y="2918"/>
                      <a:pt x="4" y="6472"/>
                    </a:cubicBezTo>
                    <a:lnTo>
                      <a:pt x="4" y="296245"/>
                    </a:lnTo>
                    <a:cubicBezTo>
                      <a:pt x="-32" y="299858"/>
                      <a:pt x="2860" y="302817"/>
                      <a:pt x="6473" y="302853"/>
                    </a:cubicBezTo>
                    <a:cubicBezTo>
                      <a:pt x="6473" y="302853"/>
                      <a:pt x="6473" y="302853"/>
                      <a:pt x="6473" y="302853"/>
                    </a:cubicBezTo>
                    <a:lnTo>
                      <a:pt x="321687" y="302853"/>
                    </a:lnTo>
                    <a:cubicBezTo>
                      <a:pt x="325300" y="302897"/>
                      <a:pt x="328259" y="300005"/>
                      <a:pt x="328303" y="296392"/>
                    </a:cubicBezTo>
                    <a:cubicBezTo>
                      <a:pt x="328303" y="296340"/>
                      <a:pt x="328303" y="296296"/>
                      <a:pt x="328303" y="296245"/>
                    </a:cubicBezTo>
                    <a:lnTo>
                      <a:pt x="328303" y="6472"/>
                    </a:lnTo>
                    <a:cubicBezTo>
                      <a:pt x="328259" y="2859"/>
                      <a:pt x="325300" y="-33"/>
                      <a:pt x="321694" y="3"/>
                    </a:cubicBezTo>
                    <a:cubicBezTo>
                      <a:pt x="321694" y="3"/>
                      <a:pt x="321687" y="3"/>
                      <a:pt x="321687" y="3"/>
                    </a:cubicBezTo>
                    <a:close/>
                    <a:moveTo>
                      <a:pt x="13089" y="13081"/>
                    </a:moveTo>
                    <a:lnTo>
                      <a:pt x="315218" y="13081"/>
                    </a:lnTo>
                    <a:lnTo>
                      <a:pt x="315218" y="289776"/>
                    </a:lnTo>
                    <a:lnTo>
                      <a:pt x="13089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3" name="Graphic 2011">
              <a:extLst>
                <a:ext uri="{FF2B5EF4-FFF2-40B4-BE49-F238E27FC236}">
                  <a16:creationId xmlns:a16="http://schemas.microsoft.com/office/drawing/2014/main" id="{8941C687-E6EF-311C-A60B-2494ED7F46BB}"/>
                </a:ext>
              </a:extLst>
            </p:cNvPr>
            <p:cNvGrpSpPr/>
            <p:nvPr/>
          </p:nvGrpSpPr>
          <p:grpSpPr>
            <a:xfrm>
              <a:off x="1158771" y="2929145"/>
              <a:ext cx="328298" cy="302711"/>
              <a:chOff x="1158771" y="2929145"/>
              <a:chExt cx="328298" cy="302711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42EE5D5-CBA7-6845-31C5-F635ED37848B}"/>
                  </a:ext>
                </a:extLst>
              </p:cNvPr>
              <p:cNvSpPr/>
              <p:nvPr/>
            </p:nvSpPr>
            <p:spPr>
              <a:xfrm>
                <a:off x="1165269" y="2935630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64 h 289750"/>
                  <a:gd name="connsiteX1" fmla="*/ 4 w 315235"/>
                  <a:gd name="connsiteY1" fmla="*/ 289764 h 289750"/>
                  <a:gd name="connsiteX2" fmla="*/ 4 w 315235"/>
                  <a:gd name="connsiteY2" fmla="*/ 14 h 289750"/>
                  <a:gd name="connsiteX3" fmla="*/ 315240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64"/>
                    </a:moveTo>
                    <a:lnTo>
                      <a:pt x="4" y="289764"/>
                    </a:lnTo>
                    <a:lnTo>
                      <a:pt x="4" y="14"/>
                    </a:lnTo>
                    <a:lnTo>
                      <a:pt x="31524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3FEC198-118E-F8AF-2A7D-A1F9770A81E7}"/>
                  </a:ext>
                </a:extLst>
              </p:cNvPr>
              <p:cNvSpPr/>
              <p:nvPr/>
            </p:nvSpPr>
            <p:spPr>
              <a:xfrm>
                <a:off x="1158771" y="2929145"/>
                <a:ext cx="328298" cy="302711"/>
              </a:xfrm>
              <a:custGeom>
                <a:avLst/>
                <a:gdLst>
                  <a:gd name="connsiteX0" fmla="*/ 6473 w 328298"/>
                  <a:gd name="connsiteY0" fmla="*/ 15 h 302711"/>
                  <a:gd name="connsiteX1" fmla="*/ 4 w 328298"/>
                  <a:gd name="connsiteY1" fmla="*/ 6484 h 302711"/>
                  <a:gd name="connsiteX2" fmla="*/ 4 w 328298"/>
                  <a:gd name="connsiteY2" fmla="*/ 296256 h 302711"/>
                  <a:gd name="connsiteX3" fmla="*/ 6473 w 328298"/>
                  <a:gd name="connsiteY3" fmla="*/ 302725 h 302711"/>
                  <a:gd name="connsiteX4" fmla="*/ 321686 w 328298"/>
                  <a:gd name="connsiteY4" fmla="*/ 302725 h 302711"/>
                  <a:gd name="connsiteX5" fmla="*/ 328302 w 328298"/>
                  <a:gd name="connsiteY5" fmla="*/ 296256 h 302711"/>
                  <a:gd name="connsiteX6" fmla="*/ 328302 w 328298"/>
                  <a:gd name="connsiteY6" fmla="*/ 296256 h 302711"/>
                  <a:gd name="connsiteX7" fmla="*/ 328302 w 328298"/>
                  <a:gd name="connsiteY7" fmla="*/ 6484 h 302711"/>
                  <a:gd name="connsiteX8" fmla="*/ 321694 w 328298"/>
                  <a:gd name="connsiteY8" fmla="*/ 15 h 302711"/>
                  <a:gd name="connsiteX9" fmla="*/ 321686 w 328298"/>
                  <a:gd name="connsiteY9" fmla="*/ 15 h 302711"/>
                  <a:gd name="connsiteX10" fmla="*/ 13089 w 328298"/>
                  <a:gd name="connsiteY10" fmla="*/ 13092 h 302711"/>
                  <a:gd name="connsiteX11" fmla="*/ 315218 w 328298"/>
                  <a:gd name="connsiteY11" fmla="*/ 13092 h 302711"/>
                  <a:gd name="connsiteX12" fmla="*/ 315218 w 328298"/>
                  <a:gd name="connsiteY12" fmla="*/ 289640 h 302711"/>
                  <a:gd name="connsiteX13" fmla="*/ 13089 w 328298"/>
                  <a:gd name="connsiteY13" fmla="*/ 289640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8" h="302711">
                    <a:moveTo>
                      <a:pt x="6473" y="15"/>
                    </a:moveTo>
                    <a:cubicBezTo>
                      <a:pt x="2918" y="51"/>
                      <a:pt x="41" y="2922"/>
                      <a:pt x="4" y="6484"/>
                    </a:cubicBezTo>
                    <a:lnTo>
                      <a:pt x="4" y="296256"/>
                    </a:lnTo>
                    <a:cubicBezTo>
                      <a:pt x="41" y="299811"/>
                      <a:pt x="2918" y="302681"/>
                      <a:pt x="6473" y="302725"/>
                    </a:cubicBezTo>
                    <a:lnTo>
                      <a:pt x="321686" y="302725"/>
                    </a:lnTo>
                    <a:cubicBezTo>
                      <a:pt x="325300" y="302762"/>
                      <a:pt x="328258" y="299869"/>
                      <a:pt x="328302" y="296256"/>
                    </a:cubicBezTo>
                    <a:cubicBezTo>
                      <a:pt x="328302" y="296256"/>
                      <a:pt x="328302" y="296256"/>
                      <a:pt x="328302" y="296256"/>
                    </a:cubicBezTo>
                    <a:lnTo>
                      <a:pt x="328302" y="6484"/>
                    </a:lnTo>
                    <a:cubicBezTo>
                      <a:pt x="328258" y="2870"/>
                      <a:pt x="325300" y="-30"/>
                      <a:pt x="321694" y="15"/>
                    </a:cubicBezTo>
                    <a:cubicBezTo>
                      <a:pt x="321694" y="15"/>
                      <a:pt x="321686" y="15"/>
                      <a:pt x="321686" y="15"/>
                    </a:cubicBezTo>
                    <a:close/>
                    <a:moveTo>
                      <a:pt x="13089" y="13092"/>
                    </a:moveTo>
                    <a:lnTo>
                      <a:pt x="315218" y="13092"/>
                    </a:lnTo>
                    <a:lnTo>
                      <a:pt x="315218" y="289640"/>
                    </a:lnTo>
                    <a:lnTo>
                      <a:pt x="13089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6" name="Graphic 2011">
              <a:extLst>
                <a:ext uri="{FF2B5EF4-FFF2-40B4-BE49-F238E27FC236}">
                  <a16:creationId xmlns:a16="http://schemas.microsoft.com/office/drawing/2014/main" id="{A4D88A7E-8FA0-0F42-CE9F-459AA77E7FC8}"/>
                </a:ext>
              </a:extLst>
            </p:cNvPr>
            <p:cNvGrpSpPr/>
            <p:nvPr/>
          </p:nvGrpSpPr>
          <p:grpSpPr>
            <a:xfrm>
              <a:off x="1158770" y="3223518"/>
              <a:ext cx="328299" cy="302850"/>
              <a:chOff x="1158770" y="3223518"/>
              <a:chExt cx="328299" cy="30285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241DC32-AE2D-2260-8D17-1ADCCAE09CAF}"/>
                  </a:ext>
                </a:extLst>
              </p:cNvPr>
              <p:cNvSpPr/>
              <p:nvPr/>
            </p:nvSpPr>
            <p:spPr>
              <a:xfrm>
                <a:off x="1165269" y="3230105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76 h 289750"/>
                  <a:gd name="connsiteX1" fmla="*/ 4 w 315235"/>
                  <a:gd name="connsiteY1" fmla="*/ 289776 h 289750"/>
                  <a:gd name="connsiteX2" fmla="*/ 4 w 315235"/>
                  <a:gd name="connsiteY2" fmla="*/ 25 h 289750"/>
                  <a:gd name="connsiteX3" fmla="*/ 315240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76"/>
                    </a:moveTo>
                    <a:lnTo>
                      <a:pt x="4" y="289776"/>
                    </a:lnTo>
                    <a:lnTo>
                      <a:pt x="4" y="25"/>
                    </a:lnTo>
                    <a:lnTo>
                      <a:pt x="31524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FD1F86-9663-CD39-FC42-FC45B0D81FE9}"/>
                  </a:ext>
                </a:extLst>
              </p:cNvPr>
              <p:cNvSpPr/>
              <p:nvPr/>
            </p:nvSpPr>
            <p:spPr>
              <a:xfrm>
                <a:off x="1158770" y="3223518"/>
                <a:ext cx="328299" cy="302850"/>
              </a:xfrm>
              <a:custGeom>
                <a:avLst/>
                <a:gdLst>
                  <a:gd name="connsiteX0" fmla="*/ 6473 w 328299"/>
                  <a:gd name="connsiteY0" fmla="*/ 25 h 302850"/>
                  <a:gd name="connsiteX1" fmla="*/ 4 w 328299"/>
                  <a:gd name="connsiteY1" fmla="*/ 6634 h 302850"/>
                  <a:gd name="connsiteX2" fmla="*/ 4 w 328299"/>
                  <a:gd name="connsiteY2" fmla="*/ 6634 h 302850"/>
                  <a:gd name="connsiteX3" fmla="*/ 4 w 328299"/>
                  <a:gd name="connsiteY3" fmla="*/ 296407 h 302850"/>
                  <a:gd name="connsiteX4" fmla="*/ 6473 w 328299"/>
                  <a:gd name="connsiteY4" fmla="*/ 302875 h 302850"/>
                  <a:gd name="connsiteX5" fmla="*/ 321687 w 328299"/>
                  <a:gd name="connsiteY5" fmla="*/ 302875 h 302850"/>
                  <a:gd name="connsiteX6" fmla="*/ 328303 w 328299"/>
                  <a:gd name="connsiteY6" fmla="*/ 296414 h 302850"/>
                  <a:gd name="connsiteX7" fmla="*/ 328303 w 328299"/>
                  <a:gd name="connsiteY7" fmla="*/ 296407 h 302850"/>
                  <a:gd name="connsiteX8" fmla="*/ 328303 w 328299"/>
                  <a:gd name="connsiteY8" fmla="*/ 6634 h 302850"/>
                  <a:gd name="connsiteX9" fmla="*/ 321834 w 328299"/>
                  <a:gd name="connsiteY9" fmla="*/ 25 h 302850"/>
                  <a:gd name="connsiteX10" fmla="*/ 321687 w 328299"/>
                  <a:gd name="connsiteY10" fmla="*/ 25 h 302850"/>
                  <a:gd name="connsiteX11" fmla="*/ 13089 w 328299"/>
                  <a:gd name="connsiteY11" fmla="*/ 13103 h 302850"/>
                  <a:gd name="connsiteX12" fmla="*/ 315218 w 328299"/>
                  <a:gd name="connsiteY12" fmla="*/ 13103 h 302850"/>
                  <a:gd name="connsiteX13" fmla="*/ 315218 w 328299"/>
                  <a:gd name="connsiteY13" fmla="*/ 289798 h 302850"/>
                  <a:gd name="connsiteX14" fmla="*/ 13089 w 328299"/>
                  <a:gd name="connsiteY14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9" h="302850">
                    <a:moveTo>
                      <a:pt x="6473" y="25"/>
                    </a:moveTo>
                    <a:cubicBezTo>
                      <a:pt x="2867" y="62"/>
                      <a:pt x="-32" y="3020"/>
                      <a:pt x="4" y="6634"/>
                    </a:cubicBezTo>
                    <a:cubicBezTo>
                      <a:pt x="4" y="6634"/>
                      <a:pt x="4" y="6634"/>
                      <a:pt x="4" y="6634"/>
                    </a:cubicBezTo>
                    <a:lnTo>
                      <a:pt x="4" y="296407"/>
                    </a:lnTo>
                    <a:cubicBezTo>
                      <a:pt x="41" y="299961"/>
                      <a:pt x="2919" y="302838"/>
                      <a:pt x="6473" y="302875"/>
                    </a:cubicBezTo>
                    <a:lnTo>
                      <a:pt x="321687" y="302875"/>
                    </a:lnTo>
                    <a:cubicBezTo>
                      <a:pt x="325300" y="302919"/>
                      <a:pt x="328259" y="300020"/>
                      <a:pt x="328303" y="296414"/>
                    </a:cubicBezTo>
                    <a:cubicBezTo>
                      <a:pt x="328303" y="296407"/>
                      <a:pt x="328303" y="296407"/>
                      <a:pt x="328303" y="296407"/>
                    </a:cubicBezTo>
                    <a:lnTo>
                      <a:pt x="328303" y="6634"/>
                    </a:lnTo>
                    <a:cubicBezTo>
                      <a:pt x="328340" y="3020"/>
                      <a:pt x="325447" y="62"/>
                      <a:pt x="321834" y="25"/>
                    </a:cubicBezTo>
                    <a:cubicBezTo>
                      <a:pt x="321790" y="25"/>
                      <a:pt x="321738" y="25"/>
                      <a:pt x="321687" y="25"/>
                    </a:cubicBezTo>
                    <a:close/>
                    <a:moveTo>
                      <a:pt x="13089" y="13103"/>
                    </a:moveTo>
                    <a:lnTo>
                      <a:pt x="315218" y="13103"/>
                    </a:lnTo>
                    <a:lnTo>
                      <a:pt x="315218" y="289798"/>
                    </a:lnTo>
                    <a:lnTo>
                      <a:pt x="13089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9" name="Graphic 2011">
              <a:extLst>
                <a:ext uri="{FF2B5EF4-FFF2-40B4-BE49-F238E27FC236}">
                  <a16:creationId xmlns:a16="http://schemas.microsoft.com/office/drawing/2014/main" id="{006A9447-9555-119F-AEE7-97051F55FAB3}"/>
                </a:ext>
              </a:extLst>
            </p:cNvPr>
            <p:cNvGrpSpPr/>
            <p:nvPr/>
          </p:nvGrpSpPr>
          <p:grpSpPr>
            <a:xfrm>
              <a:off x="1158770" y="3518030"/>
              <a:ext cx="328299" cy="302850"/>
              <a:chOff x="1158770" y="3518030"/>
              <a:chExt cx="328299" cy="30285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C00B1D-CDD6-BE69-67D9-FEB2E0BCD83A}"/>
                  </a:ext>
                </a:extLst>
              </p:cNvPr>
              <p:cNvSpPr/>
              <p:nvPr/>
            </p:nvSpPr>
            <p:spPr>
              <a:xfrm>
                <a:off x="1165269" y="3524580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87 h 289750"/>
                  <a:gd name="connsiteX1" fmla="*/ 4 w 315235"/>
                  <a:gd name="connsiteY1" fmla="*/ 289787 h 289750"/>
                  <a:gd name="connsiteX2" fmla="*/ 4 w 315235"/>
                  <a:gd name="connsiteY2" fmla="*/ 36 h 289750"/>
                  <a:gd name="connsiteX3" fmla="*/ 315240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87"/>
                    </a:moveTo>
                    <a:lnTo>
                      <a:pt x="4" y="289787"/>
                    </a:lnTo>
                    <a:lnTo>
                      <a:pt x="4" y="36"/>
                    </a:lnTo>
                    <a:lnTo>
                      <a:pt x="31524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D98E34C-01FE-CB95-90E3-F4358561B1FD}"/>
                  </a:ext>
                </a:extLst>
              </p:cNvPr>
              <p:cNvSpPr/>
              <p:nvPr/>
            </p:nvSpPr>
            <p:spPr>
              <a:xfrm>
                <a:off x="1158770" y="3518030"/>
                <a:ext cx="328299" cy="302850"/>
              </a:xfrm>
              <a:custGeom>
                <a:avLst/>
                <a:gdLst>
                  <a:gd name="connsiteX0" fmla="*/ 6473 w 328299"/>
                  <a:gd name="connsiteY0" fmla="*/ 36 h 302850"/>
                  <a:gd name="connsiteX1" fmla="*/ 4 w 328299"/>
                  <a:gd name="connsiteY1" fmla="*/ 6645 h 302850"/>
                  <a:gd name="connsiteX2" fmla="*/ 4 w 328299"/>
                  <a:gd name="connsiteY2" fmla="*/ 6652 h 302850"/>
                  <a:gd name="connsiteX3" fmla="*/ 4 w 328299"/>
                  <a:gd name="connsiteY3" fmla="*/ 296278 h 302850"/>
                  <a:gd name="connsiteX4" fmla="*/ 6473 w 328299"/>
                  <a:gd name="connsiteY4" fmla="*/ 302886 h 302850"/>
                  <a:gd name="connsiteX5" fmla="*/ 6473 w 328299"/>
                  <a:gd name="connsiteY5" fmla="*/ 302886 h 302850"/>
                  <a:gd name="connsiteX6" fmla="*/ 321687 w 328299"/>
                  <a:gd name="connsiteY6" fmla="*/ 302886 h 302850"/>
                  <a:gd name="connsiteX7" fmla="*/ 328303 w 328299"/>
                  <a:gd name="connsiteY7" fmla="*/ 296425 h 302850"/>
                  <a:gd name="connsiteX8" fmla="*/ 328303 w 328299"/>
                  <a:gd name="connsiteY8" fmla="*/ 296278 h 302850"/>
                  <a:gd name="connsiteX9" fmla="*/ 328303 w 328299"/>
                  <a:gd name="connsiteY9" fmla="*/ 6652 h 302850"/>
                  <a:gd name="connsiteX10" fmla="*/ 321834 w 328299"/>
                  <a:gd name="connsiteY10" fmla="*/ 36 h 302850"/>
                  <a:gd name="connsiteX11" fmla="*/ 321687 w 328299"/>
                  <a:gd name="connsiteY11" fmla="*/ 36 h 302850"/>
                  <a:gd name="connsiteX12" fmla="*/ 13089 w 328299"/>
                  <a:gd name="connsiteY12" fmla="*/ 13121 h 302850"/>
                  <a:gd name="connsiteX13" fmla="*/ 315218 w 328299"/>
                  <a:gd name="connsiteY13" fmla="*/ 13121 h 302850"/>
                  <a:gd name="connsiteX14" fmla="*/ 315218 w 328299"/>
                  <a:gd name="connsiteY14" fmla="*/ 289809 h 302850"/>
                  <a:gd name="connsiteX15" fmla="*/ 13089 w 328299"/>
                  <a:gd name="connsiteY15" fmla="*/ 289809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9" h="302850">
                    <a:moveTo>
                      <a:pt x="6473" y="36"/>
                    </a:moveTo>
                    <a:cubicBezTo>
                      <a:pt x="2867" y="73"/>
                      <a:pt x="-32" y="3032"/>
                      <a:pt x="4" y="6645"/>
                    </a:cubicBezTo>
                    <a:cubicBezTo>
                      <a:pt x="4" y="6645"/>
                      <a:pt x="4" y="6645"/>
                      <a:pt x="4" y="6652"/>
                    </a:cubicBezTo>
                    <a:lnTo>
                      <a:pt x="4" y="296278"/>
                    </a:lnTo>
                    <a:cubicBezTo>
                      <a:pt x="-32" y="299891"/>
                      <a:pt x="2860" y="302850"/>
                      <a:pt x="6473" y="302886"/>
                    </a:cubicBezTo>
                    <a:cubicBezTo>
                      <a:pt x="6473" y="302886"/>
                      <a:pt x="6473" y="302886"/>
                      <a:pt x="6473" y="302886"/>
                    </a:cubicBezTo>
                    <a:lnTo>
                      <a:pt x="321687" y="302886"/>
                    </a:lnTo>
                    <a:cubicBezTo>
                      <a:pt x="325300" y="302931"/>
                      <a:pt x="328259" y="300038"/>
                      <a:pt x="328303" y="296425"/>
                    </a:cubicBezTo>
                    <a:cubicBezTo>
                      <a:pt x="328303" y="296374"/>
                      <a:pt x="328303" y="296329"/>
                      <a:pt x="328303" y="296278"/>
                    </a:cubicBezTo>
                    <a:lnTo>
                      <a:pt x="328303" y="6652"/>
                    </a:lnTo>
                    <a:cubicBezTo>
                      <a:pt x="328340" y="3039"/>
                      <a:pt x="325447" y="81"/>
                      <a:pt x="321834" y="36"/>
                    </a:cubicBezTo>
                    <a:cubicBezTo>
                      <a:pt x="321790" y="36"/>
                      <a:pt x="321738" y="36"/>
                      <a:pt x="321687" y="36"/>
                    </a:cubicBezTo>
                    <a:close/>
                    <a:moveTo>
                      <a:pt x="13089" y="13121"/>
                    </a:moveTo>
                    <a:lnTo>
                      <a:pt x="315218" y="13121"/>
                    </a:lnTo>
                    <a:lnTo>
                      <a:pt x="315218" y="289809"/>
                    </a:lnTo>
                    <a:lnTo>
                      <a:pt x="13089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2" name="Graphic 2011">
              <a:extLst>
                <a:ext uri="{FF2B5EF4-FFF2-40B4-BE49-F238E27FC236}">
                  <a16:creationId xmlns:a16="http://schemas.microsoft.com/office/drawing/2014/main" id="{3705D400-06FD-4830-9E05-E1B7A5F174E6}"/>
                </a:ext>
              </a:extLst>
            </p:cNvPr>
            <p:cNvGrpSpPr/>
            <p:nvPr/>
          </p:nvGrpSpPr>
          <p:grpSpPr>
            <a:xfrm>
              <a:off x="1158770" y="3812549"/>
              <a:ext cx="328298" cy="302851"/>
              <a:chOff x="1158770" y="3812549"/>
              <a:chExt cx="328298" cy="302851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D15B27A-D077-28D0-1531-2516FA354CBA}"/>
                  </a:ext>
                </a:extLst>
              </p:cNvPr>
              <p:cNvSpPr/>
              <p:nvPr/>
            </p:nvSpPr>
            <p:spPr>
              <a:xfrm>
                <a:off x="1165269" y="3819055"/>
                <a:ext cx="315235" cy="289757"/>
              </a:xfrm>
              <a:custGeom>
                <a:avLst/>
                <a:gdLst>
                  <a:gd name="connsiteX0" fmla="*/ 315240 w 315235"/>
                  <a:gd name="connsiteY0" fmla="*/ 289805 h 289757"/>
                  <a:gd name="connsiteX1" fmla="*/ 4 w 315235"/>
                  <a:gd name="connsiteY1" fmla="*/ 289805 h 289757"/>
                  <a:gd name="connsiteX2" fmla="*/ 4 w 315235"/>
                  <a:gd name="connsiteY2" fmla="*/ 47 h 289757"/>
                  <a:gd name="connsiteX3" fmla="*/ 315240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240" y="289805"/>
                    </a:moveTo>
                    <a:lnTo>
                      <a:pt x="4" y="289805"/>
                    </a:lnTo>
                    <a:lnTo>
                      <a:pt x="4" y="47"/>
                    </a:lnTo>
                    <a:lnTo>
                      <a:pt x="31524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D60458-6256-9359-4171-2386EE7E9394}"/>
                  </a:ext>
                </a:extLst>
              </p:cNvPr>
              <p:cNvSpPr/>
              <p:nvPr/>
            </p:nvSpPr>
            <p:spPr>
              <a:xfrm>
                <a:off x="1158770" y="3812549"/>
                <a:ext cx="328298" cy="302851"/>
              </a:xfrm>
              <a:custGeom>
                <a:avLst/>
                <a:gdLst>
                  <a:gd name="connsiteX0" fmla="*/ 6473 w 328298"/>
                  <a:gd name="connsiteY0" fmla="*/ 48 h 302851"/>
                  <a:gd name="connsiteX1" fmla="*/ 4 w 328298"/>
                  <a:gd name="connsiteY1" fmla="*/ 6517 h 302851"/>
                  <a:gd name="connsiteX2" fmla="*/ 4 w 328298"/>
                  <a:gd name="connsiteY2" fmla="*/ 296289 h 302851"/>
                  <a:gd name="connsiteX3" fmla="*/ 6473 w 328298"/>
                  <a:gd name="connsiteY3" fmla="*/ 302898 h 302851"/>
                  <a:gd name="connsiteX4" fmla="*/ 6473 w 328298"/>
                  <a:gd name="connsiteY4" fmla="*/ 302898 h 302851"/>
                  <a:gd name="connsiteX5" fmla="*/ 321687 w 328298"/>
                  <a:gd name="connsiteY5" fmla="*/ 302898 h 302851"/>
                  <a:gd name="connsiteX6" fmla="*/ 328303 w 328298"/>
                  <a:gd name="connsiteY6" fmla="*/ 296436 h 302851"/>
                  <a:gd name="connsiteX7" fmla="*/ 328303 w 328298"/>
                  <a:gd name="connsiteY7" fmla="*/ 296289 h 302851"/>
                  <a:gd name="connsiteX8" fmla="*/ 328303 w 328298"/>
                  <a:gd name="connsiteY8" fmla="*/ 6517 h 302851"/>
                  <a:gd name="connsiteX9" fmla="*/ 321694 w 328298"/>
                  <a:gd name="connsiteY9" fmla="*/ 48 h 302851"/>
                  <a:gd name="connsiteX10" fmla="*/ 321687 w 328298"/>
                  <a:gd name="connsiteY10" fmla="*/ 48 h 302851"/>
                  <a:gd name="connsiteX11" fmla="*/ 13089 w 328298"/>
                  <a:gd name="connsiteY11" fmla="*/ 13125 h 302851"/>
                  <a:gd name="connsiteX12" fmla="*/ 315218 w 328298"/>
                  <a:gd name="connsiteY12" fmla="*/ 13125 h 302851"/>
                  <a:gd name="connsiteX13" fmla="*/ 315218 w 328298"/>
                  <a:gd name="connsiteY13" fmla="*/ 289821 h 302851"/>
                  <a:gd name="connsiteX14" fmla="*/ 13089 w 328298"/>
                  <a:gd name="connsiteY14" fmla="*/ 289821 h 30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8" h="302851">
                    <a:moveTo>
                      <a:pt x="6473" y="48"/>
                    </a:moveTo>
                    <a:cubicBezTo>
                      <a:pt x="2919" y="85"/>
                      <a:pt x="41" y="2955"/>
                      <a:pt x="4" y="6517"/>
                    </a:cubicBezTo>
                    <a:lnTo>
                      <a:pt x="4" y="296289"/>
                    </a:lnTo>
                    <a:cubicBezTo>
                      <a:pt x="-32" y="299895"/>
                      <a:pt x="2860" y="302861"/>
                      <a:pt x="6473" y="302898"/>
                    </a:cubicBezTo>
                    <a:cubicBezTo>
                      <a:pt x="6473" y="302898"/>
                      <a:pt x="6473" y="302898"/>
                      <a:pt x="6473" y="302898"/>
                    </a:cubicBezTo>
                    <a:lnTo>
                      <a:pt x="321687" y="302898"/>
                    </a:lnTo>
                    <a:cubicBezTo>
                      <a:pt x="325300" y="302942"/>
                      <a:pt x="328259" y="300042"/>
                      <a:pt x="328303" y="296436"/>
                    </a:cubicBezTo>
                    <a:cubicBezTo>
                      <a:pt x="328303" y="296385"/>
                      <a:pt x="328303" y="296333"/>
                      <a:pt x="328303" y="296289"/>
                    </a:cubicBezTo>
                    <a:lnTo>
                      <a:pt x="328303" y="6517"/>
                    </a:lnTo>
                    <a:cubicBezTo>
                      <a:pt x="328259" y="2903"/>
                      <a:pt x="325300" y="4"/>
                      <a:pt x="321694" y="48"/>
                    </a:cubicBezTo>
                    <a:cubicBezTo>
                      <a:pt x="321694" y="48"/>
                      <a:pt x="321687" y="48"/>
                      <a:pt x="321687" y="48"/>
                    </a:cubicBezTo>
                    <a:close/>
                    <a:moveTo>
                      <a:pt x="13089" y="13125"/>
                    </a:moveTo>
                    <a:lnTo>
                      <a:pt x="315218" y="13125"/>
                    </a:lnTo>
                    <a:lnTo>
                      <a:pt x="315218" y="289821"/>
                    </a:lnTo>
                    <a:lnTo>
                      <a:pt x="13089" y="28982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5" name="Graphic 2011">
              <a:extLst>
                <a:ext uri="{FF2B5EF4-FFF2-40B4-BE49-F238E27FC236}">
                  <a16:creationId xmlns:a16="http://schemas.microsoft.com/office/drawing/2014/main" id="{7A34959F-521C-FE24-BF57-2F67D5A21ACE}"/>
                </a:ext>
              </a:extLst>
            </p:cNvPr>
            <p:cNvGrpSpPr/>
            <p:nvPr/>
          </p:nvGrpSpPr>
          <p:grpSpPr>
            <a:xfrm>
              <a:off x="1158771" y="4107061"/>
              <a:ext cx="328298" cy="302711"/>
              <a:chOff x="1158771" y="4107061"/>
              <a:chExt cx="328298" cy="302711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8F7A1B2-AC7D-E4AA-EFE9-27D4E505E37A}"/>
                  </a:ext>
                </a:extLst>
              </p:cNvPr>
              <p:cNvSpPr/>
              <p:nvPr/>
            </p:nvSpPr>
            <p:spPr>
              <a:xfrm>
                <a:off x="1165269" y="4113538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809 h 289750"/>
                  <a:gd name="connsiteX1" fmla="*/ 4 w 315235"/>
                  <a:gd name="connsiteY1" fmla="*/ 289809 h 289750"/>
                  <a:gd name="connsiteX2" fmla="*/ 4 w 315235"/>
                  <a:gd name="connsiteY2" fmla="*/ 59 h 289750"/>
                  <a:gd name="connsiteX3" fmla="*/ 315240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809"/>
                    </a:moveTo>
                    <a:lnTo>
                      <a:pt x="4" y="289809"/>
                    </a:lnTo>
                    <a:lnTo>
                      <a:pt x="4" y="59"/>
                    </a:lnTo>
                    <a:lnTo>
                      <a:pt x="31524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78B1208-95C4-6923-E1EB-02552DCA4B68}"/>
                  </a:ext>
                </a:extLst>
              </p:cNvPr>
              <p:cNvSpPr/>
              <p:nvPr/>
            </p:nvSpPr>
            <p:spPr>
              <a:xfrm>
                <a:off x="1158771" y="4107061"/>
                <a:ext cx="328298" cy="302711"/>
              </a:xfrm>
              <a:custGeom>
                <a:avLst/>
                <a:gdLst>
                  <a:gd name="connsiteX0" fmla="*/ 6473 w 328298"/>
                  <a:gd name="connsiteY0" fmla="*/ 59 h 302711"/>
                  <a:gd name="connsiteX1" fmla="*/ 4 w 328298"/>
                  <a:gd name="connsiteY1" fmla="*/ 6528 h 302711"/>
                  <a:gd name="connsiteX2" fmla="*/ 4 w 328298"/>
                  <a:gd name="connsiteY2" fmla="*/ 296300 h 302711"/>
                  <a:gd name="connsiteX3" fmla="*/ 6473 w 328298"/>
                  <a:gd name="connsiteY3" fmla="*/ 302769 h 302711"/>
                  <a:gd name="connsiteX4" fmla="*/ 321686 w 328298"/>
                  <a:gd name="connsiteY4" fmla="*/ 302769 h 302711"/>
                  <a:gd name="connsiteX5" fmla="*/ 328302 w 328298"/>
                  <a:gd name="connsiteY5" fmla="*/ 296308 h 302711"/>
                  <a:gd name="connsiteX6" fmla="*/ 328302 w 328298"/>
                  <a:gd name="connsiteY6" fmla="*/ 296300 h 302711"/>
                  <a:gd name="connsiteX7" fmla="*/ 328302 w 328298"/>
                  <a:gd name="connsiteY7" fmla="*/ 6528 h 302711"/>
                  <a:gd name="connsiteX8" fmla="*/ 321694 w 328298"/>
                  <a:gd name="connsiteY8" fmla="*/ 59 h 302711"/>
                  <a:gd name="connsiteX9" fmla="*/ 321686 w 328298"/>
                  <a:gd name="connsiteY9" fmla="*/ 59 h 302711"/>
                  <a:gd name="connsiteX10" fmla="*/ 13089 w 328298"/>
                  <a:gd name="connsiteY10" fmla="*/ 13144 h 302711"/>
                  <a:gd name="connsiteX11" fmla="*/ 315218 w 328298"/>
                  <a:gd name="connsiteY11" fmla="*/ 13144 h 302711"/>
                  <a:gd name="connsiteX12" fmla="*/ 315218 w 328298"/>
                  <a:gd name="connsiteY12" fmla="*/ 289691 h 302711"/>
                  <a:gd name="connsiteX13" fmla="*/ 13089 w 328298"/>
                  <a:gd name="connsiteY13" fmla="*/ 289691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8" h="302711">
                    <a:moveTo>
                      <a:pt x="6473" y="59"/>
                    </a:moveTo>
                    <a:cubicBezTo>
                      <a:pt x="2918" y="96"/>
                      <a:pt x="41" y="2973"/>
                      <a:pt x="4" y="6528"/>
                    </a:cubicBezTo>
                    <a:lnTo>
                      <a:pt x="4" y="296300"/>
                    </a:lnTo>
                    <a:cubicBezTo>
                      <a:pt x="41" y="299855"/>
                      <a:pt x="2918" y="302732"/>
                      <a:pt x="6473" y="302769"/>
                    </a:cubicBezTo>
                    <a:lnTo>
                      <a:pt x="321686" y="302769"/>
                    </a:lnTo>
                    <a:cubicBezTo>
                      <a:pt x="325300" y="302813"/>
                      <a:pt x="328258" y="299914"/>
                      <a:pt x="328302" y="296308"/>
                    </a:cubicBezTo>
                    <a:cubicBezTo>
                      <a:pt x="328302" y="296300"/>
                      <a:pt x="328302" y="296300"/>
                      <a:pt x="328302" y="296300"/>
                    </a:cubicBezTo>
                    <a:lnTo>
                      <a:pt x="328302" y="6528"/>
                    </a:lnTo>
                    <a:cubicBezTo>
                      <a:pt x="328258" y="2922"/>
                      <a:pt x="325300" y="22"/>
                      <a:pt x="321694" y="59"/>
                    </a:cubicBezTo>
                    <a:cubicBezTo>
                      <a:pt x="321694" y="59"/>
                      <a:pt x="321686" y="59"/>
                      <a:pt x="321686" y="59"/>
                    </a:cubicBezTo>
                    <a:close/>
                    <a:moveTo>
                      <a:pt x="13089" y="13144"/>
                    </a:moveTo>
                    <a:lnTo>
                      <a:pt x="315218" y="13144"/>
                    </a:lnTo>
                    <a:lnTo>
                      <a:pt x="315218" y="289691"/>
                    </a:lnTo>
                    <a:lnTo>
                      <a:pt x="13089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8" name="Graphic 2011">
              <a:extLst>
                <a:ext uri="{FF2B5EF4-FFF2-40B4-BE49-F238E27FC236}">
                  <a16:creationId xmlns:a16="http://schemas.microsoft.com/office/drawing/2014/main" id="{3431B6C4-9EEE-D50E-B163-ACE069051F1A}"/>
                </a:ext>
              </a:extLst>
            </p:cNvPr>
            <p:cNvGrpSpPr/>
            <p:nvPr/>
          </p:nvGrpSpPr>
          <p:grpSpPr>
            <a:xfrm>
              <a:off x="5033045" y="2045596"/>
              <a:ext cx="328291" cy="302850"/>
              <a:chOff x="5033045" y="2045596"/>
              <a:chExt cx="328291" cy="302850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5BFEBC-7890-9A30-0E63-B8B5576E81C3}"/>
                  </a:ext>
                </a:extLst>
              </p:cNvPr>
              <p:cNvSpPr/>
              <p:nvPr/>
            </p:nvSpPr>
            <p:spPr>
              <a:xfrm>
                <a:off x="5039565" y="2052204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31 h 289750"/>
                  <a:gd name="connsiteX1" fmla="*/ 150 w 315235"/>
                  <a:gd name="connsiteY1" fmla="*/ 289731 h 289750"/>
                  <a:gd name="connsiteX2" fmla="*/ 150 w 315235"/>
                  <a:gd name="connsiteY2" fmla="*/ -19 h 289750"/>
                  <a:gd name="connsiteX3" fmla="*/ 315386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31"/>
                    </a:moveTo>
                    <a:lnTo>
                      <a:pt x="150" y="289731"/>
                    </a:lnTo>
                    <a:lnTo>
                      <a:pt x="150" y="-19"/>
                    </a:lnTo>
                    <a:lnTo>
                      <a:pt x="315386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7E81DC4-8766-564C-292F-AD6C49F02F8C}"/>
                  </a:ext>
                </a:extLst>
              </p:cNvPr>
              <p:cNvSpPr/>
              <p:nvPr/>
            </p:nvSpPr>
            <p:spPr>
              <a:xfrm>
                <a:off x="5033045" y="2045596"/>
                <a:ext cx="328291" cy="302850"/>
              </a:xfrm>
              <a:custGeom>
                <a:avLst/>
                <a:gdLst>
                  <a:gd name="connsiteX0" fmla="*/ 6612 w 328291"/>
                  <a:gd name="connsiteY0" fmla="*/ -19 h 302850"/>
                  <a:gd name="connsiteX1" fmla="*/ 151 w 328291"/>
                  <a:gd name="connsiteY1" fmla="*/ 6589 h 302850"/>
                  <a:gd name="connsiteX2" fmla="*/ 151 w 328291"/>
                  <a:gd name="connsiteY2" fmla="*/ 6589 h 302850"/>
                  <a:gd name="connsiteX3" fmla="*/ 151 w 328291"/>
                  <a:gd name="connsiteY3" fmla="*/ 296362 h 302850"/>
                  <a:gd name="connsiteX4" fmla="*/ 6612 w 328291"/>
                  <a:gd name="connsiteY4" fmla="*/ 302831 h 302850"/>
                  <a:gd name="connsiteX5" fmla="*/ 321973 w 328291"/>
                  <a:gd name="connsiteY5" fmla="*/ 302831 h 302850"/>
                  <a:gd name="connsiteX6" fmla="*/ 328442 w 328291"/>
                  <a:gd name="connsiteY6" fmla="*/ 296362 h 302850"/>
                  <a:gd name="connsiteX7" fmla="*/ 328442 w 328291"/>
                  <a:gd name="connsiteY7" fmla="*/ 6589 h 302850"/>
                  <a:gd name="connsiteX8" fmla="*/ 321973 w 328291"/>
                  <a:gd name="connsiteY8" fmla="*/ -19 h 302850"/>
                  <a:gd name="connsiteX9" fmla="*/ 321973 w 328291"/>
                  <a:gd name="connsiteY9" fmla="*/ -19 h 302850"/>
                  <a:gd name="connsiteX10" fmla="*/ 13228 w 328291"/>
                  <a:gd name="connsiteY10" fmla="*/ 13058 h 302850"/>
                  <a:gd name="connsiteX11" fmla="*/ 315364 w 328291"/>
                  <a:gd name="connsiteY11" fmla="*/ 13058 h 302850"/>
                  <a:gd name="connsiteX12" fmla="*/ 315364 w 328291"/>
                  <a:gd name="connsiteY12" fmla="*/ 289753 h 302850"/>
                  <a:gd name="connsiteX13" fmla="*/ 13228 w 328291"/>
                  <a:gd name="connsiteY13" fmla="*/ 289753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-19"/>
                    </a:moveTo>
                    <a:cubicBezTo>
                      <a:pt x="3006" y="17"/>
                      <a:pt x="106" y="2976"/>
                      <a:pt x="151" y="6589"/>
                    </a:cubicBezTo>
                    <a:cubicBezTo>
                      <a:pt x="151" y="6589"/>
                      <a:pt x="151" y="6589"/>
                      <a:pt x="151" y="6589"/>
                    </a:cubicBezTo>
                    <a:lnTo>
                      <a:pt x="151" y="296362"/>
                    </a:lnTo>
                    <a:cubicBezTo>
                      <a:pt x="187" y="299924"/>
                      <a:pt x="3057" y="302794"/>
                      <a:pt x="6612" y="302831"/>
                    </a:cubicBezTo>
                    <a:lnTo>
                      <a:pt x="321973" y="302831"/>
                    </a:lnTo>
                    <a:cubicBezTo>
                      <a:pt x="325527" y="302794"/>
                      <a:pt x="328405" y="299924"/>
                      <a:pt x="328442" y="296362"/>
                    </a:cubicBezTo>
                    <a:lnTo>
                      <a:pt x="328442" y="6589"/>
                    </a:lnTo>
                    <a:cubicBezTo>
                      <a:pt x="328478" y="2983"/>
                      <a:pt x="325586" y="25"/>
                      <a:pt x="321973" y="-19"/>
                    </a:cubicBezTo>
                    <a:cubicBezTo>
                      <a:pt x="321973" y="-19"/>
                      <a:pt x="321973" y="-19"/>
                      <a:pt x="321973" y="-19"/>
                    </a:cubicBezTo>
                    <a:close/>
                    <a:moveTo>
                      <a:pt x="13228" y="13058"/>
                    </a:moveTo>
                    <a:lnTo>
                      <a:pt x="315364" y="13058"/>
                    </a:lnTo>
                    <a:lnTo>
                      <a:pt x="315364" y="289753"/>
                    </a:lnTo>
                    <a:lnTo>
                      <a:pt x="13228" y="289753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61" name="Graphic 2011">
              <a:extLst>
                <a:ext uri="{FF2B5EF4-FFF2-40B4-BE49-F238E27FC236}">
                  <a16:creationId xmlns:a16="http://schemas.microsoft.com/office/drawing/2014/main" id="{BA0EF42B-929D-1E00-52C2-67E0234FC567}"/>
                </a:ext>
              </a:extLst>
            </p:cNvPr>
            <p:cNvGrpSpPr/>
            <p:nvPr/>
          </p:nvGrpSpPr>
          <p:grpSpPr>
            <a:xfrm>
              <a:off x="5033045" y="2340115"/>
              <a:ext cx="328291" cy="302850"/>
              <a:chOff x="5033045" y="2340115"/>
              <a:chExt cx="328291" cy="30285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0E4D92A-3E18-B2F3-9694-F3D3BD5FA0E8}"/>
                  </a:ext>
                </a:extLst>
              </p:cNvPr>
              <p:cNvSpPr/>
              <p:nvPr/>
            </p:nvSpPr>
            <p:spPr>
              <a:xfrm>
                <a:off x="5039565" y="2346679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42 h 289750"/>
                  <a:gd name="connsiteX1" fmla="*/ 150 w 315235"/>
                  <a:gd name="connsiteY1" fmla="*/ 289742 h 289750"/>
                  <a:gd name="connsiteX2" fmla="*/ 150 w 315235"/>
                  <a:gd name="connsiteY2" fmla="*/ -8 h 289750"/>
                  <a:gd name="connsiteX3" fmla="*/ 315386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42"/>
                    </a:moveTo>
                    <a:lnTo>
                      <a:pt x="150" y="289742"/>
                    </a:lnTo>
                    <a:lnTo>
                      <a:pt x="150" y="-8"/>
                    </a:lnTo>
                    <a:lnTo>
                      <a:pt x="315386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1EC8774-534B-EB4F-50A8-5318792AE050}"/>
                  </a:ext>
                </a:extLst>
              </p:cNvPr>
              <p:cNvSpPr/>
              <p:nvPr/>
            </p:nvSpPr>
            <p:spPr>
              <a:xfrm>
                <a:off x="5033045" y="2340115"/>
                <a:ext cx="328291" cy="302850"/>
              </a:xfrm>
              <a:custGeom>
                <a:avLst/>
                <a:gdLst>
                  <a:gd name="connsiteX0" fmla="*/ 6612 w 328291"/>
                  <a:gd name="connsiteY0" fmla="*/ -8 h 302850"/>
                  <a:gd name="connsiteX1" fmla="*/ 151 w 328291"/>
                  <a:gd name="connsiteY1" fmla="*/ 6600 h 302850"/>
                  <a:gd name="connsiteX2" fmla="*/ 151 w 328291"/>
                  <a:gd name="connsiteY2" fmla="*/ 6600 h 302850"/>
                  <a:gd name="connsiteX3" fmla="*/ 151 w 328291"/>
                  <a:gd name="connsiteY3" fmla="*/ 296373 h 302850"/>
                  <a:gd name="connsiteX4" fmla="*/ 6612 w 328291"/>
                  <a:gd name="connsiteY4" fmla="*/ 302842 h 302850"/>
                  <a:gd name="connsiteX5" fmla="*/ 321973 w 328291"/>
                  <a:gd name="connsiteY5" fmla="*/ 302842 h 302850"/>
                  <a:gd name="connsiteX6" fmla="*/ 328442 w 328291"/>
                  <a:gd name="connsiteY6" fmla="*/ 296373 h 302850"/>
                  <a:gd name="connsiteX7" fmla="*/ 328442 w 328291"/>
                  <a:gd name="connsiteY7" fmla="*/ 6600 h 302850"/>
                  <a:gd name="connsiteX8" fmla="*/ 321973 w 328291"/>
                  <a:gd name="connsiteY8" fmla="*/ -8 h 302850"/>
                  <a:gd name="connsiteX9" fmla="*/ 321973 w 328291"/>
                  <a:gd name="connsiteY9" fmla="*/ -8 h 302850"/>
                  <a:gd name="connsiteX10" fmla="*/ 13228 w 328291"/>
                  <a:gd name="connsiteY10" fmla="*/ 13069 h 302850"/>
                  <a:gd name="connsiteX11" fmla="*/ 315364 w 328291"/>
                  <a:gd name="connsiteY11" fmla="*/ 13069 h 302850"/>
                  <a:gd name="connsiteX12" fmla="*/ 315364 w 328291"/>
                  <a:gd name="connsiteY12" fmla="*/ 289764 h 302850"/>
                  <a:gd name="connsiteX13" fmla="*/ 13228 w 328291"/>
                  <a:gd name="connsiteY13" fmla="*/ 28976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-8"/>
                    </a:moveTo>
                    <a:cubicBezTo>
                      <a:pt x="3006" y="29"/>
                      <a:pt x="106" y="2987"/>
                      <a:pt x="151" y="6600"/>
                    </a:cubicBezTo>
                    <a:cubicBezTo>
                      <a:pt x="151" y="6600"/>
                      <a:pt x="151" y="6600"/>
                      <a:pt x="151" y="6600"/>
                    </a:cubicBezTo>
                    <a:lnTo>
                      <a:pt x="151" y="296373"/>
                    </a:lnTo>
                    <a:cubicBezTo>
                      <a:pt x="187" y="299928"/>
                      <a:pt x="3057" y="302805"/>
                      <a:pt x="6612" y="302842"/>
                    </a:cubicBezTo>
                    <a:lnTo>
                      <a:pt x="321973" y="302842"/>
                    </a:lnTo>
                    <a:cubicBezTo>
                      <a:pt x="325527" y="302805"/>
                      <a:pt x="328405" y="299928"/>
                      <a:pt x="328442" y="296373"/>
                    </a:cubicBezTo>
                    <a:lnTo>
                      <a:pt x="328442" y="6600"/>
                    </a:lnTo>
                    <a:cubicBezTo>
                      <a:pt x="328478" y="2987"/>
                      <a:pt x="325586" y="29"/>
                      <a:pt x="321973" y="-8"/>
                    </a:cubicBezTo>
                    <a:cubicBezTo>
                      <a:pt x="321973" y="-8"/>
                      <a:pt x="321973" y="-8"/>
                      <a:pt x="321973" y="-8"/>
                    </a:cubicBezTo>
                    <a:close/>
                    <a:moveTo>
                      <a:pt x="13228" y="13069"/>
                    </a:moveTo>
                    <a:lnTo>
                      <a:pt x="315364" y="13069"/>
                    </a:lnTo>
                    <a:lnTo>
                      <a:pt x="315364" y="289764"/>
                    </a:lnTo>
                    <a:lnTo>
                      <a:pt x="13228" y="28976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64" name="Graphic 2011">
              <a:extLst>
                <a:ext uri="{FF2B5EF4-FFF2-40B4-BE49-F238E27FC236}">
                  <a16:creationId xmlns:a16="http://schemas.microsoft.com/office/drawing/2014/main" id="{65BCF382-581C-1F55-E29C-BEB905981731}"/>
                </a:ext>
              </a:extLst>
            </p:cNvPr>
            <p:cNvGrpSpPr/>
            <p:nvPr/>
          </p:nvGrpSpPr>
          <p:grpSpPr>
            <a:xfrm>
              <a:off x="5033045" y="2634627"/>
              <a:ext cx="328291" cy="302850"/>
              <a:chOff x="5033045" y="2634627"/>
              <a:chExt cx="328291" cy="30285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E99620-56D2-5178-614E-FA852000C7A9}"/>
                  </a:ext>
                </a:extLst>
              </p:cNvPr>
              <p:cNvSpPr/>
              <p:nvPr/>
            </p:nvSpPr>
            <p:spPr>
              <a:xfrm>
                <a:off x="5039565" y="2641154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53 h 289750"/>
                  <a:gd name="connsiteX1" fmla="*/ 150 w 315235"/>
                  <a:gd name="connsiteY1" fmla="*/ 289753 h 289750"/>
                  <a:gd name="connsiteX2" fmla="*/ 150 w 315235"/>
                  <a:gd name="connsiteY2" fmla="*/ 3 h 289750"/>
                  <a:gd name="connsiteX3" fmla="*/ 315386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53"/>
                    </a:moveTo>
                    <a:lnTo>
                      <a:pt x="150" y="289753"/>
                    </a:lnTo>
                    <a:lnTo>
                      <a:pt x="150" y="3"/>
                    </a:lnTo>
                    <a:lnTo>
                      <a:pt x="315386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A1E55F5-8753-6330-8A64-C3CD956E6E72}"/>
                  </a:ext>
                </a:extLst>
              </p:cNvPr>
              <p:cNvSpPr/>
              <p:nvPr/>
            </p:nvSpPr>
            <p:spPr>
              <a:xfrm>
                <a:off x="5033045" y="2634627"/>
                <a:ext cx="328291" cy="302850"/>
              </a:xfrm>
              <a:custGeom>
                <a:avLst/>
                <a:gdLst>
                  <a:gd name="connsiteX0" fmla="*/ 6612 w 328291"/>
                  <a:gd name="connsiteY0" fmla="*/ 3 h 302850"/>
                  <a:gd name="connsiteX1" fmla="*/ 151 w 328291"/>
                  <a:gd name="connsiteY1" fmla="*/ 6472 h 302850"/>
                  <a:gd name="connsiteX2" fmla="*/ 151 w 328291"/>
                  <a:gd name="connsiteY2" fmla="*/ 296244 h 302850"/>
                  <a:gd name="connsiteX3" fmla="*/ 6612 w 328291"/>
                  <a:gd name="connsiteY3" fmla="*/ 302853 h 302850"/>
                  <a:gd name="connsiteX4" fmla="*/ 6612 w 328291"/>
                  <a:gd name="connsiteY4" fmla="*/ 302853 h 302850"/>
                  <a:gd name="connsiteX5" fmla="*/ 321973 w 328291"/>
                  <a:gd name="connsiteY5" fmla="*/ 302853 h 302850"/>
                  <a:gd name="connsiteX6" fmla="*/ 328442 w 328291"/>
                  <a:gd name="connsiteY6" fmla="*/ 296252 h 302850"/>
                  <a:gd name="connsiteX7" fmla="*/ 328442 w 328291"/>
                  <a:gd name="connsiteY7" fmla="*/ 296244 h 302850"/>
                  <a:gd name="connsiteX8" fmla="*/ 328442 w 328291"/>
                  <a:gd name="connsiteY8" fmla="*/ 6472 h 302850"/>
                  <a:gd name="connsiteX9" fmla="*/ 321973 w 328291"/>
                  <a:gd name="connsiteY9" fmla="*/ 3 h 302850"/>
                  <a:gd name="connsiteX10" fmla="*/ 13228 w 328291"/>
                  <a:gd name="connsiteY10" fmla="*/ 13080 h 302850"/>
                  <a:gd name="connsiteX11" fmla="*/ 315364 w 328291"/>
                  <a:gd name="connsiteY11" fmla="*/ 13080 h 302850"/>
                  <a:gd name="connsiteX12" fmla="*/ 315364 w 328291"/>
                  <a:gd name="connsiteY12" fmla="*/ 289776 h 302850"/>
                  <a:gd name="connsiteX13" fmla="*/ 13228 w 328291"/>
                  <a:gd name="connsiteY13" fmla="*/ 289776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3"/>
                    </a:moveTo>
                    <a:cubicBezTo>
                      <a:pt x="3057" y="40"/>
                      <a:pt x="187" y="2917"/>
                      <a:pt x="151" y="6472"/>
                    </a:cubicBezTo>
                    <a:lnTo>
                      <a:pt x="151" y="296244"/>
                    </a:lnTo>
                    <a:cubicBezTo>
                      <a:pt x="106" y="299858"/>
                      <a:pt x="2999" y="302816"/>
                      <a:pt x="6612" y="302853"/>
                    </a:cubicBezTo>
                    <a:cubicBezTo>
                      <a:pt x="6612" y="302853"/>
                      <a:pt x="6612" y="302853"/>
                      <a:pt x="6612" y="302853"/>
                    </a:cubicBezTo>
                    <a:lnTo>
                      <a:pt x="321973" y="302853"/>
                    </a:lnTo>
                    <a:cubicBezTo>
                      <a:pt x="325586" y="302816"/>
                      <a:pt x="328478" y="299858"/>
                      <a:pt x="328442" y="296252"/>
                    </a:cubicBezTo>
                    <a:cubicBezTo>
                      <a:pt x="328442" y="296244"/>
                      <a:pt x="328442" y="296244"/>
                      <a:pt x="328442" y="296244"/>
                    </a:cubicBezTo>
                    <a:lnTo>
                      <a:pt x="328442" y="6472"/>
                    </a:lnTo>
                    <a:cubicBezTo>
                      <a:pt x="328405" y="2917"/>
                      <a:pt x="325527" y="40"/>
                      <a:pt x="321973" y="3"/>
                    </a:cubicBezTo>
                    <a:close/>
                    <a:moveTo>
                      <a:pt x="13228" y="13080"/>
                    </a:moveTo>
                    <a:lnTo>
                      <a:pt x="315364" y="13080"/>
                    </a:lnTo>
                    <a:lnTo>
                      <a:pt x="315364" y="289776"/>
                    </a:lnTo>
                    <a:lnTo>
                      <a:pt x="13228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67" name="Graphic 2011">
              <a:extLst>
                <a:ext uri="{FF2B5EF4-FFF2-40B4-BE49-F238E27FC236}">
                  <a16:creationId xmlns:a16="http://schemas.microsoft.com/office/drawing/2014/main" id="{9F0D040E-EFF9-BEAE-2689-E7106F9F3234}"/>
                </a:ext>
              </a:extLst>
            </p:cNvPr>
            <p:cNvGrpSpPr/>
            <p:nvPr/>
          </p:nvGrpSpPr>
          <p:grpSpPr>
            <a:xfrm>
              <a:off x="5033045" y="2929146"/>
              <a:ext cx="328290" cy="302710"/>
              <a:chOff x="5033045" y="2929146"/>
              <a:chExt cx="328290" cy="302710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37F2DFD-E475-BFE6-3CA1-715C183A3D6D}"/>
                  </a:ext>
                </a:extLst>
              </p:cNvPr>
              <p:cNvSpPr/>
              <p:nvPr/>
            </p:nvSpPr>
            <p:spPr>
              <a:xfrm>
                <a:off x="5039565" y="2935630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64 h 289750"/>
                  <a:gd name="connsiteX1" fmla="*/ 150 w 315235"/>
                  <a:gd name="connsiteY1" fmla="*/ 289764 h 289750"/>
                  <a:gd name="connsiteX2" fmla="*/ 150 w 315235"/>
                  <a:gd name="connsiteY2" fmla="*/ 14 h 289750"/>
                  <a:gd name="connsiteX3" fmla="*/ 315386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64"/>
                    </a:moveTo>
                    <a:lnTo>
                      <a:pt x="150" y="289764"/>
                    </a:lnTo>
                    <a:lnTo>
                      <a:pt x="150" y="14"/>
                    </a:lnTo>
                    <a:lnTo>
                      <a:pt x="31538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1B43914-54D2-210E-C482-7552E42A8E8F}"/>
                  </a:ext>
                </a:extLst>
              </p:cNvPr>
              <p:cNvSpPr/>
              <p:nvPr/>
            </p:nvSpPr>
            <p:spPr>
              <a:xfrm>
                <a:off x="5033045" y="2929146"/>
                <a:ext cx="328290" cy="302710"/>
              </a:xfrm>
              <a:custGeom>
                <a:avLst/>
                <a:gdLst>
                  <a:gd name="connsiteX0" fmla="*/ 6612 w 328290"/>
                  <a:gd name="connsiteY0" fmla="*/ 14 h 302710"/>
                  <a:gd name="connsiteX1" fmla="*/ 150 w 328290"/>
                  <a:gd name="connsiteY1" fmla="*/ 6483 h 302710"/>
                  <a:gd name="connsiteX2" fmla="*/ 150 w 328290"/>
                  <a:gd name="connsiteY2" fmla="*/ 296256 h 302710"/>
                  <a:gd name="connsiteX3" fmla="*/ 6612 w 328290"/>
                  <a:gd name="connsiteY3" fmla="*/ 302724 h 302710"/>
                  <a:gd name="connsiteX4" fmla="*/ 321973 w 328290"/>
                  <a:gd name="connsiteY4" fmla="*/ 302724 h 302710"/>
                  <a:gd name="connsiteX5" fmla="*/ 328441 w 328290"/>
                  <a:gd name="connsiteY5" fmla="*/ 296256 h 302710"/>
                  <a:gd name="connsiteX6" fmla="*/ 328441 w 328290"/>
                  <a:gd name="connsiteY6" fmla="*/ 6483 h 302710"/>
                  <a:gd name="connsiteX7" fmla="*/ 321973 w 328290"/>
                  <a:gd name="connsiteY7" fmla="*/ 14 h 302710"/>
                  <a:gd name="connsiteX8" fmla="*/ 13227 w 328290"/>
                  <a:gd name="connsiteY8" fmla="*/ 13092 h 302710"/>
                  <a:gd name="connsiteX9" fmla="*/ 315363 w 328290"/>
                  <a:gd name="connsiteY9" fmla="*/ 13092 h 302710"/>
                  <a:gd name="connsiteX10" fmla="*/ 315363 w 328290"/>
                  <a:gd name="connsiteY10" fmla="*/ 289640 h 302710"/>
                  <a:gd name="connsiteX11" fmla="*/ 13227 w 328290"/>
                  <a:gd name="connsiteY11" fmla="*/ 289640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0" h="302710">
                    <a:moveTo>
                      <a:pt x="6612" y="14"/>
                    </a:moveTo>
                    <a:cubicBezTo>
                      <a:pt x="3057" y="51"/>
                      <a:pt x="187" y="2921"/>
                      <a:pt x="150" y="6483"/>
                    </a:cubicBezTo>
                    <a:lnTo>
                      <a:pt x="150" y="296256"/>
                    </a:lnTo>
                    <a:cubicBezTo>
                      <a:pt x="187" y="299810"/>
                      <a:pt x="3057" y="302680"/>
                      <a:pt x="6612" y="302724"/>
                    </a:cubicBezTo>
                    <a:lnTo>
                      <a:pt x="321973" y="302724"/>
                    </a:lnTo>
                    <a:cubicBezTo>
                      <a:pt x="325527" y="302680"/>
                      <a:pt x="328404" y="299810"/>
                      <a:pt x="328441" y="296256"/>
                    </a:cubicBezTo>
                    <a:lnTo>
                      <a:pt x="328441" y="6483"/>
                    </a:lnTo>
                    <a:cubicBezTo>
                      <a:pt x="328404" y="2921"/>
                      <a:pt x="325527" y="51"/>
                      <a:pt x="321973" y="14"/>
                    </a:cubicBezTo>
                    <a:close/>
                    <a:moveTo>
                      <a:pt x="13227" y="13092"/>
                    </a:moveTo>
                    <a:lnTo>
                      <a:pt x="315363" y="13092"/>
                    </a:lnTo>
                    <a:lnTo>
                      <a:pt x="315363" y="289640"/>
                    </a:lnTo>
                    <a:lnTo>
                      <a:pt x="13227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70" name="Graphic 2011">
              <a:extLst>
                <a:ext uri="{FF2B5EF4-FFF2-40B4-BE49-F238E27FC236}">
                  <a16:creationId xmlns:a16="http://schemas.microsoft.com/office/drawing/2014/main" id="{0B7F0EE2-A2B9-0029-BE9D-221334BE5271}"/>
                </a:ext>
              </a:extLst>
            </p:cNvPr>
            <p:cNvGrpSpPr/>
            <p:nvPr/>
          </p:nvGrpSpPr>
          <p:grpSpPr>
            <a:xfrm>
              <a:off x="5033045" y="3223518"/>
              <a:ext cx="328291" cy="302850"/>
              <a:chOff x="5033045" y="3223518"/>
              <a:chExt cx="328291" cy="30285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7A0CFA9-1BD0-31C8-E285-F5E044E8C943}"/>
                  </a:ext>
                </a:extLst>
              </p:cNvPr>
              <p:cNvSpPr/>
              <p:nvPr/>
            </p:nvSpPr>
            <p:spPr>
              <a:xfrm>
                <a:off x="5039565" y="3230105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76 h 289750"/>
                  <a:gd name="connsiteX1" fmla="*/ 150 w 315235"/>
                  <a:gd name="connsiteY1" fmla="*/ 289776 h 289750"/>
                  <a:gd name="connsiteX2" fmla="*/ 150 w 315235"/>
                  <a:gd name="connsiteY2" fmla="*/ 25 h 289750"/>
                  <a:gd name="connsiteX3" fmla="*/ 315386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76"/>
                    </a:moveTo>
                    <a:lnTo>
                      <a:pt x="150" y="289776"/>
                    </a:lnTo>
                    <a:lnTo>
                      <a:pt x="150" y="25"/>
                    </a:lnTo>
                    <a:lnTo>
                      <a:pt x="31538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340174C-9C8C-689E-9334-EF6B087EE3ED}"/>
                  </a:ext>
                </a:extLst>
              </p:cNvPr>
              <p:cNvSpPr/>
              <p:nvPr/>
            </p:nvSpPr>
            <p:spPr>
              <a:xfrm>
                <a:off x="5033045" y="3223518"/>
                <a:ext cx="328291" cy="302850"/>
              </a:xfrm>
              <a:custGeom>
                <a:avLst/>
                <a:gdLst>
                  <a:gd name="connsiteX0" fmla="*/ 6612 w 328291"/>
                  <a:gd name="connsiteY0" fmla="*/ 25 h 302850"/>
                  <a:gd name="connsiteX1" fmla="*/ 151 w 328291"/>
                  <a:gd name="connsiteY1" fmla="*/ 6634 h 302850"/>
                  <a:gd name="connsiteX2" fmla="*/ 151 w 328291"/>
                  <a:gd name="connsiteY2" fmla="*/ 6634 h 302850"/>
                  <a:gd name="connsiteX3" fmla="*/ 151 w 328291"/>
                  <a:gd name="connsiteY3" fmla="*/ 296407 h 302850"/>
                  <a:gd name="connsiteX4" fmla="*/ 6612 w 328291"/>
                  <a:gd name="connsiteY4" fmla="*/ 302875 h 302850"/>
                  <a:gd name="connsiteX5" fmla="*/ 321973 w 328291"/>
                  <a:gd name="connsiteY5" fmla="*/ 302875 h 302850"/>
                  <a:gd name="connsiteX6" fmla="*/ 328442 w 328291"/>
                  <a:gd name="connsiteY6" fmla="*/ 296407 h 302850"/>
                  <a:gd name="connsiteX7" fmla="*/ 328442 w 328291"/>
                  <a:gd name="connsiteY7" fmla="*/ 6634 h 302850"/>
                  <a:gd name="connsiteX8" fmla="*/ 321973 w 328291"/>
                  <a:gd name="connsiteY8" fmla="*/ 25 h 302850"/>
                  <a:gd name="connsiteX9" fmla="*/ 321973 w 328291"/>
                  <a:gd name="connsiteY9" fmla="*/ 25 h 302850"/>
                  <a:gd name="connsiteX10" fmla="*/ 13228 w 328291"/>
                  <a:gd name="connsiteY10" fmla="*/ 13103 h 302850"/>
                  <a:gd name="connsiteX11" fmla="*/ 315364 w 328291"/>
                  <a:gd name="connsiteY11" fmla="*/ 13103 h 302850"/>
                  <a:gd name="connsiteX12" fmla="*/ 315364 w 328291"/>
                  <a:gd name="connsiteY12" fmla="*/ 289798 h 302850"/>
                  <a:gd name="connsiteX13" fmla="*/ 13228 w 328291"/>
                  <a:gd name="connsiteY13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25"/>
                    </a:moveTo>
                    <a:cubicBezTo>
                      <a:pt x="3006" y="62"/>
                      <a:pt x="106" y="3020"/>
                      <a:pt x="151" y="6634"/>
                    </a:cubicBezTo>
                    <a:cubicBezTo>
                      <a:pt x="151" y="6634"/>
                      <a:pt x="151" y="6634"/>
                      <a:pt x="151" y="6634"/>
                    </a:cubicBezTo>
                    <a:lnTo>
                      <a:pt x="151" y="296407"/>
                    </a:lnTo>
                    <a:cubicBezTo>
                      <a:pt x="187" y="299961"/>
                      <a:pt x="3057" y="302838"/>
                      <a:pt x="6612" y="302875"/>
                    </a:cubicBezTo>
                    <a:lnTo>
                      <a:pt x="321973" y="302875"/>
                    </a:lnTo>
                    <a:cubicBezTo>
                      <a:pt x="325527" y="302838"/>
                      <a:pt x="328405" y="299961"/>
                      <a:pt x="328442" y="296407"/>
                    </a:cubicBezTo>
                    <a:lnTo>
                      <a:pt x="328442" y="6634"/>
                    </a:lnTo>
                    <a:cubicBezTo>
                      <a:pt x="328478" y="3020"/>
                      <a:pt x="325586" y="62"/>
                      <a:pt x="321973" y="25"/>
                    </a:cubicBezTo>
                    <a:cubicBezTo>
                      <a:pt x="321973" y="25"/>
                      <a:pt x="321973" y="25"/>
                      <a:pt x="321973" y="25"/>
                    </a:cubicBezTo>
                    <a:close/>
                    <a:moveTo>
                      <a:pt x="13228" y="13103"/>
                    </a:moveTo>
                    <a:lnTo>
                      <a:pt x="315364" y="13103"/>
                    </a:lnTo>
                    <a:lnTo>
                      <a:pt x="315364" y="289798"/>
                    </a:lnTo>
                    <a:lnTo>
                      <a:pt x="13228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73" name="Graphic 2011">
              <a:extLst>
                <a:ext uri="{FF2B5EF4-FFF2-40B4-BE49-F238E27FC236}">
                  <a16:creationId xmlns:a16="http://schemas.microsoft.com/office/drawing/2014/main" id="{4E88A1E7-EFBD-9D29-1173-2317A481C6BD}"/>
                </a:ext>
              </a:extLst>
            </p:cNvPr>
            <p:cNvGrpSpPr/>
            <p:nvPr/>
          </p:nvGrpSpPr>
          <p:grpSpPr>
            <a:xfrm>
              <a:off x="5033045" y="3518030"/>
              <a:ext cx="328291" cy="302850"/>
              <a:chOff x="5033045" y="3518030"/>
              <a:chExt cx="328291" cy="302850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DE54717-A376-828D-E663-D5A08DFA43C2}"/>
                  </a:ext>
                </a:extLst>
              </p:cNvPr>
              <p:cNvSpPr/>
              <p:nvPr/>
            </p:nvSpPr>
            <p:spPr>
              <a:xfrm>
                <a:off x="5039565" y="3524580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87 h 289750"/>
                  <a:gd name="connsiteX1" fmla="*/ 150 w 315235"/>
                  <a:gd name="connsiteY1" fmla="*/ 289787 h 289750"/>
                  <a:gd name="connsiteX2" fmla="*/ 150 w 315235"/>
                  <a:gd name="connsiteY2" fmla="*/ 36 h 289750"/>
                  <a:gd name="connsiteX3" fmla="*/ 315386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87"/>
                    </a:moveTo>
                    <a:lnTo>
                      <a:pt x="150" y="289787"/>
                    </a:lnTo>
                    <a:lnTo>
                      <a:pt x="150" y="36"/>
                    </a:lnTo>
                    <a:lnTo>
                      <a:pt x="315386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BDF4AC3-1E75-7C05-7B0B-B0918E517CE4}"/>
                  </a:ext>
                </a:extLst>
              </p:cNvPr>
              <p:cNvSpPr/>
              <p:nvPr/>
            </p:nvSpPr>
            <p:spPr>
              <a:xfrm>
                <a:off x="5033045" y="3518030"/>
                <a:ext cx="328291" cy="302850"/>
              </a:xfrm>
              <a:custGeom>
                <a:avLst/>
                <a:gdLst>
                  <a:gd name="connsiteX0" fmla="*/ 6612 w 328291"/>
                  <a:gd name="connsiteY0" fmla="*/ 36 h 302850"/>
                  <a:gd name="connsiteX1" fmla="*/ 151 w 328291"/>
                  <a:gd name="connsiteY1" fmla="*/ 6645 h 302850"/>
                  <a:gd name="connsiteX2" fmla="*/ 151 w 328291"/>
                  <a:gd name="connsiteY2" fmla="*/ 6652 h 302850"/>
                  <a:gd name="connsiteX3" fmla="*/ 151 w 328291"/>
                  <a:gd name="connsiteY3" fmla="*/ 296278 h 302850"/>
                  <a:gd name="connsiteX4" fmla="*/ 6612 w 328291"/>
                  <a:gd name="connsiteY4" fmla="*/ 302886 h 302850"/>
                  <a:gd name="connsiteX5" fmla="*/ 6612 w 328291"/>
                  <a:gd name="connsiteY5" fmla="*/ 302886 h 302850"/>
                  <a:gd name="connsiteX6" fmla="*/ 321973 w 328291"/>
                  <a:gd name="connsiteY6" fmla="*/ 302886 h 302850"/>
                  <a:gd name="connsiteX7" fmla="*/ 328442 w 328291"/>
                  <a:gd name="connsiteY7" fmla="*/ 296285 h 302850"/>
                  <a:gd name="connsiteX8" fmla="*/ 328442 w 328291"/>
                  <a:gd name="connsiteY8" fmla="*/ 296278 h 302850"/>
                  <a:gd name="connsiteX9" fmla="*/ 328442 w 328291"/>
                  <a:gd name="connsiteY9" fmla="*/ 6652 h 302850"/>
                  <a:gd name="connsiteX10" fmla="*/ 321973 w 328291"/>
                  <a:gd name="connsiteY10" fmla="*/ 36 h 302850"/>
                  <a:gd name="connsiteX11" fmla="*/ 321973 w 328291"/>
                  <a:gd name="connsiteY11" fmla="*/ 36 h 302850"/>
                  <a:gd name="connsiteX12" fmla="*/ 13228 w 328291"/>
                  <a:gd name="connsiteY12" fmla="*/ 13121 h 302850"/>
                  <a:gd name="connsiteX13" fmla="*/ 315364 w 328291"/>
                  <a:gd name="connsiteY13" fmla="*/ 13121 h 302850"/>
                  <a:gd name="connsiteX14" fmla="*/ 315364 w 328291"/>
                  <a:gd name="connsiteY14" fmla="*/ 289809 h 302850"/>
                  <a:gd name="connsiteX15" fmla="*/ 13228 w 328291"/>
                  <a:gd name="connsiteY15" fmla="*/ 289809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1" h="302850">
                    <a:moveTo>
                      <a:pt x="6612" y="36"/>
                    </a:moveTo>
                    <a:cubicBezTo>
                      <a:pt x="3006" y="73"/>
                      <a:pt x="106" y="3032"/>
                      <a:pt x="151" y="6645"/>
                    </a:cubicBezTo>
                    <a:cubicBezTo>
                      <a:pt x="151" y="6645"/>
                      <a:pt x="151" y="6645"/>
                      <a:pt x="151" y="6652"/>
                    </a:cubicBezTo>
                    <a:lnTo>
                      <a:pt x="151" y="296278"/>
                    </a:lnTo>
                    <a:cubicBezTo>
                      <a:pt x="106" y="299891"/>
                      <a:pt x="2999" y="302850"/>
                      <a:pt x="6612" y="302886"/>
                    </a:cubicBezTo>
                    <a:cubicBezTo>
                      <a:pt x="6612" y="302886"/>
                      <a:pt x="6612" y="302886"/>
                      <a:pt x="6612" y="302886"/>
                    </a:cubicBezTo>
                    <a:lnTo>
                      <a:pt x="321973" y="302886"/>
                    </a:lnTo>
                    <a:cubicBezTo>
                      <a:pt x="325586" y="302850"/>
                      <a:pt x="328478" y="299891"/>
                      <a:pt x="328442" y="296285"/>
                    </a:cubicBezTo>
                    <a:cubicBezTo>
                      <a:pt x="328442" y="296278"/>
                      <a:pt x="328442" y="296278"/>
                      <a:pt x="328442" y="296278"/>
                    </a:cubicBezTo>
                    <a:lnTo>
                      <a:pt x="328442" y="6652"/>
                    </a:lnTo>
                    <a:cubicBezTo>
                      <a:pt x="328478" y="3039"/>
                      <a:pt x="325586" y="81"/>
                      <a:pt x="321973" y="36"/>
                    </a:cubicBezTo>
                    <a:cubicBezTo>
                      <a:pt x="321973" y="36"/>
                      <a:pt x="321973" y="36"/>
                      <a:pt x="321973" y="36"/>
                    </a:cubicBezTo>
                    <a:close/>
                    <a:moveTo>
                      <a:pt x="13228" y="13121"/>
                    </a:moveTo>
                    <a:lnTo>
                      <a:pt x="315364" y="13121"/>
                    </a:lnTo>
                    <a:lnTo>
                      <a:pt x="315364" y="289809"/>
                    </a:lnTo>
                    <a:lnTo>
                      <a:pt x="13228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76" name="Graphic 2011">
              <a:extLst>
                <a:ext uri="{FF2B5EF4-FFF2-40B4-BE49-F238E27FC236}">
                  <a16:creationId xmlns:a16="http://schemas.microsoft.com/office/drawing/2014/main" id="{B6D49DBD-0080-12A6-90A7-7EBACD10128A}"/>
                </a:ext>
              </a:extLst>
            </p:cNvPr>
            <p:cNvGrpSpPr/>
            <p:nvPr/>
          </p:nvGrpSpPr>
          <p:grpSpPr>
            <a:xfrm>
              <a:off x="5033045" y="3812550"/>
              <a:ext cx="328291" cy="302850"/>
              <a:chOff x="5033045" y="3812550"/>
              <a:chExt cx="328291" cy="302850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EE711BD-4B68-014B-1907-2BA8D65DF5BF}"/>
                  </a:ext>
                </a:extLst>
              </p:cNvPr>
              <p:cNvSpPr/>
              <p:nvPr/>
            </p:nvSpPr>
            <p:spPr>
              <a:xfrm>
                <a:off x="5039565" y="3819055"/>
                <a:ext cx="315235" cy="289757"/>
              </a:xfrm>
              <a:custGeom>
                <a:avLst/>
                <a:gdLst>
                  <a:gd name="connsiteX0" fmla="*/ 315386 w 315235"/>
                  <a:gd name="connsiteY0" fmla="*/ 289805 h 289757"/>
                  <a:gd name="connsiteX1" fmla="*/ 150 w 315235"/>
                  <a:gd name="connsiteY1" fmla="*/ 289805 h 289757"/>
                  <a:gd name="connsiteX2" fmla="*/ 150 w 315235"/>
                  <a:gd name="connsiteY2" fmla="*/ 47 h 289757"/>
                  <a:gd name="connsiteX3" fmla="*/ 315386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386" y="289805"/>
                    </a:moveTo>
                    <a:lnTo>
                      <a:pt x="150" y="289805"/>
                    </a:lnTo>
                    <a:lnTo>
                      <a:pt x="150" y="47"/>
                    </a:lnTo>
                    <a:lnTo>
                      <a:pt x="31538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833B677-6AAE-2AE8-1AB9-BA72A8D2C781}"/>
                  </a:ext>
                </a:extLst>
              </p:cNvPr>
              <p:cNvSpPr/>
              <p:nvPr/>
            </p:nvSpPr>
            <p:spPr>
              <a:xfrm>
                <a:off x="5033045" y="3812550"/>
                <a:ext cx="328291" cy="302850"/>
              </a:xfrm>
              <a:custGeom>
                <a:avLst/>
                <a:gdLst>
                  <a:gd name="connsiteX0" fmla="*/ 6612 w 328291"/>
                  <a:gd name="connsiteY0" fmla="*/ 47 h 302850"/>
                  <a:gd name="connsiteX1" fmla="*/ 151 w 328291"/>
                  <a:gd name="connsiteY1" fmla="*/ 6516 h 302850"/>
                  <a:gd name="connsiteX2" fmla="*/ 151 w 328291"/>
                  <a:gd name="connsiteY2" fmla="*/ 296289 h 302850"/>
                  <a:gd name="connsiteX3" fmla="*/ 6612 w 328291"/>
                  <a:gd name="connsiteY3" fmla="*/ 302898 h 302850"/>
                  <a:gd name="connsiteX4" fmla="*/ 6612 w 328291"/>
                  <a:gd name="connsiteY4" fmla="*/ 302898 h 302850"/>
                  <a:gd name="connsiteX5" fmla="*/ 321973 w 328291"/>
                  <a:gd name="connsiteY5" fmla="*/ 302898 h 302850"/>
                  <a:gd name="connsiteX6" fmla="*/ 328442 w 328291"/>
                  <a:gd name="connsiteY6" fmla="*/ 296289 h 302850"/>
                  <a:gd name="connsiteX7" fmla="*/ 328442 w 328291"/>
                  <a:gd name="connsiteY7" fmla="*/ 296289 h 302850"/>
                  <a:gd name="connsiteX8" fmla="*/ 328442 w 328291"/>
                  <a:gd name="connsiteY8" fmla="*/ 6516 h 302850"/>
                  <a:gd name="connsiteX9" fmla="*/ 321973 w 328291"/>
                  <a:gd name="connsiteY9" fmla="*/ 47 h 302850"/>
                  <a:gd name="connsiteX10" fmla="*/ 13228 w 328291"/>
                  <a:gd name="connsiteY10" fmla="*/ 13125 h 302850"/>
                  <a:gd name="connsiteX11" fmla="*/ 315364 w 328291"/>
                  <a:gd name="connsiteY11" fmla="*/ 13125 h 302850"/>
                  <a:gd name="connsiteX12" fmla="*/ 315364 w 328291"/>
                  <a:gd name="connsiteY12" fmla="*/ 289820 h 302850"/>
                  <a:gd name="connsiteX13" fmla="*/ 13228 w 328291"/>
                  <a:gd name="connsiteY13" fmla="*/ 289820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47"/>
                    </a:moveTo>
                    <a:cubicBezTo>
                      <a:pt x="3057" y="84"/>
                      <a:pt x="187" y="2954"/>
                      <a:pt x="151" y="6516"/>
                    </a:cubicBezTo>
                    <a:lnTo>
                      <a:pt x="151" y="296289"/>
                    </a:lnTo>
                    <a:cubicBezTo>
                      <a:pt x="106" y="299895"/>
                      <a:pt x="2999" y="302860"/>
                      <a:pt x="6612" y="302898"/>
                    </a:cubicBezTo>
                    <a:cubicBezTo>
                      <a:pt x="6612" y="302898"/>
                      <a:pt x="6612" y="302898"/>
                      <a:pt x="6612" y="302898"/>
                    </a:cubicBezTo>
                    <a:lnTo>
                      <a:pt x="321973" y="302898"/>
                    </a:lnTo>
                    <a:cubicBezTo>
                      <a:pt x="325586" y="302860"/>
                      <a:pt x="328478" y="299902"/>
                      <a:pt x="328442" y="296289"/>
                    </a:cubicBezTo>
                    <a:cubicBezTo>
                      <a:pt x="328442" y="296289"/>
                      <a:pt x="328442" y="296289"/>
                      <a:pt x="328442" y="296289"/>
                    </a:cubicBezTo>
                    <a:lnTo>
                      <a:pt x="328442" y="6516"/>
                    </a:lnTo>
                    <a:cubicBezTo>
                      <a:pt x="328405" y="2954"/>
                      <a:pt x="325527" y="84"/>
                      <a:pt x="321973" y="47"/>
                    </a:cubicBezTo>
                    <a:close/>
                    <a:moveTo>
                      <a:pt x="13228" y="13125"/>
                    </a:moveTo>
                    <a:lnTo>
                      <a:pt x="315364" y="13125"/>
                    </a:lnTo>
                    <a:lnTo>
                      <a:pt x="315364" y="289820"/>
                    </a:lnTo>
                    <a:lnTo>
                      <a:pt x="13228" y="28982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79" name="Graphic 2011">
              <a:extLst>
                <a:ext uri="{FF2B5EF4-FFF2-40B4-BE49-F238E27FC236}">
                  <a16:creationId xmlns:a16="http://schemas.microsoft.com/office/drawing/2014/main" id="{0F5BD1DE-64E0-93A0-072C-43E90C79C902}"/>
                </a:ext>
              </a:extLst>
            </p:cNvPr>
            <p:cNvGrpSpPr/>
            <p:nvPr/>
          </p:nvGrpSpPr>
          <p:grpSpPr>
            <a:xfrm>
              <a:off x="5033045" y="4107062"/>
              <a:ext cx="328290" cy="302710"/>
              <a:chOff x="5033045" y="4107062"/>
              <a:chExt cx="328290" cy="302710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2EE4640-4D1F-3F5F-FAE0-DCAE8DC7BE18}"/>
                  </a:ext>
                </a:extLst>
              </p:cNvPr>
              <p:cNvSpPr/>
              <p:nvPr/>
            </p:nvSpPr>
            <p:spPr>
              <a:xfrm>
                <a:off x="5039565" y="4113538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809 h 289750"/>
                  <a:gd name="connsiteX1" fmla="*/ 150 w 315235"/>
                  <a:gd name="connsiteY1" fmla="*/ 289809 h 289750"/>
                  <a:gd name="connsiteX2" fmla="*/ 150 w 315235"/>
                  <a:gd name="connsiteY2" fmla="*/ 59 h 289750"/>
                  <a:gd name="connsiteX3" fmla="*/ 315386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809"/>
                    </a:moveTo>
                    <a:lnTo>
                      <a:pt x="150" y="289809"/>
                    </a:lnTo>
                    <a:lnTo>
                      <a:pt x="150" y="59"/>
                    </a:lnTo>
                    <a:lnTo>
                      <a:pt x="31538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8B5EA62-5BAE-1F04-E4E4-13E244913619}"/>
                  </a:ext>
                </a:extLst>
              </p:cNvPr>
              <p:cNvSpPr/>
              <p:nvPr/>
            </p:nvSpPr>
            <p:spPr>
              <a:xfrm>
                <a:off x="5033045" y="4107062"/>
                <a:ext cx="328290" cy="302710"/>
              </a:xfrm>
              <a:custGeom>
                <a:avLst/>
                <a:gdLst>
                  <a:gd name="connsiteX0" fmla="*/ 6612 w 328290"/>
                  <a:gd name="connsiteY0" fmla="*/ 59 h 302710"/>
                  <a:gd name="connsiteX1" fmla="*/ 150 w 328290"/>
                  <a:gd name="connsiteY1" fmla="*/ 6527 h 302710"/>
                  <a:gd name="connsiteX2" fmla="*/ 150 w 328290"/>
                  <a:gd name="connsiteY2" fmla="*/ 296300 h 302710"/>
                  <a:gd name="connsiteX3" fmla="*/ 6612 w 328290"/>
                  <a:gd name="connsiteY3" fmla="*/ 302769 h 302710"/>
                  <a:gd name="connsiteX4" fmla="*/ 321973 w 328290"/>
                  <a:gd name="connsiteY4" fmla="*/ 302769 h 302710"/>
                  <a:gd name="connsiteX5" fmla="*/ 328441 w 328290"/>
                  <a:gd name="connsiteY5" fmla="*/ 296300 h 302710"/>
                  <a:gd name="connsiteX6" fmla="*/ 328441 w 328290"/>
                  <a:gd name="connsiteY6" fmla="*/ 6527 h 302710"/>
                  <a:gd name="connsiteX7" fmla="*/ 321973 w 328290"/>
                  <a:gd name="connsiteY7" fmla="*/ 59 h 302710"/>
                  <a:gd name="connsiteX8" fmla="*/ 13227 w 328290"/>
                  <a:gd name="connsiteY8" fmla="*/ 13143 h 302710"/>
                  <a:gd name="connsiteX9" fmla="*/ 315363 w 328290"/>
                  <a:gd name="connsiteY9" fmla="*/ 13143 h 302710"/>
                  <a:gd name="connsiteX10" fmla="*/ 315363 w 328290"/>
                  <a:gd name="connsiteY10" fmla="*/ 289691 h 302710"/>
                  <a:gd name="connsiteX11" fmla="*/ 13227 w 328290"/>
                  <a:gd name="connsiteY11" fmla="*/ 289691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0" h="302710">
                    <a:moveTo>
                      <a:pt x="6612" y="59"/>
                    </a:moveTo>
                    <a:cubicBezTo>
                      <a:pt x="3057" y="95"/>
                      <a:pt x="187" y="2973"/>
                      <a:pt x="150" y="6527"/>
                    </a:cubicBezTo>
                    <a:lnTo>
                      <a:pt x="150" y="296300"/>
                    </a:lnTo>
                    <a:cubicBezTo>
                      <a:pt x="187" y="299854"/>
                      <a:pt x="3057" y="302732"/>
                      <a:pt x="6612" y="302769"/>
                    </a:cubicBezTo>
                    <a:lnTo>
                      <a:pt x="321973" y="302769"/>
                    </a:lnTo>
                    <a:cubicBezTo>
                      <a:pt x="325527" y="302732"/>
                      <a:pt x="328404" y="299854"/>
                      <a:pt x="328441" y="296300"/>
                    </a:cubicBezTo>
                    <a:lnTo>
                      <a:pt x="328441" y="6527"/>
                    </a:lnTo>
                    <a:cubicBezTo>
                      <a:pt x="328404" y="2973"/>
                      <a:pt x="325527" y="95"/>
                      <a:pt x="321973" y="59"/>
                    </a:cubicBezTo>
                    <a:close/>
                    <a:moveTo>
                      <a:pt x="13227" y="13143"/>
                    </a:moveTo>
                    <a:lnTo>
                      <a:pt x="315363" y="13143"/>
                    </a:lnTo>
                    <a:lnTo>
                      <a:pt x="315363" y="289691"/>
                    </a:lnTo>
                    <a:lnTo>
                      <a:pt x="13227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82" name="Graphic 2011">
              <a:extLst>
                <a:ext uri="{FF2B5EF4-FFF2-40B4-BE49-F238E27FC236}">
                  <a16:creationId xmlns:a16="http://schemas.microsoft.com/office/drawing/2014/main" id="{FD8237DD-D829-87E4-D974-1D56A5FB5E7D}"/>
                </a:ext>
              </a:extLst>
            </p:cNvPr>
            <p:cNvGrpSpPr/>
            <p:nvPr/>
          </p:nvGrpSpPr>
          <p:grpSpPr>
            <a:xfrm>
              <a:off x="3867774" y="2045595"/>
              <a:ext cx="328291" cy="302850"/>
              <a:chOff x="3867774" y="2045595"/>
              <a:chExt cx="328291" cy="302850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2F3569D-3B66-CA09-2A6B-386CCFBD94BA}"/>
                  </a:ext>
                </a:extLst>
              </p:cNvPr>
              <p:cNvSpPr/>
              <p:nvPr/>
            </p:nvSpPr>
            <p:spPr>
              <a:xfrm>
                <a:off x="3874353" y="2052204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31 h 289750"/>
                  <a:gd name="connsiteX1" fmla="*/ 106 w 315235"/>
                  <a:gd name="connsiteY1" fmla="*/ 289731 h 289750"/>
                  <a:gd name="connsiteX2" fmla="*/ 106 w 315235"/>
                  <a:gd name="connsiteY2" fmla="*/ -19 h 289750"/>
                  <a:gd name="connsiteX3" fmla="*/ 315341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31"/>
                    </a:moveTo>
                    <a:lnTo>
                      <a:pt x="106" y="289731"/>
                    </a:lnTo>
                    <a:lnTo>
                      <a:pt x="106" y="-19"/>
                    </a:lnTo>
                    <a:lnTo>
                      <a:pt x="315341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1E620B-B669-77CB-17EF-46A3955A9514}"/>
                  </a:ext>
                </a:extLst>
              </p:cNvPr>
              <p:cNvSpPr/>
              <p:nvPr/>
            </p:nvSpPr>
            <p:spPr>
              <a:xfrm>
                <a:off x="3867774" y="2045595"/>
                <a:ext cx="328291" cy="302850"/>
              </a:xfrm>
              <a:custGeom>
                <a:avLst/>
                <a:gdLst>
                  <a:gd name="connsiteX0" fmla="*/ 6715 w 328291"/>
                  <a:gd name="connsiteY0" fmla="*/ -19 h 302850"/>
                  <a:gd name="connsiteX1" fmla="*/ 106 w 328291"/>
                  <a:gd name="connsiteY1" fmla="*/ 6450 h 302850"/>
                  <a:gd name="connsiteX2" fmla="*/ 106 w 328291"/>
                  <a:gd name="connsiteY2" fmla="*/ 6590 h 302850"/>
                  <a:gd name="connsiteX3" fmla="*/ 106 w 328291"/>
                  <a:gd name="connsiteY3" fmla="*/ 296362 h 302850"/>
                  <a:gd name="connsiteX4" fmla="*/ 6715 w 328291"/>
                  <a:gd name="connsiteY4" fmla="*/ 302831 h 302850"/>
                  <a:gd name="connsiteX5" fmla="*/ 6715 w 328291"/>
                  <a:gd name="connsiteY5" fmla="*/ 302831 h 302850"/>
                  <a:gd name="connsiteX6" fmla="*/ 321929 w 328291"/>
                  <a:gd name="connsiteY6" fmla="*/ 302831 h 302850"/>
                  <a:gd name="connsiteX7" fmla="*/ 328397 w 328291"/>
                  <a:gd name="connsiteY7" fmla="*/ 296362 h 302850"/>
                  <a:gd name="connsiteX8" fmla="*/ 328397 w 328291"/>
                  <a:gd name="connsiteY8" fmla="*/ 6590 h 302850"/>
                  <a:gd name="connsiteX9" fmla="*/ 321936 w 328291"/>
                  <a:gd name="connsiteY9" fmla="*/ -19 h 302850"/>
                  <a:gd name="connsiteX10" fmla="*/ 321929 w 328291"/>
                  <a:gd name="connsiteY10" fmla="*/ -19 h 302850"/>
                  <a:gd name="connsiteX11" fmla="*/ 13183 w 328291"/>
                  <a:gd name="connsiteY11" fmla="*/ 13059 h 302850"/>
                  <a:gd name="connsiteX12" fmla="*/ 315319 w 328291"/>
                  <a:gd name="connsiteY12" fmla="*/ 13059 h 302850"/>
                  <a:gd name="connsiteX13" fmla="*/ 315319 w 328291"/>
                  <a:gd name="connsiteY13" fmla="*/ 289754 h 302850"/>
                  <a:gd name="connsiteX14" fmla="*/ 13183 w 328291"/>
                  <a:gd name="connsiteY14" fmla="*/ 28975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-19"/>
                    </a:moveTo>
                    <a:cubicBezTo>
                      <a:pt x="3108" y="-56"/>
                      <a:pt x="143" y="2836"/>
                      <a:pt x="106" y="6450"/>
                    </a:cubicBezTo>
                    <a:cubicBezTo>
                      <a:pt x="106" y="6494"/>
                      <a:pt x="106" y="6545"/>
                      <a:pt x="106" y="6590"/>
                    </a:cubicBezTo>
                    <a:lnTo>
                      <a:pt x="106" y="296362"/>
                    </a:lnTo>
                    <a:cubicBezTo>
                      <a:pt x="143" y="299975"/>
                      <a:pt x="3101" y="302875"/>
                      <a:pt x="6715" y="302831"/>
                    </a:cubicBezTo>
                    <a:cubicBezTo>
                      <a:pt x="6715" y="302831"/>
                      <a:pt x="6715" y="302831"/>
                      <a:pt x="6715" y="302831"/>
                    </a:cubicBezTo>
                    <a:lnTo>
                      <a:pt x="321929" y="302831"/>
                    </a:lnTo>
                    <a:cubicBezTo>
                      <a:pt x="325483" y="302794"/>
                      <a:pt x="328360" y="299924"/>
                      <a:pt x="328397" y="296362"/>
                    </a:cubicBezTo>
                    <a:lnTo>
                      <a:pt x="328397" y="6590"/>
                    </a:lnTo>
                    <a:cubicBezTo>
                      <a:pt x="328441" y="2984"/>
                      <a:pt x="325542" y="25"/>
                      <a:pt x="321936" y="-19"/>
                    </a:cubicBezTo>
                    <a:cubicBezTo>
                      <a:pt x="321929" y="-19"/>
                      <a:pt x="321929" y="-19"/>
                      <a:pt x="321929" y="-19"/>
                    </a:cubicBezTo>
                    <a:close/>
                    <a:moveTo>
                      <a:pt x="13183" y="13059"/>
                    </a:moveTo>
                    <a:lnTo>
                      <a:pt x="315319" y="13059"/>
                    </a:lnTo>
                    <a:lnTo>
                      <a:pt x="315319" y="289754"/>
                    </a:lnTo>
                    <a:lnTo>
                      <a:pt x="13183" y="28975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85" name="Graphic 2011">
              <a:extLst>
                <a:ext uri="{FF2B5EF4-FFF2-40B4-BE49-F238E27FC236}">
                  <a16:creationId xmlns:a16="http://schemas.microsoft.com/office/drawing/2014/main" id="{C388F531-AE5A-A96A-9CFF-9835DB7CBC12}"/>
                </a:ext>
              </a:extLst>
            </p:cNvPr>
            <p:cNvGrpSpPr/>
            <p:nvPr/>
          </p:nvGrpSpPr>
          <p:grpSpPr>
            <a:xfrm>
              <a:off x="3867774" y="2340114"/>
              <a:ext cx="328291" cy="302850"/>
              <a:chOff x="3867774" y="2340114"/>
              <a:chExt cx="328291" cy="30285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66BCB27-8749-7198-3EB0-8DE96E7B6FF0}"/>
                  </a:ext>
                </a:extLst>
              </p:cNvPr>
              <p:cNvSpPr/>
              <p:nvPr/>
            </p:nvSpPr>
            <p:spPr>
              <a:xfrm>
                <a:off x="3874353" y="2346679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42 h 289750"/>
                  <a:gd name="connsiteX1" fmla="*/ 106 w 315235"/>
                  <a:gd name="connsiteY1" fmla="*/ 289742 h 289750"/>
                  <a:gd name="connsiteX2" fmla="*/ 106 w 315235"/>
                  <a:gd name="connsiteY2" fmla="*/ -8 h 289750"/>
                  <a:gd name="connsiteX3" fmla="*/ 315341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42"/>
                    </a:moveTo>
                    <a:lnTo>
                      <a:pt x="106" y="289742"/>
                    </a:lnTo>
                    <a:lnTo>
                      <a:pt x="106" y="-8"/>
                    </a:lnTo>
                    <a:lnTo>
                      <a:pt x="315341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5120A13-6947-E616-AC6E-3CB6910F9A59}"/>
                  </a:ext>
                </a:extLst>
              </p:cNvPr>
              <p:cNvSpPr/>
              <p:nvPr/>
            </p:nvSpPr>
            <p:spPr>
              <a:xfrm>
                <a:off x="3867774" y="2340114"/>
                <a:ext cx="328291" cy="302850"/>
              </a:xfrm>
              <a:custGeom>
                <a:avLst/>
                <a:gdLst>
                  <a:gd name="connsiteX0" fmla="*/ 6715 w 328291"/>
                  <a:gd name="connsiteY0" fmla="*/ -8 h 302850"/>
                  <a:gd name="connsiteX1" fmla="*/ 106 w 328291"/>
                  <a:gd name="connsiteY1" fmla="*/ 6454 h 302850"/>
                  <a:gd name="connsiteX2" fmla="*/ 106 w 328291"/>
                  <a:gd name="connsiteY2" fmla="*/ 6601 h 302850"/>
                  <a:gd name="connsiteX3" fmla="*/ 106 w 328291"/>
                  <a:gd name="connsiteY3" fmla="*/ 296373 h 302850"/>
                  <a:gd name="connsiteX4" fmla="*/ 6715 w 328291"/>
                  <a:gd name="connsiteY4" fmla="*/ 302842 h 302850"/>
                  <a:gd name="connsiteX5" fmla="*/ 6715 w 328291"/>
                  <a:gd name="connsiteY5" fmla="*/ 302842 h 302850"/>
                  <a:gd name="connsiteX6" fmla="*/ 321929 w 328291"/>
                  <a:gd name="connsiteY6" fmla="*/ 302842 h 302850"/>
                  <a:gd name="connsiteX7" fmla="*/ 328397 w 328291"/>
                  <a:gd name="connsiteY7" fmla="*/ 296373 h 302850"/>
                  <a:gd name="connsiteX8" fmla="*/ 328397 w 328291"/>
                  <a:gd name="connsiteY8" fmla="*/ 6601 h 302850"/>
                  <a:gd name="connsiteX9" fmla="*/ 321936 w 328291"/>
                  <a:gd name="connsiteY9" fmla="*/ -8 h 302850"/>
                  <a:gd name="connsiteX10" fmla="*/ 321929 w 328291"/>
                  <a:gd name="connsiteY10" fmla="*/ -8 h 302850"/>
                  <a:gd name="connsiteX11" fmla="*/ 13183 w 328291"/>
                  <a:gd name="connsiteY11" fmla="*/ 13070 h 302850"/>
                  <a:gd name="connsiteX12" fmla="*/ 315319 w 328291"/>
                  <a:gd name="connsiteY12" fmla="*/ 13070 h 302850"/>
                  <a:gd name="connsiteX13" fmla="*/ 315319 w 328291"/>
                  <a:gd name="connsiteY13" fmla="*/ 289765 h 302850"/>
                  <a:gd name="connsiteX14" fmla="*/ 13183 w 328291"/>
                  <a:gd name="connsiteY14" fmla="*/ 289765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-8"/>
                    </a:moveTo>
                    <a:cubicBezTo>
                      <a:pt x="3108" y="-52"/>
                      <a:pt x="143" y="2840"/>
                      <a:pt x="106" y="6454"/>
                    </a:cubicBezTo>
                    <a:cubicBezTo>
                      <a:pt x="106" y="6505"/>
                      <a:pt x="106" y="6549"/>
                      <a:pt x="106" y="6601"/>
                    </a:cubicBezTo>
                    <a:lnTo>
                      <a:pt x="106" y="296373"/>
                    </a:lnTo>
                    <a:cubicBezTo>
                      <a:pt x="143" y="299987"/>
                      <a:pt x="3101" y="302879"/>
                      <a:pt x="6715" y="302842"/>
                    </a:cubicBezTo>
                    <a:cubicBezTo>
                      <a:pt x="6715" y="302842"/>
                      <a:pt x="6715" y="302842"/>
                      <a:pt x="6715" y="302842"/>
                    </a:cubicBezTo>
                    <a:lnTo>
                      <a:pt x="321929" y="302842"/>
                    </a:lnTo>
                    <a:cubicBezTo>
                      <a:pt x="325483" y="302806"/>
                      <a:pt x="328360" y="299928"/>
                      <a:pt x="328397" y="296373"/>
                    </a:cubicBezTo>
                    <a:lnTo>
                      <a:pt x="328397" y="6601"/>
                    </a:lnTo>
                    <a:cubicBezTo>
                      <a:pt x="328441" y="2987"/>
                      <a:pt x="325542" y="29"/>
                      <a:pt x="321936" y="-8"/>
                    </a:cubicBezTo>
                    <a:cubicBezTo>
                      <a:pt x="321929" y="-8"/>
                      <a:pt x="321929" y="-8"/>
                      <a:pt x="321929" y="-8"/>
                    </a:cubicBezTo>
                    <a:close/>
                    <a:moveTo>
                      <a:pt x="13183" y="13070"/>
                    </a:moveTo>
                    <a:lnTo>
                      <a:pt x="315319" y="13070"/>
                    </a:lnTo>
                    <a:lnTo>
                      <a:pt x="315319" y="289765"/>
                    </a:lnTo>
                    <a:lnTo>
                      <a:pt x="13183" y="289765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88" name="Graphic 2011">
              <a:extLst>
                <a:ext uri="{FF2B5EF4-FFF2-40B4-BE49-F238E27FC236}">
                  <a16:creationId xmlns:a16="http://schemas.microsoft.com/office/drawing/2014/main" id="{F8D1289C-53D4-754D-DF66-D909D964CDCE}"/>
                </a:ext>
              </a:extLst>
            </p:cNvPr>
            <p:cNvGrpSpPr/>
            <p:nvPr/>
          </p:nvGrpSpPr>
          <p:grpSpPr>
            <a:xfrm>
              <a:off x="3867773" y="2634626"/>
              <a:ext cx="328291" cy="302855"/>
              <a:chOff x="3867773" y="2634626"/>
              <a:chExt cx="328291" cy="302855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999616A-5E13-6859-854E-90C2BDE313ED}"/>
                  </a:ext>
                </a:extLst>
              </p:cNvPr>
              <p:cNvSpPr/>
              <p:nvPr/>
            </p:nvSpPr>
            <p:spPr>
              <a:xfrm>
                <a:off x="3874353" y="2641154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53 h 289750"/>
                  <a:gd name="connsiteX1" fmla="*/ 106 w 315235"/>
                  <a:gd name="connsiteY1" fmla="*/ 289753 h 289750"/>
                  <a:gd name="connsiteX2" fmla="*/ 106 w 315235"/>
                  <a:gd name="connsiteY2" fmla="*/ 3 h 289750"/>
                  <a:gd name="connsiteX3" fmla="*/ 315341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53"/>
                    </a:moveTo>
                    <a:lnTo>
                      <a:pt x="106" y="289753"/>
                    </a:lnTo>
                    <a:lnTo>
                      <a:pt x="106" y="3"/>
                    </a:lnTo>
                    <a:lnTo>
                      <a:pt x="315341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6B50674-B711-FE0B-3C79-F5C238EBF5FD}"/>
                  </a:ext>
                </a:extLst>
              </p:cNvPr>
              <p:cNvSpPr/>
              <p:nvPr/>
            </p:nvSpPr>
            <p:spPr>
              <a:xfrm>
                <a:off x="3867773" y="2634626"/>
                <a:ext cx="328291" cy="302855"/>
              </a:xfrm>
              <a:custGeom>
                <a:avLst/>
                <a:gdLst>
                  <a:gd name="connsiteX0" fmla="*/ 6715 w 328291"/>
                  <a:gd name="connsiteY0" fmla="*/ 3 h 302855"/>
                  <a:gd name="connsiteX1" fmla="*/ 107 w 328291"/>
                  <a:gd name="connsiteY1" fmla="*/ 6472 h 302855"/>
                  <a:gd name="connsiteX2" fmla="*/ 107 w 328291"/>
                  <a:gd name="connsiteY2" fmla="*/ 6472 h 302855"/>
                  <a:gd name="connsiteX3" fmla="*/ 107 w 328291"/>
                  <a:gd name="connsiteY3" fmla="*/ 296245 h 302855"/>
                  <a:gd name="connsiteX4" fmla="*/ 6568 w 328291"/>
                  <a:gd name="connsiteY4" fmla="*/ 302853 h 302855"/>
                  <a:gd name="connsiteX5" fmla="*/ 6715 w 328291"/>
                  <a:gd name="connsiteY5" fmla="*/ 302853 h 302855"/>
                  <a:gd name="connsiteX6" fmla="*/ 321929 w 328291"/>
                  <a:gd name="connsiteY6" fmla="*/ 302853 h 302855"/>
                  <a:gd name="connsiteX7" fmla="*/ 328398 w 328291"/>
                  <a:gd name="connsiteY7" fmla="*/ 296252 h 302855"/>
                  <a:gd name="connsiteX8" fmla="*/ 328398 w 328291"/>
                  <a:gd name="connsiteY8" fmla="*/ 296245 h 302855"/>
                  <a:gd name="connsiteX9" fmla="*/ 328398 w 328291"/>
                  <a:gd name="connsiteY9" fmla="*/ 6472 h 302855"/>
                  <a:gd name="connsiteX10" fmla="*/ 321929 w 328291"/>
                  <a:gd name="connsiteY10" fmla="*/ 3 h 302855"/>
                  <a:gd name="connsiteX11" fmla="*/ 13184 w 328291"/>
                  <a:gd name="connsiteY11" fmla="*/ 13081 h 302855"/>
                  <a:gd name="connsiteX12" fmla="*/ 315320 w 328291"/>
                  <a:gd name="connsiteY12" fmla="*/ 13081 h 302855"/>
                  <a:gd name="connsiteX13" fmla="*/ 315320 w 328291"/>
                  <a:gd name="connsiteY13" fmla="*/ 289776 h 302855"/>
                  <a:gd name="connsiteX14" fmla="*/ 13184 w 328291"/>
                  <a:gd name="connsiteY14" fmla="*/ 289776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5">
                    <a:moveTo>
                      <a:pt x="6715" y="3"/>
                    </a:moveTo>
                    <a:cubicBezTo>
                      <a:pt x="3109" y="-33"/>
                      <a:pt x="143" y="2859"/>
                      <a:pt x="107" y="6472"/>
                    </a:cubicBezTo>
                    <a:cubicBezTo>
                      <a:pt x="107" y="6472"/>
                      <a:pt x="107" y="6472"/>
                      <a:pt x="107" y="6472"/>
                    </a:cubicBezTo>
                    <a:lnTo>
                      <a:pt x="107" y="296245"/>
                    </a:lnTo>
                    <a:cubicBezTo>
                      <a:pt x="62" y="299858"/>
                      <a:pt x="2962" y="302817"/>
                      <a:pt x="6568" y="302853"/>
                    </a:cubicBezTo>
                    <a:cubicBezTo>
                      <a:pt x="6620" y="302861"/>
                      <a:pt x="6671" y="302861"/>
                      <a:pt x="6715" y="302853"/>
                    </a:cubicBezTo>
                    <a:lnTo>
                      <a:pt x="321929" y="302853"/>
                    </a:lnTo>
                    <a:cubicBezTo>
                      <a:pt x="325542" y="302817"/>
                      <a:pt x="328434" y="299858"/>
                      <a:pt x="328398" y="296252"/>
                    </a:cubicBezTo>
                    <a:cubicBezTo>
                      <a:pt x="328398" y="296245"/>
                      <a:pt x="328398" y="296245"/>
                      <a:pt x="328398" y="296245"/>
                    </a:cubicBezTo>
                    <a:lnTo>
                      <a:pt x="328398" y="6472"/>
                    </a:lnTo>
                    <a:cubicBezTo>
                      <a:pt x="328361" y="2918"/>
                      <a:pt x="325483" y="40"/>
                      <a:pt x="321929" y="3"/>
                    </a:cubicBezTo>
                    <a:close/>
                    <a:moveTo>
                      <a:pt x="13184" y="13081"/>
                    </a:moveTo>
                    <a:lnTo>
                      <a:pt x="315320" y="13081"/>
                    </a:lnTo>
                    <a:lnTo>
                      <a:pt x="315320" y="289776"/>
                    </a:lnTo>
                    <a:lnTo>
                      <a:pt x="13184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91" name="Graphic 2011">
              <a:extLst>
                <a:ext uri="{FF2B5EF4-FFF2-40B4-BE49-F238E27FC236}">
                  <a16:creationId xmlns:a16="http://schemas.microsoft.com/office/drawing/2014/main" id="{93AB8457-DE7F-EB9B-2A30-5B36E18DDD97}"/>
                </a:ext>
              </a:extLst>
            </p:cNvPr>
            <p:cNvGrpSpPr/>
            <p:nvPr/>
          </p:nvGrpSpPr>
          <p:grpSpPr>
            <a:xfrm>
              <a:off x="3867774" y="2929145"/>
              <a:ext cx="328290" cy="302711"/>
              <a:chOff x="3867774" y="2929145"/>
              <a:chExt cx="328290" cy="302711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E4F40C9-C426-7146-8846-F3DAF0E6AD23}"/>
                  </a:ext>
                </a:extLst>
              </p:cNvPr>
              <p:cNvSpPr/>
              <p:nvPr/>
            </p:nvSpPr>
            <p:spPr>
              <a:xfrm>
                <a:off x="3874353" y="2935630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64 h 289750"/>
                  <a:gd name="connsiteX1" fmla="*/ 106 w 315235"/>
                  <a:gd name="connsiteY1" fmla="*/ 289764 h 289750"/>
                  <a:gd name="connsiteX2" fmla="*/ 106 w 315235"/>
                  <a:gd name="connsiteY2" fmla="*/ 14 h 289750"/>
                  <a:gd name="connsiteX3" fmla="*/ 315341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64"/>
                    </a:moveTo>
                    <a:lnTo>
                      <a:pt x="106" y="289764"/>
                    </a:lnTo>
                    <a:lnTo>
                      <a:pt x="106" y="14"/>
                    </a:lnTo>
                    <a:lnTo>
                      <a:pt x="31534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A9CF927-7993-305C-6A28-4DD5C8251FC1}"/>
                  </a:ext>
                </a:extLst>
              </p:cNvPr>
              <p:cNvSpPr/>
              <p:nvPr/>
            </p:nvSpPr>
            <p:spPr>
              <a:xfrm>
                <a:off x="3867774" y="2929145"/>
                <a:ext cx="328290" cy="302711"/>
              </a:xfrm>
              <a:custGeom>
                <a:avLst/>
                <a:gdLst>
                  <a:gd name="connsiteX0" fmla="*/ 6715 w 328290"/>
                  <a:gd name="connsiteY0" fmla="*/ 15 h 302711"/>
                  <a:gd name="connsiteX1" fmla="*/ 106 w 328290"/>
                  <a:gd name="connsiteY1" fmla="*/ 6476 h 302711"/>
                  <a:gd name="connsiteX2" fmla="*/ 106 w 328290"/>
                  <a:gd name="connsiteY2" fmla="*/ 6484 h 302711"/>
                  <a:gd name="connsiteX3" fmla="*/ 106 w 328290"/>
                  <a:gd name="connsiteY3" fmla="*/ 296256 h 302711"/>
                  <a:gd name="connsiteX4" fmla="*/ 6715 w 328290"/>
                  <a:gd name="connsiteY4" fmla="*/ 302725 h 302711"/>
                  <a:gd name="connsiteX5" fmla="*/ 6715 w 328290"/>
                  <a:gd name="connsiteY5" fmla="*/ 302725 h 302711"/>
                  <a:gd name="connsiteX6" fmla="*/ 321929 w 328290"/>
                  <a:gd name="connsiteY6" fmla="*/ 302725 h 302711"/>
                  <a:gd name="connsiteX7" fmla="*/ 328397 w 328290"/>
                  <a:gd name="connsiteY7" fmla="*/ 296256 h 302711"/>
                  <a:gd name="connsiteX8" fmla="*/ 328397 w 328290"/>
                  <a:gd name="connsiteY8" fmla="*/ 6484 h 302711"/>
                  <a:gd name="connsiteX9" fmla="*/ 321929 w 328290"/>
                  <a:gd name="connsiteY9" fmla="*/ 15 h 302711"/>
                  <a:gd name="connsiteX10" fmla="*/ 13183 w 328290"/>
                  <a:gd name="connsiteY10" fmla="*/ 13092 h 302711"/>
                  <a:gd name="connsiteX11" fmla="*/ 315319 w 328290"/>
                  <a:gd name="connsiteY11" fmla="*/ 13092 h 302711"/>
                  <a:gd name="connsiteX12" fmla="*/ 315319 w 328290"/>
                  <a:gd name="connsiteY12" fmla="*/ 289640 h 302711"/>
                  <a:gd name="connsiteX13" fmla="*/ 13183 w 328290"/>
                  <a:gd name="connsiteY13" fmla="*/ 289640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0" h="302711">
                    <a:moveTo>
                      <a:pt x="6715" y="15"/>
                    </a:moveTo>
                    <a:cubicBezTo>
                      <a:pt x="3108" y="-30"/>
                      <a:pt x="143" y="2863"/>
                      <a:pt x="106" y="6476"/>
                    </a:cubicBezTo>
                    <a:cubicBezTo>
                      <a:pt x="106" y="6476"/>
                      <a:pt x="106" y="6476"/>
                      <a:pt x="106" y="6484"/>
                    </a:cubicBezTo>
                    <a:lnTo>
                      <a:pt x="106" y="296256"/>
                    </a:lnTo>
                    <a:cubicBezTo>
                      <a:pt x="143" y="299862"/>
                      <a:pt x="3101" y="302762"/>
                      <a:pt x="6715" y="302725"/>
                    </a:cubicBezTo>
                    <a:cubicBezTo>
                      <a:pt x="6715" y="302725"/>
                      <a:pt x="6715" y="302725"/>
                      <a:pt x="6715" y="302725"/>
                    </a:cubicBezTo>
                    <a:lnTo>
                      <a:pt x="321929" y="302725"/>
                    </a:lnTo>
                    <a:cubicBezTo>
                      <a:pt x="325483" y="302681"/>
                      <a:pt x="328360" y="299811"/>
                      <a:pt x="328397" y="296256"/>
                    </a:cubicBezTo>
                    <a:lnTo>
                      <a:pt x="328397" y="6484"/>
                    </a:lnTo>
                    <a:cubicBezTo>
                      <a:pt x="328360" y="2922"/>
                      <a:pt x="325483" y="51"/>
                      <a:pt x="321929" y="15"/>
                    </a:cubicBezTo>
                    <a:close/>
                    <a:moveTo>
                      <a:pt x="13183" y="13092"/>
                    </a:moveTo>
                    <a:lnTo>
                      <a:pt x="315319" y="13092"/>
                    </a:lnTo>
                    <a:lnTo>
                      <a:pt x="315319" y="289640"/>
                    </a:lnTo>
                    <a:lnTo>
                      <a:pt x="13183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94" name="Graphic 2011">
              <a:extLst>
                <a:ext uri="{FF2B5EF4-FFF2-40B4-BE49-F238E27FC236}">
                  <a16:creationId xmlns:a16="http://schemas.microsoft.com/office/drawing/2014/main" id="{8018A567-B203-D957-4BCB-432113F96DA2}"/>
                </a:ext>
              </a:extLst>
            </p:cNvPr>
            <p:cNvGrpSpPr/>
            <p:nvPr/>
          </p:nvGrpSpPr>
          <p:grpSpPr>
            <a:xfrm>
              <a:off x="3867774" y="3223518"/>
              <a:ext cx="328291" cy="302850"/>
              <a:chOff x="3867774" y="3223518"/>
              <a:chExt cx="328291" cy="302850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A8EC4AA-60E9-CFE3-A3AC-CFEC2114BCAA}"/>
                  </a:ext>
                </a:extLst>
              </p:cNvPr>
              <p:cNvSpPr/>
              <p:nvPr/>
            </p:nvSpPr>
            <p:spPr>
              <a:xfrm>
                <a:off x="3874353" y="3230105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76 h 289750"/>
                  <a:gd name="connsiteX1" fmla="*/ 106 w 315235"/>
                  <a:gd name="connsiteY1" fmla="*/ 289776 h 289750"/>
                  <a:gd name="connsiteX2" fmla="*/ 106 w 315235"/>
                  <a:gd name="connsiteY2" fmla="*/ 25 h 289750"/>
                  <a:gd name="connsiteX3" fmla="*/ 315341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76"/>
                    </a:moveTo>
                    <a:lnTo>
                      <a:pt x="106" y="289776"/>
                    </a:lnTo>
                    <a:lnTo>
                      <a:pt x="106" y="25"/>
                    </a:lnTo>
                    <a:lnTo>
                      <a:pt x="31534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1F24B5B-626F-63E5-42DD-B77EBC8F4310}"/>
                  </a:ext>
                </a:extLst>
              </p:cNvPr>
              <p:cNvSpPr/>
              <p:nvPr/>
            </p:nvSpPr>
            <p:spPr>
              <a:xfrm>
                <a:off x="3867774" y="3223518"/>
                <a:ext cx="328291" cy="302850"/>
              </a:xfrm>
              <a:custGeom>
                <a:avLst/>
                <a:gdLst>
                  <a:gd name="connsiteX0" fmla="*/ 6715 w 328291"/>
                  <a:gd name="connsiteY0" fmla="*/ 26 h 302850"/>
                  <a:gd name="connsiteX1" fmla="*/ 106 w 328291"/>
                  <a:gd name="connsiteY1" fmla="*/ 6487 h 302850"/>
                  <a:gd name="connsiteX2" fmla="*/ 106 w 328291"/>
                  <a:gd name="connsiteY2" fmla="*/ 6634 h 302850"/>
                  <a:gd name="connsiteX3" fmla="*/ 106 w 328291"/>
                  <a:gd name="connsiteY3" fmla="*/ 296407 h 302850"/>
                  <a:gd name="connsiteX4" fmla="*/ 6715 w 328291"/>
                  <a:gd name="connsiteY4" fmla="*/ 302876 h 302850"/>
                  <a:gd name="connsiteX5" fmla="*/ 6715 w 328291"/>
                  <a:gd name="connsiteY5" fmla="*/ 302876 h 302850"/>
                  <a:gd name="connsiteX6" fmla="*/ 321929 w 328291"/>
                  <a:gd name="connsiteY6" fmla="*/ 302876 h 302850"/>
                  <a:gd name="connsiteX7" fmla="*/ 328397 w 328291"/>
                  <a:gd name="connsiteY7" fmla="*/ 296407 h 302850"/>
                  <a:gd name="connsiteX8" fmla="*/ 328397 w 328291"/>
                  <a:gd name="connsiteY8" fmla="*/ 6634 h 302850"/>
                  <a:gd name="connsiteX9" fmla="*/ 321936 w 328291"/>
                  <a:gd name="connsiteY9" fmla="*/ 26 h 302850"/>
                  <a:gd name="connsiteX10" fmla="*/ 321929 w 328291"/>
                  <a:gd name="connsiteY10" fmla="*/ 26 h 302850"/>
                  <a:gd name="connsiteX11" fmla="*/ 13183 w 328291"/>
                  <a:gd name="connsiteY11" fmla="*/ 13103 h 302850"/>
                  <a:gd name="connsiteX12" fmla="*/ 315319 w 328291"/>
                  <a:gd name="connsiteY12" fmla="*/ 13103 h 302850"/>
                  <a:gd name="connsiteX13" fmla="*/ 315319 w 328291"/>
                  <a:gd name="connsiteY13" fmla="*/ 289798 h 302850"/>
                  <a:gd name="connsiteX14" fmla="*/ 13183 w 328291"/>
                  <a:gd name="connsiteY14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26"/>
                    </a:moveTo>
                    <a:cubicBezTo>
                      <a:pt x="3108" y="-18"/>
                      <a:pt x="143" y="2874"/>
                      <a:pt x="106" y="6487"/>
                    </a:cubicBezTo>
                    <a:cubicBezTo>
                      <a:pt x="106" y="6539"/>
                      <a:pt x="106" y="6583"/>
                      <a:pt x="106" y="6634"/>
                    </a:cubicBezTo>
                    <a:lnTo>
                      <a:pt x="106" y="296407"/>
                    </a:lnTo>
                    <a:cubicBezTo>
                      <a:pt x="143" y="300020"/>
                      <a:pt x="3101" y="302913"/>
                      <a:pt x="6715" y="302876"/>
                    </a:cubicBezTo>
                    <a:cubicBezTo>
                      <a:pt x="6715" y="302876"/>
                      <a:pt x="6715" y="302876"/>
                      <a:pt x="6715" y="302876"/>
                    </a:cubicBezTo>
                    <a:lnTo>
                      <a:pt x="321929" y="302876"/>
                    </a:lnTo>
                    <a:cubicBezTo>
                      <a:pt x="325483" y="302839"/>
                      <a:pt x="328360" y="299961"/>
                      <a:pt x="328397" y="296407"/>
                    </a:cubicBezTo>
                    <a:lnTo>
                      <a:pt x="328397" y="6634"/>
                    </a:lnTo>
                    <a:cubicBezTo>
                      <a:pt x="328441" y="3021"/>
                      <a:pt x="325542" y="62"/>
                      <a:pt x="321936" y="26"/>
                    </a:cubicBezTo>
                    <a:cubicBezTo>
                      <a:pt x="321929" y="26"/>
                      <a:pt x="321929" y="26"/>
                      <a:pt x="321929" y="26"/>
                    </a:cubicBezTo>
                    <a:close/>
                    <a:moveTo>
                      <a:pt x="13183" y="13103"/>
                    </a:moveTo>
                    <a:lnTo>
                      <a:pt x="315319" y="13103"/>
                    </a:lnTo>
                    <a:lnTo>
                      <a:pt x="315319" y="289798"/>
                    </a:lnTo>
                    <a:lnTo>
                      <a:pt x="13183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97" name="Graphic 2011">
              <a:extLst>
                <a:ext uri="{FF2B5EF4-FFF2-40B4-BE49-F238E27FC236}">
                  <a16:creationId xmlns:a16="http://schemas.microsoft.com/office/drawing/2014/main" id="{99AFE50E-E68B-CB30-59F5-129B320CD54B}"/>
                </a:ext>
              </a:extLst>
            </p:cNvPr>
            <p:cNvGrpSpPr/>
            <p:nvPr/>
          </p:nvGrpSpPr>
          <p:grpSpPr>
            <a:xfrm>
              <a:off x="3867773" y="3518030"/>
              <a:ext cx="328291" cy="302855"/>
              <a:chOff x="3867773" y="3518030"/>
              <a:chExt cx="328291" cy="302855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FFF97D6-6227-B276-0B67-5FEADF90E255}"/>
                  </a:ext>
                </a:extLst>
              </p:cNvPr>
              <p:cNvSpPr/>
              <p:nvPr/>
            </p:nvSpPr>
            <p:spPr>
              <a:xfrm>
                <a:off x="3874353" y="3524580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87 h 289750"/>
                  <a:gd name="connsiteX1" fmla="*/ 106 w 315235"/>
                  <a:gd name="connsiteY1" fmla="*/ 289787 h 289750"/>
                  <a:gd name="connsiteX2" fmla="*/ 106 w 315235"/>
                  <a:gd name="connsiteY2" fmla="*/ 36 h 289750"/>
                  <a:gd name="connsiteX3" fmla="*/ 315341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87"/>
                    </a:moveTo>
                    <a:lnTo>
                      <a:pt x="106" y="289787"/>
                    </a:lnTo>
                    <a:lnTo>
                      <a:pt x="106" y="36"/>
                    </a:lnTo>
                    <a:lnTo>
                      <a:pt x="31534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2AB48C0-7FFD-3638-4949-50A6D421F7E4}"/>
                  </a:ext>
                </a:extLst>
              </p:cNvPr>
              <p:cNvSpPr/>
              <p:nvPr/>
            </p:nvSpPr>
            <p:spPr>
              <a:xfrm>
                <a:off x="3867773" y="3518030"/>
                <a:ext cx="328291" cy="302855"/>
              </a:xfrm>
              <a:custGeom>
                <a:avLst/>
                <a:gdLst>
                  <a:gd name="connsiteX0" fmla="*/ 6715 w 328291"/>
                  <a:gd name="connsiteY0" fmla="*/ 37 h 302855"/>
                  <a:gd name="connsiteX1" fmla="*/ 107 w 328291"/>
                  <a:gd name="connsiteY1" fmla="*/ 6506 h 302855"/>
                  <a:gd name="connsiteX2" fmla="*/ 107 w 328291"/>
                  <a:gd name="connsiteY2" fmla="*/ 6653 h 302855"/>
                  <a:gd name="connsiteX3" fmla="*/ 107 w 328291"/>
                  <a:gd name="connsiteY3" fmla="*/ 296278 h 302855"/>
                  <a:gd name="connsiteX4" fmla="*/ 6568 w 328291"/>
                  <a:gd name="connsiteY4" fmla="*/ 302887 h 302855"/>
                  <a:gd name="connsiteX5" fmla="*/ 6715 w 328291"/>
                  <a:gd name="connsiteY5" fmla="*/ 302887 h 302855"/>
                  <a:gd name="connsiteX6" fmla="*/ 321929 w 328291"/>
                  <a:gd name="connsiteY6" fmla="*/ 302887 h 302855"/>
                  <a:gd name="connsiteX7" fmla="*/ 328398 w 328291"/>
                  <a:gd name="connsiteY7" fmla="*/ 296286 h 302855"/>
                  <a:gd name="connsiteX8" fmla="*/ 328398 w 328291"/>
                  <a:gd name="connsiteY8" fmla="*/ 296278 h 302855"/>
                  <a:gd name="connsiteX9" fmla="*/ 328398 w 328291"/>
                  <a:gd name="connsiteY9" fmla="*/ 6653 h 302855"/>
                  <a:gd name="connsiteX10" fmla="*/ 321936 w 328291"/>
                  <a:gd name="connsiteY10" fmla="*/ 37 h 302855"/>
                  <a:gd name="connsiteX11" fmla="*/ 321929 w 328291"/>
                  <a:gd name="connsiteY11" fmla="*/ 37 h 302855"/>
                  <a:gd name="connsiteX12" fmla="*/ 13184 w 328291"/>
                  <a:gd name="connsiteY12" fmla="*/ 13121 h 302855"/>
                  <a:gd name="connsiteX13" fmla="*/ 315320 w 328291"/>
                  <a:gd name="connsiteY13" fmla="*/ 13121 h 302855"/>
                  <a:gd name="connsiteX14" fmla="*/ 315320 w 328291"/>
                  <a:gd name="connsiteY14" fmla="*/ 289809 h 302855"/>
                  <a:gd name="connsiteX15" fmla="*/ 13184 w 328291"/>
                  <a:gd name="connsiteY15" fmla="*/ 289809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1" h="302855">
                    <a:moveTo>
                      <a:pt x="6715" y="37"/>
                    </a:moveTo>
                    <a:cubicBezTo>
                      <a:pt x="3109" y="0"/>
                      <a:pt x="143" y="2892"/>
                      <a:pt x="107" y="6506"/>
                    </a:cubicBezTo>
                    <a:cubicBezTo>
                      <a:pt x="107" y="6550"/>
                      <a:pt x="107" y="6601"/>
                      <a:pt x="107" y="6653"/>
                    </a:cubicBezTo>
                    <a:lnTo>
                      <a:pt x="107" y="296278"/>
                    </a:lnTo>
                    <a:cubicBezTo>
                      <a:pt x="62" y="299892"/>
                      <a:pt x="2962" y="302850"/>
                      <a:pt x="6568" y="302887"/>
                    </a:cubicBezTo>
                    <a:cubicBezTo>
                      <a:pt x="6620" y="302894"/>
                      <a:pt x="6671" y="302894"/>
                      <a:pt x="6715" y="302887"/>
                    </a:cubicBezTo>
                    <a:lnTo>
                      <a:pt x="321929" y="302887"/>
                    </a:lnTo>
                    <a:cubicBezTo>
                      <a:pt x="325542" y="302850"/>
                      <a:pt x="328434" y="299892"/>
                      <a:pt x="328398" y="296286"/>
                    </a:cubicBezTo>
                    <a:cubicBezTo>
                      <a:pt x="328398" y="296278"/>
                      <a:pt x="328398" y="296278"/>
                      <a:pt x="328398" y="296278"/>
                    </a:cubicBezTo>
                    <a:lnTo>
                      <a:pt x="328398" y="6653"/>
                    </a:lnTo>
                    <a:cubicBezTo>
                      <a:pt x="328442" y="3039"/>
                      <a:pt x="325542" y="81"/>
                      <a:pt x="321936" y="37"/>
                    </a:cubicBezTo>
                    <a:cubicBezTo>
                      <a:pt x="321929" y="37"/>
                      <a:pt x="321929" y="37"/>
                      <a:pt x="321929" y="37"/>
                    </a:cubicBezTo>
                    <a:close/>
                    <a:moveTo>
                      <a:pt x="13184" y="13121"/>
                    </a:moveTo>
                    <a:lnTo>
                      <a:pt x="315320" y="13121"/>
                    </a:lnTo>
                    <a:lnTo>
                      <a:pt x="315320" y="289809"/>
                    </a:lnTo>
                    <a:lnTo>
                      <a:pt x="13184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00" name="Graphic 2011">
              <a:extLst>
                <a:ext uri="{FF2B5EF4-FFF2-40B4-BE49-F238E27FC236}">
                  <a16:creationId xmlns:a16="http://schemas.microsoft.com/office/drawing/2014/main" id="{B6D6066B-F867-73A2-12AF-1D9EEF6F026F}"/>
                </a:ext>
              </a:extLst>
            </p:cNvPr>
            <p:cNvGrpSpPr/>
            <p:nvPr/>
          </p:nvGrpSpPr>
          <p:grpSpPr>
            <a:xfrm>
              <a:off x="3867773" y="3812549"/>
              <a:ext cx="328291" cy="302850"/>
              <a:chOff x="3867773" y="3812549"/>
              <a:chExt cx="328291" cy="302850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FB6CBC9-D77F-1442-F9CD-04CAE1A27A28}"/>
                  </a:ext>
                </a:extLst>
              </p:cNvPr>
              <p:cNvSpPr/>
              <p:nvPr/>
            </p:nvSpPr>
            <p:spPr>
              <a:xfrm>
                <a:off x="3874353" y="3819055"/>
                <a:ext cx="315235" cy="289757"/>
              </a:xfrm>
              <a:custGeom>
                <a:avLst/>
                <a:gdLst>
                  <a:gd name="connsiteX0" fmla="*/ 315341 w 315235"/>
                  <a:gd name="connsiteY0" fmla="*/ 289805 h 289757"/>
                  <a:gd name="connsiteX1" fmla="*/ 106 w 315235"/>
                  <a:gd name="connsiteY1" fmla="*/ 289805 h 289757"/>
                  <a:gd name="connsiteX2" fmla="*/ 106 w 315235"/>
                  <a:gd name="connsiteY2" fmla="*/ 47 h 289757"/>
                  <a:gd name="connsiteX3" fmla="*/ 315341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341" y="289805"/>
                    </a:moveTo>
                    <a:lnTo>
                      <a:pt x="106" y="289805"/>
                    </a:lnTo>
                    <a:lnTo>
                      <a:pt x="106" y="47"/>
                    </a:lnTo>
                    <a:lnTo>
                      <a:pt x="31534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5709987-6CCF-7ABC-8FC0-27500146674B}"/>
                  </a:ext>
                </a:extLst>
              </p:cNvPr>
              <p:cNvSpPr/>
              <p:nvPr/>
            </p:nvSpPr>
            <p:spPr>
              <a:xfrm>
                <a:off x="3867773" y="3812549"/>
                <a:ext cx="328291" cy="302850"/>
              </a:xfrm>
              <a:custGeom>
                <a:avLst/>
                <a:gdLst>
                  <a:gd name="connsiteX0" fmla="*/ 6715 w 328291"/>
                  <a:gd name="connsiteY0" fmla="*/ 48 h 302850"/>
                  <a:gd name="connsiteX1" fmla="*/ 107 w 328291"/>
                  <a:gd name="connsiteY1" fmla="*/ 6509 h 302850"/>
                  <a:gd name="connsiteX2" fmla="*/ 107 w 328291"/>
                  <a:gd name="connsiteY2" fmla="*/ 6517 h 302850"/>
                  <a:gd name="connsiteX3" fmla="*/ 107 w 328291"/>
                  <a:gd name="connsiteY3" fmla="*/ 296289 h 302850"/>
                  <a:gd name="connsiteX4" fmla="*/ 6568 w 328291"/>
                  <a:gd name="connsiteY4" fmla="*/ 302898 h 302850"/>
                  <a:gd name="connsiteX5" fmla="*/ 6715 w 328291"/>
                  <a:gd name="connsiteY5" fmla="*/ 302898 h 302850"/>
                  <a:gd name="connsiteX6" fmla="*/ 321929 w 328291"/>
                  <a:gd name="connsiteY6" fmla="*/ 302898 h 302850"/>
                  <a:gd name="connsiteX7" fmla="*/ 328398 w 328291"/>
                  <a:gd name="connsiteY7" fmla="*/ 296289 h 302850"/>
                  <a:gd name="connsiteX8" fmla="*/ 328398 w 328291"/>
                  <a:gd name="connsiteY8" fmla="*/ 296289 h 302850"/>
                  <a:gd name="connsiteX9" fmla="*/ 328398 w 328291"/>
                  <a:gd name="connsiteY9" fmla="*/ 6517 h 302850"/>
                  <a:gd name="connsiteX10" fmla="*/ 321929 w 328291"/>
                  <a:gd name="connsiteY10" fmla="*/ 48 h 302850"/>
                  <a:gd name="connsiteX11" fmla="*/ 13184 w 328291"/>
                  <a:gd name="connsiteY11" fmla="*/ 13125 h 302850"/>
                  <a:gd name="connsiteX12" fmla="*/ 315320 w 328291"/>
                  <a:gd name="connsiteY12" fmla="*/ 13125 h 302850"/>
                  <a:gd name="connsiteX13" fmla="*/ 315320 w 328291"/>
                  <a:gd name="connsiteY13" fmla="*/ 289821 h 302850"/>
                  <a:gd name="connsiteX14" fmla="*/ 13184 w 328291"/>
                  <a:gd name="connsiteY14" fmla="*/ 289821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48"/>
                    </a:moveTo>
                    <a:cubicBezTo>
                      <a:pt x="3109" y="4"/>
                      <a:pt x="143" y="2903"/>
                      <a:pt x="107" y="6509"/>
                    </a:cubicBezTo>
                    <a:cubicBezTo>
                      <a:pt x="107" y="6509"/>
                      <a:pt x="107" y="6517"/>
                      <a:pt x="107" y="6517"/>
                    </a:cubicBezTo>
                    <a:lnTo>
                      <a:pt x="107" y="296289"/>
                    </a:lnTo>
                    <a:cubicBezTo>
                      <a:pt x="62" y="299895"/>
                      <a:pt x="2962" y="302861"/>
                      <a:pt x="6568" y="302898"/>
                    </a:cubicBezTo>
                    <a:cubicBezTo>
                      <a:pt x="6620" y="302898"/>
                      <a:pt x="6671" y="302898"/>
                      <a:pt x="6715" y="302898"/>
                    </a:cubicBezTo>
                    <a:lnTo>
                      <a:pt x="321929" y="302898"/>
                    </a:lnTo>
                    <a:cubicBezTo>
                      <a:pt x="325542" y="302861"/>
                      <a:pt x="328434" y="299903"/>
                      <a:pt x="328398" y="296289"/>
                    </a:cubicBezTo>
                    <a:cubicBezTo>
                      <a:pt x="328398" y="296289"/>
                      <a:pt x="328398" y="296289"/>
                      <a:pt x="328398" y="296289"/>
                    </a:cubicBezTo>
                    <a:lnTo>
                      <a:pt x="328398" y="6517"/>
                    </a:lnTo>
                    <a:cubicBezTo>
                      <a:pt x="328361" y="2955"/>
                      <a:pt x="325483" y="85"/>
                      <a:pt x="321929" y="48"/>
                    </a:cubicBezTo>
                    <a:close/>
                    <a:moveTo>
                      <a:pt x="13184" y="13125"/>
                    </a:moveTo>
                    <a:lnTo>
                      <a:pt x="315320" y="13125"/>
                    </a:lnTo>
                    <a:lnTo>
                      <a:pt x="315320" y="289821"/>
                    </a:lnTo>
                    <a:lnTo>
                      <a:pt x="13184" y="28982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03" name="Graphic 2011">
              <a:extLst>
                <a:ext uri="{FF2B5EF4-FFF2-40B4-BE49-F238E27FC236}">
                  <a16:creationId xmlns:a16="http://schemas.microsoft.com/office/drawing/2014/main" id="{91628DEA-1B9E-4059-2877-0641D83812C2}"/>
                </a:ext>
              </a:extLst>
            </p:cNvPr>
            <p:cNvGrpSpPr/>
            <p:nvPr/>
          </p:nvGrpSpPr>
          <p:grpSpPr>
            <a:xfrm>
              <a:off x="3867774" y="4107061"/>
              <a:ext cx="328290" cy="302710"/>
              <a:chOff x="3867774" y="4107061"/>
              <a:chExt cx="328290" cy="302710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16624074-8DE2-2CCA-1097-60FDB019579A}"/>
                  </a:ext>
                </a:extLst>
              </p:cNvPr>
              <p:cNvSpPr/>
              <p:nvPr/>
            </p:nvSpPr>
            <p:spPr>
              <a:xfrm>
                <a:off x="3874353" y="4113538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809 h 289750"/>
                  <a:gd name="connsiteX1" fmla="*/ 106 w 315235"/>
                  <a:gd name="connsiteY1" fmla="*/ 289809 h 289750"/>
                  <a:gd name="connsiteX2" fmla="*/ 106 w 315235"/>
                  <a:gd name="connsiteY2" fmla="*/ 59 h 289750"/>
                  <a:gd name="connsiteX3" fmla="*/ 315341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809"/>
                    </a:moveTo>
                    <a:lnTo>
                      <a:pt x="106" y="289809"/>
                    </a:lnTo>
                    <a:lnTo>
                      <a:pt x="106" y="59"/>
                    </a:lnTo>
                    <a:lnTo>
                      <a:pt x="31534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8305BCD-E360-62C6-77A7-27DAEA9154E9}"/>
                  </a:ext>
                </a:extLst>
              </p:cNvPr>
              <p:cNvSpPr/>
              <p:nvPr/>
            </p:nvSpPr>
            <p:spPr>
              <a:xfrm>
                <a:off x="3867774" y="4107061"/>
                <a:ext cx="328290" cy="302710"/>
              </a:xfrm>
              <a:custGeom>
                <a:avLst/>
                <a:gdLst>
                  <a:gd name="connsiteX0" fmla="*/ 6715 w 328290"/>
                  <a:gd name="connsiteY0" fmla="*/ 59 h 302710"/>
                  <a:gd name="connsiteX1" fmla="*/ 106 w 328290"/>
                  <a:gd name="connsiteY1" fmla="*/ 6528 h 302710"/>
                  <a:gd name="connsiteX2" fmla="*/ 106 w 328290"/>
                  <a:gd name="connsiteY2" fmla="*/ 6528 h 302710"/>
                  <a:gd name="connsiteX3" fmla="*/ 106 w 328290"/>
                  <a:gd name="connsiteY3" fmla="*/ 296300 h 302710"/>
                  <a:gd name="connsiteX4" fmla="*/ 6715 w 328290"/>
                  <a:gd name="connsiteY4" fmla="*/ 302769 h 302710"/>
                  <a:gd name="connsiteX5" fmla="*/ 6715 w 328290"/>
                  <a:gd name="connsiteY5" fmla="*/ 302769 h 302710"/>
                  <a:gd name="connsiteX6" fmla="*/ 321929 w 328290"/>
                  <a:gd name="connsiteY6" fmla="*/ 302769 h 302710"/>
                  <a:gd name="connsiteX7" fmla="*/ 328397 w 328290"/>
                  <a:gd name="connsiteY7" fmla="*/ 296300 h 302710"/>
                  <a:gd name="connsiteX8" fmla="*/ 328397 w 328290"/>
                  <a:gd name="connsiteY8" fmla="*/ 6528 h 302710"/>
                  <a:gd name="connsiteX9" fmla="*/ 321929 w 328290"/>
                  <a:gd name="connsiteY9" fmla="*/ 59 h 302710"/>
                  <a:gd name="connsiteX10" fmla="*/ 13183 w 328290"/>
                  <a:gd name="connsiteY10" fmla="*/ 13144 h 302710"/>
                  <a:gd name="connsiteX11" fmla="*/ 315319 w 328290"/>
                  <a:gd name="connsiteY11" fmla="*/ 13144 h 302710"/>
                  <a:gd name="connsiteX12" fmla="*/ 315319 w 328290"/>
                  <a:gd name="connsiteY12" fmla="*/ 289691 h 302710"/>
                  <a:gd name="connsiteX13" fmla="*/ 13183 w 328290"/>
                  <a:gd name="connsiteY13" fmla="*/ 289691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0" h="302710">
                    <a:moveTo>
                      <a:pt x="6715" y="59"/>
                    </a:moveTo>
                    <a:cubicBezTo>
                      <a:pt x="3108" y="22"/>
                      <a:pt x="143" y="2914"/>
                      <a:pt x="106" y="6528"/>
                    </a:cubicBezTo>
                    <a:cubicBezTo>
                      <a:pt x="106" y="6528"/>
                      <a:pt x="106" y="6528"/>
                      <a:pt x="106" y="6528"/>
                    </a:cubicBezTo>
                    <a:lnTo>
                      <a:pt x="106" y="296300"/>
                    </a:lnTo>
                    <a:cubicBezTo>
                      <a:pt x="143" y="299914"/>
                      <a:pt x="3101" y="302806"/>
                      <a:pt x="6715" y="302769"/>
                    </a:cubicBezTo>
                    <a:cubicBezTo>
                      <a:pt x="6715" y="302769"/>
                      <a:pt x="6715" y="302769"/>
                      <a:pt x="6715" y="302769"/>
                    </a:cubicBezTo>
                    <a:lnTo>
                      <a:pt x="321929" y="302769"/>
                    </a:lnTo>
                    <a:cubicBezTo>
                      <a:pt x="325483" y="302732"/>
                      <a:pt x="328360" y="299855"/>
                      <a:pt x="328397" y="296300"/>
                    </a:cubicBezTo>
                    <a:lnTo>
                      <a:pt x="328397" y="6528"/>
                    </a:lnTo>
                    <a:cubicBezTo>
                      <a:pt x="328360" y="2973"/>
                      <a:pt x="325483" y="96"/>
                      <a:pt x="321929" y="59"/>
                    </a:cubicBezTo>
                    <a:close/>
                    <a:moveTo>
                      <a:pt x="13183" y="13144"/>
                    </a:moveTo>
                    <a:lnTo>
                      <a:pt x="315319" y="13144"/>
                    </a:lnTo>
                    <a:lnTo>
                      <a:pt x="315319" y="289691"/>
                    </a:lnTo>
                    <a:lnTo>
                      <a:pt x="13183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1A354E-DCD1-44E9-15F5-F7C6AD770BB2}"/>
                </a:ext>
              </a:extLst>
            </p:cNvPr>
            <p:cNvSpPr/>
            <p:nvPr/>
          </p:nvSpPr>
          <p:spPr>
            <a:xfrm>
              <a:off x="3906402" y="2293810"/>
              <a:ext cx="155642" cy="19471"/>
            </a:xfrm>
            <a:custGeom>
              <a:avLst/>
              <a:gdLst>
                <a:gd name="connsiteX0" fmla="*/ 104 w 155642"/>
                <a:gd name="connsiteY0" fmla="*/ -16 h 19471"/>
                <a:gd name="connsiteX1" fmla="*/ 155747 w 155642"/>
                <a:gd name="connsiteY1" fmla="*/ -16 h 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642" h="19471">
                  <a:moveTo>
                    <a:pt x="104" y="-16"/>
                  </a:moveTo>
                  <a:lnTo>
                    <a:pt x="155747" y="-16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6EB4CB5-494A-0FDE-CF3C-3549FA940383}"/>
                </a:ext>
              </a:extLst>
            </p:cNvPr>
            <p:cNvSpPr/>
            <p:nvPr/>
          </p:nvSpPr>
          <p:spPr>
            <a:xfrm>
              <a:off x="4073569" y="2143114"/>
              <a:ext cx="80702" cy="146582"/>
            </a:xfrm>
            <a:custGeom>
              <a:avLst/>
              <a:gdLst>
                <a:gd name="connsiteX0" fmla="*/ 80812 w 80702"/>
                <a:gd name="connsiteY0" fmla="*/ -19 h 146582"/>
                <a:gd name="connsiteX1" fmla="*/ 109 w 80702"/>
                <a:gd name="connsiteY1" fmla="*/ 146564 h 14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02" h="146582">
                  <a:moveTo>
                    <a:pt x="80812" y="-19"/>
                  </a:moveTo>
                  <a:lnTo>
                    <a:pt x="109" y="146564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35AE63E-3510-4CAF-BA4F-188E0AD7A76C}"/>
                </a:ext>
              </a:extLst>
            </p:cNvPr>
            <p:cNvSpPr/>
            <p:nvPr/>
          </p:nvSpPr>
          <p:spPr>
            <a:xfrm>
              <a:off x="3901979" y="2149650"/>
              <a:ext cx="257318" cy="148487"/>
            </a:xfrm>
            <a:custGeom>
              <a:avLst/>
              <a:gdLst>
                <a:gd name="connsiteX0" fmla="*/ 245899 w 257318"/>
                <a:gd name="connsiteY0" fmla="*/ 282 h 148487"/>
                <a:gd name="connsiteX1" fmla="*/ 240292 w 257318"/>
                <a:gd name="connsiteY1" fmla="*/ 4447 h 148487"/>
                <a:gd name="connsiteX2" fmla="*/ 164682 w 257318"/>
                <a:gd name="connsiteY2" fmla="*/ 130071 h 148487"/>
                <a:gd name="connsiteX3" fmla="*/ 9305 w 257318"/>
                <a:gd name="connsiteY3" fmla="*/ 130071 h 148487"/>
                <a:gd name="connsiteX4" fmla="*/ 106 w 257318"/>
                <a:gd name="connsiteY4" fmla="*/ 139270 h 148487"/>
                <a:gd name="connsiteX5" fmla="*/ 9305 w 257318"/>
                <a:gd name="connsiteY5" fmla="*/ 148469 h 148487"/>
                <a:gd name="connsiteX6" fmla="*/ 175176 w 257318"/>
                <a:gd name="connsiteY6" fmla="*/ 148469 h 148487"/>
                <a:gd name="connsiteX7" fmla="*/ 256099 w 257318"/>
                <a:gd name="connsiteY7" fmla="*/ 13933 h 148487"/>
                <a:gd name="connsiteX8" fmla="*/ 252972 w 257318"/>
                <a:gd name="connsiteY8" fmla="*/ 1305 h 148487"/>
                <a:gd name="connsiteX9" fmla="*/ 252942 w 257318"/>
                <a:gd name="connsiteY9" fmla="*/ 1283 h 148487"/>
                <a:gd name="connsiteX10" fmla="*/ 245899 w 257318"/>
                <a:gd name="connsiteY10" fmla="*/ 282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282"/>
                  </a:moveTo>
                  <a:cubicBezTo>
                    <a:pt x="243552" y="878"/>
                    <a:pt x="241536" y="2379"/>
                    <a:pt x="240292" y="4447"/>
                  </a:cubicBezTo>
                  <a:lnTo>
                    <a:pt x="164682" y="130071"/>
                  </a:lnTo>
                  <a:lnTo>
                    <a:pt x="9305" y="130071"/>
                  </a:lnTo>
                  <a:cubicBezTo>
                    <a:pt x="4227" y="130071"/>
                    <a:pt x="106" y="134192"/>
                    <a:pt x="106" y="139270"/>
                  </a:cubicBezTo>
                  <a:cubicBezTo>
                    <a:pt x="106" y="144355"/>
                    <a:pt x="4227" y="148469"/>
                    <a:pt x="9305" y="148469"/>
                  </a:cubicBezTo>
                  <a:lnTo>
                    <a:pt x="175176" y="148469"/>
                  </a:lnTo>
                  <a:lnTo>
                    <a:pt x="256099" y="13933"/>
                  </a:lnTo>
                  <a:cubicBezTo>
                    <a:pt x="258727" y="9584"/>
                    <a:pt x="257329" y="3932"/>
                    <a:pt x="252972" y="1305"/>
                  </a:cubicBezTo>
                  <a:cubicBezTo>
                    <a:pt x="252964" y="1297"/>
                    <a:pt x="252950" y="1290"/>
                    <a:pt x="252942" y="1283"/>
                  </a:cubicBezTo>
                  <a:cubicBezTo>
                    <a:pt x="250823" y="17"/>
                    <a:pt x="248284" y="-344"/>
                    <a:pt x="245899" y="28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8F83DF8-6459-85F4-32A7-011AC9DE3F18}"/>
                </a:ext>
              </a:extLst>
            </p:cNvPr>
            <p:cNvSpPr/>
            <p:nvPr/>
          </p:nvSpPr>
          <p:spPr>
            <a:xfrm>
              <a:off x="3901979" y="2443161"/>
              <a:ext cx="257318" cy="148487"/>
            </a:xfrm>
            <a:custGeom>
              <a:avLst/>
              <a:gdLst>
                <a:gd name="connsiteX0" fmla="*/ 245899 w 257318"/>
                <a:gd name="connsiteY0" fmla="*/ 293 h 148487"/>
                <a:gd name="connsiteX1" fmla="*/ 240292 w 257318"/>
                <a:gd name="connsiteY1" fmla="*/ 4458 h 148487"/>
                <a:gd name="connsiteX2" fmla="*/ 164682 w 257318"/>
                <a:gd name="connsiteY2" fmla="*/ 130082 h 148487"/>
                <a:gd name="connsiteX3" fmla="*/ 9305 w 257318"/>
                <a:gd name="connsiteY3" fmla="*/ 130082 h 148487"/>
                <a:gd name="connsiteX4" fmla="*/ 106 w 257318"/>
                <a:gd name="connsiteY4" fmla="*/ 139281 h 148487"/>
                <a:gd name="connsiteX5" fmla="*/ 9305 w 257318"/>
                <a:gd name="connsiteY5" fmla="*/ 148480 h 148487"/>
                <a:gd name="connsiteX6" fmla="*/ 175176 w 257318"/>
                <a:gd name="connsiteY6" fmla="*/ 148480 h 148487"/>
                <a:gd name="connsiteX7" fmla="*/ 256099 w 257318"/>
                <a:gd name="connsiteY7" fmla="*/ 13944 h 148487"/>
                <a:gd name="connsiteX8" fmla="*/ 252972 w 257318"/>
                <a:gd name="connsiteY8" fmla="*/ 1316 h 148487"/>
                <a:gd name="connsiteX9" fmla="*/ 252942 w 257318"/>
                <a:gd name="connsiteY9" fmla="*/ 1294 h 148487"/>
                <a:gd name="connsiteX10" fmla="*/ 245899 w 257318"/>
                <a:gd name="connsiteY10" fmla="*/ 293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293"/>
                  </a:moveTo>
                  <a:cubicBezTo>
                    <a:pt x="243552" y="889"/>
                    <a:pt x="241536" y="2383"/>
                    <a:pt x="240292" y="4458"/>
                  </a:cubicBezTo>
                  <a:lnTo>
                    <a:pt x="164682" y="130082"/>
                  </a:lnTo>
                  <a:lnTo>
                    <a:pt x="9305" y="130082"/>
                  </a:lnTo>
                  <a:cubicBezTo>
                    <a:pt x="4227" y="130082"/>
                    <a:pt x="106" y="134203"/>
                    <a:pt x="106" y="139281"/>
                  </a:cubicBezTo>
                  <a:cubicBezTo>
                    <a:pt x="106" y="144366"/>
                    <a:pt x="4227" y="148480"/>
                    <a:pt x="9305" y="148480"/>
                  </a:cubicBezTo>
                  <a:lnTo>
                    <a:pt x="175176" y="148480"/>
                  </a:lnTo>
                  <a:lnTo>
                    <a:pt x="256099" y="13944"/>
                  </a:lnTo>
                  <a:cubicBezTo>
                    <a:pt x="258727" y="9595"/>
                    <a:pt x="257329" y="3943"/>
                    <a:pt x="252972" y="1316"/>
                  </a:cubicBezTo>
                  <a:cubicBezTo>
                    <a:pt x="252964" y="1309"/>
                    <a:pt x="252950" y="1301"/>
                    <a:pt x="252942" y="1294"/>
                  </a:cubicBezTo>
                  <a:cubicBezTo>
                    <a:pt x="250823" y="28"/>
                    <a:pt x="248284" y="-333"/>
                    <a:pt x="245899" y="293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2864F2A-1565-03D3-2915-A1281004FE58}"/>
                </a:ext>
              </a:extLst>
            </p:cNvPr>
            <p:cNvSpPr/>
            <p:nvPr/>
          </p:nvSpPr>
          <p:spPr>
            <a:xfrm>
              <a:off x="3901979" y="2737101"/>
              <a:ext cx="257318" cy="148492"/>
            </a:xfrm>
            <a:custGeom>
              <a:avLst/>
              <a:gdLst>
                <a:gd name="connsiteX0" fmla="*/ 245899 w 257318"/>
                <a:gd name="connsiteY0" fmla="*/ 302 h 148492"/>
                <a:gd name="connsiteX1" fmla="*/ 240292 w 257318"/>
                <a:gd name="connsiteY1" fmla="*/ 4468 h 148492"/>
                <a:gd name="connsiteX2" fmla="*/ 164682 w 257318"/>
                <a:gd name="connsiteY2" fmla="*/ 130098 h 148492"/>
                <a:gd name="connsiteX3" fmla="*/ 9305 w 257318"/>
                <a:gd name="connsiteY3" fmla="*/ 130098 h 148492"/>
                <a:gd name="connsiteX4" fmla="*/ 106 w 257318"/>
                <a:gd name="connsiteY4" fmla="*/ 139297 h 148492"/>
                <a:gd name="connsiteX5" fmla="*/ 9305 w 257318"/>
                <a:gd name="connsiteY5" fmla="*/ 148497 h 148492"/>
                <a:gd name="connsiteX6" fmla="*/ 175176 w 257318"/>
                <a:gd name="connsiteY6" fmla="*/ 148497 h 148492"/>
                <a:gd name="connsiteX7" fmla="*/ 256099 w 257318"/>
                <a:gd name="connsiteY7" fmla="*/ 13954 h 148492"/>
                <a:gd name="connsiteX8" fmla="*/ 252972 w 257318"/>
                <a:gd name="connsiteY8" fmla="*/ 1333 h 148492"/>
                <a:gd name="connsiteX9" fmla="*/ 252942 w 257318"/>
                <a:gd name="connsiteY9" fmla="*/ 1310 h 148492"/>
                <a:gd name="connsiteX10" fmla="*/ 245899 w 257318"/>
                <a:gd name="connsiteY10" fmla="*/ 302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92">
                  <a:moveTo>
                    <a:pt x="245899" y="302"/>
                  </a:moveTo>
                  <a:cubicBezTo>
                    <a:pt x="243552" y="898"/>
                    <a:pt x="241536" y="2400"/>
                    <a:pt x="240292" y="4468"/>
                  </a:cubicBezTo>
                  <a:lnTo>
                    <a:pt x="164682" y="130098"/>
                  </a:lnTo>
                  <a:lnTo>
                    <a:pt x="9305" y="130098"/>
                  </a:lnTo>
                  <a:cubicBezTo>
                    <a:pt x="4227" y="130098"/>
                    <a:pt x="106" y="134212"/>
                    <a:pt x="106" y="139297"/>
                  </a:cubicBezTo>
                  <a:cubicBezTo>
                    <a:pt x="106" y="144375"/>
                    <a:pt x="4227" y="148497"/>
                    <a:pt x="9305" y="148497"/>
                  </a:cubicBezTo>
                  <a:lnTo>
                    <a:pt x="175176" y="148497"/>
                  </a:lnTo>
                  <a:lnTo>
                    <a:pt x="256099" y="13954"/>
                  </a:lnTo>
                  <a:cubicBezTo>
                    <a:pt x="258727" y="9605"/>
                    <a:pt x="257329" y="3952"/>
                    <a:pt x="252972" y="1333"/>
                  </a:cubicBezTo>
                  <a:cubicBezTo>
                    <a:pt x="252964" y="1325"/>
                    <a:pt x="252950" y="1318"/>
                    <a:pt x="252942" y="1310"/>
                  </a:cubicBezTo>
                  <a:cubicBezTo>
                    <a:pt x="250823" y="45"/>
                    <a:pt x="248284" y="-323"/>
                    <a:pt x="245899" y="30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135B808-C5BB-A4A7-45EC-B3150DE09E78}"/>
                </a:ext>
              </a:extLst>
            </p:cNvPr>
            <p:cNvSpPr/>
            <p:nvPr/>
          </p:nvSpPr>
          <p:spPr>
            <a:xfrm>
              <a:off x="3901979" y="3029462"/>
              <a:ext cx="257318" cy="148487"/>
            </a:xfrm>
            <a:custGeom>
              <a:avLst/>
              <a:gdLst>
                <a:gd name="connsiteX0" fmla="*/ 245899 w 257318"/>
                <a:gd name="connsiteY0" fmla="*/ 315 h 148487"/>
                <a:gd name="connsiteX1" fmla="*/ 240292 w 257318"/>
                <a:gd name="connsiteY1" fmla="*/ 4481 h 148487"/>
                <a:gd name="connsiteX2" fmla="*/ 164682 w 257318"/>
                <a:gd name="connsiteY2" fmla="*/ 130104 h 148487"/>
                <a:gd name="connsiteX3" fmla="*/ 9305 w 257318"/>
                <a:gd name="connsiteY3" fmla="*/ 130104 h 148487"/>
                <a:gd name="connsiteX4" fmla="*/ 106 w 257318"/>
                <a:gd name="connsiteY4" fmla="*/ 139303 h 148487"/>
                <a:gd name="connsiteX5" fmla="*/ 9305 w 257318"/>
                <a:gd name="connsiteY5" fmla="*/ 148502 h 148487"/>
                <a:gd name="connsiteX6" fmla="*/ 175176 w 257318"/>
                <a:gd name="connsiteY6" fmla="*/ 148502 h 148487"/>
                <a:gd name="connsiteX7" fmla="*/ 256099 w 257318"/>
                <a:gd name="connsiteY7" fmla="*/ 13967 h 148487"/>
                <a:gd name="connsiteX8" fmla="*/ 252972 w 257318"/>
                <a:gd name="connsiteY8" fmla="*/ 1338 h 148487"/>
                <a:gd name="connsiteX9" fmla="*/ 252942 w 257318"/>
                <a:gd name="connsiteY9" fmla="*/ 1316 h 148487"/>
                <a:gd name="connsiteX10" fmla="*/ 245899 w 257318"/>
                <a:gd name="connsiteY10" fmla="*/ 315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315"/>
                  </a:moveTo>
                  <a:cubicBezTo>
                    <a:pt x="243552" y="911"/>
                    <a:pt x="241536" y="2405"/>
                    <a:pt x="240292" y="4481"/>
                  </a:cubicBezTo>
                  <a:lnTo>
                    <a:pt x="164682" y="130104"/>
                  </a:lnTo>
                  <a:lnTo>
                    <a:pt x="9305" y="130104"/>
                  </a:lnTo>
                  <a:cubicBezTo>
                    <a:pt x="4227" y="130104"/>
                    <a:pt x="106" y="134225"/>
                    <a:pt x="106" y="139303"/>
                  </a:cubicBezTo>
                  <a:cubicBezTo>
                    <a:pt x="106" y="144388"/>
                    <a:pt x="4227" y="148502"/>
                    <a:pt x="9305" y="148502"/>
                  </a:cubicBezTo>
                  <a:lnTo>
                    <a:pt x="175176" y="148502"/>
                  </a:lnTo>
                  <a:lnTo>
                    <a:pt x="256099" y="13967"/>
                  </a:lnTo>
                  <a:cubicBezTo>
                    <a:pt x="258727" y="9617"/>
                    <a:pt x="257329" y="3966"/>
                    <a:pt x="252972" y="1338"/>
                  </a:cubicBezTo>
                  <a:cubicBezTo>
                    <a:pt x="252964" y="1331"/>
                    <a:pt x="252950" y="1324"/>
                    <a:pt x="252942" y="1316"/>
                  </a:cubicBezTo>
                  <a:cubicBezTo>
                    <a:pt x="250823" y="50"/>
                    <a:pt x="248284" y="-310"/>
                    <a:pt x="245899" y="315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58246A9-EB27-3631-7D50-1CE4B7A188FF}"/>
                </a:ext>
              </a:extLst>
            </p:cNvPr>
            <p:cNvSpPr/>
            <p:nvPr/>
          </p:nvSpPr>
          <p:spPr>
            <a:xfrm>
              <a:off x="3901979" y="3324266"/>
              <a:ext cx="257318" cy="148489"/>
            </a:xfrm>
            <a:custGeom>
              <a:avLst/>
              <a:gdLst>
                <a:gd name="connsiteX0" fmla="*/ 245899 w 257318"/>
                <a:gd name="connsiteY0" fmla="*/ 321 h 148489"/>
                <a:gd name="connsiteX1" fmla="*/ 240292 w 257318"/>
                <a:gd name="connsiteY1" fmla="*/ 4494 h 148489"/>
                <a:gd name="connsiteX2" fmla="*/ 164682 w 257318"/>
                <a:gd name="connsiteY2" fmla="*/ 130117 h 148489"/>
                <a:gd name="connsiteX3" fmla="*/ 9305 w 257318"/>
                <a:gd name="connsiteY3" fmla="*/ 130117 h 148489"/>
                <a:gd name="connsiteX4" fmla="*/ 106 w 257318"/>
                <a:gd name="connsiteY4" fmla="*/ 139316 h 148489"/>
                <a:gd name="connsiteX5" fmla="*/ 9305 w 257318"/>
                <a:gd name="connsiteY5" fmla="*/ 148515 h 148489"/>
                <a:gd name="connsiteX6" fmla="*/ 175176 w 257318"/>
                <a:gd name="connsiteY6" fmla="*/ 148515 h 148489"/>
                <a:gd name="connsiteX7" fmla="*/ 256099 w 257318"/>
                <a:gd name="connsiteY7" fmla="*/ 13980 h 148489"/>
                <a:gd name="connsiteX8" fmla="*/ 252972 w 257318"/>
                <a:gd name="connsiteY8" fmla="*/ 1352 h 148489"/>
                <a:gd name="connsiteX9" fmla="*/ 252942 w 257318"/>
                <a:gd name="connsiteY9" fmla="*/ 1329 h 148489"/>
                <a:gd name="connsiteX10" fmla="*/ 245899 w 257318"/>
                <a:gd name="connsiteY10" fmla="*/ 321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99" y="321"/>
                  </a:moveTo>
                  <a:cubicBezTo>
                    <a:pt x="243552" y="917"/>
                    <a:pt x="241536" y="2419"/>
                    <a:pt x="240292" y="4494"/>
                  </a:cubicBezTo>
                  <a:lnTo>
                    <a:pt x="164682" y="130117"/>
                  </a:lnTo>
                  <a:lnTo>
                    <a:pt x="9305" y="130117"/>
                  </a:lnTo>
                  <a:cubicBezTo>
                    <a:pt x="4227" y="130117"/>
                    <a:pt x="106" y="134238"/>
                    <a:pt x="106" y="139316"/>
                  </a:cubicBezTo>
                  <a:cubicBezTo>
                    <a:pt x="106" y="144394"/>
                    <a:pt x="4227" y="148515"/>
                    <a:pt x="9305" y="148515"/>
                  </a:cubicBezTo>
                  <a:lnTo>
                    <a:pt x="175176" y="148515"/>
                  </a:lnTo>
                  <a:lnTo>
                    <a:pt x="256099" y="13980"/>
                  </a:lnTo>
                  <a:cubicBezTo>
                    <a:pt x="258727" y="9623"/>
                    <a:pt x="257329" y="3971"/>
                    <a:pt x="252972" y="1352"/>
                  </a:cubicBezTo>
                  <a:cubicBezTo>
                    <a:pt x="252964" y="1344"/>
                    <a:pt x="252950" y="1337"/>
                    <a:pt x="252942" y="1329"/>
                  </a:cubicBezTo>
                  <a:cubicBezTo>
                    <a:pt x="250823" y="64"/>
                    <a:pt x="248284" y="-297"/>
                    <a:pt x="245899" y="321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0FFE06E-3272-B491-1A90-D73BF7460C37}"/>
                </a:ext>
              </a:extLst>
            </p:cNvPr>
            <p:cNvSpPr/>
            <p:nvPr/>
          </p:nvSpPr>
          <p:spPr>
            <a:xfrm>
              <a:off x="3901979" y="3610013"/>
              <a:ext cx="257318" cy="148489"/>
            </a:xfrm>
            <a:custGeom>
              <a:avLst/>
              <a:gdLst>
                <a:gd name="connsiteX0" fmla="*/ 245899 w 257318"/>
                <a:gd name="connsiteY0" fmla="*/ 332 h 148489"/>
                <a:gd name="connsiteX1" fmla="*/ 240292 w 257318"/>
                <a:gd name="connsiteY1" fmla="*/ 4505 h 148489"/>
                <a:gd name="connsiteX2" fmla="*/ 164682 w 257318"/>
                <a:gd name="connsiteY2" fmla="*/ 130128 h 148489"/>
                <a:gd name="connsiteX3" fmla="*/ 9305 w 257318"/>
                <a:gd name="connsiteY3" fmla="*/ 130128 h 148489"/>
                <a:gd name="connsiteX4" fmla="*/ 106 w 257318"/>
                <a:gd name="connsiteY4" fmla="*/ 139327 h 148489"/>
                <a:gd name="connsiteX5" fmla="*/ 9305 w 257318"/>
                <a:gd name="connsiteY5" fmla="*/ 148526 h 148489"/>
                <a:gd name="connsiteX6" fmla="*/ 175176 w 257318"/>
                <a:gd name="connsiteY6" fmla="*/ 148526 h 148489"/>
                <a:gd name="connsiteX7" fmla="*/ 256099 w 257318"/>
                <a:gd name="connsiteY7" fmla="*/ 13991 h 148489"/>
                <a:gd name="connsiteX8" fmla="*/ 252972 w 257318"/>
                <a:gd name="connsiteY8" fmla="*/ 1362 h 148489"/>
                <a:gd name="connsiteX9" fmla="*/ 252942 w 257318"/>
                <a:gd name="connsiteY9" fmla="*/ 1340 h 148489"/>
                <a:gd name="connsiteX10" fmla="*/ 245899 w 257318"/>
                <a:gd name="connsiteY10" fmla="*/ 332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99" y="332"/>
                  </a:moveTo>
                  <a:cubicBezTo>
                    <a:pt x="243552" y="935"/>
                    <a:pt x="241536" y="2429"/>
                    <a:pt x="240292" y="4505"/>
                  </a:cubicBezTo>
                  <a:lnTo>
                    <a:pt x="164682" y="130128"/>
                  </a:lnTo>
                  <a:lnTo>
                    <a:pt x="9305" y="130128"/>
                  </a:lnTo>
                  <a:cubicBezTo>
                    <a:pt x="4227" y="130128"/>
                    <a:pt x="106" y="134249"/>
                    <a:pt x="106" y="139327"/>
                  </a:cubicBezTo>
                  <a:cubicBezTo>
                    <a:pt x="106" y="144405"/>
                    <a:pt x="4227" y="148526"/>
                    <a:pt x="9305" y="148526"/>
                  </a:cubicBezTo>
                  <a:lnTo>
                    <a:pt x="175176" y="148526"/>
                  </a:lnTo>
                  <a:lnTo>
                    <a:pt x="256099" y="13991"/>
                  </a:lnTo>
                  <a:cubicBezTo>
                    <a:pt x="258727" y="9642"/>
                    <a:pt x="257329" y="3982"/>
                    <a:pt x="252972" y="1362"/>
                  </a:cubicBezTo>
                  <a:cubicBezTo>
                    <a:pt x="252964" y="1355"/>
                    <a:pt x="252950" y="1348"/>
                    <a:pt x="252942" y="1340"/>
                  </a:cubicBezTo>
                  <a:cubicBezTo>
                    <a:pt x="250823" y="74"/>
                    <a:pt x="248284" y="-286"/>
                    <a:pt x="245899" y="33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39AF4B3-3D73-F20A-5F73-DEBD22DE4E8C}"/>
                </a:ext>
              </a:extLst>
            </p:cNvPr>
            <p:cNvSpPr/>
            <p:nvPr/>
          </p:nvSpPr>
          <p:spPr>
            <a:xfrm>
              <a:off x="3901979" y="3911428"/>
              <a:ext cx="257318" cy="148489"/>
            </a:xfrm>
            <a:custGeom>
              <a:avLst/>
              <a:gdLst>
                <a:gd name="connsiteX0" fmla="*/ 245899 w 257318"/>
                <a:gd name="connsiteY0" fmla="*/ 343 h 148489"/>
                <a:gd name="connsiteX1" fmla="*/ 240292 w 257318"/>
                <a:gd name="connsiteY1" fmla="*/ 4516 h 148489"/>
                <a:gd name="connsiteX2" fmla="*/ 164682 w 257318"/>
                <a:gd name="connsiteY2" fmla="*/ 130139 h 148489"/>
                <a:gd name="connsiteX3" fmla="*/ 9305 w 257318"/>
                <a:gd name="connsiteY3" fmla="*/ 130139 h 148489"/>
                <a:gd name="connsiteX4" fmla="*/ 106 w 257318"/>
                <a:gd name="connsiteY4" fmla="*/ 139339 h 148489"/>
                <a:gd name="connsiteX5" fmla="*/ 9305 w 257318"/>
                <a:gd name="connsiteY5" fmla="*/ 148538 h 148489"/>
                <a:gd name="connsiteX6" fmla="*/ 175176 w 257318"/>
                <a:gd name="connsiteY6" fmla="*/ 148538 h 148489"/>
                <a:gd name="connsiteX7" fmla="*/ 256099 w 257318"/>
                <a:gd name="connsiteY7" fmla="*/ 14002 h 148489"/>
                <a:gd name="connsiteX8" fmla="*/ 252972 w 257318"/>
                <a:gd name="connsiteY8" fmla="*/ 1374 h 148489"/>
                <a:gd name="connsiteX9" fmla="*/ 252942 w 257318"/>
                <a:gd name="connsiteY9" fmla="*/ 1352 h 148489"/>
                <a:gd name="connsiteX10" fmla="*/ 245899 w 257318"/>
                <a:gd name="connsiteY10" fmla="*/ 343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99" y="343"/>
                  </a:moveTo>
                  <a:cubicBezTo>
                    <a:pt x="243552" y="947"/>
                    <a:pt x="241536" y="2441"/>
                    <a:pt x="240292" y="4516"/>
                  </a:cubicBezTo>
                  <a:lnTo>
                    <a:pt x="164682" y="130139"/>
                  </a:lnTo>
                  <a:lnTo>
                    <a:pt x="9305" y="130139"/>
                  </a:lnTo>
                  <a:cubicBezTo>
                    <a:pt x="4227" y="130139"/>
                    <a:pt x="106" y="134261"/>
                    <a:pt x="106" y="139339"/>
                  </a:cubicBezTo>
                  <a:cubicBezTo>
                    <a:pt x="106" y="144416"/>
                    <a:pt x="4227" y="148538"/>
                    <a:pt x="9305" y="148538"/>
                  </a:cubicBezTo>
                  <a:lnTo>
                    <a:pt x="175176" y="148538"/>
                  </a:lnTo>
                  <a:lnTo>
                    <a:pt x="256099" y="14002"/>
                  </a:lnTo>
                  <a:cubicBezTo>
                    <a:pt x="258727" y="9653"/>
                    <a:pt x="257329" y="3994"/>
                    <a:pt x="252972" y="1374"/>
                  </a:cubicBezTo>
                  <a:cubicBezTo>
                    <a:pt x="252964" y="1366"/>
                    <a:pt x="252950" y="1359"/>
                    <a:pt x="252942" y="1352"/>
                  </a:cubicBezTo>
                  <a:cubicBezTo>
                    <a:pt x="250823" y="86"/>
                    <a:pt x="248284" y="-275"/>
                    <a:pt x="245899" y="343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7BC850-DFDD-0D82-641C-D4ACA1ABFC8B}"/>
                </a:ext>
              </a:extLst>
            </p:cNvPr>
            <p:cNvSpPr/>
            <p:nvPr/>
          </p:nvSpPr>
          <p:spPr>
            <a:xfrm>
              <a:off x="3901979" y="4202925"/>
              <a:ext cx="257318" cy="148487"/>
            </a:xfrm>
            <a:custGeom>
              <a:avLst/>
              <a:gdLst>
                <a:gd name="connsiteX0" fmla="*/ 245899 w 257318"/>
                <a:gd name="connsiteY0" fmla="*/ 359 h 148487"/>
                <a:gd name="connsiteX1" fmla="*/ 240292 w 257318"/>
                <a:gd name="connsiteY1" fmla="*/ 4525 h 148487"/>
                <a:gd name="connsiteX2" fmla="*/ 164682 w 257318"/>
                <a:gd name="connsiteY2" fmla="*/ 130148 h 148487"/>
                <a:gd name="connsiteX3" fmla="*/ 9305 w 257318"/>
                <a:gd name="connsiteY3" fmla="*/ 130148 h 148487"/>
                <a:gd name="connsiteX4" fmla="*/ 106 w 257318"/>
                <a:gd name="connsiteY4" fmla="*/ 139348 h 148487"/>
                <a:gd name="connsiteX5" fmla="*/ 9305 w 257318"/>
                <a:gd name="connsiteY5" fmla="*/ 148547 h 148487"/>
                <a:gd name="connsiteX6" fmla="*/ 175176 w 257318"/>
                <a:gd name="connsiteY6" fmla="*/ 148547 h 148487"/>
                <a:gd name="connsiteX7" fmla="*/ 256099 w 257318"/>
                <a:gd name="connsiteY7" fmla="*/ 14011 h 148487"/>
                <a:gd name="connsiteX8" fmla="*/ 252972 w 257318"/>
                <a:gd name="connsiteY8" fmla="*/ 1382 h 148487"/>
                <a:gd name="connsiteX9" fmla="*/ 252942 w 257318"/>
                <a:gd name="connsiteY9" fmla="*/ 1360 h 148487"/>
                <a:gd name="connsiteX10" fmla="*/ 245899 w 257318"/>
                <a:gd name="connsiteY10" fmla="*/ 359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359"/>
                  </a:moveTo>
                  <a:cubicBezTo>
                    <a:pt x="243552" y="956"/>
                    <a:pt x="241536" y="2450"/>
                    <a:pt x="240292" y="4525"/>
                  </a:cubicBezTo>
                  <a:lnTo>
                    <a:pt x="164682" y="130148"/>
                  </a:lnTo>
                  <a:lnTo>
                    <a:pt x="9305" y="130148"/>
                  </a:lnTo>
                  <a:cubicBezTo>
                    <a:pt x="4227" y="130148"/>
                    <a:pt x="106" y="134270"/>
                    <a:pt x="106" y="139348"/>
                  </a:cubicBezTo>
                  <a:cubicBezTo>
                    <a:pt x="106" y="144433"/>
                    <a:pt x="4227" y="148547"/>
                    <a:pt x="9305" y="148547"/>
                  </a:cubicBezTo>
                  <a:lnTo>
                    <a:pt x="175176" y="148547"/>
                  </a:lnTo>
                  <a:lnTo>
                    <a:pt x="256099" y="14011"/>
                  </a:lnTo>
                  <a:cubicBezTo>
                    <a:pt x="258727" y="9662"/>
                    <a:pt x="257329" y="4010"/>
                    <a:pt x="252972" y="1382"/>
                  </a:cubicBezTo>
                  <a:cubicBezTo>
                    <a:pt x="252964" y="1375"/>
                    <a:pt x="252950" y="1368"/>
                    <a:pt x="252942" y="1360"/>
                  </a:cubicBezTo>
                  <a:cubicBezTo>
                    <a:pt x="250823" y="94"/>
                    <a:pt x="248284" y="-266"/>
                    <a:pt x="245899" y="359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16" name="Graphic 2011">
              <a:extLst>
                <a:ext uri="{FF2B5EF4-FFF2-40B4-BE49-F238E27FC236}">
                  <a16:creationId xmlns:a16="http://schemas.microsoft.com/office/drawing/2014/main" id="{F71F1881-A25F-0224-C5C2-A2B2A5A9B539}"/>
                </a:ext>
              </a:extLst>
            </p:cNvPr>
            <p:cNvGrpSpPr/>
            <p:nvPr/>
          </p:nvGrpSpPr>
          <p:grpSpPr>
            <a:xfrm>
              <a:off x="2699484" y="2045595"/>
              <a:ext cx="328291" cy="302850"/>
              <a:chOff x="2699484" y="2045595"/>
              <a:chExt cx="328291" cy="302850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1EAF077-BE0C-A57E-6082-E7CBBBAB54CC}"/>
                  </a:ext>
                </a:extLst>
              </p:cNvPr>
              <p:cNvSpPr/>
              <p:nvPr/>
            </p:nvSpPr>
            <p:spPr>
              <a:xfrm>
                <a:off x="2706064" y="2052204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31 h 289750"/>
                  <a:gd name="connsiteX1" fmla="*/ 62 w 315235"/>
                  <a:gd name="connsiteY1" fmla="*/ 289731 h 289750"/>
                  <a:gd name="connsiteX2" fmla="*/ 62 w 315235"/>
                  <a:gd name="connsiteY2" fmla="*/ -19 h 289750"/>
                  <a:gd name="connsiteX3" fmla="*/ 315298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31"/>
                    </a:moveTo>
                    <a:lnTo>
                      <a:pt x="62" y="289731"/>
                    </a:lnTo>
                    <a:lnTo>
                      <a:pt x="62" y="-19"/>
                    </a:lnTo>
                    <a:lnTo>
                      <a:pt x="315298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7D27B09-55DC-764C-D5E1-2A647D330206}"/>
                  </a:ext>
                </a:extLst>
              </p:cNvPr>
              <p:cNvSpPr/>
              <p:nvPr/>
            </p:nvSpPr>
            <p:spPr>
              <a:xfrm>
                <a:off x="2699484" y="2045595"/>
                <a:ext cx="328291" cy="302850"/>
              </a:xfrm>
              <a:custGeom>
                <a:avLst/>
                <a:gdLst>
                  <a:gd name="connsiteX0" fmla="*/ 6671 w 328291"/>
                  <a:gd name="connsiteY0" fmla="*/ -19 h 302850"/>
                  <a:gd name="connsiteX1" fmla="*/ 62 w 328291"/>
                  <a:gd name="connsiteY1" fmla="*/ 6450 h 302850"/>
                  <a:gd name="connsiteX2" fmla="*/ 62 w 328291"/>
                  <a:gd name="connsiteY2" fmla="*/ 6590 h 302850"/>
                  <a:gd name="connsiteX3" fmla="*/ 62 w 328291"/>
                  <a:gd name="connsiteY3" fmla="*/ 296362 h 302850"/>
                  <a:gd name="connsiteX4" fmla="*/ 6671 w 328291"/>
                  <a:gd name="connsiteY4" fmla="*/ 302831 h 302850"/>
                  <a:gd name="connsiteX5" fmla="*/ 6671 w 328291"/>
                  <a:gd name="connsiteY5" fmla="*/ 302831 h 302850"/>
                  <a:gd name="connsiteX6" fmla="*/ 321884 w 328291"/>
                  <a:gd name="connsiteY6" fmla="*/ 302831 h 302850"/>
                  <a:gd name="connsiteX7" fmla="*/ 328353 w 328291"/>
                  <a:gd name="connsiteY7" fmla="*/ 296362 h 302850"/>
                  <a:gd name="connsiteX8" fmla="*/ 328353 w 328291"/>
                  <a:gd name="connsiteY8" fmla="*/ 6590 h 302850"/>
                  <a:gd name="connsiteX9" fmla="*/ 321892 w 328291"/>
                  <a:gd name="connsiteY9" fmla="*/ -19 h 302850"/>
                  <a:gd name="connsiteX10" fmla="*/ 321884 w 328291"/>
                  <a:gd name="connsiteY10" fmla="*/ -19 h 302850"/>
                  <a:gd name="connsiteX11" fmla="*/ 13140 w 328291"/>
                  <a:gd name="connsiteY11" fmla="*/ 13059 h 302850"/>
                  <a:gd name="connsiteX12" fmla="*/ 315276 w 328291"/>
                  <a:gd name="connsiteY12" fmla="*/ 13059 h 302850"/>
                  <a:gd name="connsiteX13" fmla="*/ 315276 w 328291"/>
                  <a:gd name="connsiteY13" fmla="*/ 289754 h 302850"/>
                  <a:gd name="connsiteX14" fmla="*/ 13140 w 328291"/>
                  <a:gd name="connsiteY14" fmla="*/ 28975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671" y="-19"/>
                    </a:moveTo>
                    <a:cubicBezTo>
                      <a:pt x="3065" y="-56"/>
                      <a:pt x="99" y="2836"/>
                      <a:pt x="62" y="6450"/>
                    </a:cubicBezTo>
                    <a:cubicBezTo>
                      <a:pt x="62" y="6494"/>
                      <a:pt x="62" y="6545"/>
                      <a:pt x="62" y="6590"/>
                    </a:cubicBezTo>
                    <a:lnTo>
                      <a:pt x="62" y="296362"/>
                    </a:lnTo>
                    <a:cubicBezTo>
                      <a:pt x="99" y="299975"/>
                      <a:pt x="3058" y="302875"/>
                      <a:pt x="6671" y="302831"/>
                    </a:cubicBezTo>
                    <a:cubicBezTo>
                      <a:pt x="6671" y="302831"/>
                      <a:pt x="6671" y="302831"/>
                      <a:pt x="6671" y="302831"/>
                    </a:cubicBezTo>
                    <a:lnTo>
                      <a:pt x="321884" y="302831"/>
                    </a:lnTo>
                    <a:cubicBezTo>
                      <a:pt x="325439" y="302794"/>
                      <a:pt x="328316" y="299924"/>
                      <a:pt x="328353" y="296362"/>
                    </a:cubicBezTo>
                    <a:lnTo>
                      <a:pt x="328353" y="6590"/>
                    </a:lnTo>
                    <a:cubicBezTo>
                      <a:pt x="328397" y="2984"/>
                      <a:pt x="325498" y="25"/>
                      <a:pt x="321892" y="-19"/>
                    </a:cubicBezTo>
                    <a:cubicBezTo>
                      <a:pt x="321892" y="-19"/>
                      <a:pt x="321884" y="-19"/>
                      <a:pt x="321884" y="-19"/>
                    </a:cubicBezTo>
                    <a:close/>
                    <a:moveTo>
                      <a:pt x="13140" y="13059"/>
                    </a:moveTo>
                    <a:lnTo>
                      <a:pt x="315276" y="13059"/>
                    </a:lnTo>
                    <a:lnTo>
                      <a:pt x="315276" y="289754"/>
                    </a:lnTo>
                    <a:lnTo>
                      <a:pt x="13140" y="28975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19" name="Graphic 2011">
              <a:extLst>
                <a:ext uri="{FF2B5EF4-FFF2-40B4-BE49-F238E27FC236}">
                  <a16:creationId xmlns:a16="http://schemas.microsoft.com/office/drawing/2014/main" id="{B16F683D-9088-24DF-5768-46042AA6A512}"/>
                </a:ext>
              </a:extLst>
            </p:cNvPr>
            <p:cNvGrpSpPr/>
            <p:nvPr/>
          </p:nvGrpSpPr>
          <p:grpSpPr>
            <a:xfrm>
              <a:off x="2699484" y="2340114"/>
              <a:ext cx="328291" cy="302850"/>
              <a:chOff x="2699484" y="2340114"/>
              <a:chExt cx="328291" cy="302850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CBEDCAF-CAEF-A4F4-2DDC-4595445BE84B}"/>
                  </a:ext>
                </a:extLst>
              </p:cNvPr>
              <p:cNvSpPr/>
              <p:nvPr/>
            </p:nvSpPr>
            <p:spPr>
              <a:xfrm>
                <a:off x="2706064" y="2346679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42 h 289750"/>
                  <a:gd name="connsiteX1" fmla="*/ 62 w 315235"/>
                  <a:gd name="connsiteY1" fmla="*/ 289742 h 289750"/>
                  <a:gd name="connsiteX2" fmla="*/ 62 w 315235"/>
                  <a:gd name="connsiteY2" fmla="*/ -8 h 289750"/>
                  <a:gd name="connsiteX3" fmla="*/ 315298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42"/>
                    </a:moveTo>
                    <a:lnTo>
                      <a:pt x="62" y="289742"/>
                    </a:lnTo>
                    <a:lnTo>
                      <a:pt x="62" y="-8"/>
                    </a:lnTo>
                    <a:lnTo>
                      <a:pt x="315298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C7D2D8D-BB7B-723A-78ED-43AFBAEB2475}"/>
                  </a:ext>
                </a:extLst>
              </p:cNvPr>
              <p:cNvSpPr/>
              <p:nvPr/>
            </p:nvSpPr>
            <p:spPr>
              <a:xfrm>
                <a:off x="2699484" y="2340114"/>
                <a:ext cx="328291" cy="302850"/>
              </a:xfrm>
              <a:custGeom>
                <a:avLst/>
                <a:gdLst>
                  <a:gd name="connsiteX0" fmla="*/ 6671 w 328291"/>
                  <a:gd name="connsiteY0" fmla="*/ -8 h 302850"/>
                  <a:gd name="connsiteX1" fmla="*/ 62 w 328291"/>
                  <a:gd name="connsiteY1" fmla="*/ 6454 h 302850"/>
                  <a:gd name="connsiteX2" fmla="*/ 62 w 328291"/>
                  <a:gd name="connsiteY2" fmla="*/ 6601 h 302850"/>
                  <a:gd name="connsiteX3" fmla="*/ 62 w 328291"/>
                  <a:gd name="connsiteY3" fmla="*/ 296373 h 302850"/>
                  <a:gd name="connsiteX4" fmla="*/ 6671 w 328291"/>
                  <a:gd name="connsiteY4" fmla="*/ 302842 h 302850"/>
                  <a:gd name="connsiteX5" fmla="*/ 6671 w 328291"/>
                  <a:gd name="connsiteY5" fmla="*/ 302842 h 302850"/>
                  <a:gd name="connsiteX6" fmla="*/ 321884 w 328291"/>
                  <a:gd name="connsiteY6" fmla="*/ 302842 h 302850"/>
                  <a:gd name="connsiteX7" fmla="*/ 328353 w 328291"/>
                  <a:gd name="connsiteY7" fmla="*/ 296373 h 302850"/>
                  <a:gd name="connsiteX8" fmla="*/ 328353 w 328291"/>
                  <a:gd name="connsiteY8" fmla="*/ 6601 h 302850"/>
                  <a:gd name="connsiteX9" fmla="*/ 321892 w 328291"/>
                  <a:gd name="connsiteY9" fmla="*/ -8 h 302850"/>
                  <a:gd name="connsiteX10" fmla="*/ 321884 w 328291"/>
                  <a:gd name="connsiteY10" fmla="*/ -8 h 302850"/>
                  <a:gd name="connsiteX11" fmla="*/ 13140 w 328291"/>
                  <a:gd name="connsiteY11" fmla="*/ 13070 h 302850"/>
                  <a:gd name="connsiteX12" fmla="*/ 315276 w 328291"/>
                  <a:gd name="connsiteY12" fmla="*/ 13070 h 302850"/>
                  <a:gd name="connsiteX13" fmla="*/ 315276 w 328291"/>
                  <a:gd name="connsiteY13" fmla="*/ 289765 h 302850"/>
                  <a:gd name="connsiteX14" fmla="*/ 13140 w 328291"/>
                  <a:gd name="connsiteY14" fmla="*/ 289765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671" y="-8"/>
                    </a:moveTo>
                    <a:cubicBezTo>
                      <a:pt x="3065" y="-52"/>
                      <a:pt x="99" y="2840"/>
                      <a:pt x="62" y="6454"/>
                    </a:cubicBezTo>
                    <a:cubicBezTo>
                      <a:pt x="62" y="6505"/>
                      <a:pt x="62" y="6549"/>
                      <a:pt x="62" y="6601"/>
                    </a:cubicBezTo>
                    <a:lnTo>
                      <a:pt x="62" y="296373"/>
                    </a:lnTo>
                    <a:cubicBezTo>
                      <a:pt x="99" y="299987"/>
                      <a:pt x="3058" y="302879"/>
                      <a:pt x="6671" y="302842"/>
                    </a:cubicBezTo>
                    <a:cubicBezTo>
                      <a:pt x="6671" y="302842"/>
                      <a:pt x="6671" y="302842"/>
                      <a:pt x="6671" y="302842"/>
                    </a:cubicBezTo>
                    <a:lnTo>
                      <a:pt x="321884" y="302842"/>
                    </a:lnTo>
                    <a:cubicBezTo>
                      <a:pt x="325439" y="302806"/>
                      <a:pt x="328316" y="299928"/>
                      <a:pt x="328353" y="296373"/>
                    </a:cubicBezTo>
                    <a:lnTo>
                      <a:pt x="328353" y="6601"/>
                    </a:lnTo>
                    <a:cubicBezTo>
                      <a:pt x="328397" y="2987"/>
                      <a:pt x="325498" y="29"/>
                      <a:pt x="321892" y="-8"/>
                    </a:cubicBezTo>
                    <a:cubicBezTo>
                      <a:pt x="321892" y="-8"/>
                      <a:pt x="321884" y="-8"/>
                      <a:pt x="321884" y="-8"/>
                    </a:cubicBezTo>
                    <a:close/>
                    <a:moveTo>
                      <a:pt x="13140" y="13070"/>
                    </a:moveTo>
                    <a:lnTo>
                      <a:pt x="315276" y="13070"/>
                    </a:lnTo>
                    <a:lnTo>
                      <a:pt x="315276" y="289765"/>
                    </a:lnTo>
                    <a:lnTo>
                      <a:pt x="13140" y="289765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22" name="Graphic 2011">
              <a:extLst>
                <a:ext uri="{FF2B5EF4-FFF2-40B4-BE49-F238E27FC236}">
                  <a16:creationId xmlns:a16="http://schemas.microsoft.com/office/drawing/2014/main" id="{B9CC069C-A171-CC65-7AC1-2EF3F7485D8B}"/>
                </a:ext>
              </a:extLst>
            </p:cNvPr>
            <p:cNvGrpSpPr/>
            <p:nvPr/>
          </p:nvGrpSpPr>
          <p:grpSpPr>
            <a:xfrm>
              <a:off x="2699484" y="2634626"/>
              <a:ext cx="328292" cy="302855"/>
              <a:chOff x="2699484" y="2634626"/>
              <a:chExt cx="328292" cy="30285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E82F651-67BC-5A07-018F-5A879C62C227}"/>
                  </a:ext>
                </a:extLst>
              </p:cNvPr>
              <p:cNvSpPr/>
              <p:nvPr/>
            </p:nvSpPr>
            <p:spPr>
              <a:xfrm>
                <a:off x="2706064" y="2641154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53 h 289750"/>
                  <a:gd name="connsiteX1" fmla="*/ 62 w 315235"/>
                  <a:gd name="connsiteY1" fmla="*/ 289753 h 289750"/>
                  <a:gd name="connsiteX2" fmla="*/ 62 w 315235"/>
                  <a:gd name="connsiteY2" fmla="*/ 3 h 289750"/>
                  <a:gd name="connsiteX3" fmla="*/ 315298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53"/>
                    </a:moveTo>
                    <a:lnTo>
                      <a:pt x="62" y="289753"/>
                    </a:lnTo>
                    <a:lnTo>
                      <a:pt x="62" y="3"/>
                    </a:lnTo>
                    <a:lnTo>
                      <a:pt x="3152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382C951-F7BD-1508-2EFF-64321AEF7C37}"/>
                  </a:ext>
                </a:extLst>
              </p:cNvPr>
              <p:cNvSpPr/>
              <p:nvPr/>
            </p:nvSpPr>
            <p:spPr>
              <a:xfrm>
                <a:off x="2699484" y="2634626"/>
                <a:ext cx="328292" cy="302855"/>
              </a:xfrm>
              <a:custGeom>
                <a:avLst/>
                <a:gdLst>
                  <a:gd name="connsiteX0" fmla="*/ 6671 w 328292"/>
                  <a:gd name="connsiteY0" fmla="*/ 3 h 302855"/>
                  <a:gd name="connsiteX1" fmla="*/ 63 w 328292"/>
                  <a:gd name="connsiteY1" fmla="*/ 6472 h 302855"/>
                  <a:gd name="connsiteX2" fmla="*/ 63 w 328292"/>
                  <a:gd name="connsiteY2" fmla="*/ 6472 h 302855"/>
                  <a:gd name="connsiteX3" fmla="*/ 63 w 328292"/>
                  <a:gd name="connsiteY3" fmla="*/ 296245 h 302855"/>
                  <a:gd name="connsiteX4" fmla="*/ 6524 w 328292"/>
                  <a:gd name="connsiteY4" fmla="*/ 302853 h 302855"/>
                  <a:gd name="connsiteX5" fmla="*/ 6671 w 328292"/>
                  <a:gd name="connsiteY5" fmla="*/ 302853 h 302855"/>
                  <a:gd name="connsiteX6" fmla="*/ 321885 w 328292"/>
                  <a:gd name="connsiteY6" fmla="*/ 302853 h 302855"/>
                  <a:gd name="connsiteX7" fmla="*/ 328354 w 328292"/>
                  <a:gd name="connsiteY7" fmla="*/ 296252 h 302855"/>
                  <a:gd name="connsiteX8" fmla="*/ 328354 w 328292"/>
                  <a:gd name="connsiteY8" fmla="*/ 296245 h 302855"/>
                  <a:gd name="connsiteX9" fmla="*/ 328354 w 328292"/>
                  <a:gd name="connsiteY9" fmla="*/ 6472 h 302855"/>
                  <a:gd name="connsiteX10" fmla="*/ 321885 w 328292"/>
                  <a:gd name="connsiteY10" fmla="*/ 3 h 302855"/>
                  <a:gd name="connsiteX11" fmla="*/ 13140 w 328292"/>
                  <a:gd name="connsiteY11" fmla="*/ 13081 h 302855"/>
                  <a:gd name="connsiteX12" fmla="*/ 315276 w 328292"/>
                  <a:gd name="connsiteY12" fmla="*/ 13081 h 302855"/>
                  <a:gd name="connsiteX13" fmla="*/ 315276 w 328292"/>
                  <a:gd name="connsiteY13" fmla="*/ 289776 h 302855"/>
                  <a:gd name="connsiteX14" fmla="*/ 13140 w 328292"/>
                  <a:gd name="connsiteY14" fmla="*/ 289776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2" h="302855">
                    <a:moveTo>
                      <a:pt x="6671" y="3"/>
                    </a:moveTo>
                    <a:cubicBezTo>
                      <a:pt x="3065" y="-33"/>
                      <a:pt x="99" y="2859"/>
                      <a:pt x="63" y="6472"/>
                    </a:cubicBezTo>
                    <a:cubicBezTo>
                      <a:pt x="63" y="6472"/>
                      <a:pt x="63" y="6472"/>
                      <a:pt x="63" y="6472"/>
                    </a:cubicBezTo>
                    <a:lnTo>
                      <a:pt x="63" y="296245"/>
                    </a:lnTo>
                    <a:cubicBezTo>
                      <a:pt x="19" y="299858"/>
                      <a:pt x="2918" y="302817"/>
                      <a:pt x="6524" y="302853"/>
                    </a:cubicBezTo>
                    <a:cubicBezTo>
                      <a:pt x="6576" y="302861"/>
                      <a:pt x="6620" y="302861"/>
                      <a:pt x="6671" y="302853"/>
                    </a:cubicBezTo>
                    <a:lnTo>
                      <a:pt x="321885" y="302853"/>
                    </a:lnTo>
                    <a:cubicBezTo>
                      <a:pt x="325498" y="302817"/>
                      <a:pt x="328391" y="299858"/>
                      <a:pt x="328354" y="296252"/>
                    </a:cubicBezTo>
                    <a:cubicBezTo>
                      <a:pt x="328354" y="296245"/>
                      <a:pt x="328354" y="296245"/>
                      <a:pt x="328354" y="296245"/>
                    </a:cubicBezTo>
                    <a:lnTo>
                      <a:pt x="328354" y="6472"/>
                    </a:lnTo>
                    <a:cubicBezTo>
                      <a:pt x="328317" y="2918"/>
                      <a:pt x="325440" y="40"/>
                      <a:pt x="321885" y="3"/>
                    </a:cubicBezTo>
                    <a:close/>
                    <a:moveTo>
                      <a:pt x="13140" y="13081"/>
                    </a:moveTo>
                    <a:lnTo>
                      <a:pt x="315276" y="13081"/>
                    </a:lnTo>
                    <a:lnTo>
                      <a:pt x="315276" y="289776"/>
                    </a:lnTo>
                    <a:lnTo>
                      <a:pt x="13140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25" name="Graphic 2011">
              <a:extLst>
                <a:ext uri="{FF2B5EF4-FFF2-40B4-BE49-F238E27FC236}">
                  <a16:creationId xmlns:a16="http://schemas.microsoft.com/office/drawing/2014/main" id="{6C60095A-A126-9F4D-B170-ED2C999AE563}"/>
                </a:ext>
              </a:extLst>
            </p:cNvPr>
            <p:cNvGrpSpPr/>
            <p:nvPr/>
          </p:nvGrpSpPr>
          <p:grpSpPr>
            <a:xfrm>
              <a:off x="2699484" y="2929145"/>
              <a:ext cx="328291" cy="302711"/>
              <a:chOff x="2699484" y="2929145"/>
              <a:chExt cx="328291" cy="302711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CF77817-B58B-D8D3-07C4-6B245AE576A7}"/>
                  </a:ext>
                </a:extLst>
              </p:cNvPr>
              <p:cNvSpPr/>
              <p:nvPr/>
            </p:nvSpPr>
            <p:spPr>
              <a:xfrm>
                <a:off x="2706064" y="2935630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64 h 289750"/>
                  <a:gd name="connsiteX1" fmla="*/ 62 w 315235"/>
                  <a:gd name="connsiteY1" fmla="*/ 289764 h 289750"/>
                  <a:gd name="connsiteX2" fmla="*/ 62 w 315235"/>
                  <a:gd name="connsiteY2" fmla="*/ 14 h 289750"/>
                  <a:gd name="connsiteX3" fmla="*/ 315298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64"/>
                    </a:moveTo>
                    <a:lnTo>
                      <a:pt x="62" y="289764"/>
                    </a:lnTo>
                    <a:lnTo>
                      <a:pt x="62" y="14"/>
                    </a:lnTo>
                    <a:lnTo>
                      <a:pt x="31529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CE285FE-BC6D-1251-F573-6D8C395FE970}"/>
                  </a:ext>
                </a:extLst>
              </p:cNvPr>
              <p:cNvSpPr/>
              <p:nvPr/>
            </p:nvSpPr>
            <p:spPr>
              <a:xfrm>
                <a:off x="2699484" y="2929145"/>
                <a:ext cx="328291" cy="302711"/>
              </a:xfrm>
              <a:custGeom>
                <a:avLst/>
                <a:gdLst>
                  <a:gd name="connsiteX0" fmla="*/ 6671 w 328291"/>
                  <a:gd name="connsiteY0" fmla="*/ 15 h 302711"/>
                  <a:gd name="connsiteX1" fmla="*/ 62 w 328291"/>
                  <a:gd name="connsiteY1" fmla="*/ 6476 h 302711"/>
                  <a:gd name="connsiteX2" fmla="*/ 62 w 328291"/>
                  <a:gd name="connsiteY2" fmla="*/ 6484 h 302711"/>
                  <a:gd name="connsiteX3" fmla="*/ 62 w 328291"/>
                  <a:gd name="connsiteY3" fmla="*/ 296256 h 302711"/>
                  <a:gd name="connsiteX4" fmla="*/ 6671 w 328291"/>
                  <a:gd name="connsiteY4" fmla="*/ 302725 h 302711"/>
                  <a:gd name="connsiteX5" fmla="*/ 6671 w 328291"/>
                  <a:gd name="connsiteY5" fmla="*/ 302725 h 302711"/>
                  <a:gd name="connsiteX6" fmla="*/ 321884 w 328291"/>
                  <a:gd name="connsiteY6" fmla="*/ 302725 h 302711"/>
                  <a:gd name="connsiteX7" fmla="*/ 328353 w 328291"/>
                  <a:gd name="connsiteY7" fmla="*/ 296256 h 302711"/>
                  <a:gd name="connsiteX8" fmla="*/ 328353 w 328291"/>
                  <a:gd name="connsiteY8" fmla="*/ 6484 h 302711"/>
                  <a:gd name="connsiteX9" fmla="*/ 321884 w 328291"/>
                  <a:gd name="connsiteY9" fmla="*/ 15 h 302711"/>
                  <a:gd name="connsiteX10" fmla="*/ 13140 w 328291"/>
                  <a:gd name="connsiteY10" fmla="*/ 13092 h 302711"/>
                  <a:gd name="connsiteX11" fmla="*/ 315276 w 328291"/>
                  <a:gd name="connsiteY11" fmla="*/ 13092 h 302711"/>
                  <a:gd name="connsiteX12" fmla="*/ 315276 w 328291"/>
                  <a:gd name="connsiteY12" fmla="*/ 289640 h 302711"/>
                  <a:gd name="connsiteX13" fmla="*/ 13140 w 328291"/>
                  <a:gd name="connsiteY13" fmla="*/ 289640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711">
                    <a:moveTo>
                      <a:pt x="6671" y="15"/>
                    </a:moveTo>
                    <a:cubicBezTo>
                      <a:pt x="3065" y="-30"/>
                      <a:pt x="99" y="2863"/>
                      <a:pt x="62" y="6476"/>
                    </a:cubicBezTo>
                    <a:cubicBezTo>
                      <a:pt x="62" y="6476"/>
                      <a:pt x="62" y="6476"/>
                      <a:pt x="62" y="6484"/>
                    </a:cubicBezTo>
                    <a:lnTo>
                      <a:pt x="62" y="296256"/>
                    </a:lnTo>
                    <a:cubicBezTo>
                      <a:pt x="99" y="299862"/>
                      <a:pt x="3058" y="302762"/>
                      <a:pt x="6671" y="302725"/>
                    </a:cubicBezTo>
                    <a:cubicBezTo>
                      <a:pt x="6671" y="302725"/>
                      <a:pt x="6671" y="302725"/>
                      <a:pt x="6671" y="302725"/>
                    </a:cubicBezTo>
                    <a:lnTo>
                      <a:pt x="321884" y="302725"/>
                    </a:lnTo>
                    <a:cubicBezTo>
                      <a:pt x="325439" y="302681"/>
                      <a:pt x="328316" y="299811"/>
                      <a:pt x="328353" y="296256"/>
                    </a:cubicBezTo>
                    <a:lnTo>
                      <a:pt x="328353" y="6484"/>
                    </a:lnTo>
                    <a:cubicBezTo>
                      <a:pt x="328316" y="2922"/>
                      <a:pt x="325439" y="51"/>
                      <a:pt x="321884" y="15"/>
                    </a:cubicBezTo>
                    <a:close/>
                    <a:moveTo>
                      <a:pt x="13140" y="13092"/>
                    </a:moveTo>
                    <a:lnTo>
                      <a:pt x="315276" y="13092"/>
                    </a:lnTo>
                    <a:lnTo>
                      <a:pt x="315276" y="289640"/>
                    </a:lnTo>
                    <a:lnTo>
                      <a:pt x="13140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28" name="Graphic 2011">
              <a:extLst>
                <a:ext uri="{FF2B5EF4-FFF2-40B4-BE49-F238E27FC236}">
                  <a16:creationId xmlns:a16="http://schemas.microsoft.com/office/drawing/2014/main" id="{26D3EC49-FC66-E51C-EEA8-5D241D6CCD11}"/>
                </a:ext>
              </a:extLst>
            </p:cNvPr>
            <p:cNvGrpSpPr/>
            <p:nvPr/>
          </p:nvGrpSpPr>
          <p:grpSpPr>
            <a:xfrm>
              <a:off x="2699484" y="3223518"/>
              <a:ext cx="328291" cy="302850"/>
              <a:chOff x="2699484" y="3223518"/>
              <a:chExt cx="328291" cy="3028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1C8F4F5-347B-C6FC-D28F-B07BD26AFBE0}"/>
                  </a:ext>
                </a:extLst>
              </p:cNvPr>
              <p:cNvSpPr/>
              <p:nvPr/>
            </p:nvSpPr>
            <p:spPr>
              <a:xfrm>
                <a:off x="2706064" y="3230105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76 h 289750"/>
                  <a:gd name="connsiteX1" fmla="*/ 62 w 315235"/>
                  <a:gd name="connsiteY1" fmla="*/ 289776 h 289750"/>
                  <a:gd name="connsiteX2" fmla="*/ 62 w 315235"/>
                  <a:gd name="connsiteY2" fmla="*/ 25 h 289750"/>
                  <a:gd name="connsiteX3" fmla="*/ 315298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76"/>
                    </a:moveTo>
                    <a:lnTo>
                      <a:pt x="62" y="289776"/>
                    </a:lnTo>
                    <a:lnTo>
                      <a:pt x="62" y="25"/>
                    </a:lnTo>
                    <a:lnTo>
                      <a:pt x="315298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C4AF9F0-9335-C8F2-3824-ED9FD54C4DE8}"/>
                  </a:ext>
                </a:extLst>
              </p:cNvPr>
              <p:cNvSpPr/>
              <p:nvPr/>
            </p:nvSpPr>
            <p:spPr>
              <a:xfrm>
                <a:off x="2699484" y="3223518"/>
                <a:ext cx="328291" cy="302850"/>
              </a:xfrm>
              <a:custGeom>
                <a:avLst/>
                <a:gdLst>
                  <a:gd name="connsiteX0" fmla="*/ 6671 w 328291"/>
                  <a:gd name="connsiteY0" fmla="*/ 26 h 302850"/>
                  <a:gd name="connsiteX1" fmla="*/ 62 w 328291"/>
                  <a:gd name="connsiteY1" fmla="*/ 6487 h 302850"/>
                  <a:gd name="connsiteX2" fmla="*/ 62 w 328291"/>
                  <a:gd name="connsiteY2" fmla="*/ 6634 h 302850"/>
                  <a:gd name="connsiteX3" fmla="*/ 62 w 328291"/>
                  <a:gd name="connsiteY3" fmla="*/ 296407 h 302850"/>
                  <a:gd name="connsiteX4" fmla="*/ 6671 w 328291"/>
                  <a:gd name="connsiteY4" fmla="*/ 302876 h 302850"/>
                  <a:gd name="connsiteX5" fmla="*/ 6671 w 328291"/>
                  <a:gd name="connsiteY5" fmla="*/ 302876 h 302850"/>
                  <a:gd name="connsiteX6" fmla="*/ 321884 w 328291"/>
                  <a:gd name="connsiteY6" fmla="*/ 302876 h 302850"/>
                  <a:gd name="connsiteX7" fmla="*/ 328353 w 328291"/>
                  <a:gd name="connsiteY7" fmla="*/ 296407 h 302850"/>
                  <a:gd name="connsiteX8" fmla="*/ 328353 w 328291"/>
                  <a:gd name="connsiteY8" fmla="*/ 6634 h 302850"/>
                  <a:gd name="connsiteX9" fmla="*/ 321892 w 328291"/>
                  <a:gd name="connsiteY9" fmla="*/ 26 h 302850"/>
                  <a:gd name="connsiteX10" fmla="*/ 321884 w 328291"/>
                  <a:gd name="connsiteY10" fmla="*/ 26 h 302850"/>
                  <a:gd name="connsiteX11" fmla="*/ 13140 w 328291"/>
                  <a:gd name="connsiteY11" fmla="*/ 13103 h 302850"/>
                  <a:gd name="connsiteX12" fmla="*/ 315276 w 328291"/>
                  <a:gd name="connsiteY12" fmla="*/ 13103 h 302850"/>
                  <a:gd name="connsiteX13" fmla="*/ 315276 w 328291"/>
                  <a:gd name="connsiteY13" fmla="*/ 289798 h 302850"/>
                  <a:gd name="connsiteX14" fmla="*/ 13140 w 328291"/>
                  <a:gd name="connsiteY14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671" y="26"/>
                    </a:moveTo>
                    <a:cubicBezTo>
                      <a:pt x="3065" y="-18"/>
                      <a:pt x="99" y="2874"/>
                      <a:pt x="62" y="6487"/>
                    </a:cubicBezTo>
                    <a:cubicBezTo>
                      <a:pt x="62" y="6539"/>
                      <a:pt x="62" y="6583"/>
                      <a:pt x="62" y="6634"/>
                    </a:cubicBezTo>
                    <a:lnTo>
                      <a:pt x="62" y="296407"/>
                    </a:lnTo>
                    <a:cubicBezTo>
                      <a:pt x="99" y="300020"/>
                      <a:pt x="3058" y="302913"/>
                      <a:pt x="6671" y="302876"/>
                    </a:cubicBezTo>
                    <a:cubicBezTo>
                      <a:pt x="6671" y="302876"/>
                      <a:pt x="6671" y="302876"/>
                      <a:pt x="6671" y="302876"/>
                    </a:cubicBezTo>
                    <a:lnTo>
                      <a:pt x="321884" y="302876"/>
                    </a:lnTo>
                    <a:cubicBezTo>
                      <a:pt x="325439" y="302839"/>
                      <a:pt x="328316" y="299961"/>
                      <a:pt x="328353" y="296407"/>
                    </a:cubicBezTo>
                    <a:lnTo>
                      <a:pt x="328353" y="6634"/>
                    </a:lnTo>
                    <a:cubicBezTo>
                      <a:pt x="328397" y="3021"/>
                      <a:pt x="325498" y="62"/>
                      <a:pt x="321892" y="26"/>
                    </a:cubicBezTo>
                    <a:cubicBezTo>
                      <a:pt x="321892" y="26"/>
                      <a:pt x="321884" y="26"/>
                      <a:pt x="321884" y="26"/>
                    </a:cubicBezTo>
                    <a:close/>
                    <a:moveTo>
                      <a:pt x="13140" y="13103"/>
                    </a:moveTo>
                    <a:lnTo>
                      <a:pt x="315276" y="13103"/>
                    </a:lnTo>
                    <a:lnTo>
                      <a:pt x="315276" y="289798"/>
                    </a:lnTo>
                    <a:lnTo>
                      <a:pt x="13140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31" name="Graphic 2011">
              <a:extLst>
                <a:ext uri="{FF2B5EF4-FFF2-40B4-BE49-F238E27FC236}">
                  <a16:creationId xmlns:a16="http://schemas.microsoft.com/office/drawing/2014/main" id="{6679ABE7-2F7C-BD6F-CBAC-19BF91B1A1D9}"/>
                </a:ext>
              </a:extLst>
            </p:cNvPr>
            <p:cNvGrpSpPr/>
            <p:nvPr/>
          </p:nvGrpSpPr>
          <p:grpSpPr>
            <a:xfrm>
              <a:off x="2699484" y="3518030"/>
              <a:ext cx="328292" cy="302855"/>
              <a:chOff x="2699484" y="3518030"/>
              <a:chExt cx="328292" cy="302855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F82C91C-EFBA-1779-A928-F08C2A522E9F}"/>
                  </a:ext>
                </a:extLst>
              </p:cNvPr>
              <p:cNvSpPr/>
              <p:nvPr/>
            </p:nvSpPr>
            <p:spPr>
              <a:xfrm>
                <a:off x="2706064" y="3524580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87 h 289750"/>
                  <a:gd name="connsiteX1" fmla="*/ 62 w 315235"/>
                  <a:gd name="connsiteY1" fmla="*/ 289787 h 289750"/>
                  <a:gd name="connsiteX2" fmla="*/ 62 w 315235"/>
                  <a:gd name="connsiteY2" fmla="*/ 36 h 289750"/>
                  <a:gd name="connsiteX3" fmla="*/ 315298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87"/>
                    </a:moveTo>
                    <a:lnTo>
                      <a:pt x="62" y="289787"/>
                    </a:lnTo>
                    <a:lnTo>
                      <a:pt x="62" y="36"/>
                    </a:lnTo>
                    <a:lnTo>
                      <a:pt x="31529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E37C73E-60D1-5292-3D34-8BD53E1C08D9}"/>
                  </a:ext>
                </a:extLst>
              </p:cNvPr>
              <p:cNvSpPr/>
              <p:nvPr/>
            </p:nvSpPr>
            <p:spPr>
              <a:xfrm>
                <a:off x="2699484" y="3518030"/>
                <a:ext cx="328292" cy="302855"/>
              </a:xfrm>
              <a:custGeom>
                <a:avLst/>
                <a:gdLst>
                  <a:gd name="connsiteX0" fmla="*/ 6671 w 328292"/>
                  <a:gd name="connsiteY0" fmla="*/ 37 h 302855"/>
                  <a:gd name="connsiteX1" fmla="*/ 63 w 328292"/>
                  <a:gd name="connsiteY1" fmla="*/ 6506 h 302855"/>
                  <a:gd name="connsiteX2" fmla="*/ 63 w 328292"/>
                  <a:gd name="connsiteY2" fmla="*/ 6653 h 302855"/>
                  <a:gd name="connsiteX3" fmla="*/ 63 w 328292"/>
                  <a:gd name="connsiteY3" fmla="*/ 296278 h 302855"/>
                  <a:gd name="connsiteX4" fmla="*/ 6524 w 328292"/>
                  <a:gd name="connsiteY4" fmla="*/ 302887 h 302855"/>
                  <a:gd name="connsiteX5" fmla="*/ 6671 w 328292"/>
                  <a:gd name="connsiteY5" fmla="*/ 302887 h 302855"/>
                  <a:gd name="connsiteX6" fmla="*/ 321885 w 328292"/>
                  <a:gd name="connsiteY6" fmla="*/ 302887 h 302855"/>
                  <a:gd name="connsiteX7" fmla="*/ 328354 w 328292"/>
                  <a:gd name="connsiteY7" fmla="*/ 296286 h 302855"/>
                  <a:gd name="connsiteX8" fmla="*/ 328354 w 328292"/>
                  <a:gd name="connsiteY8" fmla="*/ 296278 h 302855"/>
                  <a:gd name="connsiteX9" fmla="*/ 328354 w 328292"/>
                  <a:gd name="connsiteY9" fmla="*/ 6653 h 302855"/>
                  <a:gd name="connsiteX10" fmla="*/ 321892 w 328292"/>
                  <a:gd name="connsiteY10" fmla="*/ 37 h 302855"/>
                  <a:gd name="connsiteX11" fmla="*/ 321885 w 328292"/>
                  <a:gd name="connsiteY11" fmla="*/ 37 h 302855"/>
                  <a:gd name="connsiteX12" fmla="*/ 13140 w 328292"/>
                  <a:gd name="connsiteY12" fmla="*/ 13121 h 302855"/>
                  <a:gd name="connsiteX13" fmla="*/ 315276 w 328292"/>
                  <a:gd name="connsiteY13" fmla="*/ 13121 h 302855"/>
                  <a:gd name="connsiteX14" fmla="*/ 315276 w 328292"/>
                  <a:gd name="connsiteY14" fmla="*/ 289809 h 302855"/>
                  <a:gd name="connsiteX15" fmla="*/ 13140 w 328292"/>
                  <a:gd name="connsiteY15" fmla="*/ 289809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2" h="302855">
                    <a:moveTo>
                      <a:pt x="6671" y="37"/>
                    </a:moveTo>
                    <a:cubicBezTo>
                      <a:pt x="3065" y="0"/>
                      <a:pt x="99" y="2892"/>
                      <a:pt x="63" y="6506"/>
                    </a:cubicBezTo>
                    <a:cubicBezTo>
                      <a:pt x="63" y="6550"/>
                      <a:pt x="63" y="6601"/>
                      <a:pt x="63" y="6653"/>
                    </a:cubicBezTo>
                    <a:lnTo>
                      <a:pt x="63" y="296278"/>
                    </a:lnTo>
                    <a:cubicBezTo>
                      <a:pt x="19" y="299892"/>
                      <a:pt x="2918" y="302850"/>
                      <a:pt x="6524" y="302887"/>
                    </a:cubicBezTo>
                    <a:cubicBezTo>
                      <a:pt x="6576" y="302894"/>
                      <a:pt x="6620" y="302894"/>
                      <a:pt x="6671" y="302887"/>
                    </a:cubicBezTo>
                    <a:lnTo>
                      <a:pt x="321885" y="302887"/>
                    </a:lnTo>
                    <a:cubicBezTo>
                      <a:pt x="325498" y="302850"/>
                      <a:pt x="328391" y="299892"/>
                      <a:pt x="328354" y="296286"/>
                    </a:cubicBezTo>
                    <a:cubicBezTo>
                      <a:pt x="328354" y="296278"/>
                      <a:pt x="328354" y="296278"/>
                      <a:pt x="328354" y="296278"/>
                    </a:cubicBezTo>
                    <a:lnTo>
                      <a:pt x="328354" y="6653"/>
                    </a:lnTo>
                    <a:cubicBezTo>
                      <a:pt x="328398" y="3039"/>
                      <a:pt x="325498" y="81"/>
                      <a:pt x="321892" y="37"/>
                    </a:cubicBezTo>
                    <a:cubicBezTo>
                      <a:pt x="321892" y="37"/>
                      <a:pt x="321885" y="37"/>
                      <a:pt x="321885" y="37"/>
                    </a:cubicBezTo>
                    <a:close/>
                    <a:moveTo>
                      <a:pt x="13140" y="13121"/>
                    </a:moveTo>
                    <a:lnTo>
                      <a:pt x="315276" y="13121"/>
                    </a:lnTo>
                    <a:lnTo>
                      <a:pt x="315276" y="289809"/>
                    </a:lnTo>
                    <a:lnTo>
                      <a:pt x="13140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34" name="Graphic 2011">
              <a:extLst>
                <a:ext uri="{FF2B5EF4-FFF2-40B4-BE49-F238E27FC236}">
                  <a16:creationId xmlns:a16="http://schemas.microsoft.com/office/drawing/2014/main" id="{EA9C1C2A-417E-5B8A-6A6A-14C0BC202DDF}"/>
                </a:ext>
              </a:extLst>
            </p:cNvPr>
            <p:cNvGrpSpPr/>
            <p:nvPr/>
          </p:nvGrpSpPr>
          <p:grpSpPr>
            <a:xfrm>
              <a:off x="2699484" y="3812549"/>
              <a:ext cx="328292" cy="302850"/>
              <a:chOff x="2699484" y="3812549"/>
              <a:chExt cx="328292" cy="302850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42A8F29-E26C-A054-1325-7B47A6A7E25B}"/>
                  </a:ext>
                </a:extLst>
              </p:cNvPr>
              <p:cNvSpPr/>
              <p:nvPr/>
            </p:nvSpPr>
            <p:spPr>
              <a:xfrm>
                <a:off x="2706064" y="3819055"/>
                <a:ext cx="315235" cy="289757"/>
              </a:xfrm>
              <a:custGeom>
                <a:avLst/>
                <a:gdLst>
                  <a:gd name="connsiteX0" fmla="*/ 315298 w 315235"/>
                  <a:gd name="connsiteY0" fmla="*/ 289805 h 289757"/>
                  <a:gd name="connsiteX1" fmla="*/ 62 w 315235"/>
                  <a:gd name="connsiteY1" fmla="*/ 289805 h 289757"/>
                  <a:gd name="connsiteX2" fmla="*/ 62 w 315235"/>
                  <a:gd name="connsiteY2" fmla="*/ 47 h 289757"/>
                  <a:gd name="connsiteX3" fmla="*/ 315298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298" y="289805"/>
                    </a:moveTo>
                    <a:lnTo>
                      <a:pt x="62" y="289805"/>
                    </a:lnTo>
                    <a:lnTo>
                      <a:pt x="62" y="47"/>
                    </a:lnTo>
                    <a:lnTo>
                      <a:pt x="315298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EEF3AD8-1E1D-05AB-E033-E15CCDF0CEC0}"/>
                  </a:ext>
                </a:extLst>
              </p:cNvPr>
              <p:cNvSpPr/>
              <p:nvPr/>
            </p:nvSpPr>
            <p:spPr>
              <a:xfrm>
                <a:off x="2699484" y="3812549"/>
                <a:ext cx="328292" cy="302850"/>
              </a:xfrm>
              <a:custGeom>
                <a:avLst/>
                <a:gdLst>
                  <a:gd name="connsiteX0" fmla="*/ 6671 w 328292"/>
                  <a:gd name="connsiteY0" fmla="*/ 48 h 302850"/>
                  <a:gd name="connsiteX1" fmla="*/ 63 w 328292"/>
                  <a:gd name="connsiteY1" fmla="*/ 6509 h 302850"/>
                  <a:gd name="connsiteX2" fmla="*/ 63 w 328292"/>
                  <a:gd name="connsiteY2" fmla="*/ 6517 h 302850"/>
                  <a:gd name="connsiteX3" fmla="*/ 63 w 328292"/>
                  <a:gd name="connsiteY3" fmla="*/ 296289 h 302850"/>
                  <a:gd name="connsiteX4" fmla="*/ 6524 w 328292"/>
                  <a:gd name="connsiteY4" fmla="*/ 302898 h 302850"/>
                  <a:gd name="connsiteX5" fmla="*/ 6671 w 328292"/>
                  <a:gd name="connsiteY5" fmla="*/ 302898 h 302850"/>
                  <a:gd name="connsiteX6" fmla="*/ 321885 w 328292"/>
                  <a:gd name="connsiteY6" fmla="*/ 302898 h 302850"/>
                  <a:gd name="connsiteX7" fmla="*/ 328354 w 328292"/>
                  <a:gd name="connsiteY7" fmla="*/ 296289 h 302850"/>
                  <a:gd name="connsiteX8" fmla="*/ 328354 w 328292"/>
                  <a:gd name="connsiteY8" fmla="*/ 296289 h 302850"/>
                  <a:gd name="connsiteX9" fmla="*/ 328354 w 328292"/>
                  <a:gd name="connsiteY9" fmla="*/ 6517 h 302850"/>
                  <a:gd name="connsiteX10" fmla="*/ 321885 w 328292"/>
                  <a:gd name="connsiteY10" fmla="*/ 48 h 302850"/>
                  <a:gd name="connsiteX11" fmla="*/ 13140 w 328292"/>
                  <a:gd name="connsiteY11" fmla="*/ 13125 h 302850"/>
                  <a:gd name="connsiteX12" fmla="*/ 315276 w 328292"/>
                  <a:gd name="connsiteY12" fmla="*/ 13125 h 302850"/>
                  <a:gd name="connsiteX13" fmla="*/ 315276 w 328292"/>
                  <a:gd name="connsiteY13" fmla="*/ 289821 h 302850"/>
                  <a:gd name="connsiteX14" fmla="*/ 13140 w 328292"/>
                  <a:gd name="connsiteY14" fmla="*/ 289821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2" h="302850">
                    <a:moveTo>
                      <a:pt x="6671" y="48"/>
                    </a:moveTo>
                    <a:cubicBezTo>
                      <a:pt x="3065" y="4"/>
                      <a:pt x="99" y="2903"/>
                      <a:pt x="63" y="6509"/>
                    </a:cubicBezTo>
                    <a:cubicBezTo>
                      <a:pt x="63" y="6509"/>
                      <a:pt x="63" y="6517"/>
                      <a:pt x="63" y="6517"/>
                    </a:cubicBezTo>
                    <a:lnTo>
                      <a:pt x="63" y="296289"/>
                    </a:lnTo>
                    <a:cubicBezTo>
                      <a:pt x="19" y="299895"/>
                      <a:pt x="2918" y="302861"/>
                      <a:pt x="6524" y="302898"/>
                    </a:cubicBezTo>
                    <a:cubicBezTo>
                      <a:pt x="6576" y="302898"/>
                      <a:pt x="6620" y="302898"/>
                      <a:pt x="6671" y="302898"/>
                    </a:cubicBezTo>
                    <a:lnTo>
                      <a:pt x="321885" y="302898"/>
                    </a:lnTo>
                    <a:cubicBezTo>
                      <a:pt x="325498" y="302861"/>
                      <a:pt x="328391" y="299903"/>
                      <a:pt x="328354" y="296289"/>
                    </a:cubicBezTo>
                    <a:cubicBezTo>
                      <a:pt x="328354" y="296289"/>
                      <a:pt x="328354" y="296289"/>
                      <a:pt x="328354" y="296289"/>
                    </a:cubicBezTo>
                    <a:lnTo>
                      <a:pt x="328354" y="6517"/>
                    </a:lnTo>
                    <a:cubicBezTo>
                      <a:pt x="328317" y="2955"/>
                      <a:pt x="325440" y="85"/>
                      <a:pt x="321885" y="48"/>
                    </a:cubicBezTo>
                    <a:close/>
                    <a:moveTo>
                      <a:pt x="13140" y="13125"/>
                    </a:moveTo>
                    <a:lnTo>
                      <a:pt x="315276" y="13125"/>
                    </a:lnTo>
                    <a:lnTo>
                      <a:pt x="315276" y="289821"/>
                    </a:lnTo>
                    <a:lnTo>
                      <a:pt x="13140" y="28982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37" name="Graphic 2011">
              <a:extLst>
                <a:ext uri="{FF2B5EF4-FFF2-40B4-BE49-F238E27FC236}">
                  <a16:creationId xmlns:a16="http://schemas.microsoft.com/office/drawing/2014/main" id="{43FBC5F8-2C59-9E89-B05C-318D2E626682}"/>
                </a:ext>
              </a:extLst>
            </p:cNvPr>
            <p:cNvGrpSpPr/>
            <p:nvPr/>
          </p:nvGrpSpPr>
          <p:grpSpPr>
            <a:xfrm>
              <a:off x="2699484" y="4107061"/>
              <a:ext cx="328291" cy="302710"/>
              <a:chOff x="2699484" y="4107061"/>
              <a:chExt cx="328291" cy="302710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FCD734F-3D37-4D91-73C7-86174ECA4983}"/>
                  </a:ext>
                </a:extLst>
              </p:cNvPr>
              <p:cNvSpPr/>
              <p:nvPr/>
            </p:nvSpPr>
            <p:spPr>
              <a:xfrm>
                <a:off x="2706064" y="4113538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809 h 289750"/>
                  <a:gd name="connsiteX1" fmla="*/ 62 w 315235"/>
                  <a:gd name="connsiteY1" fmla="*/ 289809 h 289750"/>
                  <a:gd name="connsiteX2" fmla="*/ 62 w 315235"/>
                  <a:gd name="connsiteY2" fmla="*/ 59 h 289750"/>
                  <a:gd name="connsiteX3" fmla="*/ 315298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809"/>
                    </a:moveTo>
                    <a:lnTo>
                      <a:pt x="62" y="289809"/>
                    </a:lnTo>
                    <a:lnTo>
                      <a:pt x="62" y="59"/>
                    </a:lnTo>
                    <a:lnTo>
                      <a:pt x="315298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E4D01EF-1D66-4B4D-85FE-FC17E62EFABC}"/>
                  </a:ext>
                </a:extLst>
              </p:cNvPr>
              <p:cNvSpPr/>
              <p:nvPr/>
            </p:nvSpPr>
            <p:spPr>
              <a:xfrm>
                <a:off x="2699484" y="4107061"/>
                <a:ext cx="328291" cy="302710"/>
              </a:xfrm>
              <a:custGeom>
                <a:avLst/>
                <a:gdLst>
                  <a:gd name="connsiteX0" fmla="*/ 6671 w 328291"/>
                  <a:gd name="connsiteY0" fmla="*/ 59 h 302710"/>
                  <a:gd name="connsiteX1" fmla="*/ 62 w 328291"/>
                  <a:gd name="connsiteY1" fmla="*/ 6528 h 302710"/>
                  <a:gd name="connsiteX2" fmla="*/ 62 w 328291"/>
                  <a:gd name="connsiteY2" fmla="*/ 6528 h 302710"/>
                  <a:gd name="connsiteX3" fmla="*/ 62 w 328291"/>
                  <a:gd name="connsiteY3" fmla="*/ 296300 h 302710"/>
                  <a:gd name="connsiteX4" fmla="*/ 6671 w 328291"/>
                  <a:gd name="connsiteY4" fmla="*/ 302769 h 302710"/>
                  <a:gd name="connsiteX5" fmla="*/ 6671 w 328291"/>
                  <a:gd name="connsiteY5" fmla="*/ 302769 h 302710"/>
                  <a:gd name="connsiteX6" fmla="*/ 321884 w 328291"/>
                  <a:gd name="connsiteY6" fmla="*/ 302769 h 302710"/>
                  <a:gd name="connsiteX7" fmla="*/ 328353 w 328291"/>
                  <a:gd name="connsiteY7" fmla="*/ 296300 h 302710"/>
                  <a:gd name="connsiteX8" fmla="*/ 328353 w 328291"/>
                  <a:gd name="connsiteY8" fmla="*/ 6528 h 302710"/>
                  <a:gd name="connsiteX9" fmla="*/ 321884 w 328291"/>
                  <a:gd name="connsiteY9" fmla="*/ 59 h 302710"/>
                  <a:gd name="connsiteX10" fmla="*/ 13140 w 328291"/>
                  <a:gd name="connsiteY10" fmla="*/ 13144 h 302710"/>
                  <a:gd name="connsiteX11" fmla="*/ 315276 w 328291"/>
                  <a:gd name="connsiteY11" fmla="*/ 13144 h 302710"/>
                  <a:gd name="connsiteX12" fmla="*/ 315276 w 328291"/>
                  <a:gd name="connsiteY12" fmla="*/ 289691 h 302710"/>
                  <a:gd name="connsiteX13" fmla="*/ 13140 w 328291"/>
                  <a:gd name="connsiteY13" fmla="*/ 289691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710">
                    <a:moveTo>
                      <a:pt x="6671" y="59"/>
                    </a:moveTo>
                    <a:cubicBezTo>
                      <a:pt x="3065" y="22"/>
                      <a:pt x="99" y="2914"/>
                      <a:pt x="62" y="6528"/>
                    </a:cubicBezTo>
                    <a:cubicBezTo>
                      <a:pt x="62" y="6528"/>
                      <a:pt x="62" y="6528"/>
                      <a:pt x="62" y="6528"/>
                    </a:cubicBezTo>
                    <a:lnTo>
                      <a:pt x="62" y="296300"/>
                    </a:lnTo>
                    <a:cubicBezTo>
                      <a:pt x="99" y="299914"/>
                      <a:pt x="3058" y="302806"/>
                      <a:pt x="6671" y="302769"/>
                    </a:cubicBezTo>
                    <a:cubicBezTo>
                      <a:pt x="6671" y="302769"/>
                      <a:pt x="6671" y="302769"/>
                      <a:pt x="6671" y="302769"/>
                    </a:cubicBezTo>
                    <a:lnTo>
                      <a:pt x="321884" y="302769"/>
                    </a:lnTo>
                    <a:cubicBezTo>
                      <a:pt x="325439" y="302732"/>
                      <a:pt x="328316" y="299855"/>
                      <a:pt x="328353" y="296300"/>
                    </a:cubicBezTo>
                    <a:lnTo>
                      <a:pt x="328353" y="6528"/>
                    </a:lnTo>
                    <a:cubicBezTo>
                      <a:pt x="328316" y="2973"/>
                      <a:pt x="325439" y="96"/>
                      <a:pt x="321884" y="59"/>
                    </a:cubicBezTo>
                    <a:close/>
                    <a:moveTo>
                      <a:pt x="13140" y="13144"/>
                    </a:moveTo>
                    <a:lnTo>
                      <a:pt x="315276" y="13144"/>
                    </a:lnTo>
                    <a:lnTo>
                      <a:pt x="315276" y="289691"/>
                    </a:lnTo>
                    <a:lnTo>
                      <a:pt x="13140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3516221-AAFD-B9FA-B955-7FC8DB4257F2}"/>
                </a:ext>
              </a:extLst>
            </p:cNvPr>
            <p:cNvSpPr/>
            <p:nvPr/>
          </p:nvSpPr>
          <p:spPr>
            <a:xfrm>
              <a:off x="2738114" y="2293810"/>
              <a:ext cx="155641" cy="19471"/>
            </a:xfrm>
            <a:custGeom>
              <a:avLst/>
              <a:gdLst>
                <a:gd name="connsiteX0" fmla="*/ 60 w 155641"/>
                <a:gd name="connsiteY0" fmla="*/ -16 h 19471"/>
                <a:gd name="connsiteX1" fmla="*/ 155702 w 155641"/>
                <a:gd name="connsiteY1" fmla="*/ -16 h 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641" h="19471">
                  <a:moveTo>
                    <a:pt x="60" y="-16"/>
                  </a:moveTo>
                  <a:lnTo>
                    <a:pt x="155702" y="-16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DEDFE05-2384-1692-9090-5C33FA4F7BED}"/>
                </a:ext>
              </a:extLst>
            </p:cNvPr>
            <p:cNvSpPr/>
            <p:nvPr/>
          </p:nvSpPr>
          <p:spPr>
            <a:xfrm>
              <a:off x="2905280" y="2143114"/>
              <a:ext cx="80702" cy="146582"/>
            </a:xfrm>
            <a:custGeom>
              <a:avLst/>
              <a:gdLst>
                <a:gd name="connsiteX0" fmla="*/ 80767 w 80702"/>
                <a:gd name="connsiteY0" fmla="*/ -19 h 146582"/>
                <a:gd name="connsiteX1" fmla="*/ 65 w 80702"/>
                <a:gd name="connsiteY1" fmla="*/ 146564 h 14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02" h="146582">
                  <a:moveTo>
                    <a:pt x="80767" y="-19"/>
                  </a:moveTo>
                  <a:lnTo>
                    <a:pt x="65" y="146564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451A9ED-E61E-F95C-1278-E0ECA4D72D13}"/>
                </a:ext>
              </a:extLst>
            </p:cNvPr>
            <p:cNvSpPr/>
            <p:nvPr/>
          </p:nvSpPr>
          <p:spPr>
            <a:xfrm>
              <a:off x="2733691" y="2149650"/>
              <a:ext cx="257318" cy="148487"/>
            </a:xfrm>
            <a:custGeom>
              <a:avLst/>
              <a:gdLst>
                <a:gd name="connsiteX0" fmla="*/ 245855 w 257318"/>
                <a:gd name="connsiteY0" fmla="*/ 282 h 148487"/>
                <a:gd name="connsiteX1" fmla="*/ 240247 w 257318"/>
                <a:gd name="connsiteY1" fmla="*/ 4447 h 148487"/>
                <a:gd name="connsiteX2" fmla="*/ 164638 w 257318"/>
                <a:gd name="connsiteY2" fmla="*/ 130071 h 148487"/>
                <a:gd name="connsiteX3" fmla="*/ 9261 w 257318"/>
                <a:gd name="connsiteY3" fmla="*/ 130071 h 148487"/>
                <a:gd name="connsiteX4" fmla="*/ 62 w 257318"/>
                <a:gd name="connsiteY4" fmla="*/ 139270 h 148487"/>
                <a:gd name="connsiteX5" fmla="*/ 9261 w 257318"/>
                <a:gd name="connsiteY5" fmla="*/ 148469 h 148487"/>
                <a:gd name="connsiteX6" fmla="*/ 175132 w 257318"/>
                <a:gd name="connsiteY6" fmla="*/ 148469 h 148487"/>
                <a:gd name="connsiteX7" fmla="*/ 256055 w 257318"/>
                <a:gd name="connsiteY7" fmla="*/ 13933 h 148487"/>
                <a:gd name="connsiteX8" fmla="*/ 252928 w 257318"/>
                <a:gd name="connsiteY8" fmla="*/ 1305 h 148487"/>
                <a:gd name="connsiteX9" fmla="*/ 252898 w 257318"/>
                <a:gd name="connsiteY9" fmla="*/ 1283 h 148487"/>
                <a:gd name="connsiteX10" fmla="*/ 245855 w 257318"/>
                <a:gd name="connsiteY10" fmla="*/ 282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55" y="282"/>
                  </a:moveTo>
                  <a:cubicBezTo>
                    <a:pt x="243508" y="878"/>
                    <a:pt x="241491" y="2379"/>
                    <a:pt x="240247" y="4447"/>
                  </a:cubicBezTo>
                  <a:lnTo>
                    <a:pt x="164638" y="130071"/>
                  </a:lnTo>
                  <a:lnTo>
                    <a:pt x="9261" y="130071"/>
                  </a:lnTo>
                  <a:cubicBezTo>
                    <a:pt x="4183" y="130071"/>
                    <a:pt x="62" y="134192"/>
                    <a:pt x="62" y="139270"/>
                  </a:cubicBezTo>
                  <a:cubicBezTo>
                    <a:pt x="62" y="144355"/>
                    <a:pt x="4183" y="148469"/>
                    <a:pt x="9261" y="148469"/>
                  </a:cubicBezTo>
                  <a:lnTo>
                    <a:pt x="175132" y="148469"/>
                  </a:lnTo>
                  <a:lnTo>
                    <a:pt x="256055" y="13933"/>
                  </a:lnTo>
                  <a:cubicBezTo>
                    <a:pt x="258682" y="9584"/>
                    <a:pt x="257284" y="3932"/>
                    <a:pt x="252928" y="1305"/>
                  </a:cubicBezTo>
                  <a:cubicBezTo>
                    <a:pt x="252920" y="1297"/>
                    <a:pt x="252906" y="1290"/>
                    <a:pt x="252898" y="1283"/>
                  </a:cubicBezTo>
                  <a:cubicBezTo>
                    <a:pt x="250779" y="17"/>
                    <a:pt x="248240" y="-344"/>
                    <a:pt x="245855" y="28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ECC8790-E15A-C378-E638-F2D56B1F9A35}"/>
                </a:ext>
              </a:extLst>
            </p:cNvPr>
            <p:cNvSpPr/>
            <p:nvPr/>
          </p:nvSpPr>
          <p:spPr>
            <a:xfrm>
              <a:off x="2733691" y="2443161"/>
              <a:ext cx="257318" cy="148487"/>
            </a:xfrm>
            <a:custGeom>
              <a:avLst/>
              <a:gdLst>
                <a:gd name="connsiteX0" fmla="*/ 245855 w 257318"/>
                <a:gd name="connsiteY0" fmla="*/ 293 h 148487"/>
                <a:gd name="connsiteX1" fmla="*/ 240247 w 257318"/>
                <a:gd name="connsiteY1" fmla="*/ 4458 h 148487"/>
                <a:gd name="connsiteX2" fmla="*/ 164638 w 257318"/>
                <a:gd name="connsiteY2" fmla="*/ 130082 h 148487"/>
                <a:gd name="connsiteX3" fmla="*/ 9261 w 257318"/>
                <a:gd name="connsiteY3" fmla="*/ 130082 h 148487"/>
                <a:gd name="connsiteX4" fmla="*/ 62 w 257318"/>
                <a:gd name="connsiteY4" fmla="*/ 139281 h 148487"/>
                <a:gd name="connsiteX5" fmla="*/ 9261 w 257318"/>
                <a:gd name="connsiteY5" fmla="*/ 148480 h 148487"/>
                <a:gd name="connsiteX6" fmla="*/ 175132 w 257318"/>
                <a:gd name="connsiteY6" fmla="*/ 148480 h 148487"/>
                <a:gd name="connsiteX7" fmla="*/ 256055 w 257318"/>
                <a:gd name="connsiteY7" fmla="*/ 13944 h 148487"/>
                <a:gd name="connsiteX8" fmla="*/ 252928 w 257318"/>
                <a:gd name="connsiteY8" fmla="*/ 1316 h 148487"/>
                <a:gd name="connsiteX9" fmla="*/ 252898 w 257318"/>
                <a:gd name="connsiteY9" fmla="*/ 1294 h 148487"/>
                <a:gd name="connsiteX10" fmla="*/ 245855 w 257318"/>
                <a:gd name="connsiteY10" fmla="*/ 293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55" y="293"/>
                  </a:moveTo>
                  <a:cubicBezTo>
                    <a:pt x="243508" y="889"/>
                    <a:pt x="241491" y="2383"/>
                    <a:pt x="240247" y="4458"/>
                  </a:cubicBezTo>
                  <a:lnTo>
                    <a:pt x="164638" y="130082"/>
                  </a:lnTo>
                  <a:lnTo>
                    <a:pt x="9261" y="130082"/>
                  </a:lnTo>
                  <a:cubicBezTo>
                    <a:pt x="4183" y="130082"/>
                    <a:pt x="62" y="134203"/>
                    <a:pt x="62" y="139281"/>
                  </a:cubicBezTo>
                  <a:cubicBezTo>
                    <a:pt x="62" y="144366"/>
                    <a:pt x="4183" y="148480"/>
                    <a:pt x="9261" y="148480"/>
                  </a:cubicBezTo>
                  <a:lnTo>
                    <a:pt x="175132" y="148480"/>
                  </a:lnTo>
                  <a:lnTo>
                    <a:pt x="256055" y="13944"/>
                  </a:lnTo>
                  <a:cubicBezTo>
                    <a:pt x="258682" y="9595"/>
                    <a:pt x="257284" y="3943"/>
                    <a:pt x="252928" y="1316"/>
                  </a:cubicBezTo>
                  <a:cubicBezTo>
                    <a:pt x="252920" y="1309"/>
                    <a:pt x="252906" y="1301"/>
                    <a:pt x="252898" y="1294"/>
                  </a:cubicBezTo>
                  <a:cubicBezTo>
                    <a:pt x="250779" y="28"/>
                    <a:pt x="248240" y="-333"/>
                    <a:pt x="245855" y="293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1E83035-81F3-E732-073B-93299C541BE0}"/>
                </a:ext>
              </a:extLst>
            </p:cNvPr>
            <p:cNvSpPr/>
            <p:nvPr/>
          </p:nvSpPr>
          <p:spPr>
            <a:xfrm>
              <a:off x="2733691" y="2737101"/>
              <a:ext cx="257318" cy="148492"/>
            </a:xfrm>
            <a:custGeom>
              <a:avLst/>
              <a:gdLst>
                <a:gd name="connsiteX0" fmla="*/ 245855 w 257318"/>
                <a:gd name="connsiteY0" fmla="*/ 302 h 148492"/>
                <a:gd name="connsiteX1" fmla="*/ 240247 w 257318"/>
                <a:gd name="connsiteY1" fmla="*/ 4468 h 148492"/>
                <a:gd name="connsiteX2" fmla="*/ 164638 w 257318"/>
                <a:gd name="connsiteY2" fmla="*/ 130098 h 148492"/>
                <a:gd name="connsiteX3" fmla="*/ 9261 w 257318"/>
                <a:gd name="connsiteY3" fmla="*/ 130098 h 148492"/>
                <a:gd name="connsiteX4" fmla="*/ 62 w 257318"/>
                <a:gd name="connsiteY4" fmla="*/ 139297 h 148492"/>
                <a:gd name="connsiteX5" fmla="*/ 9261 w 257318"/>
                <a:gd name="connsiteY5" fmla="*/ 148497 h 148492"/>
                <a:gd name="connsiteX6" fmla="*/ 175132 w 257318"/>
                <a:gd name="connsiteY6" fmla="*/ 148497 h 148492"/>
                <a:gd name="connsiteX7" fmla="*/ 256055 w 257318"/>
                <a:gd name="connsiteY7" fmla="*/ 13954 h 148492"/>
                <a:gd name="connsiteX8" fmla="*/ 252928 w 257318"/>
                <a:gd name="connsiteY8" fmla="*/ 1333 h 148492"/>
                <a:gd name="connsiteX9" fmla="*/ 252898 w 257318"/>
                <a:gd name="connsiteY9" fmla="*/ 1310 h 148492"/>
                <a:gd name="connsiteX10" fmla="*/ 245855 w 257318"/>
                <a:gd name="connsiteY10" fmla="*/ 302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92">
                  <a:moveTo>
                    <a:pt x="245855" y="302"/>
                  </a:moveTo>
                  <a:cubicBezTo>
                    <a:pt x="243508" y="898"/>
                    <a:pt x="241491" y="2400"/>
                    <a:pt x="240247" y="4468"/>
                  </a:cubicBezTo>
                  <a:lnTo>
                    <a:pt x="164638" y="130098"/>
                  </a:lnTo>
                  <a:lnTo>
                    <a:pt x="9261" y="130098"/>
                  </a:lnTo>
                  <a:cubicBezTo>
                    <a:pt x="4183" y="130098"/>
                    <a:pt x="62" y="134212"/>
                    <a:pt x="62" y="139297"/>
                  </a:cubicBezTo>
                  <a:cubicBezTo>
                    <a:pt x="62" y="144375"/>
                    <a:pt x="4183" y="148497"/>
                    <a:pt x="9261" y="148497"/>
                  </a:cubicBezTo>
                  <a:lnTo>
                    <a:pt x="175132" y="148497"/>
                  </a:lnTo>
                  <a:lnTo>
                    <a:pt x="256055" y="13954"/>
                  </a:lnTo>
                  <a:cubicBezTo>
                    <a:pt x="258682" y="9605"/>
                    <a:pt x="257284" y="3952"/>
                    <a:pt x="252928" y="1333"/>
                  </a:cubicBezTo>
                  <a:cubicBezTo>
                    <a:pt x="252920" y="1325"/>
                    <a:pt x="252906" y="1318"/>
                    <a:pt x="252898" y="1310"/>
                  </a:cubicBezTo>
                  <a:cubicBezTo>
                    <a:pt x="250779" y="45"/>
                    <a:pt x="248240" y="-323"/>
                    <a:pt x="245855" y="30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7968754-E4A0-71C9-949D-929365D701B7}"/>
                </a:ext>
              </a:extLst>
            </p:cNvPr>
            <p:cNvSpPr/>
            <p:nvPr/>
          </p:nvSpPr>
          <p:spPr>
            <a:xfrm>
              <a:off x="2733691" y="3029462"/>
              <a:ext cx="257318" cy="148487"/>
            </a:xfrm>
            <a:custGeom>
              <a:avLst/>
              <a:gdLst>
                <a:gd name="connsiteX0" fmla="*/ 245855 w 257318"/>
                <a:gd name="connsiteY0" fmla="*/ 315 h 148487"/>
                <a:gd name="connsiteX1" fmla="*/ 240247 w 257318"/>
                <a:gd name="connsiteY1" fmla="*/ 4481 h 148487"/>
                <a:gd name="connsiteX2" fmla="*/ 164638 w 257318"/>
                <a:gd name="connsiteY2" fmla="*/ 130104 h 148487"/>
                <a:gd name="connsiteX3" fmla="*/ 9261 w 257318"/>
                <a:gd name="connsiteY3" fmla="*/ 130104 h 148487"/>
                <a:gd name="connsiteX4" fmla="*/ 62 w 257318"/>
                <a:gd name="connsiteY4" fmla="*/ 139303 h 148487"/>
                <a:gd name="connsiteX5" fmla="*/ 9261 w 257318"/>
                <a:gd name="connsiteY5" fmla="*/ 148502 h 148487"/>
                <a:gd name="connsiteX6" fmla="*/ 175132 w 257318"/>
                <a:gd name="connsiteY6" fmla="*/ 148502 h 148487"/>
                <a:gd name="connsiteX7" fmla="*/ 256055 w 257318"/>
                <a:gd name="connsiteY7" fmla="*/ 13967 h 148487"/>
                <a:gd name="connsiteX8" fmla="*/ 252928 w 257318"/>
                <a:gd name="connsiteY8" fmla="*/ 1338 h 148487"/>
                <a:gd name="connsiteX9" fmla="*/ 252898 w 257318"/>
                <a:gd name="connsiteY9" fmla="*/ 1316 h 148487"/>
                <a:gd name="connsiteX10" fmla="*/ 245855 w 257318"/>
                <a:gd name="connsiteY10" fmla="*/ 315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55" y="315"/>
                  </a:moveTo>
                  <a:cubicBezTo>
                    <a:pt x="243508" y="911"/>
                    <a:pt x="241491" y="2405"/>
                    <a:pt x="240247" y="4481"/>
                  </a:cubicBezTo>
                  <a:lnTo>
                    <a:pt x="164638" y="130104"/>
                  </a:lnTo>
                  <a:lnTo>
                    <a:pt x="9261" y="130104"/>
                  </a:lnTo>
                  <a:cubicBezTo>
                    <a:pt x="4183" y="130104"/>
                    <a:pt x="62" y="134225"/>
                    <a:pt x="62" y="139303"/>
                  </a:cubicBezTo>
                  <a:cubicBezTo>
                    <a:pt x="62" y="144388"/>
                    <a:pt x="4183" y="148502"/>
                    <a:pt x="9261" y="148502"/>
                  </a:cubicBezTo>
                  <a:lnTo>
                    <a:pt x="175132" y="148502"/>
                  </a:lnTo>
                  <a:lnTo>
                    <a:pt x="256055" y="13967"/>
                  </a:lnTo>
                  <a:cubicBezTo>
                    <a:pt x="258682" y="9617"/>
                    <a:pt x="257284" y="3966"/>
                    <a:pt x="252928" y="1338"/>
                  </a:cubicBezTo>
                  <a:cubicBezTo>
                    <a:pt x="252920" y="1331"/>
                    <a:pt x="252906" y="1324"/>
                    <a:pt x="252898" y="1316"/>
                  </a:cubicBezTo>
                  <a:cubicBezTo>
                    <a:pt x="250779" y="50"/>
                    <a:pt x="248240" y="-310"/>
                    <a:pt x="245855" y="315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17D3C35-78CB-1C39-DBDF-9998951763AD}"/>
                </a:ext>
              </a:extLst>
            </p:cNvPr>
            <p:cNvSpPr/>
            <p:nvPr/>
          </p:nvSpPr>
          <p:spPr>
            <a:xfrm>
              <a:off x="2733691" y="3324266"/>
              <a:ext cx="257318" cy="148489"/>
            </a:xfrm>
            <a:custGeom>
              <a:avLst/>
              <a:gdLst>
                <a:gd name="connsiteX0" fmla="*/ 245855 w 257318"/>
                <a:gd name="connsiteY0" fmla="*/ 321 h 148489"/>
                <a:gd name="connsiteX1" fmla="*/ 240247 w 257318"/>
                <a:gd name="connsiteY1" fmla="*/ 4494 h 148489"/>
                <a:gd name="connsiteX2" fmla="*/ 164638 w 257318"/>
                <a:gd name="connsiteY2" fmla="*/ 130117 h 148489"/>
                <a:gd name="connsiteX3" fmla="*/ 9261 w 257318"/>
                <a:gd name="connsiteY3" fmla="*/ 130117 h 148489"/>
                <a:gd name="connsiteX4" fmla="*/ 62 w 257318"/>
                <a:gd name="connsiteY4" fmla="*/ 139316 h 148489"/>
                <a:gd name="connsiteX5" fmla="*/ 9261 w 257318"/>
                <a:gd name="connsiteY5" fmla="*/ 148515 h 148489"/>
                <a:gd name="connsiteX6" fmla="*/ 175132 w 257318"/>
                <a:gd name="connsiteY6" fmla="*/ 148515 h 148489"/>
                <a:gd name="connsiteX7" fmla="*/ 256055 w 257318"/>
                <a:gd name="connsiteY7" fmla="*/ 13980 h 148489"/>
                <a:gd name="connsiteX8" fmla="*/ 252928 w 257318"/>
                <a:gd name="connsiteY8" fmla="*/ 1352 h 148489"/>
                <a:gd name="connsiteX9" fmla="*/ 252898 w 257318"/>
                <a:gd name="connsiteY9" fmla="*/ 1329 h 148489"/>
                <a:gd name="connsiteX10" fmla="*/ 245855 w 257318"/>
                <a:gd name="connsiteY10" fmla="*/ 321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55" y="321"/>
                  </a:moveTo>
                  <a:cubicBezTo>
                    <a:pt x="243508" y="917"/>
                    <a:pt x="241491" y="2419"/>
                    <a:pt x="240247" y="4494"/>
                  </a:cubicBezTo>
                  <a:lnTo>
                    <a:pt x="164638" y="130117"/>
                  </a:lnTo>
                  <a:lnTo>
                    <a:pt x="9261" y="130117"/>
                  </a:lnTo>
                  <a:cubicBezTo>
                    <a:pt x="4183" y="130117"/>
                    <a:pt x="62" y="134238"/>
                    <a:pt x="62" y="139316"/>
                  </a:cubicBezTo>
                  <a:cubicBezTo>
                    <a:pt x="62" y="144394"/>
                    <a:pt x="4183" y="148515"/>
                    <a:pt x="9261" y="148515"/>
                  </a:cubicBezTo>
                  <a:lnTo>
                    <a:pt x="175132" y="148515"/>
                  </a:lnTo>
                  <a:lnTo>
                    <a:pt x="256055" y="13980"/>
                  </a:lnTo>
                  <a:cubicBezTo>
                    <a:pt x="258682" y="9623"/>
                    <a:pt x="257284" y="3971"/>
                    <a:pt x="252928" y="1352"/>
                  </a:cubicBezTo>
                  <a:cubicBezTo>
                    <a:pt x="252920" y="1344"/>
                    <a:pt x="252906" y="1337"/>
                    <a:pt x="252898" y="1329"/>
                  </a:cubicBezTo>
                  <a:cubicBezTo>
                    <a:pt x="250779" y="64"/>
                    <a:pt x="248240" y="-297"/>
                    <a:pt x="245855" y="321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661CA74-9703-DA0F-3CA1-170079751E96}"/>
                </a:ext>
              </a:extLst>
            </p:cNvPr>
            <p:cNvSpPr/>
            <p:nvPr/>
          </p:nvSpPr>
          <p:spPr>
            <a:xfrm>
              <a:off x="2733691" y="3610013"/>
              <a:ext cx="257318" cy="148489"/>
            </a:xfrm>
            <a:custGeom>
              <a:avLst/>
              <a:gdLst>
                <a:gd name="connsiteX0" fmla="*/ 245855 w 257318"/>
                <a:gd name="connsiteY0" fmla="*/ 332 h 148489"/>
                <a:gd name="connsiteX1" fmla="*/ 240247 w 257318"/>
                <a:gd name="connsiteY1" fmla="*/ 4505 h 148489"/>
                <a:gd name="connsiteX2" fmla="*/ 164638 w 257318"/>
                <a:gd name="connsiteY2" fmla="*/ 130128 h 148489"/>
                <a:gd name="connsiteX3" fmla="*/ 9261 w 257318"/>
                <a:gd name="connsiteY3" fmla="*/ 130128 h 148489"/>
                <a:gd name="connsiteX4" fmla="*/ 62 w 257318"/>
                <a:gd name="connsiteY4" fmla="*/ 139327 h 148489"/>
                <a:gd name="connsiteX5" fmla="*/ 9261 w 257318"/>
                <a:gd name="connsiteY5" fmla="*/ 148526 h 148489"/>
                <a:gd name="connsiteX6" fmla="*/ 175132 w 257318"/>
                <a:gd name="connsiteY6" fmla="*/ 148526 h 148489"/>
                <a:gd name="connsiteX7" fmla="*/ 256055 w 257318"/>
                <a:gd name="connsiteY7" fmla="*/ 13991 h 148489"/>
                <a:gd name="connsiteX8" fmla="*/ 252928 w 257318"/>
                <a:gd name="connsiteY8" fmla="*/ 1362 h 148489"/>
                <a:gd name="connsiteX9" fmla="*/ 252898 w 257318"/>
                <a:gd name="connsiteY9" fmla="*/ 1340 h 148489"/>
                <a:gd name="connsiteX10" fmla="*/ 245855 w 257318"/>
                <a:gd name="connsiteY10" fmla="*/ 332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55" y="332"/>
                  </a:moveTo>
                  <a:cubicBezTo>
                    <a:pt x="243508" y="935"/>
                    <a:pt x="241491" y="2429"/>
                    <a:pt x="240247" y="4505"/>
                  </a:cubicBezTo>
                  <a:lnTo>
                    <a:pt x="164638" y="130128"/>
                  </a:lnTo>
                  <a:lnTo>
                    <a:pt x="9261" y="130128"/>
                  </a:lnTo>
                  <a:cubicBezTo>
                    <a:pt x="4183" y="130128"/>
                    <a:pt x="62" y="134249"/>
                    <a:pt x="62" y="139327"/>
                  </a:cubicBezTo>
                  <a:cubicBezTo>
                    <a:pt x="62" y="144405"/>
                    <a:pt x="4183" y="148526"/>
                    <a:pt x="9261" y="148526"/>
                  </a:cubicBezTo>
                  <a:lnTo>
                    <a:pt x="175132" y="148526"/>
                  </a:lnTo>
                  <a:lnTo>
                    <a:pt x="256055" y="13991"/>
                  </a:lnTo>
                  <a:cubicBezTo>
                    <a:pt x="258682" y="9642"/>
                    <a:pt x="257284" y="3982"/>
                    <a:pt x="252928" y="1362"/>
                  </a:cubicBezTo>
                  <a:cubicBezTo>
                    <a:pt x="252920" y="1355"/>
                    <a:pt x="252906" y="1348"/>
                    <a:pt x="252898" y="1340"/>
                  </a:cubicBezTo>
                  <a:cubicBezTo>
                    <a:pt x="250779" y="74"/>
                    <a:pt x="248240" y="-286"/>
                    <a:pt x="245855" y="33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3ABF6BB-B2A8-10B3-5EFD-7D010F58F321}"/>
                </a:ext>
              </a:extLst>
            </p:cNvPr>
            <p:cNvSpPr/>
            <p:nvPr/>
          </p:nvSpPr>
          <p:spPr>
            <a:xfrm>
              <a:off x="2733691" y="3911428"/>
              <a:ext cx="257318" cy="148489"/>
            </a:xfrm>
            <a:custGeom>
              <a:avLst/>
              <a:gdLst>
                <a:gd name="connsiteX0" fmla="*/ 245855 w 257318"/>
                <a:gd name="connsiteY0" fmla="*/ 343 h 148489"/>
                <a:gd name="connsiteX1" fmla="*/ 240247 w 257318"/>
                <a:gd name="connsiteY1" fmla="*/ 4516 h 148489"/>
                <a:gd name="connsiteX2" fmla="*/ 164638 w 257318"/>
                <a:gd name="connsiteY2" fmla="*/ 130139 h 148489"/>
                <a:gd name="connsiteX3" fmla="*/ 9261 w 257318"/>
                <a:gd name="connsiteY3" fmla="*/ 130139 h 148489"/>
                <a:gd name="connsiteX4" fmla="*/ 62 w 257318"/>
                <a:gd name="connsiteY4" fmla="*/ 139339 h 148489"/>
                <a:gd name="connsiteX5" fmla="*/ 9261 w 257318"/>
                <a:gd name="connsiteY5" fmla="*/ 148538 h 148489"/>
                <a:gd name="connsiteX6" fmla="*/ 175132 w 257318"/>
                <a:gd name="connsiteY6" fmla="*/ 148538 h 148489"/>
                <a:gd name="connsiteX7" fmla="*/ 256055 w 257318"/>
                <a:gd name="connsiteY7" fmla="*/ 14002 h 148489"/>
                <a:gd name="connsiteX8" fmla="*/ 252928 w 257318"/>
                <a:gd name="connsiteY8" fmla="*/ 1374 h 148489"/>
                <a:gd name="connsiteX9" fmla="*/ 252898 w 257318"/>
                <a:gd name="connsiteY9" fmla="*/ 1352 h 148489"/>
                <a:gd name="connsiteX10" fmla="*/ 245855 w 257318"/>
                <a:gd name="connsiteY10" fmla="*/ 343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55" y="343"/>
                  </a:moveTo>
                  <a:cubicBezTo>
                    <a:pt x="243508" y="947"/>
                    <a:pt x="241491" y="2441"/>
                    <a:pt x="240247" y="4516"/>
                  </a:cubicBezTo>
                  <a:lnTo>
                    <a:pt x="164638" y="130139"/>
                  </a:lnTo>
                  <a:lnTo>
                    <a:pt x="9261" y="130139"/>
                  </a:lnTo>
                  <a:cubicBezTo>
                    <a:pt x="4183" y="130139"/>
                    <a:pt x="62" y="134261"/>
                    <a:pt x="62" y="139339"/>
                  </a:cubicBezTo>
                  <a:cubicBezTo>
                    <a:pt x="62" y="144416"/>
                    <a:pt x="4183" y="148538"/>
                    <a:pt x="9261" y="148538"/>
                  </a:cubicBezTo>
                  <a:lnTo>
                    <a:pt x="175132" y="148538"/>
                  </a:lnTo>
                  <a:lnTo>
                    <a:pt x="256055" y="14002"/>
                  </a:lnTo>
                  <a:cubicBezTo>
                    <a:pt x="258682" y="9653"/>
                    <a:pt x="257284" y="3994"/>
                    <a:pt x="252928" y="1374"/>
                  </a:cubicBezTo>
                  <a:cubicBezTo>
                    <a:pt x="252920" y="1366"/>
                    <a:pt x="252906" y="1359"/>
                    <a:pt x="252898" y="1352"/>
                  </a:cubicBezTo>
                  <a:cubicBezTo>
                    <a:pt x="250779" y="86"/>
                    <a:pt x="248240" y="-275"/>
                    <a:pt x="245855" y="343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1352DC5-8834-37D5-54F1-0E977E0B9231}"/>
                </a:ext>
              </a:extLst>
            </p:cNvPr>
            <p:cNvSpPr/>
            <p:nvPr/>
          </p:nvSpPr>
          <p:spPr>
            <a:xfrm>
              <a:off x="2733691" y="4202925"/>
              <a:ext cx="257318" cy="148487"/>
            </a:xfrm>
            <a:custGeom>
              <a:avLst/>
              <a:gdLst>
                <a:gd name="connsiteX0" fmla="*/ 245855 w 257318"/>
                <a:gd name="connsiteY0" fmla="*/ 359 h 148487"/>
                <a:gd name="connsiteX1" fmla="*/ 240247 w 257318"/>
                <a:gd name="connsiteY1" fmla="*/ 4525 h 148487"/>
                <a:gd name="connsiteX2" fmla="*/ 164638 w 257318"/>
                <a:gd name="connsiteY2" fmla="*/ 130148 h 148487"/>
                <a:gd name="connsiteX3" fmla="*/ 9261 w 257318"/>
                <a:gd name="connsiteY3" fmla="*/ 130148 h 148487"/>
                <a:gd name="connsiteX4" fmla="*/ 62 w 257318"/>
                <a:gd name="connsiteY4" fmla="*/ 139348 h 148487"/>
                <a:gd name="connsiteX5" fmla="*/ 9261 w 257318"/>
                <a:gd name="connsiteY5" fmla="*/ 148547 h 148487"/>
                <a:gd name="connsiteX6" fmla="*/ 175132 w 257318"/>
                <a:gd name="connsiteY6" fmla="*/ 148547 h 148487"/>
                <a:gd name="connsiteX7" fmla="*/ 256055 w 257318"/>
                <a:gd name="connsiteY7" fmla="*/ 14011 h 148487"/>
                <a:gd name="connsiteX8" fmla="*/ 252928 w 257318"/>
                <a:gd name="connsiteY8" fmla="*/ 1382 h 148487"/>
                <a:gd name="connsiteX9" fmla="*/ 252898 w 257318"/>
                <a:gd name="connsiteY9" fmla="*/ 1360 h 148487"/>
                <a:gd name="connsiteX10" fmla="*/ 245855 w 257318"/>
                <a:gd name="connsiteY10" fmla="*/ 359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55" y="359"/>
                  </a:moveTo>
                  <a:cubicBezTo>
                    <a:pt x="243508" y="956"/>
                    <a:pt x="241491" y="2450"/>
                    <a:pt x="240247" y="4525"/>
                  </a:cubicBezTo>
                  <a:lnTo>
                    <a:pt x="164638" y="130148"/>
                  </a:lnTo>
                  <a:lnTo>
                    <a:pt x="9261" y="130148"/>
                  </a:lnTo>
                  <a:cubicBezTo>
                    <a:pt x="4183" y="130148"/>
                    <a:pt x="62" y="134270"/>
                    <a:pt x="62" y="139348"/>
                  </a:cubicBezTo>
                  <a:cubicBezTo>
                    <a:pt x="62" y="144433"/>
                    <a:pt x="4183" y="148547"/>
                    <a:pt x="9261" y="148547"/>
                  </a:cubicBezTo>
                  <a:lnTo>
                    <a:pt x="175132" y="148547"/>
                  </a:lnTo>
                  <a:lnTo>
                    <a:pt x="256055" y="14011"/>
                  </a:lnTo>
                  <a:cubicBezTo>
                    <a:pt x="258682" y="9662"/>
                    <a:pt x="257284" y="4010"/>
                    <a:pt x="252928" y="1382"/>
                  </a:cubicBezTo>
                  <a:cubicBezTo>
                    <a:pt x="252920" y="1375"/>
                    <a:pt x="252906" y="1368"/>
                    <a:pt x="252898" y="1360"/>
                  </a:cubicBezTo>
                  <a:cubicBezTo>
                    <a:pt x="250779" y="94"/>
                    <a:pt x="248240" y="-266"/>
                    <a:pt x="245855" y="359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122C3BA-E9AB-0E5B-AD13-1013973F67E2}"/>
                </a:ext>
              </a:extLst>
            </p:cNvPr>
            <p:cNvSpPr/>
            <p:nvPr/>
          </p:nvSpPr>
          <p:spPr>
            <a:xfrm>
              <a:off x="456525" y="1890542"/>
              <a:ext cx="5545983" cy="3496103"/>
            </a:xfrm>
            <a:custGeom>
              <a:avLst/>
              <a:gdLst>
                <a:gd name="connsiteX0" fmla="*/ 76 w 5545983"/>
                <a:gd name="connsiteY0" fmla="*/ 35 h 3496103"/>
                <a:gd name="connsiteX1" fmla="*/ 5546059 w 5545983"/>
                <a:gd name="connsiteY1" fmla="*/ 35 h 3496103"/>
                <a:gd name="connsiteX2" fmla="*/ 5546059 w 5545983"/>
                <a:gd name="connsiteY2" fmla="*/ 3496138 h 3496103"/>
                <a:gd name="connsiteX3" fmla="*/ 76 w 5545983"/>
                <a:gd name="connsiteY3" fmla="*/ 3496138 h 34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5983" h="3496103">
                  <a:moveTo>
                    <a:pt x="76" y="35"/>
                  </a:moveTo>
                  <a:lnTo>
                    <a:pt x="5546059" y="35"/>
                  </a:lnTo>
                  <a:lnTo>
                    <a:pt x="5546059" y="3496138"/>
                  </a:lnTo>
                  <a:lnTo>
                    <a:pt x="76" y="3496138"/>
                  </a:lnTo>
                  <a:close/>
                </a:path>
              </a:pathLst>
            </a:custGeom>
            <a:solidFill>
              <a:srgbClr val="ECECEC"/>
            </a:solidFill>
            <a:ln w="132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51" name="Graphic 2011">
              <a:extLst>
                <a:ext uri="{FF2B5EF4-FFF2-40B4-BE49-F238E27FC236}">
                  <a16:creationId xmlns:a16="http://schemas.microsoft.com/office/drawing/2014/main" id="{4710BE3C-4291-611F-0273-388D4EA1BA06}"/>
                </a:ext>
              </a:extLst>
            </p:cNvPr>
            <p:cNvGrpSpPr/>
            <p:nvPr/>
          </p:nvGrpSpPr>
          <p:grpSpPr>
            <a:xfrm>
              <a:off x="2570123" y="4266464"/>
              <a:ext cx="73305" cy="11068"/>
              <a:chOff x="2570123" y="4266464"/>
              <a:chExt cx="73305" cy="11068"/>
            </a:xfrm>
            <a:solidFill>
              <a:srgbClr val="999999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58B7F09-1920-0F3A-CA1C-BB934A7F1D62}"/>
                  </a:ext>
                </a:extLst>
              </p:cNvPr>
              <p:cNvSpPr/>
              <p:nvPr/>
            </p:nvSpPr>
            <p:spPr>
              <a:xfrm>
                <a:off x="2570145" y="4272050"/>
                <a:ext cx="73210" cy="19471"/>
              </a:xfrm>
              <a:custGeom>
                <a:avLst/>
                <a:gdLst>
                  <a:gd name="connsiteX0" fmla="*/ 52 w 73210"/>
                  <a:gd name="connsiteY0" fmla="*/ 59 h 19471"/>
                  <a:gd name="connsiteX1" fmla="*/ 73263 w 73210"/>
                  <a:gd name="connsiteY1" fmla="*/ 5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59"/>
                    </a:moveTo>
                    <a:cubicBezTo>
                      <a:pt x="38107" y="59"/>
                      <a:pt x="41655" y="59"/>
                      <a:pt x="73263" y="5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D40964B-DABC-4622-6D0E-A5AA0DFDBC71}"/>
                  </a:ext>
                </a:extLst>
              </p:cNvPr>
              <p:cNvSpPr/>
              <p:nvPr/>
            </p:nvSpPr>
            <p:spPr>
              <a:xfrm>
                <a:off x="2570123" y="4266464"/>
                <a:ext cx="73305" cy="11068"/>
              </a:xfrm>
              <a:custGeom>
                <a:avLst/>
                <a:gdLst>
                  <a:gd name="connsiteX0" fmla="*/ 52 w 73305"/>
                  <a:gd name="connsiteY0" fmla="*/ 59 h 11068"/>
                  <a:gd name="connsiteX1" fmla="*/ 52 w 73305"/>
                  <a:gd name="connsiteY1" fmla="*/ 11127 h 11068"/>
                  <a:gd name="connsiteX2" fmla="*/ 73358 w 73305"/>
                  <a:gd name="connsiteY2" fmla="*/ 11127 h 11068"/>
                  <a:gd name="connsiteX3" fmla="*/ 73358 w 73305"/>
                  <a:gd name="connsiteY3" fmla="*/ 5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59"/>
                    </a:moveTo>
                    <a:lnTo>
                      <a:pt x="52" y="11127"/>
                    </a:lnTo>
                    <a:lnTo>
                      <a:pt x="73358" y="11127"/>
                    </a:lnTo>
                    <a:lnTo>
                      <a:pt x="73358" y="5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1ACCE9B-C55B-6488-9C87-56FE8E7A04C8}"/>
                </a:ext>
              </a:extLst>
            </p:cNvPr>
            <p:cNvSpPr/>
            <p:nvPr/>
          </p:nvSpPr>
          <p:spPr>
            <a:xfrm>
              <a:off x="879140" y="4724316"/>
              <a:ext cx="830202" cy="183047"/>
            </a:xfrm>
            <a:custGeom>
              <a:avLst/>
              <a:gdLst>
                <a:gd name="connsiteX0" fmla="*/ 3 w 830202"/>
                <a:gd name="connsiteY0" fmla="*/ 177431 h 183047"/>
                <a:gd name="connsiteX1" fmla="*/ 3 w 830202"/>
                <a:gd name="connsiteY1" fmla="*/ 169447 h 183047"/>
                <a:gd name="connsiteX2" fmla="*/ 6847 w 830202"/>
                <a:gd name="connsiteY2" fmla="*/ 169447 h 183047"/>
                <a:gd name="connsiteX3" fmla="*/ 24723 w 830202"/>
                <a:gd name="connsiteY3" fmla="*/ 167165 h 183047"/>
                <a:gd name="connsiteX4" fmla="*/ 28145 w 830202"/>
                <a:gd name="connsiteY4" fmla="*/ 157149 h 183047"/>
                <a:gd name="connsiteX5" fmla="*/ 28145 w 830202"/>
                <a:gd name="connsiteY5" fmla="*/ 20369 h 183047"/>
                <a:gd name="connsiteX6" fmla="*/ 24723 w 830202"/>
                <a:gd name="connsiteY6" fmla="*/ 10603 h 183047"/>
                <a:gd name="connsiteX7" fmla="*/ 6847 w 830202"/>
                <a:gd name="connsiteY7" fmla="*/ 8197 h 183047"/>
                <a:gd name="connsiteX8" fmla="*/ 3 w 830202"/>
                <a:gd name="connsiteY8" fmla="*/ 8197 h 183047"/>
                <a:gd name="connsiteX9" fmla="*/ 3 w 830202"/>
                <a:gd name="connsiteY9" fmla="*/ 87 h 183047"/>
                <a:gd name="connsiteX10" fmla="*/ 39809 w 830202"/>
                <a:gd name="connsiteY10" fmla="*/ 845 h 183047"/>
                <a:gd name="connsiteX11" fmla="*/ 79233 w 830202"/>
                <a:gd name="connsiteY11" fmla="*/ 87 h 183047"/>
                <a:gd name="connsiteX12" fmla="*/ 79233 w 830202"/>
                <a:gd name="connsiteY12" fmla="*/ 8197 h 183047"/>
                <a:gd name="connsiteX13" fmla="*/ 72514 w 830202"/>
                <a:gd name="connsiteY13" fmla="*/ 8197 h 183047"/>
                <a:gd name="connsiteX14" fmla="*/ 54513 w 830202"/>
                <a:gd name="connsiteY14" fmla="*/ 10603 h 183047"/>
                <a:gd name="connsiteX15" fmla="*/ 51216 w 830202"/>
                <a:gd name="connsiteY15" fmla="*/ 20369 h 183047"/>
                <a:gd name="connsiteX16" fmla="*/ 51216 w 830202"/>
                <a:gd name="connsiteY16" fmla="*/ 157149 h 183047"/>
                <a:gd name="connsiteX17" fmla="*/ 54513 w 830202"/>
                <a:gd name="connsiteY17" fmla="*/ 167033 h 183047"/>
                <a:gd name="connsiteX18" fmla="*/ 72514 w 830202"/>
                <a:gd name="connsiteY18" fmla="*/ 169439 h 183047"/>
                <a:gd name="connsiteX19" fmla="*/ 79233 w 830202"/>
                <a:gd name="connsiteY19" fmla="*/ 169439 h 183047"/>
                <a:gd name="connsiteX20" fmla="*/ 79233 w 830202"/>
                <a:gd name="connsiteY20" fmla="*/ 177431 h 183047"/>
                <a:gd name="connsiteX21" fmla="*/ 39552 w 830202"/>
                <a:gd name="connsiteY21" fmla="*/ 176673 h 183047"/>
                <a:gd name="connsiteX22" fmla="*/ 3 w 830202"/>
                <a:gd name="connsiteY22" fmla="*/ 177431 h 183047"/>
                <a:gd name="connsiteX23" fmla="*/ 95078 w 830202"/>
                <a:gd name="connsiteY23" fmla="*/ 177431 h 183047"/>
                <a:gd name="connsiteX24" fmla="*/ 95078 w 830202"/>
                <a:gd name="connsiteY24" fmla="*/ 169447 h 183047"/>
                <a:gd name="connsiteX25" fmla="*/ 110415 w 830202"/>
                <a:gd name="connsiteY25" fmla="*/ 167673 h 183047"/>
                <a:gd name="connsiteX26" fmla="*/ 118532 w 830202"/>
                <a:gd name="connsiteY26" fmla="*/ 162352 h 183047"/>
                <a:gd name="connsiteX27" fmla="*/ 121196 w 830202"/>
                <a:gd name="connsiteY27" fmla="*/ 156523 h 183047"/>
                <a:gd name="connsiteX28" fmla="*/ 121858 w 830202"/>
                <a:gd name="connsiteY28" fmla="*/ 150187 h 183047"/>
                <a:gd name="connsiteX29" fmla="*/ 121858 w 830202"/>
                <a:gd name="connsiteY29" fmla="*/ 14673 h 183047"/>
                <a:gd name="connsiteX30" fmla="*/ 120842 w 830202"/>
                <a:gd name="connsiteY30" fmla="*/ 10103 h 183047"/>
                <a:gd name="connsiteX31" fmla="*/ 115514 w 830202"/>
                <a:gd name="connsiteY31" fmla="*/ 8712 h 183047"/>
                <a:gd name="connsiteX32" fmla="*/ 102584 w 830202"/>
                <a:gd name="connsiteY32" fmla="*/ 8189 h 183047"/>
                <a:gd name="connsiteX33" fmla="*/ 95100 w 830202"/>
                <a:gd name="connsiteY33" fmla="*/ 8189 h 183047"/>
                <a:gd name="connsiteX34" fmla="*/ 95100 w 830202"/>
                <a:gd name="connsiteY34" fmla="*/ 80 h 183047"/>
                <a:gd name="connsiteX35" fmla="*/ 139219 w 830202"/>
                <a:gd name="connsiteY35" fmla="*/ 80 h 183047"/>
                <a:gd name="connsiteX36" fmla="*/ 143907 w 830202"/>
                <a:gd name="connsiteY36" fmla="*/ 594 h 183047"/>
                <a:gd name="connsiteX37" fmla="*/ 146696 w 830202"/>
                <a:gd name="connsiteY37" fmla="*/ 3509 h 183047"/>
                <a:gd name="connsiteX38" fmla="*/ 238349 w 830202"/>
                <a:gd name="connsiteY38" fmla="*/ 138265 h 183047"/>
                <a:gd name="connsiteX39" fmla="*/ 238349 w 830202"/>
                <a:gd name="connsiteY39" fmla="*/ 27338 h 183047"/>
                <a:gd name="connsiteX40" fmla="*/ 237833 w 830202"/>
                <a:gd name="connsiteY40" fmla="*/ 21134 h 183047"/>
                <a:gd name="connsiteX41" fmla="*/ 235044 w 830202"/>
                <a:gd name="connsiteY41" fmla="*/ 15306 h 183047"/>
                <a:gd name="connsiteX42" fmla="*/ 226927 w 830202"/>
                <a:gd name="connsiteY42" fmla="*/ 9978 h 183047"/>
                <a:gd name="connsiteX43" fmla="*/ 211590 w 830202"/>
                <a:gd name="connsiteY43" fmla="*/ 8211 h 183047"/>
                <a:gd name="connsiteX44" fmla="*/ 211590 w 830202"/>
                <a:gd name="connsiteY44" fmla="*/ 94 h 183047"/>
                <a:gd name="connsiteX45" fmla="*/ 241888 w 830202"/>
                <a:gd name="connsiteY45" fmla="*/ 852 h 183047"/>
                <a:gd name="connsiteX46" fmla="*/ 272312 w 830202"/>
                <a:gd name="connsiteY46" fmla="*/ 94 h 183047"/>
                <a:gd name="connsiteX47" fmla="*/ 272312 w 830202"/>
                <a:gd name="connsiteY47" fmla="*/ 8211 h 183047"/>
                <a:gd name="connsiteX48" fmla="*/ 256975 w 830202"/>
                <a:gd name="connsiteY48" fmla="*/ 9978 h 183047"/>
                <a:gd name="connsiteX49" fmla="*/ 248858 w 830202"/>
                <a:gd name="connsiteY49" fmla="*/ 15306 h 183047"/>
                <a:gd name="connsiteX50" fmla="*/ 246068 w 830202"/>
                <a:gd name="connsiteY50" fmla="*/ 21267 h 183047"/>
                <a:gd name="connsiteX51" fmla="*/ 245553 w 830202"/>
                <a:gd name="connsiteY51" fmla="*/ 27346 h 183047"/>
                <a:gd name="connsiteX52" fmla="*/ 245553 w 830202"/>
                <a:gd name="connsiteY52" fmla="*/ 170727 h 183047"/>
                <a:gd name="connsiteX53" fmla="*/ 245038 w 830202"/>
                <a:gd name="connsiteY53" fmla="*/ 176173 h 183047"/>
                <a:gd name="connsiteX54" fmla="*/ 241999 w 830202"/>
                <a:gd name="connsiteY54" fmla="*/ 177446 h 183047"/>
                <a:gd name="connsiteX55" fmla="*/ 237561 w 830202"/>
                <a:gd name="connsiteY55" fmla="*/ 174024 h 183047"/>
                <a:gd name="connsiteX56" fmla="*/ 131587 w 830202"/>
                <a:gd name="connsiteY56" fmla="*/ 18353 h 183047"/>
                <a:gd name="connsiteX57" fmla="*/ 129056 w 830202"/>
                <a:gd name="connsiteY57" fmla="*/ 15181 h 183047"/>
                <a:gd name="connsiteX58" fmla="*/ 129056 w 830202"/>
                <a:gd name="connsiteY58" fmla="*/ 150187 h 183047"/>
                <a:gd name="connsiteX59" fmla="*/ 129571 w 830202"/>
                <a:gd name="connsiteY59" fmla="*/ 156523 h 183047"/>
                <a:gd name="connsiteX60" fmla="*/ 132235 w 830202"/>
                <a:gd name="connsiteY60" fmla="*/ 162352 h 183047"/>
                <a:gd name="connsiteX61" fmla="*/ 140470 w 830202"/>
                <a:gd name="connsiteY61" fmla="*/ 167673 h 183047"/>
                <a:gd name="connsiteX62" fmla="*/ 155814 w 830202"/>
                <a:gd name="connsiteY62" fmla="*/ 169447 h 183047"/>
                <a:gd name="connsiteX63" fmla="*/ 155814 w 830202"/>
                <a:gd name="connsiteY63" fmla="*/ 177431 h 183047"/>
                <a:gd name="connsiteX64" fmla="*/ 125391 w 830202"/>
                <a:gd name="connsiteY64" fmla="*/ 176673 h 183047"/>
                <a:gd name="connsiteX65" fmla="*/ 95092 w 830202"/>
                <a:gd name="connsiteY65" fmla="*/ 177431 h 183047"/>
                <a:gd name="connsiteX66" fmla="*/ 290298 w 830202"/>
                <a:gd name="connsiteY66" fmla="*/ 177431 h 183047"/>
                <a:gd name="connsiteX67" fmla="*/ 290298 w 830202"/>
                <a:gd name="connsiteY67" fmla="*/ 169447 h 183047"/>
                <a:gd name="connsiteX68" fmla="*/ 296509 w 830202"/>
                <a:gd name="connsiteY68" fmla="*/ 169447 h 183047"/>
                <a:gd name="connsiteX69" fmla="*/ 313752 w 830202"/>
                <a:gd name="connsiteY69" fmla="*/ 167165 h 183047"/>
                <a:gd name="connsiteX70" fmla="*/ 317049 w 830202"/>
                <a:gd name="connsiteY70" fmla="*/ 157149 h 183047"/>
                <a:gd name="connsiteX71" fmla="*/ 317049 w 830202"/>
                <a:gd name="connsiteY71" fmla="*/ 20369 h 183047"/>
                <a:gd name="connsiteX72" fmla="*/ 313752 w 830202"/>
                <a:gd name="connsiteY72" fmla="*/ 10603 h 183047"/>
                <a:gd name="connsiteX73" fmla="*/ 296509 w 830202"/>
                <a:gd name="connsiteY73" fmla="*/ 8197 h 183047"/>
                <a:gd name="connsiteX74" fmla="*/ 290298 w 830202"/>
                <a:gd name="connsiteY74" fmla="*/ 8197 h 183047"/>
                <a:gd name="connsiteX75" fmla="*/ 290298 w 830202"/>
                <a:gd name="connsiteY75" fmla="*/ 87 h 183047"/>
                <a:gd name="connsiteX76" fmla="*/ 381950 w 830202"/>
                <a:gd name="connsiteY76" fmla="*/ 87 h 183047"/>
                <a:gd name="connsiteX77" fmla="*/ 425687 w 830202"/>
                <a:gd name="connsiteY77" fmla="*/ 14533 h 183047"/>
                <a:gd name="connsiteX78" fmla="*/ 443180 w 830202"/>
                <a:gd name="connsiteY78" fmla="*/ 48386 h 183047"/>
                <a:gd name="connsiteX79" fmla="*/ 425304 w 830202"/>
                <a:gd name="connsiteY79" fmla="*/ 81598 h 183047"/>
                <a:gd name="connsiteX80" fmla="*/ 383982 w 830202"/>
                <a:gd name="connsiteY80" fmla="*/ 95412 h 183047"/>
                <a:gd name="connsiteX81" fmla="*/ 340120 w 830202"/>
                <a:gd name="connsiteY81" fmla="*/ 95412 h 183047"/>
                <a:gd name="connsiteX82" fmla="*/ 340120 w 830202"/>
                <a:gd name="connsiteY82" fmla="*/ 157149 h 183047"/>
                <a:gd name="connsiteX83" fmla="*/ 343292 w 830202"/>
                <a:gd name="connsiteY83" fmla="*/ 167040 h 183047"/>
                <a:gd name="connsiteX84" fmla="*/ 360660 w 830202"/>
                <a:gd name="connsiteY84" fmla="*/ 169447 h 183047"/>
                <a:gd name="connsiteX85" fmla="*/ 366871 w 830202"/>
                <a:gd name="connsiteY85" fmla="*/ 169447 h 183047"/>
                <a:gd name="connsiteX86" fmla="*/ 366871 w 830202"/>
                <a:gd name="connsiteY86" fmla="*/ 177431 h 183047"/>
                <a:gd name="connsiteX87" fmla="*/ 328456 w 830202"/>
                <a:gd name="connsiteY87" fmla="*/ 176673 h 183047"/>
                <a:gd name="connsiteX88" fmla="*/ 290298 w 830202"/>
                <a:gd name="connsiteY88" fmla="*/ 177431 h 183047"/>
                <a:gd name="connsiteX89" fmla="*/ 339355 w 830202"/>
                <a:gd name="connsiteY89" fmla="*/ 88693 h 183047"/>
                <a:gd name="connsiteX90" fmla="*/ 375106 w 830202"/>
                <a:gd name="connsiteY90" fmla="*/ 88693 h 183047"/>
                <a:gd name="connsiteX91" fmla="*/ 395263 w 830202"/>
                <a:gd name="connsiteY91" fmla="*/ 85396 h 183047"/>
                <a:gd name="connsiteX92" fmla="*/ 407561 w 830202"/>
                <a:gd name="connsiteY92" fmla="*/ 78169 h 183047"/>
                <a:gd name="connsiteX93" fmla="*/ 413647 w 830202"/>
                <a:gd name="connsiteY93" fmla="*/ 67645 h 183047"/>
                <a:gd name="connsiteX94" fmla="*/ 416186 w 830202"/>
                <a:gd name="connsiteY94" fmla="*/ 57504 h 183047"/>
                <a:gd name="connsiteX95" fmla="*/ 416407 w 830202"/>
                <a:gd name="connsiteY95" fmla="*/ 48378 h 183047"/>
                <a:gd name="connsiteX96" fmla="*/ 416186 w 830202"/>
                <a:gd name="connsiteY96" fmla="*/ 39128 h 183047"/>
                <a:gd name="connsiteX97" fmla="*/ 413647 w 830202"/>
                <a:gd name="connsiteY97" fmla="*/ 28980 h 183047"/>
                <a:gd name="connsiteX98" fmla="*/ 407561 w 830202"/>
                <a:gd name="connsiteY98" fmla="*/ 18463 h 183047"/>
                <a:gd name="connsiteX99" fmla="*/ 395263 w 830202"/>
                <a:gd name="connsiteY99" fmla="*/ 11361 h 183047"/>
                <a:gd name="connsiteX100" fmla="*/ 375106 w 830202"/>
                <a:gd name="connsiteY100" fmla="*/ 8189 h 183047"/>
                <a:gd name="connsiteX101" fmla="*/ 352035 w 830202"/>
                <a:gd name="connsiteY101" fmla="*/ 8189 h 183047"/>
                <a:gd name="connsiteX102" fmla="*/ 341261 w 830202"/>
                <a:gd name="connsiteY102" fmla="*/ 9963 h 183047"/>
                <a:gd name="connsiteX103" fmla="*/ 339362 w 830202"/>
                <a:gd name="connsiteY103" fmla="*/ 18581 h 183047"/>
                <a:gd name="connsiteX104" fmla="*/ 466251 w 830202"/>
                <a:gd name="connsiteY104" fmla="*/ 8197 h 183047"/>
                <a:gd name="connsiteX105" fmla="*/ 466251 w 830202"/>
                <a:gd name="connsiteY105" fmla="*/ 80 h 183047"/>
                <a:gd name="connsiteX106" fmla="*/ 504659 w 830202"/>
                <a:gd name="connsiteY106" fmla="*/ 838 h 183047"/>
                <a:gd name="connsiteX107" fmla="*/ 542817 w 830202"/>
                <a:gd name="connsiteY107" fmla="*/ 80 h 183047"/>
                <a:gd name="connsiteX108" fmla="*/ 542817 w 830202"/>
                <a:gd name="connsiteY108" fmla="*/ 8197 h 183047"/>
                <a:gd name="connsiteX109" fmla="*/ 536606 w 830202"/>
                <a:gd name="connsiteY109" fmla="*/ 8197 h 183047"/>
                <a:gd name="connsiteX110" fmla="*/ 519238 w 830202"/>
                <a:gd name="connsiteY110" fmla="*/ 10603 h 183047"/>
                <a:gd name="connsiteX111" fmla="*/ 516066 w 830202"/>
                <a:gd name="connsiteY111" fmla="*/ 20362 h 183047"/>
                <a:gd name="connsiteX112" fmla="*/ 516066 w 830202"/>
                <a:gd name="connsiteY112" fmla="*/ 119241 h 183047"/>
                <a:gd name="connsiteX113" fmla="*/ 520887 w 830202"/>
                <a:gd name="connsiteY113" fmla="*/ 148649 h 183047"/>
                <a:gd name="connsiteX114" fmla="*/ 533184 w 830202"/>
                <a:gd name="connsiteY114" fmla="*/ 165892 h 183047"/>
                <a:gd name="connsiteX115" fmla="*/ 546747 w 830202"/>
                <a:gd name="connsiteY115" fmla="*/ 173244 h 183047"/>
                <a:gd name="connsiteX116" fmla="*/ 558920 w 830202"/>
                <a:gd name="connsiteY116" fmla="*/ 175143 h 183047"/>
                <a:gd name="connsiteX117" fmla="*/ 593656 w 830202"/>
                <a:gd name="connsiteY117" fmla="*/ 159423 h 183047"/>
                <a:gd name="connsiteX118" fmla="*/ 608742 w 830202"/>
                <a:gd name="connsiteY118" fmla="*/ 117460 h 183047"/>
                <a:gd name="connsiteX119" fmla="*/ 608742 w 830202"/>
                <a:gd name="connsiteY119" fmla="*/ 27331 h 183047"/>
                <a:gd name="connsiteX120" fmla="*/ 608227 w 830202"/>
                <a:gd name="connsiteY120" fmla="*/ 21120 h 183047"/>
                <a:gd name="connsiteX121" fmla="*/ 605438 w 830202"/>
                <a:gd name="connsiteY121" fmla="*/ 15291 h 183047"/>
                <a:gd name="connsiteX122" fmla="*/ 597321 w 830202"/>
                <a:gd name="connsiteY122" fmla="*/ 9970 h 183047"/>
                <a:gd name="connsiteX123" fmla="*/ 581984 w 830202"/>
                <a:gd name="connsiteY123" fmla="*/ 8197 h 183047"/>
                <a:gd name="connsiteX124" fmla="*/ 581984 w 830202"/>
                <a:gd name="connsiteY124" fmla="*/ 87 h 183047"/>
                <a:gd name="connsiteX125" fmla="*/ 612915 w 830202"/>
                <a:gd name="connsiteY125" fmla="*/ 845 h 183047"/>
                <a:gd name="connsiteX126" fmla="*/ 643463 w 830202"/>
                <a:gd name="connsiteY126" fmla="*/ 87 h 183047"/>
                <a:gd name="connsiteX127" fmla="*/ 643463 w 830202"/>
                <a:gd name="connsiteY127" fmla="*/ 8197 h 183047"/>
                <a:gd name="connsiteX128" fmla="*/ 628126 w 830202"/>
                <a:gd name="connsiteY128" fmla="*/ 9845 h 183047"/>
                <a:gd name="connsiteX129" fmla="*/ 620017 w 830202"/>
                <a:gd name="connsiteY129" fmla="*/ 15166 h 183047"/>
                <a:gd name="connsiteX130" fmla="*/ 617227 w 830202"/>
                <a:gd name="connsiteY130" fmla="*/ 21503 h 183047"/>
                <a:gd name="connsiteX131" fmla="*/ 616712 w 830202"/>
                <a:gd name="connsiteY131" fmla="*/ 28346 h 183047"/>
                <a:gd name="connsiteX132" fmla="*/ 616712 w 830202"/>
                <a:gd name="connsiteY132" fmla="*/ 111507 h 183047"/>
                <a:gd name="connsiteX133" fmla="*/ 615954 w 830202"/>
                <a:gd name="connsiteY133" fmla="*/ 129382 h 183047"/>
                <a:gd name="connsiteX134" fmla="*/ 596430 w 830202"/>
                <a:gd name="connsiteY134" fmla="*/ 167540 h 183047"/>
                <a:gd name="connsiteX135" fmla="*/ 558397 w 830202"/>
                <a:gd name="connsiteY135" fmla="*/ 183127 h 183047"/>
                <a:gd name="connsiteX136" fmla="*/ 512254 w 830202"/>
                <a:gd name="connsiteY136" fmla="*/ 164369 h 183047"/>
                <a:gd name="connsiteX137" fmla="*/ 492988 w 830202"/>
                <a:gd name="connsiteY137" fmla="*/ 118226 h 183047"/>
                <a:gd name="connsiteX138" fmla="*/ 492988 w 830202"/>
                <a:gd name="connsiteY138" fmla="*/ 20362 h 183047"/>
                <a:gd name="connsiteX139" fmla="*/ 489691 w 830202"/>
                <a:gd name="connsiteY139" fmla="*/ 10596 h 183047"/>
                <a:gd name="connsiteX140" fmla="*/ 472448 w 830202"/>
                <a:gd name="connsiteY140" fmla="*/ 8189 h 183047"/>
                <a:gd name="connsiteX141" fmla="*/ 661729 w 830202"/>
                <a:gd name="connsiteY141" fmla="*/ 60043 h 183047"/>
                <a:gd name="connsiteX142" fmla="*/ 666674 w 830202"/>
                <a:gd name="connsiteY142" fmla="*/ 1728 h 183047"/>
                <a:gd name="connsiteX143" fmla="*/ 825260 w 830202"/>
                <a:gd name="connsiteY143" fmla="*/ 1728 h 183047"/>
                <a:gd name="connsiteX144" fmla="*/ 830205 w 830202"/>
                <a:gd name="connsiteY144" fmla="*/ 60043 h 183047"/>
                <a:gd name="connsiteX145" fmla="*/ 823737 w 830202"/>
                <a:gd name="connsiteY145" fmla="*/ 60043 h 183047"/>
                <a:gd name="connsiteX146" fmla="*/ 821706 w 830202"/>
                <a:gd name="connsiteY146" fmla="*/ 41659 h 183047"/>
                <a:gd name="connsiteX147" fmla="*/ 818534 w 830202"/>
                <a:gd name="connsiteY147" fmla="*/ 28604 h 183047"/>
                <a:gd name="connsiteX148" fmla="*/ 813588 w 830202"/>
                <a:gd name="connsiteY148" fmla="*/ 19096 h 183047"/>
                <a:gd name="connsiteX149" fmla="*/ 805728 w 830202"/>
                <a:gd name="connsiteY149" fmla="*/ 13517 h 183047"/>
                <a:gd name="connsiteX150" fmla="*/ 793814 w 830202"/>
                <a:gd name="connsiteY150" fmla="*/ 10346 h 183047"/>
                <a:gd name="connsiteX151" fmla="*/ 776954 w 830202"/>
                <a:gd name="connsiteY151" fmla="*/ 9684 h 183047"/>
                <a:gd name="connsiteX152" fmla="*/ 762117 w 830202"/>
                <a:gd name="connsiteY152" fmla="*/ 10198 h 183047"/>
                <a:gd name="connsiteX153" fmla="*/ 758187 w 830202"/>
                <a:gd name="connsiteY153" fmla="*/ 13238 h 183047"/>
                <a:gd name="connsiteX154" fmla="*/ 757429 w 830202"/>
                <a:gd name="connsiteY154" fmla="*/ 20082 h 183047"/>
                <a:gd name="connsiteX155" fmla="*/ 757429 w 830202"/>
                <a:gd name="connsiteY155" fmla="*/ 156870 h 183047"/>
                <a:gd name="connsiteX156" fmla="*/ 758445 w 830202"/>
                <a:gd name="connsiteY156" fmla="*/ 164214 h 183047"/>
                <a:gd name="connsiteX157" fmla="*/ 765547 w 830202"/>
                <a:gd name="connsiteY157" fmla="*/ 167894 h 183047"/>
                <a:gd name="connsiteX158" fmla="*/ 784688 w 830202"/>
                <a:gd name="connsiteY158" fmla="*/ 169417 h 183047"/>
                <a:gd name="connsiteX159" fmla="*/ 795087 w 830202"/>
                <a:gd name="connsiteY159" fmla="*/ 169417 h 183047"/>
                <a:gd name="connsiteX160" fmla="*/ 795087 w 830202"/>
                <a:gd name="connsiteY160" fmla="*/ 177402 h 183047"/>
                <a:gd name="connsiteX161" fmla="*/ 745772 w 830202"/>
                <a:gd name="connsiteY161" fmla="*/ 176644 h 183047"/>
                <a:gd name="connsiteX162" fmla="*/ 696715 w 830202"/>
                <a:gd name="connsiteY162" fmla="*/ 177402 h 183047"/>
                <a:gd name="connsiteX163" fmla="*/ 696715 w 830202"/>
                <a:gd name="connsiteY163" fmla="*/ 169417 h 183047"/>
                <a:gd name="connsiteX164" fmla="*/ 707106 w 830202"/>
                <a:gd name="connsiteY164" fmla="*/ 169417 h 183047"/>
                <a:gd name="connsiteX165" fmla="*/ 726248 w 830202"/>
                <a:gd name="connsiteY165" fmla="*/ 167894 h 183047"/>
                <a:gd name="connsiteX166" fmla="*/ 733350 w 830202"/>
                <a:gd name="connsiteY166" fmla="*/ 164214 h 183047"/>
                <a:gd name="connsiteX167" fmla="*/ 734365 w 830202"/>
                <a:gd name="connsiteY167" fmla="*/ 156870 h 183047"/>
                <a:gd name="connsiteX168" fmla="*/ 734365 w 830202"/>
                <a:gd name="connsiteY168" fmla="*/ 20082 h 183047"/>
                <a:gd name="connsiteX169" fmla="*/ 734145 w 830202"/>
                <a:gd name="connsiteY169" fmla="*/ 14886 h 183047"/>
                <a:gd name="connsiteX170" fmla="*/ 732754 w 830202"/>
                <a:gd name="connsiteY170" fmla="*/ 12097 h 183047"/>
                <a:gd name="connsiteX171" fmla="*/ 728949 w 830202"/>
                <a:gd name="connsiteY171" fmla="*/ 10198 h 183047"/>
                <a:gd name="connsiteX172" fmla="*/ 715010 w 830202"/>
                <a:gd name="connsiteY172" fmla="*/ 9684 h 183047"/>
                <a:gd name="connsiteX173" fmla="*/ 698018 w 830202"/>
                <a:gd name="connsiteY173" fmla="*/ 10346 h 183047"/>
                <a:gd name="connsiteX174" fmla="*/ 686103 w 830202"/>
                <a:gd name="connsiteY174" fmla="*/ 13517 h 183047"/>
                <a:gd name="connsiteX175" fmla="*/ 678118 w 830202"/>
                <a:gd name="connsiteY175" fmla="*/ 19096 h 183047"/>
                <a:gd name="connsiteX176" fmla="*/ 673173 w 830202"/>
                <a:gd name="connsiteY176" fmla="*/ 28604 h 183047"/>
                <a:gd name="connsiteX177" fmla="*/ 670133 w 830202"/>
                <a:gd name="connsiteY177" fmla="*/ 41659 h 183047"/>
                <a:gd name="connsiteX178" fmla="*/ 668235 w 830202"/>
                <a:gd name="connsiteY178" fmla="*/ 60043 h 18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830202" h="183047">
                  <a:moveTo>
                    <a:pt x="3" y="177431"/>
                  </a:moveTo>
                  <a:lnTo>
                    <a:pt x="3" y="169447"/>
                  </a:lnTo>
                  <a:lnTo>
                    <a:pt x="6847" y="169447"/>
                  </a:lnTo>
                  <a:cubicBezTo>
                    <a:pt x="16561" y="169447"/>
                    <a:pt x="22522" y="168681"/>
                    <a:pt x="24723" y="167165"/>
                  </a:cubicBezTo>
                  <a:cubicBezTo>
                    <a:pt x="26997" y="165561"/>
                    <a:pt x="28145" y="162219"/>
                    <a:pt x="28145" y="157149"/>
                  </a:cubicBezTo>
                  <a:lnTo>
                    <a:pt x="28145" y="20369"/>
                  </a:lnTo>
                  <a:cubicBezTo>
                    <a:pt x="28145" y="15379"/>
                    <a:pt x="26997" y="12127"/>
                    <a:pt x="24723" y="10603"/>
                  </a:cubicBezTo>
                  <a:cubicBezTo>
                    <a:pt x="22441" y="8999"/>
                    <a:pt x="16480" y="8197"/>
                    <a:pt x="6847" y="8197"/>
                  </a:cubicBezTo>
                  <a:lnTo>
                    <a:pt x="3" y="8197"/>
                  </a:lnTo>
                  <a:lnTo>
                    <a:pt x="3" y="87"/>
                  </a:lnTo>
                  <a:cubicBezTo>
                    <a:pt x="6089" y="587"/>
                    <a:pt x="19358" y="845"/>
                    <a:pt x="39809" y="845"/>
                  </a:cubicBezTo>
                  <a:cubicBezTo>
                    <a:pt x="60091" y="845"/>
                    <a:pt x="73228" y="587"/>
                    <a:pt x="79233" y="87"/>
                  </a:cubicBezTo>
                  <a:lnTo>
                    <a:pt x="79233" y="8197"/>
                  </a:lnTo>
                  <a:lnTo>
                    <a:pt x="72514" y="8197"/>
                  </a:lnTo>
                  <a:cubicBezTo>
                    <a:pt x="62792" y="8197"/>
                    <a:pt x="56794" y="8999"/>
                    <a:pt x="54513" y="10603"/>
                  </a:cubicBezTo>
                  <a:cubicBezTo>
                    <a:pt x="52313" y="12127"/>
                    <a:pt x="51216" y="15379"/>
                    <a:pt x="51216" y="20369"/>
                  </a:cubicBezTo>
                  <a:lnTo>
                    <a:pt x="51216" y="157149"/>
                  </a:lnTo>
                  <a:cubicBezTo>
                    <a:pt x="51216" y="162131"/>
                    <a:pt x="52313" y="165428"/>
                    <a:pt x="54513" y="167033"/>
                  </a:cubicBezTo>
                  <a:cubicBezTo>
                    <a:pt x="56794" y="168637"/>
                    <a:pt x="62792" y="169439"/>
                    <a:pt x="72514" y="169439"/>
                  </a:cubicBezTo>
                  <a:lnTo>
                    <a:pt x="79233" y="169439"/>
                  </a:lnTo>
                  <a:lnTo>
                    <a:pt x="79233" y="177431"/>
                  </a:lnTo>
                  <a:cubicBezTo>
                    <a:pt x="73147" y="176924"/>
                    <a:pt x="59922" y="176673"/>
                    <a:pt x="39552" y="176673"/>
                  </a:cubicBezTo>
                  <a:cubicBezTo>
                    <a:pt x="19269" y="176673"/>
                    <a:pt x="6089" y="176924"/>
                    <a:pt x="3" y="177431"/>
                  </a:cubicBezTo>
                  <a:close/>
                  <a:moveTo>
                    <a:pt x="95078" y="177431"/>
                  </a:moveTo>
                  <a:lnTo>
                    <a:pt x="95078" y="169447"/>
                  </a:lnTo>
                  <a:cubicBezTo>
                    <a:pt x="101333" y="169447"/>
                    <a:pt x="106440" y="168850"/>
                    <a:pt x="110415" y="167673"/>
                  </a:cubicBezTo>
                  <a:cubicBezTo>
                    <a:pt x="114388" y="166407"/>
                    <a:pt x="117097" y="164634"/>
                    <a:pt x="118532" y="162352"/>
                  </a:cubicBezTo>
                  <a:cubicBezTo>
                    <a:pt x="119967" y="159982"/>
                    <a:pt x="120857" y="158040"/>
                    <a:pt x="121196" y="156523"/>
                  </a:cubicBezTo>
                  <a:cubicBezTo>
                    <a:pt x="121637" y="154919"/>
                    <a:pt x="121858" y="152807"/>
                    <a:pt x="121858" y="150187"/>
                  </a:cubicBezTo>
                  <a:lnTo>
                    <a:pt x="121858" y="14673"/>
                  </a:lnTo>
                  <a:cubicBezTo>
                    <a:pt x="121858" y="12222"/>
                    <a:pt x="121520" y="10699"/>
                    <a:pt x="120842" y="10103"/>
                  </a:cubicBezTo>
                  <a:cubicBezTo>
                    <a:pt x="120246" y="9514"/>
                    <a:pt x="118473" y="9050"/>
                    <a:pt x="115514" y="8712"/>
                  </a:cubicBezTo>
                  <a:cubicBezTo>
                    <a:pt x="110356" y="8366"/>
                    <a:pt x="106043" y="8189"/>
                    <a:pt x="102584" y="8189"/>
                  </a:cubicBezTo>
                  <a:lnTo>
                    <a:pt x="95100" y="8189"/>
                  </a:lnTo>
                  <a:lnTo>
                    <a:pt x="95100" y="80"/>
                  </a:lnTo>
                  <a:lnTo>
                    <a:pt x="139219" y="80"/>
                  </a:lnTo>
                  <a:cubicBezTo>
                    <a:pt x="141662" y="80"/>
                    <a:pt x="143230" y="249"/>
                    <a:pt x="143907" y="594"/>
                  </a:cubicBezTo>
                  <a:cubicBezTo>
                    <a:pt x="144584" y="940"/>
                    <a:pt x="145511" y="1912"/>
                    <a:pt x="146696" y="3509"/>
                  </a:cubicBezTo>
                  <a:lnTo>
                    <a:pt x="238349" y="138265"/>
                  </a:lnTo>
                  <a:lnTo>
                    <a:pt x="238349" y="27338"/>
                  </a:lnTo>
                  <a:cubicBezTo>
                    <a:pt x="238349" y="24719"/>
                    <a:pt x="238172" y="22650"/>
                    <a:pt x="237833" y="21134"/>
                  </a:cubicBezTo>
                  <a:cubicBezTo>
                    <a:pt x="237488" y="19611"/>
                    <a:pt x="236560" y="17668"/>
                    <a:pt x="235044" y="15306"/>
                  </a:cubicBezTo>
                  <a:cubicBezTo>
                    <a:pt x="233602" y="12936"/>
                    <a:pt x="230901" y="11162"/>
                    <a:pt x="226927" y="9978"/>
                  </a:cubicBezTo>
                  <a:cubicBezTo>
                    <a:pt x="222953" y="8800"/>
                    <a:pt x="217845" y="8211"/>
                    <a:pt x="211590" y="8211"/>
                  </a:cubicBezTo>
                  <a:lnTo>
                    <a:pt x="211590" y="94"/>
                  </a:lnTo>
                  <a:cubicBezTo>
                    <a:pt x="229760" y="602"/>
                    <a:pt x="239857" y="852"/>
                    <a:pt x="241888" y="852"/>
                  </a:cubicBezTo>
                  <a:cubicBezTo>
                    <a:pt x="244000" y="852"/>
                    <a:pt x="254142" y="602"/>
                    <a:pt x="272312" y="94"/>
                  </a:cubicBezTo>
                  <a:lnTo>
                    <a:pt x="272312" y="8211"/>
                  </a:lnTo>
                  <a:cubicBezTo>
                    <a:pt x="266056" y="8211"/>
                    <a:pt x="260949" y="8800"/>
                    <a:pt x="256975" y="9978"/>
                  </a:cubicBezTo>
                  <a:cubicBezTo>
                    <a:pt x="253001" y="11162"/>
                    <a:pt x="250293" y="12936"/>
                    <a:pt x="248858" y="15306"/>
                  </a:cubicBezTo>
                  <a:cubicBezTo>
                    <a:pt x="247422" y="17668"/>
                    <a:pt x="246495" y="19655"/>
                    <a:pt x="246068" y="21267"/>
                  </a:cubicBezTo>
                  <a:cubicBezTo>
                    <a:pt x="245730" y="22783"/>
                    <a:pt x="245553" y="24814"/>
                    <a:pt x="245553" y="27346"/>
                  </a:cubicBezTo>
                  <a:lnTo>
                    <a:pt x="245553" y="170727"/>
                  </a:lnTo>
                  <a:cubicBezTo>
                    <a:pt x="245553" y="173509"/>
                    <a:pt x="245384" y="175326"/>
                    <a:pt x="245038" y="176173"/>
                  </a:cubicBezTo>
                  <a:cubicBezTo>
                    <a:pt x="244700" y="177019"/>
                    <a:pt x="243684" y="177446"/>
                    <a:pt x="241999" y="177446"/>
                  </a:cubicBezTo>
                  <a:cubicBezTo>
                    <a:pt x="240821" y="177446"/>
                    <a:pt x="239342" y="176298"/>
                    <a:pt x="237561" y="174024"/>
                  </a:cubicBezTo>
                  <a:lnTo>
                    <a:pt x="131587" y="18353"/>
                  </a:lnTo>
                  <a:cubicBezTo>
                    <a:pt x="130910" y="17337"/>
                    <a:pt x="130064" y="16277"/>
                    <a:pt x="129056" y="15181"/>
                  </a:cubicBezTo>
                  <a:lnTo>
                    <a:pt x="129056" y="150187"/>
                  </a:lnTo>
                  <a:cubicBezTo>
                    <a:pt x="129056" y="152807"/>
                    <a:pt x="129225" y="154919"/>
                    <a:pt x="129571" y="156523"/>
                  </a:cubicBezTo>
                  <a:cubicBezTo>
                    <a:pt x="129917" y="158040"/>
                    <a:pt x="130800" y="159982"/>
                    <a:pt x="132235" y="162352"/>
                  </a:cubicBezTo>
                  <a:cubicBezTo>
                    <a:pt x="133758" y="164634"/>
                    <a:pt x="136503" y="166407"/>
                    <a:pt x="140470" y="167673"/>
                  </a:cubicBezTo>
                  <a:cubicBezTo>
                    <a:pt x="144444" y="168850"/>
                    <a:pt x="149559" y="169447"/>
                    <a:pt x="155814" y="169447"/>
                  </a:cubicBezTo>
                  <a:lnTo>
                    <a:pt x="155814" y="177431"/>
                  </a:lnTo>
                  <a:cubicBezTo>
                    <a:pt x="137644" y="176924"/>
                    <a:pt x="127503" y="176673"/>
                    <a:pt x="125391" y="176673"/>
                  </a:cubicBezTo>
                  <a:cubicBezTo>
                    <a:pt x="123360" y="176673"/>
                    <a:pt x="113263" y="176924"/>
                    <a:pt x="95092" y="177431"/>
                  </a:cubicBezTo>
                  <a:close/>
                  <a:moveTo>
                    <a:pt x="290298" y="177431"/>
                  </a:moveTo>
                  <a:lnTo>
                    <a:pt x="290298" y="169447"/>
                  </a:lnTo>
                  <a:lnTo>
                    <a:pt x="296509" y="169447"/>
                  </a:lnTo>
                  <a:cubicBezTo>
                    <a:pt x="305892" y="169447"/>
                    <a:pt x="311640" y="168681"/>
                    <a:pt x="313752" y="167165"/>
                  </a:cubicBezTo>
                  <a:cubicBezTo>
                    <a:pt x="315945" y="165561"/>
                    <a:pt x="317049" y="162219"/>
                    <a:pt x="317049" y="157149"/>
                  </a:cubicBezTo>
                  <a:lnTo>
                    <a:pt x="317049" y="20369"/>
                  </a:lnTo>
                  <a:cubicBezTo>
                    <a:pt x="317049" y="15379"/>
                    <a:pt x="315945" y="12127"/>
                    <a:pt x="313752" y="10603"/>
                  </a:cubicBezTo>
                  <a:cubicBezTo>
                    <a:pt x="311551" y="8999"/>
                    <a:pt x="305804" y="8197"/>
                    <a:pt x="296509" y="8197"/>
                  </a:cubicBezTo>
                  <a:lnTo>
                    <a:pt x="290298" y="8197"/>
                  </a:lnTo>
                  <a:lnTo>
                    <a:pt x="290298" y="87"/>
                  </a:lnTo>
                  <a:lnTo>
                    <a:pt x="381950" y="87"/>
                  </a:lnTo>
                  <a:cubicBezTo>
                    <a:pt x="399444" y="87"/>
                    <a:pt x="414022" y="4900"/>
                    <a:pt x="425687" y="14533"/>
                  </a:cubicBezTo>
                  <a:cubicBezTo>
                    <a:pt x="437351" y="24166"/>
                    <a:pt x="443180" y="35456"/>
                    <a:pt x="443180" y="48386"/>
                  </a:cubicBezTo>
                  <a:cubicBezTo>
                    <a:pt x="443180" y="61228"/>
                    <a:pt x="437226" y="72296"/>
                    <a:pt x="425304" y="81598"/>
                  </a:cubicBezTo>
                  <a:cubicBezTo>
                    <a:pt x="413478" y="90805"/>
                    <a:pt x="399701" y="95412"/>
                    <a:pt x="383982" y="95412"/>
                  </a:cubicBezTo>
                  <a:lnTo>
                    <a:pt x="340120" y="95412"/>
                  </a:lnTo>
                  <a:lnTo>
                    <a:pt x="340120" y="157149"/>
                  </a:lnTo>
                  <a:cubicBezTo>
                    <a:pt x="340120" y="162138"/>
                    <a:pt x="341173" y="165435"/>
                    <a:pt x="343292" y="167040"/>
                  </a:cubicBezTo>
                  <a:cubicBezTo>
                    <a:pt x="345485" y="168644"/>
                    <a:pt x="351277" y="169447"/>
                    <a:pt x="360660" y="169447"/>
                  </a:cubicBezTo>
                  <a:lnTo>
                    <a:pt x="366871" y="169447"/>
                  </a:lnTo>
                  <a:lnTo>
                    <a:pt x="366871" y="177431"/>
                  </a:lnTo>
                  <a:cubicBezTo>
                    <a:pt x="360785" y="176924"/>
                    <a:pt x="347980" y="176673"/>
                    <a:pt x="328456" y="176673"/>
                  </a:cubicBezTo>
                  <a:cubicBezTo>
                    <a:pt x="309108" y="176673"/>
                    <a:pt x="296384" y="176924"/>
                    <a:pt x="290298" y="177431"/>
                  </a:cubicBezTo>
                  <a:close/>
                  <a:moveTo>
                    <a:pt x="339355" y="88693"/>
                  </a:moveTo>
                  <a:lnTo>
                    <a:pt x="375106" y="88693"/>
                  </a:lnTo>
                  <a:cubicBezTo>
                    <a:pt x="382878" y="88693"/>
                    <a:pt x="389597" y="87596"/>
                    <a:pt x="395263" y="85396"/>
                  </a:cubicBezTo>
                  <a:cubicBezTo>
                    <a:pt x="400923" y="83195"/>
                    <a:pt x="405022" y="80789"/>
                    <a:pt x="407561" y="78169"/>
                  </a:cubicBezTo>
                  <a:cubicBezTo>
                    <a:pt x="410181" y="75468"/>
                    <a:pt x="412205" y="71958"/>
                    <a:pt x="413647" y="67645"/>
                  </a:cubicBezTo>
                  <a:cubicBezTo>
                    <a:pt x="415163" y="63252"/>
                    <a:pt x="416009" y="59874"/>
                    <a:pt x="416186" y="57504"/>
                  </a:cubicBezTo>
                  <a:cubicBezTo>
                    <a:pt x="416333" y="55060"/>
                    <a:pt x="416407" y="52014"/>
                    <a:pt x="416407" y="48378"/>
                  </a:cubicBezTo>
                  <a:cubicBezTo>
                    <a:pt x="416407" y="44574"/>
                    <a:pt x="416333" y="41490"/>
                    <a:pt x="416186" y="39128"/>
                  </a:cubicBezTo>
                  <a:cubicBezTo>
                    <a:pt x="416039" y="36677"/>
                    <a:pt x="415193" y="33300"/>
                    <a:pt x="413647" y="28980"/>
                  </a:cubicBezTo>
                  <a:cubicBezTo>
                    <a:pt x="412205" y="24586"/>
                    <a:pt x="410181" y="21083"/>
                    <a:pt x="407561" y="18463"/>
                  </a:cubicBezTo>
                  <a:cubicBezTo>
                    <a:pt x="405022" y="15755"/>
                    <a:pt x="400923" y="13393"/>
                    <a:pt x="395263" y="11361"/>
                  </a:cubicBezTo>
                  <a:cubicBezTo>
                    <a:pt x="389685" y="9242"/>
                    <a:pt x="382966" y="8189"/>
                    <a:pt x="375106" y="8189"/>
                  </a:cubicBezTo>
                  <a:lnTo>
                    <a:pt x="352035" y="8189"/>
                  </a:lnTo>
                  <a:cubicBezTo>
                    <a:pt x="346118" y="8189"/>
                    <a:pt x="342527" y="8778"/>
                    <a:pt x="341261" y="9963"/>
                  </a:cubicBezTo>
                  <a:cubicBezTo>
                    <a:pt x="339995" y="11141"/>
                    <a:pt x="339362" y="14018"/>
                    <a:pt x="339362" y="18581"/>
                  </a:cubicBezTo>
                  <a:close/>
                  <a:moveTo>
                    <a:pt x="466251" y="8197"/>
                  </a:moveTo>
                  <a:lnTo>
                    <a:pt x="466251" y="80"/>
                  </a:lnTo>
                  <a:cubicBezTo>
                    <a:pt x="472338" y="587"/>
                    <a:pt x="485143" y="838"/>
                    <a:pt x="504659" y="838"/>
                  </a:cubicBezTo>
                  <a:cubicBezTo>
                    <a:pt x="524014" y="838"/>
                    <a:pt x="536739" y="587"/>
                    <a:pt x="542817" y="80"/>
                  </a:cubicBezTo>
                  <a:lnTo>
                    <a:pt x="542817" y="8197"/>
                  </a:lnTo>
                  <a:lnTo>
                    <a:pt x="536606" y="8197"/>
                  </a:lnTo>
                  <a:cubicBezTo>
                    <a:pt x="527231" y="8197"/>
                    <a:pt x="521439" y="8999"/>
                    <a:pt x="519238" y="10603"/>
                  </a:cubicBezTo>
                  <a:cubicBezTo>
                    <a:pt x="517126" y="12119"/>
                    <a:pt x="516066" y="15379"/>
                    <a:pt x="516066" y="20362"/>
                  </a:cubicBezTo>
                  <a:lnTo>
                    <a:pt x="516066" y="119241"/>
                  </a:lnTo>
                  <a:cubicBezTo>
                    <a:pt x="516066" y="130817"/>
                    <a:pt x="517678" y="140620"/>
                    <a:pt x="520887" y="148649"/>
                  </a:cubicBezTo>
                  <a:cubicBezTo>
                    <a:pt x="524103" y="156597"/>
                    <a:pt x="528202" y="162345"/>
                    <a:pt x="533184" y="165892"/>
                  </a:cubicBezTo>
                  <a:cubicBezTo>
                    <a:pt x="538174" y="169447"/>
                    <a:pt x="542692" y="171897"/>
                    <a:pt x="546747" y="173244"/>
                  </a:cubicBezTo>
                  <a:cubicBezTo>
                    <a:pt x="550891" y="174509"/>
                    <a:pt x="554946" y="175143"/>
                    <a:pt x="558920" y="175143"/>
                  </a:cubicBezTo>
                  <a:cubicBezTo>
                    <a:pt x="572100" y="175143"/>
                    <a:pt x="583684" y="169902"/>
                    <a:pt x="593656" y="159423"/>
                  </a:cubicBezTo>
                  <a:cubicBezTo>
                    <a:pt x="603708" y="148943"/>
                    <a:pt x="608742" y="134961"/>
                    <a:pt x="608742" y="117460"/>
                  </a:cubicBezTo>
                  <a:lnTo>
                    <a:pt x="608742" y="27331"/>
                  </a:lnTo>
                  <a:cubicBezTo>
                    <a:pt x="608742" y="24711"/>
                    <a:pt x="608565" y="22643"/>
                    <a:pt x="608227" y="21120"/>
                  </a:cubicBezTo>
                  <a:cubicBezTo>
                    <a:pt x="607881" y="19596"/>
                    <a:pt x="606954" y="17654"/>
                    <a:pt x="605438" y="15291"/>
                  </a:cubicBezTo>
                  <a:cubicBezTo>
                    <a:pt x="603995" y="12929"/>
                    <a:pt x="601294" y="11155"/>
                    <a:pt x="597321" y="9970"/>
                  </a:cubicBezTo>
                  <a:cubicBezTo>
                    <a:pt x="593346" y="8785"/>
                    <a:pt x="588239" y="8197"/>
                    <a:pt x="581984" y="8197"/>
                  </a:cubicBezTo>
                  <a:lnTo>
                    <a:pt x="581984" y="87"/>
                  </a:lnTo>
                  <a:cubicBezTo>
                    <a:pt x="600662" y="587"/>
                    <a:pt x="610972" y="845"/>
                    <a:pt x="612915" y="845"/>
                  </a:cubicBezTo>
                  <a:cubicBezTo>
                    <a:pt x="614600" y="845"/>
                    <a:pt x="624785" y="587"/>
                    <a:pt x="643463" y="87"/>
                  </a:cubicBezTo>
                  <a:lnTo>
                    <a:pt x="643463" y="8197"/>
                  </a:lnTo>
                  <a:cubicBezTo>
                    <a:pt x="637215" y="8197"/>
                    <a:pt x="632100" y="8749"/>
                    <a:pt x="628126" y="9845"/>
                  </a:cubicBezTo>
                  <a:cubicBezTo>
                    <a:pt x="624152" y="10942"/>
                    <a:pt x="621452" y="12716"/>
                    <a:pt x="620017" y="15166"/>
                  </a:cubicBezTo>
                  <a:cubicBezTo>
                    <a:pt x="618574" y="17617"/>
                    <a:pt x="617647" y="19729"/>
                    <a:pt x="617227" y="21503"/>
                  </a:cubicBezTo>
                  <a:cubicBezTo>
                    <a:pt x="616882" y="23187"/>
                    <a:pt x="616712" y="25469"/>
                    <a:pt x="616712" y="28346"/>
                  </a:cubicBezTo>
                  <a:lnTo>
                    <a:pt x="616712" y="111507"/>
                  </a:lnTo>
                  <a:cubicBezTo>
                    <a:pt x="616712" y="119955"/>
                    <a:pt x="616455" y="125916"/>
                    <a:pt x="615954" y="129382"/>
                  </a:cubicBezTo>
                  <a:cubicBezTo>
                    <a:pt x="613673" y="144425"/>
                    <a:pt x="607160" y="157141"/>
                    <a:pt x="596430" y="167540"/>
                  </a:cubicBezTo>
                  <a:cubicBezTo>
                    <a:pt x="585781" y="177932"/>
                    <a:pt x="573101" y="183127"/>
                    <a:pt x="558397" y="183127"/>
                  </a:cubicBezTo>
                  <a:cubicBezTo>
                    <a:pt x="540565" y="183127"/>
                    <a:pt x="525185" y="176879"/>
                    <a:pt x="512254" y="164369"/>
                  </a:cubicBezTo>
                  <a:cubicBezTo>
                    <a:pt x="499412" y="151777"/>
                    <a:pt x="492988" y="136396"/>
                    <a:pt x="492988" y="118226"/>
                  </a:cubicBezTo>
                  <a:lnTo>
                    <a:pt x="492988" y="20362"/>
                  </a:lnTo>
                  <a:cubicBezTo>
                    <a:pt x="492988" y="15372"/>
                    <a:pt x="491891" y="12119"/>
                    <a:pt x="489691" y="10596"/>
                  </a:cubicBezTo>
                  <a:cubicBezTo>
                    <a:pt x="487490" y="8999"/>
                    <a:pt x="481743" y="8189"/>
                    <a:pt x="472448" y="8189"/>
                  </a:cubicBezTo>
                  <a:close/>
                  <a:moveTo>
                    <a:pt x="661729" y="60043"/>
                  </a:moveTo>
                  <a:lnTo>
                    <a:pt x="666674" y="1728"/>
                  </a:lnTo>
                  <a:lnTo>
                    <a:pt x="825260" y="1728"/>
                  </a:lnTo>
                  <a:lnTo>
                    <a:pt x="830205" y="60043"/>
                  </a:lnTo>
                  <a:lnTo>
                    <a:pt x="823737" y="60043"/>
                  </a:lnTo>
                  <a:cubicBezTo>
                    <a:pt x="823060" y="52272"/>
                    <a:pt x="822382" y="46142"/>
                    <a:pt x="821706" y="41659"/>
                  </a:cubicBezTo>
                  <a:cubicBezTo>
                    <a:pt x="821109" y="37185"/>
                    <a:pt x="820057" y="32828"/>
                    <a:pt x="818534" y="28604"/>
                  </a:cubicBezTo>
                  <a:cubicBezTo>
                    <a:pt x="817099" y="24291"/>
                    <a:pt x="815450" y="21120"/>
                    <a:pt x="813588" y="19096"/>
                  </a:cubicBezTo>
                  <a:cubicBezTo>
                    <a:pt x="811815" y="16984"/>
                    <a:pt x="809195" y="15122"/>
                    <a:pt x="805728" y="13517"/>
                  </a:cubicBezTo>
                  <a:cubicBezTo>
                    <a:pt x="802262" y="11832"/>
                    <a:pt x="798296" y="10772"/>
                    <a:pt x="793814" y="10346"/>
                  </a:cubicBezTo>
                  <a:cubicBezTo>
                    <a:pt x="789332" y="9904"/>
                    <a:pt x="783709" y="9684"/>
                    <a:pt x="776954" y="9684"/>
                  </a:cubicBezTo>
                  <a:cubicBezTo>
                    <a:pt x="769005" y="9684"/>
                    <a:pt x="764060" y="9860"/>
                    <a:pt x="762117" y="10198"/>
                  </a:cubicBezTo>
                  <a:cubicBezTo>
                    <a:pt x="760005" y="10706"/>
                    <a:pt x="758695" y="11722"/>
                    <a:pt x="758187" y="13238"/>
                  </a:cubicBezTo>
                  <a:cubicBezTo>
                    <a:pt x="757687" y="14680"/>
                    <a:pt x="757429" y="16962"/>
                    <a:pt x="757429" y="20082"/>
                  </a:cubicBezTo>
                  <a:lnTo>
                    <a:pt x="757429" y="156870"/>
                  </a:lnTo>
                  <a:cubicBezTo>
                    <a:pt x="757429" y="160328"/>
                    <a:pt x="757768" y="162779"/>
                    <a:pt x="758445" y="164214"/>
                  </a:cubicBezTo>
                  <a:cubicBezTo>
                    <a:pt x="759210" y="165575"/>
                    <a:pt x="761573" y="166797"/>
                    <a:pt x="765547" y="167894"/>
                  </a:cubicBezTo>
                  <a:cubicBezTo>
                    <a:pt x="769521" y="168902"/>
                    <a:pt x="775901" y="169417"/>
                    <a:pt x="784688" y="169417"/>
                  </a:cubicBezTo>
                  <a:lnTo>
                    <a:pt x="795087" y="169417"/>
                  </a:lnTo>
                  <a:lnTo>
                    <a:pt x="795087" y="177402"/>
                  </a:lnTo>
                  <a:cubicBezTo>
                    <a:pt x="787985" y="176894"/>
                    <a:pt x="771552" y="176644"/>
                    <a:pt x="745772" y="176644"/>
                  </a:cubicBezTo>
                  <a:cubicBezTo>
                    <a:pt x="720169" y="176644"/>
                    <a:pt x="703809" y="176894"/>
                    <a:pt x="696715" y="177402"/>
                  </a:cubicBezTo>
                  <a:lnTo>
                    <a:pt x="696715" y="169417"/>
                  </a:lnTo>
                  <a:lnTo>
                    <a:pt x="707106" y="169417"/>
                  </a:lnTo>
                  <a:cubicBezTo>
                    <a:pt x="715901" y="169417"/>
                    <a:pt x="722281" y="168902"/>
                    <a:pt x="726248" y="167894"/>
                  </a:cubicBezTo>
                  <a:cubicBezTo>
                    <a:pt x="730310" y="166790"/>
                    <a:pt x="732673" y="165568"/>
                    <a:pt x="733350" y="164214"/>
                  </a:cubicBezTo>
                  <a:cubicBezTo>
                    <a:pt x="734027" y="162779"/>
                    <a:pt x="734365" y="160328"/>
                    <a:pt x="734365" y="156870"/>
                  </a:cubicBezTo>
                  <a:lnTo>
                    <a:pt x="734365" y="20082"/>
                  </a:lnTo>
                  <a:cubicBezTo>
                    <a:pt x="734365" y="17638"/>
                    <a:pt x="734292" y="15902"/>
                    <a:pt x="734145" y="14886"/>
                  </a:cubicBezTo>
                  <a:cubicBezTo>
                    <a:pt x="733997" y="13870"/>
                    <a:pt x="733534" y="12943"/>
                    <a:pt x="732754" y="12097"/>
                  </a:cubicBezTo>
                  <a:cubicBezTo>
                    <a:pt x="731996" y="11170"/>
                    <a:pt x="730730" y="10537"/>
                    <a:pt x="728949" y="10198"/>
                  </a:cubicBezTo>
                  <a:cubicBezTo>
                    <a:pt x="727263" y="9860"/>
                    <a:pt x="722613" y="9684"/>
                    <a:pt x="715010" y="9684"/>
                  </a:cubicBezTo>
                  <a:cubicBezTo>
                    <a:pt x="708247" y="9684"/>
                    <a:pt x="702588" y="9904"/>
                    <a:pt x="698018" y="10346"/>
                  </a:cubicBezTo>
                  <a:cubicBezTo>
                    <a:pt x="693543" y="10787"/>
                    <a:pt x="689569" y="11847"/>
                    <a:pt x="686103" y="13517"/>
                  </a:cubicBezTo>
                  <a:cubicBezTo>
                    <a:pt x="682644" y="15122"/>
                    <a:pt x="679980" y="16984"/>
                    <a:pt x="678118" y="19096"/>
                  </a:cubicBezTo>
                  <a:cubicBezTo>
                    <a:pt x="676345" y="21127"/>
                    <a:pt x="674696" y="24291"/>
                    <a:pt x="673173" y="28604"/>
                  </a:cubicBezTo>
                  <a:cubicBezTo>
                    <a:pt x="671738" y="32828"/>
                    <a:pt x="670722" y="37185"/>
                    <a:pt x="670133" y="41659"/>
                  </a:cubicBezTo>
                  <a:cubicBezTo>
                    <a:pt x="669537" y="46142"/>
                    <a:pt x="668904" y="52272"/>
                    <a:pt x="668235" y="60043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473F737-F1FD-4467-AA94-0E16A7F7702C}"/>
                </a:ext>
              </a:extLst>
            </p:cNvPr>
            <p:cNvSpPr/>
            <p:nvPr/>
          </p:nvSpPr>
          <p:spPr>
            <a:xfrm>
              <a:off x="642847" y="5043136"/>
              <a:ext cx="1299247" cy="188788"/>
            </a:xfrm>
            <a:custGeom>
              <a:avLst/>
              <a:gdLst>
                <a:gd name="connsiteX0" fmla="*/ 3 w 1299247"/>
                <a:gd name="connsiteY0" fmla="*/ 183147 h 188788"/>
                <a:gd name="connsiteX1" fmla="*/ 3 w 1299247"/>
                <a:gd name="connsiteY1" fmla="*/ 175162 h 188788"/>
                <a:gd name="connsiteX2" fmla="*/ 15339 w 1299247"/>
                <a:gd name="connsiteY2" fmla="*/ 173388 h 188788"/>
                <a:gd name="connsiteX3" fmla="*/ 23449 w 1299247"/>
                <a:gd name="connsiteY3" fmla="*/ 168068 h 188788"/>
                <a:gd name="connsiteX4" fmla="*/ 26114 w 1299247"/>
                <a:gd name="connsiteY4" fmla="*/ 162239 h 188788"/>
                <a:gd name="connsiteX5" fmla="*/ 26776 w 1299247"/>
                <a:gd name="connsiteY5" fmla="*/ 155903 h 188788"/>
                <a:gd name="connsiteX6" fmla="*/ 26776 w 1299247"/>
                <a:gd name="connsiteY6" fmla="*/ 20388 h 188788"/>
                <a:gd name="connsiteX7" fmla="*/ 25760 w 1299247"/>
                <a:gd name="connsiteY7" fmla="*/ 15826 h 188788"/>
                <a:gd name="connsiteX8" fmla="*/ 20440 w 1299247"/>
                <a:gd name="connsiteY8" fmla="*/ 14435 h 188788"/>
                <a:gd name="connsiteX9" fmla="*/ 7509 w 1299247"/>
                <a:gd name="connsiteY9" fmla="*/ 13920 h 188788"/>
                <a:gd name="connsiteX10" fmla="*/ 32 w 1299247"/>
                <a:gd name="connsiteY10" fmla="*/ 13920 h 188788"/>
                <a:gd name="connsiteX11" fmla="*/ 32 w 1299247"/>
                <a:gd name="connsiteY11" fmla="*/ 5802 h 188788"/>
                <a:gd name="connsiteX12" fmla="*/ 44144 w 1299247"/>
                <a:gd name="connsiteY12" fmla="*/ 5802 h 188788"/>
                <a:gd name="connsiteX13" fmla="*/ 48832 w 1299247"/>
                <a:gd name="connsiteY13" fmla="*/ 6317 h 188788"/>
                <a:gd name="connsiteX14" fmla="*/ 51621 w 1299247"/>
                <a:gd name="connsiteY14" fmla="*/ 9232 h 188788"/>
                <a:gd name="connsiteX15" fmla="*/ 143274 w 1299247"/>
                <a:gd name="connsiteY15" fmla="*/ 143988 h 188788"/>
                <a:gd name="connsiteX16" fmla="*/ 143274 w 1299247"/>
                <a:gd name="connsiteY16" fmla="*/ 33069 h 188788"/>
                <a:gd name="connsiteX17" fmla="*/ 142759 w 1299247"/>
                <a:gd name="connsiteY17" fmla="*/ 26858 h 188788"/>
                <a:gd name="connsiteX18" fmla="*/ 139969 w 1299247"/>
                <a:gd name="connsiteY18" fmla="*/ 21029 h 188788"/>
                <a:gd name="connsiteX19" fmla="*/ 131859 w 1299247"/>
                <a:gd name="connsiteY19" fmla="*/ 15701 h 188788"/>
                <a:gd name="connsiteX20" fmla="*/ 116523 w 1299247"/>
                <a:gd name="connsiteY20" fmla="*/ 13927 h 188788"/>
                <a:gd name="connsiteX21" fmla="*/ 116523 w 1299247"/>
                <a:gd name="connsiteY21" fmla="*/ 5810 h 188788"/>
                <a:gd name="connsiteX22" fmla="*/ 146821 w 1299247"/>
                <a:gd name="connsiteY22" fmla="*/ 6568 h 188788"/>
                <a:gd name="connsiteX23" fmla="*/ 177244 w 1299247"/>
                <a:gd name="connsiteY23" fmla="*/ 5810 h 188788"/>
                <a:gd name="connsiteX24" fmla="*/ 177244 w 1299247"/>
                <a:gd name="connsiteY24" fmla="*/ 13927 h 188788"/>
                <a:gd name="connsiteX25" fmla="*/ 161900 w 1299247"/>
                <a:gd name="connsiteY25" fmla="*/ 15701 h 188788"/>
                <a:gd name="connsiteX26" fmla="*/ 153790 w 1299247"/>
                <a:gd name="connsiteY26" fmla="*/ 21029 h 188788"/>
                <a:gd name="connsiteX27" fmla="*/ 151001 w 1299247"/>
                <a:gd name="connsiteY27" fmla="*/ 26990 h 188788"/>
                <a:gd name="connsiteX28" fmla="*/ 150486 w 1299247"/>
                <a:gd name="connsiteY28" fmla="*/ 33076 h 188788"/>
                <a:gd name="connsiteX29" fmla="*/ 150486 w 1299247"/>
                <a:gd name="connsiteY29" fmla="*/ 176450 h 188788"/>
                <a:gd name="connsiteX30" fmla="*/ 149971 w 1299247"/>
                <a:gd name="connsiteY30" fmla="*/ 181903 h 188788"/>
                <a:gd name="connsiteX31" fmla="*/ 146931 w 1299247"/>
                <a:gd name="connsiteY31" fmla="*/ 183169 h 188788"/>
                <a:gd name="connsiteX32" fmla="*/ 142493 w 1299247"/>
                <a:gd name="connsiteY32" fmla="*/ 179747 h 188788"/>
                <a:gd name="connsiteX33" fmla="*/ 36512 w 1299247"/>
                <a:gd name="connsiteY33" fmla="*/ 24076 h 188788"/>
                <a:gd name="connsiteX34" fmla="*/ 33973 w 1299247"/>
                <a:gd name="connsiteY34" fmla="*/ 20904 h 188788"/>
                <a:gd name="connsiteX35" fmla="*/ 33973 w 1299247"/>
                <a:gd name="connsiteY35" fmla="*/ 155910 h 188788"/>
                <a:gd name="connsiteX36" fmla="*/ 34488 w 1299247"/>
                <a:gd name="connsiteY36" fmla="*/ 162247 h 188788"/>
                <a:gd name="connsiteX37" fmla="*/ 37160 w 1299247"/>
                <a:gd name="connsiteY37" fmla="*/ 168075 h 188788"/>
                <a:gd name="connsiteX38" fmla="*/ 45395 w 1299247"/>
                <a:gd name="connsiteY38" fmla="*/ 173396 h 188788"/>
                <a:gd name="connsiteX39" fmla="*/ 60732 w 1299247"/>
                <a:gd name="connsiteY39" fmla="*/ 175169 h 188788"/>
                <a:gd name="connsiteX40" fmla="*/ 60732 w 1299247"/>
                <a:gd name="connsiteY40" fmla="*/ 183154 h 188788"/>
                <a:gd name="connsiteX41" fmla="*/ 30308 w 1299247"/>
                <a:gd name="connsiteY41" fmla="*/ 182396 h 188788"/>
                <a:gd name="connsiteX42" fmla="*/ 18 w 1299247"/>
                <a:gd name="connsiteY42" fmla="*/ 183154 h 188788"/>
                <a:gd name="connsiteX43" fmla="*/ 194715 w 1299247"/>
                <a:gd name="connsiteY43" fmla="*/ 13912 h 188788"/>
                <a:gd name="connsiteX44" fmla="*/ 194715 w 1299247"/>
                <a:gd name="connsiteY44" fmla="*/ 5802 h 188788"/>
                <a:gd name="connsiteX45" fmla="*/ 233123 w 1299247"/>
                <a:gd name="connsiteY45" fmla="*/ 6560 h 188788"/>
                <a:gd name="connsiteX46" fmla="*/ 271281 w 1299247"/>
                <a:gd name="connsiteY46" fmla="*/ 5802 h 188788"/>
                <a:gd name="connsiteX47" fmla="*/ 271281 w 1299247"/>
                <a:gd name="connsiteY47" fmla="*/ 13912 h 188788"/>
                <a:gd name="connsiteX48" fmla="*/ 265070 w 1299247"/>
                <a:gd name="connsiteY48" fmla="*/ 13912 h 188788"/>
                <a:gd name="connsiteX49" fmla="*/ 247702 w 1299247"/>
                <a:gd name="connsiteY49" fmla="*/ 16319 h 188788"/>
                <a:gd name="connsiteX50" fmla="*/ 244530 w 1299247"/>
                <a:gd name="connsiteY50" fmla="*/ 26077 h 188788"/>
                <a:gd name="connsiteX51" fmla="*/ 244530 w 1299247"/>
                <a:gd name="connsiteY51" fmla="*/ 124957 h 188788"/>
                <a:gd name="connsiteX52" fmla="*/ 249351 w 1299247"/>
                <a:gd name="connsiteY52" fmla="*/ 154372 h 188788"/>
                <a:gd name="connsiteX53" fmla="*/ 261648 w 1299247"/>
                <a:gd name="connsiteY53" fmla="*/ 171607 h 188788"/>
                <a:gd name="connsiteX54" fmla="*/ 275211 w 1299247"/>
                <a:gd name="connsiteY54" fmla="*/ 178959 h 188788"/>
                <a:gd name="connsiteX55" fmla="*/ 287383 w 1299247"/>
                <a:gd name="connsiteY55" fmla="*/ 180858 h 188788"/>
                <a:gd name="connsiteX56" fmla="*/ 322112 w 1299247"/>
                <a:gd name="connsiteY56" fmla="*/ 165139 h 188788"/>
                <a:gd name="connsiteX57" fmla="*/ 337199 w 1299247"/>
                <a:gd name="connsiteY57" fmla="*/ 123183 h 188788"/>
                <a:gd name="connsiteX58" fmla="*/ 337199 w 1299247"/>
                <a:gd name="connsiteY58" fmla="*/ 33047 h 188788"/>
                <a:gd name="connsiteX59" fmla="*/ 336684 w 1299247"/>
                <a:gd name="connsiteY59" fmla="*/ 26835 h 188788"/>
                <a:gd name="connsiteX60" fmla="*/ 333894 w 1299247"/>
                <a:gd name="connsiteY60" fmla="*/ 21007 h 188788"/>
                <a:gd name="connsiteX61" fmla="*/ 325784 w 1299247"/>
                <a:gd name="connsiteY61" fmla="*/ 15679 h 188788"/>
                <a:gd name="connsiteX62" fmla="*/ 310447 w 1299247"/>
                <a:gd name="connsiteY62" fmla="*/ 13905 h 188788"/>
                <a:gd name="connsiteX63" fmla="*/ 310447 w 1299247"/>
                <a:gd name="connsiteY63" fmla="*/ 5795 h 188788"/>
                <a:gd name="connsiteX64" fmla="*/ 341379 w 1299247"/>
                <a:gd name="connsiteY64" fmla="*/ 6553 h 188788"/>
                <a:gd name="connsiteX65" fmla="*/ 371927 w 1299247"/>
                <a:gd name="connsiteY65" fmla="*/ 5795 h 188788"/>
                <a:gd name="connsiteX66" fmla="*/ 371927 w 1299247"/>
                <a:gd name="connsiteY66" fmla="*/ 13905 h 188788"/>
                <a:gd name="connsiteX67" fmla="*/ 356590 w 1299247"/>
                <a:gd name="connsiteY67" fmla="*/ 15554 h 188788"/>
                <a:gd name="connsiteX68" fmla="*/ 348473 w 1299247"/>
                <a:gd name="connsiteY68" fmla="*/ 20882 h 188788"/>
                <a:gd name="connsiteX69" fmla="*/ 345684 w 1299247"/>
                <a:gd name="connsiteY69" fmla="*/ 27218 h 188788"/>
                <a:gd name="connsiteX70" fmla="*/ 345169 w 1299247"/>
                <a:gd name="connsiteY70" fmla="*/ 34062 h 188788"/>
                <a:gd name="connsiteX71" fmla="*/ 345169 w 1299247"/>
                <a:gd name="connsiteY71" fmla="*/ 117222 h 188788"/>
                <a:gd name="connsiteX72" fmla="*/ 344411 w 1299247"/>
                <a:gd name="connsiteY72" fmla="*/ 135098 h 188788"/>
                <a:gd name="connsiteX73" fmla="*/ 324894 w 1299247"/>
                <a:gd name="connsiteY73" fmla="*/ 173256 h 188788"/>
                <a:gd name="connsiteX74" fmla="*/ 286861 w 1299247"/>
                <a:gd name="connsiteY74" fmla="*/ 188850 h 188788"/>
                <a:gd name="connsiteX75" fmla="*/ 240718 w 1299247"/>
                <a:gd name="connsiteY75" fmla="*/ 170084 h 188788"/>
                <a:gd name="connsiteX76" fmla="*/ 221451 w 1299247"/>
                <a:gd name="connsiteY76" fmla="*/ 123941 h 188788"/>
                <a:gd name="connsiteX77" fmla="*/ 221451 w 1299247"/>
                <a:gd name="connsiteY77" fmla="*/ 26077 h 188788"/>
                <a:gd name="connsiteX78" fmla="*/ 218154 w 1299247"/>
                <a:gd name="connsiteY78" fmla="*/ 16319 h 188788"/>
                <a:gd name="connsiteX79" fmla="*/ 200912 w 1299247"/>
                <a:gd name="connsiteY79" fmla="*/ 13912 h 188788"/>
                <a:gd name="connsiteX80" fmla="*/ 390443 w 1299247"/>
                <a:gd name="connsiteY80" fmla="*/ 183147 h 188788"/>
                <a:gd name="connsiteX81" fmla="*/ 390443 w 1299247"/>
                <a:gd name="connsiteY81" fmla="*/ 175162 h 188788"/>
                <a:gd name="connsiteX82" fmla="*/ 405780 w 1299247"/>
                <a:gd name="connsiteY82" fmla="*/ 173388 h 188788"/>
                <a:gd name="connsiteX83" fmla="*/ 413897 w 1299247"/>
                <a:gd name="connsiteY83" fmla="*/ 168068 h 188788"/>
                <a:gd name="connsiteX84" fmla="*/ 416686 w 1299247"/>
                <a:gd name="connsiteY84" fmla="*/ 162239 h 188788"/>
                <a:gd name="connsiteX85" fmla="*/ 417201 w 1299247"/>
                <a:gd name="connsiteY85" fmla="*/ 155903 h 188788"/>
                <a:gd name="connsiteX86" fmla="*/ 417201 w 1299247"/>
                <a:gd name="connsiteY86" fmla="*/ 26092 h 188788"/>
                <a:gd name="connsiteX87" fmla="*/ 413904 w 1299247"/>
                <a:gd name="connsiteY87" fmla="*/ 16333 h 188788"/>
                <a:gd name="connsiteX88" fmla="*/ 396662 w 1299247"/>
                <a:gd name="connsiteY88" fmla="*/ 13927 h 188788"/>
                <a:gd name="connsiteX89" fmla="*/ 390450 w 1299247"/>
                <a:gd name="connsiteY89" fmla="*/ 13927 h 188788"/>
                <a:gd name="connsiteX90" fmla="*/ 390450 w 1299247"/>
                <a:gd name="connsiteY90" fmla="*/ 5810 h 188788"/>
                <a:gd name="connsiteX91" fmla="*/ 434312 w 1299247"/>
                <a:gd name="connsiteY91" fmla="*/ 5810 h 188788"/>
                <a:gd name="connsiteX92" fmla="*/ 440273 w 1299247"/>
                <a:gd name="connsiteY92" fmla="*/ 6700 h 188788"/>
                <a:gd name="connsiteX93" fmla="*/ 443445 w 1299247"/>
                <a:gd name="connsiteY93" fmla="*/ 11520 h 188788"/>
                <a:gd name="connsiteX94" fmla="*/ 499729 w 1299247"/>
                <a:gd name="connsiteY94" fmla="*/ 156926 h 188788"/>
                <a:gd name="connsiteX95" fmla="*/ 556520 w 1299247"/>
                <a:gd name="connsiteY95" fmla="*/ 10763 h 188788"/>
                <a:gd name="connsiteX96" fmla="*/ 558927 w 1299247"/>
                <a:gd name="connsiteY96" fmla="*/ 6450 h 188788"/>
                <a:gd name="connsiteX97" fmla="*/ 565138 w 1299247"/>
                <a:gd name="connsiteY97" fmla="*/ 5788 h 188788"/>
                <a:gd name="connsiteX98" fmla="*/ 609000 w 1299247"/>
                <a:gd name="connsiteY98" fmla="*/ 5788 h 188788"/>
                <a:gd name="connsiteX99" fmla="*/ 609000 w 1299247"/>
                <a:gd name="connsiteY99" fmla="*/ 13898 h 188788"/>
                <a:gd name="connsiteX100" fmla="*/ 602788 w 1299247"/>
                <a:gd name="connsiteY100" fmla="*/ 13898 h 188788"/>
                <a:gd name="connsiteX101" fmla="*/ 585420 w 1299247"/>
                <a:gd name="connsiteY101" fmla="*/ 16304 h 188788"/>
                <a:gd name="connsiteX102" fmla="*/ 582249 w 1299247"/>
                <a:gd name="connsiteY102" fmla="*/ 26070 h 188788"/>
                <a:gd name="connsiteX103" fmla="*/ 582249 w 1299247"/>
                <a:gd name="connsiteY103" fmla="*/ 162850 h 188788"/>
                <a:gd name="connsiteX104" fmla="*/ 585420 w 1299247"/>
                <a:gd name="connsiteY104" fmla="*/ 172734 h 188788"/>
                <a:gd name="connsiteX105" fmla="*/ 602788 w 1299247"/>
                <a:gd name="connsiteY105" fmla="*/ 175140 h 188788"/>
                <a:gd name="connsiteX106" fmla="*/ 609000 w 1299247"/>
                <a:gd name="connsiteY106" fmla="*/ 175140 h 188788"/>
                <a:gd name="connsiteX107" fmla="*/ 609000 w 1299247"/>
                <a:gd name="connsiteY107" fmla="*/ 183132 h 188788"/>
                <a:gd name="connsiteX108" fmla="*/ 571857 w 1299247"/>
                <a:gd name="connsiteY108" fmla="*/ 182374 h 188788"/>
                <a:gd name="connsiteX109" fmla="*/ 534465 w 1299247"/>
                <a:gd name="connsiteY109" fmla="*/ 183132 h 188788"/>
                <a:gd name="connsiteX110" fmla="*/ 534465 w 1299247"/>
                <a:gd name="connsiteY110" fmla="*/ 175140 h 188788"/>
                <a:gd name="connsiteX111" fmla="*/ 540801 w 1299247"/>
                <a:gd name="connsiteY111" fmla="*/ 175140 h 188788"/>
                <a:gd name="connsiteX112" fmla="*/ 558036 w 1299247"/>
                <a:gd name="connsiteY112" fmla="*/ 172866 h 188788"/>
                <a:gd name="connsiteX113" fmla="*/ 561208 w 1299247"/>
                <a:gd name="connsiteY113" fmla="*/ 162850 h 188788"/>
                <a:gd name="connsiteX114" fmla="*/ 561208 w 1299247"/>
                <a:gd name="connsiteY114" fmla="*/ 13898 h 188788"/>
                <a:gd name="connsiteX115" fmla="*/ 560987 w 1299247"/>
                <a:gd name="connsiteY115" fmla="*/ 13898 h 188788"/>
                <a:gd name="connsiteX116" fmla="*/ 497227 w 1299247"/>
                <a:gd name="connsiteY116" fmla="*/ 178187 h 188788"/>
                <a:gd name="connsiteX117" fmla="*/ 492539 w 1299247"/>
                <a:gd name="connsiteY117" fmla="*/ 183132 h 188788"/>
                <a:gd name="connsiteX118" fmla="*/ 487343 w 1299247"/>
                <a:gd name="connsiteY118" fmla="*/ 177429 h 188788"/>
                <a:gd name="connsiteX119" fmla="*/ 424715 w 1299247"/>
                <a:gd name="connsiteY119" fmla="*/ 15929 h 188788"/>
                <a:gd name="connsiteX120" fmla="*/ 424502 w 1299247"/>
                <a:gd name="connsiteY120" fmla="*/ 15929 h 188788"/>
                <a:gd name="connsiteX121" fmla="*/ 424502 w 1299247"/>
                <a:gd name="connsiteY121" fmla="*/ 155881 h 188788"/>
                <a:gd name="connsiteX122" fmla="*/ 425017 w 1299247"/>
                <a:gd name="connsiteY122" fmla="*/ 162217 h 188788"/>
                <a:gd name="connsiteX123" fmla="*/ 427674 w 1299247"/>
                <a:gd name="connsiteY123" fmla="*/ 168046 h 188788"/>
                <a:gd name="connsiteX124" fmla="*/ 435916 w 1299247"/>
                <a:gd name="connsiteY124" fmla="*/ 173367 h 188788"/>
                <a:gd name="connsiteX125" fmla="*/ 451253 w 1299247"/>
                <a:gd name="connsiteY125" fmla="*/ 175140 h 188788"/>
                <a:gd name="connsiteX126" fmla="*/ 451253 w 1299247"/>
                <a:gd name="connsiteY126" fmla="*/ 183125 h 188788"/>
                <a:gd name="connsiteX127" fmla="*/ 420830 w 1299247"/>
                <a:gd name="connsiteY127" fmla="*/ 182367 h 188788"/>
                <a:gd name="connsiteX128" fmla="*/ 390531 w 1299247"/>
                <a:gd name="connsiteY128" fmla="*/ 183125 h 188788"/>
                <a:gd name="connsiteX129" fmla="*/ 627876 w 1299247"/>
                <a:gd name="connsiteY129" fmla="*/ 183147 h 188788"/>
                <a:gd name="connsiteX130" fmla="*/ 627876 w 1299247"/>
                <a:gd name="connsiteY130" fmla="*/ 175162 h 188788"/>
                <a:gd name="connsiteX131" fmla="*/ 634087 w 1299247"/>
                <a:gd name="connsiteY131" fmla="*/ 175162 h 188788"/>
                <a:gd name="connsiteX132" fmla="*/ 651330 w 1299247"/>
                <a:gd name="connsiteY132" fmla="*/ 172881 h 188788"/>
                <a:gd name="connsiteX133" fmla="*/ 654627 w 1299247"/>
                <a:gd name="connsiteY133" fmla="*/ 162865 h 188788"/>
                <a:gd name="connsiteX134" fmla="*/ 654627 w 1299247"/>
                <a:gd name="connsiteY134" fmla="*/ 26084 h 188788"/>
                <a:gd name="connsiteX135" fmla="*/ 651330 w 1299247"/>
                <a:gd name="connsiteY135" fmla="*/ 16326 h 188788"/>
                <a:gd name="connsiteX136" fmla="*/ 634087 w 1299247"/>
                <a:gd name="connsiteY136" fmla="*/ 13920 h 188788"/>
                <a:gd name="connsiteX137" fmla="*/ 627876 w 1299247"/>
                <a:gd name="connsiteY137" fmla="*/ 13920 h 188788"/>
                <a:gd name="connsiteX138" fmla="*/ 627876 w 1299247"/>
                <a:gd name="connsiteY138" fmla="*/ 5802 h 188788"/>
                <a:gd name="connsiteX139" fmla="*/ 722826 w 1299247"/>
                <a:gd name="connsiteY139" fmla="*/ 5802 h 188788"/>
                <a:gd name="connsiteX140" fmla="*/ 764023 w 1299247"/>
                <a:gd name="connsiteY140" fmla="*/ 19116 h 188788"/>
                <a:gd name="connsiteX141" fmla="*/ 780508 w 1299247"/>
                <a:gd name="connsiteY141" fmla="*/ 49664 h 188788"/>
                <a:gd name="connsiteX142" fmla="*/ 768336 w 1299247"/>
                <a:gd name="connsiteY142" fmla="*/ 75400 h 188788"/>
                <a:gd name="connsiteX143" fmla="*/ 737405 w 1299247"/>
                <a:gd name="connsiteY143" fmla="*/ 90486 h 188788"/>
                <a:gd name="connsiteX144" fmla="*/ 773156 w 1299247"/>
                <a:gd name="connsiteY144" fmla="*/ 105823 h 188788"/>
                <a:gd name="connsiteX145" fmla="*/ 787477 w 1299247"/>
                <a:gd name="connsiteY145" fmla="*/ 135613 h 188788"/>
                <a:gd name="connsiteX146" fmla="*/ 771125 w 1299247"/>
                <a:gd name="connsiteY146" fmla="*/ 168951 h 188788"/>
                <a:gd name="connsiteX147" fmla="*/ 729670 w 1299247"/>
                <a:gd name="connsiteY147" fmla="*/ 183154 h 188788"/>
                <a:gd name="connsiteX148" fmla="*/ 676175 w 1299247"/>
                <a:gd name="connsiteY148" fmla="*/ 164763 h 188788"/>
                <a:gd name="connsiteX149" fmla="*/ 678074 w 1299247"/>
                <a:gd name="connsiteY149" fmla="*/ 173388 h 188788"/>
                <a:gd name="connsiteX150" fmla="*/ 688848 w 1299247"/>
                <a:gd name="connsiteY150" fmla="*/ 175162 h 188788"/>
                <a:gd name="connsiteX151" fmla="*/ 721303 w 1299247"/>
                <a:gd name="connsiteY151" fmla="*/ 175162 h 188788"/>
                <a:gd name="connsiteX152" fmla="*/ 750710 w 1299247"/>
                <a:gd name="connsiteY152" fmla="*/ 162990 h 188788"/>
                <a:gd name="connsiteX153" fmla="*/ 761492 w 1299247"/>
                <a:gd name="connsiteY153" fmla="*/ 135356 h 188788"/>
                <a:gd name="connsiteX154" fmla="*/ 751984 w 1299247"/>
                <a:gd name="connsiteY154" fmla="*/ 106956 h 188788"/>
                <a:gd name="connsiteX155" fmla="*/ 724982 w 1299247"/>
                <a:gd name="connsiteY155" fmla="*/ 93775 h 188788"/>
                <a:gd name="connsiteX156" fmla="*/ 676175 w 1299247"/>
                <a:gd name="connsiteY156" fmla="*/ 93775 h 188788"/>
                <a:gd name="connsiteX157" fmla="*/ 676175 w 1299247"/>
                <a:gd name="connsiteY157" fmla="*/ 88072 h 188788"/>
                <a:gd name="connsiteX158" fmla="*/ 713825 w 1299247"/>
                <a:gd name="connsiteY158" fmla="*/ 88072 h 188788"/>
                <a:gd name="connsiteX159" fmla="*/ 744506 w 1299247"/>
                <a:gd name="connsiteY159" fmla="*/ 76032 h 188788"/>
                <a:gd name="connsiteX160" fmla="*/ 755280 w 1299247"/>
                <a:gd name="connsiteY160" fmla="*/ 49664 h 188788"/>
                <a:gd name="connsiteX161" fmla="*/ 746663 w 1299247"/>
                <a:gd name="connsiteY161" fmla="*/ 25452 h 188788"/>
                <a:gd name="connsiteX162" fmla="*/ 721052 w 1299247"/>
                <a:gd name="connsiteY162" fmla="*/ 13912 h 188788"/>
                <a:gd name="connsiteX163" fmla="*/ 688855 w 1299247"/>
                <a:gd name="connsiteY163" fmla="*/ 13912 h 188788"/>
                <a:gd name="connsiteX164" fmla="*/ 678081 w 1299247"/>
                <a:gd name="connsiteY164" fmla="*/ 15686 h 188788"/>
                <a:gd name="connsiteX165" fmla="*/ 676183 w 1299247"/>
                <a:gd name="connsiteY165" fmla="*/ 24311 h 188788"/>
                <a:gd name="connsiteX166" fmla="*/ 810806 w 1299247"/>
                <a:gd name="connsiteY166" fmla="*/ 183147 h 188788"/>
                <a:gd name="connsiteX167" fmla="*/ 810806 w 1299247"/>
                <a:gd name="connsiteY167" fmla="*/ 175162 h 188788"/>
                <a:gd name="connsiteX168" fmla="*/ 817017 w 1299247"/>
                <a:gd name="connsiteY168" fmla="*/ 175162 h 188788"/>
                <a:gd name="connsiteX169" fmla="*/ 834253 w 1299247"/>
                <a:gd name="connsiteY169" fmla="*/ 172881 h 188788"/>
                <a:gd name="connsiteX170" fmla="*/ 837550 w 1299247"/>
                <a:gd name="connsiteY170" fmla="*/ 162865 h 188788"/>
                <a:gd name="connsiteX171" fmla="*/ 837550 w 1299247"/>
                <a:gd name="connsiteY171" fmla="*/ 26842 h 188788"/>
                <a:gd name="connsiteX172" fmla="*/ 834253 w 1299247"/>
                <a:gd name="connsiteY172" fmla="*/ 17084 h 188788"/>
                <a:gd name="connsiteX173" fmla="*/ 817017 w 1299247"/>
                <a:gd name="connsiteY173" fmla="*/ 14678 h 188788"/>
                <a:gd name="connsiteX174" fmla="*/ 810806 w 1299247"/>
                <a:gd name="connsiteY174" fmla="*/ 14678 h 188788"/>
                <a:gd name="connsiteX175" fmla="*/ 810806 w 1299247"/>
                <a:gd name="connsiteY175" fmla="*/ 6560 h 188788"/>
                <a:gd name="connsiteX176" fmla="*/ 956969 w 1299247"/>
                <a:gd name="connsiteY176" fmla="*/ 6560 h 188788"/>
                <a:gd name="connsiteX177" fmla="*/ 964196 w 1299247"/>
                <a:gd name="connsiteY177" fmla="*/ 65001 h 188788"/>
                <a:gd name="connsiteX178" fmla="*/ 957727 w 1299247"/>
                <a:gd name="connsiteY178" fmla="*/ 65001 h 188788"/>
                <a:gd name="connsiteX179" fmla="*/ 953547 w 1299247"/>
                <a:gd name="connsiteY179" fmla="*/ 41679 h 188788"/>
                <a:gd name="connsiteX180" fmla="*/ 945555 w 1299247"/>
                <a:gd name="connsiteY180" fmla="*/ 26467 h 188788"/>
                <a:gd name="connsiteX181" fmla="*/ 930726 w 1299247"/>
                <a:gd name="connsiteY181" fmla="*/ 17342 h 188788"/>
                <a:gd name="connsiteX182" fmla="*/ 906772 w 1299247"/>
                <a:gd name="connsiteY182" fmla="*/ 14678 h 188788"/>
                <a:gd name="connsiteX183" fmla="*/ 873301 w 1299247"/>
                <a:gd name="connsiteY183" fmla="*/ 14678 h 188788"/>
                <a:gd name="connsiteX184" fmla="*/ 862527 w 1299247"/>
                <a:gd name="connsiteY184" fmla="*/ 16577 h 188788"/>
                <a:gd name="connsiteX185" fmla="*/ 860629 w 1299247"/>
                <a:gd name="connsiteY185" fmla="*/ 25069 h 188788"/>
                <a:gd name="connsiteX186" fmla="*/ 860629 w 1299247"/>
                <a:gd name="connsiteY186" fmla="*/ 87307 h 188788"/>
                <a:gd name="connsiteX187" fmla="*/ 883950 w 1299247"/>
                <a:gd name="connsiteY187" fmla="*/ 87307 h 188788"/>
                <a:gd name="connsiteX188" fmla="*/ 906897 w 1299247"/>
                <a:gd name="connsiteY188" fmla="*/ 81096 h 188788"/>
                <a:gd name="connsiteX189" fmla="*/ 911967 w 1299247"/>
                <a:gd name="connsiteY189" fmla="*/ 57009 h 188788"/>
                <a:gd name="connsiteX190" fmla="*/ 918561 w 1299247"/>
                <a:gd name="connsiteY190" fmla="*/ 57009 h 188788"/>
                <a:gd name="connsiteX191" fmla="*/ 918561 w 1299247"/>
                <a:gd name="connsiteY191" fmla="*/ 125722 h 188788"/>
                <a:gd name="connsiteX192" fmla="*/ 911967 w 1299247"/>
                <a:gd name="connsiteY192" fmla="*/ 125722 h 188788"/>
                <a:gd name="connsiteX193" fmla="*/ 906897 w 1299247"/>
                <a:gd name="connsiteY193" fmla="*/ 101761 h 188788"/>
                <a:gd name="connsiteX194" fmla="*/ 883950 w 1299247"/>
                <a:gd name="connsiteY194" fmla="*/ 95424 h 188788"/>
                <a:gd name="connsiteX195" fmla="*/ 860629 w 1299247"/>
                <a:gd name="connsiteY195" fmla="*/ 95424 h 188788"/>
                <a:gd name="connsiteX196" fmla="*/ 860629 w 1299247"/>
                <a:gd name="connsiteY196" fmla="*/ 164763 h 188788"/>
                <a:gd name="connsiteX197" fmla="*/ 862527 w 1299247"/>
                <a:gd name="connsiteY197" fmla="*/ 173388 h 188788"/>
                <a:gd name="connsiteX198" fmla="*/ 873301 w 1299247"/>
                <a:gd name="connsiteY198" fmla="*/ 175162 h 188788"/>
                <a:gd name="connsiteX199" fmla="*/ 907905 w 1299247"/>
                <a:gd name="connsiteY199" fmla="*/ 175162 h 188788"/>
                <a:gd name="connsiteX200" fmla="*/ 927179 w 1299247"/>
                <a:gd name="connsiteY200" fmla="*/ 173764 h 188788"/>
                <a:gd name="connsiteX201" fmla="*/ 941125 w 1299247"/>
                <a:gd name="connsiteY201" fmla="*/ 168693 h 188788"/>
                <a:gd name="connsiteX202" fmla="*/ 950633 w 1299247"/>
                <a:gd name="connsiteY202" fmla="*/ 160833 h 188788"/>
                <a:gd name="connsiteX203" fmla="*/ 957227 w 1299247"/>
                <a:gd name="connsiteY203" fmla="*/ 149169 h 188788"/>
                <a:gd name="connsiteX204" fmla="*/ 961532 w 1299247"/>
                <a:gd name="connsiteY204" fmla="*/ 134590 h 188788"/>
                <a:gd name="connsiteX205" fmla="*/ 964954 w 1299247"/>
                <a:gd name="connsiteY205" fmla="*/ 116207 h 188788"/>
                <a:gd name="connsiteX206" fmla="*/ 971430 w 1299247"/>
                <a:gd name="connsiteY206" fmla="*/ 116207 h 188788"/>
                <a:gd name="connsiteX207" fmla="*/ 960524 w 1299247"/>
                <a:gd name="connsiteY207" fmla="*/ 183140 h 188788"/>
                <a:gd name="connsiteX208" fmla="*/ 987775 w 1299247"/>
                <a:gd name="connsiteY208" fmla="*/ 183147 h 188788"/>
                <a:gd name="connsiteX209" fmla="*/ 987775 w 1299247"/>
                <a:gd name="connsiteY209" fmla="*/ 175162 h 188788"/>
                <a:gd name="connsiteX210" fmla="*/ 993987 w 1299247"/>
                <a:gd name="connsiteY210" fmla="*/ 175162 h 188788"/>
                <a:gd name="connsiteX211" fmla="*/ 1011222 w 1299247"/>
                <a:gd name="connsiteY211" fmla="*/ 172881 h 188788"/>
                <a:gd name="connsiteX212" fmla="*/ 1014519 w 1299247"/>
                <a:gd name="connsiteY212" fmla="*/ 162865 h 188788"/>
                <a:gd name="connsiteX213" fmla="*/ 1014519 w 1299247"/>
                <a:gd name="connsiteY213" fmla="*/ 26084 h 188788"/>
                <a:gd name="connsiteX214" fmla="*/ 1011222 w 1299247"/>
                <a:gd name="connsiteY214" fmla="*/ 16326 h 188788"/>
                <a:gd name="connsiteX215" fmla="*/ 993987 w 1299247"/>
                <a:gd name="connsiteY215" fmla="*/ 13920 h 188788"/>
                <a:gd name="connsiteX216" fmla="*/ 987775 w 1299247"/>
                <a:gd name="connsiteY216" fmla="*/ 13920 h 188788"/>
                <a:gd name="connsiteX217" fmla="*/ 987775 w 1299247"/>
                <a:gd name="connsiteY217" fmla="*/ 5802 h 188788"/>
                <a:gd name="connsiteX218" fmla="*/ 1069287 w 1299247"/>
                <a:gd name="connsiteY218" fmla="*/ 5802 h 188788"/>
                <a:gd name="connsiteX219" fmla="*/ 1117204 w 1299247"/>
                <a:gd name="connsiteY219" fmla="*/ 19748 h 188788"/>
                <a:gd name="connsiteX220" fmla="*/ 1136978 w 1299247"/>
                <a:gd name="connsiteY220" fmla="*/ 52578 h 188788"/>
                <a:gd name="connsiteX221" fmla="*/ 1124173 w 1299247"/>
                <a:gd name="connsiteY221" fmla="*/ 78564 h 188788"/>
                <a:gd name="connsiteX222" fmla="*/ 1091593 w 1299247"/>
                <a:gd name="connsiteY222" fmla="*/ 94924 h 188788"/>
                <a:gd name="connsiteX223" fmla="*/ 1123290 w 1299247"/>
                <a:gd name="connsiteY223" fmla="*/ 124964 h 188788"/>
                <a:gd name="connsiteX224" fmla="*/ 1126587 w 1299247"/>
                <a:gd name="connsiteY224" fmla="*/ 145755 h 188788"/>
                <a:gd name="connsiteX225" fmla="*/ 1128235 w 1299247"/>
                <a:gd name="connsiteY225" fmla="*/ 157036 h 188788"/>
                <a:gd name="connsiteX226" fmla="*/ 1130126 w 1299247"/>
                <a:gd name="connsiteY226" fmla="*/ 166037 h 188788"/>
                <a:gd name="connsiteX227" fmla="*/ 1132415 w 1299247"/>
                <a:gd name="connsiteY227" fmla="*/ 173771 h 188788"/>
                <a:gd name="connsiteX228" fmla="*/ 1135447 w 1299247"/>
                <a:gd name="connsiteY228" fmla="*/ 178842 h 188788"/>
                <a:gd name="connsiteX229" fmla="*/ 1139502 w 1299247"/>
                <a:gd name="connsiteY229" fmla="*/ 182264 h 188788"/>
                <a:gd name="connsiteX230" fmla="*/ 1145088 w 1299247"/>
                <a:gd name="connsiteY230" fmla="*/ 183154 h 188788"/>
                <a:gd name="connsiteX231" fmla="*/ 1156112 w 1299247"/>
                <a:gd name="connsiteY231" fmla="*/ 177826 h 188788"/>
                <a:gd name="connsiteX232" fmla="*/ 1162198 w 1299247"/>
                <a:gd name="connsiteY232" fmla="*/ 160075 h 188788"/>
                <a:gd name="connsiteX233" fmla="*/ 1165370 w 1299247"/>
                <a:gd name="connsiteY233" fmla="*/ 155888 h 188788"/>
                <a:gd name="connsiteX234" fmla="*/ 1168667 w 1299247"/>
                <a:gd name="connsiteY234" fmla="*/ 160075 h 188788"/>
                <a:gd name="connsiteX235" fmla="*/ 1167651 w 1299247"/>
                <a:gd name="connsiteY235" fmla="*/ 168060 h 188788"/>
                <a:gd name="connsiteX236" fmla="*/ 1164104 w 1299247"/>
                <a:gd name="connsiteY236" fmla="*/ 177193 h 188788"/>
                <a:gd name="connsiteX237" fmla="*/ 1156370 w 1299247"/>
                <a:gd name="connsiteY237" fmla="*/ 185428 h 188788"/>
                <a:gd name="connsiteX238" fmla="*/ 1144072 w 1299247"/>
                <a:gd name="connsiteY238" fmla="*/ 188850 h 188788"/>
                <a:gd name="connsiteX239" fmla="*/ 1111368 w 1299247"/>
                <a:gd name="connsiteY239" fmla="*/ 177952 h 188788"/>
                <a:gd name="connsiteX240" fmla="*/ 1103765 w 1299247"/>
                <a:gd name="connsiteY240" fmla="*/ 167177 h 188788"/>
                <a:gd name="connsiteX241" fmla="*/ 1101101 w 1299247"/>
                <a:gd name="connsiteY241" fmla="*/ 156271 h 188788"/>
                <a:gd name="connsiteX242" fmla="*/ 1100733 w 1299247"/>
                <a:gd name="connsiteY242" fmla="*/ 140809 h 188788"/>
                <a:gd name="connsiteX243" fmla="*/ 1099085 w 1299247"/>
                <a:gd name="connsiteY243" fmla="*/ 119129 h 188788"/>
                <a:gd name="connsiteX244" fmla="*/ 1090843 w 1299247"/>
                <a:gd name="connsiteY244" fmla="*/ 106073 h 188788"/>
                <a:gd name="connsiteX245" fmla="*/ 1066630 w 1299247"/>
                <a:gd name="connsiteY245" fmla="*/ 97197 h 188788"/>
                <a:gd name="connsiteX246" fmla="*/ 1036840 w 1299247"/>
                <a:gd name="connsiteY246" fmla="*/ 97197 h 188788"/>
                <a:gd name="connsiteX247" fmla="*/ 1036840 w 1299247"/>
                <a:gd name="connsiteY247" fmla="*/ 162865 h 188788"/>
                <a:gd name="connsiteX248" fmla="*/ 1040012 w 1299247"/>
                <a:gd name="connsiteY248" fmla="*/ 172756 h 188788"/>
                <a:gd name="connsiteX249" fmla="*/ 1057380 w 1299247"/>
                <a:gd name="connsiteY249" fmla="*/ 175162 h 188788"/>
                <a:gd name="connsiteX250" fmla="*/ 1063591 w 1299247"/>
                <a:gd name="connsiteY250" fmla="*/ 175162 h 188788"/>
                <a:gd name="connsiteX251" fmla="*/ 1063591 w 1299247"/>
                <a:gd name="connsiteY251" fmla="*/ 183147 h 188788"/>
                <a:gd name="connsiteX252" fmla="*/ 1025683 w 1299247"/>
                <a:gd name="connsiteY252" fmla="*/ 182389 h 188788"/>
                <a:gd name="connsiteX253" fmla="*/ 987783 w 1299247"/>
                <a:gd name="connsiteY253" fmla="*/ 183147 h 188788"/>
                <a:gd name="connsiteX254" fmla="*/ 1036832 w 1299247"/>
                <a:gd name="connsiteY254" fmla="*/ 91494 h 188788"/>
                <a:gd name="connsiteX255" fmla="*/ 1065607 w 1299247"/>
                <a:gd name="connsiteY255" fmla="*/ 91494 h 188788"/>
                <a:gd name="connsiteX256" fmla="*/ 1088679 w 1299247"/>
                <a:gd name="connsiteY256" fmla="*/ 88197 h 188788"/>
                <a:gd name="connsiteX257" fmla="*/ 1102492 w 1299247"/>
                <a:gd name="connsiteY257" fmla="*/ 78689 h 188788"/>
                <a:gd name="connsiteX258" fmla="*/ 1108578 w 1299247"/>
                <a:gd name="connsiteY258" fmla="*/ 66524 h 188788"/>
                <a:gd name="connsiteX259" fmla="*/ 1110227 w 1299247"/>
                <a:gd name="connsiteY259" fmla="*/ 52578 h 188788"/>
                <a:gd name="connsiteX260" fmla="*/ 1108196 w 1299247"/>
                <a:gd name="connsiteY260" fmla="*/ 36601 h 188788"/>
                <a:gd name="connsiteX261" fmla="*/ 1101734 w 1299247"/>
                <a:gd name="connsiteY261" fmla="*/ 25702 h 188788"/>
                <a:gd name="connsiteX262" fmla="*/ 1092859 w 1299247"/>
                <a:gd name="connsiteY262" fmla="*/ 19108 h 188788"/>
                <a:gd name="connsiteX263" fmla="*/ 1081577 w 1299247"/>
                <a:gd name="connsiteY263" fmla="*/ 15436 h 188788"/>
                <a:gd name="connsiteX264" fmla="*/ 1070038 w 1299247"/>
                <a:gd name="connsiteY264" fmla="*/ 14170 h 188788"/>
                <a:gd name="connsiteX265" fmla="*/ 1057873 w 1299247"/>
                <a:gd name="connsiteY265" fmla="*/ 13949 h 188788"/>
                <a:gd name="connsiteX266" fmla="*/ 1042529 w 1299247"/>
                <a:gd name="connsiteY266" fmla="*/ 14464 h 188788"/>
                <a:gd name="connsiteX267" fmla="*/ 1038474 w 1299247"/>
                <a:gd name="connsiteY267" fmla="*/ 16113 h 188788"/>
                <a:gd name="connsiteX268" fmla="*/ 1037083 w 1299247"/>
                <a:gd name="connsiteY268" fmla="*/ 19152 h 188788"/>
                <a:gd name="connsiteX269" fmla="*/ 1036862 w 1299247"/>
                <a:gd name="connsiteY269" fmla="*/ 24348 h 188788"/>
                <a:gd name="connsiteX270" fmla="*/ 1184261 w 1299247"/>
                <a:gd name="connsiteY270" fmla="*/ 182639 h 188788"/>
                <a:gd name="connsiteX271" fmla="*/ 1184261 w 1299247"/>
                <a:gd name="connsiteY271" fmla="*/ 130668 h 188788"/>
                <a:gd name="connsiteX272" fmla="*/ 1184408 w 1299247"/>
                <a:gd name="connsiteY272" fmla="*/ 126738 h 188788"/>
                <a:gd name="connsiteX273" fmla="*/ 1185299 w 1299247"/>
                <a:gd name="connsiteY273" fmla="*/ 124964 h 188788"/>
                <a:gd name="connsiteX274" fmla="*/ 1187580 w 1299247"/>
                <a:gd name="connsiteY274" fmla="*/ 124206 h 188788"/>
                <a:gd name="connsiteX275" fmla="*/ 1190752 w 1299247"/>
                <a:gd name="connsiteY275" fmla="*/ 126870 h 188788"/>
                <a:gd name="connsiteX276" fmla="*/ 1206854 w 1299247"/>
                <a:gd name="connsiteY276" fmla="*/ 166802 h 188788"/>
                <a:gd name="connsiteX277" fmla="*/ 1247794 w 1299247"/>
                <a:gd name="connsiteY277" fmla="*/ 180873 h 188788"/>
                <a:gd name="connsiteX278" fmla="*/ 1273022 w 1299247"/>
                <a:gd name="connsiteY278" fmla="*/ 169716 h 188788"/>
                <a:gd name="connsiteX279" fmla="*/ 1282663 w 1299247"/>
                <a:gd name="connsiteY279" fmla="*/ 143730 h 188788"/>
                <a:gd name="connsiteX280" fmla="*/ 1274545 w 1299247"/>
                <a:gd name="connsiteY280" fmla="*/ 119769 h 188788"/>
                <a:gd name="connsiteX281" fmla="*/ 1266811 w 1299247"/>
                <a:gd name="connsiteY281" fmla="*/ 112542 h 188788"/>
                <a:gd name="connsiteX282" fmla="*/ 1259967 w 1299247"/>
                <a:gd name="connsiteY282" fmla="*/ 108737 h 188788"/>
                <a:gd name="connsiteX283" fmla="*/ 1252489 w 1299247"/>
                <a:gd name="connsiteY283" fmla="*/ 106581 h 188788"/>
                <a:gd name="connsiteX284" fmla="*/ 1218261 w 1299247"/>
                <a:gd name="connsiteY284" fmla="*/ 97963 h 188788"/>
                <a:gd name="connsiteX285" fmla="*/ 1193542 w 1299247"/>
                <a:gd name="connsiteY285" fmla="*/ 79704 h 188788"/>
                <a:gd name="connsiteX286" fmla="*/ 1184291 w 1299247"/>
                <a:gd name="connsiteY286" fmla="*/ 50422 h 188788"/>
                <a:gd name="connsiteX287" fmla="*/ 1198870 w 1299247"/>
                <a:gd name="connsiteY287" fmla="*/ 14928 h 188788"/>
                <a:gd name="connsiteX288" fmla="*/ 1234871 w 1299247"/>
                <a:gd name="connsiteY288" fmla="*/ 99 h 188788"/>
                <a:gd name="connsiteX289" fmla="*/ 1254388 w 1299247"/>
                <a:gd name="connsiteY289" fmla="*/ 3521 h 188788"/>
                <a:gd name="connsiteX290" fmla="*/ 1267068 w 1299247"/>
                <a:gd name="connsiteY290" fmla="*/ 9857 h 188788"/>
                <a:gd name="connsiteX291" fmla="*/ 1276451 w 1299247"/>
                <a:gd name="connsiteY291" fmla="*/ 18350 h 188788"/>
                <a:gd name="connsiteX292" fmla="*/ 1285452 w 1299247"/>
                <a:gd name="connsiteY292" fmla="*/ 3514 h 188788"/>
                <a:gd name="connsiteX293" fmla="*/ 1289382 w 1299247"/>
                <a:gd name="connsiteY293" fmla="*/ 92 h 188788"/>
                <a:gd name="connsiteX294" fmla="*/ 1291788 w 1299247"/>
                <a:gd name="connsiteY294" fmla="*/ 1357 h 188788"/>
                <a:gd name="connsiteX295" fmla="*/ 1292303 w 1299247"/>
                <a:gd name="connsiteY295" fmla="*/ 6303 h 188788"/>
                <a:gd name="connsiteX296" fmla="*/ 1292303 w 1299247"/>
                <a:gd name="connsiteY296" fmla="*/ 58532 h 188788"/>
                <a:gd name="connsiteX297" fmla="*/ 1292156 w 1299247"/>
                <a:gd name="connsiteY297" fmla="*/ 62462 h 188788"/>
                <a:gd name="connsiteX298" fmla="*/ 1291140 w 1299247"/>
                <a:gd name="connsiteY298" fmla="*/ 64110 h 188788"/>
                <a:gd name="connsiteX299" fmla="*/ 1288859 w 1299247"/>
                <a:gd name="connsiteY299" fmla="*/ 64773 h 188788"/>
                <a:gd name="connsiteX300" fmla="*/ 1285687 w 1299247"/>
                <a:gd name="connsiteY300" fmla="*/ 61733 h 188788"/>
                <a:gd name="connsiteX301" fmla="*/ 1235107 w 1299247"/>
                <a:gd name="connsiteY301" fmla="*/ 7480 h 188788"/>
                <a:gd name="connsiteX302" fmla="*/ 1210512 w 1299247"/>
                <a:gd name="connsiteY302" fmla="*/ 17496 h 188788"/>
                <a:gd name="connsiteX303" fmla="*/ 1200879 w 1299247"/>
                <a:gd name="connsiteY303" fmla="*/ 41451 h 188788"/>
                <a:gd name="connsiteX304" fmla="*/ 1207980 w 1299247"/>
                <a:gd name="connsiteY304" fmla="*/ 62241 h 188788"/>
                <a:gd name="connsiteX305" fmla="*/ 1227122 w 1299247"/>
                <a:gd name="connsiteY305" fmla="*/ 74413 h 188788"/>
                <a:gd name="connsiteX306" fmla="*/ 1260334 w 1299247"/>
                <a:gd name="connsiteY306" fmla="*/ 82398 h 188788"/>
                <a:gd name="connsiteX307" fmla="*/ 1288094 w 1299247"/>
                <a:gd name="connsiteY307" fmla="*/ 101032 h 188788"/>
                <a:gd name="connsiteX308" fmla="*/ 1299250 w 1299247"/>
                <a:gd name="connsiteY308" fmla="*/ 134877 h 188788"/>
                <a:gd name="connsiteX309" fmla="*/ 1284797 w 1299247"/>
                <a:gd name="connsiteY309" fmla="*/ 172910 h 188788"/>
                <a:gd name="connsiteX310" fmla="*/ 1248037 w 1299247"/>
                <a:gd name="connsiteY310" fmla="*/ 188880 h 188788"/>
                <a:gd name="connsiteX311" fmla="*/ 1219512 w 1299247"/>
                <a:gd name="connsiteY311" fmla="*/ 183559 h 188788"/>
                <a:gd name="connsiteX312" fmla="*/ 1200371 w 1299247"/>
                <a:gd name="connsiteY312" fmla="*/ 170754 h 188788"/>
                <a:gd name="connsiteX313" fmla="*/ 1191753 w 1299247"/>
                <a:gd name="connsiteY313" fmla="*/ 184192 h 188788"/>
                <a:gd name="connsiteX314" fmla="*/ 1190995 w 1299247"/>
                <a:gd name="connsiteY314" fmla="*/ 185458 h 188788"/>
                <a:gd name="connsiteX315" fmla="*/ 1187065 w 1299247"/>
                <a:gd name="connsiteY315" fmla="*/ 188880 h 188788"/>
                <a:gd name="connsiteX316" fmla="*/ 1184659 w 1299247"/>
                <a:gd name="connsiteY316" fmla="*/ 187614 h 188788"/>
                <a:gd name="connsiteX317" fmla="*/ 1184291 w 1299247"/>
                <a:gd name="connsiteY317" fmla="*/ 182668 h 18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299247" h="188788">
                  <a:moveTo>
                    <a:pt x="3" y="183147"/>
                  </a:moveTo>
                  <a:lnTo>
                    <a:pt x="3" y="175162"/>
                  </a:lnTo>
                  <a:cubicBezTo>
                    <a:pt x="6251" y="175162"/>
                    <a:pt x="11366" y="174573"/>
                    <a:pt x="15339" y="173388"/>
                  </a:cubicBezTo>
                  <a:cubicBezTo>
                    <a:pt x="19314" y="172123"/>
                    <a:pt x="22014" y="170349"/>
                    <a:pt x="23449" y="168068"/>
                  </a:cubicBezTo>
                  <a:cubicBezTo>
                    <a:pt x="24892" y="165705"/>
                    <a:pt x="25775" y="163763"/>
                    <a:pt x="26114" y="162239"/>
                  </a:cubicBezTo>
                  <a:cubicBezTo>
                    <a:pt x="26555" y="160635"/>
                    <a:pt x="26776" y="158523"/>
                    <a:pt x="26776" y="155903"/>
                  </a:cubicBezTo>
                  <a:lnTo>
                    <a:pt x="26776" y="20388"/>
                  </a:lnTo>
                  <a:cubicBezTo>
                    <a:pt x="26776" y="17938"/>
                    <a:pt x="26437" y="16414"/>
                    <a:pt x="25760" y="15826"/>
                  </a:cubicBezTo>
                  <a:cubicBezTo>
                    <a:pt x="25172" y="15237"/>
                    <a:pt x="23398" y="14774"/>
                    <a:pt x="20440" y="14435"/>
                  </a:cubicBezTo>
                  <a:cubicBezTo>
                    <a:pt x="15288" y="14089"/>
                    <a:pt x="10975" y="13920"/>
                    <a:pt x="7509" y="13920"/>
                  </a:cubicBezTo>
                  <a:lnTo>
                    <a:pt x="32" y="13920"/>
                  </a:lnTo>
                  <a:lnTo>
                    <a:pt x="32" y="5802"/>
                  </a:lnTo>
                  <a:lnTo>
                    <a:pt x="44144" y="5802"/>
                  </a:lnTo>
                  <a:cubicBezTo>
                    <a:pt x="46602" y="5802"/>
                    <a:pt x="48162" y="5979"/>
                    <a:pt x="48832" y="6317"/>
                  </a:cubicBezTo>
                  <a:cubicBezTo>
                    <a:pt x="49509" y="6663"/>
                    <a:pt x="50443" y="7635"/>
                    <a:pt x="51621" y="9232"/>
                  </a:cubicBezTo>
                  <a:lnTo>
                    <a:pt x="143274" y="143988"/>
                  </a:lnTo>
                  <a:lnTo>
                    <a:pt x="143274" y="33069"/>
                  </a:lnTo>
                  <a:cubicBezTo>
                    <a:pt x="143274" y="30449"/>
                    <a:pt x="143104" y="28374"/>
                    <a:pt x="142759" y="26858"/>
                  </a:cubicBezTo>
                  <a:cubicBezTo>
                    <a:pt x="142420" y="25334"/>
                    <a:pt x="141485" y="23391"/>
                    <a:pt x="139969" y="21029"/>
                  </a:cubicBezTo>
                  <a:cubicBezTo>
                    <a:pt x="138534" y="18659"/>
                    <a:pt x="135833" y="16885"/>
                    <a:pt x="131859" y="15701"/>
                  </a:cubicBezTo>
                  <a:cubicBezTo>
                    <a:pt x="127885" y="14516"/>
                    <a:pt x="122771" y="13927"/>
                    <a:pt x="116523" y="13927"/>
                  </a:cubicBezTo>
                  <a:lnTo>
                    <a:pt x="116523" y="5810"/>
                  </a:lnTo>
                  <a:cubicBezTo>
                    <a:pt x="134693" y="6317"/>
                    <a:pt x="144790" y="6568"/>
                    <a:pt x="146821" y="6568"/>
                  </a:cubicBezTo>
                  <a:cubicBezTo>
                    <a:pt x="148933" y="6568"/>
                    <a:pt x="159074" y="6317"/>
                    <a:pt x="177244" y="5810"/>
                  </a:cubicBezTo>
                  <a:lnTo>
                    <a:pt x="177244" y="13927"/>
                  </a:lnTo>
                  <a:cubicBezTo>
                    <a:pt x="170989" y="13927"/>
                    <a:pt x="165874" y="14516"/>
                    <a:pt x="161900" y="15701"/>
                  </a:cubicBezTo>
                  <a:cubicBezTo>
                    <a:pt x="157926" y="16878"/>
                    <a:pt x="155225" y="18659"/>
                    <a:pt x="153790" y="21029"/>
                  </a:cubicBezTo>
                  <a:cubicBezTo>
                    <a:pt x="152355" y="23391"/>
                    <a:pt x="151420" y="25378"/>
                    <a:pt x="151001" y="26990"/>
                  </a:cubicBezTo>
                  <a:cubicBezTo>
                    <a:pt x="150655" y="28506"/>
                    <a:pt x="150486" y="30537"/>
                    <a:pt x="150486" y="33076"/>
                  </a:cubicBezTo>
                  <a:lnTo>
                    <a:pt x="150486" y="176450"/>
                  </a:lnTo>
                  <a:cubicBezTo>
                    <a:pt x="150486" y="179232"/>
                    <a:pt x="150316" y="181050"/>
                    <a:pt x="149971" y="181903"/>
                  </a:cubicBezTo>
                  <a:cubicBezTo>
                    <a:pt x="149625" y="182742"/>
                    <a:pt x="148617" y="183169"/>
                    <a:pt x="146931" y="183169"/>
                  </a:cubicBezTo>
                  <a:cubicBezTo>
                    <a:pt x="145746" y="183169"/>
                    <a:pt x="144267" y="182028"/>
                    <a:pt x="142493" y="179747"/>
                  </a:cubicBezTo>
                  <a:lnTo>
                    <a:pt x="36512" y="24076"/>
                  </a:lnTo>
                  <a:cubicBezTo>
                    <a:pt x="35843" y="23060"/>
                    <a:pt x="34996" y="22000"/>
                    <a:pt x="33973" y="20904"/>
                  </a:cubicBezTo>
                  <a:lnTo>
                    <a:pt x="33973" y="155910"/>
                  </a:lnTo>
                  <a:cubicBezTo>
                    <a:pt x="33973" y="158530"/>
                    <a:pt x="34150" y="160642"/>
                    <a:pt x="34488" y="162247"/>
                  </a:cubicBezTo>
                  <a:cubicBezTo>
                    <a:pt x="34834" y="163770"/>
                    <a:pt x="35725" y="165713"/>
                    <a:pt x="37160" y="168075"/>
                  </a:cubicBezTo>
                  <a:cubicBezTo>
                    <a:pt x="38676" y="170357"/>
                    <a:pt x="41421" y="172130"/>
                    <a:pt x="45395" y="173396"/>
                  </a:cubicBezTo>
                  <a:cubicBezTo>
                    <a:pt x="49369" y="174580"/>
                    <a:pt x="54484" y="175169"/>
                    <a:pt x="60732" y="175169"/>
                  </a:cubicBezTo>
                  <a:lnTo>
                    <a:pt x="60732" y="183154"/>
                  </a:lnTo>
                  <a:cubicBezTo>
                    <a:pt x="42569" y="182654"/>
                    <a:pt x="32421" y="182396"/>
                    <a:pt x="30308" y="182396"/>
                  </a:cubicBezTo>
                  <a:cubicBezTo>
                    <a:pt x="28285" y="182396"/>
                    <a:pt x="18188" y="182654"/>
                    <a:pt x="18" y="183154"/>
                  </a:cubicBezTo>
                  <a:close/>
                  <a:moveTo>
                    <a:pt x="194715" y="13912"/>
                  </a:moveTo>
                  <a:lnTo>
                    <a:pt x="194715" y="5802"/>
                  </a:lnTo>
                  <a:cubicBezTo>
                    <a:pt x="200801" y="6303"/>
                    <a:pt x="213599" y="6560"/>
                    <a:pt x="233123" y="6560"/>
                  </a:cubicBezTo>
                  <a:cubicBezTo>
                    <a:pt x="252478" y="6560"/>
                    <a:pt x="265195" y="6303"/>
                    <a:pt x="271281" y="5802"/>
                  </a:cubicBezTo>
                  <a:lnTo>
                    <a:pt x="271281" y="13912"/>
                  </a:lnTo>
                  <a:lnTo>
                    <a:pt x="265070" y="13912"/>
                  </a:lnTo>
                  <a:cubicBezTo>
                    <a:pt x="255687" y="13912"/>
                    <a:pt x="249902" y="14715"/>
                    <a:pt x="247702" y="16319"/>
                  </a:cubicBezTo>
                  <a:cubicBezTo>
                    <a:pt x="245590" y="17842"/>
                    <a:pt x="244530" y="21095"/>
                    <a:pt x="244530" y="26077"/>
                  </a:cubicBezTo>
                  <a:lnTo>
                    <a:pt x="244530" y="124957"/>
                  </a:lnTo>
                  <a:cubicBezTo>
                    <a:pt x="244530" y="136540"/>
                    <a:pt x="246135" y="146343"/>
                    <a:pt x="249351" y="154372"/>
                  </a:cubicBezTo>
                  <a:cubicBezTo>
                    <a:pt x="252567" y="162313"/>
                    <a:pt x="256666" y="168060"/>
                    <a:pt x="261648" y="171607"/>
                  </a:cubicBezTo>
                  <a:cubicBezTo>
                    <a:pt x="266638" y="175155"/>
                    <a:pt x="271156" y="177605"/>
                    <a:pt x="275211" y="178959"/>
                  </a:cubicBezTo>
                  <a:cubicBezTo>
                    <a:pt x="279354" y="180225"/>
                    <a:pt x="283409" y="180858"/>
                    <a:pt x="287383" y="180858"/>
                  </a:cubicBezTo>
                  <a:cubicBezTo>
                    <a:pt x="300564" y="180858"/>
                    <a:pt x="312140" y="175619"/>
                    <a:pt x="322112" y="165139"/>
                  </a:cubicBezTo>
                  <a:cubicBezTo>
                    <a:pt x="332172" y="154659"/>
                    <a:pt x="337199" y="140677"/>
                    <a:pt x="337199" y="123183"/>
                  </a:cubicBezTo>
                  <a:lnTo>
                    <a:pt x="337199" y="33047"/>
                  </a:lnTo>
                  <a:cubicBezTo>
                    <a:pt x="337199" y="30427"/>
                    <a:pt x="337029" y="28358"/>
                    <a:pt x="336684" y="26835"/>
                  </a:cubicBezTo>
                  <a:cubicBezTo>
                    <a:pt x="336345" y="25319"/>
                    <a:pt x="335410" y="23377"/>
                    <a:pt x="333894" y="21007"/>
                  </a:cubicBezTo>
                  <a:cubicBezTo>
                    <a:pt x="332459" y="18644"/>
                    <a:pt x="329758" y="16871"/>
                    <a:pt x="325784" y="15679"/>
                  </a:cubicBezTo>
                  <a:cubicBezTo>
                    <a:pt x="321810" y="14501"/>
                    <a:pt x="316695" y="13905"/>
                    <a:pt x="310447" y="13905"/>
                  </a:cubicBezTo>
                  <a:lnTo>
                    <a:pt x="310447" y="5795"/>
                  </a:lnTo>
                  <a:cubicBezTo>
                    <a:pt x="329125" y="6303"/>
                    <a:pt x="339436" y="6553"/>
                    <a:pt x="341379" y="6553"/>
                  </a:cubicBezTo>
                  <a:cubicBezTo>
                    <a:pt x="343064" y="6553"/>
                    <a:pt x="353249" y="6303"/>
                    <a:pt x="371927" y="5795"/>
                  </a:cubicBezTo>
                  <a:lnTo>
                    <a:pt x="371927" y="13905"/>
                  </a:lnTo>
                  <a:cubicBezTo>
                    <a:pt x="365672" y="13905"/>
                    <a:pt x="360564" y="14457"/>
                    <a:pt x="356590" y="15554"/>
                  </a:cubicBezTo>
                  <a:cubicBezTo>
                    <a:pt x="352616" y="16657"/>
                    <a:pt x="349908" y="18431"/>
                    <a:pt x="348473" y="20882"/>
                  </a:cubicBezTo>
                  <a:cubicBezTo>
                    <a:pt x="347038" y="23332"/>
                    <a:pt x="346111" y="25444"/>
                    <a:pt x="345684" y="27218"/>
                  </a:cubicBezTo>
                  <a:cubicBezTo>
                    <a:pt x="345345" y="28911"/>
                    <a:pt x="345169" y="31192"/>
                    <a:pt x="345169" y="34062"/>
                  </a:cubicBezTo>
                  <a:lnTo>
                    <a:pt x="345169" y="117222"/>
                  </a:lnTo>
                  <a:cubicBezTo>
                    <a:pt x="345169" y="125678"/>
                    <a:pt x="344918" y="131632"/>
                    <a:pt x="344411" y="135098"/>
                  </a:cubicBezTo>
                  <a:cubicBezTo>
                    <a:pt x="342129" y="150140"/>
                    <a:pt x="335624" y="162865"/>
                    <a:pt x="324894" y="173256"/>
                  </a:cubicBezTo>
                  <a:cubicBezTo>
                    <a:pt x="314245" y="183648"/>
                    <a:pt x="301565" y="188850"/>
                    <a:pt x="286861" y="188850"/>
                  </a:cubicBezTo>
                  <a:cubicBezTo>
                    <a:pt x="269029" y="188850"/>
                    <a:pt x="253648" y="182595"/>
                    <a:pt x="240718" y="170084"/>
                  </a:cubicBezTo>
                  <a:cubicBezTo>
                    <a:pt x="227869" y="157493"/>
                    <a:pt x="221451" y="142111"/>
                    <a:pt x="221451" y="123941"/>
                  </a:cubicBezTo>
                  <a:lnTo>
                    <a:pt x="221451" y="26077"/>
                  </a:lnTo>
                  <a:cubicBezTo>
                    <a:pt x="221451" y="21095"/>
                    <a:pt x="220347" y="17842"/>
                    <a:pt x="218154" y="16319"/>
                  </a:cubicBezTo>
                  <a:cubicBezTo>
                    <a:pt x="215954" y="14715"/>
                    <a:pt x="210206" y="13912"/>
                    <a:pt x="200912" y="13912"/>
                  </a:cubicBezTo>
                  <a:close/>
                  <a:moveTo>
                    <a:pt x="390443" y="183147"/>
                  </a:moveTo>
                  <a:lnTo>
                    <a:pt x="390443" y="175162"/>
                  </a:lnTo>
                  <a:cubicBezTo>
                    <a:pt x="396698" y="175162"/>
                    <a:pt x="401813" y="174573"/>
                    <a:pt x="405780" y="173388"/>
                  </a:cubicBezTo>
                  <a:cubicBezTo>
                    <a:pt x="409754" y="172123"/>
                    <a:pt x="412462" y="170349"/>
                    <a:pt x="413897" y="168068"/>
                  </a:cubicBezTo>
                  <a:cubicBezTo>
                    <a:pt x="415413" y="165705"/>
                    <a:pt x="416348" y="163763"/>
                    <a:pt x="416686" y="162239"/>
                  </a:cubicBezTo>
                  <a:cubicBezTo>
                    <a:pt x="417025" y="160635"/>
                    <a:pt x="417201" y="158523"/>
                    <a:pt x="417201" y="155903"/>
                  </a:cubicBezTo>
                  <a:lnTo>
                    <a:pt x="417201" y="26092"/>
                  </a:lnTo>
                  <a:cubicBezTo>
                    <a:pt x="417201" y="21103"/>
                    <a:pt x="416098" y="17849"/>
                    <a:pt x="413904" y="16333"/>
                  </a:cubicBezTo>
                  <a:cubicBezTo>
                    <a:pt x="411785" y="14729"/>
                    <a:pt x="406037" y="13927"/>
                    <a:pt x="396662" y="13927"/>
                  </a:cubicBezTo>
                  <a:lnTo>
                    <a:pt x="390450" y="13927"/>
                  </a:lnTo>
                  <a:lnTo>
                    <a:pt x="390450" y="5810"/>
                  </a:lnTo>
                  <a:lnTo>
                    <a:pt x="434312" y="5810"/>
                  </a:lnTo>
                  <a:cubicBezTo>
                    <a:pt x="437440" y="5810"/>
                    <a:pt x="439427" y="6111"/>
                    <a:pt x="440273" y="6700"/>
                  </a:cubicBezTo>
                  <a:cubicBezTo>
                    <a:pt x="441119" y="7208"/>
                    <a:pt x="442172" y="8813"/>
                    <a:pt x="443445" y="11520"/>
                  </a:cubicBezTo>
                  <a:lnTo>
                    <a:pt x="499729" y="156926"/>
                  </a:lnTo>
                  <a:lnTo>
                    <a:pt x="556520" y="10763"/>
                  </a:lnTo>
                  <a:cubicBezTo>
                    <a:pt x="557367" y="8312"/>
                    <a:pt x="558169" y="6877"/>
                    <a:pt x="558927" y="6450"/>
                  </a:cubicBezTo>
                  <a:cubicBezTo>
                    <a:pt x="559773" y="6009"/>
                    <a:pt x="561841" y="5788"/>
                    <a:pt x="565138" y="5788"/>
                  </a:cubicBezTo>
                  <a:lnTo>
                    <a:pt x="609000" y="5788"/>
                  </a:lnTo>
                  <a:lnTo>
                    <a:pt x="609000" y="13898"/>
                  </a:lnTo>
                  <a:lnTo>
                    <a:pt x="602788" y="13898"/>
                  </a:lnTo>
                  <a:cubicBezTo>
                    <a:pt x="593405" y="13898"/>
                    <a:pt x="587621" y="14700"/>
                    <a:pt x="585420" y="16304"/>
                  </a:cubicBezTo>
                  <a:cubicBezTo>
                    <a:pt x="583308" y="17827"/>
                    <a:pt x="582249" y="21080"/>
                    <a:pt x="582249" y="26070"/>
                  </a:cubicBezTo>
                  <a:lnTo>
                    <a:pt x="582249" y="162850"/>
                  </a:lnTo>
                  <a:cubicBezTo>
                    <a:pt x="582249" y="167832"/>
                    <a:pt x="583308" y="171129"/>
                    <a:pt x="585420" y="172734"/>
                  </a:cubicBezTo>
                  <a:cubicBezTo>
                    <a:pt x="587621" y="174338"/>
                    <a:pt x="593413" y="175140"/>
                    <a:pt x="602788" y="175140"/>
                  </a:cubicBezTo>
                  <a:lnTo>
                    <a:pt x="609000" y="175140"/>
                  </a:lnTo>
                  <a:lnTo>
                    <a:pt x="609000" y="183132"/>
                  </a:lnTo>
                  <a:cubicBezTo>
                    <a:pt x="602575" y="182625"/>
                    <a:pt x="590197" y="182374"/>
                    <a:pt x="571857" y="182374"/>
                  </a:cubicBezTo>
                  <a:cubicBezTo>
                    <a:pt x="553349" y="182374"/>
                    <a:pt x="540882" y="182625"/>
                    <a:pt x="534465" y="183132"/>
                  </a:cubicBezTo>
                  <a:lnTo>
                    <a:pt x="534465" y="175140"/>
                  </a:lnTo>
                  <a:lnTo>
                    <a:pt x="540801" y="175140"/>
                  </a:lnTo>
                  <a:cubicBezTo>
                    <a:pt x="550177" y="175140"/>
                    <a:pt x="555924" y="174382"/>
                    <a:pt x="558036" y="172866"/>
                  </a:cubicBezTo>
                  <a:cubicBezTo>
                    <a:pt x="560156" y="171262"/>
                    <a:pt x="561208" y="167920"/>
                    <a:pt x="561208" y="162850"/>
                  </a:cubicBezTo>
                  <a:lnTo>
                    <a:pt x="561208" y="13898"/>
                  </a:lnTo>
                  <a:lnTo>
                    <a:pt x="560987" y="13898"/>
                  </a:lnTo>
                  <a:lnTo>
                    <a:pt x="497227" y="178187"/>
                  </a:lnTo>
                  <a:cubicBezTo>
                    <a:pt x="496042" y="181484"/>
                    <a:pt x="494482" y="183132"/>
                    <a:pt x="492539" y="183132"/>
                  </a:cubicBezTo>
                  <a:cubicBezTo>
                    <a:pt x="490427" y="183132"/>
                    <a:pt x="488690" y="181233"/>
                    <a:pt x="487343" y="177429"/>
                  </a:cubicBezTo>
                  <a:lnTo>
                    <a:pt x="424715" y="15929"/>
                  </a:lnTo>
                  <a:lnTo>
                    <a:pt x="424502" y="15929"/>
                  </a:lnTo>
                  <a:lnTo>
                    <a:pt x="424502" y="155881"/>
                  </a:lnTo>
                  <a:cubicBezTo>
                    <a:pt x="424502" y="158501"/>
                    <a:pt x="424671" y="160613"/>
                    <a:pt x="425017" y="162217"/>
                  </a:cubicBezTo>
                  <a:cubicBezTo>
                    <a:pt x="425356" y="163733"/>
                    <a:pt x="426246" y="165676"/>
                    <a:pt x="427674" y="168046"/>
                  </a:cubicBezTo>
                  <a:cubicBezTo>
                    <a:pt x="429197" y="170327"/>
                    <a:pt x="431942" y="172100"/>
                    <a:pt x="435916" y="173367"/>
                  </a:cubicBezTo>
                  <a:cubicBezTo>
                    <a:pt x="439890" y="174544"/>
                    <a:pt x="445005" y="175140"/>
                    <a:pt x="451253" y="175140"/>
                  </a:cubicBezTo>
                  <a:lnTo>
                    <a:pt x="451253" y="183125"/>
                  </a:lnTo>
                  <a:cubicBezTo>
                    <a:pt x="433083" y="182617"/>
                    <a:pt x="422942" y="182367"/>
                    <a:pt x="420830" y="182367"/>
                  </a:cubicBezTo>
                  <a:cubicBezTo>
                    <a:pt x="418806" y="182367"/>
                    <a:pt x="408709" y="182617"/>
                    <a:pt x="390531" y="183125"/>
                  </a:cubicBezTo>
                  <a:close/>
                  <a:moveTo>
                    <a:pt x="627876" y="183147"/>
                  </a:moveTo>
                  <a:lnTo>
                    <a:pt x="627876" y="175162"/>
                  </a:lnTo>
                  <a:lnTo>
                    <a:pt x="634087" y="175162"/>
                  </a:lnTo>
                  <a:cubicBezTo>
                    <a:pt x="643470" y="175162"/>
                    <a:pt x="649218" y="174404"/>
                    <a:pt x="651330" y="172881"/>
                  </a:cubicBezTo>
                  <a:cubicBezTo>
                    <a:pt x="653531" y="171276"/>
                    <a:pt x="654627" y="167935"/>
                    <a:pt x="654627" y="162865"/>
                  </a:cubicBezTo>
                  <a:lnTo>
                    <a:pt x="654627" y="26084"/>
                  </a:lnTo>
                  <a:cubicBezTo>
                    <a:pt x="654627" y="21095"/>
                    <a:pt x="653531" y="17842"/>
                    <a:pt x="651330" y="16326"/>
                  </a:cubicBezTo>
                  <a:cubicBezTo>
                    <a:pt x="649130" y="14715"/>
                    <a:pt x="643382" y="13920"/>
                    <a:pt x="634087" y="13920"/>
                  </a:cubicBezTo>
                  <a:lnTo>
                    <a:pt x="627876" y="13920"/>
                  </a:lnTo>
                  <a:lnTo>
                    <a:pt x="627876" y="5802"/>
                  </a:lnTo>
                  <a:lnTo>
                    <a:pt x="722826" y="5802"/>
                  </a:lnTo>
                  <a:cubicBezTo>
                    <a:pt x="739311" y="5802"/>
                    <a:pt x="753043" y="10240"/>
                    <a:pt x="764023" y="19116"/>
                  </a:cubicBezTo>
                  <a:cubicBezTo>
                    <a:pt x="775011" y="27903"/>
                    <a:pt x="780508" y="38088"/>
                    <a:pt x="780508" y="49664"/>
                  </a:cubicBezTo>
                  <a:cubicBezTo>
                    <a:pt x="780508" y="59216"/>
                    <a:pt x="776453" y="67790"/>
                    <a:pt x="768336" y="75400"/>
                  </a:cubicBezTo>
                  <a:cubicBezTo>
                    <a:pt x="760307" y="83001"/>
                    <a:pt x="749996" y="88035"/>
                    <a:pt x="737405" y="90486"/>
                  </a:cubicBezTo>
                  <a:cubicBezTo>
                    <a:pt x="751770" y="92002"/>
                    <a:pt x="763692" y="97117"/>
                    <a:pt x="773156" y="105823"/>
                  </a:cubicBezTo>
                  <a:cubicBezTo>
                    <a:pt x="782701" y="114440"/>
                    <a:pt x="787477" y="124375"/>
                    <a:pt x="787477" y="135613"/>
                  </a:cubicBezTo>
                  <a:cubicBezTo>
                    <a:pt x="787477" y="148294"/>
                    <a:pt x="782031" y="159406"/>
                    <a:pt x="771125" y="168951"/>
                  </a:cubicBezTo>
                  <a:cubicBezTo>
                    <a:pt x="760226" y="178415"/>
                    <a:pt x="746405" y="183154"/>
                    <a:pt x="729670" y="183154"/>
                  </a:cubicBezTo>
                  <a:close/>
                  <a:moveTo>
                    <a:pt x="676175" y="164763"/>
                  </a:moveTo>
                  <a:cubicBezTo>
                    <a:pt x="676175" y="169245"/>
                    <a:pt x="676808" y="172116"/>
                    <a:pt x="678074" y="173388"/>
                  </a:cubicBezTo>
                  <a:cubicBezTo>
                    <a:pt x="679340" y="174566"/>
                    <a:pt x="682931" y="175162"/>
                    <a:pt x="688848" y="175162"/>
                  </a:cubicBezTo>
                  <a:lnTo>
                    <a:pt x="721303" y="175162"/>
                  </a:lnTo>
                  <a:cubicBezTo>
                    <a:pt x="733725" y="175162"/>
                    <a:pt x="743528" y="171100"/>
                    <a:pt x="750710" y="162990"/>
                  </a:cubicBezTo>
                  <a:cubicBezTo>
                    <a:pt x="757900" y="154791"/>
                    <a:pt x="761492" y="145578"/>
                    <a:pt x="761492" y="135356"/>
                  </a:cubicBezTo>
                  <a:cubicBezTo>
                    <a:pt x="761492" y="125126"/>
                    <a:pt x="758320" y="115662"/>
                    <a:pt x="751984" y="106956"/>
                  </a:cubicBezTo>
                  <a:cubicBezTo>
                    <a:pt x="745728" y="98169"/>
                    <a:pt x="736728" y="93775"/>
                    <a:pt x="724982" y="93775"/>
                  </a:cubicBezTo>
                  <a:lnTo>
                    <a:pt x="676175" y="93775"/>
                  </a:lnTo>
                  <a:close/>
                  <a:moveTo>
                    <a:pt x="676175" y="88072"/>
                  </a:moveTo>
                  <a:lnTo>
                    <a:pt x="713825" y="88072"/>
                  </a:lnTo>
                  <a:cubicBezTo>
                    <a:pt x="727183" y="88072"/>
                    <a:pt x="737405" y="84061"/>
                    <a:pt x="744506" y="76032"/>
                  </a:cubicBezTo>
                  <a:cubicBezTo>
                    <a:pt x="751689" y="68003"/>
                    <a:pt x="755280" y="59209"/>
                    <a:pt x="755280" y="49664"/>
                  </a:cubicBezTo>
                  <a:cubicBezTo>
                    <a:pt x="755280" y="41208"/>
                    <a:pt x="752403" y="33142"/>
                    <a:pt x="746663" y="25452"/>
                  </a:cubicBezTo>
                  <a:cubicBezTo>
                    <a:pt x="740996" y="17761"/>
                    <a:pt x="732459" y="13912"/>
                    <a:pt x="721052" y="13912"/>
                  </a:cubicBezTo>
                  <a:lnTo>
                    <a:pt x="688855" y="13912"/>
                  </a:lnTo>
                  <a:cubicBezTo>
                    <a:pt x="682938" y="13912"/>
                    <a:pt x="679347" y="14501"/>
                    <a:pt x="678081" y="15686"/>
                  </a:cubicBezTo>
                  <a:cubicBezTo>
                    <a:pt x="676816" y="16871"/>
                    <a:pt x="676183" y="19741"/>
                    <a:pt x="676183" y="24311"/>
                  </a:cubicBezTo>
                  <a:close/>
                  <a:moveTo>
                    <a:pt x="810806" y="183147"/>
                  </a:moveTo>
                  <a:lnTo>
                    <a:pt x="810806" y="175162"/>
                  </a:lnTo>
                  <a:lnTo>
                    <a:pt x="817017" y="175162"/>
                  </a:lnTo>
                  <a:cubicBezTo>
                    <a:pt x="826393" y="175162"/>
                    <a:pt x="832141" y="174404"/>
                    <a:pt x="834253" y="172881"/>
                  </a:cubicBezTo>
                  <a:cubicBezTo>
                    <a:pt x="836453" y="171276"/>
                    <a:pt x="837550" y="167935"/>
                    <a:pt x="837550" y="162865"/>
                  </a:cubicBezTo>
                  <a:lnTo>
                    <a:pt x="837550" y="26842"/>
                  </a:lnTo>
                  <a:cubicBezTo>
                    <a:pt x="837550" y="21861"/>
                    <a:pt x="836453" y="18607"/>
                    <a:pt x="834253" y="17084"/>
                  </a:cubicBezTo>
                  <a:cubicBezTo>
                    <a:pt x="832060" y="15480"/>
                    <a:pt x="826312" y="14678"/>
                    <a:pt x="817017" y="14678"/>
                  </a:cubicBezTo>
                  <a:lnTo>
                    <a:pt x="810806" y="14678"/>
                  </a:lnTo>
                  <a:lnTo>
                    <a:pt x="810806" y="6560"/>
                  </a:lnTo>
                  <a:lnTo>
                    <a:pt x="956969" y="6560"/>
                  </a:lnTo>
                  <a:lnTo>
                    <a:pt x="964196" y="65001"/>
                  </a:lnTo>
                  <a:lnTo>
                    <a:pt x="957727" y="65001"/>
                  </a:lnTo>
                  <a:cubicBezTo>
                    <a:pt x="956543" y="55117"/>
                    <a:pt x="955151" y="47338"/>
                    <a:pt x="953547" y="41679"/>
                  </a:cubicBezTo>
                  <a:cubicBezTo>
                    <a:pt x="952024" y="35932"/>
                    <a:pt x="949360" y="30861"/>
                    <a:pt x="945555" y="26467"/>
                  </a:cubicBezTo>
                  <a:cubicBezTo>
                    <a:pt x="941839" y="22067"/>
                    <a:pt x="936893" y="19027"/>
                    <a:pt x="930726" y="17342"/>
                  </a:cubicBezTo>
                  <a:cubicBezTo>
                    <a:pt x="924640" y="15561"/>
                    <a:pt x="916655" y="14678"/>
                    <a:pt x="906772" y="14678"/>
                  </a:cubicBezTo>
                  <a:lnTo>
                    <a:pt x="873301" y="14678"/>
                  </a:lnTo>
                  <a:cubicBezTo>
                    <a:pt x="867385" y="14678"/>
                    <a:pt x="863793" y="15310"/>
                    <a:pt x="862527" y="16577"/>
                  </a:cubicBezTo>
                  <a:cubicBezTo>
                    <a:pt x="861262" y="17754"/>
                    <a:pt x="860629" y="20587"/>
                    <a:pt x="860629" y="25069"/>
                  </a:cubicBezTo>
                  <a:lnTo>
                    <a:pt x="860629" y="87307"/>
                  </a:lnTo>
                  <a:lnTo>
                    <a:pt x="883950" y="87307"/>
                  </a:lnTo>
                  <a:cubicBezTo>
                    <a:pt x="895865" y="87307"/>
                    <a:pt x="903519" y="85239"/>
                    <a:pt x="906897" y="81096"/>
                  </a:cubicBezTo>
                  <a:cubicBezTo>
                    <a:pt x="910275" y="76959"/>
                    <a:pt x="911967" y="68930"/>
                    <a:pt x="911967" y="57009"/>
                  </a:cubicBezTo>
                  <a:lnTo>
                    <a:pt x="918561" y="57009"/>
                  </a:lnTo>
                  <a:lnTo>
                    <a:pt x="918561" y="125722"/>
                  </a:lnTo>
                  <a:lnTo>
                    <a:pt x="911967" y="125722"/>
                  </a:lnTo>
                  <a:cubicBezTo>
                    <a:pt x="911967" y="113970"/>
                    <a:pt x="910275" y="105985"/>
                    <a:pt x="906897" y="101761"/>
                  </a:cubicBezTo>
                  <a:cubicBezTo>
                    <a:pt x="903519" y="97536"/>
                    <a:pt x="895865" y="95424"/>
                    <a:pt x="883950" y="95424"/>
                  </a:cubicBezTo>
                  <a:lnTo>
                    <a:pt x="860629" y="95424"/>
                  </a:lnTo>
                  <a:lnTo>
                    <a:pt x="860629" y="164763"/>
                  </a:lnTo>
                  <a:cubicBezTo>
                    <a:pt x="860629" y="169245"/>
                    <a:pt x="861262" y="172116"/>
                    <a:pt x="862527" y="173388"/>
                  </a:cubicBezTo>
                  <a:cubicBezTo>
                    <a:pt x="863881" y="174566"/>
                    <a:pt x="867473" y="175162"/>
                    <a:pt x="873301" y="175162"/>
                  </a:cubicBezTo>
                  <a:lnTo>
                    <a:pt x="907905" y="175162"/>
                  </a:lnTo>
                  <a:cubicBezTo>
                    <a:pt x="915345" y="175162"/>
                    <a:pt x="921770" y="174691"/>
                    <a:pt x="927179" y="173764"/>
                  </a:cubicBezTo>
                  <a:cubicBezTo>
                    <a:pt x="932669" y="172748"/>
                    <a:pt x="937320" y="171056"/>
                    <a:pt x="941125" y="168693"/>
                  </a:cubicBezTo>
                  <a:cubicBezTo>
                    <a:pt x="944922" y="166235"/>
                    <a:pt x="948094" y="163616"/>
                    <a:pt x="950633" y="160833"/>
                  </a:cubicBezTo>
                  <a:cubicBezTo>
                    <a:pt x="953246" y="158045"/>
                    <a:pt x="955446" y="154159"/>
                    <a:pt x="957227" y="149169"/>
                  </a:cubicBezTo>
                  <a:cubicBezTo>
                    <a:pt x="959081" y="144098"/>
                    <a:pt x="960524" y="139242"/>
                    <a:pt x="961532" y="134590"/>
                  </a:cubicBezTo>
                  <a:cubicBezTo>
                    <a:pt x="962636" y="129946"/>
                    <a:pt x="963777" y="123816"/>
                    <a:pt x="964954" y="116207"/>
                  </a:cubicBezTo>
                  <a:lnTo>
                    <a:pt x="971430" y="116207"/>
                  </a:lnTo>
                  <a:lnTo>
                    <a:pt x="960524" y="183140"/>
                  </a:lnTo>
                  <a:close/>
                  <a:moveTo>
                    <a:pt x="987775" y="183147"/>
                  </a:moveTo>
                  <a:lnTo>
                    <a:pt x="987775" y="175162"/>
                  </a:lnTo>
                  <a:lnTo>
                    <a:pt x="993987" y="175162"/>
                  </a:lnTo>
                  <a:cubicBezTo>
                    <a:pt x="1003362" y="175162"/>
                    <a:pt x="1009110" y="174404"/>
                    <a:pt x="1011222" y="172881"/>
                  </a:cubicBezTo>
                  <a:cubicBezTo>
                    <a:pt x="1013423" y="171276"/>
                    <a:pt x="1014519" y="167935"/>
                    <a:pt x="1014519" y="162865"/>
                  </a:cubicBezTo>
                  <a:lnTo>
                    <a:pt x="1014519" y="26084"/>
                  </a:lnTo>
                  <a:cubicBezTo>
                    <a:pt x="1014519" y="21095"/>
                    <a:pt x="1013423" y="17842"/>
                    <a:pt x="1011222" y="16326"/>
                  </a:cubicBezTo>
                  <a:cubicBezTo>
                    <a:pt x="1009029" y="14715"/>
                    <a:pt x="1003282" y="13920"/>
                    <a:pt x="993987" y="13920"/>
                  </a:cubicBezTo>
                  <a:lnTo>
                    <a:pt x="987775" y="13920"/>
                  </a:lnTo>
                  <a:lnTo>
                    <a:pt x="987775" y="5802"/>
                  </a:lnTo>
                  <a:lnTo>
                    <a:pt x="1069287" y="5802"/>
                  </a:lnTo>
                  <a:cubicBezTo>
                    <a:pt x="1088127" y="5802"/>
                    <a:pt x="1104104" y="10454"/>
                    <a:pt x="1117204" y="19748"/>
                  </a:cubicBezTo>
                  <a:cubicBezTo>
                    <a:pt x="1130384" y="28962"/>
                    <a:pt x="1136978" y="39906"/>
                    <a:pt x="1136978" y="52578"/>
                  </a:cubicBezTo>
                  <a:cubicBezTo>
                    <a:pt x="1136978" y="62300"/>
                    <a:pt x="1132709" y="70962"/>
                    <a:pt x="1124173" y="78564"/>
                  </a:cubicBezTo>
                  <a:cubicBezTo>
                    <a:pt x="1115636" y="86174"/>
                    <a:pt x="1104781" y="91627"/>
                    <a:pt x="1091593" y="94924"/>
                  </a:cubicBezTo>
                  <a:cubicBezTo>
                    <a:pt x="1108748" y="100833"/>
                    <a:pt x="1119315" y="110849"/>
                    <a:pt x="1123290" y="124964"/>
                  </a:cubicBezTo>
                  <a:lnTo>
                    <a:pt x="1126587" y="145755"/>
                  </a:lnTo>
                  <a:cubicBezTo>
                    <a:pt x="1127264" y="150744"/>
                    <a:pt x="1127808" y="154505"/>
                    <a:pt x="1128235" y="157036"/>
                  </a:cubicBezTo>
                  <a:cubicBezTo>
                    <a:pt x="1128736" y="159575"/>
                    <a:pt x="1129368" y="162570"/>
                    <a:pt x="1130126" y="166037"/>
                  </a:cubicBezTo>
                  <a:cubicBezTo>
                    <a:pt x="1130892" y="169503"/>
                    <a:pt x="1131650" y="172079"/>
                    <a:pt x="1132415" y="173771"/>
                  </a:cubicBezTo>
                  <a:cubicBezTo>
                    <a:pt x="1133254" y="175376"/>
                    <a:pt x="1134270" y="177061"/>
                    <a:pt x="1135447" y="178842"/>
                  </a:cubicBezTo>
                  <a:cubicBezTo>
                    <a:pt x="1136632" y="180527"/>
                    <a:pt x="1137986" y="181668"/>
                    <a:pt x="1139502" y="182264"/>
                  </a:cubicBezTo>
                  <a:cubicBezTo>
                    <a:pt x="1141106" y="182853"/>
                    <a:pt x="1142968" y="183154"/>
                    <a:pt x="1145088" y="183154"/>
                  </a:cubicBezTo>
                  <a:cubicBezTo>
                    <a:pt x="1149062" y="183154"/>
                    <a:pt x="1152734" y="181373"/>
                    <a:pt x="1156112" y="177826"/>
                  </a:cubicBezTo>
                  <a:cubicBezTo>
                    <a:pt x="1159490" y="174279"/>
                    <a:pt x="1161521" y="168362"/>
                    <a:pt x="1162198" y="160075"/>
                  </a:cubicBezTo>
                  <a:cubicBezTo>
                    <a:pt x="1162544" y="157287"/>
                    <a:pt x="1163596" y="155888"/>
                    <a:pt x="1165370" y="155888"/>
                  </a:cubicBezTo>
                  <a:cubicBezTo>
                    <a:pt x="1167570" y="155888"/>
                    <a:pt x="1168667" y="157287"/>
                    <a:pt x="1168667" y="160075"/>
                  </a:cubicBezTo>
                  <a:cubicBezTo>
                    <a:pt x="1168667" y="162526"/>
                    <a:pt x="1168328" y="165190"/>
                    <a:pt x="1167651" y="168060"/>
                  </a:cubicBezTo>
                  <a:cubicBezTo>
                    <a:pt x="1166974" y="170849"/>
                    <a:pt x="1165789" y="173896"/>
                    <a:pt x="1164104" y="177193"/>
                  </a:cubicBezTo>
                  <a:cubicBezTo>
                    <a:pt x="1162500" y="180490"/>
                    <a:pt x="1159924" y="183236"/>
                    <a:pt x="1156370" y="185428"/>
                  </a:cubicBezTo>
                  <a:cubicBezTo>
                    <a:pt x="1152822" y="187710"/>
                    <a:pt x="1148723" y="188850"/>
                    <a:pt x="1144072" y="188850"/>
                  </a:cubicBezTo>
                  <a:cubicBezTo>
                    <a:pt x="1130553" y="188850"/>
                    <a:pt x="1119654" y="185222"/>
                    <a:pt x="1111368" y="177952"/>
                  </a:cubicBezTo>
                  <a:cubicBezTo>
                    <a:pt x="1107909" y="174824"/>
                    <a:pt x="1105370" y="171232"/>
                    <a:pt x="1103765" y="167177"/>
                  </a:cubicBezTo>
                  <a:cubicBezTo>
                    <a:pt x="1102242" y="163123"/>
                    <a:pt x="1101352" y="159487"/>
                    <a:pt x="1101101" y="156271"/>
                  </a:cubicBezTo>
                  <a:cubicBezTo>
                    <a:pt x="1100851" y="153062"/>
                    <a:pt x="1100733" y="147903"/>
                    <a:pt x="1100733" y="140809"/>
                  </a:cubicBezTo>
                  <a:cubicBezTo>
                    <a:pt x="1100733" y="130749"/>
                    <a:pt x="1100181" y="123529"/>
                    <a:pt x="1099085" y="119129"/>
                  </a:cubicBezTo>
                  <a:cubicBezTo>
                    <a:pt x="1098069" y="114735"/>
                    <a:pt x="1095324" y="110385"/>
                    <a:pt x="1090843" y="106073"/>
                  </a:cubicBezTo>
                  <a:cubicBezTo>
                    <a:pt x="1084756" y="100156"/>
                    <a:pt x="1076690" y="97197"/>
                    <a:pt x="1066630" y="97197"/>
                  </a:cubicBezTo>
                  <a:lnTo>
                    <a:pt x="1036840" y="97197"/>
                  </a:lnTo>
                  <a:lnTo>
                    <a:pt x="1036840" y="162865"/>
                  </a:lnTo>
                  <a:cubicBezTo>
                    <a:pt x="1036840" y="167854"/>
                    <a:pt x="1037900" y="171151"/>
                    <a:pt x="1040012" y="172756"/>
                  </a:cubicBezTo>
                  <a:cubicBezTo>
                    <a:pt x="1042212" y="174360"/>
                    <a:pt x="1047996" y="175162"/>
                    <a:pt x="1057380" y="175162"/>
                  </a:cubicBezTo>
                  <a:lnTo>
                    <a:pt x="1063591" y="175162"/>
                  </a:lnTo>
                  <a:lnTo>
                    <a:pt x="1063591" y="183147"/>
                  </a:lnTo>
                  <a:cubicBezTo>
                    <a:pt x="1057335" y="182639"/>
                    <a:pt x="1044699" y="182389"/>
                    <a:pt x="1025683" y="182389"/>
                  </a:cubicBezTo>
                  <a:cubicBezTo>
                    <a:pt x="1006674" y="182389"/>
                    <a:pt x="994038" y="182639"/>
                    <a:pt x="987783" y="183147"/>
                  </a:cubicBezTo>
                  <a:close/>
                  <a:moveTo>
                    <a:pt x="1036832" y="91494"/>
                  </a:moveTo>
                  <a:lnTo>
                    <a:pt x="1065607" y="91494"/>
                  </a:lnTo>
                  <a:cubicBezTo>
                    <a:pt x="1074821" y="91494"/>
                    <a:pt x="1082512" y="90398"/>
                    <a:pt x="1088679" y="88197"/>
                  </a:cubicBezTo>
                  <a:cubicBezTo>
                    <a:pt x="1094934" y="85916"/>
                    <a:pt x="1099541" y="82744"/>
                    <a:pt x="1102492" y="78689"/>
                  </a:cubicBezTo>
                  <a:cubicBezTo>
                    <a:pt x="1105451" y="74634"/>
                    <a:pt x="1107482" y="70579"/>
                    <a:pt x="1108578" y="66524"/>
                  </a:cubicBezTo>
                  <a:cubicBezTo>
                    <a:pt x="1109682" y="62381"/>
                    <a:pt x="1110227" y="57730"/>
                    <a:pt x="1110227" y="52578"/>
                  </a:cubicBezTo>
                  <a:cubicBezTo>
                    <a:pt x="1110227" y="46492"/>
                    <a:pt x="1109557" y="41164"/>
                    <a:pt x="1108196" y="36601"/>
                  </a:cubicBezTo>
                  <a:cubicBezTo>
                    <a:pt x="1106849" y="32038"/>
                    <a:pt x="1104693" y="28410"/>
                    <a:pt x="1101734" y="25702"/>
                  </a:cubicBezTo>
                  <a:cubicBezTo>
                    <a:pt x="1098776" y="23001"/>
                    <a:pt x="1095817" y="20800"/>
                    <a:pt x="1092859" y="19108"/>
                  </a:cubicBezTo>
                  <a:cubicBezTo>
                    <a:pt x="1089900" y="17335"/>
                    <a:pt x="1086140" y="16105"/>
                    <a:pt x="1081577" y="15436"/>
                  </a:cubicBezTo>
                  <a:cubicBezTo>
                    <a:pt x="1077014" y="14758"/>
                    <a:pt x="1073165" y="14339"/>
                    <a:pt x="1070038" y="14170"/>
                  </a:cubicBezTo>
                  <a:cubicBezTo>
                    <a:pt x="1066910" y="14023"/>
                    <a:pt x="1062855" y="13949"/>
                    <a:pt x="1057873" y="13949"/>
                  </a:cubicBezTo>
                  <a:cubicBezTo>
                    <a:pt x="1049417" y="13949"/>
                    <a:pt x="1044302" y="14118"/>
                    <a:pt x="1042529" y="14464"/>
                  </a:cubicBezTo>
                  <a:cubicBezTo>
                    <a:pt x="1040586" y="14611"/>
                    <a:pt x="1039239" y="15163"/>
                    <a:pt x="1038474" y="16113"/>
                  </a:cubicBezTo>
                  <a:cubicBezTo>
                    <a:pt x="1037716" y="17048"/>
                    <a:pt x="1037252" y="18055"/>
                    <a:pt x="1037083" y="19152"/>
                  </a:cubicBezTo>
                  <a:cubicBezTo>
                    <a:pt x="1036935" y="20168"/>
                    <a:pt x="1036862" y="21897"/>
                    <a:pt x="1036862" y="24348"/>
                  </a:cubicBezTo>
                  <a:close/>
                  <a:moveTo>
                    <a:pt x="1184261" y="182639"/>
                  </a:moveTo>
                  <a:lnTo>
                    <a:pt x="1184261" y="130668"/>
                  </a:lnTo>
                  <a:cubicBezTo>
                    <a:pt x="1184261" y="128725"/>
                    <a:pt x="1184313" y="127415"/>
                    <a:pt x="1184408" y="126738"/>
                  </a:cubicBezTo>
                  <a:cubicBezTo>
                    <a:pt x="1184504" y="126061"/>
                    <a:pt x="1184806" y="125465"/>
                    <a:pt x="1185299" y="124964"/>
                  </a:cubicBezTo>
                  <a:cubicBezTo>
                    <a:pt x="1185807" y="124456"/>
                    <a:pt x="1186565" y="124206"/>
                    <a:pt x="1187580" y="124206"/>
                  </a:cubicBezTo>
                  <a:cubicBezTo>
                    <a:pt x="1189523" y="124206"/>
                    <a:pt x="1190583" y="125090"/>
                    <a:pt x="1190752" y="126870"/>
                  </a:cubicBezTo>
                  <a:cubicBezTo>
                    <a:pt x="1191260" y="144025"/>
                    <a:pt x="1196625" y="157338"/>
                    <a:pt x="1206854" y="166802"/>
                  </a:cubicBezTo>
                  <a:cubicBezTo>
                    <a:pt x="1216907" y="176178"/>
                    <a:pt x="1230559" y="180873"/>
                    <a:pt x="1247794" y="180873"/>
                  </a:cubicBezTo>
                  <a:cubicBezTo>
                    <a:pt x="1258193" y="180873"/>
                    <a:pt x="1266605" y="177149"/>
                    <a:pt x="1273022" y="169716"/>
                  </a:cubicBezTo>
                  <a:cubicBezTo>
                    <a:pt x="1279446" y="162195"/>
                    <a:pt x="1282663" y="153533"/>
                    <a:pt x="1282663" y="143730"/>
                  </a:cubicBezTo>
                  <a:cubicBezTo>
                    <a:pt x="1282663" y="134347"/>
                    <a:pt x="1279954" y="126363"/>
                    <a:pt x="1274545" y="119769"/>
                  </a:cubicBezTo>
                  <a:cubicBezTo>
                    <a:pt x="1272264" y="116810"/>
                    <a:pt x="1269688" y="114404"/>
                    <a:pt x="1266811" y="112542"/>
                  </a:cubicBezTo>
                  <a:cubicBezTo>
                    <a:pt x="1264029" y="110599"/>
                    <a:pt x="1261748" y="109333"/>
                    <a:pt x="1259967" y="108737"/>
                  </a:cubicBezTo>
                  <a:cubicBezTo>
                    <a:pt x="1258281" y="108141"/>
                    <a:pt x="1255786" y="107427"/>
                    <a:pt x="1252489" y="106581"/>
                  </a:cubicBezTo>
                  <a:cubicBezTo>
                    <a:pt x="1231022" y="101422"/>
                    <a:pt x="1219615" y="98552"/>
                    <a:pt x="1218261" y="97963"/>
                  </a:cubicBezTo>
                  <a:cubicBezTo>
                    <a:pt x="1208039" y="94497"/>
                    <a:pt x="1199797" y="88410"/>
                    <a:pt x="1193542" y="79704"/>
                  </a:cubicBezTo>
                  <a:cubicBezTo>
                    <a:pt x="1187374" y="70917"/>
                    <a:pt x="1184291" y="61159"/>
                    <a:pt x="1184291" y="50422"/>
                  </a:cubicBezTo>
                  <a:cubicBezTo>
                    <a:pt x="1184291" y="36564"/>
                    <a:pt x="1189148" y="24731"/>
                    <a:pt x="1198870" y="14928"/>
                  </a:cubicBezTo>
                  <a:cubicBezTo>
                    <a:pt x="1208672" y="5037"/>
                    <a:pt x="1220668" y="99"/>
                    <a:pt x="1234871" y="99"/>
                  </a:cubicBezTo>
                  <a:cubicBezTo>
                    <a:pt x="1241966" y="99"/>
                    <a:pt x="1248479" y="1239"/>
                    <a:pt x="1254388" y="3521"/>
                  </a:cubicBezTo>
                  <a:cubicBezTo>
                    <a:pt x="1260393" y="5714"/>
                    <a:pt x="1264617" y="7826"/>
                    <a:pt x="1267068" y="9857"/>
                  </a:cubicBezTo>
                  <a:cubicBezTo>
                    <a:pt x="1269519" y="11881"/>
                    <a:pt x="1272647" y="14715"/>
                    <a:pt x="1276451" y="18350"/>
                  </a:cubicBezTo>
                  <a:lnTo>
                    <a:pt x="1285452" y="3514"/>
                  </a:lnTo>
                  <a:cubicBezTo>
                    <a:pt x="1286806" y="1232"/>
                    <a:pt x="1288116" y="92"/>
                    <a:pt x="1289382" y="92"/>
                  </a:cubicBezTo>
                  <a:cubicBezTo>
                    <a:pt x="1290736" y="92"/>
                    <a:pt x="1291538" y="518"/>
                    <a:pt x="1291788" y="1357"/>
                  </a:cubicBezTo>
                  <a:cubicBezTo>
                    <a:pt x="1292127" y="2123"/>
                    <a:pt x="1292303" y="3771"/>
                    <a:pt x="1292303" y="6303"/>
                  </a:cubicBezTo>
                  <a:lnTo>
                    <a:pt x="1292303" y="58532"/>
                  </a:lnTo>
                  <a:cubicBezTo>
                    <a:pt x="1292303" y="60475"/>
                    <a:pt x="1292252" y="61784"/>
                    <a:pt x="1292156" y="62462"/>
                  </a:cubicBezTo>
                  <a:cubicBezTo>
                    <a:pt x="1292053" y="63139"/>
                    <a:pt x="1291715" y="63691"/>
                    <a:pt x="1291140" y="64110"/>
                  </a:cubicBezTo>
                  <a:cubicBezTo>
                    <a:pt x="1290633" y="64552"/>
                    <a:pt x="1289875" y="64773"/>
                    <a:pt x="1288859" y="64773"/>
                  </a:cubicBezTo>
                  <a:cubicBezTo>
                    <a:pt x="1287166" y="64773"/>
                    <a:pt x="1286114" y="63764"/>
                    <a:pt x="1285687" y="61733"/>
                  </a:cubicBezTo>
                  <a:cubicBezTo>
                    <a:pt x="1280867" y="25562"/>
                    <a:pt x="1264007" y="7480"/>
                    <a:pt x="1235107" y="7480"/>
                  </a:cubicBezTo>
                  <a:cubicBezTo>
                    <a:pt x="1225216" y="7480"/>
                    <a:pt x="1217017" y="10814"/>
                    <a:pt x="1210512" y="17496"/>
                  </a:cubicBezTo>
                  <a:cubicBezTo>
                    <a:pt x="1204087" y="24083"/>
                    <a:pt x="1200879" y="32068"/>
                    <a:pt x="1200879" y="41451"/>
                  </a:cubicBezTo>
                  <a:cubicBezTo>
                    <a:pt x="1200879" y="49060"/>
                    <a:pt x="1203241" y="55986"/>
                    <a:pt x="1207980" y="62241"/>
                  </a:cubicBezTo>
                  <a:cubicBezTo>
                    <a:pt x="1212712" y="68408"/>
                    <a:pt x="1219093" y="72470"/>
                    <a:pt x="1227122" y="74413"/>
                  </a:cubicBezTo>
                  <a:lnTo>
                    <a:pt x="1260334" y="82398"/>
                  </a:lnTo>
                  <a:cubicBezTo>
                    <a:pt x="1271403" y="85018"/>
                    <a:pt x="1280661" y="91229"/>
                    <a:pt x="1288094" y="101032"/>
                  </a:cubicBezTo>
                  <a:cubicBezTo>
                    <a:pt x="1295534" y="110834"/>
                    <a:pt x="1299250" y="122116"/>
                    <a:pt x="1299250" y="134877"/>
                  </a:cubicBezTo>
                  <a:cubicBezTo>
                    <a:pt x="1299250" y="149581"/>
                    <a:pt x="1294437" y="162261"/>
                    <a:pt x="1284797" y="172910"/>
                  </a:cubicBezTo>
                  <a:cubicBezTo>
                    <a:pt x="1275252" y="183559"/>
                    <a:pt x="1262998" y="188880"/>
                    <a:pt x="1248037" y="188880"/>
                  </a:cubicBezTo>
                  <a:cubicBezTo>
                    <a:pt x="1237307" y="188880"/>
                    <a:pt x="1227799" y="187106"/>
                    <a:pt x="1219512" y="183559"/>
                  </a:cubicBezTo>
                  <a:cubicBezTo>
                    <a:pt x="1211233" y="180012"/>
                    <a:pt x="1204853" y="175743"/>
                    <a:pt x="1200371" y="170754"/>
                  </a:cubicBezTo>
                  <a:cubicBezTo>
                    <a:pt x="1196912" y="176501"/>
                    <a:pt x="1194035" y="180983"/>
                    <a:pt x="1191753" y="184192"/>
                  </a:cubicBezTo>
                  <a:lnTo>
                    <a:pt x="1190995" y="185458"/>
                  </a:lnTo>
                  <a:cubicBezTo>
                    <a:pt x="1189641" y="187739"/>
                    <a:pt x="1188331" y="188880"/>
                    <a:pt x="1187065" y="188880"/>
                  </a:cubicBezTo>
                  <a:cubicBezTo>
                    <a:pt x="1185711" y="188880"/>
                    <a:pt x="1184909" y="188461"/>
                    <a:pt x="1184659" y="187614"/>
                  </a:cubicBezTo>
                  <a:cubicBezTo>
                    <a:pt x="1184416" y="186775"/>
                    <a:pt x="1184291" y="185127"/>
                    <a:pt x="1184291" y="182668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DF2095-7805-4F54-FC14-28E3BA1C07EC}"/>
                </a:ext>
              </a:extLst>
            </p:cNvPr>
            <p:cNvSpPr/>
            <p:nvPr/>
          </p:nvSpPr>
          <p:spPr>
            <a:xfrm>
              <a:off x="4612903" y="4718612"/>
              <a:ext cx="1118193" cy="188758"/>
            </a:xfrm>
            <a:custGeom>
              <a:avLst/>
              <a:gdLst>
                <a:gd name="connsiteX0" fmla="*/ 149 w 1118193"/>
                <a:gd name="connsiteY0" fmla="*/ 95154 h 188758"/>
                <a:gd name="connsiteX1" fmla="*/ 25502 w 1118193"/>
                <a:gd name="connsiteY1" fmla="*/ 27846 h 188758"/>
                <a:gd name="connsiteX2" fmla="*/ 86348 w 1118193"/>
                <a:gd name="connsiteY2" fmla="*/ 80 h 188758"/>
                <a:gd name="connsiteX3" fmla="*/ 147328 w 1118193"/>
                <a:gd name="connsiteY3" fmla="*/ 27846 h 188758"/>
                <a:gd name="connsiteX4" fmla="*/ 172806 w 1118193"/>
                <a:gd name="connsiteY4" fmla="*/ 95154 h 188758"/>
                <a:gd name="connsiteX5" fmla="*/ 147328 w 1118193"/>
                <a:gd name="connsiteY5" fmla="*/ 161586 h 188758"/>
                <a:gd name="connsiteX6" fmla="*/ 86348 w 1118193"/>
                <a:gd name="connsiteY6" fmla="*/ 188838 h 188758"/>
                <a:gd name="connsiteX7" fmla="*/ 25752 w 1118193"/>
                <a:gd name="connsiteY7" fmla="*/ 161712 h 188758"/>
                <a:gd name="connsiteX8" fmla="*/ 149 w 1118193"/>
                <a:gd name="connsiteY8" fmla="*/ 95154 h 188758"/>
                <a:gd name="connsiteX9" fmla="*/ 26900 w 1118193"/>
                <a:gd name="connsiteY9" fmla="*/ 91475 h 188758"/>
                <a:gd name="connsiteX10" fmla="*/ 32603 w 1118193"/>
                <a:gd name="connsiteY10" fmla="*/ 134070 h 188758"/>
                <a:gd name="connsiteX11" fmla="*/ 47432 w 1118193"/>
                <a:gd name="connsiteY11" fmla="*/ 162470 h 188758"/>
                <a:gd name="connsiteX12" fmla="*/ 66574 w 1118193"/>
                <a:gd name="connsiteY12" fmla="*/ 177299 h 188758"/>
                <a:gd name="connsiteX13" fmla="*/ 86606 w 1118193"/>
                <a:gd name="connsiteY13" fmla="*/ 182119 h 188758"/>
                <a:gd name="connsiteX14" fmla="*/ 106123 w 1118193"/>
                <a:gd name="connsiteY14" fmla="*/ 177431 h 188758"/>
                <a:gd name="connsiteX15" fmla="*/ 125139 w 1118193"/>
                <a:gd name="connsiteY15" fmla="*/ 162853 h 188758"/>
                <a:gd name="connsiteX16" fmla="*/ 140226 w 1118193"/>
                <a:gd name="connsiteY16" fmla="*/ 134460 h 188758"/>
                <a:gd name="connsiteX17" fmla="*/ 146055 w 1118193"/>
                <a:gd name="connsiteY17" fmla="*/ 91482 h 188758"/>
                <a:gd name="connsiteX18" fmla="*/ 142000 w 1118193"/>
                <a:gd name="connsiteY18" fmla="*/ 57253 h 188758"/>
                <a:gd name="connsiteX19" fmla="*/ 131601 w 1118193"/>
                <a:gd name="connsiteY19" fmla="*/ 32666 h 188758"/>
                <a:gd name="connsiteX20" fmla="*/ 117029 w 1118193"/>
                <a:gd name="connsiteY20" fmla="*/ 17322 h 188758"/>
                <a:gd name="connsiteX21" fmla="*/ 101177 w 1118193"/>
                <a:gd name="connsiteY21" fmla="*/ 8955 h 188758"/>
                <a:gd name="connsiteX22" fmla="*/ 86348 w 1118193"/>
                <a:gd name="connsiteY22" fmla="*/ 6548 h 188758"/>
                <a:gd name="connsiteX23" fmla="*/ 67715 w 1118193"/>
                <a:gd name="connsiteY23" fmla="*/ 10603 h 188758"/>
                <a:gd name="connsiteX24" fmla="*/ 48573 w 1118193"/>
                <a:gd name="connsiteY24" fmla="*/ 23666 h 188758"/>
                <a:gd name="connsiteX25" fmla="*/ 32979 w 1118193"/>
                <a:gd name="connsiteY25" fmla="*/ 50159 h 188758"/>
                <a:gd name="connsiteX26" fmla="*/ 26893 w 1118193"/>
                <a:gd name="connsiteY26" fmla="*/ 91482 h 188758"/>
                <a:gd name="connsiteX27" fmla="*/ 195877 w 1118193"/>
                <a:gd name="connsiteY27" fmla="*/ 13893 h 188758"/>
                <a:gd name="connsiteX28" fmla="*/ 195877 w 1118193"/>
                <a:gd name="connsiteY28" fmla="*/ 5783 h 188758"/>
                <a:gd name="connsiteX29" fmla="*/ 234285 w 1118193"/>
                <a:gd name="connsiteY29" fmla="*/ 6541 h 188758"/>
                <a:gd name="connsiteX30" fmla="*/ 272443 w 1118193"/>
                <a:gd name="connsiteY30" fmla="*/ 5783 h 188758"/>
                <a:gd name="connsiteX31" fmla="*/ 272443 w 1118193"/>
                <a:gd name="connsiteY31" fmla="*/ 13893 h 188758"/>
                <a:gd name="connsiteX32" fmla="*/ 266232 w 1118193"/>
                <a:gd name="connsiteY32" fmla="*/ 13893 h 188758"/>
                <a:gd name="connsiteX33" fmla="*/ 248864 w 1118193"/>
                <a:gd name="connsiteY33" fmla="*/ 16299 h 188758"/>
                <a:gd name="connsiteX34" fmla="*/ 245692 w 1118193"/>
                <a:gd name="connsiteY34" fmla="*/ 26065 h 188758"/>
                <a:gd name="connsiteX35" fmla="*/ 245692 w 1118193"/>
                <a:gd name="connsiteY35" fmla="*/ 124944 h 188758"/>
                <a:gd name="connsiteX36" fmla="*/ 250513 w 1118193"/>
                <a:gd name="connsiteY36" fmla="*/ 154352 h 188758"/>
                <a:gd name="connsiteX37" fmla="*/ 262810 w 1118193"/>
                <a:gd name="connsiteY37" fmla="*/ 171595 h 188758"/>
                <a:gd name="connsiteX38" fmla="*/ 276373 w 1118193"/>
                <a:gd name="connsiteY38" fmla="*/ 178947 h 188758"/>
                <a:gd name="connsiteX39" fmla="*/ 288546 w 1118193"/>
                <a:gd name="connsiteY39" fmla="*/ 180846 h 188758"/>
                <a:gd name="connsiteX40" fmla="*/ 323281 w 1118193"/>
                <a:gd name="connsiteY40" fmla="*/ 165127 h 188758"/>
                <a:gd name="connsiteX41" fmla="*/ 338368 w 1118193"/>
                <a:gd name="connsiteY41" fmla="*/ 123163 h 188758"/>
                <a:gd name="connsiteX42" fmla="*/ 338368 w 1118193"/>
                <a:gd name="connsiteY42" fmla="*/ 33034 h 188758"/>
                <a:gd name="connsiteX43" fmla="*/ 337853 w 1118193"/>
                <a:gd name="connsiteY43" fmla="*/ 26823 h 188758"/>
                <a:gd name="connsiteX44" fmla="*/ 335063 w 1118193"/>
                <a:gd name="connsiteY44" fmla="*/ 20994 h 188758"/>
                <a:gd name="connsiteX45" fmla="*/ 326946 w 1118193"/>
                <a:gd name="connsiteY45" fmla="*/ 15674 h 188758"/>
                <a:gd name="connsiteX46" fmla="*/ 311610 w 1118193"/>
                <a:gd name="connsiteY46" fmla="*/ 13900 h 188758"/>
                <a:gd name="connsiteX47" fmla="*/ 311610 w 1118193"/>
                <a:gd name="connsiteY47" fmla="*/ 5783 h 188758"/>
                <a:gd name="connsiteX48" fmla="*/ 342540 w 1118193"/>
                <a:gd name="connsiteY48" fmla="*/ 6541 h 188758"/>
                <a:gd name="connsiteX49" fmla="*/ 373089 w 1118193"/>
                <a:gd name="connsiteY49" fmla="*/ 5783 h 188758"/>
                <a:gd name="connsiteX50" fmla="*/ 373089 w 1118193"/>
                <a:gd name="connsiteY50" fmla="*/ 13900 h 188758"/>
                <a:gd name="connsiteX51" fmla="*/ 357752 w 1118193"/>
                <a:gd name="connsiteY51" fmla="*/ 15549 h 188758"/>
                <a:gd name="connsiteX52" fmla="*/ 349643 w 1118193"/>
                <a:gd name="connsiteY52" fmla="*/ 20869 h 188758"/>
                <a:gd name="connsiteX53" fmla="*/ 346853 w 1118193"/>
                <a:gd name="connsiteY53" fmla="*/ 27206 h 188758"/>
                <a:gd name="connsiteX54" fmla="*/ 346338 w 1118193"/>
                <a:gd name="connsiteY54" fmla="*/ 34050 h 188758"/>
                <a:gd name="connsiteX55" fmla="*/ 346338 w 1118193"/>
                <a:gd name="connsiteY55" fmla="*/ 117210 h 188758"/>
                <a:gd name="connsiteX56" fmla="*/ 345580 w 1118193"/>
                <a:gd name="connsiteY56" fmla="*/ 135078 h 188758"/>
                <a:gd name="connsiteX57" fmla="*/ 326056 w 1118193"/>
                <a:gd name="connsiteY57" fmla="*/ 173236 h 188758"/>
                <a:gd name="connsiteX58" fmla="*/ 288023 w 1118193"/>
                <a:gd name="connsiteY58" fmla="*/ 188831 h 188758"/>
                <a:gd name="connsiteX59" fmla="*/ 241880 w 1118193"/>
                <a:gd name="connsiteY59" fmla="*/ 170072 h 188758"/>
                <a:gd name="connsiteX60" fmla="*/ 222613 w 1118193"/>
                <a:gd name="connsiteY60" fmla="*/ 123921 h 188758"/>
                <a:gd name="connsiteX61" fmla="*/ 222613 w 1118193"/>
                <a:gd name="connsiteY61" fmla="*/ 26058 h 188758"/>
                <a:gd name="connsiteX62" fmla="*/ 219316 w 1118193"/>
                <a:gd name="connsiteY62" fmla="*/ 16299 h 188758"/>
                <a:gd name="connsiteX63" fmla="*/ 202074 w 1118193"/>
                <a:gd name="connsiteY63" fmla="*/ 13893 h 188758"/>
                <a:gd name="connsiteX64" fmla="*/ 391355 w 1118193"/>
                <a:gd name="connsiteY64" fmla="*/ 65746 h 188758"/>
                <a:gd name="connsiteX65" fmla="*/ 396300 w 1118193"/>
                <a:gd name="connsiteY65" fmla="*/ 7431 h 188758"/>
                <a:gd name="connsiteX66" fmla="*/ 554886 w 1118193"/>
                <a:gd name="connsiteY66" fmla="*/ 7431 h 188758"/>
                <a:gd name="connsiteX67" fmla="*/ 559831 w 1118193"/>
                <a:gd name="connsiteY67" fmla="*/ 65746 h 188758"/>
                <a:gd name="connsiteX68" fmla="*/ 553362 w 1118193"/>
                <a:gd name="connsiteY68" fmla="*/ 65746 h 188758"/>
                <a:gd name="connsiteX69" fmla="*/ 551332 w 1118193"/>
                <a:gd name="connsiteY69" fmla="*/ 47363 h 188758"/>
                <a:gd name="connsiteX70" fmla="*/ 548159 w 1118193"/>
                <a:gd name="connsiteY70" fmla="*/ 34307 h 188758"/>
                <a:gd name="connsiteX71" fmla="*/ 543214 w 1118193"/>
                <a:gd name="connsiteY71" fmla="*/ 24799 h 188758"/>
                <a:gd name="connsiteX72" fmla="*/ 535354 w 1118193"/>
                <a:gd name="connsiteY72" fmla="*/ 19221 h 188758"/>
                <a:gd name="connsiteX73" fmla="*/ 523439 w 1118193"/>
                <a:gd name="connsiteY73" fmla="*/ 16049 h 188758"/>
                <a:gd name="connsiteX74" fmla="*/ 506580 w 1118193"/>
                <a:gd name="connsiteY74" fmla="*/ 15387 h 188758"/>
                <a:gd name="connsiteX75" fmla="*/ 491743 w 1118193"/>
                <a:gd name="connsiteY75" fmla="*/ 15902 h 188758"/>
                <a:gd name="connsiteX76" fmla="*/ 487813 w 1118193"/>
                <a:gd name="connsiteY76" fmla="*/ 18941 h 188758"/>
                <a:gd name="connsiteX77" fmla="*/ 487055 w 1118193"/>
                <a:gd name="connsiteY77" fmla="*/ 25785 h 188758"/>
                <a:gd name="connsiteX78" fmla="*/ 487055 w 1118193"/>
                <a:gd name="connsiteY78" fmla="*/ 162565 h 188758"/>
                <a:gd name="connsiteX79" fmla="*/ 488071 w 1118193"/>
                <a:gd name="connsiteY79" fmla="*/ 169917 h 188758"/>
                <a:gd name="connsiteX80" fmla="*/ 495172 w 1118193"/>
                <a:gd name="connsiteY80" fmla="*/ 173590 h 188758"/>
                <a:gd name="connsiteX81" fmla="*/ 514314 w 1118193"/>
                <a:gd name="connsiteY81" fmla="*/ 175113 h 188758"/>
                <a:gd name="connsiteX82" fmla="*/ 524713 w 1118193"/>
                <a:gd name="connsiteY82" fmla="*/ 175113 h 188758"/>
                <a:gd name="connsiteX83" fmla="*/ 524713 w 1118193"/>
                <a:gd name="connsiteY83" fmla="*/ 183097 h 188758"/>
                <a:gd name="connsiteX84" fmla="*/ 475398 w 1118193"/>
                <a:gd name="connsiteY84" fmla="*/ 182340 h 188758"/>
                <a:gd name="connsiteX85" fmla="*/ 426341 w 1118193"/>
                <a:gd name="connsiteY85" fmla="*/ 183097 h 188758"/>
                <a:gd name="connsiteX86" fmla="*/ 426341 w 1118193"/>
                <a:gd name="connsiteY86" fmla="*/ 175113 h 188758"/>
                <a:gd name="connsiteX87" fmla="*/ 436732 w 1118193"/>
                <a:gd name="connsiteY87" fmla="*/ 175113 h 188758"/>
                <a:gd name="connsiteX88" fmla="*/ 455874 w 1118193"/>
                <a:gd name="connsiteY88" fmla="*/ 173590 h 188758"/>
                <a:gd name="connsiteX89" fmla="*/ 462975 w 1118193"/>
                <a:gd name="connsiteY89" fmla="*/ 169917 h 188758"/>
                <a:gd name="connsiteX90" fmla="*/ 463991 w 1118193"/>
                <a:gd name="connsiteY90" fmla="*/ 162565 h 188758"/>
                <a:gd name="connsiteX91" fmla="*/ 463991 w 1118193"/>
                <a:gd name="connsiteY91" fmla="*/ 25785 h 188758"/>
                <a:gd name="connsiteX92" fmla="*/ 463770 w 1118193"/>
                <a:gd name="connsiteY92" fmla="*/ 20589 h 188758"/>
                <a:gd name="connsiteX93" fmla="*/ 462372 w 1118193"/>
                <a:gd name="connsiteY93" fmla="*/ 17801 h 188758"/>
                <a:gd name="connsiteX94" fmla="*/ 458567 w 1118193"/>
                <a:gd name="connsiteY94" fmla="*/ 15902 h 188758"/>
                <a:gd name="connsiteX95" fmla="*/ 444629 w 1118193"/>
                <a:gd name="connsiteY95" fmla="*/ 15387 h 188758"/>
                <a:gd name="connsiteX96" fmla="*/ 427636 w 1118193"/>
                <a:gd name="connsiteY96" fmla="*/ 16049 h 188758"/>
                <a:gd name="connsiteX97" fmla="*/ 415721 w 1118193"/>
                <a:gd name="connsiteY97" fmla="*/ 19221 h 188758"/>
                <a:gd name="connsiteX98" fmla="*/ 407737 w 1118193"/>
                <a:gd name="connsiteY98" fmla="*/ 24799 h 188758"/>
                <a:gd name="connsiteX99" fmla="*/ 402791 w 1118193"/>
                <a:gd name="connsiteY99" fmla="*/ 34307 h 188758"/>
                <a:gd name="connsiteX100" fmla="*/ 399752 w 1118193"/>
                <a:gd name="connsiteY100" fmla="*/ 47363 h 188758"/>
                <a:gd name="connsiteX101" fmla="*/ 397853 w 1118193"/>
                <a:gd name="connsiteY101" fmla="*/ 65746 h 188758"/>
                <a:gd name="connsiteX102" fmla="*/ 578465 w 1118193"/>
                <a:gd name="connsiteY102" fmla="*/ 183127 h 188758"/>
                <a:gd name="connsiteX103" fmla="*/ 578465 w 1118193"/>
                <a:gd name="connsiteY103" fmla="*/ 175143 h 188758"/>
                <a:gd name="connsiteX104" fmla="*/ 584676 w 1118193"/>
                <a:gd name="connsiteY104" fmla="*/ 175143 h 188758"/>
                <a:gd name="connsiteX105" fmla="*/ 601912 w 1118193"/>
                <a:gd name="connsiteY105" fmla="*/ 172861 h 188758"/>
                <a:gd name="connsiteX106" fmla="*/ 605209 w 1118193"/>
                <a:gd name="connsiteY106" fmla="*/ 162845 h 188758"/>
                <a:gd name="connsiteX107" fmla="*/ 605209 w 1118193"/>
                <a:gd name="connsiteY107" fmla="*/ 26065 h 188758"/>
                <a:gd name="connsiteX108" fmla="*/ 601912 w 1118193"/>
                <a:gd name="connsiteY108" fmla="*/ 16307 h 188758"/>
                <a:gd name="connsiteX109" fmla="*/ 584676 w 1118193"/>
                <a:gd name="connsiteY109" fmla="*/ 13900 h 188758"/>
                <a:gd name="connsiteX110" fmla="*/ 578465 w 1118193"/>
                <a:gd name="connsiteY110" fmla="*/ 13900 h 188758"/>
                <a:gd name="connsiteX111" fmla="*/ 578465 w 1118193"/>
                <a:gd name="connsiteY111" fmla="*/ 5783 h 188758"/>
                <a:gd name="connsiteX112" fmla="*/ 670118 w 1118193"/>
                <a:gd name="connsiteY112" fmla="*/ 5783 h 188758"/>
                <a:gd name="connsiteX113" fmla="*/ 713847 w 1118193"/>
                <a:gd name="connsiteY113" fmla="*/ 20236 h 188758"/>
                <a:gd name="connsiteX114" fmla="*/ 731347 w 1118193"/>
                <a:gd name="connsiteY114" fmla="*/ 54082 h 188758"/>
                <a:gd name="connsiteX115" fmla="*/ 713471 w 1118193"/>
                <a:gd name="connsiteY115" fmla="*/ 87294 h 188758"/>
                <a:gd name="connsiteX116" fmla="*/ 672141 w 1118193"/>
                <a:gd name="connsiteY116" fmla="*/ 101115 h 188758"/>
                <a:gd name="connsiteX117" fmla="*/ 628280 w 1118193"/>
                <a:gd name="connsiteY117" fmla="*/ 101115 h 188758"/>
                <a:gd name="connsiteX118" fmla="*/ 628280 w 1118193"/>
                <a:gd name="connsiteY118" fmla="*/ 162853 h 188758"/>
                <a:gd name="connsiteX119" fmla="*/ 631452 w 1118193"/>
                <a:gd name="connsiteY119" fmla="*/ 172736 h 188758"/>
                <a:gd name="connsiteX120" fmla="*/ 648820 w 1118193"/>
                <a:gd name="connsiteY120" fmla="*/ 175143 h 188758"/>
                <a:gd name="connsiteX121" fmla="*/ 655031 w 1118193"/>
                <a:gd name="connsiteY121" fmla="*/ 175143 h 188758"/>
                <a:gd name="connsiteX122" fmla="*/ 655031 w 1118193"/>
                <a:gd name="connsiteY122" fmla="*/ 183127 h 188758"/>
                <a:gd name="connsiteX123" fmla="*/ 616623 w 1118193"/>
                <a:gd name="connsiteY123" fmla="*/ 182369 h 188758"/>
                <a:gd name="connsiteX124" fmla="*/ 578465 w 1118193"/>
                <a:gd name="connsiteY124" fmla="*/ 183127 h 188758"/>
                <a:gd name="connsiteX125" fmla="*/ 627522 w 1118193"/>
                <a:gd name="connsiteY125" fmla="*/ 94396 h 188758"/>
                <a:gd name="connsiteX126" fmla="*/ 663274 w 1118193"/>
                <a:gd name="connsiteY126" fmla="*/ 94396 h 188758"/>
                <a:gd name="connsiteX127" fmla="*/ 683424 w 1118193"/>
                <a:gd name="connsiteY127" fmla="*/ 91099 h 188758"/>
                <a:gd name="connsiteX128" fmla="*/ 695721 w 1118193"/>
                <a:gd name="connsiteY128" fmla="*/ 83872 h 188758"/>
                <a:gd name="connsiteX129" fmla="*/ 701807 w 1118193"/>
                <a:gd name="connsiteY129" fmla="*/ 73349 h 188758"/>
                <a:gd name="connsiteX130" fmla="*/ 704338 w 1118193"/>
                <a:gd name="connsiteY130" fmla="*/ 63207 h 188758"/>
                <a:gd name="connsiteX131" fmla="*/ 704560 w 1118193"/>
                <a:gd name="connsiteY131" fmla="*/ 54082 h 188758"/>
                <a:gd name="connsiteX132" fmla="*/ 704338 w 1118193"/>
                <a:gd name="connsiteY132" fmla="*/ 44824 h 188758"/>
                <a:gd name="connsiteX133" fmla="*/ 701807 w 1118193"/>
                <a:gd name="connsiteY133" fmla="*/ 34683 h 188758"/>
                <a:gd name="connsiteX134" fmla="*/ 695721 w 1118193"/>
                <a:gd name="connsiteY134" fmla="*/ 24159 h 188758"/>
                <a:gd name="connsiteX135" fmla="*/ 683424 w 1118193"/>
                <a:gd name="connsiteY135" fmla="*/ 17057 h 188758"/>
                <a:gd name="connsiteX136" fmla="*/ 663274 w 1118193"/>
                <a:gd name="connsiteY136" fmla="*/ 13886 h 188758"/>
                <a:gd name="connsiteX137" fmla="*/ 640202 w 1118193"/>
                <a:gd name="connsiteY137" fmla="*/ 13886 h 188758"/>
                <a:gd name="connsiteX138" fmla="*/ 629421 w 1118193"/>
                <a:gd name="connsiteY138" fmla="*/ 15659 h 188758"/>
                <a:gd name="connsiteX139" fmla="*/ 627522 w 1118193"/>
                <a:gd name="connsiteY139" fmla="*/ 24284 h 188758"/>
                <a:gd name="connsiteX140" fmla="*/ 754419 w 1118193"/>
                <a:gd name="connsiteY140" fmla="*/ 13893 h 188758"/>
                <a:gd name="connsiteX141" fmla="*/ 754419 w 1118193"/>
                <a:gd name="connsiteY141" fmla="*/ 5783 h 188758"/>
                <a:gd name="connsiteX142" fmla="*/ 792827 w 1118193"/>
                <a:gd name="connsiteY142" fmla="*/ 6541 h 188758"/>
                <a:gd name="connsiteX143" fmla="*/ 830985 w 1118193"/>
                <a:gd name="connsiteY143" fmla="*/ 5783 h 188758"/>
                <a:gd name="connsiteX144" fmla="*/ 830985 w 1118193"/>
                <a:gd name="connsiteY144" fmla="*/ 13893 h 188758"/>
                <a:gd name="connsiteX145" fmla="*/ 824774 w 1118193"/>
                <a:gd name="connsiteY145" fmla="*/ 13893 h 188758"/>
                <a:gd name="connsiteX146" fmla="*/ 807406 w 1118193"/>
                <a:gd name="connsiteY146" fmla="*/ 16299 h 188758"/>
                <a:gd name="connsiteX147" fmla="*/ 804233 w 1118193"/>
                <a:gd name="connsiteY147" fmla="*/ 26065 h 188758"/>
                <a:gd name="connsiteX148" fmla="*/ 804233 w 1118193"/>
                <a:gd name="connsiteY148" fmla="*/ 124944 h 188758"/>
                <a:gd name="connsiteX149" fmla="*/ 809054 w 1118193"/>
                <a:gd name="connsiteY149" fmla="*/ 154352 h 188758"/>
                <a:gd name="connsiteX150" fmla="*/ 821351 w 1118193"/>
                <a:gd name="connsiteY150" fmla="*/ 171595 h 188758"/>
                <a:gd name="connsiteX151" fmla="*/ 834914 w 1118193"/>
                <a:gd name="connsiteY151" fmla="*/ 178947 h 188758"/>
                <a:gd name="connsiteX152" fmla="*/ 847087 w 1118193"/>
                <a:gd name="connsiteY152" fmla="*/ 180846 h 188758"/>
                <a:gd name="connsiteX153" fmla="*/ 881816 w 1118193"/>
                <a:gd name="connsiteY153" fmla="*/ 165127 h 188758"/>
                <a:gd name="connsiteX154" fmla="*/ 896902 w 1118193"/>
                <a:gd name="connsiteY154" fmla="*/ 123163 h 188758"/>
                <a:gd name="connsiteX155" fmla="*/ 896902 w 1118193"/>
                <a:gd name="connsiteY155" fmla="*/ 33034 h 188758"/>
                <a:gd name="connsiteX156" fmla="*/ 896387 w 1118193"/>
                <a:gd name="connsiteY156" fmla="*/ 26823 h 188758"/>
                <a:gd name="connsiteX157" fmla="*/ 893597 w 1118193"/>
                <a:gd name="connsiteY157" fmla="*/ 20994 h 188758"/>
                <a:gd name="connsiteX158" fmla="*/ 885488 w 1118193"/>
                <a:gd name="connsiteY158" fmla="*/ 15674 h 188758"/>
                <a:gd name="connsiteX159" fmla="*/ 870144 w 1118193"/>
                <a:gd name="connsiteY159" fmla="*/ 13900 h 188758"/>
                <a:gd name="connsiteX160" fmla="*/ 870144 w 1118193"/>
                <a:gd name="connsiteY160" fmla="*/ 5783 h 188758"/>
                <a:gd name="connsiteX161" fmla="*/ 901082 w 1118193"/>
                <a:gd name="connsiteY161" fmla="*/ 6541 h 188758"/>
                <a:gd name="connsiteX162" fmla="*/ 931630 w 1118193"/>
                <a:gd name="connsiteY162" fmla="*/ 5783 h 188758"/>
                <a:gd name="connsiteX163" fmla="*/ 931630 w 1118193"/>
                <a:gd name="connsiteY163" fmla="*/ 13900 h 188758"/>
                <a:gd name="connsiteX164" fmla="*/ 916294 w 1118193"/>
                <a:gd name="connsiteY164" fmla="*/ 15549 h 188758"/>
                <a:gd name="connsiteX165" fmla="*/ 908177 w 1118193"/>
                <a:gd name="connsiteY165" fmla="*/ 20869 h 188758"/>
                <a:gd name="connsiteX166" fmla="*/ 905387 w 1118193"/>
                <a:gd name="connsiteY166" fmla="*/ 27206 h 188758"/>
                <a:gd name="connsiteX167" fmla="*/ 904872 w 1118193"/>
                <a:gd name="connsiteY167" fmla="*/ 34050 h 188758"/>
                <a:gd name="connsiteX168" fmla="*/ 904872 w 1118193"/>
                <a:gd name="connsiteY168" fmla="*/ 117210 h 188758"/>
                <a:gd name="connsiteX169" fmla="*/ 904114 w 1118193"/>
                <a:gd name="connsiteY169" fmla="*/ 135078 h 188758"/>
                <a:gd name="connsiteX170" fmla="*/ 884590 w 1118193"/>
                <a:gd name="connsiteY170" fmla="*/ 173236 h 188758"/>
                <a:gd name="connsiteX171" fmla="*/ 846564 w 1118193"/>
                <a:gd name="connsiteY171" fmla="*/ 188831 h 188758"/>
                <a:gd name="connsiteX172" fmla="*/ 800422 w 1118193"/>
                <a:gd name="connsiteY172" fmla="*/ 170072 h 188758"/>
                <a:gd name="connsiteX173" fmla="*/ 781147 w 1118193"/>
                <a:gd name="connsiteY173" fmla="*/ 123921 h 188758"/>
                <a:gd name="connsiteX174" fmla="*/ 781147 w 1118193"/>
                <a:gd name="connsiteY174" fmla="*/ 26058 h 188758"/>
                <a:gd name="connsiteX175" fmla="*/ 777850 w 1118193"/>
                <a:gd name="connsiteY175" fmla="*/ 16299 h 188758"/>
                <a:gd name="connsiteX176" fmla="*/ 760615 w 1118193"/>
                <a:gd name="connsiteY176" fmla="*/ 13893 h 188758"/>
                <a:gd name="connsiteX177" fmla="*/ 949889 w 1118193"/>
                <a:gd name="connsiteY177" fmla="*/ 65746 h 188758"/>
                <a:gd name="connsiteX178" fmla="*/ 954834 w 1118193"/>
                <a:gd name="connsiteY178" fmla="*/ 7431 h 188758"/>
                <a:gd name="connsiteX179" fmla="*/ 1113412 w 1118193"/>
                <a:gd name="connsiteY179" fmla="*/ 7431 h 188758"/>
                <a:gd name="connsiteX180" fmla="*/ 1118343 w 1118193"/>
                <a:gd name="connsiteY180" fmla="*/ 65746 h 188758"/>
                <a:gd name="connsiteX181" fmla="*/ 1111867 w 1118193"/>
                <a:gd name="connsiteY181" fmla="*/ 65746 h 188758"/>
                <a:gd name="connsiteX182" fmla="*/ 1109880 w 1118193"/>
                <a:gd name="connsiteY182" fmla="*/ 47363 h 188758"/>
                <a:gd name="connsiteX183" fmla="*/ 1106716 w 1118193"/>
                <a:gd name="connsiteY183" fmla="*/ 34307 h 188758"/>
                <a:gd name="connsiteX184" fmla="*/ 1101785 w 1118193"/>
                <a:gd name="connsiteY184" fmla="*/ 24799 h 188758"/>
                <a:gd name="connsiteX185" fmla="*/ 1093910 w 1118193"/>
                <a:gd name="connsiteY185" fmla="*/ 19221 h 188758"/>
                <a:gd name="connsiteX186" fmla="*/ 1081974 w 1118193"/>
                <a:gd name="connsiteY186" fmla="*/ 16049 h 188758"/>
                <a:gd name="connsiteX187" fmla="*/ 1065114 w 1118193"/>
                <a:gd name="connsiteY187" fmla="*/ 15387 h 188758"/>
                <a:gd name="connsiteX188" fmla="*/ 1050285 w 1118193"/>
                <a:gd name="connsiteY188" fmla="*/ 15902 h 188758"/>
                <a:gd name="connsiteX189" fmla="*/ 1046354 w 1118193"/>
                <a:gd name="connsiteY189" fmla="*/ 18941 h 188758"/>
                <a:gd name="connsiteX190" fmla="*/ 1045596 w 1118193"/>
                <a:gd name="connsiteY190" fmla="*/ 25785 h 188758"/>
                <a:gd name="connsiteX191" fmla="*/ 1045596 w 1118193"/>
                <a:gd name="connsiteY191" fmla="*/ 162565 h 188758"/>
                <a:gd name="connsiteX192" fmla="*/ 1046612 w 1118193"/>
                <a:gd name="connsiteY192" fmla="*/ 169917 h 188758"/>
                <a:gd name="connsiteX193" fmla="*/ 1053714 w 1118193"/>
                <a:gd name="connsiteY193" fmla="*/ 173590 h 188758"/>
                <a:gd name="connsiteX194" fmla="*/ 1072855 w 1118193"/>
                <a:gd name="connsiteY194" fmla="*/ 175113 h 188758"/>
                <a:gd name="connsiteX195" fmla="*/ 1083247 w 1118193"/>
                <a:gd name="connsiteY195" fmla="*/ 175113 h 188758"/>
                <a:gd name="connsiteX196" fmla="*/ 1083247 w 1118193"/>
                <a:gd name="connsiteY196" fmla="*/ 183097 h 188758"/>
                <a:gd name="connsiteX197" fmla="*/ 1033939 w 1118193"/>
                <a:gd name="connsiteY197" fmla="*/ 182340 h 188758"/>
                <a:gd name="connsiteX198" fmla="*/ 984875 w 1118193"/>
                <a:gd name="connsiteY198" fmla="*/ 183097 h 188758"/>
                <a:gd name="connsiteX199" fmla="*/ 984875 w 1118193"/>
                <a:gd name="connsiteY199" fmla="*/ 175113 h 188758"/>
                <a:gd name="connsiteX200" fmla="*/ 995274 w 1118193"/>
                <a:gd name="connsiteY200" fmla="*/ 175113 h 188758"/>
                <a:gd name="connsiteX201" fmla="*/ 1014415 w 1118193"/>
                <a:gd name="connsiteY201" fmla="*/ 173590 h 188758"/>
                <a:gd name="connsiteX202" fmla="*/ 1021517 w 1118193"/>
                <a:gd name="connsiteY202" fmla="*/ 169917 h 188758"/>
                <a:gd name="connsiteX203" fmla="*/ 1022532 w 1118193"/>
                <a:gd name="connsiteY203" fmla="*/ 162565 h 188758"/>
                <a:gd name="connsiteX204" fmla="*/ 1022532 w 1118193"/>
                <a:gd name="connsiteY204" fmla="*/ 25785 h 188758"/>
                <a:gd name="connsiteX205" fmla="*/ 1022312 w 1118193"/>
                <a:gd name="connsiteY205" fmla="*/ 20589 h 188758"/>
                <a:gd name="connsiteX206" fmla="*/ 1020914 w 1118193"/>
                <a:gd name="connsiteY206" fmla="*/ 17801 h 188758"/>
                <a:gd name="connsiteX207" fmla="*/ 1017109 w 1118193"/>
                <a:gd name="connsiteY207" fmla="*/ 15902 h 188758"/>
                <a:gd name="connsiteX208" fmla="*/ 1003163 w 1118193"/>
                <a:gd name="connsiteY208" fmla="*/ 15387 h 188758"/>
                <a:gd name="connsiteX209" fmla="*/ 986178 w 1118193"/>
                <a:gd name="connsiteY209" fmla="*/ 16049 h 188758"/>
                <a:gd name="connsiteX210" fmla="*/ 974263 w 1118193"/>
                <a:gd name="connsiteY210" fmla="*/ 19221 h 188758"/>
                <a:gd name="connsiteX211" fmla="*/ 966271 w 1118193"/>
                <a:gd name="connsiteY211" fmla="*/ 24799 h 188758"/>
                <a:gd name="connsiteX212" fmla="*/ 961325 w 1118193"/>
                <a:gd name="connsiteY212" fmla="*/ 34307 h 188758"/>
                <a:gd name="connsiteX213" fmla="*/ 958286 w 1118193"/>
                <a:gd name="connsiteY213" fmla="*/ 47363 h 188758"/>
                <a:gd name="connsiteX214" fmla="*/ 956387 w 1118193"/>
                <a:gd name="connsiteY214" fmla="*/ 65746 h 1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1118193" h="188758">
                  <a:moveTo>
                    <a:pt x="149" y="95154"/>
                  </a:moveTo>
                  <a:cubicBezTo>
                    <a:pt x="149" y="68705"/>
                    <a:pt x="8598" y="46266"/>
                    <a:pt x="25502" y="27846"/>
                  </a:cubicBezTo>
                  <a:cubicBezTo>
                    <a:pt x="42487" y="9337"/>
                    <a:pt x="62770" y="80"/>
                    <a:pt x="86348" y="80"/>
                  </a:cubicBezTo>
                  <a:cubicBezTo>
                    <a:pt x="110097" y="80"/>
                    <a:pt x="130423" y="9337"/>
                    <a:pt x="147328" y="27846"/>
                  </a:cubicBezTo>
                  <a:cubicBezTo>
                    <a:pt x="164313" y="46355"/>
                    <a:pt x="172806" y="68786"/>
                    <a:pt x="172806" y="95154"/>
                  </a:cubicBezTo>
                  <a:cubicBezTo>
                    <a:pt x="172806" y="121272"/>
                    <a:pt x="164313" y="143416"/>
                    <a:pt x="147328" y="161586"/>
                  </a:cubicBezTo>
                  <a:cubicBezTo>
                    <a:pt x="130342" y="179749"/>
                    <a:pt x="110016" y="188838"/>
                    <a:pt x="86348" y="188838"/>
                  </a:cubicBezTo>
                  <a:cubicBezTo>
                    <a:pt x="63027" y="188838"/>
                    <a:pt x="42826" y="179793"/>
                    <a:pt x="25752" y="161712"/>
                  </a:cubicBezTo>
                  <a:cubicBezTo>
                    <a:pt x="8686" y="143622"/>
                    <a:pt x="149" y="121441"/>
                    <a:pt x="149" y="95154"/>
                  </a:cubicBezTo>
                  <a:close/>
                  <a:moveTo>
                    <a:pt x="26900" y="91475"/>
                  </a:moveTo>
                  <a:cubicBezTo>
                    <a:pt x="26900" y="107533"/>
                    <a:pt x="28799" y="121736"/>
                    <a:pt x="32603" y="134070"/>
                  </a:cubicBezTo>
                  <a:cubicBezTo>
                    <a:pt x="36401" y="146323"/>
                    <a:pt x="41347" y="155788"/>
                    <a:pt x="47432" y="162470"/>
                  </a:cubicBezTo>
                  <a:cubicBezTo>
                    <a:pt x="53600" y="169144"/>
                    <a:pt x="59980" y="174090"/>
                    <a:pt x="66574" y="177299"/>
                  </a:cubicBezTo>
                  <a:cubicBezTo>
                    <a:pt x="73168" y="180515"/>
                    <a:pt x="79843" y="182119"/>
                    <a:pt x="86606" y="182119"/>
                  </a:cubicBezTo>
                  <a:cubicBezTo>
                    <a:pt x="93193" y="182119"/>
                    <a:pt x="99699" y="180559"/>
                    <a:pt x="106123" y="177431"/>
                  </a:cubicBezTo>
                  <a:cubicBezTo>
                    <a:pt x="112636" y="174303"/>
                    <a:pt x="118973" y="169446"/>
                    <a:pt x="125139" y="162853"/>
                  </a:cubicBezTo>
                  <a:cubicBezTo>
                    <a:pt x="131306" y="156259"/>
                    <a:pt x="136341" y="146795"/>
                    <a:pt x="140226" y="134460"/>
                  </a:cubicBezTo>
                  <a:cubicBezTo>
                    <a:pt x="144112" y="122118"/>
                    <a:pt x="146055" y="107790"/>
                    <a:pt x="146055" y="91482"/>
                  </a:cubicBezTo>
                  <a:cubicBezTo>
                    <a:pt x="146055" y="78809"/>
                    <a:pt x="144700" y="67395"/>
                    <a:pt x="142000" y="57253"/>
                  </a:cubicBezTo>
                  <a:cubicBezTo>
                    <a:pt x="139299" y="47031"/>
                    <a:pt x="135832" y="38833"/>
                    <a:pt x="131601" y="32666"/>
                  </a:cubicBezTo>
                  <a:cubicBezTo>
                    <a:pt x="127377" y="26492"/>
                    <a:pt x="122519" y="21377"/>
                    <a:pt x="117029" y="17322"/>
                  </a:cubicBezTo>
                  <a:cubicBezTo>
                    <a:pt x="111620" y="13267"/>
                    <a:pt x="106336" y="10478"/>
                    <a:pt x="101177" y="8955"/>
                  </a:cubicBezTo>
                  <a:cubicBezTo>
                    <a:pt x="96107" y="7350"/>
                    <a:pt x="91161" y="6548"/>
                    <a:pt x="86348" y="6548"/>
                  </a:cubicBezTo>
                  <a:cubicBezTo>
                    <a:pt x="80263" y="6548"/>
                    <a:pt x="74051" y="7902"/>
                    <a:pt x="67715" y="10603"/>
                  </a:cubicBezTo>
                  <a:cubicBezTo>
                    <a:pt x="61371" y="13311"/>
                    <a:pt x="54991" y="17661"/>
                    <a:pt x="48573" y="23666"/>
                  </a:cubicBezTo>
                  <a:cubicBezTo>
                    <a:pt x="42230" y="29575"/>
                    <a:pt x="37034" y="38407"/>
                    <a:pt x="32979" y="50159"/>
                  </a:cubicBezTo>
                  <a:cubicBezTo>
                    <a:pt x="28924" y="61817"/>
                    <a:pt x="26893" y="75593"/>
                    <a:pt x="26893" y="91482"/>
                  </a:cubicBezTo>
                  <a:close/>
                  <a:moveTo>
                    <a:pt x="195877" y="13893"/>
                  </a:moveTo>
                  <a:lnTo>
                    <a:pt x="195877" y="5783"/>
                  </a:lnTo>
                  <a:cubicBezTo>
                    <a:pt x="201963" y="6290"/>
                    <a:pt x="214768" y="6541"/>
                    <a:pt x="234285" y="6541"/>
                  </a:cubicBezTo>
                  <a:cubicBezTo>
                    <a:pt x="253640" y="6541"/>
                    <a:pt x="266365" y="6290"/>
                    <a:pt x="272443" y="5783"/>
                  </a:cubicBezTo>
                  <a:lnTo>
                    <a:pt x="272443" y="13893"/>
                  </a:lnTo>
                  <a:lnTo>
                    <a:pt x="266232" y="13893"/>
                  </a:lnTo>
                  <a:cubicBezTo>
                    <a:pt x="256856" y="13893"/>
                    <a:pt x="251065" y="14695"/>
                    <a:pt x="248864" y="16299"/>
                  </a:cubicBezTo>
                  <a:cubicBezTo>
                    <a:pt x="246752" y="17823"/>
                    <a:pt x="245692" y="21075"/>
                    <a:pt x="245692" y="26065"/>
                  </a:cubicBezTo>
                  <a:lnTo>
                    <a:pt x="245692" y="124944"/>
                  </a:lnTo>
                  <a:cubicBezTo>
                    <a:pt x="245692" y="136521"/>
                    <a:pt x="247304" y="146323"/>
                    <a:pt x="250513" y="154352"/>
                  </a:cubicBezTo>
                  <a:cubicBezTo>
                    <a:pt x="253728" y="162301"/>
                    <a:pt x="257828" y="168041"/>
                    <a:pt x="262810" y="171595"/>
                  </a:cubicBezTo>
                  <a:cubicBezTo>
                    <a:pt x="267799" y="175143"/>
                    <a:pt x="272318" y="177593"/>
                    <a:pt x="276373" y="178947"/>
                  </a:cubicBezTo>
                  <a:cubicBezTo>
                    <a:pt x="280517" y="180213"/>
                    <a:pt x="284572" y="180846"/>
                    <a:pt x="288546" y="180846"/>
                  </a:cubicBezTo>
                  <a:cubicBezTo>
                    <a:pt x="301726" y="180846"/>
                    <a:pt x="313309" y="175606"/>
                    <a:pt x="323281" y="165127"/>
                  </a:cubicBezTo>
                  <a:cubicBezTo>
                    <a:pt x="333334" y="154647"/>
                    <a:pt x="338368" y="140657"/>
                    <a:pt x="338368" y="123163"/>
                  </a:cubicBezTo>
                  <a:lnTo>
                    <a:pt x="338368" y="33034"/>
                  </a:lnTo>
                  <a:cubicBezTo>
                    <a:pt x="338368" y="30414"/>
                    <a:pt x="338191" y="28339"/>
                    <a:pt x="337853" y="26823"/>
                  </a:cubicBezTo>
                  <a:cubicBezTo>
                    <a:pt x="337507" y="25300"/>
                    <a:pt x="336579" y="23357"/>
                    <a:pt x="335063" y="20994"/>
                  </a:cubicBezTo>
                  <a:cubicBezTo>
                    <a:pt x="333621" y="18625"/>
                    <a:pt x="330920" y="16851"/>
                    <a:pt x="326946" y="15674"/>
                  </a:cubicBezTo>
                  <a:cubicBezTo>
                    <a:pt x="322972" y="14489"/>
                    <a:pt x="317865" y="13900"/>
                    <a:pt x="311610" y="13900"/>
                  </a:cubicBezTo>
                  <a:lnTo>
                    <a:pt x="311610" y="5783"/>
                  </a:lnTo>
                  <a:cubicBezTo>
                    <a:pt x="330288" y="6290"/>
                    <a:pt x="340598" y="6541"/>
                    <a:pt x="342540" y="6541"/>
                  </a:cubicBezTo>
                  <a:cubicBezTo>
                    <a:pt x="344226" y="6541"/>
                    <a:pt x="354411" y="6290"/>
                    <a:pt x="373089" y="5783"/>
                  </a:cubicBezTo>
                  <a:lnTo>
                    <a:pt x="373089" y="13900"/>
                  </a:lnTo>
                  <a:cubicBezTo>
                    <a:pt x="366841" y="13900"/>
                    <a:pt x="361726" y="14445"/>
                    <a:pt x="357752" y="15549"/>
                  </a:cubicBezTo>
                  <a:cubicBezTo>
                    <a:pt x="353778" y="16645"/>
                    <a:pt x="351078" y="18419"/>
                    <a:pt x="349643" y="20869"/>
                  </a:cubicBezTo>
                  <a:cubicBezTo>
                    <a:pt x="348200" y="23320"/>
                    <a:pt x="347273" y="25432"/>
                    <a:pt x="346853" y="27206"/>
                  </a:cubicBezTo>
                  <a:cubicBezTo>
                    <a:pt x="346507" y="28891"/>
                    <a:pt x="346338" y="31172"/>
                    <a:pt x="346338" y="34050"/>
                  </a:cubicBezTo>
                  <a:lnTo>
                    <a:pt x="346338" y="117210"/>
                  </a:lnTo>
                  <a:cubicBezTo>
                    <a:pt x="346338" y="125659"/>
                    <a:pt x="346081" y="131620"/>
                    <a:pt x="345580" y="135078"/>
                  </a:cubicBezTo>
                  <a:cubicBezTo>
                    <a:pt x="343298" y="150121"/>
                    <a:pt x="336785" y="162845"/>
                    <a:pt x="326056" y="173236"/>
                  </a:cubicBezTo>
                  <a:cubicBezTo>
                    <a:pt x="315407" y="183635"/>
                    <a:pt x="302727" y="188831"/>
                    <a:pt x="288023" y="188831"/>
                  </a:cubicBezTo>
                  <a:cubicBezTo>
                    <a:pt x="270191" y="188831"/>
                    <a:pt x="254810" y="182575"/>
                    <a:pt x="241880" y="170072"/>
                  </a:cubicBezTo>
                  <a:cubicBezTo>
                    <a:pt x="229038" y="157480"/>
                    <a:pt x="222613" y="142099"/>
                    <a:pt x="222613" y="123921"/>
                  </a:cubicBezTo>
                  <a:lnTo>
                    <a:pt x="222613" y="26058"/>
                  </a:lnTo>
                  <a:cubicBezTo>
                    <a:pt x="222613" y="21075"/>
                    <a:pt x="221517" y="17823"/>
                    <a:pt x="219316" y="16299"/>
                  </a:cubicBezTo>
                  <a:cubicBezTo>
                    <a:pt x="217116" y="14695"/>
                    <a:pt x="211368" y="13893"/>
                    <a:pt x="202074" y="13893"/>
                  </a:cubicBezTo>
                  <a:close/>
                  <a:moveTo>
                    <a:pt x="391355" y="65746"/>
                  </a:moveTo>
                  <a:lnTo>
                    <a:pt x="396300" y="7431"/>
                  </a:lnTo>
                  <a:lnTo>
                    <a:pt x="554886" y="7431"/>
                  </a:lnTo>
                  <a:lnTo>
                    <a:pt x="559831" y="65746"/>
                  </a:lnTo>
                  <a:lnTo>
                    <a:pt x="553362" y="65746"/>
                  </a:lnTo>
                  <a:cubicBezTo>
                    <a:pt x="552685" y="57968"/>
                    <a:pt x="552008" y="51845"/>
                    <a:pt x="551332" y="47363"/>
                  </a:cubicBezTo>
                  <a:cubicBezTo>
                    <a:pt x="550735" y="42881"/>
                    <a:pt x="549683" y="38532"/>
                    <a:pt x="548159" y="34307"/>
                  </a:cubicBezTo>
                  <a:cubicBezTo>
                    <a:pt x="546724" y="29995"/>
                    <a:pt x="545076" y="26823"/>
                    <a:pt x="543214" y="24799"/>
                  </a:cubicBezTo>
                  <a:cubicBezTo>
                    <a:pt x="541440" y="22680"/>
                    <a:pt x="538820" y="20825"/>
                    <a:pt x="535354" y="19221"/>
                  </a:cubicBezTo>
                  <a:cubicBezTo>
                    <a:pt x="531888" y="17528"/>
                    <a:pt x="527922" y="16476"/>
                    <a:pt x="523439" y="16049"/>
                  </a:cubicBezTo>
                  <a:cubicBezTo>
                    <a:pt x="518958" y="15608"/>
                    <a:pt x="513335" y="15387"/>
                    <a:pt x="506580" y="15387"/>
                  </a:cubicBezTo>
                  <a:cubicBezTo>
                    <a:pt x="498631" y="15387"/>
                    <a:pt x="493686" y="15556"/>
                    <a:pt x="491743" y="15902"/>
                  </a:cubicBezTo>
                  <a:cubicBezTo>
                    <a:pt x="489631" y="16402"/>
                    <a:pt x="488321" y="17418"/>
                    <a:pt x="487813" y="18941"/>
                  </a:cubicBezTo>
                  <a:cubicBezTo>
                    <a:pt x="487313" y="20376"/>
                    <a:pt x="487055" y="22657"/>
                    <a:pt x="487055" y="25785"/>
                  </a:cubicBezTo>
                  <a:lnTo>
                    <a:pt x="487055" y="162565"/>
                  </a:lnTo>
                  <a:cubicBezTo>
                    <a:pt x="487055" y="166032"/>
                    <a:pt x="487394" y="168482"/>
                    <a:pt x="488071" y="169917"/>
                  </a:cubicBezTo>
                  <a:cubicBezTo>
                    <a:pt x="488836" y="171271"/>
                    <a:pt x="491199" y="172493"/>
                    <a:pt x="495172" y="173590"/>
                  </a:cubicBezTo>
                  <a:cubicBezTo>
                    <a:pt x="499146" y="174605"/>
                    <a:pt x="505527" y="175113"/>
                    <a:pt x="514314" y="175113"/>
                  </a:cubicBezTo>
                  <a:lnTo>
                    <a:pt x="524713" y="175113"/>
                  </a:lnTo>
                  <a:lnTo>
                    <a:pt x="524713" y="183097"/>
                  </a:lnTo>
                  <a:cubicBezTo>
                    <a:pt x="517611" y="182597"/>
                    <a:pt x="501178" y="182340"/>
                    <a:pt x="475398" y="182340"/>
                  </a:cubicBezTo>
                  <a:cubicBezTo>
                    <a:pt x="449795" y="182340"/>
                    <a:pt x="433442" y="182597"/>
                    <a:pt x="426341" y="183097"/>
                  </a:cubicBezTo>
                  <a:lnTo>
                    <a:pt x="426341" y="175113"/>
                  </a:lnTo>
                  <a:lnTo>
                    <a:pt x="436732" y="175113"/>
                  </a:lnTo>
                  <a:cubicBezTo>
                    <a:pt x="445526" y="175113"/>
                    <a:pt x="451907" y="174605"/>
                    <a:pt x="455874" y="173590"/>
                  </a:cubicBezTo>
                  <a:cubicBezTo>
                    <a:pt x="459936" y="172493"/>
                    <a:pt x="462299" y="171264"/>
                    <a:pt x="462975" y="169917"/>
                  </a:cubicBezTo>
                  <a:cubicBezTo>
                    <a:pt x="463652" y="168482"/>
                    <a:pt x="463991" y="166032"/>
                    <a:pt x="463991" y="162565"/>
                  </a:cubicBezTo>
                  <a:lnTo>
                    <a:pt x="463991" y="25785"/>
                  </a:lnTo>
                  <a:cubicBezTo>
                    <a:pt x="463991" y="23334"/>
                    <a:pt x="463917" y="21605"/>
                    <a:pt x="463770" y="20589"/>
                  </a:cubicBezTo>
                  <a:cubicBezTo>
                    <a:pt x="463623" y="19574"/>
                    <a:pt x="463159" y="18639"/>
                    <a:pt x="462372" y="17801"/>
                  </a:cubicBezTo>
                  <a:cubicBezTo>
                    <a:pt x="461614" y="16866"/>
                    <a:pt x="460348" y="16233"/>
                    <a:pt x="458567" y="15902"/>
                  </a:cubicBezTo>
                  <a:cubicBezTo>
                    <a:pt x="456875" y="15556"/>
                    <a:pt x="452231" y="15387"/>
                    <a:pt x="444629" y="15387"/>
                  </a:cubicBezTo>
                  <a:cubicBezTo>
                    <a:pt x="437866" y="15387"/>
                    <a:pt x="432206" y="15608"/>
                    <a:pt x="427636" y="16049"/>
                  </a:cubicBezTo>
                  <a:cubicBezTo>
                    <a:pt x="423162" y="16491"/>
                    <a:pt x="419188" y="17543"/>
                    <a:pt x="415721" y="19221"/>
                  </a:cubicBezTo>
                  <a:cubicBezTo>
                    <a:pt x="412263" y="20825"/>
                    <a:pt x="409599" y="22680"/>
                    <a:pt x="407737" y="24799"/>
                  </a:cubicBezTo>
                  <a:cubicBezTo>
                    <a:pt x="405963" y="26823"/>
                    <a:pt x="404315" y="29995"/>
                    <a:pt x="402791" y="34307"/>
                  </a:cubicBezTo>
                  <a:cubicBezTo>
                    <a:pt x="401356" y="38532"/>
                    <a:pt x="400340" y="42881"/>
                    <a:pt x="399752" y="47363"/>
                  </a:cubicBezTo>
                  <a:cubicBezTo>
                    <a:pt x="399156" y="51845"/>
                    <a:pt x="398523" y="57968"/>
                    <a:pt x="397853" y="65746"/>
                  </a:cubicBezTo>
                  <a:close/>
                  <a:moveTo>
                    <a:pt x="578465" y="183127"/>
                  </a:moveTo>
                  <a:lnTo>
                    <a:pt x="578465" y="175143"/>
                  </a:lnTo>
                  <a:lnTo>
                    <a:pt x="584676" y="175143"/>
                  </a:lnTo>
                  <a:cubicBezTo>
                    <a:pt x="594052" y="175143"/>
                    <a:pt x="599800" y="174385"/>
                    <a:pt x="601912" y="172861"/>
                  </a:cubicBezTo>
                  <a:cubicBezTo>
                    <a:pt x="604112" y="171257"/>
                    <a:pt x="605209" y="167923"/>
                    <a:pt x="605209" y="162845"/>
                  </a:cubicBezTo>
                  <a:lnTo>
                    <a:pt x="605209" y="26065"/>
                  </a:lnTo>
                  <a:cubicBezTo>
                    <a:pt x="605209" y="21082"/>
                    <a:pt x="604112" y="17823"/>
                    <a:pt x="601912" y="16307"/>
                  </a:cubicBezTo>
                  <a:cubicBezTo>
                    <a:pt x="599718" y="14702"/>
                    <a:pt x="593971" y="13900"/>
                    <a:pt x="584676" y="13900"/>
                  </a:cubicBezTo>
                  <a:lnTo>
                    <a:pt x="578465" y="13900"/>
                  </a:lnTo>
                  <a:lnTo>
                    <a:pt x="578465" y="5783"/>
                  </a:lnTo>
                  <a:lnTo>
                    <a:pt x="670118" y="5783"/>
                  </a:lnTo>
                  <a:cubicBezTo>
                    <a:pt x="687611" y="5783"/>
                    <a:pt x="702190" y="10603"/>
                    <a:pt x="713847" y="20236"/>
                  </a:cubicBezTo>
                  <a:cubicBezTo>
                    <a:pt x="725511" y="29869"/>
                    <a:pt x="731347" y="41152"/>
                    <a:pt x="731347" y="54082"/>
                  </a:cubicBezTo>
                  <a:cubicBezTo>
                    <a:pt x="731347" y="66931"/>
                    <a:pt x="725386" y="78000"/>
                    <a:pt x="713471" y="87294"/>
                  </a:cubicBezTo>
                  <a:cubicBezTo>
                    <a:pt x="701638" y="96508"/>
                    <a:pt x="687861" y="101115"/>
                    <a:pt x="672141" y="101115"/>
                  </a:cubicBezTo>
                  <a:lnTo>
                    <a:pt x="628280" y="101115"/>
                  </a:lnTo>
                  <a:lnTo>
                    <a:pt x="628280" y="162853"/>
                  </a:lnTo>
                  <a:cubicBezTo>
                    <a:pt x="628280" y="167834"/>
                    <a:pt x="629340" y="171131"/>
                    <a:pt x="631452" y="172736"/>
                  </a:cubicBezTo>
                  <a:cubicBezTo>
                    <a:pt x="633653" y="174340"/>
                    <a:pt x="639444" y="175143"/>
                    <a:pt x="648820" y="175143"/>
                  </a:cubicBezTo>
                  <a:lnTo>
                    <a:pt x="655031" y="175143"/>
                  </a:lnTo>
                  <a:lnTo>
                    <a:pt x="655031" y="183127"/>
                  </a:lnTo>
                  <a:cubicBezTo>
                    <a:pt x="648945" y="182627"/>
                    <a:pt x="636147" y="182369"/>
                    <a:pt x="616623" y="182369"/>
                  </a:cubicBezTo>
                  <a:cubicBezTo>
                    <a:pt x="597268" y="182369"/>
                    <a:pt x="584551" y="182627"/>
                    <a:pt x="578465" y="183127"/>
                  </a:cubicBezTo>
                  <a:close/>
                  <a:moveTo>
                    <a:pt x="627522" y="94396"/>
                  </a:moveTo>
                  <a:lnTo>
                    <a:pt x="663274" y="94396"/>
                  </a:lnTo>
                  <a:cubicBezTo>
                    <a:pt x="671045" y="94396"/>
                    <a:pt x="677764" y="93292"/>
                    <a:pt x="683424" y="91099"/>
                  </a:cubicBezTo>
                  <a:cubicBezTo>
                    <a:pt x="689090" y="88899"/>
                    <a:pt x="693189" y="86492"/>
                    <a:pt x="695721" y="83872"/>
                  </a:cubicBezTo>
                  <a:cubicBezTo>
                    <a:pt x="698341" y="81164"/>
                    <a:pt x="700372" y="77661"/>
                    <a:pt x="701807" y="73349"/>
                  </a:cubicBezTo>
                  <a:cubicBezTo>
                    <a:pt x="703330" y="68955"/>
                    <a:pt x="704177" y="65569"/>
                    <a:pt x="704338" y="63207"/>
                  </a:cubicBezTo>
                  <a:cubicBezTo>
                    <a:pt x="704485" y="60756"/>
                    <a:pt x="704560" y="57717"/>
                    <a:pt x="704560" y="54082"/>
                  </a:cubicBezTo>
                  <a:cubicBezTo>
                    <a:pt x="704560" y="50277"/>
                    <a:pt x="704485" y="47194"/>
                    <a:pt x="704338" y="44824"/>
                  </a:cubicBezTo>
                  <a:cubicBezTo>
                    <a:pt x="704191" y="42373"/>
                    <a:pt x="703352" y="38995"/>
                    <a:pt x="701807" y="34683"/>
                  </a:cubicBezTo>
                  <a:cubicBezTo>
                    <a:pt x="700372" y="30289"/>
                    <a:pt x="698341" y="26779"/>
                    <a:pt x="695721" y="24159"/>
                  </a:cubicBezTo>
                  <a:cubicBezTo>
                    <a:pt x="693189" y="21458"/>
                    <a:pt x="689090" y="19088"/>
                    <a:pt x="683424" y="17057"/>
                  </a:cubicBezTo>
                  <a:cubicBezTo>
                    <a:pt x="677845" y="14945"/>
                    <a:pt x="671126" y="13886"/>
                    <a:pt x="663274" y="13886"/>
                  </a:cubicBezTo>
                  <a:lnTo>
                    <a:pt x="640202" y="13886"/>
                  </a:lnTo>
                  <a:cubicBezTo>
                    <a:pt x="634285" y="13886"/>
                    <a:pt x="630694" y="14481"/>
                    <a:pt x="629421" y="15659"/>
                  </a:cubicBezTo>
                  <a:cubicBezTo>
                    <a:pt x="628155" y="16844"/>
                    <a:pt x="627522" y="19714"/>
                    <a:pt x="627522" y="24284"/>
                  </a:cubicBezTo>
                  <a:close/>
                  <a:moveTo>
                    <a:pt x="754419" y="13893"/>
                  </a:moveTo>
                  <a:lnTo>
                    <a:pt x="754419" y="5783"/>
                  </a:lnTo>
                  <a:cubicBezTo>
                    <a:pt x="760504" y="6290"/>
                    <a:pt x="773303" y="6541"/>
                    <a:pt x="792827" y="6541"/>
                  </a:cubicBezTo>
                  <a:cubicBezTo>
                    <a:pt x="812182" y="6541"/>
                    <a:pt x="824898" y="6290"/>
                    <a:pt x="830985" y="5783"/>
                  </a:cubicBezTo>
                  <a:lnTo>
                    <a:pt x="830985" y="13893"/>
                  </a:lnTo>
                  <a:lnTo>
                    <a:pt x="824774" y="13893"/>
                  </a:lnTo>
                  <a:cubicBezTo>
                    <a:pt x="815390" y="13893"/>
                    <a:pt x="809599" y="14695"/>
                    <a:pt x="807406" y="16299"/>
                  </a:cubicBezTo>
                  <a:cubicBezTo>
                    <a:pt x="805293" y="17823"/>
                    <a:pt x="804233" y="21075"/>
                    <a:pt x="804233" y="26065"/>
                  </a:cubicBezTo>
                  <a:lnTo>
                    <a:pt x="804233" y="124944"/>
                  </a:lnTo>
                  <a:cubicBezTo>
                    <a:pt x="804233" y="136521"/>
                    <a:pt x="805838" y="146323"/>
                    <a:pt x="809054" y="154352"/>
                  </a:cubicBezTo>
                  <a:cubicBezTo>
                    <a:pt x="812270" y="162301"/>
                    <a:pt x="816369" y="168041"/>
                    <a:pt x="821351" y="171595"/>
                  </a:cubicBezTo>
                  <a:cubicBezTo>
                    <a:pt x="826333" y="175143"/>
                    <a:pt x="830859" y="177593"/>
                    <a:pt x="834914" y="178947"/>
                  </a:cubicBezTo>
                  <a:cubicBezTo>
                    <a:pt x="839058" y="180213"/>
                    <a:pt x="843113" y="180846"/>
                    <a:pt x="847087" y="180846"/>
                  </a:cubicBezTo>
                  <a:cubicBezTo>
                    <a:pt x="860268" y="180846"/>
                    <a:pt x="871843" y="175606"/>
                    <a:pt x="881816" y="165127"/>
                  </a:cubicBezTo>
                  <a:cubicBezTo>
                    <a:pt x="891875" y="154647"/>
                    <a:pt x="896902" y="140657"/>
                    <a:pt x="896902" y="123163"/>
                  </a:cubicBezTo>
                  <a:lnTo>
                    <a:pt x="896902" y="33034"/>
                  </a:lnTo>
                  <a:cubicBezTo>
                    <a:pt x="896902" y="30414"/>
                    <a:pt x="896733" y="28339"/>
                    <a:pt x="896387" y="26823"/>
                  </a:cubicBezTo>
                  <a:cubicBezTo>
                    <a:pt x="896048" y="25300"/>
                    <a:pt x="895113" y="23357"/>
                    <a:pt x="893597" y="20994"/>
                  </a:cubicBezTo>
                  <a:cubicBezTo>
                    <a:pt x="892162" y="18625"/>
                    <a:pt x="889454" y="16851"/>
                    <a:pt x="885488" y="15674"/>
                  </a:cubicBezTo>
                  <a:cubicBezTo>
                    <a:pt x="881514" y="14489"/>
                    <a:pt x="876399" y="13900"/>
                    <a:pt x="870144" y="13900"/>
                  </a:cubicBezTo>
                  <a:lnTo>
                    <a:pt x="870144" y="5783"/>
                  </a:lnTo>
                  <a:cubicBezTo>
                    <a:pt x="888822" y="6290"/>
                    <a:pt x="899132" y="6541"/>
                    <a:pt x="901082" y="6541"/>
                  </a:cubicBezTo>
                  <a:cubicBezTo>
                    <a:pt x="902767" y="6541"/>
                    <a:pt x="912952" y="6290"/>
                    <a:pt x="931630" y="5783"/>
                  </a:cubicBezTo>
                  <a:lnTo>
                    <a:pt x="931630" y="13900"/>
                  </a:lnTo>
                  <a:cubicBezTo>
                    <a:pt x="925375" y="13900"/>
                    <a:pt x="920261" y="14445"/>
                    <a:pt x="916294" y="15549"/>
                  </a:cubicBezTo>
                  <a:cubicBezTo>
                    <a:pt x="912320" y="16645"/>
                    <a:pt x="909611" y="18419"/>
                    <a:pt x="908177" y="20869"/>
                  </a:cubicBezTo>
                  <a:cubicBezTo>
                    <a:pt x="906741" y="23320"/>
                    <a:pt x="905807" y="25432"/>
                    <a:pt x="905387" y="27206"/>
                  </a:cubicBezTo>
                  <a:cubicBezTo>
                    <a:pt x="905041" y="28891"/>
                    <a:pt x="904872" y="31172"/>
                    <a:pt x="904872" y="34050"/>
                  </a:cubicBezTo>
                  <a:lnTo>
                    <a:pt x="904872" y="117210"/>
                  </a:lnTo>
                  <a:cubicBezTo>
                    <a:pt x="904872" y="125659"/>
                    <a:pt x="904622" y="131620"/>
                    <a:pt x="904114" y="135078"/>
                  </a:cubicBezTo>
                  <a:cubicBezTo>
                    <a:pt x="901833" y="150121"/>
                    <a:pt x="895327" y="162845"/>
                    <a:pt x="884590" y="173236"/>
                  </a:cubicBezTo>
                  <a:cubicBezTo>
                    <a:pt x="873941" y="183635"/>
                    <a:pt x="861268" y="188831"/>
                    <a:pt x="846564" y="188831"/>
                  </a:cubicBezTo>
                  <a:cubicBezTo>
                    <a:pt x="828733" y="188831"/>
                    <a:pt x="813352" y="182575"/>
                    <a:pt x="800422" y="170072"/>
                  </a:cubicBezTo>
                  <a:cubicBezTo>
                    <a:pt x="787572" y="157480"/>
                    <a:pt x="781147" y="142099"/>
                    <a:pt x="781147" y="123921"/>
                  </a:cubicBezTo>
                  <a:lnTo>
                    <a:pt x="781147" y="26058"/>
                  </a:lnTo>
                  <a:cubicBezTo>
                    <a:pt x="781147" y="21075"/>
                    <a:pt x="780051" y="17823"/>
                    <a:pt x="777850" y="16299"/>
                  </a:cubicBezTo>
                  <a:cubicBezTo>
                    <a:pt x="775657" y="14695"/>
                    <a:pt x="769910" y="13893"/>
                    <a:pt x="760615" y="13893"/>
                  </a:cubicBezTo>
                  <a:close/>
                  <a:moveTo>
                    <a:pt x="949889" y="65746"/>
                  </a:moveTo>
                  <a:lnTo>
                    <a:pt x="954834" y="7431"/>
                  </a:lnTo>
                  <a:lnTo>
                    <a:pt x="1113412" y="7431"/>
                  </a:lnTo>
                  <a:lnTo>
                    <a:pt x="1118343" y="65746"/>
                  </a:lnTo>
                  <a:lnTo>
                    <a:pt x="1111867" y="65746"/>
                  </a:lnTo>
                  <a:cubicBezTo>
                    <a:pt x="1111205" y="57968"/>
                    <a:pt x="1110542" y="51845"/>
                    <a:pt x="1109880" y="47363"/>
                  </a:cubicBezTo>
                  <a:cubicBezTo>
                    <a:pt x="1109291" y="42881"/>
                    <a:pt x="1108187" y="38532"/>
                    <a:pt x="1106716" y="34307"/>
                  </a:cubicBezTo>
                  <a:cubicBezTo>
                    <a:pt x="1105244" y="29995"/>
                    <a:pt x="1103625" y="26823"/>
                    <a:pt x="1101785" y="24799"/>
                  </a:cubicBezTo>
                  <a:cubicBezTo>
                    <a:pt x="1099945" y="22680"/>
                    <a:pt x="1097369" y="20825"/>
                    <a:pt x="1093910" y="19221"/>
                  </a:cubicBezTo>
                  <a:cubicBezTo>
                    <a:pt x="1090452" y="17528"/>
                    <a:pt x="1086478" y="16476"/>
                    <a:pt x="1081974" y="16049"/>
                  </a:cubicBezTo>
                  <a:cubicBezTo>
                    <a:pt x="1077499" y="15608"/>
                    <a:pt x="1071877" y="15387"/>
                    <a:pt x="1065114" y="15387"/>
                  </a:cubicBezTo>
                  <a:cubicBezTo>
                    <a:pt x="1057173" y="15387"/>
                    <a:pt x="1052227" y="15556"/>
                    <a:pt x="1050285" y="15902"/>
                  </a:cubicBezTo>
                  <a:cubicBezTo>
                    <a:pt x="1048165" y="16402"/>
                    <a:pt x="1046855" y="17418"/>
                    <a:pt x="1046354" y="18941"/>
                  </a:cubicBezTo>
                  <a:cubicBezTo>
                    <a:pt x="1045847" y="20376"/>
                    <a:pt x="1045596" y="22657"/>
                    <a:pt x="1045596" y="25785"/>
                  </a:cubicBezTo>
                  <a:lnTo>
                    <a:pt x="1045596" y="162565"/>
                  </a:lnTo>
                  <a:cubicBezTo>
                    <a:pt x="1045596" y="166032"/>
                    <a:pt x="1045935" y="168482"/>
                    <a:pt x="1046612" y="169917"/>
                  </a:cubicBezTo>
                  <a:cubicBezTo>
                    <a:pt x="1047370" y="171271"/>
                    <a:pt x="1049740" y="172493"/>
                    <a:pt x="1053714" y="173590"/>
                  </a:cubicBezTo>
                  <a:cubicBezTo>
                    <a:pt x="1057688" y="174605"/>
                    <a:pt x="1064068" y="175113"/>
                    <a:pt x="1072855" y="175113"/>
                  </a:cubicBezTo>
                  <a:lnTo>
                    <a:pt x="1083247" y="175113"/>
                  </a:lnTo>
                  <a:lnTo>
                    <a:pt x="1083247" y="183097"/>
                  </a:lnTo>
                  <a:cubicBezTo>
                    <a:pt x="1076152" y="182597"/>
                    <a:pt x="1059712" y="182340"/>
                    <a:pt x="1033939" y="182340"/>
                  </a:cubicBezTo>
                  <a:cubicBezTo>
                    <a:pt x="1008329" y="182340"/>
                    <a:pt x="991977" y="182597"/>
                    <a:pt x="984875" y="183097"/>
                  </a:cubicBezTo>
                  <a:lnTo>
                    <a:pt x="984875" y="175113"/>
                  </a:lnTo>
                  <a:lnTo>
                    <a:pt x="995274" y="175113"/>
                  </a:lnTo>
                  <a:cubicBezTo>
                    <a:pt x="1004061" y="175113"/>
                    <a:pt x="1010441" y="174605"/>
                    <a:pt x="1014415" y="173590"/>
                  </a:cubicBezTo>
                  <a:cubicBezTo>
                    <a:pt x="1018470" y="172493"/>
                    <a:pt x="1020840" y="171264"/>
                    <a:pt x="1021517" y="169917"/>
                  </a:cubicBezTo>
                  <a:cubicBezTo>
                    <a:pt x="1022194" y="168482"/>
                    <a:pt x="1022532" y="166032"/>
                    <a:pt x="1022532" y="162565"/>
                  </a:cubicBezTo>
                  <a:lnTo>
                    <a:pt x="1022532" y="25785"/>
                  </a:lnTo>
                  <a:cubicBezTo>
                    <a:pt x="1022532" y="23334"/>
                    <a:pt x="1022459" y="21605"/>
                    <a:pt x="1022312" y="20589"/>
                  </a:cubicBezTo>
                  <a:cubicBezTo>
                    <a:pt x="1022165" y="19574"/>
                    <a:pt x="1021701" y="18639"/>
                    <a:pt x="1020914" y="17801"/>
                  </a:cubicBezTo>
                  <a:cubicBezTo>
                    <a:pt x="1020156" y="16866"/>
                    <a:pt x="1018882" y="16233"/>
                    <a:pt x="1017109" y="15902"/>
                  </a:cubicBezTo>
                  <a:cubicBezTo>
                    <a:pt x="1015424" y="15556"/>
                    <a:pt x="1010772" y="15387"/>
                    <a:pt x="1003163" y="15387"/>
                  </a:cubicBezTo>
                  <a:cubicBezTo>
                    <a:pt x="996400" y="15387"/>
                    <a:pt x="990740" y="15608"/>
                    <a:pt x="986178" y="16049"/>
                  </a:cubicBezTo>
                  <a:cubicBezTo>
                    <a:pt x="981696" y="16491"/>
                    <a:pt x="977722" y="17543"/>
                    <a:pt x="974263" y="19221"/>
                  </a:cubicBezTo>
                  <a:cubicBezTo>
                    <a:pt x="970797" y="20825"/>
                    <a:pt x="968133" y="22680"/>
                    <a:pt x="966271" y="24799"/>
                  </a:cubicBezTo>
                  <a:cubicBezTo>
                    <a:pt x="964497" y="26823"/>
                    <a:pt x="962849" y="29995"/>
                    <a:pt x="961325" y="34307"/>
                  </a:cubicBezTo>
                  <a:cubicBezTo>
                    <a:pt x="959890" y="38532"/>
                    <a:pt x="958882" y="42881"/>
                    <a:pt x="958286" y="47363"/>
                  </a:cubicBezTo>
                  <a:cubicBezTo>
                    <a:pt x="957697" y="51845"/>
                    <a:pt x="957064" y="57968"/>
                    <a:pt x="956387" y="65746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FE377DA-A744-6B0E-9A23-6855F7E615D5}"/>
                </a:ext>
              </a:extLst>
            </p:cNvPr>
            <p:cNvSpPr/>
            <p:nvPr/>
          </p:nvSpPr>
          <p:spPr>
            <a:xfrm>
              <a:off x="4516937" y="5043136"/>
              <a:ext cx="1299232" cy="188788"/>
            </a:xfrm>
            <a:custGeom>
              <a:avLst/>
              <a:gdLst>
                <a:gd name="connsiteX0" fmla="*/ 149 w 1299232"/>
                <a:gd name="connsiteY0" fmla="*/ 183147 h 188788"/>
                <a:gd name="connsiteX1" fmla="*/ 149 w 1299232"/>
                <a:gd name="connsiteY1" fmla="*/ 175162 h 188788"/>
                <a:gd name="connsiteX2" fmla="*/ 15493 w 1299232"/>
                <a:gd name="connsiteY2" fmla="*/ 173388 h 188788"/>
                <a:gd name="connsiteX3" fmla="*/ 23603 w 1299232"/>
                <a:gd name="connsiteY3" fmla="*/ 168068 h 188788"/>
                <a:gd name="connsiteX4" fmla="*/ 26267 w 1299232"/>
                <a:gd name="connsiteY4" fmla="*/ 162239 h 188788"/>
                <a:gd name="connsiteX5" fmla="*/ 26930 w 1299232"/>
                <a:gd name="connsiteY5" fmla="*/ 155903 h 188788"/>
                <a:gd name="connsiteX6" fmla="*/ 26930 w 1299232"/>
                <a:gd name="connsiteY6" fmla="*/ 20388 h 188788"/>
                <a:gd name="connsiteX7" fmla="*/ 25914 w 1299232"/>
                <a:gd name="connsiteY7" fmla="*/ 15826 h 188788"/>
                <a:gd name="connsiteX8" fmla="*/ 20593 w 1299232"/>
                <a:gd name="connsiteY8" fmla="*/ 14435 h 188788"/>
                <a:gd name="connsiteX9" fmla="*/ 7663 w 1299232"/>
                <a:gd name="connsiteY9" fmla="*/ 13920 h 188788"/>
                <a:gd name="connsiteX10" fmla="*/ 186 w 1299232"/>
                <a:gd name="connsiteY10" fmla="*/ 13920 h 188788"/>
                <a:gd name="connsiteX11" fmla="*/ 186 w 1299232"/>
                <a:gd name="connsiteY11" fmla="*/ 5802 h 188788"/>
                <a:gd name="connsiteX12" fmla="*/ 44297 w 1299232"/>
                <a:gd name="connsiteY12" fmla="*/ 5802 h 188788"/>
                <a:gd name="connsiteX13" fmla="*/ 48985 w 1299232"/>
                <a:gd name="connsiteY13" fmla="*/ 6317 h 188788"/>
                <a:gd name="connsiteX14" fmla="*/ 51775 w 1299232"/>
                <a:gd name="connsiteY14" fmla="*/ 9232 h 188788"/>
                <a:gd name="connsiteX15" fmla="*/ 143427 w 1299232"/>
                <a:gd name="connsiteY15" fmla="*/ 143988 h 188788"/>
                <a:gd name="connsiteX16" fmla="*/ 143427 w 1299232"/>
                <a:gd name="connsiteY16" fmla="*/ 33069 h 188788"/>
                <a:gd name="connsiteX17" fmla="*/ 142912 w 1299232"/>
                <a:gd name="connsiteY17" fmla="*/ 26858 h 188788"/>
                <a:gd name="connsiteX18" fmla="*/ 140123 w 1299232"/>
                <a:gd name="connsiteY18" fmla="*/ 21029 h 188788"/>
                <a:gd name="connsiteX19" fmla="*/ 132013 w 1299232"/>
                <a:gd name="connsiteY19" fmla="*/ 15701 h 188788"/>
                <a:gd name="connsiteX20" fmla="*/ 116676 w 1299232"/>
                <a:gd name="connsiteY20" fmla="*/ 13927 h 188788"/>
                <a:gd name="connsiteX21" fmla="*/ 116676 w 1299232"/>
                <a:gd name="connsiteY21" fmla="*/ 5810 h 188788"/>
                <a:gd name="connsiteX22" fmla="*/ 146967 w 1299232"/>
                <a:gd name="connsiteY22" fmla="*/ 6568 h 188788"/>
                <a:gd name="connsiteX23" fmla="*/ 177391 w 1299232"/>
                <a:gd name="connsiteY23" fmla="*/ 5810 h 188788"/>
                <a:gd name="connsiteX24" fmla="*/ 177391 w 1299232"/>
                <a:gd name="connsiteY24" fmla="*/ 13927 h 188788"/>
                <a:gd name="connsiteX25" fmla="*/ 162053 w 1299232"/>
                <a:gd name="connsiteY25" fmla="*/ 15701 h 188788"/>
                <a:gd name="connsiteX26" fmla="*/ 153944 w 1299232"/>
                <a:gd name="connsiteY26" fmla="*/ 21029 h 188788"/>
                <a:gd name="connsiteX27" fmla="*/ 151154 w 1299232"/>
                <a:gd name="connsiteY27" fmla="*/ 26990 h 188788"/>
                <a:gd name="connsiteX28" fmla="*/ 150639 w 1299232"/>
                <a:gd name="connsiteY28" fmla="*/ 33076 h 188788"/>
                <a:gd name="connsiteX29" fmla="*/ 150639 w 1299232"/>
                <a:gd name="connsiteY29" fmla="*/ 176450 h 188788"/>
                <a:gd name="connsiteX30" fmla="*/ 150124 w 1299232"/>
                <a:gd name="connsiteY30" fmla="*/ 181903 h 188788"/>
                <a:gd name="connsiteX31" fmla="*/ 147085 w 1299232"/>
                <a:gd name="connsiteY31" fmla="*/ 183169 h 188788"/>
                <a:gd name="connsiteX32" fmla="*/ 142647 w 1299232"/>
                <a:gd name="connsiteY32" fmla="*/ 179747 h 188788"/>
                <a:gd name="connsiteX33" fmla="*/ 36666 w 1299232"/>
                <a:gd name="connsiteY33" fmla="*/ 24076 h 188788"/>
                <a:gd name="connsiteX34" fmla="*/ 34127 w 1299232"/>
                <a:gd name="connsiteY34" fmla="*/ 20904 h 188788"/>
                <a:gd name="connsiteX35" fmla="*/ 34127 w 1299232"/>
                <a:gd name="connsiteY35" fmla="*/ 155910 h 188788"/>
                <a:gd name="connsiteX36" fmla="*/ 34642 w 1299232"/>
                <a:gd name="connsiteY36" fmla="*/ 162247 h 188788"/>
                <a:gd name="connsiteX37" fmla="*/ 37306 w 1299232"/>
                <a:gd name="connsiteY37" fmla="*/ 168075 h 188788"/>
                <a:gd name="connsiteX38" fmla="*/ 45548 w 1299232"/>
                <a:gd name="connsiteY38" fmla="*/ 173396 h 188788"/>
                <a:gd name="connsiteX39" fmla="*/ 60886 w 1299232"/>
                <a:gd name="connsiteY39" fmla="*/ 175169 h 188788"/>
                <a:gd name="connsiteX40" fmla="*/ 60886 w 1299232"/>
                <a:gd name="connsiteY40" fmla="*/ 183154 h 188788"/>
                <a:gd name="connsiteX41" fmla="*/ 30462 w 1299232"/>
                <a:gd name="connsiteY41" fmla="*/ 182396 h 188788"/>
                <a:gd name="connsiteX42" fmla="*/ 164 w 1299232"/>
                <a:gd name="connsiteY42" fmla="*/ 183154 h 188788"/>
                <a:gd name="connsiteX43" fmla="*/ 194869 w 1299232"/>
                <a:gd name="connsiteY43" fmla="*/ 13912 h 188788"/>
                <a:gd name="connsiteX44" fmla="*/ 194869 w 1299232"/>
                <a:gd name="connsiteY44" fmla="*/ 5802 h 188788"/>
                <a:gd name="connsiteX45" fmla="*/ 233277 w 1299232"/>
                <a:gd name="connsiteY45" fmla="*/ 6560 h 188788"/>
                <a:gd name="connsiteX46" fmla="*/ 271435 w 1299232"/>
                <a:gd name="connsiteY46" fmla="*/ 5802 h 188788"/>
                <a:gd name="connsiteX47" fmla="*/ 271435 w 1299232"/>
                <a:gd name="connsiteY47" fmla="*/ 13912 h 188788"/>
                <a:gd name="connsiteX48" fmla="*/ 265224 w 1299232"/>
                <a:gd name="connsiteY48" fmla="*/ 13912 h 188788"/>
                <a:gd name="connsiteX49" fmla="*/ 247856 w 1299232"/>
                <a:gd name="connsiteY49" fmla="*/ 16319 h 188788"/>
                <a:gd name="connsiteX50" fmla="*/ 244684 w 1299232"/>
                <a:gd name="connsiteY50" fmla="*/ 26077 h 188788"/>
                <a:gd name="connsiteX51" fmla="*/ 244684 w 1299232"/>
                <a:gd name="connsiteY51" fmla="*/ 124957 h 188788"/>
                <a:gd name="connsiteX52" fmla="*/ 249504 w 1299232"/>
                <a:gd name="connsiteY52" fmla="*/ 154372 h 188788"/>
                <a:gd name="connsiteX53" fmla="*/ 261801 w 1299232"/>
                <a:gd name="connsiteY53" fmla="*/ 171607 h 188788"/>
                <a:gd name="connsiteX54" fmla="*/ 275365 w 1299232"/>
                <a:gd name="connsiteY54" fmla="*/ 178959 h 188788"/>
                <a:gd name="connsiteX55" fmla="*/ 287537 w 1299232"/>
                <a:gd name="connsiteY55" fmla="*/ 180858 h 188788"/>
                <a:gd name="connsiteX56" fmla="*/ 322266 w 1299232"/>
                <a:gd name="connsiteY56" fmla="*/ 165139 h 188788"/>
                <a:gd name="connsiteX57" fmla="*/ 337352 w 1299232"/>
                <a:gd name="connsiteY57" fmla="*/ 123183 h 188788"/>
                <a:gd name="connsiteX58" fmla="*/ 337352 w 1299232"/>
                <a:gd name="connsiteY58" fmla="*/ 33047 h 188788"/>
                <a:gd name="connsiteX59" fmla="*/ 336837 w 1299232"/>
                <a:gd name="connsiteY59" fmla="*/ 26835 h 188788"/>
                <a:gd name="connsiteX60" fmla="*/ 334048 w 1299232"/>
                <a:gd name="connsiteY60" fmla="*/ 21007 h 188788"/>
                <a:gd name="connsiteX61" fmla="*/ 325938 w 1299232"/>
                <a:gd name="connsiteY61" fmla="*/ 15679 h 188788"/>
                <a:gd name="connsiteX62" fmla="*/ 310594 w 1299232"/>
                <a:gd name="connsiteY62" fmla="*/ 13905 h 188788"/>
                <a:gd name="connsiteX63" fmla="*/ 310594 w 1299232"/>
                <a:gd name="connsiteY63" fmla="*/ 5795 h 188788"/>
                <a:gd name="connsiteX64" fmla="*/ 341525 w 1299232"/>
                <a:gd name="connsiteY64" fmla="*/ 6553 h 188788"/>
                <a:gd name="connsiteX65" fmla="*/ 372081 w 1299232"/>
                <a:gd name="connsiteY65" fmla="*/ 5795 h 188788"/>
                <a:gd name="connsiteX66" fmla="*/ 372081 w 1299232"/>
                <a:gd name="connsiteY66" fmla="*/ 13905 h 188788"/>
                <a:gd name="connsiteX67" fmla="*/ 356744 w 1299232"/>
                <a:gd name="connsiteY67" fmla="*/ 15554 h 188788"/>
                <a:gd name="connsiteX68" fmla="*/ 348627 w 1299232"/>
                <a:gd name="connsiteY68" fmla="*/ 20882 h 188788"/>
                <a:gd name="connsiteX69" fmla="*/ 345837 w 1299232"/>
                <a:gd name="connsiteY69" fmla="*/ 27218 h 188788"/>
                <a:gd name="connsiteX70" fmla="*/ 345322 w 1299232"/>
                <a:gd name="connsiteY70" fmla="*/ 34062 h 188788"/>
                <a:gd name="connsiteX71" fmla="*/ 345322 w 1299232"/>
                <a:gd name="connsiteY71" fmla="*/ 117222 h 188788"/>
                <a:gd name="connsiteX72" fmla="*/ 344564 w 1299232"/>
                <a:gd name="connsiteY72" fmla="*/ 135098 h 188788"/>
                <a:gd name="connsiteX73" fmla="*/ 325040 w 1299232"/>
                <a:gd name="connsiteY73" fmla="*/ 173256 h 188788"/>
                <a:gd name="connsiteX74" fmla="*/ 287014 w 1299232"/>
                <a:gd name="connsiteY74" fmla="*/ 188850 h 188788"/>
                <a:gd name="connsiteX75" fmla="*/ 240872 w 1299232"/>
                <a:gd name="connsiteY75" fmla="*/ 170084 h 188788"/>
                <a:gd name="connsiteX76" fmla="*/ 221598 w 1299232"/>
                <a:gd name="connsiteY76" fmla="*/ 123941 h 188788"/>
                <a:gd name="connsiteX77" fmla="*/ 221598 w 1299232"/>
                <a:gd name="connsiteY77" fmla="*/ 26077 h 188788"/>
                <a:gd name="connsiteX78" fmla="*/ 218301 w 1299232"/>
                <a:gd name="connsiteY78" fmla="*/ 16319 h 188788"/>
                <a:gd name="connsiteX79" fmla="*/ 201065 w 1299232"/>
                <a:gd name="connsiteY79" fmla="*/ 13912 h 188788"/>
                <a:gd name="connsiteX80" fmla="*/ 390596 w 1299232"/>
                <a:gd name="connsiteY80" fmla="*/ 183147 h 188788"/>
                <a:gd name="connsiteX81" fmla="*/ 390596 w 1299232"/>
                <a:gd name="connsiteY81" fmla="*/ 175162 h 188788"/>
                <a:gd name="connsiteX82" fmla="*/ 405934 w 1299232"/>
                <a:gd name="connsiteY82" fmla="*/ 173388 h 188788"/>
                <a:gd name="connsiteX83" fmla="*/ 414043 w 1299232"/>
                <a:gd name="connsiteY83" fmla="*/ 168068 h 188788"/>
                <a:gd name="connsiteX84" fmla="*/ 416832 w 1299232"/>
                <a:gd name="connsiteY84" fmla="*/ 162239 h 188788"/>
                <a:gd name="connsiteX85" fmla="*/ 417355 w 1299232"/>
                <a:gd name="connsiteY85" fmla="*/ 155903 h 188788"/>
                <a:gd name="connsiteX86" fmla="*/ 417355 w 1299232"/>
                <a:gd name="connsiteY86" fmla="*/ 26092 h 188788"/>
                <a:gd name="connsiteX87" fmla="*/ 414051 w 1299232"/>
                <a:gd name="connsiteY87" fmla="*/ 16333 h 188788"/>
                <a:gd name="connsiteX88" fmla="*/ 396815 w 1299232"/>
                <a:gd name="connsiteY88" fmla="*/ 13927 h 188788"/>
                <a:gd name="connsiteX89" fmla="*/ 390604 w 1299232"/>
                <a:gd name="connsiteY89" fmla="*/ 13927 h 188788"/>
                <a:gd name="connsiteX90" fmla="*/ 390604 w 1299232"/>
                <a:gd name="connsiteY90" fmla="*/ 5810 h 188788"/>
                <a:gd name="connsiteX91" fmla="*/ 434465 w 1299232"/>
                <a:gd name="connsiteY91" fmla="*/ 5810 h 188788"/>
                <a:gd name="connsiteX92" fmla="*/ 440426 w 1299232"/>
                <a:gd name="connsiteY92" fmla="*/ 6700 h 188788"/>
                <a:gd name="connsiteX93" fmla="*/ 443598 w 1299232"/>
                <a:gd name="connsiteY93" fmla="*/ 11520 h 188788"/>
                <a:gd name="connsiteX94" fmla="*/ 499882 w 1299232"/>
                <a:gd name="connsiteY94" fmla="*/ 156926 h 188788"/>
                <a:gd name="connsiteX95" fmla="*/ 556674 w 1299232"/>
                <a:gd name="connsiteY95" fmla="*/ 10763 h 188788"/>
                <a:gd name="connsiteX96" fmla="*/ 559081 w 1299232"/>
                <a:gd name="connsiteY96" fmla="*/ 6450 h 188788"/>
                <a:gd name="connsiteX97" fmla="*/ 565292 w 1299232"/>
                <a:gd name="connsiteY97" fmla="*/ 5788 h 188788"/>
                <a:gd name="connsiteX98" fmla="*/ 609153 w 1299232"/>
                <a:gd name="connsiteY98" fmla="*/ 5788 h 188788"/>
                <a:gd name="connsiteX99" fmla="*/ 609153 w 1299232"/>
                <a:gd name="connsiteY99" fmla="*/ 13898 h 188788"/>
                <a:gd name="connsiteX100" fmla="*/ 602942 w 1299232"/>
                <a:gd name="connsiteY100" fmla="*/ 13898 h 188788"/>
                <a:gd name="connsiteX101" fmla="*/ 585574 w 1299232"/>
                <a:gd name="connsiteY101" fmla="*/ 16304 h 188788"/>
                <a:gd name="connsiteX102" fmla="*/ 582402 w 1299232"/>
                <a:gd name="connsiteY102" fmla="*/ 26070 h 188788"/>
                <a:gd name="connsiteX103" fmla="*/ 582402 w 1299232"/>
                <a:gd name="connsiteY103" fmla="*/ 162850 h 188788"/>
                <a:gd name="connsiteX104" fmla="*/ 585574 w 1299232"/>
                <a:gd name="connsiteY104" fmla="*/ 172734 h 188788"/>
                <a:gd name="connsiteX105" fmla="*/ 602942 w 1299232"/>
                <a:gd name="connsiteY105" fmla="*/ 175140 h 188788"/>
                <a:gd name="connsiteX106" fmla="*/ 609153 w 1299232"/>
                <a:gd name="connsiteY106" fmla="*/ 175140 h 188788"/>
                <a:gd name="connsiteX107" fmla="*/ 609153 w 1299232"/>
                <a:gd name="connsiteY107" fmla="*/ 183132 h 188788"/>
                <a:gd name="connsiteX108" fmla="*/ 572011 w 1299232"/>
                <a:gd name="connsiteY108" fmla="*/ 182374 h 188788"/>
                <a:gd name="connsiteX109" fmla="*/ 534611 w 1299232"/>
                <a:gd name="connsiteY109" fmla="*/ 183132 h 188788"/>
                <a:gd name="connsiteX110" fmla="*/ 534611 w 1299232"/>
                <a:gd name="connsiteY110" fmla="*/ 175140 h 188788"/>
                <a:gd name="connsiteX111" fmla="*/ 540947 w 1299232"/>
                <a:gd name="connsiteY111" fmla="*/ 175140 h 188788"/>
                <a:gd name="connsiteX112" fmla="*/ 558190 w 1299232"/>
                <a:gd name="connsiteY112" fmla="*/ 172866 h 188788"/>
                <a:gd name="connsiteX113" fmla="*/ 561362 w 1299232"/>
                <a:gd name="connsiteY113" fmla="*/ 162850 h 188788"/>
                <a:gd name="connsiteX114" fmla="*/ 561362 w 1299232"/>
                <a:gd name="connsiteY114" fmla="*/ 13898 h 188788"/>
                <a:gd name="connsiteX115" fmla="*/ 561141 w 1299232"/>
                <a:gd name="connsiteY115" fmla="*/ 13898 h 188788"/>
                <a:gd name="connsiteX116" fmla="*/ 497380 w 1299232"/>
                <a:gd name="connsiteY116" fmla="*/ 178187 h 188788"/>
                <a:gd name="connsiteX117" fmla="*/ 492692 w 1299232"/>
                <a:gd name="connsiteY117" fmla="*/ 183132 h 188788"/>
                <a:gd name="connsiteX118" fmla="*/ 487497 w 1299232"/>
                <a:gd name="connsiteY118" fmla="*/ 177429 h 188788"/>
                <a:gd name="connsiteX119" fmla="*/ 424869 w 1299232"/>
                <a:gd name="connsiteY119" fmla="*/ 15929 h 188788"/>
                <a:gd name="connsiteX120" fmla="*/ 424648 w 1299232"/>
                <a:gd name="connsiteY120" fmla="*/ 15929 h 188788"/>
                <a:gd name="connsiteX121" fmla="*/ 424648 w 1299232"/>
                <a:gd name="connsiteY121" fmla="*/ 155881 h 188788"/>
                <a:gd name="connsiteX122" fmla="*/ 425163 w 1299232"/>
                <a:gd name="connsiteY122" fmla="*/ 162217 h 188788"/>
                <a:gd name="connsiteX123" fmla="*/ 427828 w 1299232"/>
                <a:gd name="connsiteY123" fmla="*/ 168046 h 188788"/>
                <a:gd name="connsiteX124" fmla="*/ 436070 w 1299232"/>
                <a:gd name="connsiteY124" fmla="*/ 173367 h 188788"/>
                <a:gd name="connsiteX125" fmla="*/ 451407 w 1299232"/>
                <a:gd name="connsiteY125" fmla="*/ 175140 h 188788"/>
                <a:gd name="connsiteX126" fmla="*/ 451407 w 1299232"/>
                <a:gd name="connsiteY126" fmla="*/ 183125 h 188788"/>
                <a:gd name="connsiteX127" fmla="*/ 420983 w 1299232"/>
                <a:gd name="connsiteY127" fmla="*/ 182367 h 188788"/>
                <a:gd name="connsiteX128" fmla="*/ 390685 w 1299232"/>
                <a:gd name="connsiteY128" fmla="*/ 183125 h 188788"/>
                <a:gd name="connsiteX129" fmla="*/ 628030 w 1299232"/>
                <a:gd name="connsiteY129" fmla="*/ 183147 h 188788"/>
                <a:gd name="connsiteX130" fmla="*/ 628030 w 1299232"/>
                <a:gd name="connsiteY130" fmla="*/ 175162 h 188788"/>
                <a:gd name="connsiteX131" fmla="*/ 634241 w 1299232"/>
                <a:gd name="connsiteY131" fmla="*/ 175162 h 188788"/>
                <a:gd name="connsiteX132" fmla="*/ 651484 w 1299232"/>
                <a:gd name="connsiteY132" fmla="*/ 172881 h 188788"/>
                <a:gd name="connsiteX133" fmla="*/ 654781 w 1299232"/>
                <a:gd name="connsiteY133" fmla="*/ 162865 h 188788"/>
                <a:gd name="connsiteX134" fmla="*/ 654781 w 1299232"/>
                <a:gd name="connsiteY134" fmla="*/ 26084 h 188788"/>
                <a:gd name="connsiteX135" fmla="*/ 651484 w 1299232"/>
                <a:gd name="connsiteY135" fmla="*/ 16326 h 188788"/>
                <a:gd name="connsiteX136" fmla="*/ 634241 w 1299232"/>
                <a:gd name="connsiteY136" fmla="*/ 13920 h 188788"/>
                <a:gd name="connsiteX137" fmla="*/ 628030 w 1299232"/>
                <a:gd name="connsiteY137" fmla="*/ 13920 h 188788"/>
                <a:gd name="connsiteX138" fmla="*/ 628030 w 1299232"/>
                <a:gd name="connsiteY138" fmla="*/ 5802 h 188788"/>
                <a:gd name="connsiteX139" fmla="*/ 722979 w 1299232"/>
                <a:gd name="connsiteY139" fmla="*/ 5802 h 188788"/>
                <a:gd name="connsiteX140" fmla="*/ 764177 w 1299232"/>
                <a:gd name="connsiteY140" fmla="*/ 19116 h 188788"/>
                <a:gd name="connsiteX141" fmla="*/ 780662 w 1299232"/>
                <a:gd name="connsiteY141" fmla="*/ 49664 h 188788"/>
                <a:gd name="connsiteX142" fmla="*/ 768489 w 1299232"/>
                <a:gd name="connsiteY142" fmla="*/ 75400 h 188788"/>
                <a:gd name="connsiteX143" fmla="*/ 737558 w 1299232"/>
                <a:gd name="connsiteY143" fmla="*/ 90486 h 188788"/>
                <a:gd name="connsiteX144" fmla="*/ 773310 w 1299232"/>
                <a:gd name="connsiteY144" fmla="*/ 105823 h 188788"/>
                <a:gd name="connsiteX145" fmla="*/ 787631 w 1299232"/>
                <a:gd name="connsiteY145" fmla="*/ 135613 h 188788"/>
                <a:gd name="connsiteX146" fmla="*/ 771279 w 1299232"/>
                <a:gd name="connsiteY146" fmla="*/ 168951 h 188788"/>
                <a:gd name="connsiteX147" fmla="*/ 729824 w 1299232"/>
                <a:gd name="connsiteY147" fmla="*/ 183154 h 188788"/>
                <a:gd name="connsiteX148" fmla="*/ 676329 w 1299232"/>
                <a:gd name="connsiteY148" fmla="*/ 164763 h 188788"/>
                <a:gd name="connsiteX149" fmla="*/ 678227 w 1299232"/>
                <a:gd name="connsiteY149" fmla="*/ 173388 h 188788"/>
                <a:gd name="connsiteX150" fmla="*/ 689002 w 1299232"/>
                <a:gd name="connsiteY150" fmla="*/ 175162 h 188788"/>
                <a:gd name="connsiteX151" fmla="*/ 721456 w 1299232"/>
                <a:gd name="connsiteY151" fmla="*/ 175162 h 188788"/>
                <a:gd name="connsiteX152" fmla="*/ 750864 w 1299232"/>
                <a:gd name="connsiteY152" fmla="*/ 162990 h 188788"/>
                <a:gd name="connsiteX153" fmla="*/ 761638 w 1299232"/>
                <a:gd name="connsiteY153" fmla="*/ 135356 h 188788"/>
                <a:gd name="connsiteX154" fmla="*/ 752130 w 1299232"/>
                <a:gd name="connsiteY154" fmla="*/ 106956 h 188788"/>
                <a:gd name="connsiteX155" fmla="*/ 725128 w 1299232"/>
                <a:gd name="connsiteY155" fmla="*/ 93775 h 188788"/>
                <a:gd name="connsiteX156" fmla="*/ 676329 w 1299232"/>
                <a:gd name="connsiteY156" fmla="*/ 93775 h 188788"/>
                <a:gd name="connsiteX157" fmla="*/ 676329 w 1299232"/>
                <a:gd name="connsiteY157" fmla="*/ 88072 h 188788"/>
                <a:gd name="connsiteX158" fmla="*/ 713979 w 1299232"/>
                <a:gd name="connsiteY158" fmla="*/ 88072 h 188788"/>
                <a:gd name="connsiteX159" fmla="*/ 744660 w 1299232"/>
                <a:gd name="connsiteY159" fmla="*/ 76032 h 188788"/>
                <a:gd name="connsiteX160" fmla="*/ 755434 w 1299232"/>
                <a:gd name="connsiteY160" fmla="*/ 49664 h 188788"/>
                <a:gd name="connsiteX161" fmla="*/ 746809 w 1299232"/>
                <a:gd name="connsiteY161" fmla="*/ 25452 h 188788"/>
                <a:gd name="connsiteX162" fmla="*/ 721206 w 1299232"/>
                <a:gd name="connsiteY162" fmla="*/ 13912 h 188788"/>
                <a:gd name="connsiteX163" fmla="*/ 689009 w 1299232"/>
                <a:gd name="connsiteY163" fmla="*/ 13912 h 188788"/>
                <a:gd name="connsiteX164" fmla="*/ 678227 w 1299232"/>
                <a:gd name="connsiteY164" fmla="*/ 15686 h 188788"/>
                <a:gd name="connsiteX165" fmla="*/ 676329 w 1299232"/>
                <a:gd name="connsiteY165" fmla="*/ 24311 h 188788"/>
                <a:gd name="connsiteX166" fmla="*/ 810952 w 1299232"/>
                <a:gd name="connsiteY166" fmla="*/ 183147 h 188788"/>
                <a:gd name="connsiteX167" fmla="*/ 810952 w 1299232"/>
                <a:gd name="connsiteY167" fmla="*/ 175162 h 188788"/>
                <a:gd name="connsiteX168" fmla="*/ 817164 w 1299232"/>
                <a:gd name="connsiteY168" fmla="*/ 175162 h 188788"/>
                <a:gd name="connsiteX169" fmla="*/ 834407 w 1299232"/>
                <a:gd name="connsiteY169" fmla="*/ 172881 h 188788"/>
                <a:gd name="connsiteX170" fmla="*/ 837704 w 1299232"/>
                <a:gd name="connsiteY170" fmla="*/ 162865 h 188788"/>
                <a:gd name="connsiteX171" fmla="*/ 837704 w 1299232"/>
                <a:gd name="connsiteY171" fmla="*/ 26842 h 188788"/>
                <a:gd name="connsiteX172" fmla="*/ 834407 w 1299232"/>
                <a:gd name="connsiteY172" fmla="*/ 17084 h 188788"/>
                <a:gd name="connsiteX173" fmla="*/ 817164 w 1299232"/>
                <a:gd name="connsiteY173" fmla="*/ 14678 h 188788"/>
                <a:gd name="connsiteX174" fmla="*/ 810952 w 1299232"/>
                <a:gd name="connsiteY174" fmla="*/ 14678 h 188788"/>
                <a:gd name="connsiteX175" fmla="*/ 810952 w 1299232"/>
                <a:gd name="connsiteY175" fmla="*/ 6560 h 188788"/>
                <a:gd name="connsiteX176" fmla="*/ 957116 w 1299232"/>
                <a:gd name="connsiteY176" fmla="*/ 6560 h 188788"/>
                <a:gd name="connsiteX177" fmla="*/ 964343 w 1299232"/>
                <a:gd name="connsiteY177" fmla="*/ 65001 h 188788"/>
                <a:gd name="connsiteX178" fmla="*/ 957874 w 1299232"/>
                <a:gd name="connsiteY178" fmla="*/ 65001 h 188788"/>
                <a:gd name="connsiteX179" fmla="*/ 953694 w 1299232"/>
                <a:gd name="connsiteY179" fmla="*/ 41679 h 188788"/>
                <a:gd name="connsiteX180" fmla="*/ 945708 w 1299232"/>
                <a:gd name="connsiteY180" fmla="*/ 26467 h 188788"/>
                <a:gd name="connsiteX181" fmla="*/ 930879 w 1299232"/>
                <a:gd name="connsiteY181" fmla="*/ 17342 h 188788"/>
                <a:gd name="connsiteX182" fmla="*/ 906918 w 1299232"/>
                <a:gd name="connsiteY182" fmla="*/ 14678 h 188788"/>
                <a:gd name="connsiteX183" fmla="*/ 873455 w 1299232"/>
                <a:gd name="connsiteY183" fmla="*/ 14678 h 188788"/>
                <a:gd name="connsiteX184" fmla="*/ 862681 w 1299232"/>
                <a:gd name="connsiteY184" fmla="*/ 16577 h 188788"/>
                <a:gd name="connsiteX185" fmla="*/ 860782 w 1299232"/>
                <a:gd name="connsiteY185" fmla="*/ 25069 h 188788"/>
                <a:gd name="connsiteX186" fmla="*/ 860782 w 1299232"/>
                <a:gd name="connsiteY186" fmla="*/ 87307 h 188788"/>
                <a:gd name="connsiteX187" fmla="*/ 884104 w 1299232"/>
                <a:gd name="connsiteY187" fmla="*/ 87307 h 188788"/>
                <a:gd name="connsiteX188" fmla="*/ 907050 w 1299232"/>
                <a:gd name="connsiteY188" fmla="*/ 81096 h 188788"/>
                <a:gd name="connsiteX189" fmla="*/ 912121 w 1299232"/>
                <a:gd name="connsiteY189" fmla="*/ 57009 h 188788"/>
                <a:gd name="connsiteX190" fmla="*/ 918715 w 1299232"/>
                <a:gd name="connsiteY190" fmla="*/ 57009 h 188788"/>
                <a:gd name="connsiteX191" fmla="*/ 918715 w 1299232"/>
                <a:gd name="connsiteY191" fmla="*/ 125722 h 188788"/>
                <a:gd name="connsiteX192" fmla="*/ 912121 w 1299232"/>
                <a:gd name="connsiteY192" fmla="*/ 125722 h 188788"/>
                <a:gd name="connsiteX193" fmla="*/ 907050 w 1299232"/>
                <a:gd name="connsiteY193" fmla="*/ 101761 h 188788"/>
                <a:gd name="connsiteX194" fmla="*/ 884104 w 1299232"/>
                <a:gd name="connsiteY194" fmla="*/ 95424 h 188788"/>
                <a:gd name="connsiteX195" fmla="*/ 860782 w 1299232"/>
                <a:gd name="connsiteY195" fmla="*/ 95424 h 188788"/>
                <a:gd name="connsiteX196" fmla="*/ 860782 w 1299232"/>
                <a:gd name="connsiteY196" fmla="*/ 164763 h 188788"/>
                <a:gd name="connsiteX197" fmla="*/ 862681 w 1299232"/>
                <a:gd name="connsiteY197" fmla="*/ 173388 h 188788"/>
                <a:gd name="connsiteX198" fmla="*/ 873455 w 1299232"/>
                <a:gd name="connsiteY198" fmla="*/ 175162 h 188788"/>
                <a:gd name="connsiteX199" fmla="*/ 908059 w 1299232"/>
                <a:gd name="connsiteY199" fmla="*/ 175162 h 188788"/>
                <a:gd name="connsiteX200" fmla="*/ 927333 w 1299232"/>
                <a:gd name="connsiteY200" fmla="*/ 173764 h 188788"/>
                <a:gd name="connsiteX201" fmla="*/ 941271 w 1299232"/>
                <a:gd name="connsiteY201" fmla="*/ 168693 h 188788"/>
                <a:gd name="connsiteX202" fmla="*/ 950779 w 1299232"/>
                <a:gd name="connsiteY202" fmla="*/ 160833 h 188788"/>
                <a:gd name="connsiteX203" fmla="*/ 957373 w 1299232"/>
                <a:gd name="connsiteY203" fmla="*/ 149169 h 188788"/>
                <a:gd name="connsiteX204" fmla="*/ 961686 w 1299232"/>
                <a:gd name="connsiteY204" fmla="*/ 134590 h 188788"/>
                <a:gd name="connsiteX205" fmla="*/ 965108 w 1299232"/>
                <a:gd name="connsiteY205" fmla="*/ 116207 h 188788"/>
                <a:gd name="connsiteX206" fmla="*/ 971576 w 1299232"/>
                <a:gd name="connsiteY206" fmla="*/ 116207 h 188788"/>
                <a:gd name="connsiteX207" fmla="*/ 960677 w 1299232"/>
                <a:gd name="connsiteY207" fmla="*/ 183140 h 188788"/>
                <a:gd name="connsiteX208" fmla="*/ 987921 w 1299232"/>
                <a:gd name="connsiteY208" fmla="*/ 183147 h 188788"/>
                <a:gd name="connsiteX209" fmla="*/ 987921 w 1299232"/>
                <a:gd name="connsiteY209" fmla="*/ 175162 h 188788"/>
                <a:gd name="connsiteX210" fmla="*/ 994133 w 1299232"/>
                <a:gd name="connsiteY210" fmla="*/ 175162 h 188788"/>
                <a:gd name="connsiteX211" fmla="*/ 1011376 w 1299232"/>
                <a:gd name="connsiteY211" fmla="*/ 172881 h 188788"/>
                <a:gd name="connsiteX212" fmla="*/ 1014673 w 1299232"/>
                <a:gd name="connsiteY212" fmla="*/ 162865 h 188788"/>
                <a:gd name="connsiteX213" fmla="*/ 1014673 w 1299232"/>
                <a:gd name="connsiteY213" fmla="*/ 26084 h 188788"/>
                <a:gd name="connsiteX214" fmla="*/ 1011376 w 1299232"/>
                <a:gd name="connsiteY214" fmla="*/ 16326 h 188788"/>
                <a:gd name="connsiteX215" fmla="*/ 994133 w 1299232"/>
                <a:gd name="connsiteY215" fmla="*/ 13920 h 188788"/>
                <a:gd name="connsiteX216" fmla="*/ 987921 w 1299232"/>
                <a:gd name="connsiteY216" fmla="*/ 13920 h 188788"/>
                <a:gd name="connsiteX217" fmla="*/ 987921 w 1299232"/>
                <a:gd name="connsiteY217" fmla="*/ 5802 h 188788"/>
                <a:gd name="connsiteX218" fmla="*/ 1069433 w 1299232"/>
                <a:gd name="connsiteY218" fmla="*/ 5802 h 188788"/>
                <a:gd name="connsiteX219" fmla="*/ 1117350 w 1299232"/>
                <a:gd name="connsiteY219" fmla="*/ 19748 h 188788"/>
                <a:gd name="connsiteX220" fmla="*/ 1137132 w 1299232"/>
                <a:gd name="connsiteY220" fmla="*/ 52578 h 188788"/>
                <a:gd name="connsiteX221" fmla="*/ 1124326 w 1299232"/>
                <a:gd name="connsiteY221" fmla="*/ 78564 h 188788"/>
                <a:gd name="connsiteX222" fmla="*/ 1091747 w 1299232"/>
                <a:gd name="connsiteY222" fmla="*/ 94924 h 188788"/>
                <a:gd name="connsiteX223" fmla="*/ 1123436 w 1299232"/>
                <a:gd name="connsiteY223" fmla="*/ 124964 h 188788"/>
                <a:gd name="connsiteX224" fmla="*/ 1126733 w 1299232"/>
                <a:gd name="connsiteY224" fmla="*/ 145755 h 188788"/>
                <a:gd name="connsiteX225" fmla="*/ 1128381 w 1299232"/>
                <a:gd name="connsiteY225" fmla="*/ 157036 h 188788"/>
                <a:gd name="connsiteX226" fmla="*/ 1130280 w 1299232"/>
                <a:gd name="connsiteY226" fmla="*/ 166037 h 188788"/>
                <a:gd name="connsiteX227" fmla="*/ 1132561 w 1299232"/>
                <a:gd name="connsiteY227" fmla="*/ 173771 h 188788"/>
                <a:gd name="connsiteX228" fmla="*/ 1135600 w 1299232"/>
                <a:gd name="connsiteY228" fmla="*/ 178842 h 188788"/>
                <a:gd name="connsiteX229" fmla="*/ 1139656 w 1299232"/>
                <a:gd name="connsiteY229" fmla="*/ 182264 h 188788"/>
                <a:gd name="connsiteX230" fmla="*/ 1145234 w 1299232"/>
                <a:gd name="connsiteY230" fmla="*/ 183154 h 188788"/>
                <a:gd name="connsiteX231" fmla="*/ 1156265 w 1299232"/>
                <a:gd name="connsiteY231" fmla="*/ 177826 h 188788"/>
                <a:gd name="connsiteX232" fmla="*/ 1162352 w 1299232"/>
                <a:gd name="connsiteY232" fmla="*/ 160075 h 188788"/>
                <a:gd name="connsiteX233" fmla="*/ 1165523 w 1299232"/>
                <a:gd name="connsiteY233" fmla="*/ 155888 h 188788"/>
                <a:gd name="connsiteX234" fmla="*/ 1168820 w 1299232"/>
                <a:gd name="connsiteY234" fmla="*/ 160075 h 188788"/>
                <a:gd name="connsiteX235" fmla="*/ 1167805 w 1299232"/>
                <a:gd name="connsiteY235" fmla="*/ 168060 h 188788"/>
                <a:gd name="connsiteX236" fmla="*/ 1164258 w 1299232"/>
                <a:gd name="connsiteY236" fmla="*/ 177193 h 188788"/>
                <a:gd name="connsiteX237" fmla="*/ 1156523 w 1299232"/>
                <a:gd name="connsiteY237" fmla="*/ 185428 h 188788"/>
                <a:gd name="connsiteX238" fmla="*/ 1144226 w 1299232"/>
                <a:gd name="connsiteY238" fmla="*/ 188850 h 188788"/>
                <a:gd name="connsiteX239" fmla="*/ 1111521 w 1299232"/>
                <a:gd name="connsiteY239" fmla="*/ 177952 h 188788"/>
                <a:gd name="connsiteX240" fmla="*/ 1103919 w 1299232"/>
                <a:gd name="connsiteY240" fmla="*/ 167177 h 188788"/>
                <a:gd name="connsiteX241" fmla="*/ 1101255 w 1299232"/>
                <a:gd name="connsiteY241" fmla="*/ 156271 h 188788"/>
                <a:gd name="connsiteX242" fmla="*/ 1100887 w 1299232"/>
                <a:gd name="connsiteY242" fmla="*/ 140809 h 188788"/>
                <a:gd name="connsiteX243" fmla="*/ 1099239 w 1299232"/>
                <a:gd name="connsiteY243" fmla="*/ 119129 h 188788"/>
                <a:gd name="connsiteX244" fmla="*/ 1090996 w 1299232"/>
                <a:gd name="connsiteY244" fmla="*/ 106073 h 188788"/>
                <a:gd name="connsiteX245" fmla="*/ 1066784 w 1299232"/>
                <a:gd name="connsiteY245" fmla="*/ 97197 h 188788"/>
                <a:gd name="connsiteX246" fmla="*/ 1036993 w 1299232"/>
                <a:gd name="connsiteY246" fmla="*/ 97197 h 188788"/>
                <a:gd name="connsiteX247" fmla="*/ 1036993 w 1299232"/>
                <a:gd name="connsiteY247" fmla="*/ 162865 h 188788"/>
                <a:gd name="connsiteX248" fmla="*/ 1040165 w 1299232"/>
                <a:gd name="connsiteY248" fmla="*/ 172756 h 188788"/>
                <a:gd name="connsiteX249" fmla="*/ 1057533 w 1299232"/>
                <a:gd name="connsiteY249" fmla="*/ 175162 h 188788"/>
                <a:gd name="connsiteX250" fmla="*/ 1063745 w 1299232"/>
                <a:gd name="connsiteY250" fmla="*/ 175162 h 188788"/>
                <a:gd name="connsiteX251" fmla="*/ 1063745 w 1299232"/>
                <a:gd name="connsiteY251" fmla="*/ 183147 h 188788"/>
                <a:gd name="connsiteX252" fmla="*/ 1025837 w 1299232"/>
                <a:gd name="connsiteY252" fmla="*/ 182389 h 188788"/>
                <a:gd name="connsiteX253" fmla="*/ 987937 w 1299232"/>
                <a:gd name="connsiteY253" fmla="*/ 183147 h 188788"/>
                <a:gd name="connsiteX254" fmla="*/ 1036979 w 1299232"/>
                <a:gd name="connsiteY254" fmla="*/ 91494 h 188788"/>
                <a:gd name="connsiteX255" fmla="*/ 1065761 w 1299232"/>
                <a:gd name="connsiteY255" fmla="*/ 91494 h 188788"/>
                <a:gd name="connsiteX256" fmla="*/ 1088832 w 1299232"/>
                <a:gd name="connsiteY256" fmla="*/ 88197 h 188788"/>
                <a:gd name="connsiteX257" fmla="*/ 1102646 w 1299232"/>
                <a:gd name="connsiteY257" fmla="*/ 78689 h 188788"/>
                <a:gd name="connsiteX258" fmla="*/ 1108732 w 1299232"/>
                <a:gd name="connsiteY258" fmla="*/ 66524 h 188788"/>
                <a:gd name="connsiteX259" fmla="*/ 1110380 w 1299232"/>
                <a:gd name="connsiteY259" fmla="*/ 52578 h 188788"/>
                <a:gd name="connsiteX260" fmla="*/ 1108349 w 1299232"/>
                <a:gd name="connsiteY260" fmla="*/ 36601 h 188788"/>
                <a:gd name="connsiteX261" fmla="*/ 1101880 w 1299232"/>
                <a:gd name="connsiteY261" fmla="*/ 25702 h 188788"/>
                <a:gd name="connsiteX262" fmla="*/ 1093012 w 1299232"/>
                <a:gd name="connsiteY262" fmla="*/ 19108 h 188788"/>
                <a:gd name="connsiteX263" fmla="*/ 1081723 w 1299232"/>
                <a:gd name="connsiteY263" fmla="*/ 15436 h 188788"/>
                <a:gd name="connsiteX264" fmla="*/ 1070191 w 1299232"/>
                <a:gd name="connsiteY264" fmla="*/ 14170 h 188788"/>
                <a:gd name="connsiteX265" fmla="*/ 1058019 w 1299232"/>
                <a:gd name="connsiteY265" fmla="*/ 13949 h 188788"/>
                <a:gd name="connsiteX266" fmla="*/ 1042682 w 1299232"/>
                <a:gd name="connsiteY266" fmla="*/ 14464 h 188788"/>
                <a:gd name="connsiteX267" fmla="*/ 1038627 w 1299232"/>
                <a:gd name="connsiteY267" fmla="*/ 16113 h 188788"/>
                <a:gd name="connsiteX268" fmla="*/ 1037236 w 1299232"/>
                <a:gd name="connsiteY268" fmla="*/ 19152 h 188788"/>
                <a:gd name="connsiteX269" fmla="*/ 1037015 w 1299232"/>
                <a:gd name="connsiteY269" fmla="*/ 24348 h 188788"/>
                <a:gd name="connsiteX270" fmla="*/ 1184430 w 1299232"/>
                <a:gd name="connsiteY270" fmla="*/ 182639 h 188788"/>
                <a:gd name="connsiteX271" fmla="*/ 1184430 w 1299232"/>
                <a:gd name="connsiteY271" fmla="*/ 130668 h 188788"/>
                <a:gd name="connsiteX272" fmla="*/ 1184577 w 1299232"/>
                <a:gd name="connsiteY272" fmla="*/ 126738 h 188788"/>
                <a:gd name="connsiteX273" fmla="*/ 1185460 w 1299232"/>
                <a:gd name="connsiteY273" fmla="*/ 124964 h 188788"/>
                <a:gd name="connsiteX274" fmla="*/ 1187741 w 1299232"/>
                <a:gd name="connsiteY274" fmla="*/ 124206 h 188788"/>
                <a:gd name="connsiteX275" fmla="*/ 1190906 w 1299232"/>
                <a:gd name="connsiteY275" fmla="*/ 126870 h 188788"/>
                <a:gd name="connsiteX276" fmla="*/ 1207023 w 1299232"/>
                <a:gd name="connsiteY276" fmla="*/ 166802 h 188788"/>
                <a:gd name="connsiteX277" fmla="*/ 1247940 w 1299232"/>
                <a:gd name="connsiteY277" fmla="*/ 180873 h 188788"/>
                <a:gd name="connsiteX278" fmla="*/ 1273183 w 1299232"/>
                <a:gd name="connsiteY278" fmla="*/ 169716 h 188788"/>
                <a:gd name="connsiteX279" fmla="*/ 1282823 w 1299232"/>
                <a:gd name="connsiteY279" fmla="*/ 143730 h 188788"/>
                <a:gd name="connsiteX280" fmla="*/ 1274728 w 1299232"/>
                <a:gd name="connsiteY280" fmla="*/ 119769 h 188788"/>
                <a:gd name="connsiteX281" fmla="*/ 1267001 w 1299232"/>
                <a:gd name="connsiteY281" fmla="*/ 112542 h 188788"/>
                <a:gd name="connsiteX282" fmla="*/ 1260157 w 1299232"/>
                <a:gd name="connsiteY282" fmla="*/ 108737 h 188788"/>
                <a:gd name="connsiteX283" fmla="*/ 1252650 w 1299232"/>
                <a:gd name="connsiteY283" fmla="*/ 106581 h 188788"/>
                <a:gd name="connsiteX284" fmla="*/ 1218430 w 1299232"/>
                <a:gd name="connsiteY284" fmla="*/ 97963 h 188788"/>
                <a:gd name="connsiteX285" fmla="*/ 1193702 w 1299232"/>
                <a:gd name="connsiteY285" fmla="*/ 79704 h 188788"/>
                <a:gd name="connsiteX286" fmla="*/ 1184430 w 1299232"/>
                <a:gd name="connsiteY286" fmla="*/ 50422 h 188788"/>
                <a:gd name="connsiteX287" fmla="*/ 1199001 w 1299232"/>
                <a:gd name="connsiteY287" fmla="*/ 14928 h 188788"/>
                <a:gd name="connsiteX288" fmla="*/ 1234988 w 1299232"/>
                <a:gd name="connsiteY288" fmla="*/ 99 h 188788"/>
                <a:gd name="connsiteX289" fmla="*/ 1254564 w 1299232"/>
                <a:gd name="connsiteY289" fmla="*/ 3521 h 188788"/>
                <a:gd name="connsiteX290" fmla="*/ 1267222 w 1299232"/>
                <a:gd name="connsiteY290" fmla="*/ 9857 h 188788"/>
                <a:gd name="connsiteX291" fmla="*/ 1276568 w 1299232"/>
                <a:gd name="connsiteY291" fmla="*/ 18350 h 188788"/>
                <a:gd name="connsiteX292" fmla="*/ 1285620 w 1299232"/>
                <a:gd name="connsiteY292" fmla="*/ 3514 h 188788"/>
                <a:gd name="connsiteX293" fmla="*/ 1289521 w 1299232"/>
                <a:gd name="connsiteY293" fmla="*/ 92 h 188788"/>
                <a:gd name="connsiteX294" fmla="*/ 1291949 w 1299232"/>
                <a:gd name="connsiteY294" fmla="*/ 1357 h 188788"/>
                <a:gd name="connsiteX295" fmla="*/ 1292464 w 1299232"/>
                <a:gd name="connsiteY295" fmla="*/ 6303 h 188788"/>
                <a:gd name="connsiteX296" fmla="*/ 1292464 w 1299232"/>
                <a:gd name="connsiteY296" fmla="*/ 58532 h 188788"/>
                <a:gd name="connsiteX297" fmla="*/ 1292317 w 1299232"/>
                <a:gd name="connsiteY297" fmla="*/ 62462 h 188788"/>
                <a:gd name="connsiteX298" fmla="*/ 1291287 w 1299232"/>
                <a:gd name="connsiteY298" fmla="*/ 64110 h 188788"/>
                <a:gd name="connsiteX299" fmla="*/ 1289005 w 1299232"/>
                <a:gd name="connsiteY299" fmla="*/ 64773 h 188788"/>
                <a:gd name="connsiteX300" fmla="*/ 1285841 w 1299232"/>
                <a:gd name="connsiteY300" fmla="*/ 61733 h 188788"/>
                <a:gd name="connsiteX301" fmla="*/ 1235282 w 1299232"/>
                <a:gd name="connsiteY301" fmla="*/ 7480 h 188788"/>
                <a:gd name="connsiteX302" fmla="*/ 1210629 w 1299232"/>
                <a:gd name="connsiteY302" fmla="*/ 17496 h 188788"/>
                <a:gd name="connsiteX303" fmla="*/ 1201062 w 1299232"/>
                <a:gd name="connsiteY303" fmla="*/ 41451 h 188788"/>
                <a:gd name="connsiteX304" fmla="*/ 1208127 w 1299232"/>
                <a:gd name="connsiteY304" fmla="*/ 62241 h 188788"/>
                <a:gd name="connsiteX305" fmla="*/ 1227261 w 1299232"/>
                <a:gd name="connsiteY305" fmla="*/ 74413 h 188788"/>
                <a:gd name="connsiteX306" fmla="*/ 1260451 w 1299232"/>
                <a:gd name="connsiteY306" fmla="*/ 82398 h 188788"/>
                <a:gd name="connsiteX307" fmla="*/ 1288269 w 1299232"/>
                <a:gd name="connsiteY307" fmla="*/ 101032 h 188788"/>
                <a:gd name="connsiteX308" fmla="*/ 1299382 w 1299232"/>
                <a:gd name="connsiteY308" fmla="*/ 134877 h 188788"/>
                <a:gd name="connsiteX309" fmla="*/ 1284958 w 1299232"/>
                <a:gd name="connsiteY309" fmla="*/ 172910 h 188788"/>
                <a:gd name="connsiteX310" fmla="*/ 1248161 w 1299232"/>
                <a:gd name="connsiteY310" fmla="*/ 188880 h 188788"/>
                <a:gd name="connsiteX311" fmla="*/ 1219681 w 1299232"/>
                <a:gd name="connsiteY311" fmla="*/ 183559 h 188788"/>
                <a:gd name="connsiteX312" fmla="*/ 1200547 w 1299232"/>
                <a:gd name="connsiteY312" fmla="*/ 170754 h 188788"/>
                <a:gd name="connsiteX313" fmla="*/ 1191936 w 1299232"/>
                <a:gd name="connsiteY313" fmla="*/ 184192 h 188788"/>
                <a:gd name="connsiteX314" fmla="*/ 1191126 w 1299232"/>
                <a:gd name="connsiteY314" fmla="*/ 185458 h 188788"/>
                <a:gd name="connsiteX315" fmla="*/ 1187226 w 1299232"/>
                <a:gd name="connsiteY315" fmla="*/ 188880 h 188788"/>
                <a:gd name="connsiteX316" fmla="*/ 1184798 w 1299232"/>
                <a:gd name="connsiteY316" fmla="*/ 187614 h 188788"/>
                <a:gd name="connsiteX317" fmla="*/ 1184430 w 1299232"/>
                <a:gd name="connsiteY317" fmla="*/ 182668 h 18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299232" h="188788">
                  <a:moveTo>
                    <a:pt x="149" y="183147"/>
                  </a:moveTo>
                  <a:lnTo>
                    <a:pt x="149" y="175162"/>
                  </a:lnTo>
                  <a:cubicBezTo>
                    <a:pt x="6404" y="175162"/>
                    <a:pt x="11519" y="174573"/>
                    <a:pt x="15493" y="173388"/>
                  </a:cubicBezTo>
                  <a:cubicBezTo>
                    <a:pt x="19467" y="172123"/>
                    <a:pt x="22168" y="170349"/>
                    <a:pt x="23603" y="168068"/>
                  </a:cubicBezTo>
                  <a:cubicBezTo>
                    <a:pt x="25038" y="165705"/>
                    <a:pt x="25928" y="163763"/>
                    <a:pt x="26267" y="162239"/>
                  </a:cubicBezTo>
                  <a:cubicBezTo>
                    <a:pt x="26709" y="160635"/>
                    <a:pt x="26930" y="158523"/>
                    <a:pt x="26930" y="155903"/>
                  </a:cubicBezTo>
                  <a:lnTo>
                    <a:pt x="26930" y="20388"/>
                  </a:lnTo>
                  <a:cubicBezTo>
                    <a:pt x="26930" y="17938"/>
                    <a:pt x="26591" y="16414"/>
                    <a:pt x="25914" y="15826"/>
                  </a:cubicBezTo>
                  <a:cubicBezTo>
                    <a:pt x="25318" y="15237"/>
                    <a:pt x="23544" y="14774"/>
                    <a:pt x="20593" y="14435"/>
                  </a:cubicBezTo>
                  <a:cubicBezTo>
                    <a:pt x="15434" y="14089"/>
                    <a:pt x="11129" y="13920"/>
                    <a:pt x="7663" y="13920"/>
                  </a:cubicBezTo>
                  <a:lnTo>
                    <a:pt x="186" y="13920"/>
                  </a:lnTo>
                  <a:lnTo>
                    <a:pt x="186" y="5802"/>
                  </a:lnTo>
                  <a:lnTo>
                    <a:pt x="44297" y="5802"/>
                  </a:lnTo>
                  <a:cubicBezTo>
                    <a:pt x="46748" y="5802"/>
                    <a:pt x="48315" y="5979"/>
                    <a:pt x="48985" y="6317"/>
                  </a:cubicBezTo>
                  <a:cubicBezTo>
                    <a:pt x="49662" y="6663"/>
                    <a:pt x="50590" y="7635"/>
                    <a:pt x="51775" y="9232"/>
                  </a:cubicBezTo>
                  <a:lnTo>
                    <a:pt x="143427" y="143988"/>
                  </a:lnTo>
                  <a:lnTo>
                    <a:pt x="143427" y="33069"/>
                  </a:lnTo>
                  <a:cubicBezTo>
                    <a:pt x="143427" y="30449"/>
                    <a:pt x="143258" y="28374"/>
                    <a:pt x="142912" y="26858"/>
                  </a:cubicBezTo>
                  <a:cubicBezTo>
                    <a:pt x="142573" y="25334"/>
                    <a:pt x="141639" y="23391"/>
                    <a:pt x="140123" y="21029"/>
                  </a:cubicBezTo>
                  <a:cubicBezTo>
                    <a:pt x="138688" y="18659"/>
                    <a:pt x="135979" y="16885"/>
                    <a:pt x="132013" y="15701"/>
                  </a:cubicBezTo>
                  <a:cubicBezTo>
                    <a:pt x="128039" y="14516"/>
                    <a:pt x="122924" y="13927"/>
                    <a:pt x="116676" y="13927"/>
                  </a:cubicBezTo>
                  <a:lnTo>
                    <a:pt x="116676" y="5810"/>
                  </a:lnTo>
                  <a:cubicBezTo>
                    <a:pt x="134839" y="6317"/>
                    <a:pt x="144943" y="6568"/>
                    <a:pt x="146967" y="6568"/>
                  </a:cubicBezTo>
                  <a:cubicBezTo>
                    <a:pt x="149086" y="6568"/>
                    <a:pt x="159228" y="6317"/>
                    <a:pt x="177391" y="5810"/>
                  </a:cubicBezTo>
                  <a:lnTo>
                    <a:pt x="177391" y="13927"/>
                  </a:lnTo>
                  <a:cubicBezTo>
                    <a:pt x="171143" y="13927"/>
                    <a:pt x="166028" y="14516"/>
                    <a:pt x="162053" y="15701"/>
                  </a:cubicBezTo>
                  <a:cubicBezTo>
                    <a:pt x="158079" y="16878"/>
                    <a:pt x="155379" y="18659"/>
                    <a:pt x="153944" y="21029"/>
                  </a:cubicBezTo>
                  <a:cubicBezTo>
                    <a:pt x="152501" y="23391"/>
                    <a:pt x="151574" y="25378"/>
                    <a:pt x="151154" y="26990"/>
                  </a:cubicBezTo>
                  <a:cubicBezTo>
                    <a:pt x="150808" y="28506"/>
                    <a:pt x="150639" y="30537"/>
                    <a:pt x="150639" y="33076"/>
                  </a:cubicBezTo>
                  <a:lnTo>
                    <a:pt x="150639" y="176450"/>
                  </a:lnTo>
                  <a:cubicBezTo>
                    <a:pt x="150639" y="179232"/>
                    <a:pt x="150462" y="181050"/>
                    <a:pt x="150124" y="181903"/>
                  </a:cubicBezTo>
                  <a:cubicBezTo>
                    <a:pt x="149778" y="182742"/>
                    <a:pt x="148763" y="183169"/>
                    <a:pt x="147085" y="183169"/>
                  </a:cubicBezTo>
                  <a:cubicBezTo>
                    <a:pt x="145900" y="183169"/>
                    <a:pt x="144421" y="182028"/>
                    <a:pt x="142647" y="179747"/>
                  </a:cubicBezTo>
                  <a:lnTo>
                    <a:pt x="36666" y="24076"/>
                  </a:lnTo>
                  <a:cubicBezTo>
                    <a:pt x="35989" y="23060"/>
                    <a:pt x="35143" y="22000"/>
                    <a:pt x="34127" y="20904"/>
                  </a:cubicBezTo>
                  <a:lnTo>
                    <a:pt x="34127" y="155910"/>
                  </a:lnTo>
                  <a:cubicBezTo>
                    <a:pt x="34127" y="158530"/>
                    <a:pt x="34303" y="160642"/>
                    <a:pt x="34642" y="162247"/>
                  </a:cubicBezTo>
                  <a:cubicBezTo>
                    <a:pt x="34988" y="163770"/>
                    <a:pt x="35878" y="165713"/>
                    <a:pt x="37306" y="168075"/>
                  </a:cubicBezTo>
                  <a:cubicBezTo>
                    <a:pt x="38829" y="170357"/>
                    <a:pt x="41574" y="172130"/>
                    <a:pt x="45548" y="173396"/>
                  </a:cubicBezTo>
                  <a:cubicBezTo>
                    <a:pt x="49523" y="174580"/>
                    <a:pt x="54638" y="175169"/>
                    <a:pt x="60886" y="175169"/>
                  </a:cubicBezTo>
                  <a:lnTo>
                    <a:pt x="60886" y="183154"/>
                  </a:lnTo>
                  <a:cubicBezTo>
                    <a:pt x="42715" y="182654"/>
                    <a:pt x="32574" y="182396"/>
                    <a:pt x="30462" y="182396"/>
                  </a:cubicBezTo>
                  <a:cubicBezTo>
                    <a:pt x="28438" y="182396"/>
                    <a:pt x="18341" y="182654"/>
                    <a:pt x="164" y="183154"/>
                  </a:cubicBezTo>
                  <a:close/>
                  <a:moveTo>
                    <a:pt x="194869" y="13912"/>
                  </a:moveTo>
                  <a:lnTo>
                    <a:pt x="194869" y="5802"/>
                  </a:lnTo>
                  <a:cubicBezTo>
                    <a:pt x="200948" y="6303"/>
                    <a:pt x="213753" y="6560"/>
                    <a:pt x="233277" y="6560"/>
                  </a:cubicBezTo>
                  <a:cubicBezTo>
                    <a:pt x="252632" y="6560"/>
                    <a:pt x="265349" y="6303"/>
                    <a:pt x="271435" y="5802"/>
                  </a:cubicBezTo>
                  <a:lnTo>
                    <a:pt x="271435" y="13912"/>
                  </a:lnTo>
                  <a:lnTo>
                    <a:pt x="265224" y="13912"/>
                  </a:lnTo>
                  <a:cubicBezTo>
                    <a:pt x="255840" y="13912"/>
                    <a:pt x="250049" y="14715"/>
                    <a:pt x="247856" y="16319"/>
                  </a:cubicBezTo>
                  <a:cubicBezTo>
                    <a:pt x="245743" y="17842"/>
                    <a:pt x="244684" y="21095"/>
                    <a:pt x="244684" y="26077"/>
                  </a:cubicBezTo>
                  <a:lnTo>
                    <a:pt x="244684" y="124957"/>
                  </a:lnTo>
                  <a:cubicBezTo>
                    <a:pt x="244684" y="136540"/>
                    <a:pt x="246288" y="146343"/>
                    <a:pt x="249504" y="154372"/>
                  </a:cubicBezTo>
                  <a:cubicBezTo>
                    <a:pt x="252720" y="162313"/>
                    <a:pt x="256812" y="168060"/>
                    <a:pt x="261801" y="171607"/>
                  </a:cubicBezTo>
                  <a:cubicBezTo>
                    <a:pt x="266784" y="175155"/>
                    <a:pt x="271310" y="177605"/>
                    <a:pt x="275365" y="178959"/>
                  </a:cubicBezTo>
                  <a:cubicBezTo>
                    <a:pt x="279508" y="180225"/>
                    <a:pt x="283563" y="180858"/>
                    <a:pt x="287537" y="180858"/>
                  </a:cubicBezTo>
                  <a:cubicBezTo>
                    <a:pt x="300717" y="180858"/>
                    <a:pt x="312294" y="175619"/>
                    <a:pt x="322266" y="165139"/>
                  </a:cubicBezTo>
                  <a:cubicBezTo>
                    <a:pt x="332325" y="154659"/>
                    <a:pt x="337352" y="140677"/>
                    <a:pt x="337352" y="123183"/>
                  </a:cubicBezTo>
                  <a:lnTo>
                    <a:pt x="337352" y="33047"/>
                  </a:lnTo>
                  <a:cubicBezTo>
                    <a:pt x="337352" y="30427"/>
                    <a:pt x="337183" y="28358"/>
                    <a:pt x="336837" y="26835"/>
                  </a:cubicBezTo>
                  <a:cubicBezTo>
                    <a:pt x="336498" y="25319"/>
                    <a:pt x="335564" y="23377"/>
                    <a:pt x="334048" y="21007"/>
                  </a:cubicBezTo>
                  <a:cubicBezTo>
                    <a:pt x="332613" y="18644"/>
                    <a:pt x="329904" y="16871"/>
                    <a:pt x="325938" y="15679"/>
                  </a:cubicBezTo>
                  <a:cubicBezTo>
                    <a:pt x="321964" y="14501"/>
                    <a:pt x="316849" y="13905"/>
                    <a:pt x="310594" y="13905"/>
                  </a:cubicBezTo>
                  <a:lnTo>
                    <a:pt x="310594" y="5795"/>
                  </a:lnTo>
                  <a:cubicBezTo>
                    <a:pt x="329272" y="6303"/>
                    <a:pt x="339582" y="6553"/>
                    <a:pt x="341525" y="6553"/>
                  </a:cubicBezTo>
                  <a:cubicBezTo>
                    <a:pt x="343217" y="6553"/>
                    <a:pt x="353403" y="6303"/>
                    <a:pt x="372081" y="5795"/>
                  </a:cubicBezTo>
                  <a:lnTo>
                    <a:pt x="372081" y="13905"/>
                  </a:lnTo>
                  <a:cubicBezTo>
                    <a:pt x="365825" y="13905"/>
                    <a:pt x="360711" y="14457"/>
                    <a:pt x="356744" y="15554"/>
                  </a:cubicBezTo>
                  <a:cubicBezTo>
                    <a:pt x="352770" y="16657"/>
                    <a:pt x="350062" y="18431"/>
                    <a:pt x="348627" y="20882"/>
                  </a:cubicBezTo>
                  <a:cubicBezTo>
                    <a:pt x="347191" y="23332"/>
                    <a:pt x="346257" y="25444"/>
                    <a:pt x="345837" y="27218"/>
                  </a:cubicBezTo>
                  <a:cubicBezTo>
                    <a:pt x="345491" y="28911"/>
                    <a:pt x="345322" y="31192"/>
                    <a:pt x="345322" y="34062"/>
                  </a:cubicBezTo>
                  <a:lnTo>
                    <a:pt x="345322" y="117222"/>
                  </a:lnTo>
                  <a:cubicBezTo>
                    <a:pt x="345322" y="125678"/>
                    <a:pt x="345072" y="131632"/>
                    <a:pt x="344564" y="135098"/>
                  </a:cubicBezTo>
                  <a:cubicBezTo>
                    <a:pt x="342283" y="150140"/>
                    <a:pt x="335777" y="162865"/>
                    <a:pt x="325040" y="173256"/>
                  </a:cubicBezTo>
                  <a:cubicBezTo>
                    <a:pt x="314391" y="183648"/>
                    <a:pt x="301719" y="188850"/>
                    <a:pt x="287014" y="188850"/>
                  </a:cubicBezTo>
                  <a:cubicBezTo>
                    <a:pt x="269183" y="188850"/>
                    <a:pt x="253802" y="182595"/>
                    <a:pt x="240872" y="170084"/>
                  </a:cubicBezTo>
                  <a:cubicBezTo>
                    <a:pt x="228022" y="157493"/>
                    <a:pt x="221598" y="142111"/>
                    <a:pt x="221598" y="123941"/>
                  </a:cubicBezTo>
                  <a:lnTo>
                    <a:pt x="221598" y="26077"/>
                  </a:lnTo>
                  <a:cubicBezTo>
                    <a:pt x="221598" y="21095"/>
                    <a:pt x="220501" y="17842"/>
                    <a:pt x="218301" y="16319"/>
                  </a:cubicBezTo>
                  <a:cubicBezTo>
                    <a:pt x="216108" y="14715"/>
                    <a:pt x="210360" y="13912"/>
                    <a:pt x="201065" y="13912"/>
                  </a:cubicBezTo>
                  <a:close/>
                  <a:moveTo>
                    <a:pt x="390596" y="183147"/>
                  </a:moveTo>
                  <a:lnTo>
                    <a:pt x="390596" y="175162"/>
                  </a:lnTo>
                  <a:cubicBezTo>
                    <a:pt x="396852" y="175162"/>
                    <a:pt x="401960" y="174573"/>
                    <a:pt x="405934" y="173388"/>
                  </a:cubicBezTo>
                  <a:cubicBezTo>
                    <a:pt x="409908" y="172123"/>
                    <a:pt x="412608" y="170349"/>
                    <a:pt x="414043" y="168068"/>
                  </a:cubicBezTo>
                  <a:cubicBezTo>
                    <a:pt x="415567" y="165705"/>
                    <a:pt x="416494" y="163763"/>
                    <a:pt x="416832" y="162239"/>
                  </a:cubicBezTo>
                  <a:cubicBezTo>
                    <a:pt x="417179" y="160635"/>
                    <a:pt x="417355" y="158523"/>
                    <a:pt x="417355" y="155903"/>
                  </a:cubicBezTo>
                  <a:lnTo>
                    <a:pt x="417355" y="26092"/>
                  </a:lnTo>
                  <a:cubicBezTo>
                    <a:pt x="417355" y="21103"/>
                    <a:pt x="416251" y="17849"/>
                    <a:pt x="414051" y="16333"/>
                  </a:cubicBezTo>
                  <a:cubicBezTo>
                    <a:pt x="411939" y="14729"/>
                    <a:pt x="406191" y="13927"/>
                    <a:pt x="396815" y="13927"/>
                  </a:cubicBezTo>
                  <a:lnTo>
                    <a:pt x="390604" y="13927"/>
                  </a:lnTo>
                  <a:lnTo>
                    <a:pt x="390604" y="5810"/>
                  </a:lnTo>
                  <a:lnTo>
                    <a:pt x="434465" y="5810"/>
                  </a:lnTo>
                  <a:cubicBezTo>
                    <a:pt x="437586" y="5810"/>
                    <a:pt x="439573" y="6111"/>
                    <a:pt x="440426" y="6700"/>
                  </a:cubicBezTo>
                  <a:cubicBezTo>
                    <a:pt x="441273" y="7208"/>
                    <a:pt x="442325" y="8813"/>
                    <a:pt x="443598" y="11520"/>
                  </a:cubicBezTo>
                  <a:lnTo>
                    <a:pt x="499882" y="156926"/>
                  </a:lnTo>
                  <a:lnTo>
                    <a:pt x="556674" y="10763"/>
                  </a:lnTo>
                  <a:cubicBezTo>
                    <a:pt x="557520" y="8312"/>
                    <a:pt x="558322" y="6877"/>
                    <a:pt x="559081" y="6450"/>
                  </a:cubicBezTo>
                  <a:cubicBezTo>
                    <a:pt x="559927" y="6009"/>
                    <a:pt x="561995" y="5788"/>
                    <a:pt x="565292" y="5788"/>
                  </a:cubicBezTo>
                  <a:lnTo>
                    <a:pt x="609153" y="5788"/>
                  </a:lnTo>
                  <a:lnTo>
                    <a:pt x="609153" y="13898"/>
                  </a:lnTo>
                  <a:lnTo>
                    <a:pt x="602942" y="13898"/>
                  </a:lnTo>
                  <a:cubicBezTo>
                    <a:pt x="593559" y="13898"/>
                    <a:pt x="587775" y="14700"/>
                    <a:pt x="585574" y="16304"/>
                  </a:cubicBezTo>
                  <a:cubicBezTo>
                    <a:pt x="583462" y="17827"/>
                    <a:pt x="582402" y="21080"/>
                    <a:pt x="582402" y="26070"/>
                  </a:cubicBezTo>
                  <a:lnTo>
                    <a:pt x="582402" y="162850"/>
                  </a:lnTo>
                  <a:cubicBezTo>
                    <a:pt x="582402" y="167832"/>
                    <a:pt x="583462" y="171129"/>
                    <a:pt x="585574" y="172734"/>
                  </a:cubicBezTo>
                  <a:cubicBezTo>
                    <a:pt x="587775" y="174338"/>
                    <a:pt x="593559" y="175140"/>
                    <a:pt x="602942" y="175140"/>
                  </a:cubicBezTo>
                  <a:lnTo>
                    <a:pt x="609153" y="175140"/>
                  </a:lnTo>
                  <a:lnTo>
                    <a:pt x="609153" y="183132"/>
                  </a:lnTo>
                  <a:cubicBezTo>
                    <a:pt x="602728" y="182625"/>
                    <a:pt x="590350" y="182374"/>
                    <a:pt x="572011" y="182374"/>
                  </a:cubicBezTo>
                  <a:cubicBezTo>
                    <a:pt x="553502" y="182374"/>
                    <a:pt x="541036" y="182625"/>
                    <a:pt x="534611" y="183132"/>
                  </a:cubicBezTo>
                  <a:lnTo>
                    <a:pt x="534611" y="175140"/>
                  </a:lnTo>
                  <a:lnTo>
                    <a:pt x="540947" y="175140"/>
                  </a:lnTo>
                  <a:cubicBezTo>
                    <a:pt x="550330" y="175140"/>
                    <a:pt x="556078" y="174382"/>
                    <a:pt x="558190" y="172866"/>
                  </a:cubicBezTo>
                  <a:cubicBezTo>
                    <a:pt x="560302" y="171262"/>
                    <a:pt x="561362" y="167920"/>
                    <a:pt x="561362" y="162850"/>
                  </a:cubicBezTo>
                  <a:lnTo>
                    <a:pt x="561362" y="13898"/>
                  </a:lnTo>
                  <a:lnTo>
                    <a:pt x="561141" y="13898"/>
                  </a:lnTo>
                  <a:lnTo>
                    <a:pt x="497380" y="178187"/>
                  </a:lnTo>
                  <a:cubicBezTo>
                    <a:pt x="496196" y="181484"/>
                    <a:pt x="494635" y="183132"/>
                    <a:pt x="492692" y="183132"/>
                  </a:cubicBezTo>
                  <a:cubicBezTo>
                    <a:pt x="490573" y="183132"/>
                    <a:pt x="488843" y="181233"/>
                    <a:pt x="487497" y="177429"/>
                  </a:cubicBezTo>
                  <a:lnTo>
                    <a:pt x="424869" y="15929"/>
                  </a:lnTo>
                  <a:lnTo>
                    <a:pt x="424648" y="15929"/>
                  </a:lnTo>
                  <a:lnTo>
                    <a:pt x="424648" y="155881"/>
                  </a:lnTo>
                  <a:cubicBezTo>
                    <a:pt x="424648" y="158501"/>
                    <a:pt x="424825" y="160613"/>
                    <a:pt x="425163" y="162217"/>
                  </a:cubicBezTo>
                  <a:cubicBezTo>
                    <a:pt x="425509" y="163733"/>
                    <a:pt x="426400" y="165676"/>
                    <a:pt x="427828" y="168046"/>
                  </a:cubicBezTo>
                  <a:cubicBezTo>
                    <a:pt x="429351" y="170327"/>
                    <a:pt x="432096" y="172100"/>
                    <a:pt x="436070" y="173367"/>
                  </a:cubicBezTo>
                  <a:cubicBezTo>
                    <a:pt x="440044" y="174544"/>
                    <a:pt x="445158" y="175140"/>
                    <a:pt x="451407" y="175140"/>
                  </a:cubicBezTo>
                  <a:lnTo>
                    <a:pt x="451407" y="183125"/>
                  </a:lnTo>
                  <a:cubicBezTo>
                    <a:pt x="433236" y="182617"/>
                    <a:pt x="423096" y="182367"/>
                    <a:pt x="420983" y="182367"/>
                  </a:cubicBezTo>
                  <a:cubicBezTo>
                    <a:pt x="418959" y="182367"/>
                    <a:pt x="408862" y="182617"/>
                    <a:pt x="390685" y="183125"/>
                  </a:cubicBezTo>
                  <a:close/>
                  <a:moveTo>
                    <a:pt x="628030" y="183147"/>
                  </a:moveTo>
                  <a:lnTo>
                    <a:pt x="628030" y="175162"/>
                  </a:lnTo>
                  <a:lnTo>
                    <a:pt x="634241" y="175162"/>
                  </a:lnTo>
                  <a:cubicBezTo>
                    <a:pt x="643624" y="175162"/>
                    <a:pt x="649372" y="174404"/>
                    <a:pt x="651484" y="172881"/>
                  </a:cubicBezTo>
                  <a:cubicBezTo>
                    <a:pt x="653677" y="171276"/>
                    <a:pt x="654781" y="167935"/>
                    <a:pt x="654781" y="162865"/>
                  </a:cubicBezTo>
                  <a:lnTo>
                    <a:pt x="654781" y="26084"/>
                  </a:lnTo>
                  <a:cubicBezTo>
                    <a:pt x="654781" y="21095"/>
                    <a:pt x="653677" y="17842"/>
                    <a:pt x="651484" y="16326"/>
                  </a:cubicBezTo>
                  <a:cubicBezTo>
                    <a:pt x="649283" y="14715"/>
                    <a:pt x="643536" y="13920"/>
                    <a:pt x="634241" y="13920"/>
                  </a:cubicBezTo>
                  <a:lnTo>
                    <a:pt x="628030" y="13920"/>
                  </a:lnTo>
                  <a:lnTo>
                    <a:pt x="628030" y="5802"/>
                  </a:lnTo>
                  <a:lnTo>
                    <a:pt x="722979" y="5802"/>
                  </a:lnTo>
                  <a:cubicBezTo>
                    <a:pt x="739457" y="5802"/>
                    <a:pt x="753189" y="10240"/>
                    <a:pt x="764177" y="19116"/>
                  </a:cubicBezTo>
                  <a:cubicBezTo>
                    <a:pt x="775164" y="27903"/>
                    <a:pt x="780662" y="38088"/>
                    <a:pt x="780662" y="49664"/>
                  </a:cubicBezTo>
                  <a:cubicBezTo>
                    <a:pt x="780662" y="59216"/>
                    <a:pt x="776599" y="67790"/>
                    <a:pt x="768489" y="75400"/>
                  </a:cubicBezTo>
                  <a:cubicBezTo>
                    <a:pt x="760460" y="83001"/>
                    <a:pt x="750150" y="88035"/>
                    <a:pt x="737558" y="90486"/>
                  </a:cubicBezTo>
                  <a:cubicBezTo>
                    <a:pt x="751924" y="92002"/>
                    <a:pt x="763838" y="97117"/>
                    <a:pt x="773310" y="105823"/>
                  </a:cubicBezTo>
                  <a:cubicBezTo>
                    <a:pt x="782855" y="114440"/>
                    <a:pt x="787631" y="124375"/>
                    <a:pt x="787631" y="135613"/>
                  </a:cubicBezTo>
                  <a:cubicBezTo>
                    <a:pt x="787631" y="148294"/>
                    <a:pt x="782177" y="159406"/>
                    <a:pt x="771279" y="168951"/>
                  </a:cubicBezTo>
                  <a:cubicBezTo>
                    <a:pt x="760372" y="178415"/>
                    <a:pt x="746558" y="183154"/>
                    <a:pt x="729824" y="183154"/>
                  </a:cubicBezTo>
                  <a:close/>
                  <a:moveTo>
                    <a:pt x="676329" y="164763"/>
                  </a:moveTo>
                  <a:cubicBezTo>
                    <a:pt x="676329" y="169245"/>
                    <a:pt x="676962" y="172116"/>
                    <a:pt x="678227" y="173388"/>
                  </a:cubicBezTo>
                  <a:cubicBezTo>
                    <a:pt x="679494" y="174566"/>
                    <a:pt x="683085" y="175162"/>
                    <a:pt x="689002" y="175162"/>
                  </a:cubicBezTo>
                  <a:lnTo>
                    <a:pt x="721456" y="175162"/>
                  </a:lnTo>
                  <a:cubicBezTo>
                    <a:pt x="733879" y="175162"/>
                    <a:pt x="743681" y="171100"/>
                    <a:pt x="750864" y="162990"/>
                  </a:cubicBezTo>
                  <a:cubicBezTo>
                    <a:pt x="758047" y="154791"/>
                    <a:pt x="761638" y="145578"/>
                    <a:pt x="761638" y="135356"/>
                  </a:cubicBezTo>
                  <a:cubicBezTo>
                    <a:pt x="761638" y="125126"/>
                    <a:pt x="758473" y="115662"/>
                    <a:pt x="752130" y="106956"/>
                  </a:cubicBezTo>
                  <a:cubicBezTo>
                    <a:pt x="745882" y="98169"/>
                    <a:pt x="736881" y="93775"/>
                    <a:pt x="725128" y="93775"/>
                  </a:cubicBezTo>
                  <a:lnTo>
                    <a:pt x="676329" y="93775"/>
                  </a:lnTo>
                  <a:close/>
                  <a:moveTo>
                    <a:pt x="676329" y="88072"/>
                  </a:moveTo>
                  <a:lnTo>
                    <a:pt x="713979" y="88072"/>
                  </a:lnTo>
                  <a:cubicBezTo>
                    <a:pt x="727329" y="88072"/>
                    <a:pt x="737558" y="84061"/>
                    <a:pt x="744660" y="76032"/>
                  </a:cubicBezTo>
                  <a:cubicBezTo>
                    <a:pt x="751842" y="68003"/>
                    <a:pt x="755434" y="59209"/>
                    <a:pt x="755434" y="49664"/>
                  </a:cubicBezTo>
                  <a:cubicBezTo>
                    <a:pt x="755434" y="41208"/>
                    <a:pt x="752557" y="33142"/>
                    <a:pt x="746809" y="25452"/>
                  </a:cubicBezTo>
                  <a:cubicBezTo>
                    <a:pt x="741150" y="17761"/>
                    <a:pt x="732613" y="13912"/>
                    <a:pt x="721206" y="13912"/>
                  </a:cubicBezTo>
                  <a:lnTo>
                    <a:pt x="689009" y="13912"/>
                  </a:lnTo>
                  <a:cubicBezTo>
                    <a:pt x="683092" y="13912"/>
                    <a:pt x="679501" y="14501"/>
                    <a:pt x="678227" y="15686"/>
                  </a:cubicBezTo>
                  <a:cubicBezTo>
                    <a:pt x="676962" y="16871"/>
                    <a:pt x="676329" y="19741"/>
                    <a:pt x="676329" y="24311"/>
                  </a:cubicBezTo>
                  <a:close/>
                  <a:moveTo>
                    <a:pt x="810952" y="183147"/>
                  </a:moveTo>
                  <a:lnTo>
                    <a:pt x="810952" y="175162"/>
                  </a:lnTo>
                  <a:lnTo>
                    <a:pt x="817164" y="175162"/>
                  </a:lnTo>
                  <a:cubicBezTo>
                    <a:pt x="826547" y="175162"/>
                    <a:pt x="832294" y="174404"/>
                    <a:pt x="834407" y="172881"/>
                  </a:cubicBezTo>
                  <a:cubicBezTo>
                    <a:pt x="836607" y="171276"/>
                    <a:pt x="837704" y="167935"/>
                    <a:pt x="837704" y="162865"/>
                  </a:cubicBezTo>
                  <a:lnTo>
                    <a:pt x="837704" y="26842"/>
                  </a:lnTo>
                  <a:cubicBezTo>
                    <a:pt x="837704" y="21861"/>
                    <a:pt x="836607" y="18607"/>
                    <a:pt x="834407" y="17084"/>
                  </a:cubicBezTo>
                  <a:cubicBezTo>
                    <a:pt x="832213" y="15480"/>
                    <a:pt x="826466" y="14678"/>
                    <a:pt x="817164" y="14678"/>
                  </a:cubicBezTo>
                  <a:lnTo>
                    <a:pt x="810952" y="14678"/>
                  </a:lnTo>
                  <a:lnTo>
                    <a:pt x="810952" y="6560"/>
                  </a:lnTo>
                  <a:lnTo>
                    <a:pt x="957116" y="6560"/>
                  </a:lnTo>
                  <a:lnTo>
                    <a:pt x="964343" y="65001"/>
                  </a:lnTo>
                  <a:lnTo>
                    <a:pt x="957874" y="65001"/>
                  </a:lnTo>
                  <a:cubicBezTo>
                    <a:pt x="956696" y="55117"/>
                    <a:pt x="955305" y="47338"/>
                    <a:pt x="953694" y="41679"/>
                  </a:cubicBezTo>
                  <a:cubicBezTo>
                    <a:pt x="952178" y="35932"/>
                    <a:pt x="949514" y="30861"/>
                    <a:pt x="945708" y="26467"/>
                  </a:cubicBezTo>
                  <a:cubicBezTo>
                    <a:pt x="941992" y="22067"/>
                    <a:pt x="937047" y="19027"/>
                    <a:pt x="930879" y="17342"/>
                  </a:cubicBezTo>
                  <a:cubicBezTo>
                    <a:pt x="924794" y="15561"/>
                    <a:pt x="916808" y="14678"/>
                    <a:pt x="906918" y="14678"/>
                  </a:cubicBezTo>
                  <a:lnTo>
                    <a:pt x="873455" y="14678"/>
                  </a:lnTo>
                  <a:cubicBezTo>
                    <a:pt x="867538" y="14678"/>
                    <a:pt x="863947" y="15310"/>
                    <a:pt x="862681" y="16577"/>
                  </a:cubicBezTo>
                  <a:cubicBezTo>
                    <a:pt x="861416" y="17754"/>
                    <a:pt x="860782" y="20587"/>
                    <a:pt x="860782" y="25069"/>
                  </a:cubicBezTo>
                  <a:lnTo>
                    <a:pt x="860782" y="87307"/>
                  </a:lnTo>
                  <a:lnTo>
                    <a:pt x="884104" y="87307"/>
                  </a:lnTo>
                  <a:cubicBezTo>
                    <a:pt x="896019" y="87307"/>
                    <a:pt x="903672" y="85239"/>
                    <a:pt x="907050" y="81096"/>
                  </a:cubicBezTo>
                  <a:cubicBezTo>
                    <a:pt x="910428" y="76959"/>
                    <a:pt x="912121" y="68930"/>
                    <a:pt x="912121" y="57009"/>
                  </a:cubicBezTo>
                  <a:lnTo>
                    <a:pt x="918715" y="57009"/>
                  </a:lnTo>
                  <a:lnTo>
                    <a:pt x="918715" y="125722"/>
                  </a:lnTo>
                  <a:lnTo>
                    <a:pt x="912121" y="125722"/>
                  </a:lnTo>
                  <a:cubicBezTo>
                    <a:pt x="912121" y="113970"/>
                    <a:pt x="910428" y="105985"/>
                    <a:pt x="907050" y="101761"/>
                  </a:cubicBezTo>
                  <a:cubicBezTo>
                    <a:pt x="903672" y="97536"/>
                    <a:pt x="896019" y="95424"/>
                    <a:pt x="884104" y="95424"/>
                  </a:cubicBezTo>
                  <a:lnTo>
                    <a:pt x="860782" y="95424"/>
                  </a:lnTo>
                  <a:lnTo>
                    <a:pt x="860782" y="164763"/>
                  </a:lnTo>
                  <a:cubicBezTo>
                    <a:pt x="860782" y="169245"/>
                    <a:pt x="861416" y="172116"/>
                    <a:pt x="862681" y="173388"/>
                  </a:cubicBezTo>
                  <a:cubicBezTo>
                    <a:pt x="864035" y="174566"/>
                    <a:pt x="867626" y="175162"/>
                    <a:pt x="873455" y="175162"/>
                  </a:cubicBezTo>
                  <a:lnTo>
                    <a:pt x="908059" y="175162"/>
                  </a:lnTo>
                  <a:cubicBezTo>
                    <a:pt x="915499" y="175162"/>
                    <a:pt x="921923" y="174691"/>
                    <a:pt x="927333" y="173764"/>
                  </a:cubicBezTo>
                  <a:cubicBezTo>
                    <a:pt x="932823" y="172748"/>
                    <a:pt x="937473" y="171056"/>
                    <a:pt x="941271" y="168693"/>
                  </a:cubicBezTo>
                  <a:cubicBezTo>
                    <a:pt x="945076" y="166235"/>
                    <a:pt x="948247" y="163616"/>
                    <a:pt x="950779" y="160833"/>
                  </a:cubicBezTo>
                  <a:cubicBezTo>
                    <a:pt x="953399" y="158045"/>
                    <a:pt x="955599" y="154159"/>
                    <a:pt x="957373" y="149169"/>
                  </a:cubicBezTo>
                  <a:cubicBezTo>
                    <a:pt x="959235" y="144098"/>
                    <a:pt x="960670" y="139242"/>
                    <a:pt x="961686" y="134590"/>
                  </a:cubicBezTo>
                  <a:cubicBezTo>
                    <a:pt x="962789" y="129946"/>
                    <a:pt x="963930" y="123816"/>
                    <a:pt x="965108" y="116207"/>
                  </a:cubicBezTo>
                  <a:lnTo>
                    <a:pt x="971576" y="116207"/>
                  </a:lnTo>
                  <a:lnTo>
                    <a:pt x="960677" y="183140"/>
                  </a:lnTo>
                  <a:close/>
                  <a:moveTo>
                    <a:pt x="987921" y="183147"/>
                  </a:moveTo>
                  <a:lnTo>
                    <a:pt x="987921" y="175162"/>
                  </a:lnTo>
                  <a:lnTo>
                    <a:pt x="994133" y="175162"/>
                  </a:lnTo>
                  <a:cubicBezTo>
                    <a:pt x="1003516" y="175162"/>
                    <a:pt x="1009263" y="174404"/>
                    <a:pt x="1011376" y="172881"/>
                  </a:cubicBezTo>
                  <a:cubicBezTo>
                    <a:pt x="1013576" y="171276"/>
                    <a:pt x="1014673" y="167935"/>
                    <a:pt x="1014673" y="162865"/>
                  </a:cubicBezTo>
                  <a:lnTo>
                    <a:pt x="1014673" y="26084"/>
                  </a:lnTo>
                  <a:cubicBezTo>
                    <a:pt x="1014673" y="21095"/>
                    <a:pt x="1013576" y="17842"/>
                    <a:pt x="1011376" y="16326"/>
                  </a:cubicBezTo>
                  <a:cubicBezTo>
                    <a:pt x="1009175" y="14715"/>
                    <a:pt x="1003428" y="13920"/>
                    <a:pt x="994133" y="13920"/>
                  </a:cubicBezTo>
                  <a:lnTo>
                    <a:pt x="987921" y="13920"/>
                  </a:lnTo>
                  <a:lnTo>
                    <a:pt x="987921" y="5802"/>
                  </a:lnTo>
                  <a:lnTo>
                    <a:pt x="1069433" y="5802"/>
                  </a:lnTo>
                  <a:cubicBezTo>
                    <a:pt x="1088280" y="5802"/>
                    <a:pt x="1104250" y="10454"/>
                    <a:pt x="1117350" y="19748"/>
                  </a:cubicBezTo>
                  <a:cubicBezTo>
                    <a:pt x="1130538" y="28962"/>
                    <a:pt x="1137132" y="39906"/>
                    <a:pt x="1137132" y="52578"/>
                  </a:cubicBezTo>
                  <a:cubicBezTo>
                    <a:pt x="1137132" y="62300"/>
                    <a:pt x="1132863" y="70962"/>
                    <a:pt x="1124326" y="78564"/>
                  </a:cubicBezTo>
                  <a:cubicBezTo>
                    <a:pt x="1115790" y="86174"/>
                    <a:pt x="1104927" y="91627"/>
                    <a:pt x="1091747" y="94924"/>
                  </a:cubicBezTo>
                  <a:cubicBezTo>
                    <a:pt x="1108901" y="100833"/>
                    <a:pt x="1119469" y="110849"/>
                    <a:pt x="1123436" y="124964"/>
                  </a:cubicBezTo>
                  <a:lnTo>
                    <a:pt x="1126733" y="145755"/>
                  </a:lnTo>
                  <a:cubicBezTo>
                    <a:pt x="1127410" y="150744"/>
                    <a:pt x="1127962" y="154505"/>
                    <a:pt x="1128381" y="157036"/>
                  </a:cubicBezTo>
                  <a:cubicBezTo>
                    <a:pt x="1128889" y="159575"/>
                    <a:pt x="1129522" y="162570"/>
                    <a:pt x="1130280" y="166037"/>
                  </a:cubicBezTo>
                  <a:cubicBezTo>
                    <a:pt x="1131045" y="169503"/>
                    <a:pt x="1131803" y="172079"/>
                    <a:pt x="1132561" y="173771"/>
                  </a:cubicBezTo>
                  <a:cubicBezTo>
                    <a:pt x="1133408" y="175376"/>
                    <a:pt x="1134423" y="177061"/>
                    <a:pt x="1135600" y="178842"/>
                  </a:cubicBezTo>
                  <a:cubicBezTo>
                    <a:pt x="1136786" y="180527"/>
                    <a:pt x="1138139" y="181668"/>
                    <a:pt x="1139656" y="182264"/>
                  </a:cubicBezTo>
                  <a:cubicBezTo>
                    <a:pt x="1141260" y="182853"/>
                    <a:pt x="1143122" y="183154"/>
                    <a:pt x="1145234" y="183154"/>
                  </a:cubicBezTo>
                  <a:cubicBezTo>
                    <a:pt x="1149208" y="183154"/>
                    <a:pt x="1152888" y="181373"/>
                    <a:pt x="1156265" y="177826"/>
                  </a:cubicBezTo>
                  <a:cubicBezTo>
                    <a:pt x="1159644" y="174279"/>
                    <a:pt x="1161675" y="168362"/>
                    <a:pt x="1162352" y="160075"/>
                  </a:cubicBezTo>
                  <a:cubicBezTo>
                    <a:pt x="1162698" y="157287"/>
                    <a:pt x="1163750" y="155888"/>
                    <a:pt x="1165523" y="155888"/>
                  </a:cubicBezTo>
                  <a:cubicBezTo>
                    <a:pt x="1167724" y="155888"/>
                    <a:pt x="1168820" y="157287"/>
                    <a:pt x="1168820" y="160075"/>
                  </a:cubicBezTo>
                  <a:cubicBezTo>
                    <a:pt x="1168820" y="162526"/>
                    <a:pt x="1168482" y="165190"/>
                    <a:pt x="1167805" y="168060"/>
                  </a:cubicBezTo>
                  <a:cubicBezTo>
                    <a:pt x="1167128" y="170849"/>
                    <a:pt x="1165943" y="173896"/>
                    <a:pt x="1164258" y="177193"/>
                  </a:cubicBezTo>
                  <a:cubicBezTo>
                    <a:pt x="1162654" y="180490"/>
                    <a:pt x="1160078" y="183236"/>
                    <a:pt x="1156523" y="185428"/>
                  </a:cubicBezTo>
                  <a:cubicBezTo>
                    <a:pt x="1152976" y="187710"/>
                    <a:pt x="1148877" y="188850"/>
                    <a:pt x="1144226" y="188850"/>
                  </a:cubicBezTo>
                  <a:cubicBezTo>
                    <a:pt x="1130707" y="188850"/>
                    <a:pt x="1119807" y="185222"/>
                    <a:pt x="1111521" y="177952"/>
                  </a:cubicBezTo>
                  <a:cubicBezTo>
                    <a:pt x="1108055" y="174824"/>
                    <a:pt x="1105523" y="171232"/>
                    <a:pt x="1103919" y="167177"/>
                  </a:cubicBezTo>
                  <a:cubicBezTo>
                    <a:pt x="1102396" y="163123"/>
                    <a:pt x="1101505" y="159487"/>
                    <a:pt x="1101255" y="156271"/>
                  </a:cubicBezTo>
                  <a:cubicBezTo>
                    <a:pt x="1101005" y="153062"/>
                    <a:pt x="1100887" y="147903"/>
                    <a:pt x="1100887" y="140809"/>
                  </a:cubicBezTo>
                  <a:cubicBezTo>
                    <a:pt x="1100887" y="130749"/>
                    <a:pt x="1100335" y="123529"/>
                    <a:pt x="1099239" y="119129"/>
                  </a:cubicBezTo>
                  <a:cubicBezTo>
                    <a:pt x="1098223" y="114735"/>
                    <a:pt x="1095470" y="110385"/>
                    <a:pt x="1090996" y="106073"/>
                  </a:cubicBezTo>
                  <a:cubicBezTo>
                    <a:pt x="1084910" y="100156"/>
                    <a:pt x="1076836" y="97197"/>
                    <a:pt x="1066784" y="97197"/>
                  </a:cubicBezTo>
                  <a:lnTo>
                    <a:pt x="1036993" y="97197"/>
                  </a:lnTo>
                  <a:lnTo>
                    <a:pt x="1036993" y="162865"/>
                  </a:lnTo>
                  <a:cubicBezTo>
                    <a:pt x="1036993" y="167854"/>
                    <a:pt x="1038053" y="171151"/>
                    <a:pt x="1040165" y="172756"/>
                  </a:cubicBezTo>
                  <a:cubicBezTo>
                    <a:pt x="1042358" y="174360"/>
                    <a:pt x="1048150" y="175162"/>
                    <a:pt x="1057533" y="175162"/>
                  </a:cubicBezTo>
                  <a:lnTo>
                    <a:pt x="1063745" y="175162"/>
                  </a:lnTo>
                  <a:lnTo>
                    <a:pt x="1063745" y="183147"/>
                  </a:lnTo>
                  <a:cubicBezTo>
                    <a:pt x="1057489" y="182639"/>
                    <a:pt x="1044853" y="182389"/>
                    <a:pt x="1025837" y="182389"/>
                  </a:cubicBezTo>
                  <a:cubicBezTo>
                    <a:pt x="1006821" y="182389"/>
                    <a:pt x="994192" y="182639"/>
                    <a:pt x="987937" y="183147"/>
                  </a:cubicBezTo>
                  <a:close/>
                  <a:moveTo>
                    <a:pt x="1036979" y="91494"/>
                  </a:moveTo>
                  <a:lnTo>
                    <a:pt x="1065761" y="91494"/>
                  </a:lnTo>
                  <a:cubicBezTo>
                    <a:pt x="1074967" y="91494"/>
                    <a:pt x="1082658" y="90398"/>
                    <a:pt x="1088832" y="88197"/>
                  </a:cubicBezTo>
                  <a:cubicBezTo>
                    <a:pt x="1095088" y="85916"/>
                    <a:pt x="1099687" y="82744"/>
                    <a:pt x="1102646" y="78689"/>
                  </a:cubicBezTo>
                  <a:cubicBezTo>
                    <a:pt x="1105604" y="74634"/>
                    <a:pt x="1107635" y="70579"/>
                    <a:pt x="1108732" y="66524"/>
                  </a:cubicBezTo>
                  <a:cubicBezTo>
                    <a:pt x="1109836" y="62381"/>
                    <a:pt x="1110380" y="57730"/>
                    <a:pt x="1110380" y="52578"/>
                  </a:cubicBezTo>
                  <a:cubicBezTo>
                    <a:pt x="1110380" y="46492"/>
                    <a:pt x="1109703" y="41164"/>
                    <a:pt x="1108349" y="36601"/>
                  </a:cubicBezTo>
                  <a:cubicBezTo>
                    <a:pt x="1106995" y="32038"/>
                    <a:pt x="1104839" y="28410"/>
                    <a:pt x="1101880" y="25702"/>
                  </a:cubicBezTo>
                  <a:cubicBezTo>
                    <a:pt x="1098922" y="23001"/>
                    <a:pt x="1095963" y="20800"/>
                    <a:pt x="1093012" y="19108"/>
                  </a:cubicBezTo>
                  <a:cubicBezTo>
                    <a:pt x="1090054" y="17335"/>
                    <a:pt x="1086286" y="16105"/>
                    <a:pt x="1081723" y="15436"/>
                  </a:cubicBezTo>
                  <a:cubicBezTo>
                    <a:pt x="1077160" y="14758"/>
                    <a:pt x="1073319" y="14339"/>
                    <a:pt x="1070191" y="14170"/>
                  </a:cubicBezTo>
                  <a:cubicBezTo>
                    <a:pt x="1067063" y="14023"/>
                    <a:pt x="1063009" y="13949"/>
                    <a:pt x="1058019" y="13949"/>
                  </a:cubicBezTo>
                  <a:cubicBezTo>
                    <a:pt x="1049570" y="13949"/>
                    <a:pt x="1044456" y="14118"/>
                    <a:pt x="1042682" y="14464"/>
                  </a:cubicBezTo>
                  <a:cubicBezTo>
                    <a:pt x="1040739" y="14611"/>
                    <a:pt x="1039385" y="15163"/>
                    <a:pt x="1038627" y="16113"/>
                  </a:cubicBezTo>
                  <a:cubicBezTo>
                    <a:pt x="1037869" y="17048"/>
                    <a:pt x="1037405" y="18055"/>
                    <a:pt x="1037236" y="19152"/>
                  </a:cubicBezTo>
                  <a:cubicBezTo>
                    <a:pt x="1037089" y="20168"/>
                    <a:pt x="1037015" y="21897"/>
                    <a:pt x="1037015" y="24348"/>
                  </a:cubicBezTo>
                  <a:close/>
                  <a:moveTo>
                    <a:pt x="1184430" y="182639"/>
                  </a:moveTo>
                  <a:lnTo>
                    <a:pt x="1184430" y="130668"/>
                  </a:lnTo>
                  <a:cubicBezTo>
                    <a:pt x="1184430" y="128725"/>
                    <a:pt x="1184430" y="127415"/>
                    <a:pt x="1184577" y="126738"/>
                  </a:cubicBezTo>
                  <a:cubicBezTo>
                    <a:pt x="1184650" y="126061"/>
                    <a:pt x="1184945" y="125465"/>
                    <a:pt x="1185460" y="124964"/>
                  </a:cubicBezTo>
                  <a:cubicBezTo>
                    <a:pt x="1185975" y="124456"/>
                    <a:pt x="1186711" y="124206"/>
                    <a:pt x="1187741" y="124206"/>
                  </a:cubicBezTo>
                  <a:cubicBezTo>
                    <a:pt x="1189655" y="124206"/>
                    <a:pt x="1190759" y="125090"/>
                    <a:pt x="1190906" y="126870"/>
                  </a:cubicBezTo>
                  <a:cubicBezTo>
                    <a:pt x="1191421" y="144025"/>
                    <a:pt x="1196793" y="157338"/>
                    <a:pt x="1207023" y="166802"/>
                  </a:cubicBezTo>
                  <a:cubicBezTo>
                    <a:pt x="1217032" y="176178"/>
                    <a:pt x="1230720" y="180873"/>
                    <a:pt x="1247940" y="180873"/>
                  </a:cubicBezTo>
                  <a:cubicBezTo>
                    <a:pt x="1258317" y="180873"/>
                    <a:pt x="1266780" y="177149"/>
                    <a:pt x="1273183" y="169716"/>
                  </a:cubicBezTo>
                  <a:cubicBezTo>
                    <a:pt x="1279585" y="162195"/>
                    <a:pt x="1282823" y="153533"/>
                    <a:pt x="1282823" y="143730"/>
                  </a:cubicBezTo>
                  <a:cubicBezTo>
                    <a:pt x="1282823" y="134347"/>
                    <a:pt x="1280100" y="126363"/>
                    <a:pt x="1274728" y="119769"/>
                  </a:cubicBezTo>
                  <a:cubicBezTo>
                    <a:pt x="1272447" y="116810"/>
                    <a:pt x="1269871" y="114404"/>
                    <a:pt x="1267001" y="112542"/>
                  </a:cubicBezTo>
                  <a:cubicBezTo>
                    <a:pt x="1264205" y="110599"/>
                    <a:pt x="1261923" y="109333"/>
                    <a:pt x="1260157" y="108737"/>
                  </a:cubicBezTo>
                  <a:cubicBezTo>
                    <a:pt x="1258464" y="108141"/>
                    <a:pt x="1255962" y="107427"/>
                    <a:pt x="1252650" y="106581"/>
                  </a:cubicBezTo>
                  <a:cubicBezTo>
                    <a:pt x="1231161" y="101422"/>
                    <a:pt x="1219754" y="98552"/>
                    <a:pt x="1218430" y="97963"/>
                  </a:cubicBezTo>
                  <a:cubicBezTo>
                    <a:pt x="1208200" y="94497"/>
                    <a:pt x="1199958" y="88410"/>
                    <a:pt x="1193702" y="79704"/>
                  </a:cubicBezTo>
                  <a:cubicBezTo>
                    <a:pt x="1187521" y="70917"/>
                    <a:pt x="1184430" y="61159"/>
                    <a:pt x="1184430" y="50422"/>
                  </a:cubicBezTo>
                  <a:cubicBezTo>
                    <a:pt x="1184430" y="36564"/>
                    <a:pt x="1189287" y="24731"/>
                    <a:pt x="1199001" y="14928"/>
                  </a:cubicBezTo>
                  <a:cubicBezTo>
                    <a:pt x="1208789" y="5037"/>
                    <a:pt x="1220858" y="99"/>
                    <a:pt x="1234988" y="99"/>
                  </a:cubicBezTo>
                  <a:cubicBezTo>
                    <a:pt x="1242126" y="99"/>
                    <a:pt x="1248603" y="1239"/>
                    <a:pt x="1254564" y="3521"/>
                  </a:cubicBezTo>
                  <a:cubicBezTo>
                    <a:pt x="1260525" y="5714"/>
                    <a:pt x="1264793" y="7826"/>
                    <a:pt x="1267222" y="9857"/>
                  </a:cubicBezTo>
                  <a:cubicBezTo>
                    <a:pt x="1269650" y="11881"/>
                    <a:pt x="1272815" y="14715"/>
                    <a:pt x="1276568" y="18350"/>
                  </a:cubicBezTo>
                  <a:lnTo>
                    <a:pt x="1285620" y="3514"/>
                  </a:lnTo>
                  <a:cubicBezTo>
                    <a:pt x="1286945" y="1232"/>
                    <a:pt x="1288269" y="92"/>
                    <a:pt x="1289521" y="92"/>
                  </a:cubicBezTo>
                  <a:cubicBezTo>
                    <a:pt x="1290919" y="92"/>
                    <a:pt x="1291655" y="518"/>
                    <a:pt x="1291949" y="1357"/>
                  </a:cubicBezTo>
                  <a:cubicBezTo>
                    <a:pt x="1292317" y="2123"/>
                    <a:pt x="1292464" y="3771"/>
                    <a:pt x="1292464" y="6303"/>
                  </a:cubicBezTo>
                  <a:lnTo>
                    <a:pt x="1292464" y="58532"/>
                  </a:lnTo>
                  <a:cubicBezTo>
                    <a:pt x="1292464" y="60475"/>
                    <a:pt x="1292390" y="61784"/>
                    <a:pt x="1292317" y="62462"/>
                  </a:cubicBezTo>
                  <a:cubicBezTo>
                    <a:pt x="1292243" y="63139"/>
                    <a:pt x="1291876" y="63691"/>
                    <a:pt x="1291287" y="64110"/>
                  </a:cubicBezTo>
                  <a:cubicBezTo>
                    <a:pt x="1290772" y="64552"/>
                    <a:pt x="1290036" y="64773"/>
                    <a:pt x="1289005" y="64773"/>
                  </a:cubicBezTo>
                  <a:cubicBezTo>
                    <a:pt x="1287312" y="64773"/>
                    <a:pt x="1286282" y="63764"/>
                    <a:pt x="1285841" y="61733"/>
                  </a:cubicBezTo>
                  <a:cubicBezTo>
                    <a:pt x="1280984" y="25562"/>
                    <a:pt x="1264131" y="7480"/>
                    <a:pt x="1235282" y="7480"/>
                  </a:cubicBezTo>
                  <a:cubicBezTo>
                    <a:pt x="1225347" y="7480"/>
                    <a:pt x="1217179" y="10814"/>
                    <a:pt x="1210629" y="17496"/>
                  </a:cubicBezTo>
                  <a:cubicBezTo>
                    <a:pt x="1204226" y="24083"/>
                    <a:pt x="1201062" y="32068"/>
                    <a:pt x="1201062" y="41451"/>
                  </a:cubicBezTo>
                  <a:cubicBezTo>
                    <a:pt x="1201062" y="49060"/>
                    <a:pt x="1203416" y="55986"/>
                    <a:pt x="1208127" y="62241"/>
                  </a:cubicBezTo>
                  <a:cubicBezTo>
                    <a:pt x="1212837" y="68408"/>
                    <a:pt x="1219239" y="72470"/>
                    <a:pt x="1227261" y="74413"/>
                  </a:cubicBezTo>
                  <a:lnTo>
                    <a:pt x="1260451" y="82398"/>
                  </a:lnTo>
                  <a:cubicBezTo>
                    <a:pt x="1271564" y="85018"/>
                    <a:pt x="1280836" y="91229"/>
                    <a:pt x="1288269" y="101032"/>
                  </a:cubicBezTo>
                  <a:cubicBezTo>
                    <a:pt x="1295702" y="110834"/>
                    <a:pt x="1299382" y="122116"/>
                    <a:pt x="1299382" y="134877"/>
                  </a:cubicBezTo>
                  <a:cubicBezTo>
                    <a:pt x="1299382" y="149581"/>
                    <a:pt x="1294599" y="162261"/>
                    <a:pt x="1284958" y="172910"/>
                  </a:cubicBezTo>
                  <a:cubicBezTo>
                    <a:pt x="1275391" y="183559"/>
                    <a:pt x="1263174" y="188880"/>
                    <a:pt x="1248161" y="188880"/>
                  </a:cubicBezTo>
                  <a:cubicBezTo>
                    <a:pt x="1237490" y="188880"/>
                    <a:pt x="1227923" y="187106"/>
                    <a:pt x="1219681" y="183559"/>
                  </a:cubicBezTo>
                  <a:cubicBezTo>
                    <a:pt x="1211365" y="180012"/>
                    <a:pt x="1205036" y="175743"/>
                    <a:pt x="1200547" y="170754"/>
                  </a:cubicBezTo>
                  <a:cubicBezTo>
                    <a:pt x="1197088" y="176501"/>
                    <a:pt x="1194217" y="180983"/>
                    <a:pt x="1191936" y="184192"/>
                  </a:cubicBezTo>
                  <a:lnTo>
                    <a:pt x="1191126" y="185458"/>
                  </a:lnTo>
                  <a:cubicBezTo>
                    <a:pt x="1189802" y="187739"/>
                    <a:pt x="1188477" y="188880"/>
                    <a:pt x="1187226" y="188880"/>
                  </a:cubicBezTo>
                  <a:cubicBezTo>
                    <a:pt x="1185828" y="188880"/>
                    <a:pt x="1185092" y="188461"/>
                    <a:pt x="1184798" y="187614"/>
                  </a:cubicBezTo>
                  <a:cubicBezTo>
                    <a:pt x="1184577" y="186775"/>
                    <a:pt x="1184430" y="185127"/>
                    <a:pt x="1184430" y="182668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58" name="Graphic 2011">
              <a:extLst>
                <a:ext uri="{FF2B5EF4-FFF2-40B4-BE49-F238E27FC236}">
                  <a16:creationId xmlns:a16="http://schemas.microsoft.com/office/drawing/2014/main" id="{E7DA678C-44E4-05E5-C2E3-10D8DD7FF107}"/>
                </a:ext>
              </a:extLst>
            </p:cNvPr>
            <p:cNvGrpSpPr/>
            <p:nvPr/>
          </p:nvGrpSpPr>
          <p:grpSpPr>
            <a:xfrm>
              <a:off x="2240963" y="2045308"/>
              <a:ext cx="328290" cy="2364897"/>
              <a:chOff x="2240963" y="2045308"/>
              <a:chExt cx="328290" cy="2364897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B29B21B-5DAC-1133-44EB-661B447C97FC}"/>
                  </a:ext>
                </a:extLst>
              </p:cNvPr>
              <p:cNvSpPr/>
              <p:nvPr/>
            </p:nvSpPr>
            <p:spPr>
              <a:xfrm>
                <a:off x="2245894" y="2050158"/>
                <a:ext cx="318517" cy="2355175"/>
              </a:xfrm>
              <a:custGeom>
                <a:avLst/>
                <a:gdLst>
                  <a:gd name="connsiteX0" fmla="*/ 318563 w 318517"/>
                  <a:gd name="connsiteY0" fmla="*/ 2355196 h 2355175"/>
                  <a:gd name="connsiteX1" fmla="*/ 45 w 318517"/>
                  <a:gd name="connsiteY1" fmla="*/ 2355196 h 2355175"/>
                  <a:gd name="connsiteX2" fmla="*/ 45 w 318517"/>
                  <a:gd name="connsiteY2" fmla="*/ 20 h 2355175"/>
                  <a:gd name="connsiteX3" fmla="*/ 318563 w 318517"/>
                  <a:gd name="connsiteY3" fmla="*/ 20 h 235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17" h="2355175">
                    <a:moveTo>
                      <a:pt x="318563" y="2355196"/>
                    </a:moveTo>
                    <a:lnTo>
                      <a:pt x="45" y="2355196"/>
                    </a:lnTo>
                    <a:lnTo>
                      <a:pt x="45" y="20"/>
                    </a:lnTo>
                    <a:lnTo>
                      <a:pt x="318563" y="20"/>
                    </a:lnTo>
                    <a:close/>
                  </a:path>
                </a:pathLst>
              </a:custGeom>
              <a:solidFill>
                <a:srgbClr val="A2DBEC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2EF8D32-2252-8629-1876-9EBE0A16D47A}"/>
                  </a:ext>
                </a:extLst>
              </p:cNvPr>
              <p:cNvSpPr/>
              <p:nvPr/>
            </p:nvSpPr>
            <p:spPr>
              <a:xfrm>
                <a:off x="2240963" y="2045308"/>
                <a:ext cx="328290" cy="2364897"/>
              </a:xfrm>
              <a:custGeom>
                <a:avLst/>
                <a:gdLst>
                  <a:gd name="connsiteX0" fmla="*/ 4932 w 328290"/>
                  <a:gd name="connsiteY0" fmla="*/ 20 h 2364897"/>
                  <a:gd name="connsiteX1" fmla="*/ 45 w 328290"/>
                  <a:gd name="connsiteY1" fmla="*/ 4906 h 2364897"/>
                  <a:gd name="connsiteX2" fmla="*/ 45 w 328290"/>
                  <a:gd name="connsiteY2" fmla="*/ 2360031 h 2364897"/>
                  <a:gd name="connsiteX3" fmla="*/ 4932 w 328290"/>
                  <a:gd name="connsiteY3" fmla="*/ 2364917 h 2364897"/>
                  <a:gd name="connsiteX4" fmla="*/ 323449 w 328290"/>
                  <a:gd name="connsiteY4" fmla="*/ 2364917 h 2364897"/>
                  <a:gd name="connsiteX5" fmla="*/ 328336 w 328290"/>
                  <a:gd name="connsiteY5" fmla="*/ 2360031 h 2364897"/>
                  <a:gd name="connsiteX6" fmla="*/ 328336 w 328290"/>
                  <a:gd name="connsiteY6" fmla="*/ 4906 h 2364897"/>
                  <a:gd name="connsiteX7" fmla="*/ 323449 w 328290"/>
                  <a:gd name="connsiteY7" fmla="*/ 20 h 2364897"/>
                  <a:gd name="connsiteX8" fmla="*/ 9818 w 328290"/>
                  <a:gd name="connsiteY8" fmla="*/ 9793 h 2364897"/>
                  <a:gd name="connsiteX9" fmla="*/ 318563 w 328290"/>
                  <a:gd name="connsiteY9" fmla="*/ 9793 h 2364897"/>
                  <a:gd name="connsiteX10" fmla="*/ 318563 w 328290"/>
                  <a:gd name="connsiteY10" fmla="*/ 2355144 h 2364897"/>
                  <a:gd name="connsiteX11" fmla="*/ 9818 w 328290"/>
                  <a:gd name="connsiteY11" fmla="*/ 2355144 h 236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0" h="2364897">
                    <a:moveTo>
                      <a:pt x="4932" y="20"/>
                    </a:moveTo>
                    <a:cubicBezTo>
                      <a:pt x="2231" y="20"/>
                      <a:pt x="45" y="2205"/>
                      <a:pt x="45" y="4906"/>
                    </a:cubicBezTo>
                    <a:lnTo>
                      <a:pt x="45" y="2360031"/>
                    </a:lnTo>
                    <a:cubicBezTo>
                      <a:pt x="45" y="2362724"/>
                      <a:pt x="2231" y="2364910"/>
                      <a:pt x="4932" y="2364917"/>
                    </a:cubicBezTo>
                    <a:lnTo>
                      <a:pt x="323449" y="2364917"/>
                    </a:lnTo>
                    <a:cubicBezTo>
                      <a:pt x="326150" y="2364917"/>
                      <a:pt x="328336" y="2362724"/>
                      <a:pt x="328336" y="2360031"/>
                    </a:cubicBezTo>
                    <a:lnTo>
                      <a:pt x="328336" y="4906"/>
                    </a:lnTo>
                    <a:cubicBezTo>
                      <a:pt x="328336" y="2205"/>
                      <a:pt x="326150" y="20"/>
                      <a:pt x="323449" y="20"/>
                    </a:cubicBezTo>
                    <a:close/>
                    <a:moveTo>
                      <a:pt x="9818" y="9793"/>
                    </a:moveTo>
                    <a:lnTo>
                      <a:pt x="318563" y="9793"/>
                    </a:lnTo>
                    <a:lnTo>
                      <a:pt x="318563" y="2355144"/>
                    </a:lnTo>
                    <a:lnTo>
                      <a:pt x="9818" y="235514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D20940D-C441-5291-33B8-4451B2AB6EB3}"/>
                </a:ext>
              </a:extLst>
            </p:cNvPr>
            <p:cNvSpPr/>
            <p:nvPr/>
          </p:nvSpPr>
          <p:spPr>
            <a:xfrm>
              <a:off x="2272726" y="3108860"/>
              <a:ext cx="177726" cy="185844"/>
            </a:xfrm>
            <a:custGeom>
              <a:avLst/>
              <a:gdLst>
                <a:gd name="connsiteX0" fmla="*/ 43 w 177726"/>
                <a:gd name="connsiteY0" fmla="*/ 185863 h 185844"/>
                <a:gd name="connsiteX1" fmla="*/ 43 w 177726"/>
                <a:gd name="connsiteY1" fmla="*/ 177871 h 185844"/>
                <a:gd name="connsiteX2" fmla="*/ 29075 w 177726"/>
                <a:gd name="connsiteY2" fmla="*/ 160378 h 185844"/>
                <a:gd name="connsiteX3" fmla="*/ 82828 w 177726"/>
                <a:gd name="connsiteY3" fmla="*/ 5214 h 185844"/>
                <a:gd name="connsiteX4" fmla="*/ 84977 w 177726"/>
                <a:gd name="connsiteY4" fmla="*/ 1034 h 185844"/>
                <a:gd name="connsiteX5" fmla="*/ 89039 w 177726"/>
                <a:gd name="connsiteY5" fmla="*/ 19 h 185844"/>
                <a:gd name="connsiteX6" fmla="*/ 91445 w 177726"/>
                <a:gd name="connsiteY6" fmla="*/ 269 h 185844"/>
                <a:gd name="connsiteX7" fmla="*/ 93094 w 177726"/>
                <a:gd name="connsiteY7" fmla="*/ 1409 h 185844"/>
                <a:gd name="connsiteX8" fmla="*/ 93977 w 177726"/>
                <a:gd name="connsiteY8" fmla="*/ 2808 h 185844"/>
                <a:gd name="connsiteX9" fmla="*/ 94993 w 177726"/>
                <a:gd name="connsiteY9" fmla="*/ 5214 h 185844"/>
                <a:gd name="connsiteX10" fmla="*/ 151026 w 177726"/>
                <a:gd name="connsiteY10" fmla="*/ 167472 h 185844"/>
                <a:gd name="connsiteX11" fmla="*/ 157238 w 177726"/>
                <a:gd name="connsiteY11" fmla="*/ 175972 h 185844"/>
                <a:gd name="connsiteX12" fmla="*/ 173207 w 177726"/>
                <a:gd name="connsiteY12" fmla="*/ 177864 h 185844"/>
                <a:gd name="connsiteX13" fmla="*/ 177770 w 177726"/>
                <a:gd name="connsiteY13" fmla="*/ 177864 h 185844"/>
                <a:gd name="connsiteX14" fmla="*/ 177770 w 177726"/>
                <a:gd name="connsiteY14" fmla="*/ 185856 h 185844"/>
                <a:gd name="connsiteX15" fmla="*/ 143800 w 177726"/>
                <a:gd name="connsiteY15" fmla="*/ 185098 h 185844"/>
                <a:gd name="connsiteX16" fmla="*/ 106400 w 177726"/>
                <a:gd name="connsiteY16" fmla="*/ 185856 h 185844"/>
                <a:gd name="connsiteX17" fmla="*/ 106400 w 177726"/>
                <a:gd name="connsiteY17" fmla="*/ 177864 h 185844"/>
                <a:gd name="connsiteX18" fmla="*/ 127955 w 177726"/>
                <a:gd name="connsiteY18" fmla="*/ 170004 h 185844"/>
                <a:gd name="connsiteX19" fmla="*/ 127190 w 177726"/>
                <a:gd name="connsiteY19" fmla="*/ 166331 h 185844"/>
                <a:gd name="connsiteX20" fmla="*/ 113501 w 177726"/>
                <a:gd name="connsiteY20" fmla="*/ 126657 h 185844"/>
                <a:gd name="connsiteX21" fmla="*/ 49358 w 177726"/>
                <a:gd name="connsiteY21" fmla="*/ 126657 h 185844"/>
                <a:gd name="connsiteX22" fmla="*/ 37318 w 177726"/>
                <a:gd name="connsiteY22" fmla="*/ 160628 h 185844"/>
                <a:gd name="connsiteX23" fmla="*/ 36810 w 177726"/>
                <a:gd name="connsiteY23" fmla="*/ 164558 h 185844"/>
                <a:gd name="connsiteX24" fmla="*/ 41881 w 177726"/>
                <a:gd name="connsiteY24" fmla="*/ 173941 h 185844"/>
                <a:gd name="connsiteX25" fmla="*/ 56327 w 177726"/>
                <a:gd name="connsiteY25" fmla="*/ 177871 h 185844"/>
                <a:gd name="connsiteX26" fmla="*/ 56327 w 177726"/>
                <a:gd name="connsiteY26" fmla="*/ 185856 h 185844"/>
                <a:gd name="connsiteX27" fmla="*/ 26411 w 177726"/>
                <a:gd name="connsiteY27" fmla="*/ 185098 h 185844"/>
                <a:gd name="connsiteX28" fmla="*/ 43 w 177726"/>
                <a:gd name="connsiteY28" fmla="*/ 185856 h 185844"/>
                <a:gd name="connsiteX29" fmla="*/ 52147 w 177726"/>
                <a:gd name="connsiteY29" fmla="*/ 118673 h 185844"/>
                <a:gd name="connsiteX30" fmla="*/ 110587 w 177726"/>
                <a:gd name="connsiteY30" fmla="*/ 118673 h 185844"/>
                <a:gd name="connsiteX31" fmla="*/ 81304 w 177726"/>
                <a:gd name="connsiteY31" fmla="*/ 34247 h 18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726" h="185844">
                  <a:moveTo>
                    <a:pt x="43" y="185863"/>
                  </a:moveTo>
                  <a:lnTo>
                    <a:pt x="43" y="177871"/>
                  </a:lnTo>
                  <a:cubicBezTo>
                    <a:pt x="15424" y="177532"/>
                    <a:pt x="25102" y="171696"/>
                    <a:pt x="29075" y="160378"/>
                  </a:cubicBezTo>
                  <a:lnTo>
                    <a:pt x="82828" y="5214"/>
                  </a:lnTo>
                  <a:cubicBezTo>
                    <a:pt x="83498" y="3102"/>
                    <a:pt x="84219" y="1711"/>
                    <a:pt x="84977" y="1034"/>
                  </a:cubicBezTo>
                  <a:cubicBezTo>
                    <a:pt x="85742" y="357"/>
                    <a:pt x="87089" y="19"/>
                    <a:pt x="89039" y="19"/>
                  </a:cubicBezTo>
                  <a:cubicBezTo>
                    <a:pt x="90047" y="19"/>
                    <a:pt x="90849" y="100"/>
                    <a:pt x="91445" y="269"/>
                  </a:cubicBezTo>
                  <a:cubicBezTo>
                    <a:pt x="92123" y="438"/>
                    <a:pt x="92667" y="813"/>
                    <a:pt x="93094" y="1409"/>
                  </a:cubicBezTo>
                  <a:cubicBezTo>
                    <a:pt x="93514" y="1998"/>
                    <a:pt x="93808" y="2469"/>
                    <a:pt x="93977" y="2808"/>
                  </a:cubicBezTo>
                  <a:cubicBezTo>
                    <a:pt x="94146" y="3146"/>
                    <a:pt x="94485" y="3948"/>
                    <a:pt x="94993" y="5214"/>
                  </a:cubicBezTo>
                  <a:lnTo>
                    <a:pt x="151026" y="167472"/>
                  </a:lnTo>
                  <a:cubicBezTo>
                    <a:pt x="152381" y="171785"/>
                    <a:pt x="154449" y="174618"/>
                    <a:pt x="157238" y="175972"/>
                  </a:cubicBezTo>
                  <a:cubicBezTo>
                    <a:pt x="160027" y="177238"/>
                    <a:pt x="165348" y="177864"/>
                    <a:pt x="173207" y="177864"/>
                  </a:cubicBezTo>
                  <a:lnTo>
                    <a:pt x="177770" y="177864"/>
                  </a:lnTo>
                  <a:lnTo>
                    <a:pt x="177770" y="185856"/>
                  </a:lnTo>
                  <a:cubicBezTo>
                    <a:pt x="166871" y="185348"/>
                    <a:pt x="155545" y="185098"/>
                    <a:pt x="143800" y="185098"/>
                  </a:cubicBezTo>
                  <a:cubicBezTo>
                    <a:pt x="125122" y="185098"/>
                    <a:pt x="112655" y="185348"/>
                    <a:pt x="106400" y="185856"/>
                  </a:cubicBezTo>
                  <a:lnTo>
                    <a:pt x="106400" y="177864"/>
                  </a:lnTo>
                  <a:cubicBezTo>
                    <a:pt x="120772" y="177864"/>
                    <a:pt x="127955" y="175251"/>
                    <a:pt x="127955" y="170004"/>
                  </a:cubicBezTo>
                  <a:cubicBezTo>
                    <a:pt x="127955" y="169665"/>
                    <a:pt x="127698" y="168436"/>
                    <a:pt x="127190" y="166331"/>
                  </a:cubicBezTo>
                  <a:lnTo>
                    <a:pt x="113501" y="126657"/>
                  </a:lnTo>
                  <a:lnTo>
                    <a:pt x="49358" y="126657"/>
                  </a:lnTo>
                  <a:lnTo>
                    <a:pt x="37318" y="160628"/>
                  </a:lnTo>
                  <a:cubicBezTo>
                    <a:pt x="36979" y="161305"/>
                    <a:pt x="36810" y="162615"/>
                    <a:pt x="36810" y="164558"/>
                  </a:cubicBezTo>
                  <a:cubicBezTo>
                    <a:pt x="36810" y="168193"/>
                    <a:pt x="38495" y="171321"/>
                    <a:pt x="41881" y="173941"/>
                  </a:cubicBezTo>
                  <a:cubicBezTo>
                    <a:pt x="45259" y="176561"/>
                    <a:pt x="50072" y="177871"/>
                    <a:pt x="56327" y="177871"/>
                  </a:cubicBezTo>
                  <a:lnTo>
                    <a:pt x="56327" y="185856"/>
                  </a:lnTo>
                  <a:cubicBezTo>
                    <a:pt x="39680" y="185355"/>
                    <a:pt x="29708" y="185098"/>
                    <a:pt x="26411" y="185098"/>
                  </a:cubicBezTo>
                  <a:cubicBezTo>
                    <a:pt x="20752" y="185098"/>
                    <a:pt x="11958" y="185355"/>
                    <a:pt x="43" y="185856"/>
                  </a:cubicBezTo>
                  <a:close/>
                  <a:moveTo>
                    <a:pt x="52147" y="118673"/>
                  </a:moveTo>
                  <a:lnTo>
                    <a:pt x="110587" y="118673"/>
                  </a:lnTo>
                  <a:lnTo>
                    <a:pt x="81304" y="34247"/>
                  </a:ln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DD41343-9733-E353-DFE5-C8D65B81FEFE}"/>
                </a:ext>
              </a:extLst>
            </p:cNvPr>
            <p:cNvSpPr/>
            <p:nvPr/>
          </p:nvSpPr>
          <p:spPr>
            <a:xfrm>
              <a:off x="2474069" y="3234233"/>
              <a:ext cx="55702" cy="112391"/>
            </a:xfrm>
            <a:custGeom>
              <a:avLst/>
              <a:gdLst>
                <a:gd name="connsiteX0" fmla="*/ 56 w 55702"/>
                <a:gd name="connsiteY0" fmla="*/ 16087 h 112391"/>
                <a:gd name="connsiteX1" fmla="*/ 56 w 55702"/>
                <a:gd name="connsiteY1" fmla="*/ 10811 h 112391"/>
                <a:gd name="connsiteX2" fmla="*/ 30788 w 55702"/>
                <a:gd name="connsiteY2" fmla="*/ 22 h 112391"/>
                <a:gd name="connsiteX3" fmla="*/ 34166 w 55702"/>
                <a:gd name="connsiteY3" fmla="*/ 685 h 112391"/>
                <a:gd name="connsiteX4" fmla="*/ 34659 w 55702"/>
                <a:gd name="connsiteY4" fmla="*/ 4394 h 112391"/>
                <a:gd name="connsiteX5" fmla="*/ 34659 w 55702"/>
                <a:gd name="connsiteY5" fmla="*/ 99064 h 112391"/>
                <a:gd name="connsiteX6" fmla="*/ 37132 w 55702"/>
                <a:gd name="connsiteY6" fmla="*/ 105658 h 112391"/>
                <a:gd name="connsiteX7" fmla="*/ 50394 w 55702"/>
                <a:gd name="connsiteY7" fmla="*/ 107225 h 112391"/>
                <a:gd name="connsiteX8" fmla="*/ 55751 w 55702"/>
                <a:gd name="connsiteY8" fmla="*/ 107225 h 112391"/>
                <a:gd name="connsiteX9" fmla="*/ 55751 w 55702"/>
                <a:gd name="connsiteY9" fmla="*/ 112413 h 112391"/>
                <a:gd name="connsiteX10" fmla="*/ 28397 w 55702"/>
                <a:gd name="connsiteY10" fmla="*/ 111898 h 112391"/>
                <a:gd name="connsiteX11" fmla="*/ 1123 w 55702"/>
                <a:gd name="connsiteY11" fmla="*/ 112413 h 112391"/>
                <a:gd name="connsiteX12" fmla="*/ 1123 w 55702"/>
                <a:gd name="connsiteY12" fmla="*/ 107225 h 112391"/>
                <a:gd name="connsiteX13" fmla="*/ 6481 w 55702"/>
                <a:gd name="connsiteY13" fmla="*/ 107225 h 112391"/>
                <a:gd name="connsiteX14" fmla="*/ 19661 w 55702"/>
                <a:gd name="connsiteY14" fmla="*/ 105738 h 112391"/>
                <a:gd name="connsiteX15" fmla="*/ 22215 w 55702"/>
                <a:gd name="connsiteY15" fmla="*/ 99064 h 112391"/>
                <a:gd name="connsiteX16" fmla="*/ 22215 w 55702"/>
                <a:gd name="connsiteY16" fmla="*/ 11642 h 112391"/>
                <a:gd name="connsiteX17" fmla="*/ 48 w 55702"/>
                <a:gd name="connsiteY17" fmla="*/ 16095 h 11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702" h="112391">
                  <a:moveTo>
                    <a:pt x="56" y="16087"/>
                  </a:moveTo>
                  <a:lnTo>
                    <a:pt x="56" y="10811"/>
                  </a:lnTo>
                  <a:cubicBezTo>
                    <a:pt x="13568" y="10811"/>
                    <a:pt x="23812" y="7212"/>
                    <a:pt x="30788" y="22"/>
                  </a:cubicBezTo>
                  <a:cubicBezTo>
                    <a:pt x="32709" y="22"/>
                    <a:pt x="33835" y="243"/>
                    <a:pt x="34166" y="685"/>
                  </a:cubicBezTo>
                  <a:cubicBezTo>
                    <a:pt x="34497" y="1126"/>
                    <a:pt x="34659" y="2362"/>
                    <a:pt x="34659" y="4394"/>
                  </a:cubicBezTo>
                  <a:lnTo>
                    <a:pt x="34659" y="99064"/>
                  </a:lnTo>
                  <a:cubicBezTo>
                    <a:pt x="34659" y="102420"/>
                    <a:pt x="35484" y="104612"/>
                    <a:pt x="37132" y="105658"/>
                  </a:cubicBezTo>
                  <a:cubicBezTo>
                    <a:pt x="38781" y="106702"/>
                    <a:pt x="43204" y="107225"/>
                    <a:pt x="50394" y="107225"/>
                  </a:cubicBezTo>
                  <a:lnTo>
                    <a:pt x="55751" y="107225"/>
                  </a:lnTo>
                  <a:lnTo>
                    <a:pt x="55751" y="112413"/>
                  </a:lnTo>
                  <a:cubicBezTo>
                    <a:pt x="51799" y="112075"/>
                    <a:pt x="42681" y="111898"/>
                    <a:pt x="28397" y="111898"/>
                  </a:cubicBezTo>
                  <a:cubicBezTo>
                    <a:pt x="14112" y="111898"/>
                    <a:pt x="5023" y="112075"/>
                    <a:pt x="1123" y="112413"/>
                  </a:cubicBezTo>
                  <a:lnTo>
                    <a:pt x="1123" y="107225"/>
                  </a:lnTo>
                  <a:lnTo>
                    <a:pt x="6481" y="107225"/>
                  </a:lnTo>
                  <a:cubicBezTo>
                    <a:pt x="13568" y="107225"/>
                    <a:pt x="17961" y="106732"/>
                    <a:pt x="19661" y="105738"/>
                  </a:cubicBezTo>
                  <a:cubicBezTo>
                    <a:pt x="21368" y="104694"/>
                    <a:pt x="22215" y="102471"/>
                    <a:pt x="22215" y="99064"/>
                  </a:cubicBezTo>
                  <a:lnTo>
                    <a:pt x="22215" y="11642"/>
                  </a:lnTo>
                  <a:cubicBezTo>
                    <a:pt x="16342" y="14608"/>
                    <a:pt x="8953" y="16095"/>
                    <a:pt x="48" y="16095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63" name="Graphic 2011">
              <a:extLst>
                <a:ext uri="{FF2B5EF4-FFF2-40B4-BE49-F238E27FC236}">
                  <a16:creationId xmlns:a16="http://schemas.microsoft.com/office/drawing/2014/main" id="{4AB437AD-53D7-51D0-D3C7-3073DD3F2185}"/>
                </a:ext>
              </a:extLst>
            </p:cNvPr>
            <p:cNvGrpSpPr/>
            <p:nvPr/>
          </p:nvGrpSpPr>
          <p:grpSpPr>
            <a:xfrm>
              <a:off x="3406375" y="2045308"/>
              <a:ext cx="328298" cy="2364897"/>
              <a:chOff x="3406375" y="2045308"/>
              <a:chExt cx="328298" cy="2364897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41F9779D-7F28-094C-96CE-A0461B6C95F4}"/>
                  </a:ext>
                </a:extLst>
              </p:cNvPr>
              <p:cNvSpPr/>
              <p:nvPr/>
            </p:nvSpPr>
            <p:spPr>
              <a:xfrm>
                <a:off x="3411217" y="2050158"/>
                <a:ext cx="318518" cy="2355175"/>
              </a:xfrm>
              <a:custGeom>
                <a:avLst/>
                <a:gdLst>
                  <a:gd name="connsiteX0" fmla="*/ 318607 w 318518"/>
                  <a:gd name="connsiteY0" fmla="*/ 2355196 h 2355175"/>
                  <a:gd name="connsiteX1" fmla="*/ 89 w 318518"/>
                  <a:gd name="connsiteY1" fmla="*/ 2355196 h 2355175"/>
                  <a:gd name="connsiteX2" fmla="*/ 89 w 318518"/>
                  <a:gd name="connsiteY2" fmla="*/ 20 h 2355175"/>
                  <a:gd name="connsiteX3" fmla="*/ 318607 w 318518"/>
                  <a:gd name="connsiteY3" fmla="*/ 20 h 235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18" h="2355175">
                    <a:moveTo>
                      <a:pt x="318607" y="2355196"/>
                    </a:moveTo>
                    <a:lnTo>
                      <a:pt x="89" y="2355196"/>
                    </a:lnTo>
                    <a:lnTo>
                      <a:pt x="89" y="20"/>
                    </a:lnTo>
                    <a:lnTo>
                      <a:pt x="318607" y="20"/>
                    </a:lnTo>
                    <a:close/>
                  </a:path>
                </a:pathLst>
              </a:custGeom>
              <a:solidFill>
                <a:srgbClr val="A2DBEC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DC94552-D890-CE65-0A5E-1DD99A679BFB}"/>
                  </a:ext>
                </a:extLst>
              </p:cNvPr>
              <p:cNvSpPr/>
              <p:nvPr/>
            </p:nvSpPr>
            <p:spPr>
              <a:xfrm>
                <a:off x="3406375" y="2045308"/>
                <a:ext cx="328298" cy="2364897"/>
              </a:xfrm>
              <a:custGeom>
                <a:avLst/>
                <a:gdLst>
                  <a:gd name="connsiteX0" fmla="*/ 4975 w 328298"/>
                  <a:gd name="connsiteY0" fmla="*/ 20 h 2364897"/>
                  <a:gd name="connsiteX1" fmla="*/ 89 w 328298"/>
                  <a:gd name="connsiteY1" fmla="*/ 4906 h 2364897"/>
                  <a:gd name="connsiteX2" fmla="*/ 89 w 328298"/>
                  <a:gd name="connsiteY2" fmla="*/ 2360031 h 2364897"/>
                  <a:gd name="connsiteX3" fmla="*/ 4975 w 328298"/>
                  <a:gd name="connsiteY3" fmla="*/ 2364917 h 2364897"/>
                  <a:gd name="connsiteX4" fmla="*/ 323501 w 328298"/>
                  <a:gd name="connsiteY4" fmla="*/ 2364917 h 2364897"/>
                  <a:gd name="connsiteX5" fmla="*/ 328387 w 328298"/>
                  <a:gd name="connsiteY5" fmla="*/ 2360031 h 2364897"/>
                  <a:gd name="connsiteX6" fmla="*/ 328387 w 328298"/>
                  <a:gd name="connsiteY6" fmla="*/ 4906 h 2364897"/>
                  <a:gd name="connsiteX7" fmla="*/ 323501 w 328298"/>
                  <a:gd name="connsiteY7" fmla="*/ 20 h 2364897"/>
                  <a:gd name="connsiteX8" fmla="*/ 9869 w 328298"/>
                  <a:gd name="connsiteY8" fmla="*/ 9793 h 2364897"/>
                  <a:gd name="connsiteX9" fmla="*/ 318614 w 328298"/>
                  <a:gd name="connsiteY9" fmla="*/ 9793 h 2364897"/>
                  <a:gd name="connsiteX10" fmla="*/ 318614 w 328298"/>
                  <a:gd name="connsiteY10" fmla="*/ 2355144 h 2364897"/>
                  <a:gd name="connsiteX11" fmla="*/ 9869 w 328298"/>
                  <a:gd name="connsiteY11" fmla="*/ 2355144 h 236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8" h="2364897">
                    <a:moveTo>
                      <a:pt x="4975" y="20"/>
                    </a:moveTo>
                    <a:cubicBezTo>
                      <a:pt x="2282" y="20"/>
                      <a:pt x="96" y="2205"/>
                      <a:pt x="89" y="4906"/>
                    </a:cubicBezTo>
                    <a:lnTo>
                      <a:pt x="89" y="2360031"/>
                    </a:lnTo>
                    <a:cubicBezTo>
                      <a:pt x="96" y="2362724"/>
                      <a:pt x="2282" y="2364910"/>
                      <a:pt x="4975" y="2364917"/>
                    </a:cubicBezTo>
                    <a:lnTo>
                      <a:pt x="323501" y="2364917"/>
                    </a:lnTo>
                    <a:cubicBezTo>
                      <a:pt x="326194" y="2364917"/>
                      <a:pt x="328387" y="2362724"/>
                      <a:pt x="328387" y="2360031"/>
                    </a:cubicBezTo>
                    <a:lnTo>
                      <a:pt x="328387" y="4906"/>
                    </a:lnTo>
                    <a:cubicBezTo>
                      <a:pt x="328387" y="2205"/>
                      <a:pt x="326194" y="20"/>
                      <a:pt x="323501" y="20"/>
                    </a:cubicBezTo>
                    <a:close/>
                    <a:moveTo>
                      <a:pt x="9869" y="9793"/>
                    </a:moveTo>
                    <a:lnTo>
                      <a:pt x="318614" y="9793"/>
                    </a:lnTo>
                    <a:lnTo>
                      <a:pt x="318614" y="2355144"/>
                    </a:lnTo>
                    <a:lnTo>
                      <a:pt x="9869" y="235514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460DCB1-6B24-8157-C821-D370D6560DF4}"/>
                </a:ext>
              </a:extLst>
            </p:cNvPr>
            <p:cNvSpPr/>
            <p:nvPr/>
          </p:nvSpPr>
          <p:spPr>
            <a:xfrm>
              <a:off x="3436886" y="3108845"/>
              <a:ext cx="177727" cy="185837"/>
            </a:xfrm>
            <a:custGeom>
              <a:avLst/>
              <a:gdLst>
                <a:gd name="connsiteX0" fmla="*/ 87 w 177727"/>
                <a:gd name="connsiteY0" fmla="*/ 185856 h 185837"/>
                <a:gd name="connsiteX1" fmla="*/ 87 w 177727"/>
                <a:gd name="connsiteY1" fmla="*/ 177871 h 185837"/>
                <a:gd name="connsiteX2" fmla="*/ 29112 w 177727"/>
                <a:gd name="connsiteY2" fmla="*/ 160378 h 185837"/>
                <a:gd name="connsiteX3" fmla="*/ 82865 w 177727"/>
                <a:gd name="connsiteY3" fmla="*/ 5215 h 185837"/>
                <a:gd name="connsiteX4" fmla="*/ 85021 w 177727"/>
                <a:gd name="connsiteY4" fmla="*/ 1034 h 185837"/>
                <a:gd name="connsiteX5" fmla="*/ 89076 w 177727"/>
                <a:gd name="connsiteY5" fmla="*/ 19 h 185837"/>
                <a:gd name="connsiteX6" fmla="*/ 91482 w 177727"/>
                <a:gd name="connsiteY6" fmla="*/ 269 h 185837"/>
                <a:gd name="connsiteX7" fmla="*/ 93131 w 177727"/>
                <a:gd name="connsiteY7" fmla="*/ 1410 h 185837"/>
                <a:gd name="connsiteX8" fmla="*/ 94021 w 177727"/>
                <a:gd name="connsiteY8" fmla="*/ 2800 h 185837"/>
                <a:gd name="connsiteX9" fmla="*/ 95037 w 177727"/>
                <a:gd name="connsiteY9" fmla="*/ 5215 h 185837"/>
                <a:gd name="connsiteX10" fmla="*/ 151063 w 177727"/>
                <a:gd name="connsiteY10" fmla="*/ 167472 h 185837"/>
                <a:gd name="connsiteX11" fmla="*/ 157275 w 177727"/>
                <a:gd name="connsiteY11" fmla="*/ 175965 h 185837"/>
                <a:gd name="connsiteX12" fmla="*/ 173252 w 177727"/>
                <a:gd name="connsiteY12" fmla="*/ 177864 h 185837"/>
                <a:gd name="connsiteX13" fmla="*/ 177814 w 177727"/>
                <a:gd name="connsiteY13" fmla="*/ 177864 h 185837"/>
                <a:gd name="connsiteX14" fmla="*/ 177814 w 177727"/>
                <a:gd name="connsiteY14" fmla="*/ 185848 h 185837"/>
                <a:gd name="connsiteX15" fmla="*/ 143836 w 177727"/>
                <a:gd name="connsiteY15" fmla="*/ 185091 h 185837"/>
                <a:gd name="connsiteX16" fmla="*/ 106444 w 177727"/>
                <a:gd name="connsiteY16" fmla="*/ 185848 h 185837"/>
                <a:gd name="connsiteX17" fmla="*/ 106444 w 177727"/>
                <a:gd name="connsiteY17" fmla="*/ 177864 h 185837"/>
                <a:gd name="connsiteX18" fmla="*/ 127992 w 177727"/>
                <a:gd name="connsiteY18" fmla="*/ 170004 h 185837"/>
                <a:gd name="connsiteX19" fmla="*/ 127234 w 177727"/>
                <a:gd name="connsiteY19" fmla="*/ 166332 h 185837"/>
                <a:gd name="connsiteX20" fmla="*/ 113546 w 177727"/>
                <a:gd name="connsiteY20" fmla="*/ 126658 h 185837"/>
                <a:gd name="connsiteX21" fmla="*/ 49402 w 177727"/>
                <a:gd name="connsiteY21" fmla="*/ 126658 h 185837"/>
                <a:gd name="connsiteX22" fmla="*/ 37355 w 177727"/>
                <a:gd name="connsiteY22" fmla="*/ 160628 h 185837"/>
                <a:gd name="connsiteX23" fmla="*/ 36847 w 177727"/>
                <a:gd name="connsiteY23" fmla="*/ 164558 h 185837"/>
                <a:gd name="connsiteX24" fmla="*/ 41917 w 177727"/>
                <a:gd name="connsiteY24" fmla="*/ 173941 h 185837"/>
                <a:gd name="connsiteX25" fmla="*/ 56371 w 177727"/>
                <a:gd name="connsiteY25" fmla="*/ 177871 h 185837"/>
                <a:gd name="connsiteX26" fmla="*/ 56371 w 177727"/>
                <a:gd name="connsiteY26" fmla="*/ 185856 h 185837"/>
                <a:gd name="connsiteX27" fmla="*/ 26455 w 177727"/>
                <a:gd name="connsiteY27" fmla="*/ 185098 h 185837"/>
                <a:gd name="connsiteX28" fmla="*/ 87 w 177727"/>
                <a:gd name="connsiteY28" fmla="*/ 185856 h 185837"/>
                <a:gd name="connsiteX29" fmla="*/ 52184 w 177727"/>
                <a:gd name="connsiteY29" fmla="*/ 118673 h 185837"/>
                <a:gd name="connsiteX30" fmla="*/ 110624 w 177727"/>
                <a:gd name="connsiteY30" fmla="*/ 118673 h 185837"/>
                <a:gd name="connsiteX31" fmla="*/ 81341 w 177727"/>
                <a:gd name="connsiteY31" fmla="*/ 34247 h 1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727" h="185837">
                  <a:moveTo>
                    <a:pt x="87" y="185856"/>
                  </a:moveTo>
                  <a:lnTo>
                    <a:pt x="87" y="177871"/>
                  </a:lnTo>
                  <a:cubicBezTo>
                    <a:pt x="15468" y="177525"/>
                    <a:pt x="25146" y="171697"/>
                    <a:pt x="29112" y="160378"/>
                  </a:cubicBezTo>
                  <a:lnTo>
                    <a:pt x="82865" y="5215"/>
                  </a:lnTo>
                  <a:cubicBezTo>
                    <a:pt x="83542" y="3102"/>
                    <a:pt x="84263" y="1704"/>
                    <a:pt x="85021" y="1034"/>
                  </a:cubicBezTo>
                  <a:cubicBezTo>
                    <a:pt x="85779" y="357"/>
                    <a:pt x="87133" y="19"/>
                    <a:pt x="89076" y="19"/>
                  </a:cubicBezTo>
                  <a:cubicBezTo>
                    <a:pt x="90091" y="19"/>
                    <a:pt x="90894" y="100"/>
                    <a:pt x="91482" y="269"/>
                  </a:cubicBezTo>
                  <a:cubicBezTo>
                    <a:pt x="92159" y="431"/>
                    <a:pt x="92711" y="814"/>
                    <a:pt x="93131" y="1410"/>
                  </a:cubicBezTo>
                  <a:cubicBezTo>
                    <a:pt x="93558" y="1998"/>
                    <a:pt x="93852" y="2462"/>
                    <a:pt x="94021" y="2800"/>
                  </a:cubicBezTo>
                  <a:cubicBezTo>
                    <a:pt x="94183" y="3139"/>
                    <a:pt x="94522" y="3941"/>
                    <a:pt x="95037" y="5215"/>
                  </a:cubicBezTo>
                  <a:lnTo>
                    <a:pt x="151063" y="167472"/>
                  </a:lnTo>
                  <a:cubicBezTo>
                    <a:pt x="152417" y="171785"/>
                    <a:pt x="154485" y="174618"/>
                    <a:pt x="157275" y="175965"/>
                  </a:cubicBezTo>
                  <a:cubicBezTo>
                    <a:pt x="160063" y="177231"/>
                    <a:pt x="165392" y="177864"/>
                    <a:pt x="173252" y="177864"/>
                  </a:cubicBezTo>
                  <a:lnTo>
                    <a:pt x="177814" y="177864"/>
                  </a:lnTo>
                  <a:lnTo>
                    <a:pt x="177814" y="185848"/>
                  </a:lnTo>
                  <a:cubicBezTo>
                    <a:pt x="166915" y="185348"/>
                    <a:pt x="155589" y="185091"/>
                    <a:pt x="143836" y="185091"/>
                  </a:cubicBezTo>
                  <a:cubicBezTo>
                    <a:pt x="125166" y="185091"/>
                    <a:pt x="112699" y="185348"/>
                    <a:pt x="106444" y="185848"/>
                  </a:cubicBezTo>
                  <a:lnTo>
                    <a:pt x="106444" y="177864"/>
                  </a:lnTo>
                  <a:cubicBezTo>
                    <a:pt x="120809" y="177864"/>
                    <a:pt x="127992" y="175244"/>
                    <a:pt x="127992" y="170004"/>
                  </a:cubicBezTo>
                  <a:cubicBezTo>
                    <a:pt x="127992" y="169666"/>
                    <a:pt x="127742" y="168436"/>
                    <a:pt x="127234" y="166332"/>
                  </a:cubicBezTo>
                  <a:lnTo>
                    <a:pt x="113546" y="126658"/>
                  </a:lnTo>
                  <a:lnTo>
                    <a:pt x="49402" y="126658"/>
                  </a:lnTo>
                  <a:lnTo>
                    <a:pt x="37355" y="160628"/>
                  </a:lnTo>
                  <a:cubicBezTo>
                    <a:pt x="37016" y="161305"/>
                    <a:pt x="36847" y="162615"/>
                    <a:pt x="36847" y="164558"/>
                  </a:cubicBezTo>
                  <a:cubicBezTo>
                    <a:pt x="36847" y="168194"/>
                    <a:pt x="38539" y="171321"/>
                    <a:pt x="41917" y="173941"/>
                  </a:cubicBezTo>
                  <a:cubicBezTo>
                    <a:pt x="45296" y="176561"/>
                    <a:pt x="50116" y="177871"/>
                    <a:pt x="56371" y="177871"/>
                  </a:cubicBezTo>
                  <a:lnTo>
                    <a:pt x="56371" y="185856"/>
                  </a:lnTo>
                  <a:cubicBezTo>
                    <a:pt x="39725" y="185348"/>
                    <a:pt x="29745" y="185098"/>
                    <a:pt x="26455" y="185098"/>
                  </a:cubicBezTo>
                  <a:cubicBezTo>
                    <a:pt x="20789" y="185098"/>
                    <a:pt x="12002" y="185348"/>
                    <a:pt x="87" y="185856"/>
                  </a:cubicBezTo>
                  <a:close/>
                  <a:moveTo>
                    <a:pt x="52184" y="118673"/>
                  </a:moveTo>
                  <a:lnTo>
                    <a:pt x="110624" y="118673"/>
                  </a:lnTo>
                  <a:lnTo>
                    <a:pt x="81341" y="34247"/>
                  </a:ln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A19A445-B715-CE01-96E9-425AD2926D82}"/>
                </a:ext>
              </a:extLst>
            </p:cNvPr>
            <p:cNvSpPr/>
            <p:nvPr/>
          </p:nvSpPr>
          <p:spPr>
            <a:xfrm>
              <a:off x="3631636" y="3234248"/>
              <a:ext cx="67403" cy="112398"/>
            </a:xfrm>
            <a:custGeom>
              <a:avLst/>
              <a:gdLst>
                <a:gd name="connsiteX0" fmla="*/ 92 w 67403"/>
                <a:gd name="connsiteY0" fmla="*/ 112384 h 112398"/>
                <a:gd name="connsiteX1" fmla="*/ 343 w 67403"/>
                <a:gd name="connsiteY1" fmla="*/ 108425 h 112398"/>
                <a:gd name="connsiteX2" fmla="*/ 1991 w 67403"/>
                <a:gd name="connsiteY2" fmla="*/ 106114 h 112398"/>
                <a:gd name="connsiteX3" fmla="*/ 34372 w 67403"/>
                <a:gd name="connsiteY3" fmla="*/ 70024 h 112398"/>
                <a:gd name="connsiteX4" fmla="*/ 52093 w 67403"/>
                <a:gd name="connsiteY4" fmla="*/ 32697 h 112398"/>
                <a:gd name="connsiteX5" fmla="*/ 46162 w 67403"/>
                <a:gd name="connsiteY5" fmla="*/ 13335 h 112398"/>
                <a:gd name="connsiteX6" fmla="*/ 29515 w 67403"/>
                <a:gd name="connsiteY6" fmla="*/ 5254 h 112398"/>
                <a:gd name="connsiteX7" fmla="*/ 15834 w 67403"/>
                <a:gd name="connsiteY7" fmla="*/ 9788 h 112398"/>
                <a:gd name="connsiteX8" fmla="*/ 6686 w 67403"/>
                <a:gd name="connsiteY8" fmla="*/ 22394 h 112398"/>
                <a:gd name="connsiteX9" fmla="*/ 8916 w 67403"/>
                <a:gd name="connsiteY9" fmla="*/ 22247 h 112398"/>
                <a:gd name="connsiteX10" fmla="*/ 15422 w 67403"/>
                <a:gd name="connsiteY10" fmla="*/ 24882 h 112398"/>
                <a:gd name="connsiteX11" fmla="*/ 17814 w 67403"/>
                <a:gd name="connsiteY11" fmla="*/ 31063 h 112398"/>
                <a:gd name="connsiteX12" fmla="*/ 14848 w 67403"/>
                <a:gd name="connsiteY12" fmla="*/ 37819 h 112398"/>
                <a:gd name="connsiteX13" fmla="*/ 9078 w 67403"/>
                <a:gd name="connsiteY13" fmla="*/ 39961 h 112398"/>
                <a:gd name="connsiteX14" fmla="*/ 6362 w 67403"/>
                <a:gd name="connsiteY14" fmla="*/ 39740 h 112398"/>
                <a:gd name="connsiteX15" fmla="*/ 2484 w 67403"/>
                <a:gd name="connsiteY15" fmla="*/ 37187 h 112398"/>
                <a:gd name="connsiteX16" fmla="*/ 100 w 67403"/>
                <a:gd name="connsiteY16" fmla="*/ 30592 h 112398"/>
                <a:gd name="connsiteX17" fmla="*/ 8997 w 67403"/>
                <a:gd name="connsiteY17" fmla="*/ 9420 h 112398"/>
                <a:gd name="connsiteX18" fmla="*/ 31657 w 67403"/>
                <a:gd name="connsiteY18" fmla="*/ 22 h 112398"/>
                <a:gd name="connsiteX19" fmla="*/ 57281 w 67403"/>
                <a:gd name="connsiteY19" fmla="*/ 9251 h 112398"/>
                <a:gd name="connsiteX20" fmla="*/ 67496 w 67403"/>
                <a:gd name="connsiteY20" fmla="*/ 32734 h 112398"/>
                <a:gd name="connsiteX21" fmla="*/ 65936 w 67403"/>
                <a:gd name="connsiteY21" fmla="*/ 42375 h 112398"/>
                <a:gd name="connsiteX22" fmla="*/ 62389 w 67403"/>
                <a:gd name="connsiteY22" fmla="*/ 50455 h 112398"/>
                <a:gd name="connsiteX23" fmla="*/ 54978 w 67403"/>
                <a:gd name="connsiteY23" fmla="*/ 59684 h 112398"/>
                <a:gd name="connsiteX24" fmla="*/ 45168 w 67403"/>
                <a:gd name="connsiteY24" fmla="*/ 69405 h 112398"/>
                <a:gd name="connsiteX25" fmla="*/ 30994 w 67403"/>
                <a:gd name="connsiteY25" fmla="*/ 82012 h 112398"/>
                <a:gd name="connsiteX26" fmla="*/ 13119 w 67403"/>
                <a:gd name="connsiteY26" fmla="*/ 99395 h 112398"/>
                <a:gd name="connsiteX27" fmla="*/ 43520 w 67403"/>
                <a:gd name="connsiteY27" fmla="*/ 99395 h 112398"/>
                <a:gd name="connsiteX28" fmla="*/ 59504 w 67403"/>
                <a:gd name="connsiteY28" fmla="*/ 98077 h 112398"/>
                <a:gd name="connsiteX29" fmla="*/ 63213 w 67403"/>
                <a:gd name="connsiteY29" fmla="*/ 83086 h 112398"/>
                <a:gd name="connsiteX30" fmla="*/ 67496 w 67403"/>
                <a:gd name="connsiteY30" fmla="*/ 83086 h 112398"/>
                <a:gd name="connsiteX31" fmla="*/ 62720 w 67403"/>
                <a:gd name="connsiteY31" fmla="*/ 112421 h 11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403" h="112398">
                  <a:moveTo>
                    <a:pt x="92" y="112384"/>
                  </a:moveTo>
                  <a:cubicBezTo>
                    <a:pt x="92" y="110353"/>
                    <a:pt x="181" y="109035"/>
                    <a:pt x="343" y="108425"/>
                  </a:cubicBezTo>
                  <a:cubicBezTo>
                    <a:pt x="563" y="107821"/>
                    <a:pt x="1115" y="107048"/>
                    <a:pt x="1991" y="106114"/>
                  </a:cubicBezTo>
                  <a:lnTo>
                    <a:pt x="34372" y="70024"/>
                  </a:lnTo>
                  <a:cubicBezTo>
                    <a:pt x="46183" y="56725"/>
                    <a:pt x="52093" y="44288"/>
                    <a:pt x="52093" y="32697"/>
                  </a:cubicBezTo>
                  <a:cubicBezTo>
                    <a:pt x="52093" y="25169"/>
                    <a:pt x="50114" y="18714"/>
                    <a:pt x="46162" y="13335"/>
                  </a:cubicBezTo>
                  <a:cubicBezTo>
                    <a:pt x="42261" y="7948"/>
                    <a:pt x="36712" y="5254"/>
                    <a:pt x="29515" y="5254"/>
                  </a:cubicBezTo>
                  <a:cubicBezTo>
                    <a:pt x="24570" y="5254"/>
                    <a:pt x="20014" y="6770"/>
                    <a:pt x="15834" y="9788"/>
                  </a:cubicBezTo>
                  <a:cubicBezTo>
                    <a:pt x="11661" y="12812"/>
                    <a:pt x="8614" y="17015"/>
                    <a:pt x="6686" y="22394"/>
                  </a:cubicBezTo>
                  <a:cubicBezTo>
                    <a:pt x="7018" y="22299"/>
                    <a:pt x="7761" y="22247"/>
                    <a:pt x="8916" y="22247"/>
                  </a:cubicBezTo>
                  <a:cubicBezTo>
                    <a:pt x="11713" y="22247"/>
                    <a:pt x="13884" y="23130"/>
                    <a:pt x="15422" y="24882"/>
                  </a:cubicBezTo>
                  <a:cubicBezTo>
                    <a:pt x="17019" y="26640"/>
                    <a:pt x="17814" y="28701"/>
                    <a:pt x="17814" y="31063"/>
                  </a:cubicBezTo>
                  <a:cubicBezTo>
                    <a:pt x="17814" y="34088"/>
                    <a:pt x="16828" y="36340"/>
                    <a:pt x="14848" y="37819"/>
                  </a:cubicBezTo>
                  <a:cubicBezTo>
                    <a:pt x="12927" y="39247"/>
                    <a:pt x="10999" y="39961"/>
                    <a:pt x="9078" y="39961"/>
                  </a:cubicBezTo>
                  <a:cubicBezTo>
                    <a:pt x="8313" y="39961"/>
                    <a:pt x="7400" y="39887"/>
                    <a:pt x="6362" y="39740"/>
                  </a:cubicBezTo>
                  <a:cubicBezTo>
                    <a:pt x="5369" y="39593"/>
                    <a:pt x="4081" y="38747"/>
                    <a:pt x="2484" y="37187"/>
                  </a:cubicBezTo>
                  <a:cubicBezTo>
                    <a:pt x="895" y="35597"/>
                    <a:pt x="100" y="33396"/>
                    <a:pt x="100" y="30592"/>
                  </a:cubicBezTo>
                  <a:cubicBezTo>
                    <a:pt x="100" y="22740"/>
                    <a:pt x="3065" y="15683"/>
                    <a:pt x="8997" y="9420"/>
                  </a:cubicBezTo>
                  <a:cubicBezTo>
                    <a:pt x="14980" y="3157"/>
                    <a:pt x="22538" y="22"/>
                    <a:pt x="31657" y="22"/>
                  </a:cubicBezTo>
                  <a:cubicBezTo>
                    <a:pt x="41981" y="22"/>
                    <a:pt x="50526" y="3098"/>
                    <a:pt x="57281" y="9251"/>
                  </a:cubicBezTo>
                  <a:cubicBezTo>
                    <a:pt x="64096" y="15351"/>
                    <a:pt x="67496" y="23182"/>
                    <a:pt x="67496" y="32734"/>
                  </a:cubicBezTo>
                  <a:cubicBezTo>
                    <a:pt x="67496" y="36090"/>
                    <a:pt x="66981" y="39299"/>
                    <a:pt x="65936" y="42375"/>
                  </a:cubicBezTo>
                  <a:cubicBezTo>
                    <a:pt x="64943" y="45399"/>
                    <a:pt x="63765" y="48093"/>
                    <a:pt x="62389" y="50455"/>
                  </a:cubicBezTo>
                  <a:cubicBezTo>
                    <a:pt x="61071" y="52810"/>
                    <a:pt x="58599" y="55886"/>
                    <a:pt x="54978" y="59684"/>
                  </a:cubicBezTo>
                  <a:cubicBezTo>
                    <a:pt x="51350" y="63474"/>
                    <a:pt x="48082" y="66712"/>
                    <a:pt x="45168" y="69405"/>
                  </a:cubicBezTo>
                  <a:cubicBezTo>
                    <a:pt x="42261" y="72099"/>
                    <a:pt x="37536" y="76301"/>
                    <a:pt x="30994" y="82012"/>
                  </a:cubicBezTo>
                  <a:lnTo>
                    <a:pt x="13119" y="99395"/>
                  </a:lnTo>
                  <a:lnTo>
                    <a:pt x="43520" y="99395"/>
                  </a:lnTo>
                  <a:cubicBezTo>
                    <a:pt x="53411" y="99395"/>
                    <a:pt x="58739" y="98960"/>
                    <a:pt x="59504" y="98077"/>
                  </a:cubicBezTo>
                  <a:cubicBezTo>
                    <a:pt x="60608" y="96488"/>
                    <a:pt x="61844" y="91491"/>
                    <a:pt x="63213" y="83086"/>
                  </a:cubicBezTo>
                  <a:lnTo>
                    <a:pt x="67496" y="83086"/>
                  </a:lnTo>
                  <a:lnTo>
                    <a:pt x="62720" y="112421"/>
                  </a:ln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65040B5-7CF8-03F0-73BD-4F1F08ADEB95}"/>
                </a:ext>
              </a:extLst>
            </p:cNvPr>
            <p:cNvSpPr/>
            <p:nvPr/>
          </p:nvSpPr>
          <p:spPr>
            <a:xfrm>
              <a:off x="3416302" y="4723543"/>
              <a:ext cx="177852" cy="114849"/>
            </a:xfrm>
            <a:custGeom>
              <a:avLst/>
              <a:gdLst>
                <a:gd name="connsiteX0" fmla="*/ 86 w 177852"/>
                <a:gd name="connsiteY0" fmla="*/ 8196 h 114849"/>
                <a:gd name="connsiteX1" fmla="*/ 86 w 177852"/>
                <a:gd name="connsiteY1" fmla="*/ 86 h 114849"/>
                <a:gd name="connsiteX2" fmla="*/ 24173 w 177852"/>
                <a:gd name="connsiteY2" fmla="*/ 844 h 114849"/>
                <a:gd name="connsiteX3" fmla="*/ 52573 w 177852"/>
                <a:gd name="connsiteY3" fmla="*/ 86 h 114849"/>
                <a:gd name="connsiteX4" fmla="*/ 52573 w 177852"/>
                <a:gd name="connsiteY4" fmla="*/ 8196 h 114849"/>
                <a:gd name="connsiteX5" fmla="*/ 37236 w 177852"/>
                <a:gd name="connsiteY5" fmla="*/ 15165 h 114849"/>
                <a:gd name="connsiteX6" fmla="*/ 38502 w 177852"/>
                <a:gd name="connsiteY6" fmla="*/ 19853 h 114849"/>
                <a:gd name="connsiteX7" fmla="*/ 63222 w 177852"/>
                <a:gd name="connsiteY7" fmla="*/ 89192 h 114849"/>
                <a:gd name="connsiteX8" fmla="*/ 85528 w 177852"/>
                <a:gd name="connsiteY8" fmla="*/ 26315 h 114849"/>
                <a:gd name="connsiteX9" fmla="*/ 79567 w 177852"/>
                <a:gd name="connsiteY9" fmla="*/ 12118 h 114849"/>
                <a:gd name="connsiteX10" fmla="*/ 63215 w 177852"/>
                <a:gd name="connsiteY10" fmla="*/ 8188 h 114849"/>
                <a:gd name="connsiteX11" fmla="*/ 63215 w 177852"/>
                <a:gd name="connsiteY11" fmla="*/ 78 h 114849"/>
                <a:gd name="connsiteX12" fmla="*/ 86286 w 177852"/>
                <a:gd name="connsiteY12" fmla="*/ 836 h 114849"/>
                <a:gd name="connsiteX13" fmla="*/ 113287 w 177852"/>
                <a:gd name="connsiteY13" fmla="*/ 78 h 114849"/>
                <a:gd name="connsiteX14" fmla="*/ 113287 w 177852"/>
                <a:gd name="connsiteY14" fmla="*/ 8188 h 114849"/>
                <a:gd name="connsiteX15" fmla="*/ 97951 w 177852"/>
                <a:gd name="connsiteY15" fmla="*/ 15158 h 114849"/>
                <a:gd name="connsiteX16" fmla="*/ 99216 w 177852"/>
                <a:gd name="connsiteY16" fmla="*/ 20103 h 114849"/>
                <a:gd name="connsiteX17" fmla="*/ 124952 w 177852"/>
                <a:gd name="connsiteY17" fmla="*/ 92489 h 114849"/>
                <a:gd name="connsiteX18" fmla="*/ 148531 w 177852"/>
                <a:gd name="connsiteY18" fmla="*/ 26064 h 114849"/>
                <a:gd name="connsiteX19" fmla="*/ 149922 w 177852"/>
                <a:gd name="connsiteY19" fmla="*/ 20611 h 114849"/>
                <a:gd name="connsiteX20" fmla="*/ 145867 w 177852"/>
                <a:gd name="connsiteY20" fmla="*/ 11736 h 114849"/>
                <a:gd name="connsiteX21" fmla="*/ 134835 w 177852"/>
                <a:gd name="connsiteY21" fmla="*/ 8188 h 114849"/>
                <a:gd name="connsiteX22" fmla="*/ 134835 w 177852"/>
                <a:gd name="connsiteY22" fmla="*/ 78 h 114849"/>
                <a:gd name="connsiteX23" fmla="*/ 158922 w 177852"/>
                <a:gd name="connsiteY23" fmla="*/ 836 h 114849"/>
                <a:gd name="connsiteX24" fmla="*/ 177939 w 177852"/>
                <a:gd name="connsiteY24" fmla="*/ 78 h 114849"/>
                <a:gd name="connsiteX25" fmla="*/ 177939 w 177852"/>
                <a:gd name="connsiteY25" fmla="*/ 8188 h 114849"/>
                <a:gd name="connsiteX26" fmla="*/ 156133 w 177852"/>
                <a:gd name="connsiteY26" fmla="*/ 24798 h 114849"/>
                <a:gd name="connsiteX27" fmla="*/ 125710 w 177852"/>
                <a:gd name="connsiteY27" fmla="*/ 109982 h 114849"/>
                <a:gd name="connsiteX28" fmla="*/ 120514 w 177852"/>
                <a:gd name="connsiteY28" fmla="*/ 114928 h 114849"/>
                <a:gd name="connsiteX29" fmla="*/ 115319 w 177852"/>
                <a:gd name="connsiteY29" fmla="*/ 109982 h 114849"/>
                <a:gd name="connsiteX30" fmla="*/ 88825 w 177852"/>
                <a:gd name="connsiteY30" fmla="*/ 36206 h 114849"/>
                <a:gd name="connsiteX31" fmla="*/ 62582 w 177852"/>
                <a:gd name="connsiteY31" fmla="*/ 109732 h 114849"/>
                <a:gd name="connsiteX32" fmla="*/ 60683 w 177852"/>
                <a:gd name="connsiteY32" fmla="*/ 113912 h 114849"/>
                <a:gd name="connsiteX33" fmla="*/ 57386 w 177852"/>
                <a:gd name="connsiteY33" fmla="*/ 114928 h 114849"/>
                <a:gd name="connsiteX34" fmla="*/ 54089 w 177852"/>
                <a:gd name="connsiteY34" fmla="*/ 113530 h 114849"/>
                <a:gd name="connsiteX35" fmla="*/ 51933 w 177852"/>
                <a:gd name="connsiteY35" fmla="*/ 109092 h 114849"/>
                <a:gd name="connsiteX36" fmla="*/ 19228 w 177852"/>
                <a:gd name="connsiteY36" fmla="*/ 17181 h 114849"/>
                <a:gd name="connsiteX37" fmla="*/ 13525 w 177852"/>
                <a:gd name="connsiteY37" fmla="*/ 9705 h 114849"/>
                <a:gd name="connsiteX38" fmla="*/ 86 w 177852"/>
                <a:gd name="connsiteY38" fmla="*/ 8181 h 11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852" h="114849">
                  <a:moveTo>
                    <a:pt x="86" y="8196"/>
                  </a:moveTo>
                  <a:lnTo>
                    <a:pt x="86" y="86"/>
                  </a:lnTo>
                  <a:cubicBezTo>
                    <a:pt x="9470" y="586"/>
                    <a:pt x="17499" y="844"/>
                    <a:pt x="24173" y="844"/>
                  </a:cubicBezTo>
                  <a:cubicBezTo>
                    <a:pt x="27470" y="844"/>
                    <a:pt x="36942" y="586"/>
                    <a:pt x="52573" y="86"/>
                  </a:cubicBezTo>
                  <a:lnTo>
                    <a:pt x="52573" y="8196"/>
                  </a:lnTo>
                  <a:cubicBezTo>
                    <a:pt x="42344" y="8196"/>
                    <a:pt x="37236" y="10521"/>
                    <a:pt x="37236" y="15165"/>
                  </a:cubicBezTo>
                  <a:cubicBezTo>
                    <a:pt x="37236" y="16181"/>
                    <a:pt x="37656" y="17741"/>
                    <a:pt x="38502" y="19853"/>
                  </a:cubicBezTo>
                  <a:lnTo>
                    <a:pt x="63222" y="89192"/>
                  </a:lnTo>
                  <a:lnTo>
                    <a:pt x="85528" y="26315"/>
                  </a:lnTo>
                  <a:cubicBezTo>
                    <a:pt x="82407" y="17866"/>
                    <a:pt x="80420" y="13134"/>
                    <a:pt x="79567" y="12118"/>
                  </a:cubicBezTo>
                  <a:cubicBezTo>
                    <a:pt x="77455" y="9499"/>
                    <a:pt x="72002" y="8188"/>
                    <a:pt x="63215" y="8188"/>
                  </a:cubicBezTo>
                  <a:lnTo>
                    <a:pt x="63215" y="78"/>
                  </a:lnTo>
                  <a:cubicBezTo>
                    <a:pt x="70993" y="579"/>
                    <a:pt x="78684" y="836"/>
                    <a:pt x="86286" y="836"/>
                  </a:cubicBezTo>
                  <a:cubicBezTo>
                    <a:pt x="89244" y="836"/>
                    <a:pt x="98245" y="579"/>
                    <a:pt x="113287" y="78"/>
                  </a:cubicBezTo>
                  <a:lnTo>
                    <a:pt x="113287" y="8188"/>
                  </a:lnTo>
                  <a:cubicBezTo>
                    <a:pt x="103065" y="8188"/>
                    <a:pt x="97951" y="10514"/>
                    <a:pt x="97951" y="15158"/>
                  </a:cubicBezTo>
                  <a:cubicBezTo>
                    <a:pt x="97951" y="15835"/>
                    <a:pt x="98370" y="17483"/>
                    <a:pt x="99216" y="20103"/>
                  </a:cubicBezTo>
                  <a:lnTo>
                    <a:pt x="124952" y="92489"/>
                  </a:lnTo>
                  <a:lnTo>
                    <a:pt x="148531" y="26064"/>
                  </a:lnTo>
                  <a:cubicBezTo>
                    <a:pt x="149370" y="23783"/>
                    <a:pt x="149834" y="21965"/>
                    <a:pt x="149922" y="20611"/>
                  </a:cubicBezTo>
                  <a:cubicBezTo>
                    <a:pt x="149922" y="16806"/>
                    <a:pt x="148568" y="13848"/>
                    <a:pt x="145867" y="11736"/>
                  </a:cubicBezTo>
                  <a:cubicBezTo>
                    <a:pt x="143158" y="9535"/>
                    <a:pt x="139486" y="8358"/>
                    <a:pt x="134835" y="8188"/>
                  </a:cubicBezTo>
                  <a:lnTo>
                    <a:pt x="134835" y="78"/>
                  </a:lnTo>
                  <a:cubicBezTo>
                    <a:pt x="144726" y="579"/>
                    <a:pt x="152755" y="836"/>
                    <a:pt x="158922" y="836"/>
                  </a:cubicBezTo>
                  <a:cubicBezTo>
                    <a:pt x="165855" y="836"/>
                    <a:pt x="172191" y="579"/>
                    <a:pt x="177939" y="78"/>
                  </a:cubicBezTo>
                  <a:lnTo>
                    <a:pt x="177939" y="8188"/>
                  </a:lnTo>
                  <a:cubicBezTo>
                    <a:pt x="167202" y="8535"/>
                    <a:pt x="159938" y="14068"/>
                    <a:pt x="156133" y="24798"/>
                  </a:cubicBezTo>
                  <a:lnTo>
                    <a:pt x="125710" y="109982"/>
                  </a:lnTo>
                  <a:cubicBezTo>
                    <a:pt x="123767" y="113110"/>
                    <a:pt x="122030" y="114759"/>
                    <a:pt x="120514" y="114928"/>
                  </a:cubicBezTo>
                  <a:cubicBezTo>
                    <a:pt x="118233" y="114928"/>
                    <a:pt x="116496" y="113279"/>
                    <a:pt x="115319" y="109982"/>
                  </a:cubicBezTo>
                  <a:lnTo>
                    <a:pt x="88825" y="36206"/>
                  </a:lnTo>
                  <a:lnTo>
                    <a:pt x="62582" y="109732"/>
                  </a:lnTo>
                  <a:cubicBezTo>
                    <a:pt x="61905" y="111844"/>
                    <a:pt x="61272" y="113235"/>
                    <a:pt x="60683" y="113912"/>
                  </a:cubicBezTo>
                  <a:cubicBezTo>
                    <a:pt x="60087" y="114589"/>
                    <a:pt x="58990" y="114928"/>
                    <a:pt x="57386" y="114928"/>
                  </a:cubicBezTo>
                  <a:cubicBezTo>
                    <a:pt x="55863" y="114928"/>
                    <a:pt x="54766" y="114457"/>
                    <a:pt x="54089" y="113530"/>
                  </a:cubicBezTo>
                  <a:cubicBezTo>
                    <a:pt x="53412" y="112683"/>
                    <a:pt x="52691" y="111204"/>
                    <a:pt x="51933" y="109092"/>
                  </a:cubicBezTo>
                  <a:lnTo>
                    <a:pt x="19228" y="17181"/>
                  </a:lnTo>
                  <a:cubicBezTo>
                    <a:pt x="17705" y="13208"/>
                    <a:pt x="15806" y="10713"/>
                    <a:pt x="13525" y="9705"/>
                  </a:cubicBezTo>
                  <a:cubicBezTo>
                    <a:pt x="11324" y="8689"/>
                    <a:pt x="6843" y="8181"/>
                    <a:pt x="86" y="8181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48F653D-7B3F-DF7A-1E25-96AB056FC5FF}"/>
                </a:ext>
              </a:extLst>
            </p:cNvPr>
            <p:cNvSpPr/>
            <p:nvPr/>
          </p:nvSpPr>
          <p:spPr>
            <a:xfrm>
              <a:off x="3607350" y="4774521"/>
              <a:ext cx="117697" cy="112928"/>
            </a:xfrm>
            <a:custGeom>
              <a:avLst/>
              <a:gdLst>
                <a:gd name="connsiteX0" fmla="*/ 122 w 117697"/>
                <a:gd name="connsiteY0" fmla="*/ 112964 h 112928"/>
                <a:gd name="connsiteX1" fmla="*/ 343 w 117697"/>
                <a:gd name="connsiteY1" fmla="*/ 109013 h 112928"/>
                <a:gd name="connsiteX2" fmla="*/ 1991 w 117697"/>
                <a:gd name="connsiteY2" fmla="*/ 106702 h 112928"/>
                <a:gd name="connsiteX3" fmla="*/ 34380 w 117697"/>
                <a:gd name="connsiteY3" fmla="*/ 70612 h 112928"/>
                <a:gd name="connsiteX4" fmla="*/ 52094 w 117697"/>
                <a:gd name="connsiteY4" fmla="*/ 33286 h 112928"/>
                <a:gd name="connsiteX5" fmla="*/ 46162 w 117697"/>
                <a:gd name="connsiteY5" fmla="*/ 13923 h 112928"/>
                <a:gd name="connsiteX6" fmla="*/ 29515 w 117697"/>
                <a:gd name="connsiteY6" fmla="*/ 5850 h 112928"/>
                <a:gd name="connsiteX7" fmla="*/ 15842 w 117697"/>
                <a:gd name="connsiteY7" fmla="*/ 10383 h 112928"/>
                <a:gd name="connsiteX8" fmla="*/ 6694 w 117697"/>
                <a:gd name="connsiteY8" fmla="*/ 22990 h 112928"/>
                <a:gd name="connsiteX9" fmla="*/ 8917 w 117697"/>
                <a:gd name="connsiteY9" fmla="*/ 22842 h 112928"/>
                <a:gd name="connsiteX10" fmla="*/ 15422 w 117697"/>
                <a:gd name="connsiteY10" fmla="*/ 25477 h 112928"/>
                <a:gd name="connsiteX11" fmla="*/ 17814 w 117697"/>
                <a:gd name="connsiteY11" fmla="*/ 31659 h 112928"/>
                <a:gd name="connsiteX12" fmla="*/ 14848 w 117697"/>
                <a:gd name="connsiteY12" fmla="*/ 38415 h 112928"/>
                <a:gd name="connsiteX13" fmla="*/ 9078 w 117697"/>
                <a:gd name="connsiteY13" fmla="*/ 40557 h 112928"/>
                <a:gd name="connsiteX14" fmla="*/ 6355 w 117697"/>
                <a:gd name="connsiteY14" fmla="*/ 40335 h 112928"/>
                <a:gd name="connsiteX15" fmla="*/ 2484 w 117697"/>
                <a:gd name="connsiteY15" fmla="*/ 37782 h 112928"/>
                <a:gd name="connsiteX16" fmla="*/ 92 w 117697"/>
                <a:gd name="connsiteY16" fmla="*/ 31188 h 112928"/>
                <a:gd name="connsiteX17" fmla="*/ 8990 w 117697"/>
                <a:gd name="connsiteY17" fmla="*/ 10008 h 112928"/>
                <a:gd name="connsiteX18" fmla="*/ 31649 w 117697"/>
                <a:gd name="connsiteY18" fmla="*/ 618 h 112928"/>
                <a:gd name="connsiteX19" fmla="*/ 57274 w 117697"/>
                <a:gd name="connsiteY19" fmla="*/ 9846 h 112928"/>
                <a:gd name="connsiteX20" fmla="*/ 67496 w 117697"/>
                <a:gd name="connsiteY20" fmla="*/ 33329 h 112928"/>
                <a:gd name="connsiteX21" fmla="*/ 65929 w 117697"/>
                <a:gd name="connsiteY21" fmla="*/ 42970 h 112928"/>
                <a:gd name="connsiteX22" fmla="*/ 62389 w 117697"/>
                <a:gd name="connsiteY22" fmla="*/ 51043 h 112928"/>
                <a:gd name="connsiteX23" fmla="*/ 54971 w 117697"/>
                <a:gd name="connsiteY23" fmla="*/ 60272 h 112928"/>
                <a:gd name="connsiteX24" fmla="*/ 45161 w 117697"/>
                <a:gd name="connsiteY24" fmla="*/ 69993 h 112928"/>
                <a:gd name="connsiteX25" fmla="*/ 30994 w 117697"/>
                <a:gd name="connsiteY25" fmla="*/ 82600 h 112928"/>
                <a:gd name="connsiteX26" fmla="*/ 13111 w 117697"/>
                <a:gd name="connsiteY26" fmla="*/ 99990 h 112928"/>
                <a:gd name="connsiteX27" fmla="*/ 43513 w 117697"/>
                <a:gd name="connsiteY27" fmla="*/ 99990 h 112928"/>
                <a:gd name="connsiteX28" fmla="*/ 59504 w 117697"/>
                <a:gd name="connsiteY28" fmla="*/ 98673 h 112928"/>
                <a:gd name="connsiteX29" fmla="*/ 63213 w 117697"/>
                <a:gd name="connsiteY29" fmla="*/ 83675 h 112928"/>
                <a:gd name="connsiteX30" fmla="*/ 67496 w 117697"/>
                <a:gd name="connsiteY30" fmla="*/ 83675 h 112928"/>
                <a:gd name="connsiteX31" fmla="*/ 62720 w 117697"/>
                <a:gd name="connsiteY31" fmla="*/ 113009 h 112928"/>
                <a:gd name="connsiteX32" fmla="*/ 81700 w 117697"/>
                <a:gd name="connsiteY32" fmla="*/ 112964 h 112928"/>
                <a:gd name="connsiteX33" fmla="*/ 81700 w 117697"/>
                <a:gd name="connsiteY33" fmla="*/ 107776 h 112928"/>
                <a:gd name="connsiteX34" fmla="*/ 92739 w 117697"/>
                <a:gd name="connsiteY34" fmla="*/ 106709 h 112928"/>
                <a:gd name="connsiteX35" fmla="*/ 94800 w 117697"/>
                <a:gd name="connsiteY35" fmla="*/ 100115 h 112928"/>
                <a:gd name="connsiteX36" fmla="*/ 94800 w 117697"/>
                <a:gd name="connsiteY36" fmla="*/ 54716 h 112928"/>
                <a:gd name="connsiteX37" fmla="*/ 92658 w 117697"/>
                <a:gd name="connsiteY37" fmla="*/ 46966 h 112928"/>
                <a:gd name="connsiteX38" fmla="*/ 82362 w 117697"/>
                <a:gd name="connsiteY38" fmla="*/ 45480 h 112928"/>
                <a:gd name="connsiteX39" fmla="*/ 82362 w 117697"/>
                <a:gd name="connsiteY39" fmla="*/ 40203 h 112928"/>
                <a:gd name="connsiteX40" fmla="*/ 105927 w 117697"/>
                <a:gd name="connsiteY40" fmla="*/ 38393 h 112928"/>
                <a:gd name="connsiteX41" fmla="*/ 105927 w 117697"/>
                <a:gd name="connsiteY41" fmla="*/ 100277 h 112928"/>
                <a:gd name="connsiteX42" fmla="*/ 107737 w 117697"/>
                <a:gd name="connsiteY42" fmla="*/ 106540 h 112928"/>
                <a:gd name="connsiteX43" fmla="*/ 117790 w 117697"/>
                <a:gd name="connsiteY43" fmla="*/ 107776 h 112928"/>
                <a:gd name="connsiteX44" fmla="*/ 117790 w 117697"/>
                <a:gd name="connsiteY44" fmla="*/ 112964 h 112928"/>
                <a:gd name="connsiteX45" fmla="*/ 100238 w 117697"/>
                <a:gd name="connsiteY45" fmla="*/ 112449 h 112928"/>
                <a:gd name="connsiteX46" fmla="*/ 81700 w 117697"/>
                <a:gd name="connsiteY46" fmla="*/ 112964 h 112928"/>
                <a:gd name="connsiteX47" fmla="*/ 88787 w 117697"/>
                <a:gd name="connsiteY47" fmla="*/ 8978 h 112928"/>
                <a:gd name="connsiteX48" fmla="*/ 91340 w 117697"/>
                <a:gd name="connsiteY48" fmla="*/ 2884 h 112928"/>
                <a:gd name="connsiteX49" fmla="*/ 97684 w 117697"/>
                <a:gd name="connsiteY49" fmla="*/ 80 h 112928"/>
                <a:gd name="connsiteX50" fmla="*/ 104028 w 117697"/>
                <a:gd name="connsiteY50" fmla="*/ 2634 h 112928"/>
                <a:gd name="connsiteX51" fmla="*/ 106663 w 117697"/>
                <a:gd name="connsiteY51" fmla="*/ 9059 h 112928"/>
                <a:gd name="connsiteX52" fmla="*/ 104028 w 117697"/>
                <a:gd name="connsiteY52" fmla="*/ 15483 h 112928"/>
                <a:gd name="connsiteX53" fmla="*/ 97684 w 117697"/>
                <a:gd name="connsiteY53" fmla="*/ 17956 h 112928"/>
                <a:gd name="connsiteX54" fmla="*/ 91259 w 117697"/>
                <a:gd name="connsiteY54" fmla="*/ 15240 h 112928"/>
                <a:gd name="connsiteX55" fmla="*/ 88787 w 117697"/>
                <a:gd name="connsiteY55" fmla="*/ 8978 h 1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697" h="112928">
                  <a:moveTo>
                    <a:pt x="122" y="112964"/>
                  </a:moveTo>
                  <a:cubicBezTo>
                    <a:pt x="122" y="110934"/>
                    <a:pt x="196" y="109616"/>
                    <a:pt x="343" y="109013"/>
                  </a:cubicBezTo>
                  <a:cubicBezTo>
                    <a:pt x="593" y="108409"/>
                    <a:pt x="1137" y="107644"/>
                    <a:pt x="1991" y="106702"/>
                  </a:cubicBezTo>
                  <a:lnTo>
                    <a:pt x="34380" y="70612"/>
                  </a:lnTo>
                  <a:cubicBezTo>
                    <a:pt x="46191" y="57321"/>
                    <a:pt x="52094" y="44876"/>
                    <a:pt x="52094" y="33286"/>
                  </a:cubicBezTo>
                  <a:cubicBezTo>
                    <a:pt x="52094" y="25757"/>
                    <a:pt x="50114" y="19303"/>
                    <a:pt x="46162" y="13923"/>
                  </a:cubicBezTo>
                  <a:cubicBezTo>
                    <a:pt x="42261" y="8536"/>
                    <a:pt x="36713" y="5850"/>
                    <a:pt x="29515" y="5850"/>
                  </a:cubicBezTo>
                  <a:cubicBezTo>
                    <a:pt x="24570" y="5850"/>
                    <a:pt x="20014" y="7359"/>
                    <a:pt x="15842" y="10383"/>
                  </a:cubicBezTo>
                  <a:cubicBezTo>
                    <a:pt x="11662" y="13401"/>
                    <a:pt x="8614" y="17603"/>
                    <a:pt x="6694" y="22990"/>
                  </a:cubicBezTo>
                  <a:cubicBezTo>
                    <a:pt x="7040" y="22887"/>
                    <a:pt x="7776" y="22842"/>
                    <a:pt x="8917" y="22842"/>
                  </a:cubicBezTo>
                  <a:cubicBezTo>
                    <a:pt x="11713" y="22842"/>
                    <a:pt x="13884" y="23718"/>
                    <a:pt x="15422" y="25477"/>
                  </a:cubicBezTo>
                  <a:cubicBezTo>
                    <a:pt x="17019" y="27228"/>
                    <a:pt x="17814" y="29289"/>
                    <a:pt x="17814" y="31659"/>
                  </a:cubicBezTo>
                  <a:cubicBezTo>
                    <a:pt x="17814" y="34676"/>
                    <a:pt x="16828" y="36928"/>
                    <a:pt x="14848" y="38415"/>
                  </a:cubicBezTo>
                  <a:cubicBezTo>
                    <a:pt x="12927" y="39842"/>
                    <a:pt x="10999" y="40557"/>
                    <a:pt x="9078" y="40557"/>
                  </a:cubicBezTo>
                  <a:cubicBezTo>
                    <a:pt x="8306" y="40557"/>
                    <a:pt x="7401" y="40482"/>
                    <a:pt x="6355" y="40335"/>
                  </a:cubicBezTo>
                  <a:cubicBezTo>
                    <a:pt x="5369" y="40188"/>
                    <a:pt x="4081" y="39335"/>
                    <a:pt x="2484" y="37782"/>
                  </a:cubicBezTo>
                  <a:cubicBezTo>
                    <a:pt x="887" y="36185"/>
                    <a:pt x="92" y="33985"/>
                    <a:pt x="92" y="31188"/>
                  </a:cubicBezTo>
                  <a:cubicBezTo>
                    <a:pt x="92" y="23328"/>
                    <a:pt x="3058" y="16271"/>
                    <a:pt x="8990" y="10008"/>
                  </a:cubicBezTo>
                  <a:cubicBezTo>
                    <a:pt x="14980" y="3745"/>
                    <a:pt x="22531" y="618"/>
                    <a:pt x="31649" y="618"/>
                  </a:cubicBezTo>
                  <a:cubicBezTo>
                    <a:pt x="41974" y="618"/>
                    <a:pt x="50519" y="3694"/>
                    <a:pt x="57274" y="9846"/>
                  </a:cubicBezTo>
                  <a:cubicBezTo>
                    <a:pt x="64089" y="15939"/>
                    <a:pt x="67496" y="23770"/>
                    <a:pt x="67496" y="33329"/>
                  </a:cubicBezTo>
                  <a:cubicBezTo>
                    <a:pt x="67496" y="36678"/>
                    <a:pt x="66974" y="39894"/>
                    <a:pt x="65929" y="42970"/>
                  </a:cubicBezTo>
                  <a:cubicBezTo>
                    <a:pt x="64935" y="45988"/>
                    <a:pt x="63758" y="48681"/>
                    <a:pt x="62389" y="51043"/>
                  </a:cubicBezTo>
                  <a:cubicBezTo>
                    <a:pt x="61064" y="53406"/>
                    <a:pt x="58591" y="56482"/>
                    <a:pt x="54971" y="60272"/>
                  </a:cubicBezTo>
                  <a:cubicBezTo>
                    <a:pt x="51343" y="64062"/>
                    <a:pt x="48075" y="67307"/>
                    <a:pt x="45161" y="69993"/>
                  </a:cubicBezTo>
                  <a:cubicBezTo>
                    <a:pt x="42254" y="72687"/>
                    <a:pt x="37530" y="76889"/>
                    <a:pt x="30994" y="82600"/>
                  </a:cubicBezTo>
                  <a:lnTo>
                    <a:pt x="13111" y="99990"/>
                  </a:lnTo>
                  <a:lnTo>
                    <a:pt x="43513" y="99990"/>
                  </a:lnTo>
                  <a:cubicBezTo>
                    <a:pt x="53403" y="99990"/>
                    <a:pt x="58731" y="99549"/>
                    <a:pt x="59504" y="98673"/>
                  </a:cubicBezTo>
                  <a:cubicBezTo>
                    <a:pt x="60601" y="97076"/>
                    <a:pt x="61837" y="92079"/>
                    <a:pt x="63213" y="83675"/>
                  </a:cubicBezTo>
                  <a:lnTo>
                    <a:pt x="67496" y="83675"/>
                  </a:lnTo>
                  <a:lnTo>
                    <a:pt x="62720" y="113009"/>
                  </a:lnTo>
                  <a:close/>
                  <a:moveTo>
                    <a:pt x="81700" y="112964"/>
                  </a:moveTo>
                  <a:lnTo>
                    <a:pt x="81700" y="107776"/>
                  </a:lnTo>
                  <a:cubicBezTo>
                    <a:pt x="87690" y="107776"/>
                    <a:pt x="91370" y="107423"/>
                    <a:pt x="92739" y="106709"/>
                  </a:cubicBezTo>
                  <a:cubicBezTo>
                    <a:pt x="94115" y="105944"/>
                    <a:pt x="94800" y="103743"/>
                    <a:pt x="94800" y="100115"/>
                  </a:cubicBezTo>
                  <a:lnTo>
                    <a:pt x="94800" y="54716"/>
                  </a:lnTo>
                  <a:cubicBezTo>
                    <a:pt x="94800" y="50543"/>
                    <a:pt x="94085" y="47960"/>
                    <a:pt x="92658" y="46966"/>
                  </a:cubicBezTo>
                  <a:cubicBezTo>
                    <a:pt x="91289" y="45980"/>
                    <a:pt x="87852" y="45480"/>
                    <a:pt x="82362" y="45480"/>
                  </a:cubicBezTo>
                  <a:lnTo>
                    <a:pt x="82362" y="40203"/>
                  </a:lnTo>
                  <a:lnTo>
                    <a:pt x="105927" y="38393"/>
                  </a:lnTo>
                  <a:lnTo>
                    <a:pt x="105927" y="100277"/>
                  </a:lnTo>
                  <a:cubicBezTo>
                    <a:pt x="105927" y="103625"/>
                    <a:pt x="106530" y="105716"/>
                    <a:pt x="107737" y="106540"/>
                  </a:cubicBezTo>
                  <a:cubicBezTo>
                    <a:pt x="108944" y="107364"/>
                    <a:pt x="112293" y="107776"/>
                    <a:pt x="117790" y="107776"/>
                  </a:cubicBezTo>
                  <a:lnTo>
                    <a:pt x="117790" y="112964"/>
                  </a:lnTo>
                  <a:cubicBezTo>
                    <a:pt x="106309" y="112618"/>
                    <a:pt x="100459" y="112449"/>
                    <a:pt x="100238" y="112449"/>
                  </a:cubicBezTo>
                  <a:cubicBezTo>
                    <a:pt x="98700" y="112449"/>
                    <a:pt x="92518" y="112618"/>
                    <a:pt x="81700" y="112964"/>
                  </a:cubicBezTo>
                  <a:close/>
                  <a:moveTo>
                    <a:pt x="88787" y="8978"/>
                  </a:moveTo>
                  <a:cubicBezTo>
                    <a:pt x="88787" y="6726"/>
                    <a:pt x="89641" y="4694"/>
                    <a:pt x="91340" y="2884"/>
                  </a:cubicBezTo>
                  <a:cubicBezTo>
                    <a:pt x="93099" y="1015"/>
                    <a:pt x="95212" y="80"/>
                    <a:pt x="97684" y="80"/>
                  </a:cubicBezTo>
                  <a:cubicBezTo>
                    <a:pt x="100157" y="80"/>
                    <a:pt x="102269" y="934"/>
                    <a:pt x="104028" y="2634"/>
                  </a:cubicBezTo>
                  <a:cubicBezTo>
                    <a:pt x="105787" y="4282"/>
                    <a:pt x="106663" y="6424"/>
                    <a:pt x="106663" y="9059"/>
                  </a:cubicBezTo>
                  <a:cubicBezTo>
                    <a:pt x="106663" y="11641"/>
                    <a:pt x="105787" y="13783"/>
                    <a:pt x="104028" y="15483"/>
                  </a:cubicBezTo>
                  <a:cubicBezTo>
                    <a:pt x="102269" y="17131"/>
                    <a:pt x="100157" y="17956"/>
                    <a:pt x="97684" y="17956"/>
                  </a:cubicBezTo>
                  <a:cubicBezTo>
                    <a:pt x="95101" y="17956"/>
                    <a:pt x="92960" y="17051"/>
                    <a:pt x="91259" y="15240"/>
                  </a:cubicBezTo>
                  <a:cubicBezTo>
                    <a:pt x="89611" y="13422"/>
                    <a:pt x="88787" y="11340"/>
                    <a:pt x="88787" y="8978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72403D3-580D-927B-4C27-D12F7A30B026}"/>
                </a:ext>
              </a:extLst>
            </p:cNvPr>
            <p:cNvSpPr/>
            <p:nvPr/>
          </p:nvSpPr>
          <p:spPr>
            <a:xfrm>
              <a:off x="2248014" y="4723175"/>
              <a:ext cx="177859" cy="114863"/>
            </a:xfrm>
            <a:custGeom>
              <a:avLst/>
              <a:gdLst>
                <a:gd name="connsiteX0" fmla="*/ 42 w 177859"/>
                <a:gd name="connsiteY0" fmla="*/ 8195 h 114863"/>
                <a:gd name="connsiteX1" fmla="*/ 42 w 177859"/>
                <a:gd name="connsiteY1" fmla="*/ 78 h 114863"/>
                <a:gd name="connsiteX2" fmla="*/ 24129 w 177859"/>
                <a:gd name="connsiteY2" fmla="*/ 836 h 114863"/>
                <a:gd name="connsiteX3" fmla="*/ 52529 w 177859"/>
                <a:gd name="connsiteY3" fmla="*/ 78 h 114863"/>
                <a:gd name="connsiteX4" fmla="*/ 52529 w 177859"/>
                <a:gd name="connsiteY4" fmla="*/ 8195 h 114863"/>
                <a:gd name="connsiteX5" fmla="*/ 37185 w 177859"/>
                <a:gd name="connsiteY5" fmla="*/ 15172 h 114863"/>
                <a:gd name="connsiteX6" fmla="*/ 38458 w 177859"/>
                <a:gd name="connsiteY6" fmla="*/ 19860 h 114863"/>
                <a:gd name="connsiteX7" fmla="*/ 63178 w 177859"/>
                <a:gd name="connsiteY7" fmla="*/ 89199 h 114863"/>
                <a:gd name="connsiteX8" fmla="*/ 85484 w 177859"/>
                <a:gd name="connsiteY8" fmla="*/ 26321 h 114863"/>
                <a:gd name="connsiteX9" fmla="*/ 79530 w 177859"/>
                <a:gd name="connsiteY9" fmla="*/ 12125 h 114863"/>
                <a:gd name="connsiteX10" fmla="*/ 63178 w 177859"/>
                <a:gd name="connsiteY10" fmla="*/ 8195 h 114863"/>
                <a:gd name="connsiteX11" fmla="*/ 63178 w 177859"/>
                <a:gd name="connsiteY11" fmla="*/ 78 h 114863"/>
                <a:gd name="connsiteX12" fmla="*/ 86249 w 177859"/>
                <a:gd name="connsiteY12" fmla="*/ 836 h 114863"/>
                <a:gd name="connsiteX13" fmla="*/ 113250 w 177859"/>
                <a:gd name="connsiteY13" fmla="*/ 78 h 114863"/>
                <a:gd name="connsiteX14" fmla="*/ 113250 w 177859"/>
                <a:gd name="connsiteY14" fmla="*/ 8195 h 114863"/>
                <a:gd name="connsiteX15" fmla="*/ 97906 w 177859"/>
                <a:gd name="connsiteY15" fmla="*/ 15172 h 114863"/>
                <a:gd name="connsiteX16" fmla="*/ 99179 w 177859"/>
                <a:gd name="connsiteY16" fmla="*/ 20118 h 114863"/>
                <a:gd name="connsiteX17" fmla="*/ 124907 w 177859"/>
                <a:gd name="connsiteY17" fmla="*/ 92504 h 114863"/>
                <a:gd name="connsiteX18" fmla="*/ 148486 w 177859"/>
                <a:gd name="connsiteY18" fmla="*/ 26072 h 114863"/>
                <a:gd name="connsiteX19" fmla="*/ 149885 w 177859"/>
                <a:gd name="connsiteY19" fmla="*/ 20618 h 114863"/>
                <a:gd name="connsiteX20" fmla="*/ 145830 w 177859"/>
                <a:gd name="connsiteY20" fmla="*/ 11750 h 114863"/>
                <a:gd name="connsiteX21" fmla="*/ 134798 w 177859"/>
                <a:gd name="connsiteY21" fmla="*/ 8203 h 114863"/>
                <a:gd name="connsiteX22" fmla="*/ 134798 w 177859"/>
                <a:gd name="connsiteY22" fmla="*/ 86 h 114863"/>
                <a:gd name="connsiteX23" fmla="*/ 158885 w 177859"/>
                <a:gd name="connsiteY23" fmla="*/ 844 h 114863"/>
                <a:gd name="connsiteX24" fmla="*/ 177902 w 177859"/>
                <a:gd name="connsiteY24" fmla="*/ 86 h 114863"/>
                <a:gd name="connsiteX25" fmla="*/ 177902 w 177859"/>
                <a:gd name="connsiteY25" fmla="*/ 8203 h 114863"/>
                <a:gd name="connsiteX26" fmla="*/ 156096 w 177859"/>
                <a:gd name="connsiteY26" fmla="*/ 24805 h 114863"/>
                <a:gd name="connsiteX27" fmla="*/ 125673 w 177859"/>
                <a:gd name="connsiteY27" fmla="*/ 109997 h 114863"/>
                <a:gd name="connsiteX28" fmla="*/ 120477 w 177859"/>
                <a:gd name="connsiteY28" fmla="*/ 114942 h 114863"/>
                <a:gd name="connsiteX29" fmla="*/ 115274 w 177859"/>
                <a:gd name="connsiteY29" fmla="*/ 109997 h 114863"/>
                <a:gd name="connsiteX30" fmla="*/ 88781 w 177859"/>
                <a:gd name="connsiteY30" fmla="*/ 36220 h 114863"/>
                <a:gd name="connsiteX31" fmla="*/ 62545 w 177859"/>
                <a:gd name="connsiteY31" fmla="*/ 109739 h 114863"/>
                <a:gd name="connsiteX32" fmla="*/ 60639 w 177859"/>
                <a:gd name="connsiteY32" fmla="*/ 113919 h 114863"/>
                <a:gd name="connsiteX33" fmla="*/ 57342 w 177859"/>
                <a:gd name="connsiteY33" fmla="*/ 114935 h 114863"/>
                <a:gd name="connsiteX34" fmla="*/ 54045 w 177859"/>
                <a:gd name="connsiteY34" fmla="*/ 113537 h 114863"/>
                <a:gd name="connsiteX35" fmla="*/ 51896 w 177859"/>
                <a:gd name="connsiteY35" fmla="*/ 109099 h 114863"/>
                <a:gd name="connsiteX36" fmla="*/ 19184 w 177859"/>
                <a:gd name="connsiteY36" fmla="*/ 17196 h 114863"/>
                <a:gd name="connsiteX37" fmla="*/ 13480 w 177859"/>
                <a:gd name="connsiteY37" fmla="*/ 9719 h 114863"/>
                <a:gd name="connsiteX38" fmla="*/ 42 w 177859"/>
                <a:gd name="connsiteY38" fmla="*/ 8195 h 11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859" h="114863">
                  <a:moveTo>
                    <a:pt x="42" y="8195"/>
                  </a:moveTo>
                  <a:lnTo>
                    <a:pt x="42" y="78"/>
                  </a:lnTo>
                  <a:cubicBezTo>
                    <a:pt x="9425" y="586"/>
                    <a:pt x="17454" y="836"/>
                    <a:pt x="24129" y="836"/>
                  </a:cubicBezTo>
                  <a:cubicBezTo>
                    <a:pt x="27426" y="836"/>
                    <a:pt x="36890" y="586"/>
                    <a:pt x="52529" y="78"/>
                  </a:cubicBezTo>
                  <a:lnTo>
                    <a:pt x="52529" y="8195"/>
                  </a:lnTo>
                  <a:cubicBezTo>
                    <a:pt x="42299" y="8195"/>
                    <a:pt x="37185" y="10521"/>
                    <a:pt x="37185" y="15172"/>
                  </a:cubicBezTo>
                  <a:cubicBezTo>
                    <a:pt x="37185" y="16188"/>
                    <a:pt x="37611" y="17748"/>
                    <a:pt x="38458" y="19860"/>
                  </a:cubicBezTo>
                  <a:lnTo>
                    <a:pt x="63178" y="89199"/>
                  </a:lnTo>
                  <a:lnTo>
                    <a:pt x="85484" y="26321"/>
                  </a:lnTo>
                  <a:cubicBezTo>
                    <a:pt x="82356" y="17873"/>
                    <a:pt x="80376" y="13141"/>
                    <a:pt x="79530" y="12125"/>
                  </a:cubicBezTo>
                  <a:cubicBezTo>
                    <a:pt x="77418" y="9505"/>
                    <a:pt x="71965" y="8195"/>
                    <a:pt x="63178" y="8195"/>
                  </a:cubicBezTo>
                  <a:lnTo>
                    <a:pt x="63178" y="78"/>
                  </a:lnTo>
                  <a:cubicBezTo>
                    <a:pt x="70949" y="586"/>
                    <a:pt x="78639" y="836"/>
                    <a:pt x="86249" y="836"/>
                  </a:cubicBezTo>
                  <a:cubicBezTo>
                    <a:pt x="89207" y="836"/>
                    <a:pt x="98208" y="586"/>
                    <a:pt x="113250" y="78"/>
                  </a:cubicBezTo>
                  <a:lnTo>
                    <a:pt x="113250" y="8195"/>
                  </a:lnTo>
                  <a:cubicBezTo>
                    <a:pt x="103021" y="8195"/>
                    <a:pt x="97906" y="10521"/>
                    <a:pt x="97906" y="15172"/>
                  </a:cubicBezTo>
                  <a:cubicBezTo>
                    <a:pt x="97906" y="15849"/>
                    <a:pt x="98333" y="17498"/>
                    <a:pt x="99179" y="20118"/>
                  </a:cubicBezTo>
                  <a:lnTo>
                    <a:pt x="124907" y="92504"/>
                  </a:lnTo>
                  <a:lnTo>
                    <a:pt x="148486" y="26072"/>
                  </a:lnTo>
                  <a:cubicBezTo>
                    <a:pt x="149333" y="23790"/>
                    <a:pt x="149796" y="21972"/>
                    <a:pt x="149885" y="20618"/>
                  </a:cubicBezTo>
                  <a:cubicBezTo>
                    <a:pt x="149885" y="16821"/>
                    <a:pt x="148531" y="13862"/>
                    <a:pt x="145830" y="11750"/>
                  </a:cubicBezTo>
                  <a:cubicBezTo>
                    <a:pt x="143122" y="9550"/>
                    <a:pt x="139449" y="8365"/>
                    <a:pt x="134798" y="8203"/>
                  </a:cubicBezTo>
                  <a:lnTo>
                    <a:pt x="134798" y="86"/>
                  </a:lnTo>
                  <a:cubicBezTo>
                    <a:pt x="144689" y="593"/>
                    <a:pt x="152718" y="844"/>
                    <a:pt x="158885" y="844"/>
                  </a:cubicBezTo>
                  <a:cubicBezTo>
                    <a:pt x="165818" y="844"/>
                    <a:pt x="172154" y="593"/>
                    <a:pt x="177902" y="86"/>
                  </a:cubicBezTo>
                  <a:lnTo>
                    <a:pt x="177902" y="8203"/>
                  </a:lnTo>
                  <a:cubicBezTo>
                    <a:pt x="167164" y="8541"/>
                    <a:pt x="159901" y="14076"/>
                    <a:pt x="156096" y="24805"/>
                  </a:cubicBezTo>
                  <a:lnTo>
                    <a:pt x="125673" y="109997"/>
                  </a:lnTo>
                  <a:cubicBezTo>
                    <a:pt x="123730" y="113117"/>
                    <a:pt x="121993" y="114766"/>
                    <a:pt x="120477" y="114942"/>
                  </a:cubicBezTo>
                  <a:cubicBezTo>
                    <a:pt x="118196" y="114942"/>
                    <a:pt x="116459" y="113294"/>
                    <a:pt x="115274" y="109997"/>
                  </a:cubicBezTo>
                  <a:lnTo>
                    <a:pt x="88781" y="36220"/>
                  </a:lnTo>
                  <a:lnTo>
                    <a:pt x="62545" y="109739"/>
                  </a:lnTo>
                  <a:cubicBezTo>
                    <a:pt x="61868" y="111859"/>
                    <a:pt x="61235" y="113250"/>
                    <a:pt x="60639" y="113919"/>
                  </a:cubicBezTo>
                  <a:cubicBezTo>
                    <a:pt x="60050" y="114596"/>
                    <a:pt x="58946" y="114935"/>
                    <a:pt x="57342" y="114935"/>
                  </a:cubicBezTo>
                  <a:cubicBezTo>
                    <a:pt x="55826" y="114935"/>
                    <a:pt x="54722" y="114471"/>
                    <a:pt x="54045" y="113537"/>
                  </a:cubicBezTo>
                  <a:cubicBezTo>
                    <a:pt x="53368" y="112697"/>
                    <a:pt x="52654" y="111219"/>
                    <a:pt x="51896" y="109099"/>
                  </a:cubicBezTo>
                  <a:lnTo>
                    <a:pt x="19184" y="17196"/>
                  </a:lnTo>
                  <a:cubicBezTo>
                    <a:pt x="17668" y="13222"/>
                    <a:pt x="15762" y="10727"/>
                    <a:pt x="13480" y="9719"/>
                  </a:cubicBezTo>
                  <a:cubicBezTo>
                    <a:pt x="11287" y="8704"/>
                    <a:pt x="6805" y="8195"/>
                    <a:pt x="42" y="8195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542B579-CD00-3521-9FA6-B6F74C927919}"/>
                </a:ext>
              </a:extLst>
            </p:cNvPr>
            <p:cNvSpPr/>
            <p:nvPr/>
          </p:nvSpPr>
          <p:spPr>
            <a:xfrm>
              <a:off x="2445684" y="4774153"/>
              <a:ext cx="111073" cy="112884"/>
            </a:xfrm>
            <a:custGeom>
              <a:avLst/>
              <a:gdLst>
                <a:gd name="connsiteX0" fmla="*/ 48 w 111073"/>
                <a:gd name="connsiteY0" fmla="*/ 16638 h 112884"/>
                <a:gd name="connsiteX1" fmla="*/ 48 w 111073"/>
                <a:gd name="connsiteY1" fmla="*/ 11362 h 112884"/>
                <a:gd name="connsiteX2" fmla="*/ 30781 w 111073"/>
                <a:gd name="connsiteY2" fmla="*/ 566 h 112884"/>
                <a:gd name="connsiteX3" fmla="*/ 34159 w 111073"/>
                <a:gd name="connsiteY3" fmla="*/ 1228 h 112884"/>
                <a:gd name="connsiteX4" fmla="*/ 34652 w 111073"/>
                <a:gd name="connsiteY4" fmla="*/ 4937 h 112884"/>
                <a:gd name="connsiteX5" fmla="*/ 34652 w 111073"/>
                <a:gd name="connsiteY5" fmla="*/ 99614 h 112884"/>
                <a:gd name="connsiteX6" fmla="*/ 37125 w 111073"/>
                <a:gd name="connsiteY6" fmla="*/ 106208 h 112884"/>
                <a:gd name="connsiteX7" fmla="*/ 50393 w 111073"/>
                <a:gd name="connsiteY7" fmla="*/ 107776 h 112884"/>
                <a:gd name="connsiteX8" fmla="*/ 55751 w 111073"/>
                <a:gd name="connsiteY8" fmla="*/ 107776 h 112884"/>
                <a:gd name="connsiteX9" fmla="*/ 55751 w 111073"/>
                <a:gd name="connsiteY9" fmla="*/ 112964 h 112884"/>
                <a:gd name="connsiteX10" fmla="*/ 28389 w 111073"/>
                <a:gd name="connsiteY10" fmla="*/ 112449 h 112884"/>
                <a:gd name="connsiteX11" fmla="*/ 1116 w 111073"/>
                <a:gd name="connsiteY11" fmla="*/ 112964 h 112884"/>
                <a:gd name="connsiteX12" fmla="*/ 1116 w 111073"/>
                <a:gd name="connsiteY12" fmla="*/ 107776 h 112884"/>
                <a:gd name="connsiteX13" fmla="*/ 6473 w 111073"/>
                <a:gd name="connsiteY13" fmla="*/ 107776 h 112884"/>
                <a:gd name="connsiteX14" fmla="*/ 19661 w 111073"/>
                <a:gd name="connsiteY14" fmla="*/ 106290 h 112884"/>
                <a:gd name="connsiteX15" fmla="*/ 22215 w 111073"/>
                <a:gd name="connsiteY15" fmla="*/ 99614 h 112884"/>
                <a:gd name="connsiteX16" fmla="*/ 22215 w 111073"/>
                <a:gd name="connsiteY16" fmla="*/ 12193 h 112884"/>
                <a:gd name="connsiteX17" fmla="*/ 48 w 111073"/>
                <a:gd name="connsiteY17" fmla="*/ 16646 h 112884"/>
                <a:gd name="connsiteX18" fmla="*/ 75032 w 111073"/>
                <a:gd name="connsiteY18" fmla="*/ 112964 h 112884"/>
                <a:gd name="connsiteX19" fmla="*/ 75032 w 111073"/>
                <a:gd name="connsiteY19" fmla="*/ 107776 h 112884"/>
                <a:gd name="connsiteX20" fmla="*/ 86071 w 111073"/>
                <a:gd name="connsiteY20" fmla="*/ 106702 h 112884"/>
                <a:gd name="connsiteX21" fmla="*/ 88132 w 111073"/>
                <a:gd name="connsiteY21" fmla="*/ 100108 h 112884"/>
                <a:gd name="connsiteX22" fmla="*/ 88132 w 111073"/>
                <a:gd name="connsiteY22" fmla="*/ 54708 h 112884"/>
                <a:gd name="connsiteX23" fmla="*/ 85990 w 111073"/>
                <a:gd name="connsiteY23" fmla="*/ 46958 h 112884"/>
                <a:gd name="connsiteX24" fmla="*/ 75687 w 111073"/>
                <a:gd name="connsiteY24" fmla="*/ 45472 h 112884"/>
                <a:gd name="connsiteX25" fmla="*/ 75687 w 111073"/>
                <a:gd name="connsiteY25" fmla="*/ 40196 h 112884"/>
                <a:gd name="connsiteX26" fmla="*/ 99259 w 111073"/>
                <a:gd name="connsiteY26" fmla="*/ 38385 h 112884"/>
                <a:gd name="connsiteX27" fmla="*/ 99259 w 111073"/>
                <a:gd name="connsiteY27" fmla="*/ 100270 h 112884"/>
                <a:gd name="connsiteX28" fmla="*/ 101070 w 111073"/>
                <a:gd name="connsiteY28" fmla="*/ 106532 h 112884"/>
                <a:gd name="connsiteX29" fmla="*/ 111122 w 111073"/>
                <a:gd name="connsiteY29" fmla="*/ 107768 h 112884"/>
                <a:gd name="connsiteX30" fmla="*/ 111122 w 111073"/>
                <a:gd name="connsiteY30" fmla="*/ 112957 h 112884"/>
                <a:gd name="connsiteX31" fmla="*/ 93571 w 111073"/>
                <a:gd name="connsiteY31" fmla="*/ 112442 h 112884"/>
                <a:gd name="connsiteX32" fmla="*/ 75032 w 111073"/>
                <a:gd name="connsiteY32" fmla="*/ 112957 h 112884"/>
                <a:gd name="connsiteX33" fmla="*/ 82119 w 111073"/>
                <a:gd name="connsiteY33" fmla="*/ 8977 h 112884"/>
                <a:gd name="connsiteX34" fmla="*/ 84673 w 111073"/>
                <a:gd name="connsiteY34" fmla="*/ 2884 h 112884"/>
                <a:gd name="connsiteX35" fmla="*/ 91017 w 111073"/>
                <a:gd name="connsiteY35" fmla="*/ 80 h 112884"/>
                <a:gd name="connsiteX36" fmla="*/ 97360 w 111073"/>
                <a:gd name="connsiteY36" fmla="*/ 2634 h 112884"/>
                <a:gd name="connsiteX37" fmla="*/ 99995 w 111073"/>
                <a:gd name="connsiteY37" fmla="*/ 9058 h 112884"/>
                <a:gd name="connsiteX38" fmla="*/ 97360 w 111073"/>
                <a:gd name="connsiteY38" fmla="*/ 15483 h 112884"/>
                <a:gd name="connsiteX39" fmla="*/ 91017 w 111073"/>
                <a:gd name="connsiteY39" fmla="*/ 17956 h 112884"/>
                <a:gd name="connsiteX40" fmla="*/ 84592 w 111073"/>
                <a:gd name="connsiteY40" fmla="*/ 15240 h 112884"/>
                <a:gd name="connsiteX41" fmla="*/ 82119 w 111073"/>
                <a:gd name="connsiteY41" fmla="*/ 8977 h 11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1073" h="112884">
                  <a:moveTo>
                    <a:pt x="48" y="16638"/>
                  </a:moveTo>
                  <a:lnTo>
                    <a:pt x="48" y="11362"/>
                  </a:lnTo>
                  <a:cubicBezTo>
                    <a:pt x="13560" y="11362"/>
                    <a:pt x="23804" y="7763"/>
                    <a:pt x="30781" y="566"/>
                  </a:cubicBezTo>
                  <a:cubicBezTo>
                    <a:pt x="32709" y="566"/>
                    <a:pt x="33835" y="787"/>
                    <a:pt x="34159" y="1228"/>
                  </a:cubicBezTo>
                  <a:cubicBezTo>
                    <a:pt x="34490" y="1670"/>
                    <a:pt x="34652" y="2906"/>
                    <a:pt x="34652" y="4937"/>
                  </a:cubicBezTo>
                  <a:lnTo>
                    <a:pt x="34652" y="99614"/>
                  </a:lnTo>
                  <a:cubicBezTo>
                    <a:pt x="34652" y="102963"/>
                    <a:pt x="35476" y="105163"/>
                    <a:pt x="37125" y="106208"/>
                  </a:cubicBezTo>
                  <a:cubicBezTo>
                    <a:pt x="38773" y="107254"/>
                    <a:pt x="43196" y="107776"/>
                    <a:pt x="50393" y="107776"/>
                  </a:cubicBezTo>
                  <a:lnTo>
                    <a:pt x="55751" y="107776"/>
                  </a:lnTo>
                  <a:lnTo>
                    <a:pt x="55751" y="112964"/>
                  </a:lnTo>
                  <a:cubicBezTo>
                    <a:pt x="51792" y="112618"/>
                    <a:pt x="42674" y="112449"/>
                    <a:pt x="28389" y="112449"/>
                  </a:cubicBezTo>
                  <a:cubicBezTo>
                    <a:pt x="14112" y="112449"/>
                    <a:pt x="5016" y="112618"/>
                    <a:pt x="1116" y="112964"/>
                  </a:cubicBezTo>
                  <a:lnTo>
                    <a:pt x="1116" y="107776"/>
                  </a:lnTo>
                  <a:lnTo>
                    <a:pt x="6473" y="107776"/>
                  </a:lnTo>
                  <a:cubicBezTo>
                    <a:pt x="13560" y="107776"/>
                    <a:pt x="17954" y="107283"/>
                    <a:pt x="19661" y="106290"/>
                  </a:cubicBezTo>
                  <a:cubicBezTo>
                    <a:pt x="21361" y="105244"/>
                    <a:pt x="22215" y="103022"/>
                    <a:pt x="22215" y="99614"/>
                  </a:cubicBezTo>
                  <a:lnTo>
                    <a:pt x="22215" y="12193"/>
                  </a:lnTo>
                  <a:cubicBezTo>
                    <a:pt x="16335" y="15159"/>
                    <a:pt x="8946" y="16646"/>
                    <a:pt x="48" y="16646"/>
                  </a:cubicBezTo>
                  <a:close/>
                  <a:moveTo>
                    <a:pt x="75032" y="112964"/>
                  </a:moveTo>
                  <a:lnTo>
                    <a:pt x="75032" y="107776"/>
                  </a:lnTo>
                  <a:cubicBezTo>
                    <a:pt x="81016" y="107776"/>
                    <a:pt x="84703" y="107415"/>
                    <a:pt x="86071" y="106702"/>
                  </a:cubicBezTo>
                  <a:cubicBezTo>
                    <a:pt x="87448" y="105929"/>
                    <a:pt x="88132" y="103735"/>
                    <a:pt x="88132" y="100108"/>
                  </a:cubicBezTo>
                  <a:lnTo>
                    <a:pt x="88132" y="54708"/>
                  </a:lnTo>
                  <a:cubicBezTo>
                    <a:pt x="88132" y="50528"/>
                    <a:pt x="87418" y="47945"/>
                    <a:pt x="85990" y="46958"/>
                  </a:cubicBezTo>
                  <a:cubicBezTo>
                    <a:pt x="84614" y="45965"/>
                    <a:pt x="81185" y="45472"/>
                    <a:pt x="75687" y="45472"/>
                  </a:cubicBezTo>
                  <a:lnTo>
                    <a:pt x="75687" y="40196"/>
                  </a:lnTo>
                  <a:lnTo>
                    <a:pt x="99259" y="38385"/>
                  </a:lnTo>
                  <a:lnTo>
                    <a:pt x="99259" y="100270"/>
                  </a:lnTo>
                  <a:cubicBezTo>
                    <a:pt x="99259" y="103618"/>
                    <a:pt x="99863" y="105708"/>
                    <a:pt x="101070" y="106532"/>
                  </a:cubicBezTo>
                  <a:cubicBezTo>
                    <a:pt x="102277" y="107356"/>
                    <a:pt x="105625" y="107768"/>
                    <a:pt x="111122" y="107768"/>
                  </a:cubicBezTo>
                  <a:lnTo>
                    <a:pt x="111122" y="112957"/>
                  </a:lnTo>
                  <a:cubicBezTo>
                    <a:pt x="99642" y="112611"/>
                    <a:pt x="93791" y="112442"/>
                    <a:pt x="93571" y="112442"/>
                  </a:cubicBezTo>
                  <a:cubicBezTo>
                    <a:pt x="92032" y="112442"/>
                    <a:pt x="85851" y="112611"/>
                    <a:pt x="75032" y="112957"/>
                  </a:cubicBezTo>
                  <a:close/>
                  <a:moveTo>
                    <a:pt x="82119" y="8977"/>
                  </a:moveTo>
                  <a:cubicBezTo>
                    <a:pt x="82119" y="6725"/>
                    <a:pt x="82966" y="4694"/>
                    <a:pt x="84673" y="2884"/>
                  </a:cubicBezTo>
                  <a:cubicBezTo>
                    <a:pt x="86432" y="1014"/>
                    <a:pt x="88544" y="80"/>
                    <a:pt x="91017" y="80"/>
                  </a:cubicBezTo>
                  <a:cubicBezTo>
                    <a:pt x="93490" y="80"/>
                    <a:pt x="95602" y="926"/>
                    <a:pt x="97360" y="2634"/>
                  </a:cubicBezTo>
                  <a:cubicBezTo>
                    <a:pt x="99120" y="4282"/>
                    <a:pt x="99995" y="6424"/>
                    <a:pt x="99995" y="9058"/>
                  </a:cubicBezTo>
                  <a:cubicBezTo>
                    <a:pt x="99995" y="11634"/>
                    <a:pt x="99120" y="13776"/>
                    <a:pt x="97360" y="15483"/>
                  </a:cubicBezTo>
                  <a:cubicBezTo>
                    <a:pt x="95602" y="17131"/>
                    <a:pt x="93490" y="17956"/>
                    <a:pt x="91017" y="17956"/>
                  </a:cubicBezTo>
                  <a:cubicBezTo>
                    <a:pt x="88434" y="17956"/>
                    <a:pt x="86292" y="17051"/>
                    <a:pt x="84592" y="15240"/>
                  </a:cubicBezTo>
                  <a:cubicBezTo>
                    <a:pt x="82944" y="13430"/>
                    <a:pt x="82119" y="11340"/>
                    <a:pt x="82119" y="8977"/>
                  </a:cubicBezTo>
                  <a:close/>
                </a:path>
              </a:pathLst>
            </a:custGeom>
            <a:solidFill>
              <a:srgbClr val="000000"/>
            </a:solidFill>
            <a:ln w="1946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72" name="Graphic 2011">
              <a:extLst>
                <a:ext uri="{FF2B5EF4-FFF2-40B4-BE49-F238E27FC236}">
                  <a16:creationId xmlns:a16="http://schemas.microsoft.com/office/drawing/2014/main" id="{1922472F-47F7-7565-6278-1542B78ECFF2}"/>
                </a:ext>
              </a:extLst>
            </p:cNvPr>
            <p:cNvGrpSpPr/>
            <p:nvPr/>
          </p:nvGrpSpPr>
          <p:grpSpPr>
            <a:xfrm>
              <a:off x="2364697" y="4455480"/>
              <a:ext cx="75253" cy="215605"/>
              <a:chOff x="2364697" y="4455480"/>
              <a:chExt cx="75253" cy="215605"/>
            </a:xfrm>
            <a:solidFill>
              <a:srgbClr val="000000"/>
            </a:solidFill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EF26336-9672-F7A1-FD0E-4093A573C5A6}"/>
                  </a:ext>
                </a:extLst>
              </p:cNvPr>
              <p:cNvSpPr/>
              <p:nvPr/>
            </p:nvSpPr>
            <p:spPr>
              <a:xfrm>
                <a:off x="2398070" y="4477330"/>
                <a:ext cx="8625" cy="193755"/>
              </a:xfrm>
              <a:custGeom>
                <a:avLst/>
                <a:gdLst>
                  <a:gd name="connsiteX0" fmla="*/ 1333 w 8625"/>
                  <a:gd name="connsiteY0" fmla="*/ 70 h 193755"/>
                  <a:gd name="connsiteX1" fmla="*/ 45 w 8625"/>
                  <a:gd name="connsiteY1" fmla="*/ 193826 h 193755"/>
                  <a:gd name="connsiteX2" fmla="*/ 7375 w 8625"/>
                  <a:gd name="connsiteY2" fmla="*/ 193826 h 193755"/>
                  <a:gd name="connsiteX3" fmla="*/ 8670 w 8625"/>
                  <a:gd name="connsiteY3" fmla="*/ 210 h 1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5" h="193755">
                    <a:moveTo>
                      <a:pt x="1333" y="70"/>
                    </a:moveTo>
                    <a:lnTo>
                      <a:pt x="45" y="193826"/>
                    </a:lnTo>
                    <a:lnTo>
                      <a:pt x="7375" y="193826"/>
                    </a:lnTo>
                    <a:lnTo>
                      <a:pt x="867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grpSp>
            <p:nvGrpSpPr>
              <p:cNvPr id="174" name="Graphic 2011">
                <a:extLst>
                  <a:ext uri="{FF2B5EF4-FFF2-40B4-BE49-F238E27FC236}">
                    <a16:creationId xmlns:a16="http://schemas.microsoft.com/office/drawing/2014/main" id="{C28897C0-85BD-90CD-5780-E91E4F7CB865}"/>
                  </a:ext>
                </a:extLst>
              </p:cNvPr>
              <p:cNvGrpSpPr/>
              <p:nvPr/>
            </p:nvGrpSpPr>
            <p:grpSpPr>
              <a:xfrm>
                <a:off x="2364697" y="4455480"/>
                <a:ext cx="75253" cy="100468"/>
                <a:chOff x="2364697" y="4455480"/>
                <a:chExt cx="75253" cy="100468"/>
              </a:xfrm>
              <a:solidFill>
                <a:srgbClr val="000000"/>
              </a:solidFill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36F878D1-F8C3-4F0D-3D98-BFE0FEEB23FC}"/>
                    </a:ext>
                  </a:extLst>
                </p:cNvPr>
                <p:cNvSpPr/>
                <p:nvPr/>
              </p:nvSpPr>
              <p:spPr>
                <a:xfrm>
                  <a:off x="2367580" y="4458255"/>
                  <a:ext cx="69618" cy="94913"/>
                </a:xfrm>
                <a:custGeom>
                  <a:avLst/>
                  <a:gdLst>
                    <a:gd name="connsiteX0" fmla="*/ 45 w 69618"/>
                    <a:gd name="connsiteY0" fmla="*/ 94480 h 94913"/>
                    <a:gd name="connsiteX1" fmla="*/ 35531 w 69618"/>
                    <a:gd name="connsiteY1" fmla="*/ 68 h 94913"/>
                    <a:gd name="connsiteX2" fmla="*/ 69664 w 69618"/>
                    <a:gd name="connsiteY2" fmla="*/ 94981 h 94913"/>
                    <a:gd name="connsiteX3" fmla="*/ 45 w 69618"/>
                    <a:gd name="connsiteY3" fmla="*/ 94480 h 94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18" h="94913">
                      <a:moveTo>
                        <a:pt x="45" y="94480"/>
                      </a:moveTo>
                      <a:lnTo>
                        <a:pt x="35531" y="68"/>
                      </a:lnTo>
                      <a:lnTo>
                        <a:pt x="69664" y="94981"/>
                      </a:lnTo>
                      <a:cubicBezTo>
                        <a:pt x="49220" y="79710"/>
                        <a:pt x="21100" y="79592"/>
                        <a:pt x="45" y="944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4206331C-4A9C-A64B-CFC3-9233484BC90C}"/>
                    </a:ext>
                  </a:extLst>
                </p:cNvPr>
                <p:cNvSpPr/>
                <p:nvPr/>
              </p:nvSpPr>
              <p:spPr>
                <a:xfrm>
                  <a:off x="2364697" y="4455480"/>
                  <a:ext cx="75253" cy="100468"/>
                </a:xfrm>
                <a:custGeom>
                  <a:avLst/>
                  <a:gdLst>
                    <a:gd name="connsiteX0" fmla="*/ 38444 w 75253"/>
                    <a:gd name="connsiteY0" fmla="*/ 68 h 100468"/>
                    <a:gd name="connsiteX1" fmla="*/ 35861 w 75253"/>
                    <a:gd name="connsiteY1" fmla="*/ 1937 h 100468"/>
                    <a:gd name="connsiteX2" fmla="*/ 352 w 75253"/>
                    <a:gd name="connsiteY2" fmla="*/ 96224 h 100468"/>
                    <a:gd name="connsiteX3" fmla="*/ 1500 w 75253"/>
                    <a:gd name="connsiteY3" fmla="*/ 99882 h 100468"/>
                    <a:gd name="connsiteX4" fmla="*/ 4525 w 75253"/>
                    <a:gd name="connsiteY4" fmla="*/ 99536 h 100468"/>
                    <a:gd name="connsiteX5" fmla="*/ 70928 w 75253"/>
                    <a:gd name="connsiteY5" fmla="*/ 99970 h 100468"/>
                    <a:gd name="connsiteX6" fmla="*/ 74733 w 75253"/>
                    <a:gd name="connsiteY6" fmla="*/ 99492 h 100468"/>
                    <a:gd name="connsiteX7" fmla="*/ 75101 w 75253"/>
                    <a:gd name="connsiteY7" fmla="*/ 96806 h 100468"/>
                    <a:gd name="connsiteX8" fmla="*/ 41034 w 75253"/>
                    <a:gd name="connsiteY8" fmla="*/ 1937 h 100468"/>
                    <a:gd name="connsiteX9" fmla="*/ 38444 w 75253"/>
                    <a:gd name="connsiteY9" fmla="*/ 68 h 100468"/>
                    <a:gd name="connsiteX10" fmla="*/ 38297 w 75253"/>
                    <a:gd name="connsiteY10" fmla="*/ 10702 h 100468"/>
                    <a:gd name="connsiteX11" fmla="*/ 68771 w 75253"/>
                    <a:gd name="connsiteY11" fmla="*/ 95650 h 100468"/>
                    <a:gd name="connsiteX12" fmla="*/ 6674 w 75253"/>
                    <a:gd name="connsiteY12" fmla="*/ 95077 h 100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53" h="100468">
                      <a:moveTo>
                        <a:pt x="38444" y="68"/>
                      </a:moveTo>
                      <a:cubicBezTo>
                        <a:pt x="37266" y="60"/>
                        <a:pt x="36221" y="819"/>
                        <a:pt x="35861" y="1937"/>
                      </a:cubicBezTo>
                      <a:lnTo>
                        <a:pt x="352" y="96224"/>
                      </a:lnTo>
                      <a:cubicBezTo>
                        <a:pt x="-340" y="97549"/>
                        <a:pt x="176" y="99190"/>
                        <a:pt x="1500" y="99882"/>
                      </a:cubicBezTo>
                      <a:cubicBezTo>
                        <a:pt x="2486" y="100397"/>
                        <a:pt x="3686" y="100257"/>
                        <a:pt x="4525" y="99536"/>
                      </a:cubicBezTo>
                      <a:cubicBezTo>
                        <a:pt x="24645" y="85310"/>
                        <a:pt x="51433" y="85399"/>
                        <a:pt x="70928" y="99970"/>
                      </a:cubicBezTo>
                      <a:cubicBezTo>
                        <a:pt x="72113" y="100883"/>
                        <a:pt x="73813" y="100669"/>
                        <a:pt x="74733" y="99492"/>
                      </a:cubicBezTo>
                      <a:cubicBezTo>
                        <a:pt x="75321" y="98727"/>
                        <a:pt x="75461" y="97704"/>
                        <a:pt x="75101" y="96806"/>
                      </a:cubicBezTo>
                      <a:lnTo>
                        <a:pt x="41034" y="1937"/>
                      </a:lnTo>
                      <a:cubicBezTo>
                        <a:pt x="40666" y="819"/>
                        <a:pt x="39621" y="68"/>
                        <a:pt x="38444" y="68"/>
                      </a:cubicBezTo>
                      <a:close/>
                      <a:moveTo>
                        <a:pt x="38297" y="10702"/>
                      </a:moveTo>
                      <a:lnTo>
                        <a:pt x="68771" y="95650"/>
                      </a:lnTo>
                      <a:cubicBezTo>
                        <a:pt x="49578" y="83993"/>
                        <a:pt x="26308" y="83765"/>
                        <a:pt x="6674" y="950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</p:grpSp>
        </p:grpSp>
        <p:grpSp>
          <p:nvGrpSpPr>
            <p:cNvPr id="177" name="Graphic 2011">
              <a:extLst>
                <a:ext uri="{FF2B5EF4-FFF2-40B4-BE49-F238E27FC236}">
                  <a16:creationId xmlns:a16="http://schemas.microsoft.com/office/drawing/2014/main" id="{19AB463E-9555-1DD1-0B44-B2DADFA25184}"/>
                </a:ext>
              </a:extLst>
            </p:cNvPr>
            <p:cNvGrpSpPr/>
            <p:nvPr/>
          </p:nvGrpSpPr>
          <p:grpSpPr>
            <a:xfrm>
              <a:off x="3533094" y="4458644"/>
              <a:ext cx="75073" cy="215458"/>
              <a:chOff x="3533094" y="4458644"/>
              <a:chExt cx="75073" cy="215458"/>
            </a:xfrm>
            <a:solidFill>
              <a:srgbClr val="000000"/>
            </a:solidFill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CF84755-74C0-07B6-03FE-431BBF4950AD}"/>
                  </a:ext>
                </a:extLst>
              </p:cNvPr>
              <p:cNvSpPr/>
              <p:nvPr/>
            </p:nvSpPr>
            <p:spPr>
              <a:xfrm>
                <a:off x="3566358" y="4480487"/>
                <a:ext cx="8625" cy="193615"/>
              </a:xfrm>
              <a:custGeom>
                <a:avLst/>
                <a:gdLst>
                  <a:gd name="connsiteX0" fmla="*/ 1377 w 8625"/>
                  <a:gd name="connsiteY0" fmla="*/ 71 h 193615"/>
                  <a:gd name="connsiteX1" fmla="*/ 89 w 8625"/>
                  <a:gd name="connsiteY1" fmla="*/ 193686 h 193615"/>
                  <a:gd name="connsiteX2" fmla="*/ 7419 w 8625"/>
                  <a:gd name="connsiteY2" fmla="*/ 193686 h 193615"/>
                  <a:gd name="connsiteX3" fmla="*/ 8714 w 8625"/>
                  <a:gd name="connsiteY3" fmla="*/ 71 h 19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5" h="193615">
                    <a:moveTo>
                      <a:pt x="1377" y="71"/>
                    </a:moveTo>
                    <a:lnTo>
                      <a:pt x="89" y="193686"/>
                    </a:lnTo>
                    <a:lnTo>
                      <a:pt x="7419" y="193686"/>
                    </a:lnTo>
                    <a:lnTo>
                      <a:pt x="871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grpSp>
            <p:nvGrpSpPr>
              <p:cNvPr id="179" name="Graphic 2011">
                <a:extLst>
                  <a:ext uri="{FF2B5EF4-FFF2-40B4-BE49-F238E27FC236}">
                    <a16:creationId xmlns:a16="http://schemas.microsoft.com/office/drawing/2014/main" id="{3424C142-5B0F-413E-7579-4CD22AEE6692}"/>
                  </a:ext>
                </a:extLst>
              </p:cNvPr>
              <p:cNvGrpSpPr/>
              <p:nvPr/>
            </p:nvGrpSpPr>
            <p:grpSpPr>
              <a:xfrm>
                <a:off x="3533094" y="4458644"/>
                <a:ext cx="75073" cy="100271"/>
                <a:chOff x="3533094" y="4458644"/>
                <a:chExt cx="75073" cy="100271"/>
              </a:xfrm>
              <a:solidFill>
                <a:srgbClr val="000000"/>
              </a:solidFill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62C0FA70-2EA6-F47F-0CA7-16199C44AE71}"/>
                    </a:ext>
                  </a:extLst>
                </p:cNvPr>
                <p:cNvSpPr/>
                <p:nvPr/>
              </p:nvSpPr>
              <p:spPr>
                <a:xfrm>
                  <a:off x="3535869" y="4461353"/>
                  <a:ext cx="69618" cy="94913"/>
                </a:xfrm>
                <a:custGeom>
                  <a:avLst/>
                  <a:gdLst>
                    <a:gd name="connsiteX0" fmla="*/ 89 w 69618"/>
                    <a:gd name="connsiteY0" fmla="*/ 94480 h 94913"/>
                    <a:gd name="connsiteX1" fmla="*/ 35575 w 69618"/>
                    <a:gd name="connsiteY1" fmla="*/ 68 h 94913"/>
                    <a:gd name="connsiteX2" fmla="*/ 69708 w 69618"/>
                    <a:gd name="connsiteY2" fmla="*/ 94981 h 94913"/>
                    <a:gd name="connsiteX3" fmla="*/ 89 w 69618"/>
                    <a:gd name="connsiteY3" fmla="*/ 94480 h 94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18" h="94913">
                      <a:moveTo>
                        <a:pt x="89" y="94480"/>
                      </a:moveTo>
                      <a:lnTo>
                        <a:pt x="35575" y="68"/>
                      </a:lnTo>
                      <a:lnTo>
                        <a:pt x="69708" y="94981"/>
                      </a:lnTo>
                      <a:cubicBezTo>
                        <a:pt x="49264" y="79710"/>
                        <a:pt x="21144" y="79593"/>
                        <a:pt x="89" y="944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1F91A6A3-2C8E-4AB0-20C1-5727F5760DCB}"/>
                    </a:ext>
                  </a:extLst>
                </p:cNvPr>
                <p:cNvSpPr/>
                <p:nvPr/>
              </p:nvSpPr>
              <p:spPr>
                <a:xfrm>
                  <a:off x="3533094" y="4458644"/>
                  <a:ext cx="75073" cy="100271"/>
                </a:xfrm>
                <a:custGeom>
                  <a:avLst/>
                  <a:gdLst>
                    <a:gd name="connsiteX0" fmla="*/ 38379 w 75073"/>
                    <a:gd name="connsiteY0" fmla="*/ 69 h 100271"/>
                    <a:gd name="connsiteX1" fmla="*/ 35796 w 75073"/>
                    <a:gd name="connsiteY1" fmla="*/ 1791 h 100271"/>
                    <a:gd name="connsiteX2" fmla="*/ 287 w 75073"/>
                    <a:gd name="connsiteY2" fmla="*/ 96225 h 100271"/>
                    <a:gd name="connsiteX3" fmla="*/ 1774 w 75073"/>
                    <a:gd name="connsiteY3" fmla="*/ 99758 h 100271"/>
                    <a:gd name="connsiteX4" fmla="*/ 4460 w 75073"/>
                    <a:gd name="connsiteY4" fmla="*/ 99390 h 100271"/>
                    <a:gd name="connsiteX5" fmla="*/ 70863 w 75073"/>
                    <a:gd name="connsiteY5" fmla="*/ 99824 h 100271"/>
                    <a:gd name="connsiteX6" fmla="*/ 74646 w 75073"/>
                    <a:gd name="connsiteY6" fmla="*/ 99221 h 100271"/>
                    <a:gd name="connsiteX7" fmla="*/ 75036 w 75073"/>
                    <a:gd name="connsiteY7" fmla="*/ 96807 h 100271"/>
                    <a:gd name="connsiteX8" fmla="*/ 40970 w 75073"/>
                    <a:gd name="connsiteY8" fmla="*/ 1791 h 100271"/>
                    <a:gd name="connsiteX9" fmla="*/ 38379 w 75073"/>
                    <a:gd name="connsiteY9" fmla="*/ 69 h 100271"/>
                    <a:gd name="connsiteX10" fmla="*/ 38232 w 75073"/>
                    <a:gd name="connsiteY10" fmla="*/ 10556 h 100271"/>
                    <a:gd name="connsiteX11" fmla="*/ 68847 w 75073"/>
                    <a:gd name="connsiteY11" fmla="*/ 95504 h 100271"/>
                    <a:gd name="connsiteX12" fmla="*/ 6609 w 75073"/>
                    <a:gd name="connsiteY12" fmla="*/ 94930 h 10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073" h="100271">
                      <a:moveTo>
                        <a:pt x="38379" y="69"/>
                      </a:moveTo>
                      <a:cubicBezTo>
                        <a:pt x="37239" y="39"/>
                        <a:pt x="36208" y="731"/>
                        <a:pt x="35796" y="1791"/>
                      </a:cubicBezTo>
                      <a:lnTo>
                        <a:pt x="287" y="96225"/>
                      </a:lnTo>
                      <a:cubicBezTo>
                        <a:pt x="-272" y="97609"/>
                        <a:pt x="391" y="99191"/>
                        <a:pt x="1774" y="99758"/>
                      </a:cubicBezTo>
                      <a:cubicBezTo>
                        <a:pt x="2672" y="100126"/>
                        <a:pt x="3695" y="99986"/>
                        <a:pt x="4460" y="99390"/>
                      </a:cubicBezTo>
                      <a:cubicBezTo>
                        <a:pt x="24580" y="85164"/>
                        <a:pt x="51369" y="85260"/>
                        <a:pt x="70863" y="99824"/>
                      </a:cubicBezTo>
                      <a:cubicBezTo>
                        <a:pt x="72077" y="100700"/>
                        <a:pt x="73770" y="100435"/>
                        <a:pt x="74646" y="99221"/>
                      </a:cubicBezTo>
                      <a:cubicBezTo>
                        <a:pt x="75154" y="98522"/>
                        <a:pt x="75293" y="97624"/>
                        <a:pt x="75036" y="96807"/>
                      </a:cubicBezTo>
                      <a:lnTo>
                        <a:pt x="40970" y="1791"/>
                      </a:lnTo>
                      <a:cubicBezTo>
                        <a:pt x="40558" y="731"/>
                        <a:pt x="39520" y="39"/>
                        <a:pt x="38379" y="69"/>
                      </a:cubicBezTo>
                      <a:close/>
                      <a:moveTo>
                        <a:pt x="38232" y="10556"/>
                      </a:moveTo>
                      <a:lnTo>
                        <a:pt x="68847" y="95504"/>
                      </a:lnTo>
                      <a:cubicBezTo>
                        <a:pt x="49654" y="83840"/>
                        <a:pt x="26251" y="83612"/>
                        <a:pt x="6609" y="949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3553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E"/>
                </a:p>
              </p:txBody>
            </p:sp>
          </p:grpSp>
        </p:grp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773F332-D77A-CB5F-2837-6605B3F83EFB}"/>
                </a:ext>
              </a:extLst>
            </p:cNvPr>
            <p:cNvSpPr/>
            <p:nvPr/>
          </p:nvSpPr>
          <p:spPr>
            <a:xfrm>
              <a:off x="4549104" y="3218058"/>
              <a:ext cx="121899" cy="19369"/>
            </a:xfrm>
            <a:custGeom>
              <a:avLst/>
              <a:gdLst>
                <a:gd name="connsiteX0" fmla="*/ 119238 w 121899"/>
                <a:gd name="connsiteY0" fmla="*/ 2986 h 19369"/>
                <a:gd name="connsiteX1" fmla="*/ 122028 w 121899"/>
                <a:gd name="connsiteY1" fmla="*/ 9837 h 19369"/>
                <a:gd name="connsiteX2" fmla="*/ 119238 w 121899"/>
                <a:gd name="connsiteY2" fmla="*/ 16504 h 19369"/>
                <a:gd name="connsiteX3" fmla="*/ 112210 w 121899"/>
                <a:gd name="connsiteY3" fmla="*/ 19389 h 19369"/>
                <a:gd name="connsiteX4" fmla="*/ 105455 w 121899"/>
                <a:gd name="connsiteY4" fmla="*/ 16689 h 19369"/>
                <a:gd name="connsiteX5" fmla="*/ 102665 w 121899"/>
                <a:gd name="connsiteY5" fmla="*/ 9749 h 19369"/>
                <a:gd name="connsiteX6" fmla="*/ 105638 w 121899"/>
                <a:gd name="connsiteY6" fmla="*/ 2721 h 19369"/>
                <a:gd name="connsiteX7" fmla="*/ 112218 w 121899"/>
                <a:gd name="connsiteY7" fmla="*/ 20 h 19369"/>
                <a:gd name="connsiteX8" fmla="*/ 119246 w 121899"/>
                <a:gd name="connsiteY8" fmla="*/ 2993 h 19369"/>
                <a:gd name="connsiteX9" fmla="*/ 67974 w 121899"/>
                <a:gd name="connsiteY9" fmla="*/ 2986 h 19369"/>
                <a:gd name="connsiteX10" fmla="*/ 70763 w 121899"/>
                <a:gd name="connsiteY10" fmla="*/ 9837 h 19369"/>
                <a:gd name="connsiteX11" fmla="*/ 67974 w 121899"/>
                <a:gd name="connsiteY11" fmla="*/ 16504 h 19369"/>
                <a:gd name="connsiteX12" fmla="*/ 60945 w 121899"/>
                <a:gd name="connsiteY12" fmla="*/ 19389 h 19369"/>
                <a:gd name="connsiteX13" fmla="*/ 54190 w 121899"/>
                <a:gd name="connsiteY13" fmla="*/ 16689 h 19369"/>
                <a:gd name="connsiteX14" fmla="*/ 51400 w 121899"/>
                <a:gd name="connsiteY14" fmla="*/ 9749 h 19369"/>
                <a:gd name="connsiteX15" fmla="*/ 54374 w 121899"/>
                <a:gd name="connsiteY15" fmla="*/ 2721 h 19369"/>
                <a:gd name="connsiteX16" fmla="*/ 60953 w 121899"/>
                <a:gd name="connsiteY16" fmla="*/ 20 h 19369"/>
                <a:gd name="connsiteX17" fmla="*/ 67981 w 121899"/>
                <a:gd name="connsiteY17" fmla="*/ 2993 h 19369"/>
                <a:gd name="connsiteX18" fmla="*/ 16709 w 121899"/>
                <a:gd name="connsiteY18" fmla="*/ 2986 h 19369"/>
                <a:gd name="connsiteX19" fmla="*/ 19498 w 121899"/>
                <a:gd name="connsiteY19" fmla="*/ 9837 h 19369"/>
                <a:gd name="connsiteX20" fmla="*/ 16709 w 121899"/>
                <a:gd name="connsiteY20" fmla="*/ 16504 h 19369"/>
                <a:gd name="connsiteX21" fmla="*/ 9681 w 121899"/>
                <a:gd name="connsiteY21" fmla="*/ 19389 h 19369"/>
                <a:gd name="connsiteX22" fmla="*/ 2925 w 121899"/>
                <a:gd name="connsiteY22" fmla="*/ 16689 h 19369"/>
                <a:gd name="connsiteX23" fmla="*/ 128 w 121899"/>
                <a:gd name="connsiteY23" fmla="*/ 9749 h 19369"/>
                <a:gd name="connsiteX24" fmla="*/ 3102 w 121899"/>
                <a:gd name="connsiteY24" fmla="*/ 2721 h 19369"/>
                <a:gd name="connsiteX25" fmla="*/ 9681 w 121899"/>
                <a:gd name="connsiteY25" fmla="*/ 20 h 19369"/>
                <a:gd name="connsiteX26" fmla="*/ 16709 w 121899"/>
                <a:gd name="connsiteY26" fmla="*/ 2993 h 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899" h="19369">
                  <a:moveTo>
                    <a:pt x="119238" y="2986"/>
                  </a:moveTo>
                  <a:cubicBezTo>
                    <a:pt x="121093" y="4972"/>
                    <a:pt x="122028" y="7254"/>
                    <a:pt x="122028" y="9837"/>
                  </a:cubicBezTo>
                  <a:cubicBezTo>
                    <a:pt x="122028" y="12420"/>
                    <a:pt x="121093" y="14643"/>
                    <a:pt x="119238" y="16504"/>
                  </a:cubicBezTo>
                  <a:cubicBezTo>
                    <a:pt x="117377" y="18433"/>
                    <a:pt x="115036" y="19389"/>
                    <a:pt x="112210" y="19389"/>
                  </a:cubicBezTo>
                  <a:cubicBezTo>
                    <a:pt x="109502" y="19389"/>
                    <a:pt x="107250" y="18491"/>
                    <a:pt x="105455" y="16689"/>
                  </a:cubicBezTo>
                  <a:cubicBezTo>
                    <a:pt x="103592" y="14952"/>
                    <a:pt x="102665" y="12634"/>
                    <a:pt x="102665" y="9749"/>
                  </a:cubicBezTo>
                  <a:cubicBezTo>
                    <a:pt x="102665" y="6930"/>
                    <a:pt x="103651" y="4590"/>
                    <a:pt x="105638" y="2721"/>
                  </a:cubicBezTo>
                  <a:cubicBezTo>
                    <a:pt x="107559" y="925"/>
                    <a:pt x="109752" y="20"/>
                    <a:pt x="112218" y="20"/>
                  </a:cubicBezTo>
                  <a:cubicBezTo>
                    <a:pt x="115036" y="20"/>
                    <a:pt x="117377" y="1013"/>
                    <a:pt x="119246" y="2993"/>
                  </a:cubicBezTo>
                  <a:close/>
                  <a:moveTo>
                    <a:pt x="67974" y="2986"/>
                  </a:moveTo>
                  <a:cubicBezTo>
                    <a:pt x="69836" y="4972"/>
                    <a:pt x="70763" y="7254"/>
                    <a:pt x="70763" y="9837"/>
                  </a:cubicBezTo>
                  <a:cubicBezTo>
                    <a:pt x="70763" y="12420"/>
                    <a:pt x="69836" y="14643"/>
                    <a:pt x="67974" y="16504"/>
                  </a:cubicBezTo>
                  <a:cubicBezTo>
                    <a:pt x="66112" y="18433"/>
                    <a:pt x="63764" y="19389"/>
                    <a:pt x="60945" y="19389"/>
                  </a:cubicBezTo>
                  <a:cubicBezTo>
                    <a:pt x="58245" y="19389"/>
                    <a:pt x="55993" y="18491"/>
                    <a:pt x="54190" y="16689"/>
                  </a:cubicBezTo>
                  <a:cubicBezTo>
                    <a:pt x="52328" y="14952"/>
                    <a:pt x="51400" y="12634"/>
                    <a:pt x="51400" y="9749"/>
                  </a:cubicBezTo>
                  <a:cubicBezTo>
                    <a:pt x="51400" y="6930"/>
                    <a:pt x="52394" y="4590"/>
                    <a:pt x="54374" y="2721"/>
                  </a:cubicBezTo>
                  <a:cubicBezTo>
                    <a:pt x="56295" y="925"/>
                    <a:pt x="58487" y="20"/>
                    <a:pt x="60953" y="20"/>
                  </a:cubicBezTo>
                  <a:cubicBezTo>
                    <a:pt x="63771" y="20"/>
                    <a:pt x="66119" y="1013"/>
                    <a:pt x="67981" y="2993"/>
                  </a:cubicBezTo>
                  <a:close/>
                  <a:moveTo>
                    <a:pt x="16709" y="2986"/>
                  </a:moveTo>
                  <a:cubicBezTo>
                    <a:pt x="18571" y="4972"/>
                    <a:pt x="19498" y="7254"/>
                    <a:pt x="19498" y="9837"/>
                  </a:cubicBezTo>
                  <a:cubicBezTo>
                    <a:pt x="19498" y="12420"/>
                    <a:pt x="18571" y="14643"/>
                    <a:pt x="16709" y="16504"/>
                  </a:cubicBezTo>
                  <a:cubicBezTo>
                    <a:pt x="14854" y="18433"/>
                    <a:pt x="12507" y="19389"/>
                    <a:pt x="9681" y="19389"/>
                  </a:cubicBezTo>
                  <a:cubicBezTo>
                    <a:pt x="6980" y="19389"/>
                    <a:pt x="4728" y="18491"/>
                    <a:pt x="2925" y="16689"/>
                  </a:cubicBezTo>
                  <a:cubicBezTo>
                    <a:pt x="1063" y="14952"/>
                    <a:pt x="128" y="12634"/>
                    <a:pt x="128" y="9749"/>
                  </a:cubicBezTo>
                  <a:cubicBezTo>
                    <a:pt x="128" y="6930"/>
                    <a:pt x="1122" y="4590"/>
                    <a:pt x="3102" y="2721"/>
                  </a:cubicBezTo>
                  <a:cubicBezTo>
                    <a:pt x="5030" y="925"/>
                    <a:pt x="7223" y="20"/>
                    <a:pt x="9681" y="20"/>
                  </a:cubicBezTo>
                  <a:cubicBezTo>
                    <a:pt x="12507" y="20"/>
                    <a:pt x="14847" y="1013"/>
                    <a:pt x="16709" y="2993"/>
                  </a:cubicBezTo>
                  <a:close/>
                </a:path>
              </a:pathLst>
            </a:custGeom>
            <a:solidFill>
              <a:srgbClr val="000000"/>
            </a:solidFill>
            <a:ln w="3457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183" name="Graphic 2011">
              <a:extLst>
                <a:ext uri="{FF2B5EF4-FFF2-40B4-BE49-F238E27FC236}">
                  <a16:creationId xmlns:a16="http://schemas.microsoft.com/office/drawing/2014/main" id="{529307C6-E7DB-8ED3-6C79-5DFD3A417525}"/>
                </a:ext>
              </a:extLst>
            </p:cNvPr>
            <p:cNvGrpSpPr/>
            <p:nvPr/>
          </p:nvGrpSpPr>
          <p:grpSpPr>
            <a:xfrm>
              <a:off x="1158770" y="2045596"/>
              <a:ext cx="328299" cy="302850"/>
              <a:chOff x="1158770" y="2045596"/>
              <a:chExt cx="328299" cy="302850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2B4B2CE-D9FD-C47D-6CCA-EE68739241C9}"/>
                  </a:ext>
                </a:extLst>
              </p:cNvPr>
              <p:cNvSpPr/>
              <p:nvPr/>
            </p:nvSpPr>
            <p:spPr>
              <a:xfrm>
                <a:off x="1165269" y="2052204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31 h 289750"/>
                  <a:gd name="connsiteX1" fmla="*/ 4 w 315235"/>
                  <a:gd name="connsiteY1" fmla="*/ 289731 h 289750"/>
                  <a:gd name="connsiteX2" fmla="*/ 4 w 315235"/>
                  <a:gd name="connsiteY2" fmla="*/ -19 h 289750"/>
                  <a:gd name="connsiteX3" fmla="*/ 315240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31"/>
                    </a:moveTo>
                    <a:lnTo>
                      <a:pt x="4" y="289731"/>
                    </a:lnTo>
                    <a:lnTo>
                      <a:pt x="4" y="-19"/>
                    </a:lnTo>
                    <a:lnTo>
                      <a:pt x="315240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EA5901B-C8D6-EC73-CEFF-4CF92B9590AF}"/>
                  </a:ext>
                </a:extLst>
              </p:cNvPr>
              <p:cNvSpPr/>
              <p:nvPr/>
            </p:nvSpPr>
            <p:spPr>
              <a:xfrm>
                <a:off x="1158770" y="2045596"/>
                <a:ext cx="328299" cy="302850"/>
              </a:xfrm>
              <a:custGeom>
                <a:avLst/>
                <a:gdLst>
                  <a:gd name="connsiteX0" fmla="*/ 6473 w 328299"/>
                  <a:gd name="connsiteY0" fmla="*/ -19 h 302850"/>
                  <a:gd name="connsiteX1" fmla="*/ 4 w 328299"/>
                  <a:gd name="connsiteY1" fmla="*/ 6589 h 302850"/>
                  <a:gd name="connsiteX2" fmla="*/ 4 w 328299"/>
                  <a:gd name="connsiteY2" fmla="*/ 6589 h 302850"/>
                  <a:gd name="connsiteX3" fmla="*/ 4 w 328299"/>
                  <a:gd name="connsiteY3" fmla="*/ 296362 h 302850"/>
                  <a:gd name="connsiteX4" fmla="*/ 6473 w 328299"/>
                  <a:gd name="connsiteY4" fmla="*/ 302831 h 302850"/>
                  <a:gd name="connsiteX5" fmla="*/ 321687 w 328299"/>
                  <a:gd name="connsiteY5" fmla="*/ 302831 h 302850"/>
                  <a:gd name="connsiteX6" fmla="*/ 328303 w 328299"/>
                  <a:gd name="connsiteY6" fmla="*/ 296369 h 302850"/>
                  <a:gd name="connsiteX7" fmla="*/ 328303 w 328299"/>
                  <a:gd name="connsiteY7" fmla="*/ 296362 h 302850"/>
                  <a:gd name="connsiteX8" fmla="*/ 328303 w 328299"/>
                  <a:gd name="connsiteY8" fmla="*/ 6589 h 302850"/>
                  <a:gd name="connsiteX9" fmla="*/ 321834 w 328299"/>
                  <a:gd name="connsiteY9" fmla="*/ -19 h 302850"/>
                  <a:gd name="connsiteX10" fmla="*/ 321687 w 328299"/>
                  <a:gd name="connsiteY10" fmla="*/ -19 h 302850"/>
                  <a:gd name="connsiteX11" fmla="*/ 13089 w 328299"/>
                  <a:gd name="connsiteY11" fmla="*/ 13058 h 302850"/>
                  <a:gd name="connsiteX12" fmla="*/ 315218 w 328299"/>
                  <a:gd name="connsiteY12" fmla="*/ 13058 h 302850"/>
                  <a:gd name="connsiteX13" fmla="*/ 315218 w 328299"/>
                  <a:gd name="connsiteY13" fmla="*/ 289753 h 302850"/>
                  <a:gd name="connsiteX14" fmla="*/ 13089 w 328299"/>
                  <a:gd name="connsiteY14" fmla="*/ 289753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9" h="302850">
                    <a:moveTo>
                      <a:pt x="6473" y="-19"/>
                    </a:moveTo>
                    <a:cubicBezTo>
                      <a:pt x="2867" y="17"/>
                      <a:pt x="-32" y="2976"/>
                      <a:pt x="4" y="6589"/>
                    </a:cubicBezTo>
                    <a:cubicBezTo>
                      <a:pt x="4" y="6589"/>
                      <a:pt x="4" y="6589"/>
                      <a:pt x="4" y="6589"/>
                    </a:cubicBezTo>
                    <a:lnTo>
                      <a:pt x="4" y="296362"/>
                    </a:lnTo>
                    <a:cubicBezTo>
                      <a:pt x="41" y="299924"/>
                      <a:pt x="2919" y="302794"/>
                      <a:pt x="6473" y="302831"/>
                    </a:cubicBezTo>
                    <a:lnTo>
                      <a:pt x="321687" y="302831"/>
                    </a:lnTo>
                    <a:cubicBezTo>
                      <a:pt x="325300" y="302875"/>
                      <a:pt x="328259" y="299983"/>
                      <a:pt x="328303" y="296369"/>
                    </a:cubicBezTo>
                    <a:cubicBezTo>
                      <a:pt x="328303" y="296369"/>
                      <a:pt x="328303" y="296369"/>
                      <a:pt x="328303" y="296362"/>
                    </a:cubicBezTo>
                    <a:lnTo>
                      <a:pt x="328303" y="6589"/>
                    </a:lnTo>
                    <a:cubicBezTo>
                      <a:pt x="328340" y="2983"/>
                      <a:pt x="325447" y="25"/>
                      <a:pt x="321834" y="-19"/>
                    </a:cubicBezTo>
                    <a:cubicBezTo>
                      <a:pt x="321790" y="-19"/>
                      <a:pt x="321738" y="-19"/>
                      <a:pt x="321687" y="-19"/>
                    </a:cubicBezTo>
                    <a:close/>
                    <a:moveTo>
                      <a:pt x="13089" y="13058"/>
                    </a:moveTo>
                    <a:lnTo>
                      <a:pt x="315218" y="13058"/>
                    </a:lnTo>
                    <a:lnTo>
                      <a:pt x="315218" y="289753"/>
                    </a:lnTo>
                    <a:lnTo>
                      <a:pt x="13089" y="289753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86" name="Graphic 2011">
              <a:extLst>
                <a:ext uri="{FF2B5EF4-FFF2-40B4-BE49-F238E27FC236}">
                  <a16:creationId xmlns:a16="http://schemas.microsoft.com/office/drawing/2014/main" id="{C27746B0-6824-6282-8AC0-B71987C77228}"/>
                </a:ext>
              </a:extLst>
            </p:cNvPr>
            <p:cNvGrpSpPr/>
            <p:nvPr/>
          </p:nvGrpSpPr>
          <p:grpSpPr>
            <a:xfrm>
              <a:off x="1158770" y="2340115"/>
              <a:ext cx="328299" cy="302850"/>
              <a:chOff x="1158770" y="2340115"/>
              <a:chExt cx="328299" cy="302850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01D137F-5215-F123-2D81-9DC01ECF92A2}"/>
                  </a:ext>
                </a:extLst>
              </p:cNvPr>
              <p:cNvSpPr/>
              <p:nvPr/>
            </p:nvSpPr>
            <p:spPr>
              <a:xfrm>
                <a:off x="1165269" y="2346679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42 h 289750"/>
                  <a:gd name="connsiteX1" fmla="*/ 4 w 315235"/>
                  <a:gd name="connsiteY1" fmla="*/ 289742 h 289750"/>
                  <a:gd name="connsiteX2" fmla="*/ 4 w 315235"/>
                  <a:gd name="connsiteY2" fmla="*/ -8 h 289750"/>
                  <a:gd name="connsiteX3" fmla="*/ 315240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42"/>
                    </a:moveTo>
                    <a:lnTo>
                      <a:pt x="4" y="289742"/>
                    </a:lnTo>
                    <a:lnTo>
                      <a:pt x="4" y="-8"/>
                    </a:lnTo>
                    <a:lnTo>
                      <a:pt x="315240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105D2ED-3149-9A0B-EC9E-E307C8E3F9AE}"/>
                  </a:ext>
                </a:extLst>
              </p:cNvPr>
              <p:cNvSpPr/>
              <p:nvPr/>
            </p:nvSpPr>
            <p:spPr>
              <a:xfrm>
                <a:off x="1158770" y="2340115"/>
                <a:ext cx="328299" cy="302850"/>
              </a:xfrm>
              <a:custGeom>
                <a:avLst/>
                <a:gdLst>
                  <a:gd name="connsiteX0" fmla="*/ 6473 w 328299"/>
                  <a:gd name="connsiteY0" fmla="*/ -8 h 302850"/>
                  <a:gd name="connsiteX1" fmla="*/ 4 w 328299"/>
                  <a:gd name="connsiteY1" fmla="*/ 6600 h 302850"/>
                  <a:gd name="connsiteX2" fmla="*/ 4 w 328299"/>
                  <a:gd name="connsiteY2" fmla="*/ 6600 h 302850"/>
                  <a:gd name="connsiteX3" fmla="*/ 4 w 328299"/>
                  <a:gd name="connsiteY3" fmla="*/ 296373 h 302850"/>
                  <a:gd name="connsiteX4" fmla="*/ 6473 w 328299"/>
                  <a:gd name="connsiteY4" fmla="*/ 302842 h 302850"/>
                  <a:gd name="connsiteX5" fmla="*/ 321687 w 328299"/>
                  <a:gd name="connsiteY5" fmla="*/ 302842 h 302850"/>
                  <a:gd name="connsiteX6" fmla="*/ 328303 w 328299"/>
                  <a:gd name="connsiteY6" fmla="*/ 296381 h 302850"/>
                  <a:gd name="connsiteX7" fmla="*/ 328303 w 328299"/>
                  <a:gd name="connsiteY7" fmla="*/ 296373 h 302850"/>
                  <a:gd name="connsiteX8" fmla="*/ 328303 w 328299"/>
                  <a:gd name="connsiteY8" fmla="*/ 6600 h 302850"/>
                  <a:gd name="connsiteX9" fmla="*/ 321834 w 328299"/>
                  <a:gd name="connsiteY9" fmla="*/ -8 h 302850"/>
                  <a:gd name="connsiteX10" fmla="*/ 321687 w 328299"/>
                  <a:gd name="connsiteY10" fmla="*/ -8 h 302850"/>
                  <a:gd name="connsiteX11" fmla="*/ 13089 w 328299"/>
                  <a:gd name="connsiteY11" fmla="*/ 13069 h 302850"/>
                  <a:gd name="connsiteX12" fmla="*/ 315218 w 328299"/>
                  <a:gd name="connsiteY12" fmla="*/ 13069 h 302850"/>
                  <a:gd name="connsiteX13" fmla="*/ 315218 w 328299"/>
                  <a:gd name="connsiteY13" fmla="*/ 289764 h 302850"/>
                  <a:gd name="connsiteX14" fmla="*/ 13089 w 328299"/>
                  <a:gd name="connsiteY14" fmla="*/ 28976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9" h="302850">
                    <a:moveTo>
                      <a:pt x="6473" y="-8"/>
                    </a:moveTo>
                    <a:cubicBezTo>
                      <a:pt x="2867" y="29"/>
                      <a:pt x="-32" y="2987"/>
                      <a:pt x="4" y="6600"/>
                    </a:cubicBezTo>
                    <a:cubicBezTo>
                      <a:pt x="4" y="6600"/>
                      <a:pt x="4" y="6600"/>
                      <a:pt x="4" y="6600"/>
                    </a:cubicBezTo>
                    <a:lnTo>
                      <a:pt x="4" y="296373"/>
                    </a:lnTo>
                    <a:cubicBezTo>
                      <a:pt x="41" y="299928"/>
                      <a:pt x="2919" y="302805"/>
                      <a:pt x="6473" y="302842"/>
                    </a:cubicBezTo>
                    <a:lnTo>
                      <a:pt x="321687" y="302842"/>
                    </a:lnTo>
                    <a:cubicBezTo>
                      <a:pt x="325300" y="302879"/>
                      <a:pt x="328259" y="299987"/>
                      <a:pt x="328303" y="296381"/>
                    </a:cubicBezTo>
                    <a:cubicBezTo>
                      <a:pt x="328303" y="296373"/>
                      <a:pt x="328303" y="296373"/>
                      <a:pt x="328303" y="296373"/>
                    </a:cubicBezTo>
                    <a:lnTo>
                      <a:pt x="328303" y="6600"/>
                    </a:lnTo>
                    <a:cubicBezTo>
                      <a:pt x="328340" y="2987"/>
                      <a:pt x="325447" y="29"/>
                      <a:pt x="321834" y="-8"/>
                    </a:cubicBezTo>
                    <a:cubicBezTo>
                      <a:pt x="321790" y="-8"/>
                      <a:pt x="321738" y="-8"/>
                      <a:pt x="321687" y="-8"/>
                    </a:cubicBezTo>
                    <a:close/>
                    <a:moveTo>
                      <a:pt x="13089" y="13069"/>
                    </a:moveTo>
                    <a:lnTo>
                      <a:pt x="315218" y="13069"/>
                    </a:lnTo>
                    <a:lnTo>
                      <a:pt x="315218" y="289764"/>
                    </a:lnTo>
                    <a:lnTo>
                      <a:pt x="13089" y="28976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89" name="Graphic 2011">
              <a:extLst>
                <a:ext uri="{FF2B5EF4-FFF2-40B4-BE49-F238E27FC236}">
                  <a16:creationId xmlns:a16="http://schemas.microsoft.com/office/drawing/2014/main" id="{598AC7FF-FDB9-A574-1366-36C2D711C4C5}"/>
                </a:ext>
              </a:extLst>
            </p:cNvPr>
            <p:cNvGrpSpPr/>
            <p:nvPr/>
          </p:nvGrpSpPr>
          <p:grpSpPr>
            <a:xfrm>
              <a:off x="1158770" y="2634626"/>
              <a:ext cx="328298" cy="302850"/>
              <a:chOff x="1158770" y="2634626"/>
              <a:chExt cx="328298" cy="302850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1E7CC22-240C-6390-97A0-8D4F91CC5383}"/>
                  </a:ext>
                </a:extLst>
              </p:cNvPr>
              <p:cNvSpPr/>
              <p:nvPr/>
            </p:nvSpPr>
            <p:spPr>
              <a:xfrm>
                <a:off x="1165269" y="2641154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53 h 289750"/>
                  <a:gd name="connsiteX1" fmla="*/ 4 w 315235"/>
                  <a:gd name="connsiteY1" fmla="*/ 289753 h 289750"/>
                  <a:gd name="connsiteX2" fmla="*/ 4 w 315235"/>
                  <a:gd name="connsiteY2" fmla="*/ 3 h 289750"/>
                  <a:gd name="connsiteX3" fmla="*/ 315240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53"/>
                    </a:moveTo>
                    <a:lnTo>
                      <a:pt x="4" y="289753"/>
                    </a:lnTo>
                    <a:lnTo>
                      <a:pt x="4" y="3"/>
                    </a:lnTo>
                    <a:lnTo>
                      <a:pt x="315240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C80BE8F8-96DE-F124-CF62-AC9561B8257E}"/>
                  </a:ext>
                </a:extLst>
              </p:cNvPr>
              <p:cNvSpPr/>
              <p:nvPr/>
            </p:nvSpPr>
            <p:spPr>
              <a:xfrm>
                <a:off x="1158770" y="2634626"/>
                <a:ext cx="328298" cy="302850"/>
              </a:xfrm>
              <a:custGeom>
                <a:avLst/>
                <a:gdLst>
                  <a:gd name="connsiteX0" fmla="*/ 6473 w 328298"/>
                  <a:gd name="connsiteY0" fmla="*/ 3 h 302850"/>
                  <a:gd name="connsiteX1" fmla="*/ 4 w 328298"/>
                  <a:gd name="connsiteY1" fmla="*/ 6472 h 302850"/>
                  <a:gd name="connsiteX2" fmla="*/ 4 w 328298"/>
                  <a:gd name="connsiteY2" fmla="*/ 296245 h 302850"/>
                  <a:gd name="connsiteX3" fmla="*/ 6473 w 328298"/>
                  <a:gd name="connsiteY3" fmla="*/ 302853 h 302850"/>
                  <a:gd name="connsiteX4" fmla="*/ 6473 w 328298"/>
                  <a:gd name="connsiteY4" fmla="*/ 302853 h 302850"/>
                  <a:gd name="connsiteX5" fmla="*/ 321687 w 328298"/>
                  <a:gd name="connsiteY5" fmla="*/ 302853 h 302850"/>
                  <a:gd name="connsiteX6" fmla="*/ 328303 w 328298"/>
                  <a:gd name="connsiteY6" fmla="*/ 296392 h 302850"/>
                  <a:gd name="connsiteX7" fmla="*/ 328303 w 328298"/>
                  <a:gd name="connsiteY7" fmla="*/ 296245 h 302850"/>
                  <a:gd name="connsiteX8" fmla="*/ 328303 w 328298"/>
                  <a:gd name="connsiteY8" fmla="*/ 6472 h 302850"/>
                  <a:gd name="connsiteX9" fmla="*/ 321694 w 328298"/>
                  <a:gd name="connsiteY9" fmla="*/ 3 h 302850"/>
                  <a:gd name="connsiteX10" fmla="*/ 321687 w 328298"/>
                  <a:gd name="connsiteY10" fmla="*/ 3 h 302850"/>
                  <a:gd name="connsiteX11" fmla="*/ 13089 w 328298"/>
                  <a:gd name="connsiteY11" fmla="*/ 13081 h 302850"/>
                  <a:gd name="connsiteX12" fmla="*/ 315218 w 328298"/>
                  <a:gd name="connsiteY12" fmla="*/ 13081 h 302850"/>
                  <a:gd name="connsiteX13" fmla="*/ 315218 w 328298"/>
                  <a:gd name="connsiteY13" fmla="*/ 289776 h 302850"/>
                  <a:gd name="connsiteX14" fmla="*/ 13089 w 328298"/>
                  <a:gd name="connsiteY14" fmla="*/ 289776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8" h="302850">
                    <a:moveTo>
                      <a:pt x="6473" y="3"/>
                    </a:moveTo>
                    <a:cubicBezTo>
                      <a:pt x="2919" y="40"/>
                      <a:pt x="41" y="2918"/>
                      <a:pt x="4" y="6472"/>
                    </a:cubicBezTo>
                    <a:lnTo>
                      <a:pt x="4" y="296245"/>
                    </a:lnTo>
                    <a:cubicBezTo>
                      <a:pt x="-32" y="299858"/>
                      <a:pt x="2860" y="302817"/>
                      <a:pt x="6473" y="302853"/>
                    </a:cubicBezTo>
                    <a:cubicBezTo>
                      <a:pt x="6473" y="302853"/>
                      <a:pt x="6473" y="302853"/>
                      <a:pt x="6473" y="302853"/>
                    </a:cubicBezTo>
                    <a:lnTo>
                      <a:pt x="321687" y="302853"/>
                    </a:lnTo>
                    <a:cubicBezTo>
                      <a:pt x="325300" y="302897"/>
                      <a:pt x="328259" y="300005"/>
                      <a:pt x="328303" y="296392"/>
                    </a:cubicBezTo>
                    <a:cubicBezTo>
                      <a:pt x="328303" y="296340"/>
                      <a:pt x="328303" y="296296"/>
                      <a:pt x="328303" y="296245"/>
                    </a:cubicBezTo>
                    <a:lnTo>
                      <a:pt x="328303" y="6472"/>
                    </a:lnTo>
                    <a:cubicBezTo>
                      <a:pt x="328259" y="2859"/>
                      <a:pt x="325300" y="-33"/>
                      <a:pt x="321694" y="3"/>
                    </a:cubicBezTo>
                    <a:cubicBezTo>
                      <a:pt x="321694" y="3"/>
                      <a:pt x="321687" y="3"/>
                      <a:pt x="321687" y="3"/>
                    </a:cubicBezTo>
                    <a:close/>
                    <a:moveTo>
                      <a:pt x="13089" y="13081"/>
                    </a:moveTo>
                    <a:lnTo>
                      <a:pt x="315218" y="13081"/>
                    </a:lnTo>
                    <a:lnTo>
                      <a:pt x="315218" y="289776"/>
                    </a:lnTo>
                    <a:lnTo>
                      <a:pt x="13089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92" name="Graphic 2011">
              <a:extLst>
                <a:ext uri="{FF2B5EF4-FFF2-40B4-BE49-F238E27FC236}">
                  <a16:creationId xmlns:a16="http://schemas.microsoft.com/office/drawing/2014/main" id="{CF930B64-9CCB-441D-268C-2310024053EA}"/>
                </a:ext>
              </a:extLst>
            </p:cNvPr>
            <p:cNvGrpSpPr/>
            <p:nvPr/>
          </p:nvGrpSpPr>
          <p:grpSpPr>
            <a:xfrm>
              <a:off x="1158771" y="2929145"/>
              <a:ext cx="328298" cy="302711"/>
              <a:chOff x="1158771" y="2929145"/>
              <a:chExt cx="328298" cy="302711"/>
            </a:xfrm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DA86BF0-4C1B-0D62-767B-3BA26DC9FFBD}"/>
                  </a:ext>
                </a:extLst>
              </p:cNvPr>
              <p:cNvSpPr/>
              <p:nvPr/>
            </p:nvSpPr>
            <p:spPr>
              <a:xfrm>
                <a:off x="1165269" y="2935630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64 h 289750"/>
                  <a:gd name="connsiteX1" fmla="*/ 4 w 315235"/>
                  <a:gd name="connsiteY1" fmla="*/ 289764 h 289750"/>
                  <a:gd name="connsiteX2" fmla="*/ 4 w 315235"/>
                  <a:gd name="connsiteY2" fmla="*/ 14 h 289750"/>
                  <a:gd name="connsiteX3" fmla="*/ 315240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64"/>
                    </a:moveTo>
                    <a:lnTo>
                      <a:pt x="4" y="289764"/>
                    </a:lnTo>
                    <a:lnTo>
                      <a:pt x="4" y="14"/>
                    </a:lnTo>
                    <a:lnTo>
                      <a:pt x="31524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218F790-38C4-5CDC-92DC-4B8AF5C88172}"/>
                  </a:ext>
                </a:extLst>
              </p:cNvPr>
              <p:cNvSpPr/>
              <p:nvPr/>
            </p:nvSpPr>
            <p:spPr>
              <a:xfrm>
                <a:off x="1158771" y="2929145"/>
                <a:ext cx="328298" cy="302711"/>
              </a:xfrm>
              <a:custGeom>
                <a:avLst/>
                <a:gdLst>
                  <a:gd name="connsiteX0" fmla="*/ 6473 w 328298"/>
                  <a:gd name="connsiteY0" fmla="*/ 15 h 302711"/>
                  <a:gd name="connsiteX1" fmla="*/ 4 w 328298"/>
                  <a:gd name="connsiteY1" fmla="*/ 6484 h 302711"/>
                  <a:gd name="connsiteX2" fmla="*/ 4 w 328298"/>
                  <a:gd name="connsiteY2" fmla="*/ 296256 h 302711"/>
                  <a:gd name="connsiteX3" fmla="*/ 6473 w 328298"/>
                  <a:gd name="connsiteY3" fmla="*/ 302725 h 302711"/>
                  <a:gd name="connsiteX4" fmla="*/ 321686 w 328298"/>
                  <a:gd name="connsiteY4" fmla="*/ 302725 h 302711"/>
                  <a:gd name="connsiteX5" fmla="*/ 328302 w 328298"/>
                  <a:gd name="connsiteY5" fmla="*/ 296256 h 302711"/>
                  <a:gd name="connsiteX6" fmla="*/ 328302 w 328298"/>
                  <a:gd name="connsiteY6" fmla="*/ 296256 h 302711"/>
                  <a:gd name="connsiteX7" fmla="*/ 328302 w 328298"/>
                  <a:gd name="connsiteY7" fmla="*/ 6484 h 302711"/>
                  <a:gd name="connsiteX8" fmla="*/ 321694 w 328298"/>
                  <a:gd name="connsiteY8" fmla="*/ 15 h 302711"/>
                  <a:gd name="connsiteX9" fmla="*/ 321686 w 328298"/>
                  <a:gd name="connsiteY9" fmla="*/ 15 h 302711"/>
                  <a:gd name="connsiteX10" fmla="*/ 13089 w 328298"/>
                  <a:gd name="connsiteY10" fmla="*/ 13092 h 302711"/>
                  <a:gd name="connsiteX11" fmla="*/ 315218 w 328298"/>
                  <a:gd name="connsiteY11" fmla="*/ 13092 h 302711"/>
                  <a:gd name="connsiteX12" fmla="*/ 315218 w 328298"/>
                  <a:gd name="connsiteY12" fmla="*/ 289640 h 302711"/>
                  <a:gd name="connsiteX13" fmla="*/ 13089 w 328298"/>
                  <a:gd name="connsiteY13" fmla="*/ 289640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8" h="302711">
                    <a:moveTo>
                      <a:pt x="6473" y="15"/>
                    </a:moveTo>
                    <a:cubicBezTo>
                      <a:pt x="2918" y="51"/>
                      <a:pt x="41" y="2922"/>
                      <a:pt x="4" y="6484"/>
                    </a:cubicBezTo>
                    <a:lnTo>
                      <a:pt x="4" y="296256"/>
                    </a:lnTo>
                    <a:cubicBezTo>
                      <a:pt x="41" y="299811"/>
                      <a:pt x="2918" y="302681"/>
                      <a:pt x="6473" y="302725"/>
                    </a:cubicBezTo>
                    <a:lnTo>
                      <a:pt x="321686" y="302725"/>
                    </a:lnTo>
                    <a:cubicBezTo>
                      <a:pt x="325300" y="302762"/>
                      <a:pt x="328258" y="299869"/>
                      <a:pt x="328302" y="296256"/>
                    </a:cubicBezTo>
                    <a:cubicBezTo>
                      <a:pt x="328302" y="296256"/>
                      <a:pt x="328302" y="296256"/>
                      <a:pt x="328302" y="296256"/>
                    </a:cubicBezTo>
                    <a:lnTo>
                      <a:pt x="328302" y="6484"/>
                    </a:lnTo>
                    <a:cubicBezTo>
                      <a:pt x="328258" y="2870"/>
                      <a:pt x="325300" y="-30"/>
                      <a:pt x="321694" y="15"/>
                    </a:cubicBezTo>
                    <a:cubicBezTo>
                      <a:pt x="321694" y="15"/>
                      <a:pt x="321686" y="15"/>
                      <a:pt x="321686" y="15"/>
                    </a:cubicBezTo>
                    <a:close/>
                    <a:moveTo>
                      <a:pt x="13089" y="13092"/>
                    </a:moveTo>
                    <a:lnTo>
                      <a:pt x="315218" y="13092"/>
                    </a:lnTo>
                    <a:lnTo>
                      <a:pt x="315218" y="289640"/>
                    </a:lnTo>
                    <a:lnTo>
                      <a:pt x="13089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95" name="Graphic 2011">
              <a:extLst>
                <a:ext uri="{FF2B5EF4-FFF2-40B4-BE49-F238E27FC236}">
                  <a16:creationId xmlns:a16="http://schemas.microsoft.com/office/drawing/2014/main" id="{B8B499F3-9402-935B-13A1-5EAB71439397}"/>
                </a:ext>
              </a:extLst>
            </p:cNvPr>
            <p:cNvGrpSpPr/>
            <p:nvPr/>
          </p:nvGrpSpPr>
          <p:grpSpPr>
            <a:xfrm>
              <a:off x="1158770" y="3223518"/>
              <a:ext cx="328299" cy="302850"/>
              <a:chOff x="1158770" y="3223518"/>
              <a:chExt cx="328299" cy="302850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1E54116F-6B94-E30F-5BBE-42340B8A3007}"/>
                  </a:ext>
                </a:extLst>
              </p:cNvPr>
              <p:cNvSpPr/>
              <p:nvPr/>
            </p:nvSpPr>
            <p:spPr>
              <a:xfrm>
                <a:off x="1165269" y="3230105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76 h 289750"/>
                  <a:gd name="connsiteX1" fmla="*/ 4 w 315235"/>
                  <a:gd name="connsiteY1" fmla="*/ 289776 h 289750"/>
                  <a:gd name="connsiteX2" fmla="*/ 4 w 315235"/>
                  <a:gd name="connsiteY2" fmla="*/ 25 h 289750"/>
                  <a:gd name="connsiteX3" fmla="*/ 315240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76"/>
                    </a:moveTo>
                    <a:lnTo>
                      <a:pt x="4" y="289776"/>
                    </a:lnTo>
                    <a:lnTo>
                      <a:pt x="4" y="25"/>
                    </a:lnTo>
                    <a:lnTo>
                      <a:pt x="31524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300DBFD-C0EF-72AF-2DED-067ADFE82687}"/>
                  </a:ext>
                </a:extLst>
              </p:cNvPr>
              <p:cNvSpPr/>
              <p:nvPr/>
            </p:nvSpPr>
            <p:spPr>
              <a:xfrm>
                <a:off x="1158770" y="3223518"/>
                <a:ext cx="328299" cy="302850"/>
              </a:xfrm>
              <a:custGeom>
                <a:avLst/>
                <a:gdLst>
                  <a:gd name="connsiteX0" fmla="*/ 6473 w 328299"/>
                  <a:gd name="connsiteY0" fmla="*/ 25 h 302850"/>
                  <a:gd name="connsiteX1" fmla="*/ 4 w 328299"/>
                  <a:gd name="connsiteY1" fmla="*/ 6634 h 302850"/>
                  <a:gd name="connsiteX2" fmla="*/ 4 w 328299"/>
                  <a:gd name="connsiteY2" fmla="*/ 6634 h 302850"/>
                  <a:gd name="connsiteX3" fmla="*/ 4 w 328299"/>
                  <a:gd name="connsiteY3" fmla="*/ 296407 h 302850"/>
                  <a:gd name="connsiteX4" fmla="*/ 6473 w 328299"/>
                  <a:gd name="connsiteY4" fmla="*/ 302875 h 302850"/>
                  <a:gd name="connsiteX5" fmla="*/ 321687 w 328299"/>
                  <a:gd name="connsiteY5" fmla="*/ 302875 h 302850"/>
                  <a:gd name="connsiteX6" fmla="*/ 328303 w 328299"/>
                  <a:gd name="connsiteY6" fmla="*/ 296414 h 302850"/>
                  <a:gd name="connsiteX7" fmla="*/ 328303 w 328299"/>
                  <a:gd name="connsiteY7" fmla="*/ 296407 h 302850"/>
                  <a:gd name="connsiteX8" fmla="*/ 328303 w 328299"/>
                  <a:gd name="connsiteY8" fmla="*/ 6634 h 302850"/>
                  <a:gd name="connsiteX9" fmla="*/ 321834 w 328299"/>
                  <a:gd name="connsiteY9" fmla="*/ 25 h 302850"/>
                  <a:gd name="connsiteX10" fmla="*/ 321687 w 328299"/>
                  <a:gd name="connsiteY10" fmla="*/ 25 h 302850"/>
                  <a:gd name="connsiteX11" fmla="*/ 13089 w 328299"/>
                  <a:gd name="connsiteY11" fmla="*/ 13103 h 302850"/>
                  <a:gd name="connsiteX12" fmla="*/ 315218 w 328299"/>
                  <a:gd name="connsiteY12" fmla="*/ 13103 h 302850"/>
                  <a:gd name="connsiteX13" fmla="*/ 315218 w 328299"/>
                  <a:gd name="connsiteY13" fmla="*/ 289798 h 302850"/>
                  <a:gd name="connsiteX14" fmla="*/ 13089 w 328299"/>
                  <a:gd name="connsiteY14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9" h="302850">
                    <a:moveTo>
                      <a:pt x="6473" y="25"/>
                    </a:moveTo>
                    <a:cubicBezTo>
                      <a:pt x="2867" y="62"/>
                      <a:pt x="-32" y="3020"/>
                      <a:pt x="4" y="6634"/>
                    </a:cubicBezTo>
                    <a:cubicBezTo>
                      <a:pt x="4" y="6634"/>
                      <a:pt x="4" y="6634"/>
                      <a:pt x="4" y="6634"/>
                    </a:cubicBezTo>
                    <a:lnTo>
                      <a:pt x="4" y="296407"/>
                    </a:lnTo>
                    <a:cubicBezTo>
                      <a:pt x="41" y="299961"/>
                      <a:pt x="2919" y="302838"/>
                      <a:pt x="6473" y="302875"/>
                    </a:cubicBezTo>
                    <a:lnTo>
                      <a:pt x="321687" y="302875"/>
                    </a:lnTo>
                    <a:cubicBezTo>
                      <a:pt x="325300" y="302919"/>
                      <a:pt x="328259" y="300020"/>
                      <a:pt x="328303" y="296414"/>
                    </a:cubicBezTo>
                    <a:cubicBezTo>
                      <a:pt x="328303" y="296407"/>
                      <a:pt x="328303" y="296407"/>
                      <a:pt x="328303" y="296407"/>
                    </a:cubicBezTo>
                    <a:lnTo>
                      <a:pt x="328303" y="6634"/>
                    </a:lnTo>
                    <a:cubicBezTo>
                      <a:pt x="328340" y="3020"/>
                      <a:pt x="325447" y="62"/>
                      <a:pt x="321834" y="25"/>
                    </a:cubicBezTo>
                    <a:cubicBezTo>
                      <a:pt x="321790" y="25"/>
                      <a:pt x="321738" y="25"/>
                      <a:pt x="321687" y="25"/>
                    </a:cubicBezTo>
                    <a:close/>
                    <a:moveTo>
                      <a:pt x="13089" y="13103"/>
                    </a:moveTo>
                    <a:lnTo>
                      <a:pt x="315218" y="13103"/>
                    </a:lnTo>
                    <a:lnTo>
                      <a:pt x="315218" y="289798"/>
                    </a:lnTo>
                    <a:lnTo>
                      <a:pt x="13089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198" name="Graphic 2011">
              <a:extLst>
                <a:ext uri="{FF2B5EF4-FFF2-40B4-BE49-F238E27FC236}">
                  <a16:creationId xmlns:a16="http://schemas.microsoft.com/office/drawing/2014/main" id="{DD56FCA4-2599-FB79-B1CE-C1ED7062C359}"/>
                </a:ext>
              </a:extLst>
            </p:cNvPr>
            <p:cNvGrpSpPr/>
            <p:nvPr/>
          </p:nvGrpSpPr>
          <p:grpSpPr>
            <a:xfrm>
              <a:off x="1158770" y="3518030"/>
              <a:ext cx="328299" cy="302850"/>
              <a:chOff x="1158770" y="3518030"/>
              <a:chExt cx="328299" cy="302850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4FDB058-4D38-95C1-A171-329CF3E9BAF3}"/>
                  </a:ext>
                </a:extLst>
              </p:cNvPr>
              <p:cNvSpPr/>
              <p:nvPr/>
            </p:nvSpPr>
            <p:spPr>
              <a:xfrm>
                <a:off x="1165269" y="3524580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787 h 289750"/>
                  <a:gd name="connsiteX1" fmla="*/ 4 w 315235"/>
                  <a:gd name="connsiteY1" fmla="*/ 289787 h 289750"/>
                  <a:gd name="connsiteX2" fmla="*/ 4 w 315235"/>
                  <a:gd name="connsiteY2" fmla="*/ 36 h 289750"/>
                  <a:gd name="connsiteX3" fmla="*/ 315240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787"/>
                    </a:moveTo>
                    <a:lnTo>
                      <a:pt x="4" y="289787"/>
                    </a:lnTo>
                    <a:lnTo>
                      <a:pt x="4" y="36"/>
                    </a:lnTo>
                    <a:lnTo>
                      <a:pt x="31524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B2C0405-5BF5-77ED-D886-2722CEB7397F}"/>
                  </a:ext>
                </a:extLst>
              </p:cNvPr>
              <p:cNvSpPr/>
              <p:nvPr/>
            </p:nvSpPr>
            <p:spPr>
              <a:xfrm>
                <a:off x="1158770" y="3518030"/>
                <a:ext cx="328299" cy="302850"/>
              </a:xfrm>
              <a:custGeom>
                <a:avLst/>
                <a:gdLst>
                  <a:gd name="connsiteX0" fmla="*/ 6473 w 328299"/>
                  <a:gd name="connsiteY0" fmla="*/ 36 h 302850"/>
                  <a:gd name="connsiteX1" fmla="*/ 4 w 328299"/>
                  <a:gd name="connsiteY1" fmla="*/ 6645 h 302850"/>
                  <a:gd name="connsiteX2" fmla="*/ 4 w 328299"/>
                  <a:gd name="connsiteY2" fmla="*/ 6652 h 302850"/>
                  <a:gd name="connsiteX3" fmla="*/ 4 w 328299"/>
                  <a:gd name="connsiteY3" fmla="*/ 296278 h 302850"/>
                  <a:gd name="connsiteX4" fmla="*/ 6473 w 328299"/>
                  <a:gd name="connsiteY4" fmla="*/ 302886 h 302850"/>
                  <a:gd name="connsiteX5" fmla="*/ 6473 w 328299"/>
                  <a:gd name="connsiteY5" fmla="*/ 302886 h 302850"/>
                  <a:gd name="connsiteX6" fmla="*/ 321687 w 328299"/>
                  <a:gd name="connsiteY6" fmla="*/ 302886 h 302850"/>
                  <a:gd name="connsiteX7" fmla="*/ 328303 w 328299"/>
                  <a:gd name="connsiteY7" fmla="*/ 296425 h 302850"/>
                  <a:gd name="connsiteX8" fmla="*/ 328303 w 328299"/>
                  <a:gd name="connsiteY8" fmla="*/ 296278 h 302850"/>
                  <a:gd name="connsiteX9" fmla="*/ 328303 w 328299"/>
                  <a:gd name="connsiteY9" fmla="*/ 6652 h 302850"/>
                  <a:gd name="connsiteX10" fmla="*/ 321834 w 328299"/>
                  <a:gd name="connsiteY10" fmla="*/ 36 h 302850"/>
                  <a:gd name="connsiteX11" fmla="*/ 321687 w 328299"/>
                  <a:gd name="connsiteY11" fmla="*/ 36 h 302850"/>
                  <a:gd name="connsiteX12" fmla="*/ 13089 w 328299"/>
                  <a:gd name="connsiteY12" fmla="*/ 13121 h 302850"/>
                  <a:gd name="connsiteX13" fmla="*/ 315218 w 328299"/>
                  <a:gd name="connsiteY13" fmla="*/ 13121 h 302850"/>
                  <a:gd name="connsiteX14" fmla="*/ 315218 w 328299"/>
                  <a:gd name="connsiteY14" fmla="*/ 289809 h 302850"/>
                  <a:gd name="connsiteX15" fmla="*/ 13089 w 328299"/>
                  <a:gd name="connsiteY15" fmla="*/ 289809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9" h="302850">
                    <a:moveTo>
                      <a:pt x="6473" y="36"/>
                    </a:moveTo>
                    <a:cubicBezTo>
                      <a:pt x="2867" y="73"/>
                      <a:pt x="-32" y="3032"/>
                      <a:pt x="4" y="6645"/>
                    </a:cubicBezTo>
                    <a:cubicBezTo>
                      <a:pt x="4" y="6645"/>
                      <a:pt x="4" y="6645"/>
                      <a:pt x="4" y="6652"/>
                    </a:cubicBezTo>
                    <a:lnTo>
                      <a:pt x="4" y="296278"/>
                    </a:lnTo>
                    <a:cubicBezTo>
                      <a:pt x="-32" y="299891"/>
                      <a:pt x="2860" y="302850"/>
                      <a:pt x="6473" y="302886"/>
                    </a:cubicBezTo>
                    <a:cubicBezTo>
                      <a:pt x="6473" y="302886"/>
                      <a:pt x="6473" y="302886"/>
                      <a:pt x="6473" y="302886"/>
                    </a:cubicBezTo>
                    <a:lnTo>
                      <a:pt x="321687" y="302886"/>
                    </a:lnTo>
                    <a:cubicBezTo>
                      <a:pt x="325300" y="302931"/>
                      <a:pt x="328259" y="300038"/>
                      <a:pt x="328303" y="296425"/>
                    </a:cubicBezTo>
                    <a:cubicBezTo>
                      <a:pt x="328303" y="296374"/>
                      <a:pt x="328303" y="296329"/>
                      <a:pt x="328303" y="296278"/>
                    </a:cubicBezTo>
                    <a:lnTo>
                      <a:pt x="328303" y="6652"/>
                    </a:lnTo>
                    <a:cubicBezTo>
                      <a:pt x="328340" y="3039"/>
                      <a:pt x="325447" y="81"/>
                      <a:pt x="321834" y="36"/>
                    </a:cubicBezTo>
                    <a:cubicBezTo>
                      <a:pt x="321790" y="36"/>
                      <a:pt x="321738" y="36"/>
                      <a:pt x="321687" y="36"/>
                    </a:cubicBezTo>
                    <a:close/>
                    <a:moveTo>
                      <a:pt x="13089" y="13121"/>
                    </a:moveTo>
                    <a:lnTo>
                      <a:pt x="315218" y="13121"/>
                    </a:lnTo>
                    <a:lnTo>
                      <a:pt x="315218" y="289809"/>
                    </a:lnTo>
                    <a:lnTo>
                      <a:pt x="13089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01" name="Graphic 2011">
              <a:extLst>
                <a:ext uri="{FF2B5EF4-FFF2-40B4-BE49-F238E27FC236}">
                  <a16:creationId xmlns:a16="http://schemas.microsoft.com/office/drawing/2014/main" id="{A0C12EDC-C93D-6FFE-3290-07329B9B6794}"/>
                </a:ext>
              </a:extLst>
            </p:cNvPr>
            <p:cNvGrpSpPr/>
            <p:nvPr/>
          </p:nvGrpSpPr>
          <p:grpSpPr>
            <a:xfrm>
              <a:off x="1158770" y="3812549"/>
              <a:ext cx="328298" cy="302851"/>
              <a:chOff x="1158770" y="3812549"/>
              <a:chExt cx="328298" cy="302851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E250F33-1BD5-5369-22E3-A787F3A34226}"/>
                  </a:ext>
                </a:extLst>
              </p:cNvPr>
              <p:cNvSpPr/>
              <p:nvPr/>
            </p:nvSpPr>
            <p:spPr>
              <a:xfrm>
                <a:off x="1165269" y="3819055"/>
                <a:ext cx="315235" cy="289757"/>
              </a:xfrm>
              <a:custGeom>
                <a:avLst/>
                <a:gdLst>
                  <a:gd name="connsiteX0" fmla="*/ 315240 w 315235"/>
                  <a:gd name="connsiteY0" fmla="*/ 289805 h 289757"/>
                  <a:gd name="connsiteX1" fmla="*/ 4 w 315235"/>
                  <a:gd name="connsiteY1" fmla="*/ 289805 h 289757"/>
                  <a:gd name="connsiteX2" fmla="*/ 4 w 315235"/>
                  <a:gd name="connsiteY2" fmla="*/ 47 h 289757"/>
                  <a:gd name="connsiteX3" fmla="*/ 315240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240" y="289805"/>
                    </a:moveTo>
                    <a:lnTo>
                      <a:pt x="4" y="289805"/>
                    </a:lnTo>
                    <a:lnTo>
                      <a:pt x="4" y="47"/>
                    </a:lnTo>
                    <a:lnTo>
                      <a:pt x="31524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FAB9690-A5D1-89E4-2CE7-E28B4CC46E41}"/>
                  </a:ext>
                </a:extLst>
              </p:cNvPr>
              <p:cNvSpPr/>
              <p:nvPr/>
            </p:nvSpPr>
            <p:spPr>
              <a:xfrm>
                <a:off x="1158770" y="3812549"/>
                <a:ext cx="328298" cy="302851"/>
              </a:xfrm>
              <a:custGeom>
                <a:avLst/>
                <a:gdLst>
                  <a:gd name="connsiteX0" fmla="*/ 6473 w 328298"/>
                  <a:gd name="connsiteY0" fmla="*/ 48 h 302851"/>
                  <a:gd name="connsiteX1" fmla="*/ 4 w 328298"/>
                  <a:gd name="connsiteY1" fmla="*/ 6517 h 302851"/>
                  <a:gd name="connsiteX2" fmla="*/ 4 w 328298"/>
                  <a:gd name="connsiteY2" fmla="*/ 296289 h 302851"/>
                  <a:gd name="connsiteX3" fmla="*/ 6473 w 328298"/>
                  <a:gd name="connsiteY3" fmla="*/ 302898 h 302851"/>
                  <a:gd name="connsiteX4" fmla="*/ 6473 w 328298"/>
                  <a:gd name="connsiteY4" fmla="*/ 302898 h 302851"/>
                  <a:gd name="connsiteX5" fmla="*/ 321687 w 328298"/>
                  <a:gd name="connsiteY5" fmla="*/ 302898 h 302851"/>
                  <a:gd name="connsiteX6" fmla="*/ 328303 w 328298"/>
                  <a:gd name="connsiteY6" fmla="*/ 296436 h 302851"/>
                  <a:gd name="connsiteX7" fmla="*/ 328303 w 328298"/>
                  <a:gd name="connsiteY7" fmla="*/ 296289 h 302851"/>
                  <a:gd name="connsiteX8" fmla="*/ 328303 w 328298"/>
                  <a:gd name="connsiteY8" fmla="*/ 6517 h 302851"/>
                  <a:gd name="connsiteX9" fmla="*/ 321694 w 328298"/>
                  <a:gd name="connsiteY9" fmla="*/ 48 h 302851"/>
                  <a:gd name="connsiteX10" fmla="*/ 321687 w 328298"/>
                  <a:gd name="connsiteY10" fmla="*/ 48 h 302851"/>
                  <a:gd name="connsiteX11" fmla="*/ 13089 w 328298"/>
                  <a:gd name="connsiteY11" fmla="*/ 13125 h 302851"/>
                  <a:gd name="connsiteX12" fmla="*/ 315218 w 328298"/>
                  <a:gd name="connsiteY12" fmla="*/ 13125 h 302851"/>
                  <a:gd name="connsiteX13" fmla="*/ 315218 w 328298"/>
                  <a:gd name="connsiteY13" fmla="*/ 289821 h 302851"/>
                  <a:gd name="connsiteX14" fmla="*/ 13089 w 328298"/>
                  <a:gd name="connsiteY14" fmla="*/ 289821 h 30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8" h="302851">
                    <a:moveTo>
                      <a:pt x="6473" y="48"/>
                    </a:moveTo>
                    <a:cubicBezTo>
                      <a:pt x="2919" y="85"/>
                      <a:pt x="41" y="2955"/>
                      <a:pt x="4" y="6517"/>
                    </a:cubicBezTo>
                    <a:lnTo>
                      <a:pt x="4" y="296289"/>
                    </a:lnTo>
                    <a:cubicBezTo>
                      <a:pt x="-32" y="299895"/>
                      <a:pt x="2860" y="302861"/>
                      <a:pt x="6473" y="302898"/>
                    </a:cubicBezTo>
                    <a:cubicBezTo>
                      <a:pt x="6473" y="302898"/>
                      <a:pt x="6473" y="302898"/>
                      <a:pt x="6473" y="302898"/>
                    </a:cubicBezTo>
                    <a:lnTo>
                      <a:pt x="321687" y="302898"/>
                    </a:lnTo>
                    <a:cubicBezTo>
                      <a:pt x="325300" y="302942"/>
                      <a:pt x="328259" y="300042"/>
                      <a:pt x="328303" y="296436"/>
                    </a:cubicBezTo>
                    <a:cubicBezTo>
                      <a:pt x="328303" y="296385"/>
                      <a:pt x="328303" y="296333"/>
                      <a:pt x="328303" y="296289"/>
                    </a:cubicBezTo>
                    <a:lnTo>
                      <a:pt x="328303" y="6517"/>
                    </a:lnTo>
                    <a:cubicBezTo>
                      <a:pt x="328259" y="2903"/>
                      <a:pt x="325300" y="4"/>
                      <a:pt x="321694" y="48"/>
                    </a:cubicBezTo>
                    <a:cubicBezTo>
                      <a:pt x="321694" y="48"/>
                      <a:pt x="321687" y="48"/>
                      <a:pt x="321687" y="48"/>
                    </a:cubicBezTo>
                    <a:close/>
                    <a:moveTo>
                      <a:pt x="13089" y="13125"/>
                    </a:moveTo>
                    <a:lnTo>
                      <a:pt x="315218" y="13125"/>
                    </a:lnTo>
                    <a:lnTo>
                      <a:pt x="315218" y="289821"/>
                    </a:lnTo>
                    <a:lnTo>
                      <a:pt x="13089" y="28982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04" name="Graphic 2011">
              <a:extLst>
                <a:ext uri="{FF2B5EF4-FFF2-40B4-BE49-F238E27FC236}">
                  <a16:creationId xmlns:a16="http://schemas.microsoft.com/office/drawing/2014/main" id="{887BADFD-7F9F-80DD-8B5C-BCAA42033D55}"/>
                </a:ext>
              </a:extLst>
            </p:cNvPr>
            <p:cNvGrpSpPr/>
            <p:nvPr/>
          </p:nvGrpSpPr>
          <p:grpSpPr>
            <a:xfrm>
              <a:off x="1158771" y="4107061"/>
              <a:ext cx="328298" cy="302711"/>
              <a:chOff x="1158771" y="4107061"/>
              <a:chExt cx="328298" cy="302711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93F303D-12E4-BE41-EF25-24FABD7A289B}"/>
                  </a:ext>
                </a:extLst>
              </p:cNvPr>
              <p:cNvSpPr/>
              <p:nvPr/>
            </p:nvSpPr>
            <p:spPr>
              <a:xfrm>
                <a:off x="1165269" y="4113538"/>
                <a:ext cx="315235" cy="289750"/>
              </a:xfrm>
              <a:custGeom>
                <a:avLst/>
                <a:gdLst>
                  <a:gd name="connsiteX0" fmla="*/ 315240 w 315235"/>
                  <a:gd name="connsiteY0" fmla="*/ 289809 h 289750"/>
                  <a:gd name="connsiteX1" fmla="*/ 4 w 315235"/>
                  <a:gd name="connsiteY1" fmla="*/ 289809 h 289750"/>
                  <a:gd name="connsiteX2" fmla="*/ 4 w 315235"/>
                  <a:gd name="connsiteY2" fmla="*/ 59 h 289750"/>
                  <a:gd name="connsiteX3" fmla="*/ 315240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40" y="289809"/>
                    </a:moveTo>
                    <a:lnTo>
                      <a:pt x="4" y="289809"/>
                    </a:lnTo>
                    <a:lnTo>
                      <a:pt x="4" y="59"/>
                    </a:lnTo>
                    <a:lnTo>
                      <a:pt x="31524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F1AEA76-0987-26BF-F5CB-3FB5C8EDC306}"/>
                  </a:ext>
                </a:extLst>
              </p:cNvPr>
              <p:cNvSpPr/>
              <p:nvPr/>
            </p:nvSpPr>
            <p:spPr>
              <a:xfrm>
                <a:off x="1158771" y="4107061"/>
                <a:ext cx="328298" cy="302711"/>
              </a:xfrm>
              <a:custGeom>
                <a:avLst/>
                <a:gdLst>
                  <a:gd name="connsiteX0" fmla="*/ 6473 w 328298"/>
                  <a:gd name="connsiteY0" fmla="*/ 59 h 302711"/>
                  <a:gd name="connsiteX1" fmla="*/ 4 w 328298"/>
                  <a:gd name="connsiteY1" fmla="*/ 6528 h 302711"/>
                  <a:gd name="connsiteX2" fmla="*/ 4 w 328298"/>
                  <a:gd name="connsiteY2" fmla="*/ 296300 h 302711"/>
                  <a:gd name="connsiteX3" fmla="*/ 6473 w 328298"/>
                  <a:gd name="connsiteY3" fmla="*/ 302769 h 302711"/>
                  <a:gd name="connsiteX4" fmla="*/ 321686 w 328298"/>
                  <a:gd name="connsiteY4" fmla="*/ 302769 h 302711"/>
                  <a:gd name="connsiteX5" fmla="*/ 328302 w 328298"/>
                  <a:gd name="connsiteY5" fmla="*/ 296308 h 302711"/>
                  <a:gd name="connsiteX6" fmla="*/ 328302 w 328298"/>
                  <a:gd name="connsiteY6" fmla="*/ 296300 h 302711"/>
                  <a:gd name="connsiteX7" fmla="*/ 328302 w 328298"/>
                  <a:gd name="connsiteY7" fmla="*/ 6528 h 302711"/>
                  <a:gd name="connsiteX8" fmla="*/ 321694 w 328298"/>
                  <a:gd name="connsiteY8" fmla="*/ 59 h 302711"/>
                  <a:gd name="connsiteX9" fmla="*/ 321686 w 328298"/>
                  <a:gd name="connsiteY9" fmla="*/ 59 h 302711"/>
                  <a:gd name="connsiteX10" fmla="*/ 13089 w 328298"/>
                  <a:gd name="connsiteY10" fmla="*/ 13144 h 302711"/>
                  <a:gd name="connsiteX11" fmla="*/ 315218 w 328298"/>
                  <a:gd name="connsiteY11" fmla="*/ 13144 h 302711"/>
                  <a:gd name="connsiteX12" fmla="*/ 315218 w 328298"/>
                  <a:gd name="connsiteY12" fmla="*/ 289691 h 302711"/>
                  <a:gd name="connsiteX13" fmla="*/ 13089 w 328298"/>
                  <a:gd name="connsiteY13" fmla="*/ 289691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8" h="302711">
                    <a:moveTo>
                      <a:pt x="6473" y="59"/>
                    </a:moveTo>
                    <a:cubicBezTo>
                      <a:pt x="2918" y="96"/>
                      <a:pt x="41" y="2973"/>
                      <a:pt x="4" y="6528"/>
                    </a:cubicBezTo>
                    <a:lnTo>
                      <a:pt x="4" y="296300"/>
                    </a:lnTo>
                    <a:cubicBezTo>
                      <a:pt x="41" y="299855"/>
                      <a:pt x="2918" y="302732"/>
                      <a:pt x="6473" y="302769"/>
                    </a:cubicBezTo>
                    <a:lnTo>
                      <a:pt x="321686" y="302769"/>
                    </a:lnTo>
                    <a:cubicBezTo>
                      <a:pt x="325300" y="302813"/>
                      <a:pt x="328258" y="299914"/>
                      <a:pt x="328302" y="296308"/>
                    </a:cubicBezTo>
                    <a:cubicBezTo>
                      <a:pt x="328302" y="296300"/>
                      <a:pt x="328302" y="296300"/>
                      <a:pt x="328302" y="296300"/>
                    </a:cubicBezTo>
                    <a:lnTo>
                      <a:pt x="328302" y="6528"/>
                    </a:lnTo>
                    <a:cubicBezTo>
                      <a:pt x="328258" y="2922"/>
                      <a:pt x="325300" y="22"/>
                      <a:pt x="321694" y="59"/>
                    </a:cubicBezTo>
                    <a:cubicBezTo>
                      <a:pt x="321694" y="59"/>
                      <a:pt x="321686" y="59"/>
                      <a:pt x="321686" y="59"/>
                    </a:cubicBezTo>
                    <a:close/>
                    <a:moveTo>
                      <a:pt x="13089" y="13144"/>
                    </a:moveTo>
                    <a:lnTo>
                      <a:pt x="315218" y="13144"/>
                    </a:lnTo>
                    <a:lnTo>
                      <a:pt x="315218" y="289691"/>
                    </a:lnTo>
                    <a:lnTo>
                      <a:pt x="13089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07" name="Graphic 2011">
              <a:extLst>
                <a:ext uri="{FF2B5EF4-FFF2-40B4-BE49-F238E27FC236}">
                  <a16:creationId xmlns:a16="http://schemas.microsoft.com/office/drawing/2014/main" id="{94785AD9-10B5-C453-175D-DAE6700BC8DE}"/>
                </a:ext>
              </a:extLst>
            </p:cNvPr>
            <p:cNvGrpSpPr/>
            <p:nvPr/>
          </p:nvGrpSpPr>
          <p:grpSpPr>
            <a:xfrm>
              <a:off x="5033045" y="2045596"/>
              <a:ext cx="328291" cy="302850"/>
              <a:chOff x="5033045" y="2045596"/>
              <a:chExt cx="328291" cy="302850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013013-5668-9982-8467-756B87D06DBB}"/>
                  </a:ext>
                </a:extLst>
              </p:cNvPr>
              <p:cNvSpPr/>
              <p:nvPr/>
            </p:nvSpPr>
            <p:spPr>
              <a:xfrm>
                <a:off x="5039565" y="2052204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31 h 289750"/>
                  <a:gd name="connsiteX1" fmla="*/ 150 w 315235"/>
                  <a:gd name="connsiteY1" fmla="*/ 289731 h 289750"/>
                  <a:gd name="connsiteX2" fmla="*/ 150 w 315235"/>
                  <a:gd name="connsiteY2" fmla="*/ -19 h 289750"/>
                  <a:gd name="connsiteX3" fmla="*/ 315386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31"/>
                    </a:moveTo>
                    <a:lnTo>
                      <a:pt x="150" y="289731"/>
                    </a:lnTo>
                    <a:lnTo>
                      <a:pt x="150" y="-19"/>
                    </a:lnTo>
                    <a:lnTo>
                      <a:pt x="315386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1F34546-63CA-0972-64A8-326269E2AD4A}"/>
                  </a:ext>
                </a:extLst>
              </p:cNvPr>
              <p:cNvSpPr/>
              <p:nvPr/>
            </p:nvSpPr>
            <p:spPr>
              <a:xfrm>
                <a:off x="5033045" y="2045596"/>
                <a:ext cx="328291" cy="302850"/>
              </a:xfrm>
              <a:custGeom>
                <a:avLst/>
                <a:gdLst>
                  <a:gd name="connsiteX0" fmla="*/ 6612 w 328291"/>
                  <a:gd name="connsiteY0" fmla="*/ -19 h 302850"/>
                  <a:gd name="connsiteX1" fmla="*/ 151 w 328291"/>
                  <a:gd name="connsiteY1" fmla="*/ 6589 h 302850"/>
                  <a:gd name="connsiteX2" fmla="*/ 151 w 328291"/>
                  <a:gd name="connsiteY2" fmla="*/ 6589 h 302850"/>
                  <a:gd name="connsiteX3" fmla="*/ 151 w 328291"/>
                  <a:gd name="connsiteY3" fmla="*/ 296362 h 302850"/>
                  <a:gd name="connsiteX4" fmla="*/ 6612 w 328291"/>
                  <a:gd name="connsiteY4" fmla="*/ 302831 h 302850"/>
                  <a:gd name="connsiteX5" fmla="*/ 321973 w 328291"/>
                  <a:gd name="connsiteY5" fmla="*/ 302831 h 302850"/>
                  <a:gd name="connsiteX6" fmla="*/ 328442 w 328291"/>
                  <a:gd name="connsiteY6" fmla="*/ 296362 h 302850"/>
                  <a:gd name="connsiteX7" fmla="*/ 328442 w 328291"/>
                  <a:gd name="connsiteY7" fmla="*/ 6589 h 302850"/>
                  <a:gd name="connsiteX8" fmla="*/ 321973 w 328291"/>
                  <a:gd name="connsiteY8" fmla="*/ -19 h 302850"/>
                  <a:gd name="connsiteX9" fmla="*/ 321973 w 328291"/>
                  <a:gd name="connsiteY9" fmla="*/ -19 h 302850"/>
                  <a:gd name="connsiteX10" fmla="*/ 13228 w 328291"/>
                  <a:gd name="connsiteY10" fmla="*/ 13058 h 302850"/>
                  <a:gd name="connsiteX11" fmla="*/ 315364 w 328291"/>
                  <a:gd name="connsiteY11" fmla="*/ 13058 h 302850"/>
                  <a:gd name="connsiteX12" fmla="*/ 315364 w 328291"/>
                  <a:gd name="connsiteY12" fmla="*/ 289753 h 302850"/>
                  <a:gd name="connsiteX13" fmla="*/ 13228 w 328291"/>
                  <a:gd name="connsiteY13" fmla="*/ 289753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-19"/>
                    </a:moveTo>
                    <a:cubicBezTo>
                      <a:pt x="3006" y="17"/>
                      <a:pt x="106" y="2976"/>
                      <a:pt x="151" y="6589"/>
                    </a:cubicBezTo>
                    <a:cubicBezTo>
                      <a:pt x="151" y="6589"/>
                      <a:pt x="151" y="6589"/>
                      <a:pt x="151" y="6589"/>
                    </a:cubicBezTo>
                    <a:lnTo>
                      <a:pt x="151" y="296362"/>
                    </a:lnTo>
                    <a:cubicBezTo>
                      <a:pt x="187" y="299924"/>
                      <a:pt x="3057" y="302794"/>
                      <a:pt x="6612" y="302831"/>
                    </a:cubicBezTo>
                    <a:lnTo>
                      <a:pt x="321973" y="302831"/>
                    </a:lnTo>
                    <a:cubicBezTo>
                      <a:pt x="325527" y="302794"/>
                      <a:pt x="328405" y="299924"/>
                      <a:pt x="328442" y="296362"/>
                    </a:cubicBezTo>
                    <a:lnTo>
                      <a:pt x="328442" y="6589"/>
                    </a:lnTo>
                    <a:cubicBezTo>
                      <a:pt x="328478" y="2983"/>
                      <a:pt x="325586" y="25"/>
                      <a:pt x="321973" y="-19"/>
                    </a:cubicBezTo>
                    <a:cubicBezTo>
                      <a:pt x="321973" y="-19"/>
                      <a:pt x="321973" y="-19"/>
                      <a:pt x="321973" y="-19"/>
                    </a:cubicBezTo>
                    <a:close/>
                    <a:moveTo>
                      <a:pt x="13228" y="13058"/>
                    </a:moveTo>
                    <a:lnTo>
                      <a:pt x="315364" y="13058"/>
                    </a:lnTo>
                    <a:lnTo>
                      <a:pt x="315364" y="289753"/>
                    </a:lnTo>
                    <a:lnTo>
                      <a:pt x="13228" y="289753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10" name="Graphic 2011">
              <a:extLst>
                <a:ext uri="{FF2B5EF4-FFF2-40B4-BE49-F238E27FC236}">
                  <a16:creationId xmlns:a16="http://schemas.microsoft.com/office/drawing/2014/main" id="{4DB9D2A5-BF2B-9049-66D2-0E0279A03009}"/>
                </a:ext>
              </a:extLst>
            </p:cNvPr>
            <p:cNvGrpSpPr/>
            <p:nvPr/>
          </p:nvGrpSpPr>
          <p:grpSpPr>
            <a:xfrm>
              <a:off x="5033045" y="2340115"/>
              <a:ext cx="328291" cy="302850"/>
              <a:chOff x="5033045" y="2340115"/>
              <a:chExt cx="328291" cy="302850"/>
            </a:xfrm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8F30C6A-BED7-B8D5-A5B2-8B1F459E70D9}"/>
                  </a:ext>
                </a:extLst>
              </p:cNvPr>
              <p:cNvSpPr/>
              <p:nvPr/>
            </p:nvSpPr>
            <p:spPr>
              <a:xfrm>
                <a:off x="5039565" y="2346679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42 h 289750"/>
                  <a:gd name="connsiteX1" fmla="*/ 150 w 315235"/>
                  <a:gd name="connsiteY1" fmla="*/ 289742 h 289750"/>
                  <a:gd name="connsiteX2" fmla="*/ 150 w 315235"/>
                  <a:gd name="connsiteY2" fmla="*/ -8 h 289750"/>
                  <a:gd name="connsiteX3" fmla="*/ 315386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42"/>
                    </a:moveTo>
                    <a:lnTo>
                      <a:pt x="150" y="289742"/>
                    </a:lnTo>
                    <a:lnTo>
                      <a:pt x="150" y="-8"/>
                    </a:lnTo>
                    <a:lnTo>
                      <a:pt x="315386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D976BDF-5291-6595-613F-61CB2A43F1D4}"/>
                  </a:ext>
                </a:extLst>
              </p:cNvPr>
              <p:cNvSpPr/>
              <p:nvPr/>
            </p:nvSpPr>
            <p:spPr>
              <a:xfrm>
                <a:off x="5033045" y="2340115"/>
                <a:ext cx="328291" cy="302850"/>
              </a:xfrm>
              <a:custGeom>
                <a:avLst/>
                <a:gdLst>
                  <a:gd name="connsiteX0" fmla="*/ 6612 w 328291"/>
                  <a:gd name="connsiteY0" fmla="*/ -8 h 302850"/>
                  <a:gd name="connsiteX1" fmla="*/ 151 w 328291"/>
                  <a:gd name="connsiteY1" fmla="*/ 6600 h 302850"/>
                  <a:gd name="connsiteX2" fmla="*/ 151 w 328291"/>
                  <a:gd name="connsiteY2" fmla="*/ 6600 h 302850"/>
                  <a:gd name="connsiteX3" fmla="*/ 151 w 328291"/>
                  <a:gd name="connsiteY3" fmla="*/ 296373 h 302850"/>
                  <a:gd name="connsiteX4" fmla="*/ 6612 w 328291"/>
                  <a:gd name="connsiteY4" fmla="*/ 302842 h 302850"/>
                  <a:gd name="connsiteX5" fmla="*/ 321973 w 328291"/>
                  <a:gd name="connsiteY5" fmla="*/ 302842 h 302850"/>
                  <a:gd name="connsiteX6" fmla="*/ 328442 w 328291"/>
                  <a:gd name="connsiteY6" fmla="*/ 296373 h 302850"/>
                  <a:gd name="connsiteX7" fmla="*/ 328442 w 328291"/>
                  <a:gd name="connsiteY7" fmla="*/ 6600 h 302850"/>
                  <a:gd name="connsiteX8" fmla="*/ 321973 w 328291"/>
                  <a:gd name="connsiteY8" fmla="*/ -8 h 302850"/>
                  <a:gd name="connsiteX9" fmla="*/ 321973 w 328291"/>
                  <a:gd name="connsiteY9" fmla="*/ -8 h 302850"/>
                  <a:gd name="connsiteX10" fmla="*/ 13228 w 328291"/>
                  <a:gd name="connsiteY10" fmla="*/ 13069 h 302850"/>
                  <a:gd name="connsiteX11" fmla="*/ 315364 w 328291"/>
                  <a:gd name="connsiteY11" fmla="*/ 13069 h 302850"/>
                  <a:gd name="connsiteX12" fmla="*/ 315364 w 328291"/>
                  <a:gd name="connsiteY12" fmla="*/ 289764 h 302850"/>
                  <a:gd name="connsiteX13" fmla="*/ 13228 w 328291"/>
                  <a:gd name="connsiteY13" fmla="*/ 28976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-8"/>
                    </a:moveTo>
                    <a:cubicBezTo>
                      <a:pt x="3006" y="29"/>
                      <a:pt x="106" y="2987"/>
                      <a:pt x="151" y="6600"/>
                    </a:cubicBezTo>
                    <a:cubicBezTo>
                      <a:pt x="151" y="6600"/>
                      <a:pt x="151" y="6600"/>
                      <a:pt x="151" y="6600"/>
                    </a:cubicBezTo>
                    <a:lnTo>
                      <a:pt x="151" y="296373"/>
                    </a:lnTo>
                    <a:cubicBezTo>
                      <a:pt x="187" y="299928"/>
                      <a:pt x="3057" y="302805"/>
                      <a:pt x="6612" y="302842"/>
                    </a:cubicBezTo>
                    <a:lnTo>
                      <a:pt x="321973" y="302842"/>
                    </a:lnTo>
                    <a:cubicBezTo>
                      <a:pt x="325527" y="302805"/>
                      <a:pt x="328405" y="299928"/>
                      <a:pt x="328442" y="296373"/>
                    </a:cubicBezTo>
                    <a:lnTo>
                      <a:pt x="328442" y="6600"/>
                    </a:lnTo>
                    <a:cubicBezTo>
                      <a:pt x="328478" y="2987"/>
                      <a:pt x="325586" y="29"/>
                      <a:pt x="321973" y="-8"/>
                    </a:cubicBezTo>
                    <a:cubicBezTo>
                      <a:pt x="321973" y="-8"/>
                      <a:pt x="321973" y="-8"/>
                      <a:pt x="321973" y="-8"/>
                    </a:cubicBezTo>
                    <a:close/>
                    <a:moveTo>
                      <a:pt x="13228" y="13069"/>
                    </a:moveTo>
                    <a:lnTo>
                      <a:pt x="315364" y="13069"/>
                    </a:lnTo>
                    <a:lnTo>
                      <a:pt x="315364" y="289764"/>
                    </a:lnTo>
                    <a:lnTo>
                      <a:pt x="13228" y="28976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13" name="Graphic 2011">
              <a:extLst>
                <a:ext uri="{FF2B5EF4-FFF2-40B4-BE49-F238E27FC236}">
                  <a16:creationId xmlns:a16="http://schemas.microsoft.com/office/drawing/2014/main" id="{9FE0E8D7-602A-687C-708E-2A9399E155D1}"/>
                </a:ext>
              </a:extLst>
            </p:cNvPr>
            <p:cNvGrpSpPr/>
            <p:nvPr/>
          </p:nvGrpSpPr>
          <p:grpSpPr>
            <a:xfrm>
              <a:off x="5033045" y="2634627"/>
              <a:ext cx="328291" cy="302850"/>
              <a:chOff x="5033045" y="2634627"/>
              <a:chExt cx="328291" cy="302850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DBC00E43-2916-686C-0E51-6FA394C0CC30}"/>
                  </a:ext>
                </a:extLst>
              </p:cNvPr>
              <p:cNvSpPr/>
              <p:nvPr/>
            </p:nvSpPr>
            <p:spPr>
              <a:xfrm>
                <a:off x="5039565" y="2641154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53 h 289750"/>
                  <a:gd name="connsiteX1" fmla="*/ 150 w 315235"/>
                  <a:gd name="connsiteY1" fmla="*/ 289753 h 289750"/>
                  <a:gd name="connsiteX2" fmla="*/ 150 w 315235"/>
                  <a:gd name="connsiteY2" fmla="*/ 3 h 289750"/>
                  <a:gd name="connsiteX3" fmla="*/ 315386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53"/>
                    </a:moveTo>
                    <a:lnTo>
                      <a:pt x="150" y="289753"/>
                    </a:lnTo>
                    <a:lnTo>
                      <a:pt x="150" y="3"/>
                    </a:lnTo>
                    <a:lnTo>
                      <a:pt x="315386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21C987D-FFF4-2404-97CC-D834BAADA4D1}"/>
                  </a:ext>
                </a:extLst>
              </p:cNvPr>
              <p:cNvSpPr/>
              <p:nvPr/>
            </p:nvSpPr>
            <p:spPr>
              <a:xfrm>
                <a:off x="5033045" y="2634627"/>
                <a:ext cx="328291" cy="302850"/>
              </a:xfrm>
              <a:custGeom>
                <a:avLst/>
                <a:gdLst>
                  <a:gd name="connsiteX0" fmla="*/ 6612 w 328291"/>
                  <a:gd name="connsiteY0" fmla="*/ 3 h 302850"/>
                  <a:gd name="connsiteX1" fmla="*/ 151 w 328291"/>
                  <a:gd name="connsiteY1" fmla="*/ 6472 h 302850"/>
                  <a:gd name="connsiteX2" fmla="*/ 151 w 328291"/>
                  <a:gd name="connsiteY2" fmla="*/ 296244 h 302850"/>
                  <a:gd name="connsiteX3" fmla="*/ 6612 w 328291"/>
                  <a:gd name="connsiteY3" fmla="*/ 302853 h 302850"/>
                  <a:gd name="connsiteX4" fmla="*/ 6612 w 328291"/>
                  <a:gd name="connsiteY4" fmla="*/ 302853 h 302850"/>
                  <a:gd name="connsiteX5" fmla="*/ 321973 w 328291"/>
                  <a:gd name="connsiteY5" fmla="*/ 302853 h 302850"/>
                  <a:gd name="connsiteX6" fmla="*/ 328442 w 328291"/>
                  <a:gd name="connsiteY6" fmla="*/ 296252 h 302850"/>
                  <a:gd name="connsiteX7" fmla="*/ 328442 w 328291"/>
                  <a:gd name="connsiteY7" fmla="*/ 296244 h 302850"/>
                  <a:gd name="connsiteX8" fmla="*/ 328442 w 328291"/>
                  <a:gd name="connsiteY8" fmla="*/ 6472 h 302850"/>
                  <a:gd name="connsiteX9" fmla="*/ 321973 w 328291"/>
                  <a:gd name="connsiteY9" fmla="*/ 3 h 302850"/>
                  <a:gd name="connsiteX10" fmla="*/ 13228 w 328291"/>
                  <a:gd name="connsiteY10" fmla="*/ 13080 h 302850"/>
                  <a:gd name="connsiteX11" fmla="*/ 315364 w 328291"/>
                  <a:gd name="connsiteY11" fmla="*/ 13080 h 302850"/>
                  <a:gd name="connsiteX12" fmla="*/ 315364 w 328291"/>
                  <a:gd name="connsiteY12" fmla="*/ 289776 h 302850"/>
                  <a:gd name="connsiteX13" fmla="*/ 13228 w 328291"/>
                  <a:gd name="connsiteY13" fmla="*/ 289776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3"/>
                    </a:moveTo>
                    <a:cubicBezTo>
                      <a:pt x="3057" y="40"/>
                      <a:pt x="187" y="2917"/>
                      <a:pt x="151" y="6472"/>
                    </a:cubicBezTo>
                    <a:lnTo>
                      <a:pt x="151" y="296244"/>
                    </a:lnTo>
                    <a:cubicBezTo>
                      <a:pt x="106" y="299858"/>
                      <a:pt x="2999" y="302816"/>
                      <a:pt x="6612" y="302853"/>
                    </a:cubicBezTo>
                    <a:cubicBezTo>
                      <a:pt x="6612" y="302853"/>
                      <a:pt x="6612" y="302853"/>
                      <a:pt x="6612" y="302853"/>
                    </a:cubicBezTo>
                    <a:lnTo>
                      <a:pt x="321973" y="302853"/>
                    </a:lnTo>
                    <a:cubicBezTo>
                      <a:pt x="325586" y="302816"/>
                      <a:pt x="328478" y="299858"/>
                      <a:pt x="328442" y="296252"/>
                    </a:cubicBezTo>
                    <a:cubicBezTo>
                      <a:pt x="328442" y="296244"/>
                      <a:pt x="328442" y="296244"/>
                      <a:pt x="328442" y="296244"/>
                    </a:cubicBezTo>
                    <a:lnTo>
                      <a:pt x="328442" y="6472"/>
                    </a:lnTo>
                    <a:cubicBezTo>
                      <a:pt x="328405" y="2917"/>
                      <a:pt x="325527" y="40"/>
                      <a:pt x="321973" y="3"/>
                    </a:cubicBezTo>
                    <a:close/>
                    <a:moveTo>
                      <a:pt x="13228" y="13080"/>
                    </a:moveTo>
                    <a:lnTo>
                      <a:pt x="315364" y="13080"/>
                    </a:lnTo>
                    <a:lnTo>
                      <a:pt x="315364" y="289776"/>
                    </a:lnTo>
                    <a:lnTo>
                      <a:pt x="13228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16" name="Graphic 2011">
              <a:extLst>
                <a:ext uri="{FF2B5EF4-FFF2-40B4-BE49-F238E27FC236}">
                  <a16:creationId xmlns:a16="http://schemas.microsoft.com/office/drawing/2014/main" id="{9FFBB19A-64AE-2712-2AA8-2268AFBDA2E0}"/>
                </a:ext>
              </a:extLst>
            </p:cNvPr>
            <p:cNvGrpSpPr/>
            <p:nvPr/>
          </p:nvGrpSpPr>
          <p:grpSpPr>
            <a:xfrm>
              <a:off x="5033045" y="2929146"/>
              <a:ext cx="328290" cy="302710"/>
              <a:chOff x="5033045" y="2929146"/>
              <a:chExt cx="328290" cy="302710"/>
            </a:xfrm>
          </p:grpSpPr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C7D2A54-AD4C-42C5-69BB-6D60728143E4}"/>
                  </a:ext>
                </a:extLst>
              </p:cNvPr>
              <p:cNvSpPr/>
              <p:nvPr/>
            </p:nvSpPr>
            <p:spPr>
              <a:xfrm>
                <a:off x="5039565" y="2935630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64 h 289750"/>
                  <a:gd name="connsiteX1" fmla="*/ 150 w 315235"/>
                  <a:gd name="connsiteY1" fmla="*/ 289764 h 289750"/>
                  <a:gd name="connsiteX2" fmla="*/ 150 w 315235"/>
                  <a:gd name="connsiteY2" fmla="*/ 14 h 289750"/>
                  <a:gd name="connsiteX3" fmla="*/ 315386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64"/>
                    </a:moveTo>
                    <a:lnTo>
                      <a:pt x="150" y="289764"/>
                    </a:lnTo>
                    <a:lnTo>
                      <a:pt x="150" y="14"/>
                    </a:lnTo>
                    <a:lnTo>
                      <a:pt x="31538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1D8E44C4-36A2-789D-443D-65AF0C8952E9}"/>
                  </a:ext>
                </a:extLst>
              </p:cNvPr>
              <p:cNvSpPr/>
              <p:nvPr/>
            </p:nvSpPr>
            <p:spPr>
              <a:xfrm>
                <a:off x="5033045" y="2929146"/>
                <a:ext cx="328290" cy="302710"/>
              </a:xfrm>
              <a:custGeom>
                <a:avLst/>
                <a:gdLst>
                  <a:gd name="connsiteX0" fmla="*/ 6612 w 328290"/>
                  <a:gd name="connsiteY0" fmla="*/ 14 h 302710"/>
                  <a:gd name="connsiteX1" fmla="*/ 150 w 328290"/>
                  <a:gd name="connsiteY1" fmla="*/ 6483 h 302710"/>
                  <a:gd name="connsiteX2" fmla="*/ 150 w 328290"/>
                  <a:gd name="connsiteY2" fmla="*/ 296256 h 302710"/>
                  <a:gd name="connsiteX3" fmla="*/ 6612 w 328290"/>
                  <a:gd name="connsiteY3" fmla="*/ 302724 h 302710"/>
                  <a:gd name="connsiteX4" fmla="*/ 321973 w 328290"/>
                  <a:gd name="connsiteY4" fmla="*/ 302724 h 302710"/>
                  <a:gd name="connsiteX5" fmla="*/ 328441 w 328290"/>
                  <a:gd name="connsiteY5" fmla="*/ 296256 h 302710"/>
                  <a:gd name="connsiteX6" fmla="*/ 328441 w 328290"/>
                  <a:gd name="connsiteY6" fmla="*/ 6483 h 302710"/>
                  <a:gd name="connsiteX7" fmla="*/ 321973 w 328290"/>
                  <a:gd name="connsiteY7" fmla="*/ 14 h 302710"/>
                  <a:gd name="connsiteX8" fmla="*/ 13227 w 328290"/>
                  <a:gd name="connsiteY8" fmla="*/ 13092 h 302710"/>
                  <a:gd name="connsiteX9" fmla="*/ 315363 w 328290"/>
                  <a:gd name="connsiteY9" fmla="*/ 13092 h 302710"/>
                  <a:gd name="connsiteX10" fmla="*/ 315363 w 328290"/>
                  <a:gd name="connsiteY10" fmla="*/ 289640 h 302710"/>
                  <a:gd name="connsiteX11" fmla="*/ 13227 w 328290"/>
                  <a:gd name="connsiteY11" fmla="*/ 289640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0" h="302710">
                    <a:moveTo>
                      <a:pt x="6612" y="14"/>
                    </a:moveTo>
                    <a:cubicBezTo>
                      <a:pt x="3057" y="51"/>
                      <a:pt x="187" y="2921"/>
                      <a:pt x="150" y="6483"/>
                    </a:cubicBezTo>
                    <a:lnTo>
                      <a:pt x="150" y="296256"/>
                    </a:lnTo>
                    <a:cubicBezTo>
                      <a:pt x="187" y="299810"/>
                      <a:pt x="3057" y="302680"/>
                      <a:pt x="6612" y="302724"/>
                    </a:cubicBezTo>
                    <a:lnTo>
                      <a:pt x="321973" y="302724"/>
                    </a:lnTo>
                    <a:cubicBezTo>
                      <a:pt x="325527" y="302680"/>
                      <a:pt x="328404" y="299810"/>
                      <a:pt x="328441" y="296256"/>
                    </a:cubicBezTo>
                    <a:lnTo>
                      <a:pt x="328441" y="6483"/>
                    </a:lnTo>
                    <a:cubicBezTo>
                      <a:pt x="328404" y="2921"/>
                      <a:pt x="325527" y="51"/>
                      <a:pt x="321973" y="14"/>
                    </a:cubicBezTo>
                    <a:close/>
                    <a:moveTo>
                      <a:pt x="13227" y="13092"/>
                    </a:moveTo>
                    <a:lnTo>
                      <a:pt x="315363" y="13092"/>
                    </a:lnTo>
                    <a:lnTo>
                      <a:pt x="315363" y="289640"/>
                    </a:lnTo>
                    <a:lnTo>
                      <a:pt x="13227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19" name="Graphic 2011">
              <a:extLst>
                <a:ext uri="{FF2B5EF4-FFF2-40B4-BE49-F238E27FC236}">
                  <a16:creationId xmlns:a16="http://schemas.microsoft.com/office/drawing/2014/main" id="{28923FB5-9E6F-4066-0B80-CC40B6FA5466}"/>
                </a:ext>
              </a:extLst>
            </p:cNvPr>
            <p:cNvGrpSpPr/>
            <p:nvPr/>
          </p:nvGrpSpPr>
          <p:grpSpPr>
            <a:xfrm>
              <a:off x="5033045" y="3223518"/>
              <a:ext cx="328291" cy="302850"/>
              <a:chOff x="5033045" y="3223518"/>
              <a:chExt cx="328291" cy="302850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E324D7F3-FCC4-8025-EE60-621FCD35623C}"/>
                  </a:ext>
                </a:extLst>
              </p:cNvPr>
              <p:cNvSpPr/>
              <p:nvPr/>
            </p:nvSpPr>
            <p:spPr>
              <a:xfrm>
                <a:off x="5039565" y="3230105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76 h 289750"/>
                  <a:gd name="connsiteX1" fmla="*/ 150 w 315235"/>
                  <a:gd name="connsiteY1" fmla="*/ 289776 h 289750"/>
                  <a:gd name="connsiteX2" fmla="*/ 150 w 315235"/>
                  <a:gd name="connsiteY2" fmla="*/ 25 h 289750"/>
                  <a:gd name="connsiteX3" fmla="*/ 315386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76"/>
                    </a:moveTo>
                    <a:lnTo>
                      <a:pt x="150" y="289776"/>
                    </a:lnTo>
                    <a:lnTo>
                      <a:pt x="150" y="25"/>
                    </a:lnTo>
                    <a:lnTo>
                      <a:pt x="31538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0C0699B-8FDF-F708-FC0C-966EF8B98B40}"/>
                  </a:ext>
                </a:extLst>
              </p:cNvPr>
              <p:cNvSpPr/>
              <p:nvPr/>
            </p:nvSpPr>
            <p:spPr>
              <a:xfrm>
                <a:off x="5033045" y="3223518"/>
                <a:ext cx="328291" cy="302850"/>
              </a:xfrm>
              <a:custGeom>
                <a:avLst/>
                <a:gdLst>
                  <a:gd name="connsiteX0" fmla="*/ 6612 w 328291"/>
                  <a:gd name="connsiteY0" fmla="*/ 25 h 302850"/>
                  <a:gd name="connsiteX1" fmla="*/ 151 w 328291"/>
                  <a:gd name="connsiteY1" fmla="*/ 6634 h 302850"/>
                  <a:gd name="connsiteX2" fmla="*/ 151 w 328291"/>
                  <a:gd name="connsiteY2" fmla="*/ 6634 h 302850"/>
                  <a:gd name="connsiteX3" fmla="*/ 151 w 328291"/>
                  <a:gd name="connsiteY3" fmla="*/ 296407 h 302850"/>
                  <a:gd name="connsiteX4" fmla="*/ 6612 w 328291"/>
                  <a:gd name="connsiteY4" fmla="*/ 302875 h 302850"/>
                  <a:gd name="connsiteX5" fmla="*/ 321973 w 328291"/>
                  <a:gd name="connsiteY5" fmla="*/ 302875 h 302850"/>
                  <a:gd name="connsiteX6" fmla="*/ 328442 w 328291"/>
                  <a:gd name="connsiteY6" fmla="*/ 296407 h 302850"/>
                  <a:gd name="connsiteX7" fmla="*/ 328442 w 328291"/>
                  <a:gd name="connsiteY7" fmla="*/ 6634 h 302850"/>
                  <a:gd name="connsiteX8" fmla="*/ 321973 w 328291"/>
                  <a:gd name="connsiteY8" fmla="*/ 25 h 302850"/>
                  <a:gd name="connsiteX9" fmla="*/ 321973 w 328291"/>
                  <a:gd name="connsiteY9" fmla="*/ 25 h 302850"/>
                  <a:gd name="connsiteX10" fmla="*/ 13228 w 328291"/>
                  <a:gd name="connsiteY10" fmla="*/ 13103 h 302850"/>
                  <a:gd name="connsiteX11" fmla="*/ 315364 w 328291"/>
                  <a:gd name="connsiteY11" fmla="*/ 13103 h 302850"/>
                  <a:gd name="connsiteX12" fmla="*/ 315364 w 328291"/>
                  <a:gd name="connsiteY12" fmla="*/ 289798 h 302850"/>
                  <a:gd name="connsiteX13" fmla="*/ 13228 w 328291"/>
                  <a:gd name="connsiteY13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25"/>
                    </a:moveTo>
                    <a:cubicBezTo>
                      <a:pt x="3006" y="62"/>
                      <a:pt x="106" y="3020"/>
                      <a:pt x="151" y="6634"/>
                    </a:cubicBezTo>
                    <a:cubicBezTo>
                      <a:pt x="151" y="6634"/>
                      <a:pt x="151" y="6634"/>
                      <a:pt x="151" y="6634"/>
                    </a:cubicBezTo>
                    <a:lnTo>
                      <a:pt x="151" y="296407"/>
                    </a:lnTo>
                    <a:cubicBezTo>
                      <a:pt x="187" y="299961"/>
                      <a:pt x="3057" y="302838"/>
                      <a:pt x="6612" y="302875"/>
                    </a:cubicBezTo>
                    <a:lnTo>
                      <a:pt x="321973" y="302875"/>
                    </a:lnTo>
                    <a:cubicBezTo>
                      <a:pt x="325527" y="302838"/>
                      <a:pt x="328405" y="299961"/>
                      <a:pt x="328442" y="296407"/>
                    </a:cubicBezTo>
                    <a:lnTo>
                      <a:pt x="328442" y="6634"/>
                    </a:lnTo>
                    <a:cubicBezTo>
                      <a:pt x="328478" y="3020"/>
                      <a:pt x="325586" y="62"/>
                      <a:pt x="321973" y="25"/>
                    </a:cubicBezTo>
                    <a:cubicBezTo>
                      <a:pt x="321973" y="25"/>
                      <a:pt x="321973" y="25"/>
                      <a:pt x="321973" y="25"/>
                    </a:cubicBezTo>
                    <a:close/>
                    <a:moveTo>
                      <a:pt x="13228" y="13103"/>
                    </a:moveTo>
                    <a:lnTo>
                      <a:pt x="315364" y="13103"/>
                    </a:lnTo>
                    <a:lnTo>
                      <a:pt x="315364" y="289798"/>
                    </a:lnTo>
                    <a:lnTo>
                      <a:pt x="13228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22" name="Graphic 2011">
              <a:extLst>
                <a:ext uri="{FF2B5EF4-FFF2-40B4-BE49-F238E27FC236}">
                  <a16:creationId xmlns:a16="http://schemas.microsoft.com/office/drawing/2014/main" id="{BB802275-C7D8-2E1E-6FFD-2AEE647E3B70}"/>
                </a:ext>
              </a:extLst>
            </p:cNvPr>
            <p:cNvGrpSpPr/>
            <p:nvPr/>
          </p:nvGrpSpPr>
          <p:grpSpPr>
            <a:xfrm>
              <a:off x="5033045" y="3518030"/>
              <a:ext cx="328291" cy="302850"/>
              <a:chOff x="5033045" y="3518030"/>
              <a:chExt cx="328291" cy="302850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01A82DF-DC79-A579-41D5-CA6406623159}"/>
                  </a:ext>
                </a:extLst>
              </p:cNvPr>
              <p:cNvSpPr/>
              <p:nvPr/>
            </p:nvSpPr>
            <p:spPr>
              <a:xfrm>
                <a:off x="5039565" y="3524580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787 h 289750"/>
                  <a:gd name="connsiteX1" fmla="*/ 150 w 315235"/>
                  <a:gd name="connsiteY1" fmla="*/ 289787 h 289750"/>
                  <a:gd name="connsiteX2" fmla="*/ 150 w 315235"/>
                  <a:gd name="connsiteY2" fmla="*/ 36 h 289750"/>
                  <a:gd name="connsiteX3" fmla="*/ 315386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787"/>
                    </a:moveTo>
                    <a:lnTo>
                      <a:pt x="150" y="289787"/>
                    </a:lnTo>
                    <a:lnTo>
                      <a:pt x="150" y="36"/>
                    </a:lnTo>
                    <a:lnTo>
                      <a:pt x="315386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10B2134-808A-BCF9-DCE2-019B0ECE1E00}"/>
                  </a:ext>
                </a:extLst>
              </p:cNvPr>
              <p:cNvSpPr/>
              <p:nvPr/>
            </p:nvSpPr>
            <p:spPr>
              <a:xfrm>
                <a:off x="5033045" y="3518030"/>
                <a:ext cx="328291" cy="302850"/>
              </a:xfrm>
              <a:custGeom>
                <a:avLst/>
                <a:gdLst>
                  <a:gd name="connsiteX0" fmla="*/ 6612 w 328291"/>
                  <a:gd name="connsiteY0" fmla="*/ 36 h 302850"/>
                  <a:gd name="connsiteX1" fmla="*/ 151 w 328291"/>
                  <a:gd name="connsiteY1" fmla="*/ 6645 h 302850"/>
                  <a:gd name="connsiteX2" fmla="*/ 151 w 328291"/>
                  <a:gd name="connsiteY2" fmla="*/ 6652 h 302850"/>
                  <a:gd name="connsiteX3" fmla="*/ 151 w 328291"/>
                  <a:gd name="connsiteY3" fmla="*/ 296278 h 302850"/>
                  <a:gd name="connsiteX4" fmla="*/ 6612 w 328291"/>
                  <a:gd name="connsiteY4" fmla="*/ 302886 h 302850"/>
                  <a:gd name="connsiteX5" fmla="*/ 6612 w 328291"/>
                  <a:gd name="connsiteY5" fmla="*/ 302886 h 302850"/>
                  <a:gd name="connsiteX6" fmla="*/ 321973 w 328291"/>
                  <a:gd name="connsiteY6" fmla="*/ 302886 h 302850"/>
                  <a:gd name="connsiteX7" fmla="*/ 328442 w 328291"/>
                  <a:gd name="connsiteY7" fmla="*/ 296285 h 302850"/>
                  <a:gd name="connsiteX8" fmla="*/ 328442 w 328291"/>
                  <a:gd name="connsiteY8" fmla="*/ 296278 h 302850"/>
                  <a:gd name="connsiteX9" fmla="*/ 328442 w 328291"/>
                  <a:gd name="connsiteY9" fmla="*/ 6652 h 302850"/>
                  <a:gd name="connsiteX10" fmla="*/ 321973 w 328291"/>
                  <a:gd name="connsiteY10" fmla="*/ 36 h 302850"/>
                  <a:gd name="connsiteX11" fmla="*/ 321973 w 328291"/>
                  <a:gd name="connsiteY11" fmla="*/ 36 h 302850"/>
                  <a:gd name="connsiteX12" fmla="*/ 13228 w 328291"/>
                  <a:gd name="connsiteY12" fmla="*/ 13121 h 302850"/>
                  <a:gd name="connsiteX13" fmla="*/ 315364 w 328291"/>
                  <a:gd name="connsiteY13" fmla="*/ 13121 h 302850"/>
                  <a:gd name="connsiteX14" fmla="*/ 315364 w 328291"/>
                  <a:gd name="connsiteY14" fmla="*/ 289809 h 302850"/>
                  <a:gd name="connsiteX15" fmla="*/ 13228 w 328291"/>
                  <a:gd name="connsiteY15" fmla="*/ 289809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1" h="302850">
                    <a:moveTo>
                      <a:pt x="6612" y="36"/>
                    </a:moveTo>
                    <a:cubicBezTo>
                      <a:pt x="3006" y="73"/>
                      <a:pt x="106" y="3032"/>
                      <a:pt x="151" y="6645"/>
                    </a:cubicBezTo>
                    <a:cubicBezTo>
                      <a:pt x="151" y="6645"/>
                      <a:pt x="151" y="6645"/>
                      <a:pt x="151" y="6652"/>
                    </a:cubicBezTo>
                    <a:lnTo>
                      <a:pt x="151" y="296278"/>
                    </a:lnTo>
                    <a:cubicBezTo>
                      <a:pt x="106" y="299891"/>
                      <a:pt x="2999" y="302850"/>
                      <a:pt x="6612" y="302886"/>
                    </a:cubicBezTo>
                    <a:cubicBezTo>
                      <a:pt x="6612" y="302886"/>
                      <a:pt x="6612" y="302886"/>
                      <a:pt x="6612" y="302886"/>
                    </a:cubicBezTo>
                    <a:lnTo>
                      <a:pt x="321973" y="302886"/>
                    </a:lnTo>
                    <a:cubicBezTo>
                      <a:pt x="325586" y="302850"/>
                      <a:pt x="328478" y="299891"/>
                      <a:pt x="328442" y="296285"/>
                    </a:cubicBezTo>
                    <a:cubicBezTo>
                      <a:pt x="328442" y="296278"/>
                      <a:pt x="328442" y="296278"/>
                      <a:pt x="328442" y="296278"/>
                    </a:cubicBezTo>
                    <a:lnTo>
                      <a:pt x="328442" y="6652"/>
                    </a:lnTo>
                    <a:cubicBezTo>
                      <a:pt x="328478" y="3039"/>
                      <a:pt x="325586" y="81"/>
                      <a:pt x="321973" y="36"/>
                    </a:cubicBezTo>
                    <a:cubicBezTo>
                      <a:pt x="321973" y="36"/>
                      <a:pt x="321973" y="36"/>
                      <a:pt x="321973" y="36"/>
                    </a:cubicBezTo>
                    <a:close/>
                    <a:moveTo>
                      <a:pt x="13228" y="13121"/>
                    </a:moveTo>
                    <a:lnTo>
                      <a:pt x="315364" y="13121"/>
                    </a:lnTo>
                    <a:lnTo>
                      <a:pt x="315364" y="289809"/>
                    </a:lnTo>
                    <a:lnTo>
                      <a:pt x="13228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25" name="Graphic 2011">
              <a:extLst>
                <a:ext uri="{FF2B5EF4-FFF2-40B4-BE49-F238E27FC236}">
                  <a16:creationId xmlns:a16="http://schemas.microsoft.com/office/drawing/2014/main" id="{0AE8B0B6-898A-BEC5-8A23-8FE404AE5639}"/>
                </a:ext>
              </a:extLst>
            </p:cNvPr>
            <p:cNvGrpSpPr/>
            <p:nvPr/>
          </p:nvGrpSpPr>
          <p:grpSpPr>
            <a:xfrm>
              <a:off x="5033045" y="3812550"/>
              <a:ext cx="328291" cy="302850"/>
              <a:chOff x="5033045" y="3812550"/>
              <a:chExt cx="328291" cy="302850"/>
            </a:xfrm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790CD73-F91D-44E4-47E6-E3C55F2DD06C}"/>
                  </a:ext>
                </a:extLst>
              </p:cNvPr>
              <p:cNvSpPr/>
              <p:nvPr/>
            </p:nvSpPr>
            <p:spPr>
              <a:xfrm>
                <a:off x="5039565" y="3819055"/>
                <a:ext cx="315235" cy="289757"/>
              </a:xfrm>
              <a:custGeom>
                <a:avLst/>
                <a:gdLst>
                  <a:gd name="connsiteX0" fmla="*/ 315386 w 315235"/>
                  <a:gd name="connsiteY0" fmla="*/ 289805 h 289757"/>
                  <a:gd name="connsiteX1" fmla="*/ 150 w 315235"/>
                  <a:gd name="connsiteY1" fmla="*/ 289805 h 289757"/>
                  <a:gd name="connsiteX2" fmla="*/ 150 w 315235"/>
                  <a:gd name="connsiteY2" fmla="*/ 47 h 289757"/>
                  <a:gd name="connsiteX3" fmla="*/ 315386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386" y="289805"/>
                    </a:moveTo>
                    <a:lnTo>
                      <a:pt x="150" y="289805"/>
                    </a:lnTo>
                    <a:lnTo>
                      <a:pt x="150" y="47"/>
                    </a:lnTo>
                    <a:lnTo>
                      <a:pt x="315386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982CAF0-21D4-25BB-21A4-D8F6E22D134F}"/>
                  </a:ext>
                </a:extLst>
              </p:cNvPr>
              <p:cNvSpPr/>
              <p:nvPr/>
            </p:nvSpPr>
            <p:spPr>
              <a:xfrm>
                <a:off x="5033045" y="3812550"/>
                <a:ext cx="328291" cy="302850"/>
              </a:xfrm>
              <a:custGeom>
                <a:avLst/>
                <a:gdLst>
                  <a:gd name="connsiteX0" fmla="*/ 6612 w 328291"/>
                  <a:gd name="connsiteY0" fmla="*/ 47 h 302850"/>
                  <a:gd name="connsiteX1" fmla="*/ 151 w 328291"/>
                  <a:gd name="connsiteY1" fmla="*/ 6516 h 302850"/>
                  <a:gd name="connsiteX2" fmla="*/ 151 w 328291"/>
                  <a:gd name="connsiteY2" fmla="*/ 296289 h 302850"/>
                  <a:gd name="connsiteX3" fmla="*/ 6612 w 328291"/>
                  <a:gd name="connsiteY3" fmla="*/ 302898 h 302850"/>
                  <a:gd name="connsiteX4" fmla="*/ 6612 w 328291"/>
                  <a:gd name="connsiteY4" fmla="*/ 302898 h 302850"/>
                  <a:gd name="connsiteX5" fmla="*/ 321973 w 328291"/>
                  <a:gd name="connsiteY5" fmla="*/ 302898 h 302850"/>
                  <a:gd name="connsiteX6" fmla="*/ 328442 w 328291"/>
                  <a:gd name="connsiteY6" fmla="*/ 296289 h 302850"/>
                  <a:gd name="connsiteX7" fmla="*/ 328442 w 328291"/>
                  <a:gd name="connsiteY7" fmla="*/ 296289 h 302850"/>
                  <a:gd name="connsiteX8" fmla="*/ 328442 w 328291"/>
                  <a:gd name="connsiteY8" fmla="*/ 6516 h 302850"/>
                  <a:gd name="connsiteX9" fmla="*/ 321973 w 328291"/>
                  <a:gd name="connsiteY9" fmla="*/ 47 h 302850"/>
                  <a:gd name="connsiteX10" fmla="*/ 13228 w 328291"/>
                  <a:gd name="connsiteY10" fmla="*/ 13125 h 302850"/>
                  <a:gd name="connsiteX11" fmla="*/ 315364 w 328291"/>
                  <a:gd name="connsiteY11" fmla="*/ 13125 h 302850"/>
                  <a:gd name="connsiteX12" fmla="*/ 315364 w 328291"/>
                  <a:gd name="connsiteY12" fmla="*/ 289820 h 302850"/>
                  <a:gd name="connsiteX13" fmla="*/ 13228 w 328291"/>
                  <a:gd name="connsiteY13" fmla="*/ 289820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850">
                    <a:moveTo>
                      <a:pt x="6612" y="47"/>
                    </a:moveTo>
                    <a:cubicBezTo>
                      <a:pt x="3057" y="84"/>
                      <a:pt x="187" y="2954"/>
                      <a:pt x="151" y="6516"/>
                    </a:cubicBezTo>
                    <a:lnTo>
                      <a:pt x="151" y="296289"/>
                    </a:lnTo>
                    <a:cubicBezTo>
                      <a:pt x="106" y="299895"/>
                      <a:pt x="2999" y="302860"/>
                      <a:pt x="6612" y="302898"/>
                    </a:cubicBezTo>
                    <a:cubicBezTo>
                      <a:pt x="6612" y="302898"/>
                      <a:pt x="6612" y="302898"/>
                      <a:pt x="6612" y="302898"/>
                    </a:cubicBezTo>
                    <a:lnTo>
                      <a:pt x="321973" y="302898"/>
                    </a:lnTo>
                    <a:cubicBezTo>
                      <a:pt x="325586" y="302860"/>
                      <a:pt x="328478" y="299902"/>
                      <a:pt x="328442" y="296289"/>
                    </a:cubicBezTo>
                    <a:cubicBezTo>
                      <a:pt x="328442" y="296289"/>
                      <a:pt x="328442" y="296289"/>
                      <a:pt x="328442" y="296289"/>
                    </a:cubicBezTo>
                    <a:lnTo>
                      <a:pt x="328442" y="6516"/>
                    </a:lnTo>
                    <a:cubicBezTo>
                      <a:pt x="328405" y="2954"/>
                      <a:pt x="325527" y="84"/>
                      <a:pt x="321973" y="47"/>
                    </a:cubicBezTo>
                    <a:close/>
                    <a:moveTo>
                      <a:pt x="13228" y="13125"/>
                    </a:moveTo>
                    <a:lnTo>
                      <a:pt x="315364" y="13125"/>
                    </a:lnTo>
                    <a:lnTo>
                      <a:pt x="315364" y="289820"/>
                    </a:lnTo>
                    <a:lnTo>
                      <a:pt x="13228" y="28982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28" name="Graphic 2011">
              <a:extLst>
                <a:ext uri="{FF2B5EF4-FFF2-40B4-BE49-F238E27FC236}">
                  <a16:creationId xmlns:a16="http://schemas.microsoft.com/office/drawing/2014/main" id="{ADC51257-BDB1-9EA3-C272-0A96C3F4489B}"/>
                </a:ext>
              </a:extLst>
            </p:cNvPr>
            <p:cNvGrpSpPr/>
            <p:nvPr/>
          </p:nvGrpSpPr>
          <p:grpSpPr>
            <a:xfrm>
              <a:off x="5033045" y="4107062"/>
              <a:ext cx="328290" cy="302710"/>
              <a:chOff x="5033045" y="4107062"/>
              <a:chExt cx="328290" cy="302710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CA01AB8-5F03-C805-9E7C-A3E51F40EC37}"/>
                  </a:ext>
                </a:extLst>
              </p:cNvPr>
              <p:cNvSpPr/>
              <p:nvPr/>
            </p:nvSpPr>
            <p:spPr>
              <a:xfrm>
                <a:off x="5039565" y="4113538"/>
                <a:ext cx="315235" cy="289750"/>
              </a:xfrm>
              <a:custGeom>
                <a:avLst/>
                <a:gdLst>
                  <a:gd name="connsiteX0" fmla="*/ 315386 w 315235"/>
                  <a:gd name="connsiteY0" fmla="*/ 289809 h 289750"/>
                  <a:gd name="connsiteX1" fmla="*/ 150 w 315235"/>
                  <a:gd name="connsiteY1" fmla="*/ 289809 h 289750"/>
                  <a:gd name="connsiteX2" fmla="*/ 150 w 315235"/>
                  <a:gd name="connsiteY2" fmla="*/ 59 h 289750"/>
                  <a:gd name="connsiteX3" fmla="*/ 315386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86" y="289809"/>
                    </a:moveTo>
                    <a:lnTo>
                      <a:pt x="150" y="289809"/>
                    </a:lnTo>
                    <a:lnTo>
                      <a:pt x="150" y="59"/>
                    </a:lnTo>
                    <a:lnTo>
                      <a:pt x="31538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49B14AF-B407-DDA3-6EC1-90D29E05C36F}"/>
                  </a:ext>
                </a:extLst>
              </p:cNvPr>
              <p:cNvSpPr/>
              <p:nvPr/>
            </p:nvSpPr>
            <p:spPr>
              <a:xfrm>
                <a:off x="5033045" y="4107062"/>
                <a:ext cx="328290" cy="302710"/>
              </a:xfrm>
              <a:custGeom>
                <a:avLst/>
                <a:gdLst>
                  <a:gd name="connsiteX0" fmla="*/ 6612 w 328290"/>
                  <a:gd name="connsiteY0" fmla="*/ 59 h 302710"/>
                  <a:gd name="connsiteX1" fmla="*/ 150 w 328290"/>
                  <a:gd name="connsiteY1" fmla="*/ 6527 h 302710"/>
                  <a:gd name="connsiteX2" fmla="*/ 150 w 328290"/>
                  <a:gd name="connsiteY2" fmla="*/ 296300 h 302710"/>
                  <a:gd name="connsiteX3" fmla="*/ 6612 w 328290"/>
                  <a:gd name="connsiteY3" fmla="*/ 302769 h 302710"/>
                  <a:gd name="connsiteX4" fmla="*/ 321973 w 328290"/>
                  <a:gd name="connsiteY4" fmla="*/ 302769 h 302710"/>
                  <a:gd name="connsiteX5" fmla="*/ 328441 w 328290"/>
                  <a:gd name="connsiteY5" fmla="*/ 296300 h 302710"/>
                  <a:gd name="connsiteX6" fmla="*/ 328441 w 328290"/>
                  <a:gd name="connsiteY6" fmla="*/ 6527 h 302710"/>
                  <a:gd name="connsiteX7" fmla="*/ 321973 w 328290"/>
                  <a:gd name="connsiteY7" fmla="*/ 59 h 302710"/>
                  <a:gd name="connsiteX8" fmla="*/ 13227 w 328290"/>
                  <a:gd name="connsiteY8" fmla="*/ 13143 h 302710"/>
                  <a:gd name="connsiteX9" fmla="*/ 315363 w 328290"/>
                  <a:gd name="connsiteY9" fmla="*/ 13143 h 302710"/>
                  <a:gd name="connsiteX10" fmla="*/ 315363 w 328290"/>
                  <a:gd name="connsiteY10" fmla="*/ 289691 h 302710"/>
                  <a:gd name="connsiteX11" fmla="*/ 13227 w 328290"/>
                  <a:gd name="connsiteY11" fmla="*/ 289691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290" h="302710">
                    <a:moveTo>
                      <a:pt x="6612" y="59"/>
                    </a:moveTo>
                    <a:cubicBezTo>
                      <a:pt x="3057" y="95"/>
                      <a:pt x="187" y="2973"/>
                      <a:pt x="150" y="6527"/>
                    </a:cubicBezTo>
                    <a:lnTo>
                      <a:pt x="150" y="296300"/>
                    </a:lnTo>
                    <a:cubicBezTo>
                      <a:pt x="187" y="299854"/>
                      <a:pt x="3057" y="302732"/>
                      <a:pt x="6612" y="302769"/>
                    </a:cubicBezTo>
                    <a:lnTo>
                      <a:pt x="321973" y="302769"/>
                    </a:lnTo>
                    <a:cubicBezTo>
                      <a:pt x="325527" y="302732"/>
                      <a:pt x="328404" y="299854"/>
                      <a:pt x="328441" y="296300"/>
                    </a:cubicBezTo>
                    <a:lnTo>
                      <a:pt x="328441" y="6527"/>
                    </a:lnTo>
                    <a:cubicBezTo>
                      <a:pt x="328404" y="2973"/>
                      <a:pt x="325527" y="95"/>
                      <a:pt x="321973" y="59"/>
                    </a:cubicBezTo>
                    <a:close/>
                    <a:moveTo>
                      <a:pt x="13227" y="13143"/>
                    </a:moveTo>
                    <a:lnTo>
                      <a:pt x="315363" y="13143"/>
                    </a:lnTo>
                    <a:lnTo>
                      <a:pt x="315363" y="289691"/>
                    </a:lnTo>
                    <a:lnTo>
                      <a:pt x="13227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31" name="Graphic 2011">
              <a:extLst>
                <a:ext uri="{FF2B5EF4-FFF2-40B4-BE49-F238E27FC236}">
                  <a16:creationId xmlns:a16="http://schemas.microsoft.com/office/drawing/2014/main" id="{79D14670-58E6-5737-D70F-B4E428AE6435}"/>
                </a:ext>
              </a:extLst>
            </p:cNvPr>
            <p:cNvGrpSpPr/>
            <p:nvPr/>
          </p:nvGrpSpPr>
          <p:grpSpPr>
            <a:xfrm>
              <a:off x="3867774" y="2045595"/>
              <a:ext cx="328291" cy="302850"/>
              <a:chOff x="3867774" y="2045595"/>
              <a:chExt cx="328291" cy="302850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CDC3BD7-05C1-904F-279E-5C2F8FA97D9B}"/>
                  </a:ext>
                </a:extLst>
              </p:cNvPr>
              <p:cNvSpPr/>
              <p:nvPr/>
            </p:nvSpPr>
            <p:spPr>
              <a:xfrm>
                <a:off x="3874353" y="2052204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31 h 289750"/>
                  <a:gd name="connsiteX1" fmla="*/ 106 w 315235"/>
                  <a:gd name="connsiteY1" fmla="*/ 289731 h 289750"/>
                  <a:gd name="connsiteX2" fmla="*/ 106 w 315235"/>
                  <a:gd name="connsiteY2" fmla="*/ -19 h 289750"/>
                  <a:gd name="connsiteX3" fmla="*/ 315341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31"/>
                    </a:moveTo>
                    <a:lnTo>
                      <a:pt x="106" y="289731"/>
                    </a:lnTo>
                    <a:lnTo>
                      <a:pt x="106" y="-19"/>
                    </a:lnTo>
                    <a:lnTo>
                      <a:pt x="315341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0A032D8-385D-098A-12FD-19C81C6F2E86}"/>
                  </a:ext>
                </a:extLst>
              </p:cNvPr>
              <p:cNvSpPr/>
              <p:nvPr/>
            </p:nvSpPr>
            <p:spPr>
              <a:xfrm>
                <a:off x="3867774" y="2045595"/>
                <a:ext cx="328291" cy="302850"/>
              </a:xfrm>
              <a:custGeom>
                <a:avLst/>
                <a:gdLst>
                  <a:gd name="connsiteX0" fmla="*/ 6715 w 328291"/>
                  <a:gd name="connsiteY0" fmla="*/ -19 h 302850"/>
                  <a:gd name="connsiteX1" fmla="*/ 106 w 328291"/>
                  <a:gd name="connsiteY1" fmla="*/ 6450 h 302850"/>
                  <a:gd name="connsiteX2" fmla="*/ 106 w 328291"/>
                  <a:gd name="connsiteY2" fmla="*/ 6590 h 302850"/>
                  <a:gd name="connsiteX3" fmla="*/ 106 w 328291"/>
                  <a:gd name="connsiteY3" fmla="*/ 296362 h 302850"/>
                  <a:gd name="connsiteX4" fmla="*/ 6715 w 328291"/>
                  <a:gd name="connsiteY4" fmla="*/ 302831 h 302850"/>
                  <a:gd name="connsiteX5" fmla="*/ 6715 w 328291"/>
                  <a:gd name="connsiteY5" fmla="*/ 302831 h 302850"/>
                  <a:gd name="connsiteX6" fmla="*/ 321929 w 328291"/>
                  <a:gd name="connsiteY6" fmla="*/ 302831 h 302850"/>
                  <a:gd name="connsiteX7" fmla="*/ 328397 w 328291"/>
                  <a:gd name="connsiteY7" fmla="*/ 296362 h 302850"/>
                  <a:gd name="connsiteX8" fmla="*/ 328397 w 328291"/>
                  <a:gd name="connsiteY8" fmla="*/ 6590 h 302850"/>
                  <a:gd name="connsiteX9" fmla="*/ 321936 w 328291"/>
                  <a:gd name="connsiteY9" fmla="*/ -19 h 302850"/>
                  <a:gd name="connsiteX10" fmla="*/ 321929 w 328291"/>
                  <a:gd name="connsiteY10" fmla="*/ -19 h 302850"/>
                  <a:gd name="connsiteX11" fmla="*/ 13183 w 328291"/>
                  <a:gd name="connsiteY11" fmla="*/ 13059 h 302850"/>
                  <a:gd name="connsiteX12" fmla="*/ 315319 w 328291"/>
                  <a:gd name="connsiteY12" fmla="*/ 13059 h 302850"/>
                  <a:gd name="connsiteX13" fmla="*/ 315319 w 328291"/>
                  <a:gd name="connsiteY13" fmla="*/ 289754 h 302850"/>
                  <a:gd name="connsiteX14" fmla="*/ 13183 w 328291"/>
                  <a:gd name="connsiteY14" fmla="*/ 28975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-19"/>
                    </a:moveTo>
                    <a:cubicBezTo>
                      <a:pt x="3108" y="-56"/>
                      <a:pt x="143" y="2836"/>
                      <a:pt x="106" y="6450"/>
                    </a:cubicBezTo>
                    <a:cubicBezTo>
                      <a:pt x="106" y="6494"/>
                      <a:pt x="106" y="6545"/>
                      <a:pt x="106" y="6590"/>
                    </a:cubicBezTo>
                    <a:lnTo>
                      <a:pt x="106" y="296362"/>
                    </a:lnTo>
                    <a:cubicBezTo>
                      <a:pt x="143" y="299975"/>
                      <a:pt x="3101" y="302875"/>
                      <a:pt x="6715" y="302831"/>
                    </a:cubicBezTo>
                    <a:cubicBezTo>
                      <a:pt x="6715" y="302831"/>
                      <a:pt x="6715" y="302831"/>
                      <a:pt x="6715" y="302831"/>
                    </a:cubicBezTo>
                    <a:lnTo>
                      <a:pt x="321929" y="302831"/>
                    </a:lnTo>
                    <a:cubicBezTo>
                      <a:pt x="325483" y="302794"/>
                      <a:pt x="328360" y="299924"/>
                      <a:pt x="328397" y="296362"/>
                    </a:cubicBezTo>
                    <a:lnTo>
                      <a:pt x="328397" y="6590"/>
                    </a:lnTo>
                    <a:cubicBezTo>
                      <a:pt x="328441" y="2984"/>
                      <a:pt x="325542" y="25"/>
                      <a:pt x="321936" y="-19"/>
                    </a:cubicBezTo>
                    <a:cubicBezTo>
                      <a:pt x="321929" y="-19"/>
                      <a:pt x="321929" y="-19"/>
                      <a:pt x="321929" y="-19"/>
                    </a:cubicBezTo>
                    <a:close/>
                    <a:moveTo>
                      <a:pt x="13183" y="13059"/>
                    </a:moveTo>
                    <a:lnTo>
                      <a:pt x="315319" y="13059"/>
                    </a:lnTo>
                    <a:lnTo>
                      <a:pt x="315319" y="289754"/>
                    </a:lnTo>
                    <a:lnTo>
                      <a:pt x="13183" y="28975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34" name="Graphic 2011">
              <a:extLst>
                <a:ext uri="{FF2B5EF4-FFF2-40B4-BE49-F238E27FC236}">
                  <a16:creationId xmlns:a16="http://schemas.microsoft.com/office/drawing/2014/main" id="{FE73B7C7-F0FA-75D3-9E46-8A9F7C54A04C}"/>
                </a:ext>
              </a:extLst>
            </p:cNvPr>
            <p:cNvGrpSpPr/>
            <p:nvPr/>
          </p:nvGrpSpPr>
          <p:grpSpPr>
            <a:xfrm>
              <a:off x="3867774" y="2340114"/>
              <a:ext cx="328291" cy="302850"/>
              <a:chOff x="3867774" y="2340114"/>
              <a:chExt cx="328291" cy="302850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376E96D-229F-3025-16F1-8B4FC27E7230}"/>
                  </a:ext>
                </a:extLst>
              </p:cNvPr>
              <p:cNvSpPr/>
              <p:nvPr/>
            </p:nvSpPr>
            <p:spPr>
              <a:xfrm>
                <a:off x="3874353" y="2346679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42 h 289750"/>
                  <a:gd name="connsiteX1" fmla="*/ 106 w 315235"/>
                  <a:gd name="connsiteY1" fmla="*/ 289742 h 289750"/>
                  <a:gd name="connsiteX2" fmla="*/ 106 w 315235"/>
                  <a:gd name="connsiteY2" fmla="*/ -8 h 289750"/>
                  <a:gd name="connsiteX3" fmla="*/ 315341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42"/>
                    </a:moveTo>
                    <a:lnTo>
                      <a:pt x="106" y="289742"/>
                    </a:lnTo>
                    <a:lnTo>
                      <a:pt x="106" y="-8"/>
                    </a:lnTo>
                    <a:lnTo>
                      <a:pt x="315341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3A3E037-B127-D523-6370-D06C1D760B1F}"/>
                  </a:ext>
                </a:extLst>
              </p:cNvPr>
              <p:cNvSpPr/>
              <p:nvPr/>
            </p:nvSpPr>
            <p:spPr>
              <a:xfrm>
                <a:off x="3867774" y="2340114"/>
                <a:ext cx="328291" cy="302850"/>
              </a:xfrm>
              <a:custGeom>
                <a:avLst/>
                <a:gdLst>
                  <a:gd name="connsiteX0" fmla="*/ 6715 w 328291"/>
                  <a:gd name="connsiteY0" fmla="*/ -8 h 302850"/>
                  <a:gd name="connsiteX1" fmla="*/ 106 w 328291"/>
                  <a:gd name="connsiteY1" fmla="*/ 6454 h 302850"/>
                  <a:gd name="connsiteX2" fmla="*/ 106 w 328291"/>
                  <a:gd name="connsiteY2" fmla="*/ 6601 h 302850"/>
                  <a:gd name="connsiteX3" fmla="*/ 106 w 328291"/>
                  <a:gd name="connsiteY3" fmla="*/ 296373 h 302850"/>
                  <a:gd name="connsiteX4" fmla="*/ 6715 w 328291"/>
                  <a:gd name="connsiteY4" fmla="*/ 302842 h 302850"/>
                  <a:gd name="connsiteX5" fmla="*/ 6715 w 328291"/>
                  <a:gd name="connsiteY5" fmla="*/ 302842 h 302850"/>
                  <a:gd name="connsiteX6" fmla="*/ 321929 w 328291"/>
                  <a:gd name="connsiteY6" fmla="*/ 302842 h 302850"/>
                  <a:gd name="connsiteX7" fmla="*/ 328397 w 328291"/>
                  <a:gd name="connsiteY7" fmla="*/ 296373 h 302850"/>
                  <a:gd name="connsiteX8" fmla="*/ 328397 w 328291"/>
                  <a:gd name="connsiteY8" fmla="*/ 6601 h 302850"/>
                  <a:gd name="connsiteX9" fmla="*/ 321936 w 328291"/>
                  <a:gd name="connsiteY9" fmla="*/ -8 h 302850"/>
                  <a:gd name="connsiteX10" fmla="*/ 321929 w 328291"/>
                  <a:gd name="connsiteY10" fmla="*/ -8 h 302850"/>
                  <a:gd name="connsiteX11" fmla="*/ 13183 w 328291"/>
                  <a:gd name="connsiteY11" fmla="*/ 13070 h 302850"/>
                  <a:gd name="connsiteX12" fmla="*/ 315319 w 328291"/>
                  <a:gd name="connsiteY12" fmla="*/ 13070 h 302850"/>
                  <a:gd name="connsiteX13" fmla="*/ 315319 w 328291"/>
                  <a:gd name="connsiteY13" fmla="*/ 289765 h 302850"/>
                  <a:gd name="connsiteX14" fmla="*/ 13183 w 328291"/>
                  <a:gd name="connsiteY14" fmla="*/ 289765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-8"/>
                    </a:moveTo>
                    <a:cubicBezTo>
                      <a:pt x="3108" y="-52"/>
                      <a:pt x="143" y="2840"/>
                      <a:pt x="106" y="6454"/>
                    </a:cubicBezTo>
                    <a:cubicBezTo>
                      <a:pt x="106" y="6505"/>
                      <a:pt x="106" y="6549"/>
                      <a:pt x="106" y="6601"/>
                    </a:cubicBezTo>
                    <a:lnTo>
                      <a:pt x="106" y="296373"/>
                    </a:lnTo>
                    <a:cubicBezTo>
                      <a:pt x="143" y="299987"/>
                      <a:pt x="3101" y="302879"/>
                      <a:pt x="6715" y="302842"/>
                    </a:cubicBezTo>
                    <a:cubicBezTo>
                      <a:pt x="6715" y="302842"/>
                      <a:pt x="6715" y="302842"/>
                      <a:pt x="6715" y="302842"/>
                    </a:cubicBezTo>
                    <a:lnTo>
                      <a:pt x="321929" y="302842"/>
                    </a:lnTo>
                    <a:cubicBezTo>
                      <a:pt x="325483" y="302806"/>
                      <a:pt x="328360" y="299928"/>
                      <a:pt x="328397" y="296373"/>
                    </a:cubicBezTo>
                    <a:lnTo>
                      <a:pt x="328397" y="6601"/>
                    </a:lnTo>
                    <a:cubicBezTo>
                      <a:pt x="328441" y="2987"/>
                      <a:pt x="325542" y="29"/>
                      <a:pt x="321936" y="-8"/>
                    </a:cubicBezTo>
                    <a:cubicBezTo>
                      <a:pt x="321929" y="-8"/>
                      <a:pt x="321929" y="-8"/>
                      <a:pt x="321929" y="-8"/>
                    </a:cubicBezTo>
                    <a:close/>
                    <a:moveTo>
                      <a:pt x="13183" y="13070"/>
                    </a:moveTo>
                    <a:lnTo>
                      <a:pt x="315319" y="13070"/>
                    </a:lnTo>
                    <a:lnTo>
                      <a:pt x="315319" y="289765"/>
                    </a:lnTo>
                    <a:lnTo>
                      <a:pt x="13183" y="289765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37" name="Graphic 2011">
              <a:extLst>
                <a:ext uri="{FF2B5EF4-FFF2-40B4-BE49-F238E27FC236}">
                  <a16:creationId xmlns:a16="http://schemas.microsoft.com/office/drawing/2014/main" id="{A9ED1E16-8BA3-7359-24A1-4741E4645B25}"/>
                </a:ext>
              </a:extLst>
            </p:cNvPr>
            <p:cNvGrpSpPr/>
            <p:nvPr/>
          </p:nvGrpSpPr>
          <p:grpSpPr>
            <a:xfrm>
              <a:off x="3867773" y="2634626"/>
              <a:ext cx="328291" cy="302855"/>
              <a:chOff x="3867773" y="2634626"/>
              <a:chExt cx="328291" cy="302855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A897433-3E67-5524-FE67-AF6F77712A94}"/>
                  </a:ext>
                </a:extLst>
              </p:cNvPr>
              <p:cNvSpPr/>
              <p:nvPr/>
            </p:nvSpPr>
            <p:spPr>
              <a:xfrm>
                <a:off x="3874353" y="2641154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53 h 289750"/>
                  <a:gd name="connsiteX1" fmla="*/ 106 w 315235"/>
                  <a:gd name="connsiteY1" fmla="*/ 289753 h 289750"/>
                  <a:gd name="connsiteX2" fmla="*/ 106 w 315235"/>
                  <a:gd name="connsiteY2" fmla="*/ 3 h 289750"/>
                  <a:gd name="connsiteX3" fmla="*/ 315341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53"/>
                    </a:moveTo>
                    <a:lnTo>
                      <a:pt x="106" y="289753"/>
                    </a:lnTo>
                    <a:lnTo>
                      <a:pt x="106" y="3"/>
                    </a:lnTo>
                    <a:lnTo>
                      <a:pt x="315341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25ED505E-3F11-5D62-AFC7-52048109E6EB}"/>
                  </a:ext>
                </a:extLst>
              </p:cNvPr>
              <p:cNvSpPr/>
              <p:nvPr/>
            </p:nvSpPr>
            <p:spPr>
              <a:xfrm>
                <a:off x="3867773" y="2634626"/>
                <a:ext cx="328291" cy="302855"/>
              </a:xfrm>
              <a:custGeom>
                <a:avLst/>
                <a:gdLst>
                  <a:gd name="connsiteX0" fmla="*/ 6715 w 328291"/>
                  <a:gd name="connsiteY0" fmla="*/ 3 h 302855"/>
                  <a:gd name="connsiteX1" fmla="*/ 107 w 328291"/>
                  <a:gd name="connsiteY1" fmla="*/ 6472 h 302855"/>
                  <a:gd name="connsiteX2" fmla="*/ 107 w 328291"/>
                  <a:gd name="connsiteY2" fmla="*/ 6472 h 302855"/>
                  <a:gd name="connsiteX3" fmla="*/ 107 w 328291"/>
                  <a:gd name="connsiteY3" fmla="*/ 296245 h 302855"/>
                  <a:gd name="connsiteX4" fmla="*/ 6568 w 328291"/>
                  <a:gd name="connsiteY4" fmla="*/ 302853 h 302855"/>
                  <a:gd name="connsiteX5" fmla="*/ 6715 w 328291"/>
                  <a:gd name="connsiteY5" fmla="*/ 302853 h 302855"/>
                  <a:gd name="connsiteX6" fmla="*/ 321929 w 328291"/>
                  <a:gd name="connsiteY6" fmla="*/ 302853 h 302855"/>
                  <a:gd name="connsiteX7" fmla="*/ 328398 w 328291"/>
                  <a:gd name="connsiteY7" fmla="*/ 296252 h 302855"/>
                  <a:gd name="connsiteX8" fmla="*/ 328398 w 328291"/>
                  <a:gd name="connsiteY8" fmla="*/ 296245 h 302855"/>
                  <a:gd name="connsiteX9" fmla="*/ 328398 w 328291"/>
                  <a:gd name="connsiteY9" fmla="*/ 6472 h 302855"/>
                  <a:gd name="connsiteX10" fmla="*/ 321929 w 328291"/>
                  <a:gd name="connsiteY10" fmla="*/ 3 h 302855"/>
                  <a:gd name="connsiteX11" fmla="*/ 13184 w 328291"/>
                  <a:gd name="connsiteY11" fmla="*/ 13081 h 302855"/>
                  <a:gd name="connsiteX12" fmla="*/ 315320 w 328291"/>
                  <a:gd name="connsiteY12" fmla="*/ 13081 h 302855"/>
                  <a:gd name="connsiteX13" fmla="*/ 315320 w 328291"/>
                  <a:gd name="connsiteY13" fmla="*/ 289776 h 302855"/>
                  <a:gd name="connsiteX14" fmla="*/ 13184 w 328291"/>
                  <a:gd name="connsiteY14" fmla="*/ 289776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5">
                    <a:moveTo>
                      <a:pt x="6715" y="3"/>
                    </a:moveTo>
                    <a:cubicBezTo>
                      <a:pt x="3109" y="-33"/>
                      <a:pt x="143" y="2859"/>
                      <a:pt x="107" y="6472"/>
                    </a:cubicBezTo>
                    <a:cubicBezTo>
                      <a:pt x="107" y="6472"/>
                      <a:pt x="107" y="6472"/>
                      <a:pt x="107" y="6472"/>
                    </a:cubicBezTo>
                    <a:lnTo>
                      <a:pt x="107" y="296245"/>
                    </a:lnTo>
                    <a:cubicBezTo>
                      <a:pt x="62" y="299858"/>
                      <a:pt x="2962" y="302817"/>
                      <a:pt x="6568" y="302853"/>
                    </a:cubicBezTo>
                    <a:cubicBezTo>
                      <a:pt x="6620" y="302861"/>
                      <a:pt x="6671" y="302861"/>
                      <a:pt x="6715" y="302853"/>
                    </a:cubicBezTo>
                    <a:lnTo>
                      <a:pt x="321929" y="302853"/>
                    </a:lnTo>
                    <a:cubicBezTo>
                      <a:pt x="325542" y="302817"/>
                      <a:pt x="328434" y="299858"/>
                      <a:pt x="328398" y="296252"/>
                    </a:cubicBezTo>
                    <a:cubicBezTo>
                      <a:pt x="328398" y="296245"/>
                      <a:pt x="328398" y="296245"/>
                      <a:pt x="328398" y="296245"/>
                    </a:cubicBezTo>
                    <a:lnTo>
                      <a:pt x="328398" y="6472"/>
                    </a:lnTo>
                    <a:cubicBezTo>
                      <a:pt x="328361" y="2918"/>
                      <a:pt x="325483" y="40"/>
                      <a:pt x="321929" y="3"/>
                    </a:cubicBezTo>
                    <a:close/>
                    <a:moveTo>
                      <a:pt x="13184" y="13081"/>
                    </a:moveTo>
                    <a:lnTo>
                      <a:pt x="315320" y="13081"/>
                    </a:lnTo>
                    <a:lnTo>
                      <a:pt x="315320" y="289776"/>
                    </a:lnTo>
                    <a:lnTo>
                      <a:pt x="13184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40" name="Graphic 2011">
              <a:extLst>
                <a:ext uri="{FF2B5EF4-FFF2-40B4-BE49-F238E27FC236}">
                  <a16:creationId xmlns:a16="http://schemas.microsoft.com/office/drawing/2014/main" id="{D11B4210-59DD-73D1-2A68-965729EF99BE}"/>
                </a:ext>
              </a:extLst>
            </p:cNvPr>
            <p:cNvGrpSpPr/>
            <p:nvPr/>
          </p:nvGrpSpPr>
          <p:grpSpPr>
            <a:xfrm>
              <a:off x="3867774" y="2929145"/>
              <a:ext cx="328290" cy="302711"/>
              <a:chOff x="3867774" y="2929145"/>
              <a:chExt cx="328290" cy="302711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D5486A7-5892-3462-4797-155676B19688}"/>
                  </a:ext>
                </a:extLst>
              </p:cNvPr>
              <p:cNvSpPr/>
              <p:nvPr/>
            </p:nvSpPr>
            <p:spPr>
              <a:xfrm>
                <a:off x="3874353" y="2935630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64 h 289750"/>
                  <a:gd name="connsiteX1" fmla="*/ 106 w 315235"/>
                  <a:gd name="connsiteY1" fmla="*/ 289764 h 289750"/>
                  <a:gd name="connsiteX2" fmla="*/ 106 w 315235"/>
                  <a:gd name="connsiteY2" fmla="*/ 14 h 289750"/>
                  <a:gd name="connsiteX3" fmla="*/ 315341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64"/>
                    </a:moveTo>
                    <a:lnTo>
                      <a:pt x="106" y="289764"/>
                    </a:lnTo>
                    <a:lnTo>
                      <a:pt x="106" y="14"/>
                    </a:lnTo>
                    <a:lnTo>
                      <a:pt x="31534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7FF1DBA6-1172-CCCC-9623-CC200057706D}"/>
                  </a:ext>
                </a:extLst>
              </p:cNvPr>
              <p:cNvSpPr/>
              <p:nvPr/>
            </p:nvSpPr>
            <p:spPr>
              <a:xfrm>
                <a:off x="3867774" y="2929145"/>
                <a:ext cx="328290" cy="302711"/>
              </a:xfrm>
              <a:custGeom>
                <a:avLst/>
                <a:gdLst>
                  <a:gd name="connsiteX0" fmla="*/ 6715 w 328290"/>
                  <a:gd name="connsiteY0" fmla="*/ 15 h 302711"/>
                  <a:gd name="connsiteX1" fmla="*/ 106 w 328290"/>
                  <a:gd name="connsiteY1" fmla="*/ 6476 h 302711"/>
                  <a:gd name="connsiteX2" fmla="*/ 106 w 328290"/>
                  <a:gd name="connsiteY2" fmla="*/ 6484 h 302711"/>
                  <a:gd name="connsiteX3" fmla="*/ 106 w 328290"/>
                  <a:gd name="connsiteY3" fmla="*/ 296256 h 302711"/>
                  <a:gd name="connsiteX4" fmla="*/ 6715 w 328290"/>
                  <a:gd name="connsiteY4" fmla="*/ 302725 h 302711"/>
                  <a:gd name="connsiteX5" fmla="*/ 6715 w 328290"/>
                  <a:gd name="connsiteY5" fmla="*/ 302725 h 302711"/>
                  <a:gd name="connsiteX6" fmla="*/ 321929 w 328290"/>
                  <a:gd name="connsiteY6" fmla="*/ 302725 h 302711"/>
                  <a:gd name="connsiteX7" fmla="*/ 328397 w 328290"/>
                  <a:gd name="connsiteY7" fmla="*/ 296256 h 302711"/>
                  <a:gd name="connsiteX8" fmla="*/ 328397 w 328290"/>
                  <a:gd name="connsiteY8" fmla="*/ 6484 h 302711"/>
                  <a:gd name="connsiteX9" fmla="*/ 321929 w 328290"/>
                  <a:gd name="connsiteY9" fmla="*/ 15 h 302711"/>
                  <a:gd name="connsiteX10" fmla="*/ 13183 w 328290"/>
                  <a:gd name="connsiteY10" fmla="*/ 13092 h 302711"/>
                  <a:gd name="connsiteX11" fmla="*/ 315319 w 328290"/>
                  <a:gd name="connsiteY11" fmla="*/ 13092 h 302711"/>
                  <a:gd name="connsiteX12" fmla="*/ 315319 w 328290"/>
                  <a:gd name="connsiteY12" fmla="*/ 289640 h 302711"/>
                  <a:gd name="connsiteX13" fmla="*/ 13183 w 328290"/>
                  <a:gd name="connsiteY13" fmla="*/ 289640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0" h="302711">
                    <a:moveTo>
                      <a:pt x="6715" y="15"/>
                    </a:moveTo>
                    <a:cubicBezTo>
                      <a:pt x="3108" y="-30"/>
                      <a:pt x="143" y="2863"/>
                      <a:pt x="106" y="6476"/>
                    </a:cubicBezTo>
                    <a:cubicBezTo>
                      <a:pt x="106" y="6476"/>
                      <a:pt x="106" y="6476"/>
                      <a:pt x="106" y="6484"/>
                    </a:cubicBezTo>
                    <a:lnTo>
                      <a:pt x="106" y="296256"/>
                    </a:lnTo>
                    <a:cubicBezTo>
                      <a:pt x="143" y="299862"/>
                      <a:pt x="3101" y="302762"/>
                      <a:pt x="6715" y="302725"/>
                    </a:cubicBezTo>
                    <a:cubicBezTo>
                      <a:pt x="6715" y="302725"/>
                      <a:pt x="6715" y="302725"/>
                      <a:pt x="6715" y="302725"/>
                    </a:cubicBezTo>
                    <a:lnTo>
                      <a:pt x="321929" y="302725"/>
                    </a:lnTo>
                    <a:cubicBezTo>
                      <a:pt x="325483" y="302681"/>
                      <a:pt x="328360" y="299811"/>
                      <a:pt x="328397" y="296256"/>
                    </a:cubicBezTo>
                    <a:lnTo>
                      <a:pt x="328397" y="6484"/>
                    </a:lnTo>
                    <a:cubicBezTo>
                      <a:pt x="328360" y="2922"/>
                      <a:pt x="325483" y="51"/>
                      <a:pt x="321929" y="15"/>
                    </a:cubicBezTo>
                    <a:close/>
                    <a:moveTo>
                      <a:pt x="13183" y="13092"/>
                    </a:moveTo>
                    <a:lnTo>
                      <a:pt x="315319" y="13092"/>
                    </a:lnTo>
                    <a:lnTo>
                      <a:pt x="315319" y="289640"/>
                    </a:lnTo>
                    <a:lnTo>
                      <a:pt x="13183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43" name="Graphic 2011">
              <a:extLst>
                <a:ext uri="{FF2B5EF4-FFF2-40B4-BE49-F238E27FC236}">
                  <a16:creationId xmlns:a16="http://schemas.microsoft.com/office/drawing/2014/main" id="{A9B03B73-05FD-0B84-6462-69DE3ADD9BEE}"/>
                </a:ext>
              </a:extLst>
            </p:cNvPr>
            <p:cNvGrpSpPr/>
            <p:nvPr/>
          </p:nvGrpSpPr>
          <p:grpSpPr>
            <a:xfrm>
              <a:off x="3867774" y="3223518"/>
              <a:ext cx="328291" cy="302850"/>
              <a:chOff x="3867774" y="3223518"/>
              <a:chExt cx="328291" cy="302850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B96580E-C9BD-D435-CAEB-14CA6D36ADAD}"/>
                  </a:ext>
                </a:extLst>
              </p:cNvPr>
              <p:cNvSpPr/>
              <p:nvPr/>
            </p:nvSpPr>
            <p:spPr>
              <a:xfrm>
                <a:off x="3874353" y="3230105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76 h 289750"/>
                  <a:gd name="connsiteX1" fmla="*/ 106 w 315235"/>
                  <a:gd name="connsiteY1" fmla="*/ 289776 h 289750"/>
                  <a:gd name="connsiteX2" fmla="*/ 106 w 315235"/>
                  <a:gd name="connsiteY2" fmla="*/ 25 h 289750"/>
                  <a:gd name="connsiteX3" fmla="*/ 315341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76"/>
                    </a:moveTo>
                    <a:lnTo>
                      <a:pt x="106" y="289776"/>
                    </a:lnTo>
                    <a:lnTo>
                      <a:pt x="106" y="25"/>
                    </a:lnTo>
                    <a:lnTo>
                      <a:pt x="31534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994B2D6C-9156-94F7-4184-C4B342A98BF7}"/>
                  </a:ext>
                </a:extLst>
              </p:cNvPr>
              <p:cNvSpPr/>
              <p:nvPr/>
            </p:nvSpPr>
            <p:spPr>
              <a:xfrm>
                <a:off x="3867774" y="3223518"/>
                <a:ext cx="328291" cy="302850"/>
              </a:xfrm>
              <a:custGeom>
                <a:avLst/>
                <a:gdLst>
                  <a:gd name="connsiteX0" fmla="*/ 6715 w 328291"/>
                  <a:gd name="connsiteY0" fmla="*/ 26 h 302850"/>
                  <a:gd name="connsiteX1" fmla="*/ 106 w 328291"/>
                  <a:gd name="connsiteY1" fmla="*/ 6487 h 302850"/>
                  <a:gd name="connsiteX2" fmla="*/ 106 w 328291"/>
                  <a:gd name="connsiteY2" fmla="*/ 6634 h 302850"/>
                  <a:gd name="connsiteX3" fmla="*/ 106 w 328291"/>
                  <a:gd name="connsiteY3" fmla="*/ 296407 h 302850"/>
                  <a:gd name="connsiteX4" fmla="*/ 6715 w 328291"/>
                  <a:gd name="connsiteY4" fmla="*/ 302876 h 302850"/>
                  <a:gd name="connsiteX5" fmla="*/ 6715 w 328291"/>
                  <a:gd name="connsiteY5" fmla="*/ 302876 h 302850"/>
                  <a:gd name="connsiteX6" fmla="*/ 321929 w 328291"/>
                  <a:gd name="connsiteY6" fmla="*/ 302876 h 302850"/>
                  <a:gd name="connsiteX7" fmla="*/ 328397 w 328291"/>
                  <a:gd name="connsiteY7" fmla="*/ 296407 h 302850"/>
                  <a:gd name="connsiteX8" fmla="*/ 328397 w 328291"/>
                  <a:gd name="connsiteY8" fmla="*/ 6634 h 302850"/>
                  <a:gd name="connsiteX9" fmla="*/ 321936 w 328291"/>
                  <a:gd name="connsiteY9" fmla="*/ 26 h 302850"/>
                  <a:gd name="connsiteX10" fmla="*/ 321929 w 328291"/>
                  <a:gd name="connsiteY10" fmla="*/ 26 h 302850"/>
                  <a:gd name="connsiteX11" fmla="*/ 13183 w 328291"/>
                  <a:gd name="connsiteY11" fmla="*/ 13103 h 302850"/>
                  <a:gd name="connsiteX12" fmla="*/ 315319 w 328291"/>
                  <a:gd name="connsiteY12" fmla="*/ 13103 h 302850"/>
                  <a:gd name="connsiteX13" fmla="*/ 315319 w 328291"/>
                  <a:gd name="connsiteY13" fmla="*/ 289798 h 302850"/>
                  <a:gd name="connsiteX14" fmla="*/ 13183 w 328291"/>
                  <a:gd name="connsiteY14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26"/>
                    </a:moveTo>
                    <a:cubicBezTo>
                      <a:pt x="3108" y="-18"/>
                      <a:pt x="143" y="2874"/>
                      <a:pt x="106" y="6487"/>
                    </a:cubicBezTo>
                    <a:cubicBezTo>
                      <a:pt x="106" y="6539"/>
                      <a:pt x="106" y="6583"/>
                      <a:pt x="106" y="6634"/>
                    </a:cubicBezTo>
                    <a:lnTo>
                      <a:pt x="106" y="296407"/>
                    </a:lnTo>
                    <a:cubicBezTo>
                      <a:pt x="143" y="300020"/>
                      <a:pt x="3101" y="302913"/>
                      <a:pt x="6715" y="302876"/>
                    </a:cubicBezTo>
                    <a:cubicBezTo>
                      <a:pt x="6715" y="302876"/>
                      <a:pt x="6715" y="302876"/>
                      <a:pt x="6715" y="302876"/>
                    </a:cubicBezTo>
                    <a:lnTo>
                      <a:pt x="321929" y="302876"/>
                    </a:lnTo>
                    <a:cubicBezTo>
                      <a:pt x="325483" y="302839"/>
                      <a:pt x="328360" y="299961"/>
                      <a:pt x="328397" y="296407"/>
                    </a:cubicBezTo>
                    <a:lnTo>
                      <a:pt x="328397" y="6634"/>
                    </a:lnTo>
                    <a:cubicBezTo>
                      <a:pt x="328441" y="3021"/>
                      <a:pt x="325542" y="62"/>
                      <a:pt x="321936" y="26"/>
                    </a:cubicBezTo>
                    <a:cubicBezTo>
                      <a:pt x="321929" y="26"/>
                      <a:pt x="321929" y="26"/>
                      <a:pt x="321929" y="26"/>
                    </a:cubicBezTo>
                    <a:close/>
                    <a:moveTo>
                      <a:pt x="13183" y="13103"/>
                    </a:moveTo>
                    <a:lnTo>
                      <a:pt x="315319" y="13103"/>
                    </a:lnTo>
                    <a:lnTo>
                      <a:pt x="315319" y="289798"/>
                    </a:lnTo>
                    <a:lnTo>
                      <a:pt x="13183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46" name="Graphic 2011">
              <a:extLst>
                <a:ext uri="{FF2B5EF4-FFF2-40B4-BE49-F238E27FC236}">
                  <a16:creationId xmlns:a16="http://schemas.microsoft.com/office/drawing/2014/main" id="{E20A01B0-7F1B-CC6F-F873-759B581E0298}"/>
                </a:ext>
              </a:extLst>
            </p:cNvPr>
            <p:cNvGrpSpPr/>
            <p:nvPr/>
          </p:nvGrpSpPr>
          <p:grpSpPr>
            <a:xfrm>
              <a:off x="3867773" y="3518030"/>
              <a:ext cx="328291" cy="302855"/>
              <a:chOff x="3867773" y="3518030"/>
              <a:chExt cx="328291" cy="302855"/>
            </a:xfrm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DC10B2DC-60A8-56A3-C687-78340154DFAE}"/>
                  </a:ext>
                </a:extLst>
              </p:cNvPr>
              <p:cNvSpPr/>
              <p:nvPr/>
            </p:nvSpPr>
            <p:spPr>
              <a:xfrm>
                <a:off x="3874353" y="3524580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787 h 289750"/>
                  <a:gd name="connsiteX1" fmla="*/ 106 w 315235"/>
                  <a:gd name="connsiteY1" fmla="*/ 289787 h 289750"/>
                  <a:gd name="connsiteX2" fmla="*/ 106 w 315235"/>
                  <a:gd name="connsiteY2" fmla="*/ 36 h 289750"/>
                  <a:gd name="connsiteX3" fmla="*/ 315341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787"/>
                    </a:moveTo>
                    <a:lnTo>
                      <a:pt x="106" y="289787"/>
                    </a:lnTo>
                    <a:lnTo>
                      <a:pt x="106" y="36"/>
                    </a:lnTo>
                    <a:lnTo>
                      <a:pt x="31534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E824130B-C1A3-C6C5-A141-441AFA5675EF}"/>
                  </a:ext>
                </a:extLst>
              </p:cNvPr>
              <p:cNvSpPr/>
              <p:nvPr/>
            </p:nvSpPr>
            <p:spPr>
              <a:xfrm>
                <a:off x="3867773" y="3518030"/>
                <a:ext cx="328291" cy="302855"/>
              </a:xfrm>
              <a:custGeom>
                <a:avLst/>
                <a:gdLst>
                  <a:gd name="connsiteX0" fmla="*/ 6715 w 328291"/>
                  <a:gd name="connsiteY0" fmla="*/ 37 h 302855"/>
                  <a:gd name="connsiteX1" fmla="*/ 107 w 328291"/>
                  <a:gd name="connsiteY1" fmla="*/ 6506 h 302855"/>
                  <a:gd name="connsiteX2" fmla="*/ 107 w 328291"/>
                  <a:gd name="connsiteY2" fmla="*/ 6653 h 302855"/>
                  <a:gd name="connsiteX3" fmla="*/ 107 w 328291"/>
                  <a:gd name="connsiteY3" fmla="*/ 296278 h 302855"/>
                  <a:gd name="connsiteX4" fmla="*/ 6568 w 328291"/>
                  <a:gd name="connsiteY4" fmla="*/ 302887 h 302855"/>
                  <a:gd name="connsiteX5" fmla="*/ 6715 w 328291"/>
                  <a:gd name="connsiteY5" fmla="*/ 302887 h 302855"/>
                  <a:gd name="connsiteX6" fmla="*/ 321929 w 328291"/>
                  <a:gd name="connsiteY6" fmla="*/ 302887 h 302855"/>
                  <a:gd name="connsiteX7" fmla="*/ 328398 w 328291"/>
                  <a:gd name="connsiteY7" fmla="*/ 296286 h 302855"/>
                  <a:gd name="connsiteX8" fmla="*/ 328398 w 328291"/>
                  <a:gd name="connsiteY8" fmla="*/ 296278 h 302855"/>
                  <a:gd name="connsiteX9" fmla="*/ 328398 w 328291"/>
                  <a:gd name="connsiteY9" fmla="*/ 6653 h 302855"/>
                  <a:gd name="connsiteX10" fmla="*/ 321936 w 328291"/>
                  <a:gd name="connsiteY10" fmla="*/ 37 h 302855"/>
                  <a:gd name="connsiteX11" fmla="*/ 321929 w 328291"/>
                  <a:gd name="connsiteY11" fmla="*/ 37 h 302855"/>
                  <a:gd name="connsiteX12" fmla="*/ 13184 w 328291"/>
                  <a:gd name="connsiteY12" fmla="*/ 13121 h 302855"/>
                  <a:gd name="connsiteX13" fmla="*/ 315320 w 328291"/>
                  <a:gd name="connsiteY13" fmla="*/ 13121 h 302855"/>
                  <a:gd name="connsiteX14" fmla="*/ 315320 w 328291"/>
                  <a:gd name="connsiteY14" fmla="*/ 289809 h 302855"/>
                  <a:gd name="connsiteX15" fmla="*/ 13184 w 328291"/>
                  <a:gd name="connsiteY15" fmla="*/ 289809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1" h="302855">
                    <a:moveTo>
                      <a:pt x="6715" y="37"/>
                    </a:moveTo>
                    <a:cubicBezTo>
                      <a:pt x="3109" y="0"/>
                      <a:pt x="143" y="2892"/>
                      <a:pt x="107" y="6506"/>
                    </a:cubicBezTo>
                    <a:cubicBezTo>
                      <a:pt x="107" y="6550"/>
                      <a:pt x="107" y="6601"/>
                      <a:pt x="107" y="6653"/>
                    </a:cubicBezTo>
                    <a:lnTo>
                      <a:pt x="107" y="296278"/>
                    </a:lnTo>
                    <a:cubicBezTo>
                      <a:pt x="62" y="299892"/>
                      <a:pt x="2962" y="302850"/>
                      <a:pt x="6568" y="302887"/>
                    </a:cubicBezTo>
                    <a:cubicBezTo>
                      <a:pt x="6620" y="302894"/>
                      <a:pt x="6671" y="302894"/>
                      <a:pt x="6715" y="302887"/>
                    </a:cubicBezTo>
                    <a:lnTo>
                      <a:pt x="321929" y="302887"/>
                    </a:lnTo>
                    <a:cubicBezTo>
                      <a:pt x="325542" y="302850"/>
                      <a:pt x="328434" y="299892"/>
                      <a:pt x="328398" y="296286"/>
                    </a:cubicBezTo>
                    <a:cubicBezTo>
                      <a:pt x="328398" y="296278"/>
                      <a:pt x="328398" y="296278"/>
                      <a:pt x="328398" y="296278"/>
                    </a:cubicBezTo>
                    <a:lnTo>
                      <a:pt x="328398" y="6653"/>
                    </a:lnTo>
                    <a:cubicBezTo>
                      <a:pt x="328442" y="3039"/>
                      <a:pt x="325542" y="81"/>
                      <a:pt x="321936" y="37"/>
                    </a:cubicBezTo>
                    <a:cubicBezTo>
                      <a:pt x="321929" y="37"/>
                      <a:pt x="321929" y="37"/>
                      <a:pt x="321929" y="37"/>
                    </a:cubicBezTo>
                    <a:close/>
                    <a:moveTo>
                      <a:pt x="13184" y="13121"/>
                    </a:moveTo>
                    <a:lnTo>
                      <a:pt x="315320" y="13121"/>
                    </a:lnTo>
                    <a:lnTo>
                      <a:pt x="315320" y="289809"/>
                    </a:lnTo>
                    <a:lnTo>
                      <a:pt x="13184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49" name="Graphic 2011">
              <a:extLst>
                <a:ext uri="{FF2B5EF4-FFF2-40B4-BE49-F238E27FC236}">
                  <a16:creationId xmlns:a16="http://schemas.microsoft.com/office/drawing/2014/main" id="{89A88B61-24BE-771C-E12E-80825D334ADF}"/>
                </a:ext>
              </a:extLst>
            </p:cNvPr>
            <p:cNvGrpSpPr/>
            <p:nvPr/>
          </p:nvGrpSpPr>
          <p:grpSpPr>
            <a:xfrm>
              <a:off x="3867773" y="3812549"/>
              <a:ext cx="328291" cy="302850"/>
              <a:chOff x="3867773" y="3812549"/>
              <a:chExt cx="328291" cy="302850"/>
            </a:xfrm>
          </p:grpSpPr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20E4D51-577A-C8F5-07D6-2867081A2679}"/>
                  </a:ext>
                </a:extLst>
              </p:cNvPr>
              <p:cNvSpPr/>
              <p:nvPr/>
            </p:nvSpPr>
            <p:spPr>
              <a:xfrm>
                <a:off x="3874353" y="3819055"/>
                <a:ext cx="315235" cy="289757"/>
              </a:xfrm>
              <a:custGeom>
                <a:avLst/>
                <a:gdLst>
                  <a:gd name="connsiteX0" fmla="*/ 315341 w 315235"/>
                  <a:gd name="connsiteY0" fmla="*/ 289805 h 289757"/>
                  <a:gd name="connsiteX1" fmla="*/ 106 w 315235"/>
                  <a:gd name="connsiteY1" fmla="*/ 289805 h 289757"/>
                  <a:gd name="connsiteX2" fmla="*/ 106 w 315235"/>
                  <a:gd name="connsiteY2" fmla="*/ 47 h 289757"/>
                  <a:gd name="connsiteX3" fmla="*/ 315341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341" y="289805"/>
                    </a:moveTo>
                    <a:lnTo>
                      <a:pt x="106" y="289805"/>
                    </a:lnTo>
                    <a:lnTo>
                      <a:pt x="106" y="47"/>
                    </a:lnTo>
                    <a:lnTo>
                      <a:pt x="315341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6586721-3359-44F9-4547-CD00418407DC}"/>
                  </a:ext>
                </a:extLst>
              </p:cNvPr>
              <p:cNvSpPr/>
              <p:nvPr/>
            </p:nvSpPr>
            <p:spPr>
              <a:xfrm>
                <a:off x="3867773" y="3812549"/>
                <a:ext cx="328291" cy="302850"/>
              </a:xfrm>
              <a:custGeom>
                <a:avLst/>
                <a:gdLst>
                  <a:gd name="connsiteX0" fmla="*/ 6715 w 328291"/>
                  <a:gd name="connsiteY0" fmla="*/ 48 h 302850"/>
                  <a:gd name="connsiteX1" fmla="*/ 107 w 328291"/>
                  <a:gd name="connsiteY1" fmla="*/ 6509 h 302850"/>
                  <a:gd name="connsiteX2" fmla="*/ 107 w 328291"/>
                  <a:gd name="connsiteY2" fmla="*/ 6517 h 302850"/>
                  <a:gd name="connsiteX3" fmla="*/ 107 w 328291"/>
                  <a:gd name="connsiteY3" fmla="*/ 296289 h 302850"/>
                  <a:gd name="connsiteX4" fmla="*/ 6568 w 328291"/>
                  <a:gd name="connsiteY4" fmla="*/ 302898 h 302850"/>
                  <a:gd name="connsiteX5" fmla="*/ 6715 w 328291"/>
                  <a:gd name="connsiteY5" fmla="*/ 302898 h 302850"/>
                  <a:gd name="connsiteX6" fmla="*/ 321929 w 328291"/>
                  <a:gd name="connsiteY6" fmla="*/ 302898 h 302850"/>
                  <a:gd name="connsiteX7" fmla="*/ 328398 w 328291"/>
                  <a:gd name="connsiteY7" fmla="*/ 296289 h 302850"/>
                  <a:gd name="connsiteX8" fmla="*/ 328398 w 328291"/>
                  <a:gd name="connsiteY8" fmla="*/ 296289 h 302850"/>
                  <a:gd name="connsiteX9" fmla="*/ 328398 w 328291"/>
                  <a:gd name="connsiteY9" fmla="*/ 6517 h 302850"/>
                  <a:gd name="connsiteX10" fmla="*/ 321929 w 328291"/>
                  <a:gd name="connsiteY10" fmla="*/ 48 h 302850"/>
                  <a:gd name="connsiteX11" fmla="*/ 13184 w 328291"/>
                  <a:gd name="connsiteY11" fmla="*/ 13125 h 302850"/>
                  <a:gd name="connsiteX12" fmla="*/ 315320 w 328291"/>
                  <a:gd name="connsiteY12" fmla="*/ 13125 h 302850"/>
                  <a:gd name="connsiteX13" fmla="*/ 315320 w 328291"/>
                  <a:gd name="connsiteY13" fmla="*/ 289821 h 302850"/>
                  <a:gd name="connsiteX14" fmla="*/ 13184 w 328291"/>
                  <a:gd name="connsiteY14" fmla="*/ 289821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715" y="48"/>
                    </a:moveTo>
                    <a:cubicBezTo>
                      <a:pt x="3109" y="4"/>
                      <a:pt x="143" y="2903"/>
                      <a:pt x="107" y="6509"/>
                    </a:cubicBezTo>
                    <a:cubicBezTo>
                      <a:pt x="107" y="6509"/>
                      <a:pt x="107" y="6517"/>
                      <a:pt x="107" y="6517"/>
                    </a:cubicBezTo>
                    <a:lnTo>
                      <a:pt x="107" y="296289"/>
                    </a:lnTo>
                    <a:cubicBezTo>
                      <a:pt x="62" y="299895"/>
                      <a:pt x="2962" y="302861"/>
                      <a:pt x="6568" y="302898"/>
                    </a:cubicBezTo>
                    <a:cubicBezTo>
                      <a:pt x="6620" y="302898"/>
                      <a:pt x="6671" y="302898"/>
                      <a:pt x="6715" y="302898"/>
                    </a:cubicBezTo>
                    <a:lnTo>
                      <a:pt x="321929" y="302898"/>
                    </a:lnTo>
                    <a:cubicBezTo>
                      <a:pt x="325542" y="302861"/>
                      <a:pt x="328434" y="299903"/>
                      <a:pt x="328398" y="296289"/>
                    </a:cubicBezTo>
                    <a:cubicBezTo>
                      <a:pt x="328398" y="296289"/>
                      <a:pt x="328398" y="296289"/>
                      <a:pt x="328398" y="296289"/>
                    </a:cubicBezTo>
                    <a:lnTo>
                      <a:pt x="328398" y="6517"/>
                    </a:lnTo>
                    <a:cubicBezTo>
                      <a:pt x="328361" y="2955"/>
                      <a:pt x="325483" y="85"/>
                      <a:pt x="321929" y="48"/>
                    </a:cubicBezTo>
                    <a:close/>
                    <a:moveTo>
                      <a:pt x="13184" y="13125"/>
                    </a:moveTo>
                    <a:lnTo>
                      <a:pt x="315320" y="13125"/>
                    </a:lnTo>
                    <a:lnTo>
                      <a:pt x="315320" y="289821"/>
                    </a:lnTo>
                    <a:lnTo>
                      <a:pt x="13184" y="28982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52" name="Graphic 2011">
              <a:extLst>
                <a:ext uri="{FF2B5EF4-FFF2-40B4-BE49-F238E27FC236}">
                  <a16:creationId xmlns:a16="http://schemas.microsoft.com/office/drawing/2014/main" id="{3EDDCBF7-D422-DD53-AE22-DEB6928F00BA}"/>
                </a:ext>
              </a:extLst>
            </p:cNvPr>
            <p:cNvGrpSpPr/>
            <p:nvPr/>
          </p:nvGrpSpPr>
          <p:grpSpPr>
            <a:xfrm>
              <a:off x="3867774" y="4107061"/>
              <a:ext cx="328290" cy="302710"/>
              <a:chOff x="3867774" y="4107061"/>
              <a:chExt cx="328290" cy="302710"/>
            </a:xfrm>
          </p:grpSpPr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78E2BAE7-2EDF-B96F-993A-19262227E65E}"/>
                  </a:ext>
                </a:extLst>
              </p:cNvPr>
              <p:cNvSpPr/>
              <p:nvPr/>
            </p:nvSpPr>
            <p:spPr>
              <a:xfrm>
                <a:off x="3874353" y="4113538"/>
                <a:ext cx="315235" cy="289750"/>
              </a:xfrm>
              <a:custGeom>
                <a:avLst/>
                <a:gdLst>
                  <a:gd name="connsiteX0" fmla="*/ 315341 w 315235"/>
                  <a:gd name="connsiteY0" fmla="*/ 289809 h 289750"/>
                  <a:gd name="connsiteX1" fmla="*/ 106 w 315235"/>
                  <a:gd name="connsiteY1" fmla="*/ 289809 h 289750"/>
                  <a:gd name="connsiteX2" fmla="*/ 106 w 315235"/>
                  <a:gd name="connsiteY2" fmla="*/ 59 h 289750"/>
                  <a:gd name="connsiteX3" fmla="*/ 315341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341" y="289809"/>
                    </a:moveTo>
                    <a:lnTo>
                      <a:pt x="106" y="289809"/>
                    </a:lnTo>
                    <a:lnTo>
                      <a:pt x="106" y="59"/>
                    </a:lnTo>
                    <a:lnTo>
                      <a:pt x="315341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E997DD5-0A25-65C5-812D-60DA0AE6A341}"/>
                  </a:ext>
                </a:extLst>
              </p:cNvPr>
              <p:cNvSpPr/>
              <p:nvPr/>
            </p:nvSpPr>
            <p:spPr>
              <a:xfrm>
                <a:off x="3867774" y="4107061"/>
                <a:ext cx="328290" cy="302710"/>
              </a:xfrm>
              <a:custGeom>
                <a:avLst/>
                <a:gdLst>
                  <a:gd name="connsiteX0" fmla="*/ 6715 w 328290"/>
                  <a:gd name="connsiteY0" fmla="*/ 59 h 302710"/>
                  <a:gd name="connsiteX1" fmla="*/ 106 w 328290"/>
                  <a:gd name="connsiteY1" fmla="*/ 6528 h 302710"/>
                  <a:gd name="connsiteX2" fmla="*/ 106 w 328290"/>
                  <a:gd name="connsiteY2" fmla="*/ 6528 h 302710"/>
                  <a:gd name="connsiteX3" fmla="*/ 106 w 328290"/>
                  <a:gd name="connsiteY3" fmla="*/ 296300 h 302710"/>
                  <a:gd name="connsiteX4" fmla="*/ 6715 w 328290"/>
                  <a:gd name="connsiteY4" fmla="*/ 302769 h 302710"/>
                  <a:gd name="connsiteX5" fmla="*/ 6715 w 328290"/>
                  <a:gd name="connsiteY5" fmla="*/ 302769 h 302710"/>
                  <a:gd name="connsiteX6" fmla="*/ 321929 w 328290"/>
                  <a:gd name="connsiteY6" fmla="*/ 302769 h 302710"/>
                  <a:gd name="connsiteX7" fmla="*/ 328397 w 328290"/>
                  <a:gd name="connsiteY7" fmla="*/ 296300 h 302710"/>
                  <a:gd name="connsiteX8" fmla="*/ 328397 w 328290"/>
                  <a:gd name="connsiteY8" fmla="*/ 6528 h 302710"/>
                  <a:gd name="connsiteX9" fmla="*/ 321929 w 328290"/>
                  <a:gd name="connsiteY9" fmla="*/ 59 h 302710"/>
                  <a:gd name="connsiteX10" fmla="*/ 13183 w 328290"/>
                  <a:gd name="connsiteY10" fmla="*/ 13144 h 302710"/>
                  <a:gd name="connsiteX11" fmla="*/ 315319 w 328290"/>
                  <a:gd name="connsiteY11" fmla="*/ 13144 h 302710"/>
                  <a:gd name="connsiteX12" fmla="*/ 315319 w 328290"/>
                  <a:gd name="connsiteY12" fmla="*/ 289691 h 302710"/>
                  <a:gd name="connsiteX13" fmla="*/ 13183 w 328290"/>
                  <a:gd name="connsiteY13" fmla="*/ 289691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0" h="302710">
                    <a:moveTo>
                      <a:pt x="6715" y="59"/>
                    </a:moveTo>
                    <a:cubicBezTo>
                      <a:pt x="3108" y="22"/>
                      <a:pt x="143" y="2914"/>
                      <a:pt x="106" y="6528"/>
                    </a:cubicBezTo>
                    <a:cubicBezTo>
                      <a:pt x="106" y="6528"/>
                      <a:pt x="106" y="6528"/>
                      <a:pt x="106" y="6528"/>
                    </a:cubicBezTo>
                    <a:lnTo>
                      <a:pt x="106" y="296300"/>
                    </a:lnTo>
                    <a:cubicBezTo>
                      <a:pt x="143" y="299914"/>
                      <a:pt x="3101" y="302806"/>
                      <a:pt x="6715" y="302769"/>
                    </a:cubicBezTo>
                    <a:cubicBezTo>
                      <a:pt x="6715" y="302769"/>
                      <a:pt x="6715" y="302769"/>
                      <a:pt x="6715" y="302769"/>
                    </a:cubicBezTo>
                    <a:lnTo>
                      <a:pt x="321929" y="302769"/>
                    </a:lnTo>
                    <a:cubicBezTo>
                      <a:pt x="325483" y="302732"/>
                      <a:pt x="328360" y="299855"/>
                      <a:pt x="328397" y="296300"/>
                    </a:cubicBezTo>
                    <a:lnTo>
                      <a:pt x="328397" y="6528"/>
                    </a:lnTo>
                    <a:cubicBezTo>
                      <a:pt x="328360" y="2973"/>
                      <a:pt x="325483" y="96"/>
                      <a:pt x="321929" y="59"/>
                    </a:cubicBezTo>
                    <a:close/>
                    <a:moveTo>
                      <a:pt x="13183" y="13144"/>
                    </a:moveTo>
                    <a:lnTo>
                      <a:pt x="315319" y="13144"/>
                    </a:lnTo>
                    <a:lnTo>
                      <a:pt x="315319" y="289691"/>
                    </a:lnTo>
                    <a:lnTo>
                      <a:pt x="13183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D39FBE8-9693-C758-CA9D-F4073C8B5898}"/>
                </a:ext>
              </a:extLst>
            </p:cNvPr>
            <p:cNvSpPr/>
            <p:nvPr/>
          </p:nvSpPr>
          <p:spPr>
            <a:xfrm>
              <a:off x="3906402" y="2293810"/>
              <a:ext cx="155642" cy="19471"/>
            </a:xfrm>
            <a:custGeom>
              <a:avLst/>
              <a:gdLst>
                <a:gd name="connsiteX0" fmla="*/ 104 w 155642"/>
                <a:gd name="connsiteY0" fmla="*/ -16 h 19471"/>
                <a:gd name="connsiteX1" fmla="*/ 155747 w 155642"/>
                <a:gd name="connsiteY1" fmla="*/ -16 h 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642" h="19471">
                  <a:moveTo>
                    <a:pt x="104" y="-16"/>
                  </a:moveTo>
                  <a:lnTo>
                    <a:pt x="155747" y="-16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E0BF8C8-F637-0505-B0B1-600EFD2D5D20}"/>
                </a:ext>
              </a:extLst>
            </p:cNvPr>
            <p:cNvSpPr/>
            <p:nvPr/>
          </p:nvSpPr>
          <p:spPr>
            <a:xfrm>
              <a:off x="4073569" y="2143114"/>
              <a:ext cx="80702" cy="146582"/>
            </a:xfrm>
            <a:custGeom>
              <a:avLst/>
              <a:gdLst>
                <a:gd name="connsiteX0" fmla="*/ 80812 w 80702"/>
                <a:gd name="connsiteY0" fmla="*/ -19 h 146582"/>
                <a:gd name="connsiteX1" fmla="*/ 109 w 80702"/>
                <a:gd name="connsiteY1" fmla="*/ 146564 h 14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02" h="146582">
                  <a:moveTo>
                    <a:pt x="80812" y="-19"/>
                  </a:moveTo>
                  <a:lnTo>
                    <a:pt x="109" y="146564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431707E-B399-E5DB-C261-FE84CDB55664}"/>
                </a:ext>
              </a:extLst>
            </p:cNvPr>
            <p:cNvSpPr/>
            <p:nvPr/>
          </p:nvSpPr>
          <p:spPr>
            <a:xfrm>
              <a:off x="3901979" y="2149650"/>
              <a:ext cx="257318" cy="148487"/>
            </a:xfrm>
            <a:custGeom>
              <a:avLst/>
              <a:gdLst>
                <a:gd name="connsiteX0" fmla="*/ 245899 w 257318"/>
                <a:gd name="connsiteY0" fmla="*/ 282 h 148487"/>
                <a:gd name="connsiteX1" fmla="*/ 240292 w 257318"/>
                <a:gd name="connsiteY1" fmla="*/ 4447 h 148487"/>
                <a:gd name="connsiteX2" fmla="*/ 164682 w 257318"/>
                <a:gd name="connsiteY2" fmla="*/ 130071 h 148487"/>
                <a:gd name="connsiteX3" fmla="*/ 9305 w 257318"/>
                <a:gd name="connsiteY3" fmla="*/ 130071 h 148487"/>
                <a:gd name="connsiteX4" fmla="*/ 106 w 257318"/>
                <a:gd name="connsiteY4" fmla="*/ 139270 h 148487"/>
                <a:gd name="connsiteX5" fmla="*/ 9305 w 257318"/>
                <a:gd name="connsiteY5" fmla="*/ 148469 h 148487"/>
                <a:gd name="connsiteX6" fmla="*/ 175176 w 257318"/>
                <a:gd name="connsiteY6" fmla="*/ 148469 h 148487"/>
                <a:gd name="connsiteX7" fmla="*/ 256099 w 257318"/>
                <a:gd name="connsiteY7" fmla="*/ 13933 h 148487"/>
                <a:gd name="connsiteX8" fmla="*/ 252972 w 257318"/>
                <a:gd name="connsiteY8" fmla="*/ 1305 h 148487"/>
                <a:gd name="connsiteX9" fmla="*/ 252942 w 257318"/>
                <a:gd name="connsiteY9" fmla="*/ 1283 h 148487"/>
                <a:gd name="connsiteX10" fmla="*/ 245899 w 257318"/>
                <a:gd name="connsiteY10" fmla="*/ 282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282"/>
                  </a:moveTo>
                  <a:cubicBezTo>
                    <a:pt x="243552" y="878"/>
                    <a:pt x="241536" y="2379"/>
                    <a:pt x="240292" y="4447"/>
                  </a:cubicBezTo>
                  <a:lnTo>
                    <a:pt x="164682" y="130071"/>
                  </a:lnTo>
                  <a:lnTo>
                    <a:pt x="9305" y="130071"/>
                  </a:lnTo>
                  <a:cubicBezTo>
                    <a:pt x="4227" y="130071"/>
                    <a:pt x="106" y="134192"/>
                    <a:pt x="106" y="139270"/>
                  </a:cubicBezTo>
                  <a:cubicBezTo>
                    <a:pt x="106" y="144355"/>
                    <a:pt x="4227" y="148469"/>
                    <a:pt x="9305" y="148469"/>
                  </a:cubicBezTo>
                  <a:lnTo>
                    <a:pt x="175176" y="148469"/>
                  </a:lnTo>
                  <a:lnTo>
                    <a:pt x="256099" y="13933"/>
                  </a:lnTo>
                  <a:cubicBezTo>
                    <a:pt x="258727" y="9584"/>
                    <a:pt x="257329" y="3932"/>
                    <a:pt x="252972" y="1305"/>
                  </a:cubicBezTo>
                  <a:cubicBezTo>
                    <a:pt x="252964" y="1297"/>
                    <a:pt x="252950" y="1290"/>
                    <a:pt x="252942" y="1283"/>
                  </a:cubicBezTo>
                  <a:cubicBezTo>
                    <a:pt x="250823" y="17"/>
                    <a:pt x="248284" y="-344"/>
                    <a:pt x="245899" y="28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7F10C08-B7A9-201A-EF51-B53D02C12E2A}"/>
                </a:ext>
              </a:extLst>
            </p:cNvPr>
            <p:cNvSpPr/>
            <p:nvPr/>
          </p:nvSpPr>
          <p:spPr>
            <a:xfrm>
              <a:off x="3901979" y="2443161"/>
              <a:ext cx="257318" cy="148487"/>
            </a:xfrm>
            <a:custGeom>
              <a:avLst/>
              <a:gdLst>
                <a:gd name="connsiteX0" fmla="*/ 245899 w 257318"/>
                <a:gd name="connsiteY0" fmla="*/ 293 h 148487"/>
                <a:gd name="connsiteX1" fmla="*/ 240292 w 257318"/>
                <a:gd name="connsiteY1" fmla="*/ 4458 h 148487"/>
                <a:gd name="connsiteX2" fmla="*/ 164682 w 257318"/>
                <a:gd name="connsiteY2" fmla="*/ 130082 h 148487"/>
                <a:gd name="connsiteX3" fmla="*/ 9305 w 257318"/>
                <a:gd name="connsiteY3" fmla="*/ 130082 h 148487"/>
                <a:gd name="connsiteX4" fmla="*/ 106 w 257318"/>
                <a:gd name="connsiteY4" fmla="*/ 139281 h 148487"/>
                <a:gd name="connsiteX5" fmla="*/ 9305 w 257318"/>
                <a:gd name="connsiteY5" fmla="*/ 148480 h 148487"/>
                <a:gd name="connsiteX6" fmla="*/ 175176 w 257318"/>
                <a:gd name="connsiteY6" fmla="*/ 148480 h 148487"/>
                <a:gd name="connsiteX7" fmla="*/ 256099 w 257318"/>
                <a:gd name="connsiteY7" fmla="*/ 13944 h 148487"/>
                <a:gd name="connsiteX8" fmla="*/ 252972 w 257318"/>
                <a:gd name="connsiteY8" fmla="*/ 1316 h 148487"/>
                <a:gd name="connsiteX9" fmla="*/ 252942 w 257318"/>
                <a:gd name="connsiteY9" fmla="*/ 1294 h 148487"/>
                <a:gd name="connsiteX10" fmla="*/ 245899 w 257318"/>
                <a:gd name="connsiteY10" fmla="*/ 293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293"/>
                  </a:moveTo>
                  <a:cubicBezTo>
                    <a:pt x="243552" y="889"/>
                    <a:pt x="241536" y="2383"/>
                    <a:pt x="240292" y="4458"/>
                  </a:cubicBezTo>
                  <a:lnTo>
                    <a:pt x="164682" y="130082"/>
                  </a:lnTo>
                  <a:lnTo>
                    <a:pt x="9305" y="130082"/>
                  </a:lnTo>
                  <a:cubicBezTo>
                    <a:pt x="4227" y="130082"/>
                    <a:pt x="106" y="134203"/>
                    <a:pt x="106" y="139281"/>
                  </a:cubicBezTo>
                  <a:cubicBezTo>
                    <a:pt x="106" y="144366"/>
                    <a:pt x="4227" y="148480"/>
                    <a:pt x="9305" y="148480"/>
                  </a:cubicBezTo>
                  <a:lnTo>
                    <a:pt x="175176" y="148480"/>
                  </a:lnTo>
                  <a:lnTo>
                    <a:pt x="256099" y="13944"/>
                  </a:lnTo>
                  <a:cubicBezTo>
                    <a:pt x="258727" y="9595"/>
                    <a:pt x="257329" y="3943"/>
                    <a:pt x="252972" y="1316"/>
                  </a:cubicBezTo>
                  <a:cubicBezTo>
                    <a:pt x="252964" y="1309"/>
                    <a:pt x="252950" y="1301"/>
                    <a:pt x="252942" y="1294"/>
                  </a:cubicBezTo>
                  <a:cubicBezTo>
                    <a:pt x="250823" y="28"/>
                    <a:pt x="248284" y="-333"/>
                    <a:pt x="245899" y="293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76288C80-A77E-7682-7458-3FC9BB689159}"/>
                </a:ext>
              </a:extLst>
            </p:cNvPr>
            <p:cNvSpPr/>
            <p:nvPr/>
          </p:nvSpPr>
          <p:spPr>
            <a:xfrm>
              <a:off x="3901979" y="2737101"/>
              <a:ext cx="257318" cy="148492"/>
            </a:xfrm>
            <a:custGeom>
              <a:avLst/>
              <a:gdLst>
                <a:gd name="connsiteX0" fmla="*/ 245899 w 257318"/>
                <a:gd name="connsiteY0" fmla="*/ 302 h 148492"/>
                <a:gd name="connsiteX1" fmla="*/ 240292 w 257318"/>
                <a:gd name="connsiteY1" fmla="*/ 4468 h 148492"/>
                <a:gd name="connsiteX2" fmla="*/ 164682 w 257318"/>
                <a:gd name="connsiteY2" fmla="*/ 130098 h 148492"/>
                <a:gd name="connsiteX3" fmla="*/ 9305 w 257318"/>
                <a:gd name="connsiteY3" fmla="*/ 130098 h 148492"/>
                <a:gd name="connsiteX4" fmla="*/ 106 w 257318"/>
                <a:gd name="connsiteY4" fmla="*/ 139297 h 148492"/>
                <a:gd name="connsiteX5" fmla="*/ 9305 w 257318"/>
                <a:gd name="connsiteY5" fmla="*/ 148497 h 148492"/>
                <a:gd name="connsiteX6" fmla="*/ 175176 w 257318"/>
                <a:gd name="connsiteY6" fmla="*/ 148497 h 148492"/>
                <a:gd name="connsiteX7" fmla="*/ 256099 w 257318"/>
                <a:gd name="connsiteY7" fmla="*/ 13954 h 148492"/>
                <a:gd name="connsiteX8" fmla="*/ 252972 w 257318"/>
                <a:gd name="connsiteY8" fmla="*/ 1333 h 148492"/>
                <a:gd name="connsiteX9" fmla="*/ 252942 w 257318"/>
                <a:gd name="connsiteY9" fmla="*/ 1310 h 148492"/>
                <a:gd name="connsiteX10" fmla="*/ 245899 w 257318"/>
                <a:gd name="connsiteY10" fmla="*/ 302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92">
                  <a:moveTo>
                    <a:pt x="245899" y="302"/>
                  </a:moveTo>
                  <a:cubicBezTo>
                    <a:pt x="243552" y="898"/>
                    <a:pt x="241536" y="2400"/>
                    <a:pt x="240292" y="4468"/>
                  </a:cubicBezTo>
                  <a:lnTo>
                    <a:pt x="164682" y="130098"/>
                  </a:lnTo>
                  <a:lnTo>
                    <a:pt x="9305" y="130098"/>
                  </a:lnTo>
                  <a:cubicBezTo>
                    <a:pt x="4227" y="130098"/>
                    <a:pt x="106" y="134212"/>
                    <a:pt x="106" y="139297"/>
                  </a:cubicBezTo>
                  <a:cubicBezTo>
                    <a:pt x="106" y="144375"/>
                    <a:pt x="4227" y="148497"/>
                    <a:pt x="9305" y="148497"/>
                  </a:cubicBezTo>
                  <a:lnTo>
                    <a:pt x="175176" y="148497"/>
                  </a:lnTo>
                  <a:lnTo>
                    <a:pt x="256099" y="13954"/>
                  </a:lnTo>
                  <a:cubicBezTo>
                    <a:pt x="258727" y="9605"/>
                    <a:pt x="257329" y="3952"/>
                    <a:pt x="252972" y="1333"/>
                  </a:cubicBezTo>
                  <a:cubicBezTo>
                    <a:pt x="252964" y="1325"/>
                    <a:pt x="252950" y="1318"/>
                    <a:pt x="252942" y="1310"/>
                  </a:cubicBezTo>
                  <a:cubicBezTo>
                    <a:pt x="250823" y="45"/>
                    <a:pt x="248284" y="-323"/>
                    <a:pt x="245899" y="30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2708867-1E61-2DEC-4F41-695B09057C88}"/>
                </a:ext>
              </a:extLst>
            </p:cNvPr>
            <p:cNvSpPr/>
            <p:nvPr/>
          </p:nvSpPr>
          <p:spPr>
            <a:xfrm>
              <a:off x="3901979" y="3029462"/>
              <a:ext cx="257318" cy="148487"/>
            </a:xfrm>
            <a:custGeom>
              <a:avLst/>
              <a:gdLst>
                <a:gd name="connsiteX0" fmla="*/ 245899 w 257318"/>
                <a:gd name="connsiteY0" fmla="*/ 315 h 148487"/>
                <a:gd name="connsiteX1" fmla="*/ 240292 w 257318"/>
                <a:gd name="connsiteY1" fmla="*/ 4481 h 148487"/>
                <a:gd name="connsiteX2" fmla="*/ 164682 w 257318"/>
                <a:gd name="connsiteY2" fmla="*/ 130104 h 148487"/>
                <a:gd name="connsiteX3" fmla="*/ 9305 w 257318"/>
                <a:gd name="connsiteY3" fmla="*/ 130104 h 148487"/>
                <a:gd name="connsiteX4" fmla="*/ 106 w 257318"/>
                <a:gd name="connsiteY4" fmla="*/ 139303 h 148487"/>
                <a:gd name="connsiteX5" fmla="*/ 9305 w 257318"/>
                <a:gd name="connsiteY5" fmla="*/ 148502 h 148487"/>
                <a:gd name="connsiteX6" fmla="*/ 175176 w 257318"/>
                <a:gd name="connsiteY6" fmla="*/ 148502 h 148487"/>
                <a:gd name="connsiteX7" fmla="*/ 256099 w 257318"/>
                <a:gd name="connsiteY7" fmla="*/ 13967 h 148487"/>
                <a:gd name="connsiteX8" fmla="*/ 252972 w 257318"/>
                <a:gd name="connsiteY8" fmla="*/ 1338 h 148487"/>
                <a:gd name="connsiteX9" fmla="*/ 252942 w 257318"/>
                <a:gd name="connsiteY9" fmla="*/ 1316 h 148487"/>
                <a:gd name="connsiteX10" fmla="*/ 245899 w 257318"/>
                <a:gd name="connsiteY10" fmla="*/ 315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315"/>
                  </a:moveTo>
                  <a:cubicBezTo>
                    <a:pt x="243552" y="911"/>
                    <a:pt x="241536" y="2405"/>
                    <a:pt x="240292" y="4481"/>
                  </a:cubicBezTo>
                  <a:lnTo>
                    <a:pt x="164682" y="130104"/>
                  </a:lnTo>
                  <a:lnTo>
                    <a:pt x="9305" y="130104"/>
                  </a:lnTo>
                  <a:cubicBezTo>
                    <a:pt x="4227" y="130104"/>
                    <a:pt x="106" y="134225"/>
                    <a:pt x="106" y="139303"/>
                  </a:cubicBezTo>
                  <a:cubicBezTo>
                    <a:pt x="106" y="144388"/>
                    <a:pt x="4227" y="148502"/>
                    <a:pt x="9305" y="148502"/>
                  </a:cubicBezTo>
                  <a:lnTo>
                    <a:pt x="175176" y="148502"/>
                  </a:lnTo>
                  <a:lnTo>
                    <a:pt x="256099" y="13967"/>
                  </a:lnTo>
                  <a:cubicBezTo>
                    <a:pt x="258727" y="9617"/>
                    <a:pt x="257329" y="3966"/>
                    <a:pt x="252972" y="1338"/>
                  </a:cubicBezTo>
                  <a:cubicBezTo>
                    <a:pt x="252964" y="1331"/>
                    <a:pt x="252950" y="1324"/>
                    <a:pt x="252942" y="1316"/>
                  </a:cubicBezTo>
                  <a:cubicBezTo>
                    <a:pt x="250823" y="50"/>
                    <a:pt x="248284" y="-310"/>
                    <a:pt x="245899" y="315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7CECC07-D092-0135-76E6-F5CBC550F1A8}"/>
                </a:ext>
              </a:extLst>
            </p:cNvPr>
            <p:cNvSpPr/>
            <p:nvPr/>
          </p:nvSpPr>
          <p:spPr>
            <a:xfrm>
              <a:off x="3901979" y="3324266"/>
              <a:ext cx="257318" cy="148489"/>
            </a:xfrm>
            <a:custGeom>
              <a:avLst/>
              <a:gdLst>
                <a:gd name="connsiteX0" fmla="*/ 245899 w 257318"/>
                <a:gd name="connsiteY0" fmla="*/ 321 h 148489"/>
                <a:gd name="connsiteX1" fmla="*/ 240292 w 257318"/>
                <a:gd name="connsiteY1" fmla="*/ 4494 h 148489"/>
                <a:gd name="connsiteX2" fmla="*/ 164682 w 257318"/>
                <a:gd name="connsiteY2" fmla="*/ 130117 h 148489"/>
                <a:gd name="connsiteX3" fmla="*/ 9305 w 257318"/>
                <a:gd name="connsiteY3" fmla="*/ 130117 h 148489"/>
                <a:gd name="connsiteX4" fmla="*/ 106 w 257318"/>
                <a:gd name="connsiteY4" fmla="*/ 139316 h 148489"/>
                <a:gd name="connsiteX5" fmla="*/ 9305 w 257318"/>
                <a:gd name="connsiteY5" fmla="*/ 148515 h 148489"/>
                <a:gd name="connsiteX6" fmla="*/ 175176 w 257318"/>
                <a:gd name="connsiteY6" fmla="*/ 148515 h 148489"/>
                <a:gd name="connsiteX7" fmla="*/ 256099 w 257318"/>
                <a:gd name="connsiteY7" fmla="*/ 13980 h 148489"/>
                <a:gd name="connsiteX8" fmla="*/ 252972 w 257318"/>
                <a:gd name="connsiteY8" fmla="*/ 1352 h 148489"/>
                <a:gd name="connsiteX9" fmla="*/ 252942 w 257318"/>
                <a:gd name="connsiteY9" fmla="*/ 1329 h 148489"/>
                <a:gd name="connsiteX10" fmla="*/ 245899 w 257318"/>
                <a:gd name="connsiteY10" fmla="*/ 321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99" y="321"/>
                  </a:moveTo>
                  <a:cubicBezTo>
                    <a:pt x="243552" y="917"/>
                    <a:pt x="241536" y="2419"/>
                    <a:pt x="240292" y="4494"/>
                  </a:cubicBezTo>
                  <a:lnTo>
                    <a:pt x="164682" y="130117"/>
                  </a:lnTo>
                  <a:lnTo>
                    <a:pt x="9305" y="130117"/>
                  </a:lnTo>
                  <a:cubicBezTo>
                    <a:pt x="4227" y="130117"/>
                    <a:pt x="106" y="134238"/>
                    <a:pt x="106" y="139316"/>
                  </a:cubicBezTo>
                  <a:cubicBezTo>
                    <a:pt x="106" y="144394"/>
                    <a:pt x="4227" y="148515"/>
                    <a:pt x="9305" y="148515"/>
                  </a:cubicBezTo>
                  <a:lnTo>
                    <a:pt x="175176" y="148515"/>
                  </a:lnTo>
                  <a:lnTo>
                    <a:pt x="256099" y="13980"/>
                  </a:lnTo>
                  <a:cubicBezTo>
                    <a:pt x="258727" y="9623"/>
                    <a:pt x="257329" y="3971"/>
                    <a:pt x="252972" y="1352"/>
                  </a:cubicBezTo>
                  <a:cubicBezTo>
                    <a:pt x="252964" y="1344"/>
                    <a:pt x="252950" y="1337"/>
                    <a:pt x="252942" y="1329"/>
                  </a:cubicBezTo>
                  <a:cubicBezTo>
                    <a:pt x="250823" y="64"/>
                    <a:pt x="248284" y="-297"/>
                    <a:pt x="245899" y="321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8343E88-854C-EC8B-6855-ECB37BCD04F5}"/>
                </a:ext>
              </a:extLst>
            </p:cNvPr>
            <p:cNvSpPr/>
            <p:nvPr/>
          </p:nvSpPr>
          <p:spPr>
            <a:xfrm>
              <a:off x="3901979" y="3610013"/>
              <a:ext cx="257318" cy="148489"/>
            </a:xfrm>
            <a:custGeom>
              <a:avLst/>
              <a:gdLst>
                <a:gd name="connsiteX0" fmla="*/ 245899 w 257318"/>
                <a:gd name="connsiteY0" fmla="*/ 332 h 148489"/>
                <a:gd name="connsiteX1" fmla="*/ 240292 w 257318"/>
                <a:gd name="connsiteY1" fmla="*/ 4505 h 148489"/>
                <a:gd name="connsiteX2" fmla="*/ 164682 w 257318"/>
                <a:gd name="connsiteY2" fmla="*/ 130128 h 148489"/>
                <a:gd name="connsiteX3" fmla="*/ 9305 w 257318"/>
                <a:gd name="connsiteY3" fmla="*/ 130128 h 148489"/>
                <a:gd name="connsiteX4" fmla="*/ 106 w 257318"/>
                <a:gd name="connsiteY4" fmla="*/ 139327 h 148489"/>
                <a:gd name="connsiteX5" fmla="*/ 9305 w 257318"/>
                <a:gd name="connsiteY5" fmla="*/ 148526 h 148489"/>
                <a:gd name="connsiteX6" fmla="*/ 175176 w 257318"/>
                <a:gd name="connsiteY6" fmla="*/ 148526 h 148489"/>
                <a:gd name="connsiteX7" fmla="*/ 256099 w 257318"/>
                <a:gd name="connsiteY7" fmla="*/ 13991 h 148489"/>
                <a:gd name="connsiteX8" fmla="*/ 252972 w 257318"/>
                <a:gd name="connsiteY8" fmla="*/ 1362 h 148489"/>
                <a:gd name="connsiteX9" fmla="*/ 252942 w 257318"/>
                <a:gd name="connsiteY9" fmla="*/ 1340 h 148489"/>
                <a:gd name="connsiteX10" fmla="*/ 245899 w 257318"/>
                <a:gd name="connsiteY10" fmla="*/ 332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99" y="332"/>
                  </a:moveTo>
                  <a:cubicBezTo>
                    <a:pt x="243552" y="935"/>
                    <a:pt x="241536" y="2429"/>
                    <a:pt x="240292" y="4505"/>
                  </a:cubicBezTo>
                  <a:lnTo>
                    <a:pt x="164682" y="130128"/>
                  </a:lnTo>
                  <a:lnTo>
                    <a:pt x="9305" y="130128"/>
                  </a:lnTo>
                  <a:cubicBezTo>
                    <a:pt x="4227" y="130128"/>
                    <a:pt x="106" y="134249"/>
                    <a:pt x="106" y="139327"/>
                  </a:cubicBezTo>
                  <a:cubicBezTo>
                    <a:pt x="106" y="144405"/>
                    <a:pt x="4227" y="148526"/>
                    <a:pt x="9305" y="148526"/>
                  </a:cubicBezTo>
                  <a:lnTo>
                    <a:pt x="175176" y="148526"/>
                  </a:lnTo>
                  <a:lnTo>
                    <a:pt x="256099" y="13991"/>
                  </a:lnTo>
                  <a:cubicBezTo>
                    <a:pt x="258727" y="9642"/>
                    <a:pt x="257329" y="3982"/>
                    <a:pt x="252972" y="1362"/>
                  </a:cubicBezTo>
                  <a:cubicBezTo>
                    <a:pt x="252964" y="1355"/>
                    <a:pt x="252950" y="1348"/>
                    <a:pt x="252942" y="1340"/>
                  </a:cubicBezTo>
                  <a:cubicBezTo>
                    <a:pt x="250823" y="74"/>
                    <a:pt x="248284" y="-286"/>
                    <a:pt x="245899" y="33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FD7F3C4-627B-EEB7-E128-30A1D10692BE}"/>
                </a:ext>
              </a:extLst>
            </p:cNvPr>
            <p:cNvSpPr/>
            <p:nvPr/>
          </p:nvSpPr>
          <p:spPr>
            <a:xfrm>
              <a:off x="3901979" y="3911428"/>
              <a:ext cx="257318" cy="148489"/>
            </a:xfrm>
            <a:custGeom>
              <a:avLst/>
              <a:gdLst>
                <a:gd name="connsiteX0" fmla="*/ 245899 w 257318"/>
                <a:gd name="connsiteY0" fmla="*/ 343 h 148489"/>
                <a:gd name="connsiteX1" fmla="*/ 240292 w 257318"/>
                <a:gd name="connsiteY1" fmla="*/ 4516 h 148489"/>
                <a:gd name="connsiteX2" fmla="*/ 164682 w 257318"/>
                <a:gd name="connsiteY2" fmla="*/ 130139 h 148489"/>
                <a:gd name="connsiteX3" fmla="*/ 9305 w 257318"/>
                <a:gd name="connsiteY3" fmla="*/ 130139 h 148489"/>
                <a:gd name="connsiteX4" fmla="*/ 106 w 257318"/>
                <a:gd name="connsiteY4" fmla="*/ 139339 h 148489"/>
                <a:gd name="connsiteX5" fmla="*/ 9305 w 257318"/>
                <a:gd name="connsiteY5" fmla="*/ 148538 h 148489"/>
                <a:gd name="connsiteX6" fmla="*/ 175176 w 257318"/>
                <a:gd name="connsiteY6" fmla="*/ 148538 h 148489"/>
                <a:gd name="connsiteX7" fmla="*/ 256099 w 257318"/>
                <a:gd name="connsiteY7" fmla="*/ 14002 h 148489"/>
                <a:gd name="connsiteX8" fmla="*/ 252972 w 257318"/>
                <a:gd name="connsiteY8" fmla="*/ 1374 h 148489"/>
                <a:gd name="connsiteX9" fmla="*/ 252942 w 257318"/>
                <a:gd name="connsiteY9" fmla="*/ 1352 h 148489"/>
                <a:gd name="connsiteX10" fmla="*/ 245899 w 257318"/>
                <a:gd name="connsiteY10" fmla="*/ 343 h 1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9">
                  <a:moveTo>
                    <a:pt x="245899" y="343"/>
                  </a:moveTo>
                  <a:cubicBezTo>
                    <a:pt x="243552" y="947"/>
                    <a:pt x="241536" y="2441"/>
                    <a:pt x="240292" y="4516"/>
                  </a:cubicBezTo>
                  <a:lnTo>
                    <a:pt x="164682" y="130139"/>
                  </a:lnTo>
                  <a:lnTo>
                    <a:pt x="9305" y="130139"/>
                  </a:lnTo>
                  <a:cubicBezTo>
                    <a:pt x="4227" y="130139"/>
                    <a:pt x="106" y="134261"/>
                    <a:pt x="106" y="139339"/>
                  </a:cubicBezTo>
                  <a:cubicBezTo>
                    <a:pt x="106" y="144416"/>
                    <a:pt x="4227" y="148538"/>
                    <a:pt x="9305" y="148538"/>
                  </a:cubicBezTo>
                  <a:lnTo>
                    <a:pt x="175176" y="148538"/>
                  </a:lnTo>
                  <a:lnTo>
                    <a:pt x="256099" y="14002"/>
                  </a:lnTo>
                  <a:cubicBezTo>
                    <a:pt x="258727" y="9653"/>
                    <a:pt x="257329" y="3994"/>
                    <a:pt x="252972" y="1374"/>
                  </a:cubicBezTo>
                  <a:cubicBezTo>
                    <a:pt x="252964" y="1366"/>
                    <a:pt x="252950" y="1359"/>
                    <a:pt x="252942" y="1352"/>
                  </a:cubicBezTo>
                  <a:cubicBezTo>
                    <a:pt x="250823" y="86"/>
                    <a:pt x="248284" y="-275"/>
                    <a:pt x="245899" y="343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B1767068-D237-96AC-8D05-4195F85BAC1D}"/>
                </a:ext>
              </a:extLst>
            </p:cNvPr>
            <p:cNvSpPr/>
            <p:nvPr/>
          </p:nvSpPr>
          <p:spPr>
            <a:xfrm>
              <a:off x="3901979" y="4202925"/>
              <a:ext cx="257318" cy="148487"/>
            </a:xfrm>
            <a:custGeom>
              <a:avLst/>
              <a:gdLst>
                <a:gd name="connsiteX0" fmla="*/ 245899 w 257318"/>
                <a:gd name="connsiteY0" fmla="*/ 359 h 148487"/>
                <a:gd name="connsiteX1" fmla="*/ 240292 w 257318"/>
                <a:gd name="connsiteY1" fmla="*/ 4525 h 148487"/>
                <a:gd name="connsiteX2" fmla="*/ 164682 w 257318"/>
                <a:gd name="connsiteY2" fmla="*/ 130148 h 148487"/>
                <a:gd name="connsiteX3" fmla="*/ 9305 w 257318"/>
                <a:gd name="connsiteY3" fmla="*/ 130148 h 148487"/>
                <a:gd name="connsiteX4" fmla="*/ 106 w 257318"/>
                <a:gd name="connsiteY4" fmla="*/ 139348 h 148487"/>
                <a:gd name="connsiteX5" fmla="*/ 9305 w 257318"/>
                <a:gd name="connsiteY5" fmla="*/ 148547 h 148487"/>
                <a:gd name="connsiteX6" fmla="*/ 175176 w 257318"/>
                <a:gd name="connsiteY6" fmla="*/ 148547 h 148487"/>
                <a:gd name="connsiteX7" fmla="*/ 256099 w 257318"/>
                <a:gd name="connsiteY7" fmla="*/ 14011 h 148487"/>
                <a:gd name="connsiteX8" fmla="*/ 252972 w 257318"/>
                <a:gd name="connsiteY8" fmla="*/ 1382 h 148487"/>
                <a:gd name="connsiteX9" fmla="*/ 252942 w 257318"/>
                <a:gd name="connsiteY9" fmla="*/ 1360 h 148487"/>
                <a:gd name="connsiteX10" fmla="*/ 245899 w 257318"/>
                <a:gd name="connsiteY10" fmla="*/ 359 h 14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487">
                  <a:moveTo>
                    <a:pt x="245899" y="359"/>
                  </a:moveTo>
                  <a:cubicBezTo>
                    <a:pt x="243552" y="956"/>
                    <a:pt x="241536" y="2450"/>
                    <a:pt x="240292" y="4525"/>
                  </a:cubicBezTo>
                  <a:lnTo>
                    <a:pt x="164682" y="130148"/>
                  </a:lnTo>
                  <a:lnTo>
                    <a:pt x="9305" y="130148"/>
                  </a:lnTo>
                  <a:cubicBezTo>
                    <a:pt x="4227" y="130148"/>
                    <a:pt x="106" y="134270"/>
                    <a:pt x="106" y="139348"/>
                  </a:cubicBezTo>
                  <a:cubicBezTo>
                    <a:pt x="106" y="144433"/>
                    <a:pt x="4227" y="148547"/>
                    <a:pt x="9305" y="148547"/>
                  </a:cubicBezTo>
                  <a:lnTo>
                    <a:pt x="175176" y="148547"/>
                  </a:lnTo>
                  <a:lnTo>
                    <a:pt x="256099" y="14011"/>
                  </a:lnTo>
                  <a:cubicBezTo>
                    <a:pt x="258727" y="9662"/>
                    <a:pt x="257329" y="4010"/>
                    <a:pt x="252972" y="1382"/>
                  </a:cubicBezTo>
                  <a:cubicBezTo>
                    <a:pt x="252964" y="1375"/>
                    <a:pt x="252950" y="1368"/>
                    <a:pt x="252942" y="1360"/>
                  </a:cubicBezTo>
                  <a:cubicBezTo>
                    <a:pt x="250823" y="94"/>
                    <a:pt x="248284" y="-266"/>
                    <a:pt x="245899" y="359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265" name="Graphic 2011">
              <a:extLst>
                <a:ext uri="{FF2B5EF4-FFF2-40B4-BE49-F238E27FC236}">
                  <a16:creationId xmlns:a16="http://schemas.microsoft.com/office/drawing/2014/main" id="{A6F91821-60A4-52AB-4673-F5ED7200B4D2}"/>
                </a:ext>
              </a:extLst>
            </p:cNvPr>
            <p:cNvGrpSpPr/>
            <p:nvPr/>
          </p:nvGrpSpPr>
          <p:grpSpPr>
            <a:xfrm>
              <a:off x="2699484" y="2045595"/>
              <a:ext cx="328291" cy="302850"/>
              <a:chOff x="2699484" y="2045595"/>
              <a:chExt cx="328291" cy="302850"/>
            </a:xfrm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29937F1-5EF0-0BA9-79BD-470087FEB8C3}"/>
                  </a:ext>
                </a:extLst>
              </p:cNvPr>
              <p:cNvSpPr/>
              <p:nvPr/>
            </p:nvSpPr>
            <p:spPr>
              <a:xfrm>
                <a:off x="2706064" y="2052204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31 h 289750"/>
                  <a:gd name="connsiteX1" fmla="*/ 62 w 315235"/>
                  <a:gd name="connsiteY1" fmla="*/ 289731 h 289750"/>
                  <a:gd name="connsiteX2" fmla="*/ 62 w 315235"/>
                  <a:gd name="connsiteY2" fmla="*/ -19 h 289750"/>
                  <a:gd name="connsiteX3" fmla="*/ 315298 w 315235"/>
                  <a:gd name="connsiteY3" fmla="*/ -1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31"/>
                    </a:moveTo>
                    <a:lnTo>
                      <a:pt x="62" y="289731"/>
                    </a:lnTo>
                    <a:lnTo>
                      <a:pt x="62" y="-19"/>
                    </a:lnTo>
                    <a:lnTo>
                      <a:pt x="315298" y="-1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156F776-D030-4468-2812-27DF2A6406B1}"/>
                  </a:ext>
                </a:extLst>
              </p:cNvPr>
              <p:cNvSpPr/>
              <p:nvPr/>
            </p:nvSpPr>
            <p:spPr>
              <a:xfrm>
                <a:off x="2699484" y="2045595"/>
                <a:ext cx="328291" cy="302850"/>
              </a:xfrm>
              <a:custGeom>
                <a:avLst/>
                <a:gdLst>
                  <a:gd name="connsiteX0" fmla="*/ 6671 w 328291"/>
                  <a:gd name="connsiteY0" fmla="*/ -19 h 302850"/>
                  <a:gd name="connsiteX1" fmla="*/ 62 w 328291"/>
                  <a:gd name="connsiteY1" fmla="*/ 6450 h 302850"/>
                  <a:gd name="connsiteX2" fmla="*/ 62 w 328291"/>
                  <a:gd name="connsiteY2" fmla="*/ 6590 h 302850"/>
                  <a:gd name="connsiteX3" fmla="*/ 62 w 328291"/>
                  <a:gd name="connsiteY3" fmla="*/ 296362 h 302850"/>
                  <a:gd name="connsiteX4" fmla="*/ 6671 w 328291"/>
                  <a:gd name="connsiteY4" fmla="*/ 302831 h 302850"/>
                  <a:gd name="connsiteX5" fmla="*/ 6671 w 328291"/>
                  <a:gd name="connsiteY5" fmla="*/ 302831 h 302850"/>
                  <a:gd name="connsiteX6" fmla="*/ 321884 w 328291"/>
                  <a:gd name="connsiteY6" fmla="*/ 302831 h 302850"/>
                  <a:gd name="connsiteX7" fmla="*/ 328353 w 328291"/>
                  <a:gd name="connsiteY7" fmla="*/ 296362 h 302850"/>
                  <a:gd name="connsiteX8" fmla="*/ 328353 w 328291"/>
                  <a:gd name="connsiteY8" fmla="*/ 6590 h 302850"/>
                  <a:gd name="connsiteX9" fmla="*/ 321892 w 328291"/>
                  <a:gd name="connsiteY9" fmla="*/ -19 h 302850"/>
                  <a:gd name="connsiteX10" fmla="*/ 321884 w 328291"/>
                  <a:gd name="connsiteY10" fmla="*/ -19 h 302850"/>
                  <a:gd name="connsiteX11" fmla="*/ 13140 w 328291"/>
                  <a:gd name="connsiteY11" fmla="*/ 13059 h 302850"/>
                  <a:gd name="connsiteX12" fmla="*/ 315276 w 328291"/>
                  <a:gd name="connsiteY12" fmla="*/ 13059 h 302850"/>
                  <a:gd name="connsiteX13" fmla="*/ 315276 w 328291"/>
                  <a:gd name="connsiteY13" fmla="*/ 289754 h 302850"/>
                  <a:gd name="connsiteX14" fmla="*/ 13140 w 328291"/>
                  <a:gd name="connsiteY14" fmla="*/ 289754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671" y="-19"/>
                    </a:moveTo>
                    <a:cubicBezTo>
                      <a:pt x="3065" y="-56"/>
                      <a:pt x="99" y="2836"/>
                      <a:pt x="62" y="6450"/>
                    </a:cubicBezTo>
                    <a:cubicBezTo>
                      <a:pt x="62" y="6494"/>
                      <a:pt x="62" y="6545"/>
                      <a:pt x="62" y="6590"/>
                    </a:cubicBezTo>
                    <a:lnTo>
                      <a:pt x="62" y="296362"/>
                    </a:lnTo>
                    <a:cubicBezTo>
                      <a:pt x="99" y="299975"/>
                      <a:pt x="3058" y="302875"/>
                      <a:pt x="6671" y="302831"/>
                    </a:cubicBezTo>
                    <a:cubicBezTo>
                      <a:pt x="6671" y="302831"/>
                      <a:pt x="6671" y="302831"/>
                      <a:pt x="6671" y="302831"/>
                    </a:cubicBezTo>
                    <a:lnTo>
                      <a:pt x="321884" y="302831"/>
                    </a:lnTo>
                    <a:cubicBezTo>
                      <a:pt x="325439" y="302794"/>
                      <a:pt x="328316" y="299924"/>
                      <a:pt x="328353" y="296362"/>
                    </a:cubicBezTo>
                    <a:lnTo>
                      <a:pt x="328353" y="6590"/>
                    </a:lnTo>
                    <a:cubicBezTo>
                      <a:pt x="328397" y="2984"/>
                      <a:pt x="325498" y="25"/>
                      <a:pt x="321892" y="-19"/>
                    </a:cubicBezTo>
                    <a:cubicBezTo>
                      <a:pt x="321892" y="-19"/>
                      <a:pt x="321884" y="-19"/>
                      <a:pt x="321884" y="-19"/>
                    </a:cubicBezTo>
                    <a:close/>
                    <a:moveTo>
                      <a:pt x="13140" y="13059"/>
                    </a:moveTo>
                    <a:lnTo>
                      <a:pt x="315276" y="13059"/>
                    </a:lnTo>
                    <a:lnTo>
                      <a:pt x="315276" y="289754"/>
                    </a:lnTo>
                    <a:lnTo>
                      <a:pt x="13140" y="289754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68" name="Graphic 2011">
              <a:extLst>
                <a:ext uri="{FF2B5EF4-FFF2-40B4-BE49-F238E27FC236}">
                  <a16:creationId xmlns:a16="http://schemas.microsoft.com/office/drawing/2014/main" id="{E986A55C-6544-93D8-3670-B27BA8045116}"/>
                </a:ext>
              </a:extLst>
            </p:cNvPr>
            <p:cNvGrpSpPr/>
            <p:nvPr/>
          </p:nvGrpSpPr>
          <p:grpSpPr>
            <a:xfrm>
              <a:off x="2699484" y="2340114"/>
              <a:ext cx="328291" cy="302850"/>
              <a:chOff x="2699484" y="2340114"/>
              <a:chExt cx="328291" cy="302850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064D38D-53DA-F4C9-4DA1-236C0DFCC692}"/>
                  </a:ext>
                </a:extLst>
              </p:cNvPr>
              <p:cNvSpPr/>
              <p:nvPr/>
            </p:nvSpPr>
            <p:spPr>
              <a:xfrm>
                <a:off x="2706064" y="2346679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42 h 289750"/>
                  <a:gd name="connsiteX1" fmla="*/ 62 w 315235"/>
                  <a:gd name="connsiteY1" fmla="*/ 289742 h 289750"/>
                  <a:gd name="connsiteX2" fmla="*/ 62 w 315235"/>
                  <a:gd name="connsiteY2" fmla="*/ -8 h 289750"/>
                  <a:gd name="connsiteX3" fmla="*/ 315298 w 315235"/>
                  <a:gd name="connsiteY3" fmla="*/ -8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42"/>
                    </a:moveTo>
                    <a:lnTo>
                      <a:pt x="62" y="289742"/>
                    </a:lnTo>
                    <a:lnTo>
                      <a:pt x="62" y="-8"/>
                    </a:lnTo>
                    <a:lnTo>
                      <a:pt x="315298" y="-8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7F7196F-1887-729F-1714-C2270D2BE434}"/>
                  </a:ext>
                </a:extLst>
              </p:cNvPr>
              <p:cNvSpPr/>
              <p:nvPr/>
            </p:nvSpPr>
            <p:spPr>
              <a:xfrm>
                <a:off x="2699484" y="2340114"/>
                <a:ext cx="328291" cy="302850"/>
              </a:xfrm>
              <a:custGeom>
                <a:avLst/>
                <a:gdLst>
                  <a:gd name="connsiteX0" fmla="*/ 6671 w 328291"/>
                  <a:gd name="connsiteY0" fmla="*/ -8 h 302850"/>
                  <a:gd name="connsiteX1" fmla="*/ 62 w 328291"/>
                  <a:gd name="connsiteY1" fmla="*/ 6454 h 302850"/>
                  <a:gd name="connsiteX2" fmla="*/ 62 w 328291"/>
                  <a:gd name="connsiteY2" fmla="*/ 6601 h 302850"/>
                  <a:gd name="connsiteX3" fmla="*/ 62 w 328291"/>
                  <a:gd name="connsiteY3" fmla="*/ 296373 h 302850"/>
                  <a:gd name="connsiteX4" fmla="*/ 6671 w 328291"/>
                  <a:gd name="connsiteY4" fmla="*/ 302842 h 302850"/>
                  <a:gd name="connsiteX5" fmla="*/ 6671 w 328291"/>
                  <a:gd name="connsiteY5" fmla="*/ 302842 h 302850"/>
                  <a:gd name="connsiteX6" fmla="*/ 321884 w 328291"/>
                  <a:gd name="connsiteY6" fmla="*/ 302842 h 302850"/>
                  <a:gd name="connsiteX7" fmla="*/ 328353 w 328291"/>
                  <a:gd name="connsiteY7" fmla="*/ 296373 h 302850"/>
                  <a:gd name="connsiteX8" fmla="*/ 328353 w 328291"/>
                  <a:gd name="connsiteY8" fmla="*/ 6601 h 302850"/>
                  <a:gd name="connsiteX9" fmla="*/ 321892 w 328291"/>
                  <a:gd name="connsiteY9" fmla="*/ -8 h 302850"/>
                  <a:gd name="connsiteX10" fmla="*/ 321884 w 328291"/>
                  <a:gd name="connsiteY10" fmla="*/ -8 h 302850"/>
                  <a:gd name="connsiteX11" fmla="*/ 13140 w 328291"/>
                  <a:gd name="connsiteY11" fmla="*/ 13070 h 302850"/>
                  <a:gd name="connsiteX12" fmla="*/ 315276 w 328291"/>
                  <a:gd name="connsiteY12" fmla="*/ 13070 h 302850"/>
                  <a:gd name="connsiteX13" fmla="*/ 315276 w 328291"/>
                  <a:gd name="connsiteY13" fmla="*/ 289765 h 302850"/>
                  <a:gd name="connsiteX14" fmla="*/ 13140 w 328291"/>
                  <a:gd name="connsiteY14" fmla="*/ 289765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671" y="-8"/>
                    </a:moveTo>
                    <a:cubicBezTo>
                      <a:pt x="3065" y="-52"/>
                      <a:pt x="99" y="2840"/>
                      <a:pt x="62" y="6454"/>
                    </a:cubicBezTo>
                    <a:cubicBezTo>
                      <a:pt x="62" y="6505"/>
                      <a:pt x="62" y="6549"/>
                      <a:pt x="62" y="6601"/>
                    </a:cubicBezTo>
                    <a:lnTo>
                      <a:pt x="62" y="296373"/>
                    </a:lnTo>
                    <a:cubicBezTo>
                      <a:pt x="99" y="299987"/>
                      <a:pt x="3058" y="302879"/>
                      <a:pt x="6671" y="302842"/>
                    </a:cubicBezTo>
                    <a:cubicBezTo>
                      <a:pt x="6671" y="302842"/>
                      <a:pt x="6671" y="302842"/>
                      <a:pt x="6671" y="302842"/>
                    </a:cubicBezTo>
                    <a:lnTo>
                      <a:pt x="321884" y="302842"/>
                    </a:lnTo>
                    <a:cubicBezTo>
                      <a:pt x="325439" y="302806"/>
                      <a:pt x="328316" y="299928"/>
                      <a:pt x="328353" y="296373"/>
                    </a:cubicBezTo>
                    <a:lnTo>
                      <a:pt x="328353" y="6601"/>
                    </a:lnTo>
                    <a:cubicBezTo>
                      <a:pt x="328397" y="2987"/>
                      <a:pt x="325498" y="29"/>
                      <a:pt x="321892" y="-8"/>
                    </a:cubicBezTo>
                    <a:cubicBezTo>
                      <a:pt x="321892" y="-8"/>
                      <a:pt x="321884" y="-8"/>
                      <a:pt x="321884" y="-8"/>
                    </a:cubicBezTo>
                    <a:close/>
                    <a:moveTo>
                      <a:pt x="13140" y="13070"/>
                    </a:moveTo>
                    <a:lnTo>
                      <a:pt x="315276" y="13070"/>
                    </a:lnTo>
                    <a:lnTo>
                      <a:pt x="315276" y="289765"/>
                    </a:lnTo>
                    <a:lnTo>
                      <a:pt x="13140" y="289765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71" name="Graphic 2011">
              <a:extLst>
                <a:ext uri="{FF2B5EF4-FFF2-40B4-BE49-F238E27FC236}">
                  <a16:creationId xmlns:a16="http://schemas.microsoft.com/office/drawing/2014/main" id="{9271BC73-F2CE-A434-1518-A48944BAA843}"/>
                </a:ext>
              </a:extLst>
            </p:cNvPr>
            <p:cNvGrpSpPr/>
            <p:nvPr/>
          </p:nvGrpSpPr>
          <p:grpSpPr>
            <a:xfrm>
              <a:off x="2699484" y="2634626"/>
              <a:ext cx="328292" cy="302855"/>
              <a:chOff x="2699484" y="2634626"/>
              <a:chExt cx="328292" cy="302855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F731444-5A69-1BB3-6146-B76E0DD6CB6C}"/>
                  </a:ext>
                </a:extLst>
              </p:cNvPr>
              <p:cNvSpPr/>
              <p:nvPr/>
            </p:nvSpPr>
            <p:spPr>
              <a:xfrm>
                <a:off x="2706064" y="2641154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53 h 289750"/>
                  <a:gd name="connsiteX1" fmla="*/ 62 w 315235"/>
                  <a:gd name="connsiteY1" fmla="*/ 289753 h 289750"/>
                  <a:gd name="connsiteX2" fmla="*/ 62 w 315235"/>
                  <a:gd name="connsiteY2" fmla="*/ 3 h 289750"/>
                  <a:gd name="connsiteX3" fmla="*/ 315298 w 315235"/>
                  <a:gd name="connsiteY3" fmla="*/ 3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53"/>
                    </a:moveTo>
                    <a:lnTo>
                      <a:pt x="62" y="289753"/>
                    </a:lnTo>
                    <a:lnTo>
                      <a:pt x="62" y="3"/>
                    </a:lnTo>
                    <a:lnTo>
                      <a:pt x="3152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F772969-6157-9ACA-45F5-C8FB8800FA8B}"/>
                  </a:ext>
                </a:extLst>
              </p:cNvPr>
              <p:cNvSpPr/>
              <p:nvPr/>
            </p:nvSpPr>
            <p:spPr>
              <a:xfrm>
                <a:off x="2699484" y="2634626"/>
                <a:ext cx="328292" cy="302855"/>
              </a:xfrm>
              <a:custGeom>
                <a:avLst/>
                <a:gdLst>
                  <a:gd name="connsiteX0" fmla="*/ 6671 w 328292"/>
                  <a:gd name="connsiteY0" fmla="*/ 3 h 302855"/>
                  <a:gd name="connsiteX1" fmla="*/ 63 w 328292"/>
                  <a:gd name="connsiteY1" fmla="*/ 6472 h 302855"/>
                  <a:gd name="connsiteX2" fmla="*/ 63 w 328292"/>
                  <a:gd name="connsiteY2" fmla="*/ 6472 h 302855"/>
                  <a:gd name="connsiteX3" fmla="*/ 63 w 328292"/>
                  <a:gd name="connsiteY3" fmla="*/ 296245 h 302855"/>
                  <a:gd name="connsiteX4" fmla="*/ 6524 w 328292"/>
                  <a:gd name="connsiteY4" fmla="*/ 302853 h 302855"/>
                  <a:gd name="connsiteX5" fmla="*/ 6671 w 328292"/>
                  <a:gd name="connsiteY5" fmla="*/ 302853 h 302855"/>
                  <a:gd name="connsiteX6" fmla="*/ 321885 w 328292"/>
                  <a:gd name="connsiteY6" fmla="*/ 302853 h 302855"/>
                  <a:gd name="connsiteX7" fmla="*/ 328354 w 328292"/>
                  <a:gd name="connsiteY7" fmla="*/ 296252 h 302855"/>
                  <a:gd name="connsiteX8" fmla="*/ 328354 w 328292"/>
                  <a:gd name="connsiteY8" fmla="*/ 296245 h 302855"/>
                  <a:gd name="connsiteX9" fmla="*/ 328354 w 328292"/>
                  <a:gd name="connsiteY9" fmla="*/ 6472 h 302855"/>
                  <a:gd name="connsiteX10" fmla="*/ 321885 w 328292"/>
                  <a:gd name="connsiteY10" fmla="*/ 3 h 302855"/>
                  <a:gd name="connsiteX11" fmla="*/ 13140 w 328292"/>
                  <a:gd name="connsiteY11" fmla="*/ 13081 h 302855"/>
                  <a:gd name="connsiteX12" fmla="*/ 315276 w 328292"/>
                  <a:gd name="connsiteY12" fmla="*/ 13081 h 302855"/>
                  <a:gd name="connsiteX13" fmla="*/ 315276 w 328292"/>
                  <a:gd name="connsiteY13" fmla="*/ 289776 h 302855"/>
                  <a:gd name="connsiteX14" fmla="*/ 13140 w 328292"/>
                  <a:gd name="connsiteY14" fmla="*/ 289776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2" h="302855">
                    <a:moveTo>
                      <a:pt x="6671" y="3"/>
                    </a:moveTo>
                    <a:cubicBezTo>
                      <a:pt x="3065" y="-33"/>
                      <a:pt x="99" y="2859"/>
                      <a:pt x="63" y="6472"/>
                    </a:cubicBezTo>
                    <a:cubicBezTo>
                      <a:pt x="63" y="6472"/>
                      <a:pt x="63" y="6472"/>
                      <a:pt x="63" y="6472"/>
                    </a:cubicBezTo>
                    <a:lnTo>
                      <a:pt x="63" y="296245"/>
                    </a:lnTo>
                    <a:cubicBezTo>
                      <a:pt x="19" y="299858"/>
                      <a:pt x="2918" y="302817"/>
                      <a:pt x="6524" y="302853"/>
                    </a:cubicBezTo>
                    <a:cubicBezTo>
                      <a:pt x="6576" y="302861"/>
                      <a:pt x="6620" y="302861"/>
                      <a:pt x="6671" y="302853"/>
                    </a:cubicBezTo>
                    <a:lnTo>
                      <a:pt x="321885" y="302853"/>
                    </a:lnTo>
                    <a:cubicBezTo>
                      <a:pt x="325498" y="302817"/>
                      <a:pt x="328391" y="299858"/>
                      <a:pt x="328354" y="296252"/>
                    </a:cubicBezTo>
                    <a:cubicBezTo>
                      <a:pt x="328354" y="296245"/>
                      <a:pt x="328354" y="296245"/>
                      <a:pt x="328354" y="296245"/>
                    </a:cubicBezTo>
                    <a:lnTo>
                      <a:pt x="328354" y="6472"/>
                    </a:lnTo>
                    <a:cubicBezTo>
                      <a:pt x="328317" y="2918"/>
                      <a:pt x="325440" y="40"/>
                      <a:pt x="321885" y="3"/>
                    </a:cubicBezTo>
                    <a:close/>
                    <a:moveTo>
                      <a:pt x="13140" y="13081"/>
                    </a:moveTo>
                    <a:lnTo>
                      <a:pt x="315276" y="13081"/>
                    </a:lnTo>
                    <a:lnTo>
                      <a:pt x="315276" y="289776"/>
                    </a:lnTo>
                    <a:lnTo>
                      <a:pt x="13140" y="289776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74" name="Graphic 2011">
              <a:extLst>
                <a:ext uri="{FF2B5EF4-FFF2-40B4-BE49-F238E27FC236}">
                  <a16:creationId xmlns:a16="http://schemas.microsoft.com/office/drawing/2014/main" id="{EFB75E2C-DFB3-ABCD-D493-D155A8469A27}"/>
                </a:ext>
              </a:extLst>
            </p:cNvPr>
            <p:cNvGrpSpPr/>
            <p:nvPr/>
          </p:nvGrpSpPr>
          <p:grpSpPr>
            <a:xfrm>
              <a:off x="2699484" y="2929145"/>
              <a:ext cx="328291" cy="302711"/>
              <a:chOff x="2699484" y="2929145"/>
              <a:chExt cx="328291" cy="302711"/>
            </a:xfrm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727B799A-B4BE-F20C-771E-5B3020120458}"/>
                  </a:ext>
                </a:extLst>
              </p:cNvPr>
              <p:cNvSpPr/>
              <p:nvPr/>
            </p:nvSpPr>
            <p:spPr>
              <a:xfrm>
                <a:off x="2706064" y="2935630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64 h 289750"/>
                  <a:gd name="connsiteX1" fmla="*/ 62 w 315235"/>
                  <a:gd name="connsiteY1" fmla="*/ 289764 h 289750"/>
                  <a:gd name="connsiteX2" fmla="*/ 62 w 315235"/>
                  <a:gd name="connsiteY2" fmla="*/ 14 h 289750"/>
                  <a:gd name="connsiteX3" fmla="*/ 315298 w 315235"/>
                  <a:gd name="connsiteY3" fmla="*/ 14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64"/>
                    </a:moveTo>
                    <a:lnTo>
                      <a:pt x="62" y="289764"/>
                    </a:lnTo>
                    <a:lnTo>
                      <a:pt x="62" y="14"/>
                    </a:lnTo>
                    <a:lnTo>
                      <a:pt x="31529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61685F1-53B5-70E9-2F1D-B8F5F2C98CA2}"/>
                  </a:ext>
                </a:extLst>
              </p:cNvPr>
              <p:cNvSpPr/>
              <p:nvPr/>
            </p:nvSpPr>
            <p:spPr>
              <a:xfrm>
                <a:off x="2699484" y="2929145"/>
                <a:ext cx="328291" cy="302711"/>
              </a:xfrm>
              <a:custGeom>
                <a:avLst/>
                <a:gdLst>
                  <a:gd name="connsiteX0" fmla="*/ 6671 w 328291"/>
                  <a:gd name="connsiteY0" fmla="*/ 15 h 302711"/>
                  <a:gd name="connsiteX1" fmla="*/ 62 w 328291"/>
                  <a:gd name="connsiteY1" fmla="*/ 6476 h 302711"/>
                  <a:gd name="connsiteX2" fmla="*/ 62 w 328291"/>
                  <a:gd name="connsiteY2" fmla="*/ 6484 h 302711"/>
                  <a:gd name="connsiteX3" fmla="*/ 62 w 328291"/>
                  <a:gd name="connsiteY3" fmla="*/ 296256 h 302711"/>
                  <a:gd name="connsiteX4" fmla="*/ 6671 w 328291"/>
                  <a:gd name="connsiteY4" fmla="*/ 302725 h 302711"/>
                  <a:gd name="connsiteX5" fmla="*/ 6671 w 328291"/>
                  <a:gd name="connsiteY5" fmla="*/ 302725 h 302711"/>
                  <a:gd name="connsiteX6" fmla="*/ 321884 w 328291"/>
                  <a:gd name="connsiteY6" fmla="*/ 302725 h 302711"/>
                  <a:gd name="connsiteX7" fmla="*/ 328353 w 328291"/>
                  <a:gd name="connsiteY7" fmla="*/ 296256 h 302711"/>
                  <a:gd name="connsiteX8" fmla="*/ 328353 w 328291"/>
                  <a:gd name="connsiteY8" fmla="*/ 6484 h 302711"/>
                  <a:gd name="connsiteX9" fmla="*/ 321884 w 328291"/>
                  <a:gd name="connsiteY9" fmla="*/ 15 h 302711"/>
                  <a:gd name="connsiteX10" fmla="*/ 13140 w 328291"/>
                  <a:gd name="connsiteY10" fmla="*/ 13092 h 302711"/>
                  <a:gd name="connsiteX11" fmla="*/ 315276 w 328291"/>
                  <a:gd name="connsiteY11" fmla="*/ 13092 h 302711"/>
                  <a:gd name="connsiteX12" fmla="*/ 315276 w 328291"/>
                  <a:gd name="connsiteY12" fmla="*/ 289640 h 302711"/>
                  <a:gd name="connsiteX13" fmla="*/ 13140 w 328291"/>
                  <a:gd name="connsiteY13" fmla="*/ 289640 h 3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711">
                    <a:moveTo>
                      <a:pt x="6671" y="15"/>
                    </a:moveTo>
                    <a:cubicBezTo>
                      <a:pt x="3065" y="-30"/>
                      <a:pt x="99" y="2863"/>
                      <a:pt x="62" y="6476"/>
                    </a:cubicBezTo>
                    <a:cubicBezTo>
                      <a:pt x="62" y="6476"/>
                      <a:pt x="62" y="6476"/>
                      <a:pt x="62" y="6484"/>
                    </a:cubicBezTo>
                    <a:lnTo>
                      <a:pt x="62" y="296256"/>
                    </a:lnTo>
                    <a:cubicBezTo>
                      <a:pt x="99" y="299862"/>
                      <a:pt x="3058" y="302762"/>
                      <a:pt x="6671" y="302725"/>
                    </a:cubicBezTo>
                    <a:cubicBezTo>
                      <a:pt x="6671" y="302725"/>
                      <a:pt x="6671" y="302725"/>
                      <a:pt x="6671" y="302725"/>
                    </a:cubicBezTo>
                    <a:lnTo>
                      <a:pt x="321884" y="302725"/>
                    </a:lnTo>
                    <a:cubicBezTo>
                      <a:pt x="325439" y="302681"/>
                      <a:pt x="328316" y="299811"/>
                      <a:pt x="328353" y="296256"/>
                    </a:cubicBezTo>
                    <a:lnTo>
                      <a:pt x="328353" y="6484"/>
                    </a:lnTo>
                    <a:cubicBezTo>
                      <a:pt x="328316" y="2922"/>
                      <a:pt x="325439" y="51"/>
                      <a:pt x="321884" y="15"/>
                    </a:cubicBezTo>
                    <a:close/>
                    <a:moveTo>
                      <a:pt x="13140" y="13092"/>
                    </a:moveTo>
                    <a:lnTo>
                      <a:pt x="315276" y="13092"/>
                    </a:lnTo>
                    <a:lnTo>
                      <a:pt x="315276" y="289640"/>
                    </a:lnTo>
                    <a:lnTo>
                      <a:pt x="13140" y="289640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77" name="Graphic 2011">
              <a:extLst>
                <a:ext uri="{FF2B5EF4-FFF2-40B4-BE49-F238E27FC236}">
                  <a16:creationId xmlns:a16="http://schemas.microsoft.com/office/drawing/2014/main" id="{5291597D-C348-D5B5-79F7-4E40FE4D7199}"/>
                </a:ext>
              </a:extLst>
            </p:cNvPr>
            <p:cNvGrpSpPr/>
            <p:nvPr/>
          </p:nvGrpSpPr>
          <p:grpSpPr>
            <a:xfrm>
              <a:off x="2699484" y="3223518"/>
              <a:ext cx="328291" cy="302850"/>
              <a:chOff x="2699484" y="3223518"/>
              <a:chExt cx="328291" cy="302850"/>
            </a:xfrm>
          </p:grpSpPr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2AA2AD3-85BA-7AB6-DFA8-128730EE499A}"/>
                  </a:ext>
                </a:extLst>
              </p:cNvPr>
              <p:cNvSpPr/>
              <p:nvPr/>
            </p:nvSpPr>
            <p:spPr>
              <a:xfrm>
                <a:off x="2706064" y="3230105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76 h 289750"/>
                  <a:gd name="connsiteX1" fmla="*/ 62 w 315235"/>
                  <a:gd name="connsiteY1" fmla="*/ 289776 h 289750"/>
                  <a:gd name="connsiteX2" fmla="*/ 62 w 315235"/>
                  <a:gd name="connsiteY2" fmla="*/ 25 h 289750"/>
                  <a:gd name="connsiteX3" fmla="*/ 315298 w 315235"/>
                  <a:gd name="connsiteY3" fmla="*/ 25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76"/>
                    </a:moveTo>
                    <a:lnTo>
                      <a:pt x="62" y="289776"/>
                    </a:lnTo>
                    <a:lnTo>
                      <a:pt x="62" y="25"/>
                    </a:lnTo>
                    <a:lnTo>
                      <a:pt x="315298" y="25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39B60844-966B-A20E-CF13-BE5DDBD5019A}"/>
                  </a:ext>
                </a:extLst>
              </p:cNvPr>
              <p:cNvSpPr/>
              <p:nvPr/>
            </p:nvSpPr>
            <p:spPr>
              <a:xfrm>
                <a:off x="2699484" y="3223518"/>
                <a:ext cx="328291" cy="302850"/>
              </a:xfrm>
              <a:custGeom>
                <a:avLst/>
                <a:gdLst>
                  <a:gd name="connsiteX0" fmla="*/ 6671 w 328291"/>
                  <a:gd name="connsiteY0" fmla="*/ 26 h 302850"/>
                  <a:gd name="connsiteX1" fmla="*/ 62 w 328291"/>
                  <a:gd name="connsiteY1" fmla="*/ 6487 h 302850"/>
                  <a:gd name="connsiteX2" fmla="*/ 62 w 328291"/>
                  <a:gd name="connsiteY2" fmla="*/ 6634 h 302850"/>
                  <a:gd name="connsiteX3" fmla="*/ 62 w 328291"/>
                  <a:gd name="connsiteY3" fmla="*/ 296407 h 302850"/>
                  <a:gd name="connsiteX4" fmla="*/ 6671 w 328291"/>
                  <a:gd name="connsiteY4" fmla="*/ 302876 h 302850"/>
                  <a:gd name="connsiteX5" fmla="*/ 6671 w 328291"/>
                  <a:gd name="connsiteY5" fmla="*/ 302876 h 302850"/>
                  <a:gd name="connsiteX6" fmla="*/ 321884 w 328291"/>
                  <a:gd name="connsiteY6" fmla="*/ 302876 h 302850"/>
                  <a:gd name="connsiteX7" fmla="*/ 328353 w 328291"/>
                  <a:gd name="connsiteY7" fmla="*/ 296407 h 302850"/>
                  <a:gd name="connsiteX8" fmla="*/ 328353 w 328291"/>
                  <a:gd name="connsiteY8" fmla="*/ 6634 h 302850"/>
                  <a:gd name="connsiteX9" fmla="*/ 321892 w 328291"/>
                  <a:gd name="connsiteY9" fmla="*/ 26 h 302850"/>
                  <a:gd name="connsiteX10" fmla="*/ 321884 w 328291"/>
                  <a:gd name="connsiteY10" fmla="*/ 26 h 302850"/>
                  <a:gd name="connsiteX11" fmla="*/ 13140 w 328291"/>
                  <a:gd name="connsiteY11" fmla="*/ 13103 h 302850"/>
                  <a:gd name="connsiteX12" fmla="*/ 315276 w 328291"/>
                  <a:gd name="connsiteY12" fmla="*/ 13103 h 302850"/>
                  <a:gd name="connsiteX13" fmla="*/ 315276 w 328291"/>
                  <a:gd name="connsiteY13" fmla="*/ 289798 h 302850"/>
                  <a:gd name="connsiteX14" fmla="*/ 13140 w 328291"/>
                  <a:gd name="connsiteY14" fmla="*/ 289798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1" h="302850">
                    <a:moveTo>
                      <a:pt x="6671" y="26"/>
                    </a:moveTo>
                    <a:cubicBezTo>
                      <a:pt x="3065" y="-18"/>
                      <a:pt x="99" y="2874"/>
                      <a:pt x="62" y="6487"/>
                    </a:cubicBezTo>
                    <a:cubicBezTo>
                      <a:pt x="62" y="6539"/>
                      <a:pt x="62" y="6583"/>
                      <a:pt x="62" y="6634"/>
                    </a:cubicBezTo>
                    <a:lnTo>
                      <a:pt x="62" y="296407"/>
                    </a:lnTo>
                    <a:cubicBezTo>
                      <a:pt x="99" y="300020"/>
                      <a:pt x="3058" y="302913"/>
                      <a:pt x="6671" y="302876"/>
                    </a:cubicBezTo>
                    <a:cubicBezTo>
                      <a:pt x="6671" y="302876"/>
                      <a:pt x="6671" y="302876"/>
                      <a:pt x="6671" y="302876"/>
                    </a:cubicBezTo>
                    <a:lnTo>
                      <a:pt x="321884" y="302876"/>
                    </a:lnTo>
                    <a:cubicBezTo>
                      <a:pt x="325439" y="302839"/>
                      <a:pt x="328316" y="299961"/>
                      <a:pt x="328353" y="296407"/>
                    </a:cubicBezTo>
                    <a:lnTo>
                      <a:pt x="328353" y="6634"/>
                    </a:lnTo>
                    <a:cubicBezTo>
                      <a:pt x="328397" y="3021"/>
                      <a:pt x="325498" y="62"/>
                      <a:pt x="321892" y="26"/>
                    </a:cubicBezTo>
                    <a:cubicBezTo>
                      <a:pt x="321892" y="26"/>
                      <a:pt x="321884" y="26"/>
                      <a:pt x="321884" y="26"/>
                    </a:cubicBezTo>
                    <a:close/>
                    <a:moveTo>
                      <a:pt x="13140" y="13103"/>
                    </a:moveTo>
                    <a:lnTo>
                      <a:pt x="315276" y="13103"/>
                    </a:lnTo>
                    <a:lnTo>
                      <a:pt x="315276" y="289798"/>
                    </a:lnTo>
                    <a:lnTo>
                      <a:pt x="13140" y="289798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80" name="Graphic 2011">
              <a:extLst>
                <a:ext uri="{FF2B5EF4-FFF2-40B4-BE49-F238E27FC236}">
                  <a16:creationId xmlns:a16="http://schemas.microsoft.com/office/drawing/2014/main" id="{551B5C58-5D3D-2215-AB74-E0BA6868F603}"/>
                </a:ext>
              </a:extLst>
            </p:cNvPr>
            <p:cNvGrpSpPr/>
            <p:nvPr/>
          </p:nvGrpSpPr>
          <p:grpSpPr>
            <a:xfrm>
              <a:off x="2699484" y="3518030"/>
              <a:ext cx="328292" cy="302855"/>
              <a:chOff x="2699484" y="3518030"/>
              <a:chExt cx="328292" cy="302855"/>
            </a:xfrm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ED9A99B-50D6-1A9A-AF57-6F8A363E99CE}"/>
                  </a:ext>
                </a:extLst>
              </p:cNvPr>
              <p:cNvSpPr/>
              <p:nvPr/>
            </p:nvSpPr>
            <p:spPr>
              <a:xfrm>
                <a:off x="2706064" y="3524580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787 h 289750"/>
                  <a:gd name="connsiteX1" fmla="*/ 62 w 315235"/>
                  <a:gd name="connsiteY1" fmla="*/ 289787 h 289750"/>
                  <a:gd name="connsiteX2" fmla="*/ 62 w 315235"/>
                  <a:gd name="connsiteY2" fmla="*/ 36 h 289750"/>
                  <a:gd name="connsiteX3" fmla="*/ 315298 w 315235"/>
                  <a:gd name="connsiteY3" fmla="*/ 36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787"/>
                    </a:moveTo>
                    <a:lnTo>
                      <a:pt x="62" y="289787"/>
                    </a:lnTo>
                    <a:lnTo>
                      <a:pt x="62" y="36"/>
                    </a:lnTo>
                    <a:lnTo>
                      <a:pt x="315298" y="36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B4CCBD59-B6BF-6D2C-1545-AD9304BFF279}"/>
                  </a:ext>
                </a:extLst>
              </p:cNvPr>
              <p:cNvSpPr/>
              <p:nvPr/>
            </p:nvSpPr>
            <p:spPr>
              <a:xfrm>
                <a:off x="2699484" y="3518030"/>
                <a:ext cx="328292" cy="302855"/>
              </a:xfrm>
              <a:custGeom>
                <a:avLst/>
                <a:gdLst>
                  <a:gd name="connsiteX0" fmla="*/ 6671 w 328292"/>
                  <a:gd name="connsiteY0" fmla="*/ 37 h 302855"/>
                  <a:gd name="connsiteX1" fmla="*/ 63 w 328292"/>
                  <a:gd name="connsiteY1" fmla="*/ 6506 h 302855"/>
                  <a:gd name="connsiteX2" fmla="*/ 63 w 328292"/>
                  <a:gd name="connsiteY2" fmla="*/ 6653 h 302855"/>
                  <a:gd name="connsiteX3" fmla="*/ 63 w 328292"/>
                  <a:gd name="connsiteY3" fmla="*/ 296278 h 302855"/>
                  <a:gd name="connsiteX4" fmla="*/ 6524 w 328292"/>
                  <a:gd name="connsiteY4" fmla="*/ 302887 h 302855"/>
                  <a:gd name="connsiteX5" fmla="*/ 6671 w 328292"/>
                  <a:gd name="connsiteY5" fmla="*/ 302887 h 302855"/>
                  <a:gd name="connsiteX6" fmla="*/ 321885 w 328292"/>
                  <a:gd name="connsiteY6" fmla="*/ 302887 h 302855"/>
                  <a:gd name="connsiteX7" fmla="*/ 328354 w 328292"/>
                  <a:gd name="connsiteY7" fmla="*/ 296286 h 302855"/>
                  <a:gd name="connsiteX8" fmla="*/ 328354 w 328292"/>
                  <a:gd name="connsiteY8" fmla="*/ 296278 h 302855"/>
                  <a:gd name="connsiteX9" fmla="*/ 328354 w 328292"/>
                  <a:gd name="connsiteY9" fmla="*/ 6653 h 302855"/>
                  <a:gd name="connsiteX10" fmla="*/ 321892 w 328292"/>
                  <a:gd name="connsiteY10" fmla="*/ 37 h 302855"/>
                  <a:gd name="connsiteX11" fmla="*/ 321885 w 328292"/>
                  <a:gd name="connsiteY11" fmla="*/ 37 h 302855"/>
                  <a:gd name="connsiteX12" fmla="*/ 13140 w 328292"/>
                  <a:gd name="connsiteY12" fmla="*/ 13121 h 302855"/>
                  <a:gd name="connsiteX13" fmla="*/ 315276 w 328292"/>
                  <a:gd name="connsiteY13" fmla="*/ 13121 h 302855"/>
                  <a:gd name="connsiteX14" fmla="*/ 315276 w 328292"/>
                  <a:gd name="connsiteY14" fmla="*/ 289809 h 302855"/>
                  <a:gd name="connsiteX15" fmla="*/ 13140 w 328292"/>
                  <a:gd name="connsiteY15" fmla="*/ 289809 h 302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8292" h="302855">
                    <a:moveTo>
                      <a:pt x="6671" y="37"/>
                    </a:moveTo>
                    <a:cubicBezTo>
                      <a:pt x="3065" y="0"/>
                      <a:pt x="99" y="2892"/>
                      <a:pt x="63" y="6506"/>
                    </a:cubicBezTo>
                    <a:cubicBezTo>
                      <a:pt x="63" y="6550"/>
                      <a:pt x="63" y="6601"/>
                      <a:pt x="63" y="6653"/>
                    </a:cubicBezTo>
                    <a:lnTo>
                      <a:pt x="63" y="296278"/>
                    </a:lnTo>
                    <a:cubicBezTo>
                      <a:pt x="19" y="299892"/>
                      <a:pt x="2918" y="302850"/>
                      <a:pt x="6524" y="302887"/>
                    </a:cubicBezTo>
                    <a:cubicBezTo>
                      <a:pt x="6576" y="302894"/>
                      <a:pt x="6620" y="302894"/>
                      <a:pt x="6671" y="302887"/>
                    </a:cubicBezTo>
                    <a:lnTo>
                      <a:pt x="321885" y="302887"/>
                    </a:lnTo>
                    <a:cubicBezTo>
                      <a:pt x="325498" y="302850"/>
                      <a:pt x="328391" y="299892"/>
                      <a:pt x="328354" y="296286"/>
                    </a:cubicBezTo>
                    <a:cubicBezTo>
                      <a:pt x="328354" y="296278"/>
                      <a:pt x="328354" y="296278"/>
                      <a:pt x="328354" y="296278"/>
                    </a:cubicBezTo>
                    <a:lnTo>
                      <a:pt x="328354" y="6653"/>
                    </a:lnTo>
                    <a:cubicBezTo>
                      <a:pt x="328398" y="3039"/>
                      <a:pt x="325498" y="81"/>
                      <a:pt x="321892" y="37"/>
                    </a:cubicBezTo>
                    <a:cubicBezTo>
                      <a:pt x="321892" y="37"/>
                      <a:pt x="321885" y="37"/>
                      <a:pt x="321885" y="37"/>
                    </a:cubicBezTo>
                    <a:close/>
                    <a:moveTo>
                      <a:pt x="13140" y="13121"/>
                    </a:moveTo>
                    <a:lnTo>
                      <a:pt x="315276" y="13121"/>
                    </a:lnTo>
                    <a:lnTo>
                      <a:pt x="315276" y="289809"/>
                    </a:lnTo>
                    <a:lnTo>
                      <a:pt x="13140" y="289809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83" name="Graphic 2011">
              <a:extLst>
                <a:ext uri="{FF2B5EF4-FFF2-40B4-BE49-F238E27FC236}">
                  <a16:creationId xmlns:a16="http://schemas.microsoft.com/office/drawing/2014/main" id="{628D1DE7-B805-6B61-6307-987FBDF42C02}"/>
                </a:ext>
              </a:extLst>
            </p:cNvPr>
            <p:cNvGrpSpPr/>
            <p:nvPr/>
          </p:nvGrpSpPr>
          <p:grpSpPr>
            <a:xfrm>
              <a:off x="2699484" y="3812549"/>
              <a:ext cx="328292" cy="302850"/>
              <a:chOff x="2699484" y="3812549"/>
              <a:chExt cx="328292" cy="302850"/>
            </a:xfrm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4CD4E1B-C614-77EB-7838-53FFA8886F3F}"/>
                  </a:ext>
                </a:extLst>
              </p:cNvPr>
              <p:cNvSpPr/>
              <p:nvPr/>
            </p:nvSpPr>
            <p:spPr>
              <a:xfrm>
                <a:off x="2706064" y="3819055"/>
                <a:ext cx="315235" cy="289757"/>
              </a:xfrm>
              <a:custGeom>
                <a:avLst/>
                <a:gdLst>
                  <a:gd name="connsiteX0" fmla="*/ 315298 w 315235"/>
                  <a:gd name="connsiteY0" fmla="*/ 289805 h 289757"/>
                  <a:gd name="connsiteX1" fmla="*/ 62 w 315235"/>
                  <a:gd name="connsiteY1" fmla="*/ 289805 h 289757"/>
                  <a:gd name="connsiteX2" fmla="*/ 62 w 315235"/>
                  <a:gd name="connsiteY2" fmla="*/ 47 h 289757"/>
                  <a:gd name="connsiteX3" fmla="*/ 315298 w 315235"/>
                  <a:gd name="connsiteY3" fmla="*/ 47 h 289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7">
                    <a:moveTo>
                      <a:pt x="315298" y="289805"/>
                    </a:moveTo>
                    <a:lnTo>
                      <a:pt x="62" y="289805"/>
                    </a:lnTo>
                    <a:lnTo>
                      <a:pt x="62" y="47"/>
                    </a:lnTo>
                    <a:lnTo>
                      <a:pt x="315298" y="47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471898CA-6963-38DB-BFED-6D72CB2F5536}"/>
                  </a:ext>
                </a:extLst>
              </p:cNvPr>
              <p:cNvSpPr/>
              <p:nvPr/>
            </p:nvSpPr>
            <p:spPr>
              <a:xfrm>
                <a:off x="2699484" y="3812549"/>
                <a:ext cx="328292" cy="302850"/>
              </a:xfrm>
              <a:custGeom>
                <a:avLst/>
                <a:gdLst>
                  <a:gd name="connsiteX0" fmla="*/ 6671 w 328292"/>
                  <a:gd name="connsiteY0" fmla="*/ 48 h 302850"/>
                  <a:gd name="connsiteX1" fmla="*/ 63 w 328292"/>
                  <a:gd name="connsiteY1" fmla="*/ 6509 h 302850"/>
                  <a:gd name="connsiteX2" fmla="*/ 63 w 328292"/>
                  <a:gd name="connsiteY2" fmla="*/ 6517 h 302850"/>
                  <a:gd name="connsiteX3" fmla="*/ 63 w 328292"/>
                  <a:gd name="connsiteY3" fmla="*/ 296289 h 302850"/>
                  <a:gd name="connsiteX4" fmla="*/ 6524 w 328292"/>
                  <a:gd name="connsiteY4" fmla="*/ 302898 h 302850"/>
                  <a:gd name="connsiteX5" fmla="*/ 6671 w 328292"/>
                  <a:gd name="connsiteY5" fmla="*/ 302898 h 302850"/>
                  <a:gd name="connsiteX6" fmla="*/ 321885 w 328292"/>
                  <a:gd name="connsiteY6" fmla="*/ 302898 h 302850"/>
                  <a:gd name="connsiteX7" fmla="*/ 328354 w 328292"/>
                  <a:gd name="connsiteY7" fmla="*/ 296289 h 302850"/>
                  <a:gd name="connsiteX8" fmla="*/ 328354 w 328292"/>
                  <a:gd name="connsiteY8" fmla="*/ 296289 h 302850"/>
                  <a:gd name="connsiteX9" fmla="*/ 328354 w 328292"/>
                  <a:gd name="connsiteY9" fmla="*/ 6517 h 302850"/>
                  <a:gd name="connsiteX10" fmla="*/ 321885 w 328292"/>
                  <a:gd name="connsiteY10" fmla="*/ 48 h 302850"/>
                  <a:gd name="connsiteX11" fmla="*/ 13140 w 328292"/>
                  <a:gd name="connsiteY11" fmla="*/ 13125 h 302850"/>
                  <a:gd name="connsiteX12" fmla="*/ 315276 w 328292"/>
                  <a:gd name="connsiteY12" fmla="*/ 13125 h 302850"/>
                  <a:gd name="connsiteX13" fmla="*/ 315276 w 328292"/>
                  <a:gd name="connsiteY13" fmla="*/ 289821 h 302850"/>
                  <a:gd name="connsiteX14" fmla="*/ 13140 w 328292"/>
                  <a:gd name="connsiteY14" fmla="*/ 289821 h 30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292" h="302850">
                    <a:moveTo>
                      <a:pt x="6671" y="48"/>
                    </a:moveTo>
                    <a:cubicBezTo>
                      <a:pt x="3065" y="4"/>
                      <a:pt x="99" y="2903"/>
                      <a:pt x="63" y="6509"/>
                    </a:cubicBezTo>
                    <a:cubicBezTo>
                      <a:pt x="63" y="6509"/>
                      <a:pt x="63" y="6517"/>
                      <a:pt x="63" y="6517"/>
                    </a:cubicBezTo>
                    <a:lnTo>
                      <a:pt x="63" y="296289"/>
                    </a:lnTo>
                    <a:cubicBezTo>
                      <a:pt x="19" y="299895"/>
                      <a:pt x="2918" y="302861"/>
                      <a:pt x="6524" y="302898"/>
                    </a:cubicBezTo>
                    <a:cubicBezTo>
                      <a:pt x="6576" y="302898"/>
                      <a:pt x="6620" y="302898"/>
                      <a:pt x="6671" y="302898"/>
                    </a:cubicBezTo>
                    <a:lnTo>
                      <a:pt x="321885" y="302898"/>
                    </a:lnTo>
                    <a:cubicBezTo>
                      <a:pt x="325498" y="302861"/>
                      <a:pt x="328391" y="299903"/>
                      <a:pt x="328354" y="296289"/>
                    </a:cubicBezTo>
                    <a:cubicBezTo>
                      <a:pt x="328354" y="296289"/>
                      <a:pt x="328354" y="296289"/>
                      <a:pt x="328354" y="296289"/>
                    </a:cubicBezTo>
                    <a:lnTo>
                      <a:pt x="328354" y="6517"/>
                    </a:lnTo>
                    <a:cubicBezTo>
                      <a:pt x="328317" y="2955"/>
                      <a:pt x="325440" y="85"/>
                      <a:pt x="321885" y="48"/>
                    </a:cubicBezTo>
                    <a:close/>
                    <a:moveTo>
                      <a:pt x="13140" y="13125"/>
                    </a:moveTo>
                    <a:lnTo>
                      <a:pt x="315276" y="13125"/>
                    </a:lnTo>
                    <a:lnTo>
                      <a:pt x="315276" y="289821"/>
                    </a:lnTo>
                    <a:lnTo>
                      <a:pt x="13140" y="28982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286" name="Graphic 2011">
              <a:extLst>
                <a:ext uri="{FF2B5EF4-FFF2-40B4-BE49-F238E27FC236}">
                  <a16:creationId xmlns:a16="http://schemas.microsoft.com/office/drawing/2014/main" id="{CFB134CB-A729-90F2-A44C-363F0163F400}"/>
                </a:ext>
              </a:extLst>
            </p:cNvPr>
            <p:cNvGrpSpPr/>
            <p:nvPr/>
          </p:nvGrpSpPr>
          <p:grpSpPr>
            <a:xfrm>
              <a:off x="2699484" y="4107061"/>
              <a:ext cx="328291" cy="302710"/>
              <a:chOff x="2699484" y="4107061"/>
              <a:chExt cx="328291" cy="302710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DEA4733-BBCC-73A3-A23A-7F770329F3C5}"/>
                  </a:ext>
                </a:extLst>
              </p:cNvPr>
              <p:cNvSpPr/>
              <p:nvPr/>
            </p:nvSpPr>
            <p:spPr>
              <a:xfrm>
                <a:off x="2706064" y="4113538"/>
                <a:ext cx="315235" cy="289750"/>
              </a:xfrm>
              <a:custGeom>
                <a:avLst/>
                <a:gdLst>
                  <a:gd name="connsiteX0" fmla="*/ 315298 w 315235"/>
                  <a:gd name="connsiteY0" fmla="*/ 289809 h 289750"/>
                  <a:gd name="connsiteX1" fmla="*/ 62 w 315235"/>
                  <a:gd name="connsiteY1" fmla="*/ 289809 h 289750"/>
                  <a:gd name="connsiteX2" fmla="*/ 62 w 315235"/>
                  <a:gd name="connsiteY2" fmla="*/ 59 h 289750"/>
                  <a:gd name="connsiteX3" fmla="*/ 315298 w 315235"/>
                  <a:gd name="connsiteY3" fmla="*/ 59 h 28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235" h="289750">
                    <a:moveTo>
                      <a:pt x="315298" y="289809"/>
                    </a:moveTo>
                    <a:lnTo>
                      <a:pt x="62" y="289809"/>
                    </a:lnTo>
                    <a:lnTo>
                      <a:pt x="62" y="59"/>
                    </a:lnTo>
                    <a:lnTo>
                      <a:pt x="315298" y="59"/>
                    </a:lnTo>
                    <a:close/>
                  </a:path>
                </a:pathLst>
              </a:custGeom>
              <a:solidFill>
                <a:srgbClr val="FFFFFF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4006BC47-F470-B810-68BF-BBA0114F2246}"/>
                  </a:ext>
                </a:extLst>
              </p:cNvPr>
              <p:cNvSpPr/>
              <p:nvPr/>
            </p:nvSpPr>
            <p:spPr>
              <a:xfrm>
                <a:off x="2699484" y="4107061"/>
                <a:ext cx="328291" cy="302710"/>
              </a:xfrm>
              <a:custGeom>
                <a:avLst/>
                <a:gdLst>
                  <a:gd name="connsiteX0" fmla="*/ 6671 w 328291"/>
                  <a:gd name="connsiteY0" fmla="*/ 59 h 302710"/>
                  <a:gd name="connsiteX1" fmla="*/ 62 w 328291"/>
                  <a:gd name="connsiteY1" fmla="*/ 6528 h 302710"/>
                  <a:gd name="connsiteX2" fmla="*/ 62 w 328291"/>
                  <a:gd name="connsiteY2" fmla="*/ 6528 h 302710"/>
                  <a:gd name="connsiteX3" fmla="*/ 62 w 328291"/>
                  <a:gd name="connsiteY3" fmla="*/ 296300 h 302710"/>
                  <a:gd name="connsiteX4" fmla="*/ 6671 w 328291"/>
                  <a:gd name="connsiteY4" fmla="*/ 302769 h 302710"/>
                  <a:gd name="connsiteX5" fmla="*/ 6671 w 328291"/>
                  <a:gd name="connsiteY5" fmla="*/ 302769 h 302710"/>
                  <a:gd name="connsiteX6" fmla="*/ 321884 w 328291"/>
                  <a:gd name="connsiteY6" fmla="*/ 302769 h 302710"/>
                  <a:gd name="connsiteX7" fmla="*/ 328353 w 328291"/>
                  <a:gd name="connsiteY7" fmla="*/ 296300 h 302710"/>
                  <a:gd name="connsiteX8" fmla="*/ 328353 w 328291"/>
                  <a:gd name="connsiteY8" fmla="*/ 6528 h 302710"/>
                  <a:gd name="connsiteX9" fmla="*/ 321884 w 328291"/>
                  <a:gd name="connsiteY9" fmla="*/ 59 h 302710"/>
                  <a:gd name="connsiteX10" fmla="*/ 13140 w 328291"/>
                  <a:gd name="connsiteY10" fmla="*/ 13144 h 302710"/>
                  <a:gd name="connsiteX11" fmla="*/ 315276 w 328291"/>
                  <a:gd name="connsiteY11" fmla="*/ 13144 h 302710"/>
                  <a:gd name="connsiteX12" fmla="*/ 315276 w 328291"/>
                  <a:gd name="connsiteY12" fmla="*/ 289691 h 302710"/>
                  <a:gd name="connsiteX13" fmla="*/ 13140 w 328291"/>
                  <a:gd name="connsiteY13" fmla="*/ 289691 h 30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91" h="302710">
                    <a:moveTo>
                      <a:pt x="6671" y="59"/>
                    </a:moveTo>
                    <a:cubicBezTo>
                      <a:pt x="3065" y="22"/>
                      <a:pt x="99" y="2914"/>
                      <a:pt x="62" y="6528"/>
                    </a:cubicBezTo>
                    <a:cubicBezTo>
                      <a:pt x="62" y="6528"/>
                      <a:pt x="62" y="6528"/>
                      <a:pt x="62" y="6528"/>
                    </a:cubicBezTo>
                    <a:lnTo>
                      <a:pt x="62" y="296300"/>
                    </a:lnTo>
                    <a:cubicBezTo>
                      <a:pt x="99" y="299914"/>
                      <a:pt x="3058" y="302806"/>
                      <a:pt x="6671" y="302769"/>
                    </a:cubicBezTo>
                    <a:cubicBezTo>
                      <a:pt x="6671" y="302769"/>
                      <a:pt x="6671" y="302769"/>
                      <a:pt x="6671" y="302769"/>
                    </a:cubicBezTo>
                    <a:lnTo>
                      <a:pt x="321884" y="302769"/>
                    </a:lnTo>
                    <a:cubicBezTo>
                      <a:pt x="325439" y="302732"/>
                      <a:pt x="328316" y="299855"/>
                      <a:pt x="328353" y="296300"/>
                    </a:cubicBezTo>
                    <a:lnTo>
                      <a:pt x="328353" y="6528"/>
                    </a:lnTo>
                    <a:cubicBezTo>
                      <a:pt x="328316" y="2973"/>
                      <a:pt x="325439" y="96"/>
                      <a:pt x="321884" y="59"/>
                    </a:cubicBezTo>
                    <a:close/>
                    <a:moveTo>
                      <a:pt x="13140" y="13144"/>
                    </a:moveTo>
                    <a:lnTo>
                      <a:pt x="315276" y="13144"/>
                    </a:lnTo>
                    <a:lnTo>
                      <a:pt x="315276" y="289691"/>
                    </a:lnTo>
                    <a:lnTo>
                      <a:pt x="13140" y="289691"/>
                    </a:lnTo>
                    <a:close/>
                  </a:path>
                </a:pathLst>
              </a:custGeom>
              <a:solidFill>
                <a:srgbClr val="000000"/>
              </a:solidFill>
              <a:ln w="73553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ECEA425-EB38-8BF0-9B39-7ED10258AEF8}"/>
                </a:ext>
              </a:extLst>
            </p:cNvPr>
            <p:cNvSpPr/>
            <p:nvPr/>
          </p:nvSpPr>
          <p:spPr>
            <a:xfrm>
              <a:off x="2738114" y="2293810"/>
              <a:ext cx="155641" cy="19471"/>
            </a:xfrm>
            <a:custGeom>
              <a:avLst/>
              <a:gdLst>
                <a:gd name="connsiteX0" fmla="*/ 60 w 155641"/>
                <a:gd name="connsiteY0" fmla="*/ -16 h 19471"/>
                <a:gd name="connsiteX1" fmla="*/ 155702 w 155641"/>
                <a:gd name="connsiteY1" fmla="*/ -16 h 1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641" h="19471">
                  <a:moveTo>
                    <a:pt x="60" y="-16"/>
                  </a:moveTo>
                  <a:lnTo>
                    <a:pt x="155702" y="-16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51A343B-0F50-B9E1-ED7C-63B9F8D9C9C3}"/>
                </a:ext>
              </a:extLst>
            </p:cNvPr>
            <p:cNvSpPr/>
            <p:nvPr/>
          </p:nvSpPr>
          <p:spPr>
            <a:xfrm>
              <a:off x="2905280" y="2143114"/>
              <a:ext cx="80702" cy="146582"/>
            </a:xfrm>
            <a:custGeom>
              <a:avLst/>
              <a:gdLst>
                <a:gd name="connsiteX0" fmla="*/ 80767 w 80702"/>
                <a:gd name="connsiteY0" fmla="*/ -19 h 146582"/>
                <a:gd name="connsiteX1" fmla="*/ 65 w 80702"/>
                <a:gd name="connsiteY1" fmla="*/ 146564 h 14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702" h="146582">
                  <a:moveTo>
                    <a:pt x="80767" y="-19"/>
                  </a:moveTo>
                  <a:lnTo>
                    <a:pt x="65" y="146564"/>
                  </a:lnTo>
                </a:path>
              </a:pathLst>
            </a:custGeom>
            <a:solidFill>
              <a:srgbClr val="000000"/>
            </a:solidFill>
            <a:ln w="18387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4C7B8B1-EAD5-1A66-96A2-0955386DE0BF}"/>
                </a:ext>
              </a:extLst>
            </p:cNvPr>
            <p:cNvSpPr/>
            <p:nvPr/>
          </p:nvSpPr>
          <p:spPr>
            <a:xfrm>
              <a:off x="2733691" y="2149630"/>
              <a:ext cx="257318" cy="148506"/>
            </a:xfrm>
            <a:custGeom>
              <a:avLst/>
              <a:gdLst>
                <a:gd name="connsiteX0" fmla="*/ 252898 w 257318"/>
                <a:gd name="connsiteY0" fmla="*/ 1302 h 148506"/>
                <a:gd name="connsiteX1" fmla="*/ 240270 w 257318"/>
                <a:gd name="connsiteY1" fmla="*/ 4430 h 148506"/>
                <a:gd name="connsiteX2" fmla="*/ 240247 w 257318"/>
                <a:gd name="connsiteY2" fmla="*/ 4467 h 148506"/>
                <a:gd name="connsiteX3" fmla="*/ 164638 w 257318"/>
                <a:gd name="connsiteY3" fmla="*/ 130090 h 148506"/>
                <a:gd name="connsiteX4" fmla="*/ 9261 w 257318"/>
                <a:gd name="connsiteY4" fmla="*/ 130090 h 148506"/>
                <a:gd name="connsiteX5" fmla="*/ 62 w 257318"/>
                <a:gd name="connsiteY5" fmla="*/ 139289 h 148506"/>
                <a:gd name="connsiteX6" fmla="*/ 9261 w 257318"/>
                <a:gd name="connsiteY6" fmla="*/ 148489 h 148506"/>
                <a:gd name="connsiteX7" fmla="*/ 175132 w 257318"/>
                <a:gd name="connsiteY7" fmla="*/ 148489 h 148506"/>
                <a:gd name="connsiteX8" fmla="*/ 256055 w 257318"/>
                <a:gd name="connsiteY8" fmla="*/ 13953 h 148506"/>
                <a:gd name="connsiteX9" fmla="*/ 252928 w 257318"/>
                <a:gd name="connsiteY9" fmla="*/ 1325 h 148506"/>
                <a:gd name="connsiteX10" fmla="*/ 252898 w 257318"/>
                <a:gd name="connsiteY10" fmla="*/ 1302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06">
                  <a:moveTo>
                    <a:pt x="252898" y="1302"/>
                  </a:moveTo>
                  <a:cubicBezTo>
                    <a:pt x="248541" y="-1317"/>
                    <a:pt x="242889" y="81"/>
                    <a:pt x="240270" y="4430"/>
                  </a:cubicBezTo>
                  <a:cubicBezTo>
                    <a:pt x="240262" y="4445"/>
                    <a:pt x="240255" y="4460"/>
                    <a:pt x="240247" y="4467"/>
                  </a:cubicBezTo>
                  <a:lnTo>
                    <a:pt x="164638" y="130090"/>
                  </a:lnTo>
                  <a:lnTo>
                    <a:pt x="9261" y="130090"/>
                  </a:lnTo>
                  <a:cubicBezTo>
                    <a:pt x="4183" y="130090"/>
                    <a:pt x="62" y="134211"/>
                    <a:pt x="62" y="139289"/>
                  </a:cubicBezTo>
                  <a:cubicBezTo>
                    <a:pt x="62" y="144375"/>
                    <a:pt x="4183" y="148489"/>
                    <a:pt x="9261" y="148489"/>
                  </a:cubicBezTo>
                  <a:lnTo>
                    <a:pt x="175132" y="148489"/>
                  </a:lnTo>
                  <a:lnTo>
                    <a:pt x="256055" y="13953"/>
                  </a:lnTo>
                  <a:cubicBezTo>
                    <a:pt x="258682" y="9604"/>
                    <a:pt x="257284" y="3952"/>
                    <a:pt x="252928" y="1325"/>
                  </a:cubicBezTo>
                  <a:cubicBezTo>
                    <a:pt x="252920" y="1317"/>
                    <a:pt x="252906" y="1310"/>
                    <a:pt x="252898" y="1302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9CA10385-55CB-F865-BB14-9FF6B77BC124}"/>
                </a:ext>
              </a:extLst>
            </p:cNvPr>
            <p:cNvSpPr/>
            <p:nvPr/>
          </p:nvSpPr>
          <p:spPr>
            <a:xfrm>
              <a:off x="2733691" y="2443141"/>
              <a:ext cx="257318" cy="148506"/>
            </a:xfrm>
            <a:custGeom>
              <a:avLst/>
              <a:gdLst>
                <a:gd name="connsiteX0" fmla="*/ 252898 w 257318"/>
                <a:gd name="connsiteY0" fmla="*/ 1314 h 148506"/>
                <a:gd name="connsiteX1" fmla="*/ 240270 w 257318"/>
                <a:gd name="connsiteY1" fmla="*/ 4441 h 148506"/>
                <a:gd name="connsiteX2" fmla="*/ 240247 w 257318"/>
                <a:gd name="connsiteY2" fmla="*/ 4478 h 148506"/>
                <a:gd name="connsiteX3" fmla="*/ 164638 w 257318"/>
                <a:gd name="connsiteY3" fmla="*/ 130102 h 148506"/>
                <a:gd name="connsiteX4" fmla="*/ 9261 w 257318"/>
                <a:gd name="connsiteY4" fmla="*/ 130102 h 148506"/>
                <a:gd name="connsiteX5" fmla="*/ 62 w 257318"/>
                <a:gd name="connsiteY5" fmla="*/ 139301 h 148506"/>
                <a:gd name="connsiteX6" fmla="*/ 9261 w 257318"/>
                <a:gd name="connsiteY6" fmla="*/ 148500 h 148506"/>
                <a:gd name="connsiteX7" fmla="*/ 175132 w 257318"/>
                <a:gd name="connsiteY7" fmla="*/ 148500 h 148506"/>
                <a:gd name="connsiteX8" fmla="*/ 256055 w 257318"/>
                <a:gd name="connsiteY8" fmla="*/ 13964 h 148506"/>
                <a:gd name="connsiteX9" fmla="*/ 252928 w 257318"/>
                <a:gd name="connsiteY9" fmla="*/ 1336 h 148506"/>
                <a:gd name="connsiteX10" fmla="*/ 252898 w 257318"/>
                <a:gd name="connsiteY10" fmla="*/ 1314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06">
                  <a:moveTo>
                    <a:pt x="252898" y="1314"/>
                  </a:moveTo>
                  <a:cubicBezTo>
                    <a:pt x="248541" y="-1306"/>
                    <a:pt x="242889" y="92"/>
                    <a:pt x="240270" y="4441"/>
                  </a:cubicBezTo>
                  <a:cubicBezTo>
                    <a:pt x="240262" y="4456"/>
                    <a:pt x="240255" y="4464"/>
                    <a:pt x="240247" y="4478"/>
                  </a:cubicBezTo>
                  <a:lnTo>
                    <a:pt x="164638" y="130102"/>
                  </a:lnTo>
                  <a:lnTo>
                    <a:pt x="9261" y="130102"/>
                  </a:lnTo>
                  <a:cubicBezTo>
                    <a:pt x="4183" y="130102"/>
                    <a:pt x="62" y="134223"/>
                    <a:pt x="62" y="139301"/>
                  </a:cubicBezTo>
                  <a:cubicBezTo>
                    <a:pt x="62" y="144386"/>
                    <a:pt x="4183" y="148500"/>
                    <a:pt x="9261" y="148500"/>
                  </a:cubicBezTo>
                  <a:lnTo>
                    <a:pt x="175132" y="148500"/>
                  </a:lnTo>
                  <a:lnTo>
                    <a:pt x="256055" y="13964"/>
                  </a:lnTo>
                  <a:cubicBezTo>
                    <a:pt x="258682" y="9615"/>
                    <a:pt x="257284" y="3963"/>
                    <a:pt x="252928" y="1336"/>
                  </a:cubicBezTo>
                  <a:cubicBezTo>
                    <a:pt x="252920" y="1328"/>
                    <a:pt x="252906" y="1321"/>
                    <a:pt x="252898" y="1314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0133ED16-B773-68E5-FA88-72D8C335B7BA}"/>
                </a:ext>
              </a:extLst>
            </p:cNvPr>
            <p:cNvSpPr/>
            <p:nvPr/>
          </p:nvSpPr>
          <p:spPr>
            <a:xfrm>
              <a:off x="2733691" y="2737084"/>
              <a:ext cx="257318" cy="148510"/>
            </a:xfrm>
            <a:custGeom>
              <a:avLst/>
              <a:gdLst>
                <a:gd name="connsiteX0" fmla="*/ 252898 w 257318"/>
                <a:gd name="connsiteY0" fmla="*/ 1328 h 148510"/>
                <a:gd name="connsiteX1" fmla="*/ 240270 w 257318"/>
                <a:gd name="connsiteY1" fmla="*/ 4456 h 148510"/>
                <a:gd name="connsiteX2" fmla="*/ 240247 w 257318"/>
                <a:gd name="connsiteY2" fmla="*/ 4485 h 148510"/>
                <a:gd name="connsiteX3" fmla="*/ 164638 w 257318"/>
                <a:gd name="connsiteY3" fmla="*/ 130116 h 148510"/>
                <a:gd name="connsiteX4" fmla="*/ 9261 w 257318"/>
                <a:gd name="connsiteY4" fmla="*/ 130116 h 148510"/>
                <a:gd name="connsiteX5" fmla="*/ 62 w 257318"/>
                <a:gd name="connsiteY5" fmla="*/ 139315 h 148510"/>
                <a:gd name="connsiteX6" fmla="*/ 9261 w 257318"/>
                <a:gd name="connsiteY6" fmla="*/ 148514 h 148510"/>
                <a:gd name="connsiteX7" fmla="*/ 175132 w 257318"/>
                <a:gd name="connsiteY7" fmla="*/ 148514 h 148510"/>
                <a:gd name="connsiteX8" fmla="*/ 256055 w 257318"/>
                <a:gd name="connsiteY8" fmla="*/ 13971 h 148510"/>
                <a:gd name="connsiteX9" fmla="*/ 252928 w 257318"/>
                <a:gd name="connsiteY9" fmla="*/ 1350 h 148510"/>
                <a:gd name="connsiteX10" fmla="*/ 252898 w 257318"/>
                <a:gd name="connsiteY10" fmla="*/ 1328 h 1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10">
                  <a:moveTo>
                    <a:pt x="252898" y="1328"/>
                  </a:moveTo>
                  <a:cubicBezTo>
                    <a:pt x="248541" y="-1299"/>
                    <a:pt x="242889" y="106"/>
                    <a:pt x="240270" y="4456"/>
                  </a:cubicBezTo>
                  <a:cubicBezTo>
                    <a:pt x="240262" y="4463"/>
                    <a:pt x="240255" y="4478"/>
                    <a:pt x="240247" y="4485"/>
                  </a:cubicBezTo>
                  <a:lnTo>
                    <a:pt x="164638" y="130116"/>
                  </a:lnTo>
                  <a:lnTo>
                    <a:pt x="9261" y="130116"/>
                  </a:lnTo>
                  <a:cubicBezTo>
                    <a:pt x="4183" y="130116"/>
                    <a:pt x="62" y="134230"/>
                    <a:pt x="62" y="139315"/>
                  </a:cubicBezTo>
                  <a:cubicBezTo>
                    <a:pt x="62" y="144393"/>
                    <a:pt x="4183" y="148514"/>
                    <a:pt x="9261" y="148514"/>
                  </a:cubicBezTo>
                  <a:lnTo>
                    <a:pt x="175132" y="148514"/>
                  </a:lnTo>
                  <a:lnTo>
                    <a:pt x="256055" y="13971"/>
                  </a:lnTo>
                  <a:cubicBezTo>
                    <a:pt x="258682" y="9622"/>
                    <a:pt x="257284" y="3970"/>
                    <a:pt x="252928" y="1350"/>
                  </a:cubicBezTo>
                  <a:cubicBezTo>
                    <a:pt x="252920" y="1343"/>
                    <a:pt x="252906" y="1335"/>
                    <a:pt x="252898" y="1328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9BE2A3AA-7395-959A-900F-71A246ECDD84}"/>
                </a:ext>
              </a:extLst>
            </p:cNvPr>
            <p:cNvSpPr/>
            <p:nvPr/>
          </p:nvSpPr>
          <p:spPr>
            <a:xfrm>
              <a:off x="2733691" y="3029443"/>
              <a:ext cx="257318" cy="148506"/>
            </a:xfrm>
            <a:custGeom>
              <a:avLst/>
              <a:gdLst>
                <a:gd name="connsiteX0" fmla="*/ 252898 w 257318"/>
                <a:gd name="connsiteY0" fmla="*/ 1336 h 148506"/>
                <a:gd name="connsiteX1" fmla="*/ 240270 w 257318"/>
                <a:gd name="connsiteY1" fmla="*/ 4464 h 148506"/>
                <a:gd name="connsiteX2" fmla="*/ 240247 w 257318"/>
                <a:gd name="connsiteY2" fmla="*/ 4500 h 148506"/>
                <a:gd name="connsiteX3" fmla="*/ 164638 w 257318"/>
                <a:gd name="connsiteY3" fmla="*/ 130124 h 148506"/>
                <a:gd name="connsiteX4" fmla="*/ 9261 w 257318"/>
                <a:gd name="connsiteY4" fmla="*/ 130124 h 148506"/>
                <a:gd name="connsiteX5" fmla="*/ 62 w 257318"/>
                <a:gd name="connsiteY5" fmla="*/ 139323 h 148506"/>
                <a:gd name="connsiteX6" fmla="*/ 9261 w 257318"/>
                <a:gd name="connsiteY6" fmla="*/ 148522 h 148506"/>
                <a:gd name="connsiteX7" fmla="*/ 175132 w 257318"/>
                <a:gd name="connsiteY7" fmla="*/ 148522 h 148506"/>
                <a:gd name="connsiteX8" fmla="*/ 256055 w 257318"/>
                <a:gd name="connsiteY8" fmla="*/ 13986 h 148506"/>
                <a:gd name="connsiteX9" fmla="*/ 252928 w 257318"/>
                <a:gd name="connsiteY9" fmla="*/ 1358 h 148506"/>
                <a:gd name="connsiteX10" fmla="*/ 252898 w 257318"/>
                <a:gd name="connsiteY10" fmla="*/ 1336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06">
                  <a:moveTo>
                    <a:pt x="252898" y="1336"/>
                  </a:moveTo>
                  <a:cubicBezTo>
                    <a:pt x="248541" y="-1284"/>
                    <a:pt x="242889" y="114"/>
                    <a:pt x="240270" y="4464"/>
                  </a:cubicBezTo>
                  <a:cubicBezTo>
                    <a:pt x="240262" y="4478"/>
                    <a:pt x="240255" y="4485"/>
                    <a:pt x="240247" y="4500"/>
                  </a:cubicBezTo>
                  <a:lnTo>
                    <a:pt x="164638" y="130124"/>
                  </a:lnTo>
                  <a:lnTo>
                    <a:pt x="9261" y="130124"/>
                  </a:lnTo>
                  <a:cubicBezTo>
                    <a:pt x="4183" y="130124"/>
                    <a:pt x="62" y="134245"/>
                    <a:pt x="62" y="139323"/>
                  </a:cubicBezTo>
                  <a:cubicBezTo>
                    <a:pt x="62" y="144408"/>
                    <a:pt x="4183" y="148522"/>
                    <a:pt x="9261" y="148522"/>
                  </a:cubicBezTo>
                  <a:lnTo>
                    <a:pt x="175132" y="148522"/>
                  </a:lnTo>
                  <a:lnTo>
                    <a:pt x="256055" y="13986"/>
                  </a:lnTo>
                  <a:cubicBezTo>
                    <a:pt x="258682" y="9637"/>
                    <a:pt x="257284" y="3985"/>
                    <a:pt x="252928" y="1358"/>
                  </a:cubicBezTo>
                  <a:cubicBezTo>
                    <a:pt x="252920" y="1350"/>
                    <a:pt x="252906" y="1343"/>
                    <a:pt x="252898" y="1336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86F1D08-5C01-AAEF-F0A5-6DC20621B905}"/>
                </a:ext>
              </a:extLst>
            </p:cNvPr>
            <p:cNvSpPr/>
            <p:nvPr/>
          </p:nvSpPr>
          <p:spPr>
            <a:xfrm>
              <a:off x="2733691" y="3324246"/>
              <a:ext cx="257318" cy="148510"/>
            </a:xfrm>
            <a:custGeom>
              <a:avLst/>
              <a:gdLst>
                <a:gd name="connsiteX0" fmla="*/ 252898 w 257318"/>
                <a:gd name="connsiteY0" fmla="*/ 1350 h 148510"/>
                <a:gd name="connsiteX1" fmla="*/ 240270 w 257318"/>
                <a:gd name="connsiteY1" fmla="*/ 4478 h 148510"/>
                <a:gd name="connsiteX2" fmla="*/ 240247 w 257318"/>
                <a:gd name="connsiteY2" fmla="*/ 4514 h 148510"/>
                <a:gd name="connsiteX3" fmla="*/ 164638 w 257318"/>
                <a:gd name="connsiteY3" fmla="*/ 130138 h 148510"/>
                <a:gd name="connsiteX4" fmla="*/ 9261 w 257318"/>
                <a:gd name="connsiteY4" fmla="*/ 130138 h 148510"/>
                <a:gd name="connsiteX5" fmla="*/ 62 w 257318"/>
                <a:gd name="connsiteY5" fmla="*/ 139337 h 148510"/>
                <a:gd name="connsiteX6" fmla="*/ 9261 w 257318"/>
                <a:gd name="connsiteY6" fmla="*/ 148536 h 148510"/>
                <a:gd name="connsiteX7" fmla="*/ 175132 w 257318"/>
                <a:gd name="connsiteY7" fmla="*/ 148536 h 148510"/>
                <a:gd name="connsiteX8" fmla="*/ 256055 w 257318"/>
                <a:gd name="connsiteY8" fmla="*/ 14001 h 148510"/>
                <a:gd name="connsiteX9" fmla="*/ 252928 w 257318"/>
                <a:gd name="connsiteY9" fmla="*/ 1372 h 148510"/>
                <a:gd name="connsiteX10" fmla="*/ 252898 w 257318"/>
                <a:gd name="connsiteY10" fmla="*/ 1350 h 1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10">
                  <a:moveTo>
                    <a:pt x="252898" y="1350"/>
                  </a:moveTo>
                  <a:cubicBezTo>
                    <a:pt x="248541" y="-1277"/>
                    <a:pt x="242889" y="129"/>
                    <a:pt x="240270" y="4478"/>
                  </a:cubicBezTo>
                  <a:cubicBezTo>
                    <a:pt x="240262" y="4485"/>
                    <a:pt x="240255" y="4500"/>
                    <a:pt x="240247" y="4514"/>
                  </a:cubicBezTo>
                  <a:lnTo>
                    <a:pt x="164638" y="130138"/>
                  </a:lnTo>
                  <a:lnTo>
                    <a:pt x="9261" y="130138"/>
                  </a:lnTo>
                  <a:cubicBezTo>
                    <a:pt x="4183" y="130138"/>
                    <a:pt x="62" y="134259"/>
                    <a:pt x="62" y="139337"/>
                  </a:cubicBezTo>
                  <a:cubicBezTo>
                    <a:pt x="62" y="144415"/>
                    <a:pt x="4183" y="148536"/>
                    <a:pt x="9261" y="148536"/>
                  </a:cubicBezTo>
                  <a:lnTo>
                    <a:pt x="175132" y="148536"/>
                  </a:lnTo>
                  <a:lnTo>
                    <a:pt x="256055" y="14001"/>
                  </a:lnTo>
                  <a:cubicBezTo>
                    <a:pt x="258682" y="9644"/>
                    <a:pt x="257284" y="3992"/>
                    <a:pt x="252928" y="1372"/>
                  </a:cubicBezTo>
                  <a:cubicBezTo>
                    <a:pt x="252920" y="1365"/>
                    <a:pt x="252906" y="1357"/>
                    <a:pt x="252898" y="1350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F03B7C0C-C1CF-5866-C7B2-A2F7E2199B35}"/>
                </a:ext>
              </a:extLst>
            </p:cNvPr>
            <p:cNvSpPr/>
            <p:nvPr/>
          </p:nvSpPr>
          <p:spPr>
            <a:xfrm>
              <a:off x="2733691" y="3609996"/>
              <a:ext cx="257318" cy="148506"/>
            </a:xfrm>
            <a:custGeom>
              <a:avLst/>
              <a:gdLst>
                <a:gd name="connsiteX0" fmla="*/ 252898 w 257318"/>
                <a:gd name="connsiteY0" fmla="*/ 1358 h 148506"/>
                <a:gd name="connsiteX1" fmla="*/ 240270 w 257318"/>
                <a:gd name="connsiteY1" fmla="*/ 4485 h 148506"/>
                <a:gd name="connsiteX2" fmla="*/ 240247 w 257318"/>
                <a:gd name="connsiteY2" fmla="*/ 4522 h 148506"/>
                <a:gd name="connsiteX3" fmla="*/ 164638 w 257318"/>
                <a:gd name="connsiteY3" fmla="*/ 130145 h 148506"/>
                <a:gd name="connsiteX4" fmla="*/ 9261 w 257318"/>
                <a:gd name="connsiteY4" fmla="*/ 130145 h 148506"/>
                <a:gd name="connsiteX5" fmla="*/ 62 w 257318"/>
                <a:gd name="connsiteY5" fmla="*/ 139345 h 148506"/>
                <a:gd name="connsiteX6" fmla="*/ 9261 w 257318"/>
                <a:gd name="connsiteY6" fmla="*/ 148544 h 148506"/>
                <a:gd name="connsiteX7" fmla="*/ 175132 w 257318"/>
                <a:gd name="connsiteY7" fmla="*/ 148544 h 148506"/>
                <a:gd name="connsiteX8" fmla="*/ 256055 w 257318"/>
                <a:gd name="connsiteY8" fmla="*/ 14008 h 148506"/>
                <a:gd name="connsiteX9" fmla="*/ 252928 w 257318"/>
                <a:gd name="connsiteY9" fmla="*/ 1380 h 148506"/>
                <a:gd name="connsiteX10" fmla="*/ 252898 w 257318"/>
                <a:gd name="connsiteY10" fmla="*/ 1358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06">
                  <a:moveTo>
                    <a:pt x="252898" y="1358"/>
                  </a:moveTo>
                  <a:cubicBezTo>
                    <a:pt x="248541" y="-1262"/>
                    <a:pt x="242889" y="136"/>
                    <a:pt x="240270" y="4485"/>
                  </a:cubicBezTo>
                  <a:cubicBezTo>
                    <a:pt x="240262" y="4500"/>
                    <a:pt x="240255" y="4507"/>
                    <a:pt x="240247" y="4522"/>
                  </a:cubicBezTo>
                  <a:lnTo>
                    <a:pt x="164638" y="130145"/>
                  </a:lnTo>
                  <a:lnTo>
                    <a:pt x="9261" y="130145"/>
                  </a:lnTo>
                  <a:cubicBezTo>
                    <a:pt x="4183" y="130145"/>
                    <a:pt x="62" y="134267"/>
                    <a:pt x="62" y="139345"/>
                  </a:cubicBezTo>
                  <a:cubicBezTo>
                    <a:pt x="62" y="144423"/>
                    <a:pt x="4183" y="148544"/>
                    <a:pt x="9261" y="148544"/>
                  </a:cubicBezTo>
                  <a:lnTo>
                    <a:pt x="175132" y="148544"/>
                  </a:lnTo>
                  <a:lnTo>
                    <a:pt x="256055" y="14008"/>
                  </a:lnTo>
                  <a:cubicBezTo>
                    <a:pt x="258682" y="9659"/>
                    <a:pt x="257284" y="4000"/>
                    <a:pt x="252928" y="1380"/>
                  </a:cubicBezTo>
                  <a:cubicBezTo>
                    <a:pt x="252920" y="1372"/>
                    <a:pt x="252906" y="1365"/>
                    <a:pt x="252898" y="1358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01DEADC-E377-178A-A70A-29FB53097191}"/>
                </a:ext>
              </a:extLst>
            </p:cNvPr>
            <p:cNvSpPr/>
            <p:nvPr/>
          </p:nvSpPr>
          <p:spPr>
            <a:xfrm>
              <a:off x="2733691" y="3911411"/>
              <a:ext cx="257318" cy="148506"/>
            </a:xfrm>
            <a:custGeom>
              <a:avLst/>
              <a:gdLst>
                <a:gd name="connsiteX0" fmla="*/ 252898 w 257318"/>
                <a:gd name="connsiteY0" fmla="*/ 1369 h 148506"/>
                <a:gd name="connsiteX1" fmla="*/ 240270 w 257318"/>
                <a:gd name="connsiteY1" fmla="*/ 4497 h 148506"/>
                <a:gd name="connsiteX2" fmla="*/ 240247 w 257318"/>
                <a:gd name="connsiteY2" fmla="*/ 4533 h 148506"/>
                <a:gd name="connsiteX3" fmla="*/ 164638 w 257318"/>
                <a:gd name="connsiteY3" fmla="*/ 130157 h 148506"/>
                <a:gd name="connsiteX4" fmla="*/ 9261 w 257318"/>
                <a:gd name="connsiteY4" fmla="*/ 130157 h 148506"/>
                <a:gd name="connsiteX5" fmla="*/ 62 w 257318"/>
                <a:gd name="connsiteY5" fmla="*/ 139356 h 148506"/>
                <a:gd name="connsiteX6" fmla="*/ 9261 w 257318"/>
                <a:gd name="connsiteY6" fmla="*/ 148555 h 148506"/>
                <a:gd name="connsiteX7" fmla="*/ 175132 w 257318"/>
                <a:gd name="connsiteY7" fmla="*/ 148555 h 148506"/>
                <a:gd name="connsiteX8" fmla="*/ 256055 w 257318"/>
                <a:gd name="connsiteY8" fmla="*/ 14020 h 148506"/>
                <a:gd name="connsiteX9" fmla="*/ 252928 w 257318"/>
                <a:gd name="connsiteY9" fmla="*/ 1391 h 148506"/>
                <a:gd name="connsiteX10" fmla="*/ 252898 w 257318"/>
                <a:gd name="connsiteY10" fmla="*/ 1369 h 1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06">
                  <a:moveTo>
                    <a:pt x="252898" y="1369"/>
                  </a:moveTo>
                  <a:cubicBezTo>
                    <a:pt x="248541" y="-1251"/>
                    <a:pt x="242889" y="147"/>
                    <a:pt x="240270" y="4497"/>
                  </a:cubicBezTo>
                  <a:cubicBezTo>
                    <a:pt x="240262" y="4512"/>
                    <a:pt x="240255" y="4519"/>
                    <a:pt x="240247" y="4533"/>
                  </a:cubicBezTo>
                  <a:lnTo>
                    <a:pt x="164638" y="130157"/>
                  </a:lnTo>
                  <a:lnTo>
                    <a:pt x="9261" y="130157"/>
                  </a:lnTo>
                  <a:cubicBezTo>
                    <a:pt x="4183" y="130157"/>
                    <a:pt x="62" y="134278"/>
                    <a:pt x="62" y="139356"/>
                  </a:cubicBezTo>
                  <a:cubicBezTo>
                    <a:pt x="62" y="144434"/>
                    <a:pt x="4183" y="148555"/>
                    <a:pt x="9261" y="148555"/>
                  </a:cubicBezTo>
                  <a:lnTo>
                    <a:pt x="175132" y="148555"/>
                  </a:lnTo>
                  <a:lnTo>
                    <a:pt x="256055" y="14020"/>
                  </a:lnTo>
                  <a:cubicBezTo>
                    <a:pt x="258682" y="9670"/>
                    <a:pt x="257284" y="4011"/>
                    <a:pt x="252928" y="1391"/>
                  </a:cubicBezTo>
                  <a:cubicBezTo>
                    <a:pt x="252920" y="1384"/>
                    <a:pt x="252906" y="1376"/>
                    <a:pt x="252898" y="1369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CF31268-76DE-E1FD-19C1-96198141CFA9}"/>
                </a:ext>
              </a:extLst>
            </p:cNvPr>
            <p:cNvSpPr/>
            <p:nvPr/>
          </p:nvSpPr>
          <p:spPr>
            <a:xfrm>
              <a:off x="2733691" y="4202906"/>
              <a:ext cx="257318" cy="148507"/>
            </a:xfrm>
            <a:custGeom>
              <a:avLst/>
              <a:gdLst>
                <a:gd name="connsiteX0" fmla="*/ 252898 w 257318"/>
                <a:gd name="connsiteY0" fmla="*/ 1380 h 148507"/>
                <a:gd name="connsiteX1" fmla="*/ 240270 w 257318"/>
                <a:gd name="connsiteY1" fmla="*/ 4508 h 148507"/>
                <a:gd name="connsiteX2" fmla="*/ 240247 w 257318"/>
                <a:gd name="connsiteY2" fmla="*/ 4545 h 148507"/>
                <a:gd name="connsiteX3" fmla="*/ 164638 w 257318"/>
                <a:gd name="connsiteY3" fmla="*/ 130168 h 148507"/>
                <a:gd name="connsiteX4" fmla="*/ 9261 w 257318"/>
                <a:gd name="connsiteY4" fmla="*/ 130168 h 148507"/>
                <a:gd name="connsiteX5" fmla="*/ 62 w 257318"/>
                <a:gd name="connsiteY5" fmla="*/ 139367 h 148507"/>
                <a:gd name="connsiteX6" fmla="*/ 9261 w 257318"/>
                <a:gd name="connsiteY6" fmla="*/ 148566 h 148507"/>
                <a:gd name="connsiteX7" fmla="*/ 175132 w 257318"/>
                <a:gd name="connsiteY7" fmla="*/ 148566 h 148507"/>
                <a:gd name="connsiteX8" fmla="*/ 256055 w 257318"/>
                <a:gd name="connsiteY8" fmla="*/ 14031 h 148507"/>
                <a:gd name="connsiteX9" fmla="*/ 252928 w 257318"/>
                <a:gd name="connsiteY9" fmla="*/ 1402 h 148507"/>
                <a:gd name="connsiteX10" fmla="*/ 252898 w 257318"/>
                <a:gd name="connsiteY10" fmla="*/ 1380 h 1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318" h="148507">
                  <a:moveTo>
                    <a:pt x="252898" y="1380"/>
                  </a:moveTo>
                  <a:cubicBezTo>
                    <a:pt x="248541" y="-1240"/>
                    <a:pt x="242889" y="158"/>
                    <a:pt x="240270" y="4508"/>
                  </a:cubicBezTo>
                  <a:cubicBezTo>
                    <a:pt x="240262" y="4523"/>
                    <a:pt x="240255" y="4537"/>
                    <a:pt x="240247" y="4545"/>
                  </a:cubicBezTo>
                  <a:lnTo>
                    <a:pt x="164638" y="130168"/>
                  </a:lnTo>
                  <a:lnTo>
                    <a:pt x="9261" y="130168"/>
                  </a:lnTo>
                  <a:cubicBezTo>
                    <a:pt x="4183" y="130168"/>
                    <a:pt x="62" y="134289"/>
                    <a:pt x="62" y="139367"/>
                  </a:cubicBezTo>
                  <a:cubicBezTo>
                    <a:pt x="62" y="144452"/>
                    <a:pt x="4183" y="148566"/>
                    <a:pt x="9261" y="148566"/>
                  </a:cubicBezTo>
                  <a:lnTo>
                    <a:pt x="175132" y="148566"/>
                  </a:lnTo>
                  <a:lnTo>
                    <a:pt x="256055" y="14031"/>
                  </a:lnTo>
                  <a:cubicBezTo>
                    <a:pt x="258682" y="9681"/>
                    <a:pt x="257284" y="4030"/>
                    <a:pt x="252928" y="1402"/>
                  </a:cubicBezTo>
                  <a:cubicBezTo>
                    <a:pt x="252920" y="1395"/>
                    <a:pt x="252906" y="1388"/>
                    <a:pt x="252898" y="1380"/>
                  </a:cubicBezTo>
                  <a:close/>
                </a:path>
              </a:pathLst>
            </a:custGeom>
            <a:solidFill>
              <a:srgbClr val="000000"/>
            </a:solidFill>
            <a:ln w="73553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E"/>
            </a:p>
          </p:txBody>
        </p:sp>
        <p:grpSp>
          <p:nvGrpSpPr>
            <p:cNvPr id="299" name="Graphic 2011">
              <a:extLst>
                <a:ext uri="{FF2B5EF4-FFF2-40B4-BE49-F238E27FC236}">
                  <a16:creationId xmlns:a16="http://schemas.microsoft.com/office/drawing/2014/main" id="{4A97375F-EF09-ABED-40B6-4DBC9CEE568C}"/>
                </a:ext>
              </a:extLst>
            </p:cNvPr>
            <p:cNvGrpSpPr/>
            <p:nvPr/>
          </p:nvGrpSpPr>
          <p:grpSpPr>
            <a:xfrm>
              <a:off x="2594269" y="4231110"/>
              <a:ext cx="108233" cy="81783"/>
              <a:chOff x="2594269" y="4231110"/>
              <a:chExt cx="108233" cy="81783"/>
            </a:xfrm>
            <a:solidFill>
              <a:srgbClr val="999999"/>
            </a:solidFill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0D9C702-9702-55FD-BCD2-129F123E343C}"/>
                  </a:ext>
                </a:extLst>
              </p:cNvPr>
              <p:cNvSpPr/>
              <p:nvPr/>
            </p:nvSpPr>
            <p:spPr>
              <a:xfrm>
                <a:off x="2612961" y="4244106"/>
                <a:ext cx="73887" cy="55783"/>
              </a:xfrm>
              <a:custGeom>
                <a:avLst/>
                <a:gdLst>
                  <a:gd name="connsiteX0" fmla="*/ 73941 w 73887"/>
                  <a:gd name="connsiteY0" fmla="*/ 28002 h 55783"/>
                  <a:gd name="connsiteX1" fmla="*/ 54 w 73887"/>
                  <a:gd name="connsiteY1" fmla="*/ 59 h 55783"/>
                  <a:gd name="connsiteX2" fmla="*/ 24435 w 73887"/>
                  <a:gd name="connsiteY2" fmla="*/ 28002 h 55783"/>
                  <a:gd name="connsiteX3" fmla="*/ 54 w 73887"/>
                  <a:gd name="connsiteY3" fmla="*/ 55843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8002"/>
                    </a:moveTo>
                    <a:lnTo>
                      <a:pt x="54" y="59"/>
                    </a:lnTo>
                    <a:lnTo>
                      <a:pt x="24435" y="28002"/>
                    </a:lnTo>
                    <a:lnTo>
                      <a:pt x="54" y="5584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F567458A-CF7A-758F-E8F2-EED2BBC0C1BA}"/>
                  </a:ext>
                </a:extLst>
              </p:cNvPr>
              <p:cNvSpPr/>
              <p:nvPr/>
            </p:nvSpPr>
            <p:spPr>
              <a:xfrm>
                <a:off x="2594269" y="4231110"/>
                <a:ext cx="108233" cy="81783"/>
              </a:xfrm>
              <a:custGeom>
                <a:avLst/>
                <a:gdLst>
                  <a:gd name="connsiteX0" fmla="*/ 54 w 108233"/>
                  <a:gd name="connsiteY0" fmla="*/ 59 h 81783"/>
                  <a:gd name="connsiteX1" fmla="*/ 35842 w 108233"/>
                  <a:gd name="connsiteY1" fmla="*/ 41021 h 81783"/>
                  <a:gd name="connsiteX2" fmla="*/ 54 w 108233"/>
                  <a:gd name="connsiteY2" fmla="*/ 81843 h 81783"/>
                  <a:gd name="connsiteX3" fmla="*/ 108287 w 108233"/>
                  <a:gd name="connsiteY3" fmla="*/ 41021 h 81783"/>
                  <a:gd name="connsiteX4" fmla="*/ 90610 w 108233"/>
                  <a:gd name="connsiteY4" fmla="*/ 45334 h 81783"/>
                  <a:gd name="connsiteX5" fmla="*/ 90758 w 108233"/>
                  <a:gd name="connsiteY5" fmla="*/ 35847 h 81783"/>
                  <a:gd name="connsiteX6" fmla="*/ 108287 w 108233"/>
                  <a:gd name="connsiteY6" fmla="*/ 41021 h 81783"/>
                  <a:gd name="connsiteX7" fmla="*/ 94636 w 108233"/>
                  <a:gd name="connsiteY7" fmla="*/ 35847 h 81783"/>
                  <a:gd name="connsiteX8" fmla="*/ 37425 w 108233"/>
                  <a:gd name="connsiteY8" fmla="*/ 26074 h 81783"/>
                  <a:gd name="connsiteX9" fmla="*/ 89315 w 108233"/>
                  <a:gd name="connsiteY9" fmla="*/ 45768 h 81783"/>
                  <a:gd name="connsiteX10" fmla="*/ 34547 w 108233"/>
                  <a:gd name="connsiteY10" fmla="*/ 59132 h 81783"/>
                  <a:gd name="connsiteX11" fmla="*/ 50502 w 108233"/>
                  <a:gd name="connsiteY11" fmla="*/ 41021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54" y="59"/>
                    </a:moveTo>
                    <a:lnTo>
                      <a:pt x="35842" y="41021"/>
                    </a:lnTo>
                    <a:lnTo>
                      <a:pt x="54" y="81843"/>
                    </a:lnTo>
                    <a:lnTo>
                      <a:pt x="108287" y="41021"/>
                    </a:lnTo>
                    <a:lnTo>
                      <a:pt x="90610" y="45334"/>
                    </a:lnTo>
                    <a:lnTo>
                      <a:pt x="90758" y="35847"/>
                    </a:lnTo>
                    <a:lnTo>
                      <a:pt x="108287" y="41021"/>
                    </a:lnTo>
                    <a:lnTo>
                      <a:pt x="94636" y="35847"/>
                    </a:lnTo>
                    <a:close/>
                    <a:moveTo>
                      <a:pt x="37425" y="26074"/>
                    </a:moveTo>
                    <a:lnTo>
                      <a:pt x="89315" y="45768"/>
                    </a:lnTo>
                    <a:lnTo>
                      <a:pt x="34547" y="59132"/>
                    </a:lnTo>
                    <a:lnTo>
                      <a:pt x="50502" y="4102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02" name="Graphic 2011">
              <a:extLst>
                <a:ext uri="{FF2B5EF4-FFF2-40B4-BE49-F238E27FC236}">
                  <a16:creationId xmlns:a16="http://schemas.microsoft.com/office/drawing/2014/main" id="{C3A89ECC-63DB-892A-C5F0-3E4995EEAD85}"/>
                </a:ext>
              </a:extLst>
            </p:cNvPr>
            <p:cNvGrpSpPr/>
            <p:nvPr/>
          </p:nvGrpSpPr>
          <p:grpSpPr>
            <a:xfrm>
              <a:off x="2570123" y="3954989"/>
              <a:ext cx="73305" cy="11068"/>
              <a:chOff x="2570123" y="3954989"/>
              <a:chExt cx="73305" cy="11068"/>
            </a:xfrm>
            <a:solidFill>
              <a:srgbClr val="999999"/>
            </a:solidFill>
          </p:grpSpPr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CFE5C68-D399-0CA7-31F4-0810AF51760A}"/>
                  </a:ext>
                </a:extLst>
              </p:cNvPr>
              <p:cNvSpPr/>
              <p:nvPr/>
            </p:nvSpPr>
            <p:spPr>
              <a:xfrm>
                <a:off x="2570145" y="3960501"/>
                <a:ext cx="73210" cy="19471"/>
              </a:xfrm>
              <a:custGeom>
                <a:avLst/>
                <a:gdLst>
                  <a:gd name="connsiteX0" fmla="*/ 52 w 73210"/>
                  <a:gd name="connsiteY0" fmla="*/ 47 h 19471"/>
                  <a:gd name="connsiteX1" fmla="*/ 73263 w 73210"/>
                  <a:gd name="connsiteY1" fmla="*/ 47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47"/>
                    </a:moveTo>
                    <a:cubicBezTo>
                      <a:pt x="38107" y="47"/>
                      <a:pt x="41655" y="47"/>
                      <a:pt x="73263" y="47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19AD5B2-1CCC-4356-C677-1509B5DC67EC}"/>
                  </a:ext>
                </a:extLst>
              </p:cNvPr>
              <p:cNvSpPr/>
              <p:nvPr/>
            </p:nvSpPr>
            <p:spPr>
              <a:xfrm>
                <a:off x="2570123" y="3954989"/>
                <a:ext cx="73305" cy="11068"/>
              </a:xfrm>
              <a:custGeom>
                <a:avLst/>
                <a:gdLst>
                  <a:gd name="connsiteX0" fmla="*/ 52 w 73305"/>
                  <a:gd name="connsiteY0" fmla="*/ 47 h 11068"/>
                  <a:gd name="connsiteX1" fmla="*/ 52 w 73305"/>
                  <a:gd name="connsiteY1" fmla="*/ 11116 h 11068"/>
                  <a:gd name="connsiteX2" fmla="*/ 73358 w 73305"/>
                  <a:gd name="connsiteY2" fmla="*/ 11116 h 11068"/>
                  <a:gd name="connsiteX3" fmla="*/ 73358 w 73305"/>
                  <a:gd name="connsiteY3" fmla="*/ 47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47"/>
                    </a:moveTo>
                    <a:lnTo>
                      <a:pt x="52" y="11116"/>
                    </a:lnTo>
                    <a:lnTo>
                      <a:pt x="73358" y="11116"/>
                    </a:lnTo>
                    <a:lnTo>
                      <a:pt x="73358" y="4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05" name="Graphic 2011">
              <a:extLst>
                <a:ext uri="{FF2B5EF4-FFF2-40B4-BE49-F238E27FC236}">
                  <a16:creationId xmlns:a16="http://schemas.microsoft.com/office/drawing/2014/main" id="{BA6D5A2C-7365-1711-CB6C-8FAB5C4B8F07}"/>
                </a:ext>
              </a:extLst>
            </p:cNvPr>
            <p:cNvGrpSpPr/>
            <p:nvPr/>
          </p:nvGrpSpPr>
          <p:grpSpPr>
            <a:xfrm>
              <a:off x="2594269" y="3919635"/>
              <a:ext cx="108233" cy="81784"/>
              <a:chOff x="2594269" y="3919635"/>
              <a:chExt cx="108233" cy="81784"/>
            </a:xfrm>
            <a:solidFill>
              <a:srgbClr val="999999"/>
            </a:solidFill>
          </p:grpSpPr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EA09DCF-6ACD-149C-FDE1-01E3351C0524}"/>
                  </a:ext>
                </a:extLst>
              </p:cNvPr>
              <p:cNvSpPr/>
              <p:nvPr/>
            </p:nvSpPr>
            <p:spPr>
              <a:xfrm>
                <a:off x="2612961" y="3932616"/>
                <a:ext cx="73887" cy="55783"/>
              </a:xfrm>
              <a:custGeom>
                <a:avLst/>
                <a:gdLst>
                  <a:gd name="connsiteX0" fmla="*/ 73941 w 73887"/>
                  <a:gd name="connsiteY0" fmla="*/ 27991 h 55783"/>
                  <a:gd name="connsiteX1" fmla="*/ 54 w 73887"/>
                  <a:gd name="connsiteY1" fmla="*/ 47 h 55783"/>
                  <a:gd name="connsiteX2" fmla="*/ 24435 w 73887"/>
                  <a:gd name="connsiteY2" fmla="*/ 27991 h 55783"/>
                  <a:gd name="connsiteX3" fmla="*/ 54 w 73887"/>
                  <a:gd name="connsiteY3" fmla="*/ 55831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7991"/>
                    </a:moveTo>
                    <a:lnTo>
                      <a:pt x="54" y="47"/>
                    </a:lnTo>
                    <a:lnTo>
                      <a:pt x="24435" y="27991"/>
                    </a:lnTo>
                    <a:lnTo>
                      <a:pt x="54" y="5583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222022C-02FA-43E1-56A4-F81B4B064AE7}"/>
                  </a:ext>
                </a:extLst>
              </p:cNvPr>
              <p:cNvSpPr/>
              <p:nvPr/>
            </p:nvSpPr>
            <p:spPr>
              <a:xfrm>
                <a:off x="2594269" y="3919635"/>
                <a:ext cx="108233" cy="81784"/>
              </a:xfrm>
              <a:custGeom>
                <a:avLst/>
                <a:gdLst>
                  <a:gd name="connsiteX0" fmla="*/ 54 w 108233"/>
                  <a:gd name="connsiteY0" fmla="*/ 47 h 81784"/>
                  <a:gd name="connsiteX1" fmla="*/ 35842 w 108233"/>
                  <a:gd name="connsiteY1" fmla="*/ 41009 h 81784"/>
                  <a:gd name="connsiteX2" fmla="*/ 54 w 108233"/>
                  <a:gd name="connsiteY2" fmla="*/ 81831 h 81784"/>
                  <a:gd name="connsiteX3" fmla="*/ 108287 w 108233"/>
                  <a:gd name="connsiteY3" fmla="*/ 41009 h 81784"/>
                  <a:gd name="connsiteX4" fmla="*/ 90610 w 108233"/>
                  <a:gd name="connsiteY4" fmla="*/ 45322 h 81784"/>
                  <a:gd name="connsiteX5" fmla="*/ 90758 w 108233"/>
                  <a:gd name="connsiteY5" fmla="*/ 35836 h 81784"/>
                  <a:gd name="connsiteX6" fmla="*/ 108287 w 108233"/>
                  <a:gd name="connsiteY6" fmla="*/ 41009 h 81784"/>
                  <a:gd name="connsiteX7" fmla="*/ 94636 w 108233"/>
                  <a:gd name="connsiteY7" fmla="*/ 35836 h 81784"/>
                  <a:gd name="connsiteX8" fmla="*/ 37425 w 108233"/>
                  <a:gd name="connsiteY8" fmla="*/ 26062 h 81784"/>
                  <a:gd name="connsiteX9" fmla="*/ 89315 w 108233"/>
                  <a:gd name="connsiteY9" fmla="*/ 45749 h 81784"/>
                  <a:gd name="connsiteX10" fmla="*/ 34547 w 108233"/>
                  <a:gd name="connsiteY10" fmla="*/ 59120 h 81784"/>
                  <a:gd name="connsiteX11" fmla="*/ 50502 w 108233"/>
                  <a:gd name="connsiteY11" fmla="*/ 41009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54" y="47"/>
                    </a:moveTo>
                    <a:lnTo>
                      <a:pt x="35842" y="41009"/>
                    </a:lnTo>
                    <a:lnTo>
                      <a:pt x="54" y="81831"/>
                    </a:lnTo>
                    <a:lnTo>
                      <a:pt x="108287" y="41009"/>
                    </a:lnTo>
                    <a:lnTo>
                      <a:pt x="90610" y="45322"/>
                    </a:lnTo>
                    <a:lnTo>
                      <a:pt x="90758" y="35836"/>
                    </a:lnTo>
                    <a:lnTo>
                      <a:pt x="108287" y="41009"/>
                    </a:lnTo>
                    <a:lnTo>
                      <a:pt x="94636" y="35836"/>
                    </a:lnTo>
                    <a:close/>
                    <a:moveTo>
                      <a:pt x="37425" y="26062"/>
                    </a:moveTo>
                    <a:lnTo>
                      <a:pt x="89315" y="45749"/>
                    </a:lnTo>
                    <a:lnTo>
                      <a:pt x="34547" y="59120"/>
                    </a:lnTo>
                    <a:lnTo>
                      <a:pt x="50502" y="410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08" name="Graphic 2011">
              <a:extLst>
                <a:ext uri="{FF2B5EF4-FFF2-40B4-BE49-F238E27FC236}">
                  <a16:creationId xmlns:a16="http://schemas.microsoft.com/office/drawing/2014/main" id="{297D22B9-BAA2-689A-DB4D-A9BA131E9CD5}"/>
                </a:ext>
              </a:extLst>
            </p:cNvPr>
            <p:cNvGrpSpPr/>
            <p:nvPr/>
          </p:nvGrpSpPr>
          <p:grpSpPr>
            <a:xfrm>
              <a:off x="2570123" y="3663921"/>
              <a:ext cx="73305" cy="11068"/>
              <a:chOff x="2570123" y="3663921"/>
              <a:chExt cx="73305" cy="11068"/>
            </a:xfrm>
            <a:solidFill>
              <a:srgbClr val="999999"/>
            </a:solidFill>
          </p:grpSpPr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A1D2E3B-14D6-BCA9-DE18-DEAFED660738}"/>
                  </a:ext>
                </a:extLst>
              </p:cNvPr>
              <p:cNvSpPr/>
              <p:nvPr/>
            </p:nvSpPr>
            <p:spPr>
              <a:xfrm>
                <a:off x="2570145" y="3669455"/>
                <a:ext cx="73210" cy="19471"/>
              </a:xfrm>
              <a:custGeom>
                <a:avLst/>
                <a:gdLst>
                  <a:gd name="connsiteX0" fmla="*/ 52 w 73210"/>
                  <a:gd name="connsiteY0" fmla="*/ 36 h 19471"/>
                  <a:gd name="connsiteX1" fmla="*/ 73263 w 73210"/>
                  <a:gd name="connsiteY1" fmla="*/ 36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36"/>
                    </a:moveTo>
                    <a:cubicBezTo>
                      <a:pt x="38107" y="36"/>
                      <a:pt x="41655" y="36"/>
                      <a:pt x="73263" y="36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2FA39B8C-18FF-7684-825E-DB5B83716E66}"/>
                  </a:ext>
                </a:extLst>
              </p:cNvPr>
              <p:cNvSpPr/>
              <p:nvPr/>
            </p:nvSpPr>
            <p:spPr>
              <a:xfrm>
                <a:off x="2570123" y="3663921"/>
                <a:ext cx="73305" cy="11068"/>
              </a:xfrm>
              <a:custGeom>
                <a:avLst/>
                <a:gdLst>
                  <a:gd name="connsiteX0" fmla="*/ 52 w 73305"/>
                  <a:gd name="connsiteY0" fmla="*/ 36 h 11068"/>
                  <a:gd name="connsiteX1" fmla="*/ 52 w 73305"/>
                  <a:gd name="connsiteY1" fmla="*/ 11105 h 11068"/>
                  <a:gd name="connsiteX2" fmla="*/ 73358 w 73305"/>
                  <a:gd name="connsiteY2" fmla="*/ 11105 h 11068"/>
                  <a:gd name="connsiteX3" fmla="*/ 73358 w 73305"/>
                  <a:gd name="connsiteY3" fmla="*/ 36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36"/>
                    </a:moveTo>
                    <a:lnTo>
                      <a:pt x="52" y="11105"/>
                    </a:lnTo>
                    <a:lnTo>
                      <a:pt x="73358" y="11105"/>
                    </a:lnTo>
                    <a:lnTo>
                      <a:pt x="73358" y="3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11" name="Graphic 2011">
              <a:extLst>
                <a:ext uri="{FF2B5EF4-FFF2-40B4-BE49-F238E27FC236}">
                  <a16:creationId xmlns:a16="http://schemas.microsoft.com/office/drawing/2014/main" id="{886BCEF3-770F-6E45-6BFD-478E13514710}"/>
                </a:ext>
              </a:extLst>
            </p:cNvPr>
            <p:cNvGrpSpPr/>
            <p:nvPr/>
          </p:nvGrpSpPr>
          <p:grpSpPr>
            <a:xfrm>
              <a:off x="2594269" y="3628567"/>
              <a:ext cx="108233" cy="81783"/>
              <a:chOff x="2594269" y="3628567"/>
              <a:chExt cx="108233" cy="81783"/>
            </a:xfrm>
            <a:solidFill>
              <a:srgbClr val="999999"/>
            </a:solidFill>
          </p:grpSpPr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E00B545B-F10A-B27A-AB0A-6FE67D074037}"/>
                  </a:ext>
                </a:extLst>
              </p:cNvPr>
              <p:cNvSpPr/>
              <p:nvPr/>
            </p:nvSpPr>
            <p:spPr>
              <a:xfrm>
                <a:off x="2612961" y="3641571"/>
                <a:ext cx="73887" cy="55783"/>
              </a:xfrm>
              <a:custGeom>
                <a:avLst/>
                <a:gdLst>
                  <a:gd name="connsiteX0" fmla="*/ 73941 w 73887"/>
                  <a:gd name="connsiteY0" fmla="*/ 27980 h 55783"/>
                  <a:gd name="connsiteX1" fmla="*/ 54 w 73887"/>
                  <a:gd name="connsiteY1" fmla="*/ 36 h 55783"/>
                  <a:gd name="connsiteX2" fmla="*/ 24435 w 73887"/>
                  <a:gd name="connsiteY2" fmla="*/ 27980 h 55783"/>
                  <a:gd name="connsiteX3" fmla="*/ 54 w 73887"/>
                  <a:gd name="connsiteY3" fmla="*/ 55820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7980"/>
                    </a:moveTo>
                    <a:lnTo>
                      <a:pt x="54" y="36"/>
                    </a:lnTo>
                    <a:lnTo>
                      <a:pt x="24435" y="27980"/>
                    </a:lnTo>
                    <a:lnTo>
                      <a:pt x="54" y="55820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59C098A7-CC0C-3E3C-2BE7-0A4C4D25592F}"/>
                  </a:ext>
                </a:extLst>
              </p:cNvPr>
              <p:cNvSpPr/>
              <p:nvPr/>
            </p:nvSpPr>
            <p:spPr>
              <a:xfrm>
                <a:off x="2594269" y="3628567"/>
                <a:ext cx="108233" cy="81783"/>
              </a:xfrm>
              <a:custGeom>
                <a:avLst/>
                <a:gdLst>
                  <a:gd name="connsiteX0" fmla="*/ 54 w 108233"/>
                  <a:gd name="connsiteY0" fmla="*/ 36 h 81783"/>
                  <a:gd name="connsiteX1" fmla="*/ 35842 w 108233"/>
                  <a:gd name="connsiteY1" fmla="*/ 40998 h 81783"/>
                  <a:gd name="connsiteX2" fmla="*/ 54 w 108233"/>
                  <a:gd name="connsiteY2" fmla="*/ 81820 h 81783"/>
                  <a:gd name="connsiteX3" fmla="*/ 108287 w 108233"/>
                  <a:gd name="connsiteY3" fmla="*/ 40998 h 81783"/>
                  <a:gd name="connsiteX4" fmla="*/ 90610 w 108233"/>
                  <a:gd name="connsiteY4" fmla="*/ 45311 h 81783"/>
                  <a:gd name="connsiteX5" fmla="*/ 90758 w 108233"/>
                  <a:gd name="connsiteY5" fmla="*/ 35824 h 81783"/>
                  <a:gd name="connsiteX6" fmla="*/ 108287 w 108233"/>
                  <a:gd name="connsiteY6" fmla="*/ 40998 h 81783"/>
                  <a:gd name="connsiteX7" fmla="*/ 94636 w 108233"/>
                  <a:gd name="connsiteY7" fmla="*/ 35824 h 81783"/>
                  <a:gd name="connsiteX8" fmla="*/ 37572 w 108233"/>
                  <a:gd name="connsiteY8" fmla="*/ 26191 h 81783"/>
                  <a:gd name="connsiteX9" fmla="*/ 89315 w 108233"/>
                  <a:gd name="connsiteY9" fmla="*/ 45745 h 81783"/>
                  <a:gd name="connsiteX10" fmla="*/ 34407 w 108233"/>
                  <a:gd name="connsiteY10" fmla="*/ 59257 h 81783"/>
                  <a:gd name="connsiteX11" fmla="*/ 50502 w 108233"/>
                  <a:gd name="connsiteY11" fmla="*/ 40998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54" y="36"/>
                    </a:moveTo>
                    <a:lnTo>
                      <a:pt x="35842" y="40998"/>
                    </a:lnTo>
                    <a:lnTo>
                      <a:pt x="54" y="81820"/>
                    </a:lnTo>
                    <a:lnTo>
                      <a:pt x="108287" y="40998"/>
                    </a:lnTo>
                    <a:lnTo>
                      <a:pt x="90610" y="45311"/>
                    </a:lnTo>
                    <a:lnTo>
                      <a:pt x="90758" y="35824"/>
                    </a:lnTo>
                    <a:lnTo>
                      <a:pt x="108287" y="40998"/>
                    </a:lnTo>
                    <a:lnTo>
                      <a:pt x="94636" y="35824"/>
                    </a:lnTo>
                    <a:close/>
                    <a:moveTo>
                      <a:pt x="37572" y="26191"/>
                    </a:moveTo>
                    <a:lnTo>
                      <a:pt x="89315" y="45745"/>
                    </a:lnTo>
                    <a:lnTo>
                      <a:pt x="34407" y="59257"/>
                    </a:lnTo>
                    <a:lnTo>
                      <a:pt x="50502" y="409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14" name="Graphic 2011">
              <a:extLst>
                <a:ext uri="{FF2B5EF4-FFF2-40B4-BE49-F238E27FC236}">
                  <a16:creationId xmlns:a16="http://schemas.microsoft.com/office/drawing/2014/main" id="{AFC22901-BF85-CA4A-F87F-BE066D1E9867}"/>
                </a:ext>
              </a:extLst>
            </p:cNvPr>
            <p:cNvGrpSpPr/>
            <p:nvPr/>
          </p:nvGrpSpPr>
          <p:grpSpPr>
            <a:xfrm>
              <a:off x="2570123" y="3369409"/>
              <a:ext cx="73305" cy="11068"/>
              <a:chOff x="2570123" y="3369409"/>
              <a:chExt cx="73305" cy="11068"/>
            </a:xfrm>
            <a:solidFill>
              <a:srgbClr val="999999"/>
            </a:solidFill>
          </p:grpSpPr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10DC968-7559-A037-B092-EF0BEB77D351}"/>
                  </a:ext>
                </a:extLst>
              </p:cNvPr>
              <p:cNvSpPr/>
              <p:nvPr/>
            </p:nvSpPr>
            <p:spPr>
              <a:xfrm>
                <a:off x="2570145" y="3374980"/>
                <a:ext cx="73210" cy="19471"/>
              </a:xfrm>
              <a:custGeom>
                <a:avLst/>
                <a:gdLst>
                  <a:gd name="connsiteX0" fmla="*/ 52 w 73210"/>
                  <a:gd name="connsiteY0" fmla="*/ 25 h 19471"/>
                  <a:gd name="connsiteX1" fmla="*/ 73263 w 73210"/>
                  <a:gd name="connsiteY1" fmla="*/ 25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25"/>
                    </a:moveTo>
                    <a:cubicBezTo>
                      <a:pt x="38107" y="25"/>
                      <a:pt x="41655" y="25"/>
                      <a:pt x="73263" y="25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5C05912F-74B9-A59D-6570-163BD1A50598}"/>
                  </a:ext>
                </a:extLst>
              </p:cNvPr>
              <p:cNvSpPr/>
              <p:nvPr/>
            </p:nvSpPr>
            <p:spPr>
              <a:xfrm>
                <a:off x="2570123" y="3369409"/>
                <a:ext cx="73305" cy="11068"/>
              </a:xfrm>
              <a:custGeom>
                <a:avLst/>
                <a:gdLst>
                  <a:gd name="connsiteX0" fmla="*/ 52 w 73305"/>
                  <a:gd name="connsiteY0" fmla="*/ 25 h 11068"/>
                  <a:gd name="connsiteX1" fmla="*/ 52 w 73305"/>
                  <a:gd name="connsiteY1" fmla="*/ 11094 h 11068"/>
                  <a:gd name="connsiteX2" fmla="*/ 73358 w 73305"/>
                  <a:gd name="connsiteY2" fmla="*/ 11094 h 11068"/>
                  <a:gd name="connsiteX3" fmla="*/ 73358 w 73305"/>
                  <a:gd name="connsiteY3" fmla="*/ 25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25"/>
                    </a:moveTo>
                    <a:lnTo>
                      <a:pt x="52" y="11094"/>
                    </a:lnTo>
                    <a:lnTo>
                      <a:pt x="73358" y="11094"/>
                    </a:lnTo>
                    <a:lnTo>
                      <a:pt x="73358" y="2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17" name="Graphic 2011">
              <a:extLst>
                <a:ext uri="{FF2B5EF4-FFF2-40B4-BE49-F238E27FC236}">
                  <a16:creationId xmlns:a16="http://schemas.microsoft.com/office/drawing/2014/main" id="{2B89438B-AFD7-0FD2-5C4D-9CF4E18B41FE}"/>
                </a:ext>
              </a:extLst>
            </p:cNvPr>
            <p:cNvGrpSpPr/>
            <p:nvPr/>
          </p:nvGrpSpPr>
          <p:grpSpPr>
            <a:xfrm>
              <a:off x="2594269" y="3334047"/>
              <a:ext cx="108233" cy="81791"/>
              <a:chOff x="2594269" y="3334047"/>
              <a:chExt cx="108233" cy="81791"/>
            </a:xfrm>
            <a:solidFill>
              <a:srgbClr val="999999"/>
            </a:solidFill>
          </p:grpSpPr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48803F82-89DA-9C6A-8EE2-A9278B3C6410}"/>
                  </a:ext>
                </a:extLst>
              </p:cNvPr>
              <p:cNvSpPr/>
              <p:nvPr/>
            </p:nvSpPr>
            <p:spPr>
              <a:xfrm>
                <a:off x="2612961" y="3347095"/>
                <a:ext cx="73887" cy="55783"/>
              </a:xfrm>
              <a:custGeom>
                <a:avLst/>
                <a:gdLst>
                  <a:gd name="connsiteX0" fmla="*/ 73941 w 73887"/>
                  <a:gd name="connsiteY0" fmla="*/ 27968 h 55783"/>
                  <a:gd name="connsiteX1" fmla="*/ 54 w 73887"/>
                  <a:gd name="connsiteY1" fmla="*/ 25 h 55783"/>
                  <a:gd name="connsiteX2" fmla="*/ 24435 w 73887"/>
                  <a:gd name="connsiteY2" fmla="*/ 27968 h 55783"/>
                  <a:gd name="connsiteX3" fmla="*/ 54 w 73887"/>
                  <a:gd name="connsiteY3" fmla="*/ 55809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7968"/>
                    </a:moveTo>
                    <a:lnTo>
                      <a:pt x="54" y="25"/>
                    </a:lnTo>
                    <a:lnTo>
                      <a:pt x="24435" y="27968"/>
                    </a:lnTo>
                    <a:lnTo>
                      <a:pt x="54" y="558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36F6F848-2609-05D3-083D-4466B79199A7}"/>
                  </a:ext>
                </a:extLst>
              </p:cNvPr>
              <p:cNvSpPr/>
              <p:nvPr/>
            </p:nvSpPr>
            <p:spPr>
              <a:xfrm>
                <a:off x="2594269" y="3334047"/>
                <a:ext cx="108233" cy="81791"/>
              </a:xfrm>
              <a:custGeom>
                <a:avLst/>
                <a:gdLst>
                  <a:gd name="connsiteX0" fmla="*/ 54 w 108233"/>
                  <a:gd name="connsiteY0" fmla="*/ 25 h 81791"/>
                  <a:gd name="connsiteX1" fmla="*/ 35842 w 108233"/>
                  <a:gd name="connsiteY1" fmla="*/ 40995 h 81791"/>
                  <a:gd name="connsiteX2" fmla="*/ 54 w 108233"/>
                  <a:gd name="connsiteY2" fmla="*/ 81817 h 81791"/>
                  <a:gd name="connsiteX3" fmla="*/ 108287 w 108233"/>
                  <a:gd name="connsiteY3" fmla="*/ 40995 h 81791"/>
                  <a:gd name="connsiteX4" fmla="*/ 90610 w 108233"/>
                  <a:gd name="connsiteY4" fmla="*/ 45307 h 81791"/>
                  <a:gd name="connsiteX5" fmla="*/ 90758 w 108233"/>
                  <a:gd name="connsiteY5" fmla="*/ 35814 h 81791"/>
                  <a:gd name="connsiteX6" fmla="*/ 108287 w 108233"/>
                  <a:gd name="connsiteY6" fmla="*/ 40995 h 81791"/>
                  <a:gd name="connsiteX7" fmla="*/ 94636 w 108233"/>
                  <a:gd name="connsiteY7" fmla="*/ 35814 h 81791"/>
                  <a:gd name="connsiteX8" fmla="*/ 37572 w 108233"/>
                  <a:gd name="connsiteY8" fmla="*/ 26187 h 81791"/>
                  <a:gd name="connsiteX9" fmla="*/ 89315 w 108233"/>
                  <a:gd name="connsiteY9" fmla="*/ 45734 h 81791"/>
                  <a:gd name="connsiteX10" fmla="*/ 34407 w 108233"/>
                  <a:gd name="connsiteY10" fmla="*/ 59246 h 81791"/>
                  <a:gd name="connsiteX11" fmla="*/ 50502 w 108233"/>
                  <a:gd name="connsiteY11" fmla="*/ 40995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91">
                    <a:moveTo>
                      <a:pt x="54" y="25"/>
                    </a:moveTo>
                    <a:lnTo>
                      <a:pt x="35842" y="40995"/>
                    </a:lnTo>
                    <a:lnTo>
                      <a:pt x="54" y="81817"/>
                    </a:lnTo>
                    <a:lnTo>
                      <a:pt x="108287" y="40995"/>
                    </a:lnTo>
                    <a:lnTo>
                      <a:pt x="90610" y="45307"/>
                    </a:lnTo>
                    <a:lnTo>
                      <a:pt x="90758" y="35814"/>
                    </a:lnTo>
                    <a:lnTo>
                      <a:pt x="108287" y="40995"/>
                    </a:lnTo>
                    <a:lnTo>
                      <a:pt x="94636" y="35814"/>
                    </a:lnTo>
                    <a:close/>
                    <a:moveTo>
                      <a:pt x="37572" y="26187"/>
                    </a:moveTo>
                    <a:lnTo>
                      <a:pt x="89315" y="45734"/>
                    </a:lnTo>
                    <a:lnTo>
                      <a:pt x="34407" y="59246"/>
                    </a:lnTo>
                    <a:lnTo>
                      <a:pt x="50502" y="4099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20" name="Graphic 2011">
              <a:extLst>
                <a:ext uri="{FF2B5EF4-FFF2-40B4-BE49-F238E27FC236}">
                  <a16:creationId xmlns:a16="http://schemas.microsoft.com/office/drawing/2014/main" id="{D1A35AF8-AEB1-812B-7F03-718C725F4DAF}"/>
                </a:ext>
              </a:extLst>
            </p:cNvPr>
            <p:cNvGrpSpPr/>
            <p:nvPr/>
          </p:nvGrpSpPr>
          <p:grpSpPr>
            <a:xfrm>
              <a:off x="2570123" y="3075037"/>
              <a:ext cx="73305" cy="11068"/>
              <a:chOff x="2570123" y="3075037"/>
              <a:chExt cx="73305" cy="11068"/>
            </a:xfrm>
            <a:solidFill>
              <a:srgbClr val="999999"/>
            </a:solidFill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6D0411F3-C3B9-BB76-E325-A91F30411CDF}"/>
                  </a:ext>
                </a:extLst>
              </p:cNvPr>
              <p:cNvSpPr/>
              <p:nvPr/>
            </p:nvSpPr>
            <p:spPr>
              <a:xfrm>
                <a:off x="2570145" y="3080505"/>
                <a:ext cx="73210" cy="19471"/>
              </a:xfrm>
              <a:custGeom>
                <a:avLst/>
                <a:gdLst>
                  <a:gd name="connsiteX0" fmla="*/ 52 w 73210"/>
                  <a:gd name="connsiteY0" fmla="*/ 14 h 19471"/>
                  <a:gd name="connsiteX1" fmla="*/ 73263 w 73210"/>
                  <a:gd name="connsiteY1" fmla="*/ 14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14"/>
                    </a:moveTo>
                    <a:cubicBezTo>
                      <a:pt x="38107" y="14"/>
                      <a:pt x="41655" y="14"/>
                      <a:pt x="73263" y="14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8C417EA5-B6A1-0115-1754-6AE85E76585B}"/>
                  </a:ext>
                </a:extLst>
              </p:cNvPr>
              <p:cNvSpPr/>
              <p:nvPr/>
            </p:nvSpPr>
            <p:spPr>
              <a:xfrm>
                <a:off x="2570123" y="3075037"/>
                <a:ext cx="73305" cy="11068"/>
              </a:xfrm>
              <a:custGeom>
                <a:avLst/>
                <a:gdLst>
                  <a:gd name="connsiteX0" fmla="*/ 52 w 73305"/>
                  <a:gd name="connsiteY0" fmla="*/ 14 h 11068"/>
                  <a:gd name="connsiteX1" fmla="*/ 52 w 73305"/>
                  <a:gd name="connsiteY1" fmla="*/ 11083 h 11068"/>
                  <a:gd name="connsiteX2" fmla="*/ 73358 w 73305"/>
                  <a:gd name="connsiteY2" fmla="*/ 11083 h 11068"/>
                  <a:gd name="connsiteX3" fmla="*/ 73358 w 73305"/>
                  <a:gd name="connsiteY3" fmla="*/ 14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14"/>
                    </a:moveTo>
                    <a:lnTo>
                      <a:pt x="52" y="11083"/>
                    </a:lnTo>
                    <a:lnTo>
                      <a:pt x="73358" y="11083"/>
                    </a:lnTo>
                    <a:lnTo>
                      <a:pt x="73358" y="14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23" name="Graphic 2011">
              <a:extLst>
                <a:ext uri="{FF2B5EF4-FFF2-40B4-BE49-F238E27FC236}">
                  <a16:creationId xmlns:a16="http://schemas.microsoft.com/office/drawing/2014/main" id="{FFB2D962-2CDD-3AFB-58E0-5584074214EF}"/>
                </a:ext>
              </a:extLst>
            </p:cNvPr>
            <p:cNvGrpSpPr/>
            <p:nvPr/>
          </p:nvGrpSpPr>
          <p:grpSpPr>
            <a:xfrm>
              <a:off x="2594269" y="3039675"/>
              <a:ext cx="108233" cy="81644"/>
              <a:chOff x="2594269" y="3039675"/>
              <a:chExt cx="108233" cy="81644"/>
            </a:xfrm>
            <a:solidFill>
              <a:srgbClr val="999999"/>
            </a:solidFill>
          </p:grpSpPr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B2113D78-18B9-3C77-BEA2-0A4D86CEFE94}"/>
                  </a:ext>
                </a:extLst>
              </p:cNvPr>
              <p:cNvSpPr/>
              <p:nvPr/>
            </p:nvSpPr>
            <p:spPr>
              <a:xfrm>
                <a:off x="2612961" y="3052620"/>
                <a:ext cx="73887" cy="55783"/>
              </a:xfrm>
              <a:custGeom>
                <a:avLst/>
                <a:gdLst>
                  <a:gd name="connsiteX0" fmla="*/ 73941 w 73887"/>
                  <a:gd name="connsiteY0" fmla="*/ 27957 h 55783"/>
                  <a:gd name="connsiteX1" fmla="*/ 54 w 73887"/>
                  <a:gd name="connsiteY1" fmla="*/ 14 h 55783"/>
                  <a:gd name="connsiteX2" fmla="*/ 24435 w 73887"/>
                  <a:gd name="connsiteY2" fmla="*/ 27957 h 55783"/>
                  <a:gd name="connsiteX3" fmla="*/ 54 w 73887"/>
                  <a:gd name="connsiteY3" fmla="*/ 55798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7957"/>
                    </a:moveTo>
                    <a:lnTo>
                      <a:pt x="54" y="14"/>
                    </a:lnTo>
                    <a:lnTo>
                      <a:pt x="24435" y="27957"/>
                    </a:lnTo>
                    <a:lnTo>
                      <a:pt x="54" y="557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6A5FEB4-B777-8B6E-2A75-9BFA0DDD68F8}"/>
                  </a:ext>
                </a:extLst>
              </p:cNvPr>
              <p:cNvSpPr/>
              <p:nvPr/>
            </p:nvSpPr>
            <p:spPr>
              <a:xfrm>
                <a:off x="2594269" y="3039675"/>
                <a:ext cx="108233" cy="81644"/>
              </a:xfrm>
              <a:custGeom>
                <a:avLst/>
                <a:gdLst>
                  <a:gd name="connsiteX0" fmla="*/ 54 w 108233"/>
                  <a:gd name="connsiteY0" fmla="*/ 14 h 81644"/>
                  <a:gd name="connsiteX1" fmla="*/ 35842 w 108233"/>
                  <a:gd name="connsiteY1" fmla="*/ 40836 h 81644"/>
                  <a:gd name="connsiteX2" fmla="*/ 54 w 108233"/>
                  <a:gd name="connsiteY2" fmla="*/ 81658 h 81644"/>
                  <a:gd name="connsiteX3" fmla="*/ 108287 w 108233"/>
                  <a:gd name="connsiteY3" fmla="*/ 40983 h 81644"/>
                  <a:gd name="connsiteX4" fmla="*/ 90610 w 108233"/>
                  <a:gd name="connsiteY4" fmla="*/ 45296 h 81644"/>
                  <a:gd name="connsiteX5" fmla="*/ 90758 w 108233"/>
                  <a:gd name="connsiteY5" fmla="*/ 35663 h 81644"/>
                  <a:gd name="connsiteX6" fmla="*/ 108287 w 108233"/>
                  <a:gd name="connsiteY6" fmla="*/ 40983 h 81644"/>
                  <a:gd name="connsiteX7" fmla="*/ 94636 w 108233"/>
                  <a:gd name="connsiteY7" fmla="*/ 35663 h 81644"/>
                  <a:gd name="connsiteX8" fmla="*/ 37425 w 108233"/>
                  <a:gd name="connsiteY8" fmla="*/ 26029 h 81644"/>
                  <a:gd name="connsiteX9" fmla="*/ 89315 w 108233"/>
                  <a:gd name="connsiteY9" fmla="*/ 45723 h 81644"/>
                  <a:gd name="connsiteX10" fmla="*/ 34547 w 108233"/>
                  <a:gd name="connsiteY10" fmla="*/ 59095 h 81644"/>
                  <a:gd name="connsiteX11" fmla="*/ 50502 w 108233"/>
                  <a:gd name="connsiteY11" fmla="*/ 40983 h 8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644">
                    <a:moveTo>
                      <a:pt x="54" y="14"/>
                    </a:moveTo>
                    <a:lnTo>
                      <a:pt x="35842" y="40836"/>
                    </a:lnTo>
                    <a:lnTo>
                      <a:pt x="54" y="81658"/>
                    </a:lnTo>
                    <a:lnTo>
                      <a:pt x="108287" y="40983"/>
                    </a:lnTo>
                    <a:lnTo>
                      <a:pt x="90610" y="45296"/>
                    </a:lnTo>
                    <a:lnTo>
                      <a:pt x="90758" y="35663"/>
                    </a:lnTo>
                    <a:lnTo>
                      <a:pt x="108287" y="40983"/>
                    </a:lnTo>
                    <a:lnTo>
                      <a:pt x="94636" y="35663"/>
                    </a:lnTo>
                    <a:close/>
                    <a:moveTo>
                      <a:pt x="37425" y="26029"/>
                    </a:moveTo>
                    <a:lnTo>
                      <a:pt x="89315" y="45723"/>
                    </a:lnTo>
                    <a:lnTo>
                      <a:pt x="34547" y="59095"/>
                    </a:lnTo>
                    <a:lnTo>
                      <a:pt x="50502" y="4098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26" name="Graphic 2011">
              <a:extLst>
                <a:ext uri="{FF2B5EF4-FFF2-40B4-BE49-F238E27FC236}">
                  <a16:creationId xmlns:a16="http://schemas.microsoft.com/office/drawing/2014/main" id="{DAAEE921-6BA2-410F-FDAD-CC05FC98EC92}"/>
                </a:ext>
              </a:extLst>
            </p:cNvPr>
            <p:cNvGrpSpPr/>
            <p:nvPr/>
          </p:nvGrpSpPr>
          <p:grpSpPr>
            <a:xfrm>
              <a:off x="2570123" y="2780517"/>
              <a:ext cx="73305" cy="11068"/>
              <a:chOff x="2570123" y="2780517"/>
              <a:chExt cx="73305" cy="11068"/>
            </a:xfrm>
            <a:solidFill>
              <a:srgbClr val="999999"/>
            </a:solidFill>
          </p:grpSpPr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FDFC756F-AA0E-2043-B22E-4E3DA4C4DD76}"/>
                  </a:ext>
                </a:extLst>
              </p:cNvPr>
              <p:cNvSpPr/>
              <p:nvPr/>
            </p:nvSpPr>
            <p:spPr>
              <a:xfrm>
                <a:off x="2570145" y="2786030"/>
                <a:ext cx="73210" cy="19471"/>
              </a:xfrm>
              <a:custGeom>
                <a:avLst/>
                <a:gdLst>
                  <a:gd name="connsiteX0" fmla="*/ 52 w 73210"/>
                  <a:gd name="connsiteY0" fmla="*/ 3 h 19471"/>
                  <a:gd name="connsiteX1" fmla="*/ 73263 w 73210"/>
                  <a:gd name="connsiteY1" fmla="*/ 3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3"/>
                    </a:moveTo>
                    <a:cubicBezTo>
                      <a:pt x="38107" y="3"/>
                      <a:pt x="41655" y="3"/>
                      <a:pt x="73263" y="3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7A17547-B95E-3D08-F488-E5204BE0B325}"/>
                  </a:ext>
                </a:extLst>
              </p:cNvPr>
              <p:cNvSpPr/>
              <p:nvPr/>
            </p:nvSpPr>
            <p:spPr>
              <a:xfrm>
                <a:off x="2570123" y="2780517"/>
                <a:ext cx="73305" cy="11068"/>
              </a:xfrm>
              <a:custGeom>
                <a:avLst/>
                <a:gdLst>
                  <a:gd name="connsiteX0" fmla="*/ 52 w 73305"/>
                  <a:gd name="connsiteY0" fmla="*/ 3 h 11068"/>
                  <a:gd name="connsiteX1" fmla="*/ 52 w 73305"/>
                  <a:gd name="connsiteY1" fmla="*/ 11072 h 11068"/>
                  <a:gd name="connsiteX2" fmla="*/ 73358 w 73305"/>
                  <a:gd name="connsiteY2" fmla="*/ 11072 h 11068"/>
                  <a:gd name="connsiteX3" fmla="*/ 73358 w 73305"/>
                  <a:gd name="connsiteY3" fmla="*/ 3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3"/>
                    </a:moveTo>
                    <a:lnTo>
                      <a:pt x="52" y="11072"/>
                    </a:lnTo>
                    <a:lnTo>
                      <a:pt x="73358" y="11072"/>
                    </a:lnTo>
                    <a:lnTo>
                      <a:pt x="73358" y="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29" name="Graphic 2011">
              <a:extLst>
                <a:ext uri="{FF2B5EF4-FFF2-40B4-BE49-F238E27FC236}">
                  <a16:creationId xmlns:a16="http://schemas.microsoft.com/office/drawing/2014/main" id="{656A5085-28E2-689E-E26B-926DA71310AB}"/>
                </a:ext>
              </a:extLst>
            </p:cNvPr>
            <p:cNvGrpSpPr/>
            <p:nvPr/>
          </p:nvGrpSpPr>
          <p:grpSpPr>
            <a:xfrm>
              <a:off x="2594269" y="2745163"/>
              <a:ext cx="108233" cy="81784"/>
              <a:chOff x="2594269" y="2745163"/>
              <a:chExt cx="108233" cy="81784"/>
            </a:xfrm>
            <a:solidFill>
              <a:srgbClr val="999999"/>
            </a:solidFill>
          </p:grpSpPr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28F612B7-7323-DFE1-1217-24B37D538A2A}"/>
                  </a:ext>
                </a:extLst>
              </p:cNvPr>
              <p:cNvSpPr/>
              <p:nvPr/>
            </p:nvSpPr>
            <p:spPr>
              <a:xfrm>
                <a:off x="2612961" y="2758145"/>
                <a:ext cx="73887" cy="55783"/>
              </a:xfrm>
              <a:custGeom>
                <a:avLst/>
                <a:gdLst>
                  <a:gd name="connsiteX0" fmla="*/ 73941 w 73887"/>
                  <a:gd name="connsiteY0" fmla="*/ 27946 h 55783"/>
                  <a:gd name="connsiteX1" fmla="*/ 54 w 73887"/>
                  <a:gd name="connsiteY1" fmla="*/ 3 h 55783"/>
                  <a:gd name="connsiteX2" fmla="*/ 24435 w 73887"/>
                  <a:gd name="connsiteY2" fmla="*/ 27946 h 55783"/>
                  <a:gd name="connsiteX3" fmla="*/ 54 w 73887"/>
                  <a:gd name="connsiteY3" fmla="*/ 55787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7946"/>
                    </a:moveTo>
                    <a:lnTo>
                      <a:pt x="54" y="3"/>
                    </a:lnTo>
                    <a:lnTo>
                      <a:pt x="24435" y="27946"/>
                    </a:lnTo>
                    <a:lnTo>
                      <a:pt x="54" y="5578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6AF9134-DE4C-E6E3-AE7D-F8E88DE1E1C6}"/>
                  </a:ext>
                </a:extLst>
              </p:cNvPr>
              <p:cNvSpPr/>
              <p:nvPr/>
            </p:nvSpPr>
            <p:spPr>
              <a:xfrm>
                <a:off x="2594269" y="2745163"/>
                <a:ext cx="108233" cy="81784"/>
              </a:xfrm>
              <a:custGeom>
                <a:avLst/>
                <a:gdLst>
                  <a:gd name="connsiteX0" fmla="*/ 54 w 108233"/>
                  <a:gd name="connsiteY0" fmla="*/ 3 h 81784"/>
                  <a:gd name="connsiteX1" fmla="*/ 35842 w 108233"/>
                  <a:gd name="connsiteY1" fmla="*/ 40965 h 81784"/>
                  <a:gd name="connsiteX2" fmla="*/ 54 w 108233"/>
                  <a:gd name="connsiteY2" fmla="*/ 81787 h 81784"/>
                  <a:gd name="connsiteX3" fmla="*/ 108287 w 108233"/>
                  <a:gd name="connsiteY3" fmla="*/ 40965 h 81784"/>
                  <a:gd name="connsiteX4" fmla="*/ 90610 w 108233"/>
                  <a:gd name="connsiteY4" fmla="*/ 45277 h 81784"/>
                  <a:gd name="connsiteX5" fmla="*/ 90758 w 108233"/>
                  <a:gd name="connsiteY5" fmla="*/ 35791 h 81784"/>
                  <a:gd name="connsiteX6" fmla="*/ 108287 w 108233"/>
                  <a:gd name="connsiteY6" fmla="*/ 40965 h 81784"/>
                  <a:gd name="connsiteX7" fmla="*/ 94636 w 108233"/>
                  <a:gd name="connsiteY7" fmla="*/ 35791 h 81784"/>
                  <a:gd name="connsiteX8" fmla="*/ 37425 w 108233"/>
                  <a:gd name="connsiteY8" fmla="*/ 26018 h 81784"/>
                  <a:gd name="connsiteX9" fmla="*/ 89315 w 108233"/>
                  <a:gd name="connsiteY9" fmla="*/ 45712 h 81784"/>
                  <a:gd name="connsiteX10" fmla="*/ 34547 w 108233"/>
                  <a:gd name="connsiteY10" fmla="*/ 59076 h 81784"/>
                  <a:gd name="connsiteX11" fmla="*/ 50502 w 108233"/>
                  <a:gd name="connsiteY11" fmla="*/ 40965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54" y="3"/>
                    </a:moveTo>
                    <a:lnTo>
                      <a:pt x="35842" y="40965"/>
                    </a:lnTo>
                    <a:lnTo>
                      <a:pt x="54" y="81787"/>
                    </a:lnTo>
                    <a:lnTo>
                      <a:pt x="108287" y="40965"/>
                    </a:lnTo>
                    <a:lnTo>
                      <a:pt x="90610" y="45277"/>
                    </a:lnTo>
                    <a:lnTo>
                      <a:pt x="90758" y="35791"/>
                    </a:lnTo>
                    <a:lnTo>
                      <a:pt x="108287" y="40965"/>
                    </a:lnTo>
                    <a:lnTo>
                      <a:pt x="94636" y="35791"/>
                    </a:lnTo>
                    <a:close/>
                    <a:moveTo>
                      <a:pt x="37425" y="26018"/>
                    </a:moveTo>
                    <a:lnTo>
                      <a:pt x="89315" y="45712"/>
                    </a:lnTo>
                    <a:lnTo>
                      <a:pt x="34547" y="59076"/>
                    </a:lnTo>
                    <a:lnTo>
                      <a:pt x="50502" y="4096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32" name="Graphic 2011">
              <a:extLst>
                <a:ext uri="{FF2B5EF4-FFF2-40B4-BE49-F238E27FC236}">
                  <a16:creationId xmlns:a16="http://schemas.microsoft.com/office/drawing/2014/main" id="{BFF59D44-046A-5213-08AC-CE1652107135}"/>
                </a:ext>
              </a:extLst>
            </p:cNvPr>
            <p:cNvGrpSpPr/>
            <p:nvPr/>
          </p:nvGrpSpPr>
          <p:grpSpPr>
            <a:xfrm>
              <a:off x="2570123" y="2486006"/>
              <a:ext cx="73305" cy="11068"/>
              <a:chOff x="2570123" y="2486006"/>
              <a:chExt cx="73305" cy="11068"/>
            </a:xfrm>
            <a:solidFill>
              <a:srgbClr val="999999"/>
            </a:solidFill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20EE80C-9986-FBD0-F35A-8BFD51A743C9}"/>
                  </a:ext>
                </a:extLst>
              </p:cNvPr>
              <p:cNvSpPr/>
              <p:nvPr/>
            </p:nvSpPr>
            <p:spPr>
              <a:xfrm>
                <a:off x="2570145" y="2491555"/>
                <a:ext cx="73210" cy="19471"/>
              </a:xfrm>
              <a:custGeom>
                <a:avLst/>
                <a:gdLst>
                  <a:gd name="connsiteX0" fmla="*/ 52 w 73210"/>
                  <a:gd name="connsiteY0" fmla="*/ -8 h 19471"/>
                  <a:gd name="connsiteX1" fmla="*/ 73263 w 73210"/>
                  <a:gd name="connsiteY1" fmla="*/ -8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-8"/>
                    </a:moveTo>
                    <a:cubicBezTo>
                      <a:pt x="38107" y="-8"/>
                      <a:pt x="41655" y="-8"/>
                      <a:pt x="73263" y="-8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6EA69C8-9EB7-6893-0C36-D3FBAF49E0D7}"/>
                  </a:ext>
                </a:extLst>
              </p:cNvPr>
              <p:cNvSpPr/>
              <p:nvPr/>
            </p:nvSpPr>
            <p:spPr>
              <a:xfrm>
                <a:off x="2570123" y="2486006"/>
                <a:ext cx="73305" cy="11068"/>
              </a:xfrm>
              <a:custGeom>
                <a:avLst/>
                <a:gdLst>
                  <a:gd name="connsiteX0" fmla="*/ 52 w 73305"/>
                  <a:gd name="connsiteY0" fmla="*/ -8 h 11068"/>
                  <a:gd name="connsiteX1" fmla="*/ 52 w 73305"/>
                  <a:gd name="connsiteY1" fmla="*/ 11060 h 11068"/>
                  <a:gd name="connsiteX2" fmla="*/ 73358 w 73305"/>
                  <a:gd name="connsiteY2" fmla="*/ 11060 h 11068"/>
                  <a:gd name="connsiteX3" fmla="*/ 73358 w 73305"/>
                  <a:gd name="connsiteY3" fmla="*/ -8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-8"/>
                    </a:moveTo>
                    <a:lnTo>
                      <a:pt x="52" y="11060"/>
                    </a:lnTo>
                    <a:lnTo>
                      <a:pt x="73358" y="11060"/>
                    </a:lnTo>
                    <a:lnTo>
                      <a:pt x="73358" y="-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35" name="Graphic 2011">
              <a:extLst>
                <a:ext uri="{FF2B5EF4-FFF2-40B4-BE49-F238E27FC236}">
                  <a16:creationId xmlns:a16="http://schemas.microsoft.com/office/drawing/2014/main" id="{85852404-0C04-DF48-A083-4BD7712ED35A}"/>
                </a:ext>
              </a:extLst>
            </p:cNvPr>
            <p:cNvGrpSpPr/>
            <p:nvPr/>
          </p:nvGrpSpPr>
          <p:grpSpPr>
            <a:xfrm>
              <a:off x="2594269" y="2450644"/>
              <a:ext cx="108233" cy="81784"/>
              <a:chOff x="2594269" y="2450644"/>
              <a:chExt cx="108233" cy="81784"/>
            </a:xfrm>
            <a:solidFill>
              <a:srgbClr val="999999"/>
            </a:solidFill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C85AA9FE-BF0D-B753-0A37-CB50783A9B6C}"/>
                  </a:ext>
                </a:extLst>
              </p:cNvPr>
              <p:cNvSpPr/>
              <p:nvPr/>
            </p:nvSpPr>
            <p:spPr>
              <a:xfrm>
                <a:off x="2612961" y="2463670"/>
                <a:ext cx="73887" cy="55783"/>
              </a:xfrm>
              <a:custGeom>
                <a:avLst/>
                <a:gdLst>
                  <a:gd name="connsiteX0" fmla="*/ 73941 w 73887"/>
                  <a:gd name="connsiteY0" fmla="*/ 27935 h 55783"/>
                  <a:gd name="connsiteX1" fmla="*/ 54 w 73887"/>
                  <a:gd name="connsiteY1" fmla="*/ -8 h 55783"/>
                  <a:gd name="connsiteX2" fmla="*/ 24435 w 73887"/>
                  <a:gd name="connsiteY2" fmla="*/ 27935 h 55783"/>
                  <a:gd name="connsiteX3" fmla="*/ 54 w 73887"/>
                  <a:gd name="connsiteY3" fmla="*/ 55776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41" y="27935"/>
                    </a:moveTo>
                    <a:lnTo>
                      <a:pt x="54" y="-8"/>
                    </a:lnTo>
                    <a:lnTo>
                      <a:pt x="24435" y="27935"/>
                    </a:lnTo>
                    <a:lnTo>
                      <a:pt x="54" y="5577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CC7DC10-BA71-D586-52FC-78621CD76126}"/>
                  </a:ext>
                </a:extLst>
              </p:cNvPr>
              <p:cNvSpPr/>
              <p:nvPr/>
            </p:nvSpPr>
            <p:spPr>
              <a:xfrm>
                <a:off x="2594269" y="2450644"/>
                <a:ext cx="108233" cy="81784"/>
              </a:xfrm>
              <a:custGeom>
                <a:avLst/>
                <a:gdLst>
                  <a:gd name="connsiteX0" fmla="*/ 54 w 108233"/>
                  <a:gd name="connsiteY0" fmla="*/ -8 h 81784"/>
                  <a:gd name="connsiteX1" fmla="*/ 35842 w 108233"/>
                  <a:gd name="connsiteY1" fmla="*/ 40961 h 81784"/>
                  <a:gd name="connsiteX2" fmla="*/ 54 w 108233"/>
                  <a:gd name="connsiteY2" fmla="*/ 81776 h 81784"/>
                  <a:gd name="connsiteX3" fmla="*/ 108287 w 108233"/>
                  <a:gd name="connsiteY3" fmla="*/ 40961 h 81784"/>
                  <a:gd name="connsiteX4" fmla="*/ 90610 w 108233"/>
                  <a:gd name="connsiteY4" fmla="*/ 45266 h 81784"/>
                  <a:gd name="connsiteX5" fmla="*/ 90758 w 108233"/>
                  <a:gd name="connsiteY5" fmla="*/ 35780 h 81784"/>
                  <a:gd name="connsiteX6" fmla="*/ 108287 w 108233"/>
                  <a:gd name="connsiteY6" fmla="*/ 40954 h 81784"/>
                  <a:gd name="connsiteX7" fmla="*/ 94636 w 108233"/>
                  <a:gd name="connsiteY7" fmla="*/ 35780 h 81784"/>
                  <a:gd name="connsiteX8" fmla="*/ 37572 w 108233"/>
                  <a:gd name="connsiteY8" fmla="*/ 26154 h 81784"/>
                  <a:gd name="connsiteX9" fmla="*/ 89315 w 108233"/>
                  <a:gd name="connsiteY9" fmla="*/ 45701 h 81784"/>
                  <a:gd name="connsiteX10" fmla="*/ 34407 w 108233"/>
                  <a:gd name="connsiteY10" fmla="*/ 59212 h 81784"/>
                  <a:gd name="connsiteX11" fmla="*/ 50502 w 108233"/>
                  <a:gd name="connsiteY11" fmla="*/ 40961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54" y="-8"/>
                    </a:moveTo>
                    <a:lnTo>
                      <a:pt x="35842" y="40961"/>
                    </a:lnTo>
                    <a:lnTo>
                      <a:pt x="54" y="81776"/>
                    </a:lnTo>
                    <a:lnTo>
                      <a:pt x="108287" y="40961"/>
                    </a:lnTo>
                    <a:lnTo>
                      <a:pt x="90610" y="45266"/>
                    </a:lnTo>
                    <a:lnTo>
                      <a:pt x="90758" y="35780"/>
                    </a:lnTo>
                    <a:lnTo>
                      <a:pt x="108287" y="40954"/>
                    </a:lnTo>
                    <a:lnTo>
                      <a:pt x="94636" y="35780"/>
                    </a:lnTo>
                    <a:close/>
                    <a:moveTo>
                      <a:pt x="37572" y="26154"/>
                    </a:moveTo>
                    <a:lnTo>
                      <a:pt x="89315" y="45701"/>
                    </a:lnTo>
                    <a:lnTo>
                      <a:pt x="34407" y="59212"/>
                    </a:lnTo>
                    <a:lnTo>
                      <a:pt x="50502" y="4096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38" name="Graphic 2011">
              <a:extLst>
                <a:ext uri="{FF2B5EF4-FFF2-40B4-BE49-F238E27FC236}">
                  <a16:creationId xmlns:a16="http://schemas.microsoft.com/office/drawing/2014/main" id="{FDAD55D2-E3F6-EA5B-32B3-6644611CD959}"/>
                </a:ext>
              </a:extLst>
            </p:cNvPr>
            <p:cNvGrpSpPr/>
            <p:nvPr/>
          </p:nvGrpSpPr>
          <p:grpSpPr>
            <a:xfrm>
              <a:off x="2570123" y="2191486"/>
              <a:ext cx="73305" cy="11068"/>
              <a:chOff x="2570123" y="2191486"/>
              <a:chExt cx="73305" cy="11068"/>
            </a:xfrm>
            <a:solidFill>
              <a:srgbClr val="999999"/>
            </a:solidFill>
          </p:grpSpPr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9302AC1-EBBB-0612-A46C-EF01757CB6F9}"/>
                  </a:ext>
                </a:extLst>
              </p:cNvPr>
              <p:cNvSpPr/>
              <p:nvPr/>
            </p:nvSpPr>
            <p:spPr>
              <a:xfrm>
                <a:off x="2570145" y="2197079"/>
                <a:ext cx="73210" cy="19471"/>
              </a:xfrm>
              <a:custGeom>
                <a:avLst/>
                <a:gdLst>
                  <a:gd name="connsiteX0" fmla="*/ 52 w 73210"/>
                  <a:gd name="connsiteY0" fmla="*/ -19 h 19471"/>
                  <a:gd name="connsiteX1" fmla="*/ 73263 w 73210"/>
                  <a:gd name="connsiteY1" fmla="*/ -1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52" y="-19"/>
                    </a:moveTo>
                    <a:cubicBezTo>
                      <a:pt x="38107" y="-19"/>
                      <a:pt x="41655" y="-19"/>
                      <a:pt x="73263" y="-1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2A1719B5-3970-0102-D577-75E31AD7863A}"/>
                  </a:ext>
                </a:extLst>
              </p:cNvPr>
              <p:cNvSpPr/>
              <p:nvPr/>
            </p:nvSpPr>
            <p:spPr>
              <a:xfrm>
                <a:off x="2570123" y="2191486"/>
                <a:ext cx="73305" cy="11068"/>
              </a:xfrm>
              <a:custGeom>
                <a:avLst/>
                <a:gdLst>
                  <a:gd name="connsiteX0" fmla="*/ 52 w 73305"/>
                  <a:gd name="connsiteY0" fmla="*/ -19 h 11068"/>
                  <a:gd name="connsiteX1" fmla="*/ 52 w 73305"/>
                  <a:gd name="connsiteY1" fmla="*/ 11049 h 11068"/>
                  <a:gd name="connsiteX2" fmla="*/ 73358 w 73305"/>
                  <a:gd name="connsiteY2" fmla="*/ 11049 h 11068"/>
                  <a:gd name="connsiteX3" fmla="*/ 73358 w 73305"/>
                  <a:gd name="connsiteY3" fmla="*/ -1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5" h="11068">
                    <a:moveTo>
                      <a:pt x="52" y="-19"/>
                    </a:moveTo>
                    <a:lnTo>
                      <a:pt x="52" y="11049"/>
                    </a:lnTo>
                    <a:lnTo>
                      <a:pt x="73358" y="11049"/>
                    </a:lnTo>
                    <a:lnTo>
                      <a:pt x="73358" y="-1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41" name="Graphic 2011">
              <a:extLst>
                <a:ext uri="{FF2B5EF4-FFF2-40B4-BE49-F238E27FC236}">
                  <a16:creationId xmlns:a16="http://schemas.microsoft.com/office/drawing/2014/main" id="{35CD0790-2C26-9D17-48FA-3AC49AAAC466}"/>
                </a:ext>
              </a:extLst>
            </p:cNvPr>
            <p:cNvGrpSpPr/>
            <p:nvPr/>
          </p:nvGrpSpPr>
          <p:grpSpPr>
            <a:xfrm>
              <a:off x="2594269" y="2156132"/>
              <a:ext cx="108233" cy="81783"/>
              <a:chOff x="2594269" y="2156132"/>
              <a:chExt cx="108233" cy="81783"/>
            </a:xfrm>
            <a:solidFill>
              <a:srgbClr val="999999"/>
            </a:solidFill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55CB124-0A3F-0EA4-3D04-9E61FF3AAAB3}"/>
                  </a:ext>
                </a:extLst>
              </p:cNvPr>
              <p:cNvSpPr/>
              <p:nvPr/>
            </p:nvSpPr>
            <p:spPr>
              <a:xfrm>
                <a:off x="2612961" y="2169188"/>
                <a:ext cx="73887" cy="55791"/>
              </a:xfrm>
              <a:custGeom>
                <a:avLst/>
                <a:gdLst>
                  <a:gd name="connsiteX0" fmla="*/ 73941 w 73887"/>
                  <a:gd name="connsiteY0" fmla="*/ 27931 h 55791"/>
                  <a:gd name="connsiteX1" fmla="*/ 54 w 73887"/>
                  <a:gd name="connsiteY1" fmla="*/ -19 h 55791"/>
                  <a:gd name="connsiteX2" fmla="*/ 24435 w 73887"/>
                  <a:gd name="connsiteY2" fmla="*/ 27931 h 55791"/>
                  <a:gd name="connsiteX3" fmla="*/ 54 w 73887"/>
                  <a:gd name="connsiteY3" fmla="*/ 55772 h 5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91">
                    <a:moveTo>
                      <a:pt x="73941" y="27931"/>
                    </a:moveTo>
                    <a:lnTo>
                      <a:pt x="54" y="-19"/>
                    </a:lnTo>
                    <a:lnTo>
                      <a:pt x="24435" y="27931"/>
                    </a:lnTo>
                    <a:lnTo>
                      <a:pt x="54" y="5577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10DED84B-6271-15E7-EA10-110B0F49A2A4}"/>
                  </a:ext>
                </a:extLst>
              </p:cNvPr>
              <p:cNvSpPr/>
              <p:nvPr/>
            </p:nvSpPr>
            <p:spPr>
              <a:xfrm>
                <a:off x="2594269" y="2156132"/>
                <a:ext cx="108233" cy="81783"/>
              </a:xfrm>
              <a:custGeom>
                <a:avLst/>
                <a:gdLst>
                  <a:gd name="connsiteX0" fmla="*/ 54 w 108233"/>
                  <a:gd name="connsiteY0" fmla="*/ -19 h 81783"/>
                  <a:gd name="connsiteX1" fmla="*/ 35842 w 108233"/>
                  <a:gd name="connsiteY1" fmla="*/ 40942 h 81783"/>
                  <a:gd name="connsiteX2" fmla="*/ 54 w 108233"/>
                  <a:gd name="connsiteY2" fmla="*/ 81764 h 81783"/>
                  <a:gd name="connsiteX3" fmla="*/ 108287 w 108233"/>
                  <a:gd name="connsiteY3" fmla="*/ 40942 h 81783"/>
                  <a:gd name="connsiteX4" fmla="*/ 90610 w 108233"/>
                  <a:gd name="connsiteY4" fmla="*/ 45255 h 81783"/>
                  <a:gd name="connsiteX5" fmla="*/ 90758 w 108233"/>
                  <a:gd name="connsiteY5" fmla="*/ 35769 h 81783"/>
                  <a:gd name="connsiteX6" fmla="*/ 108287 w 108233"/>
                  <a:gd name="connsiteY6" fmla="*/ 40942 h 81783"/>
                  <a:gd name="connsiteX7" fmla="*/ 94636 w 108233"/>
                  <a:gd name="connsiteY7" fmla="*/ 35769 h 81783"/>
                  <a:gd name="connsiteX8" fmla="*/ 37425 w 108233"/>
                  <a:gd name="connsiteY8" fmla="*/ 25996 h 81783"/>
                  <a:gd name="connsiteX9" fmla="*/ 89315 w 108233"/>
                  <a:gd name="connsiteY9" fmla="*/ 45689 h 81783"/>
                  <a:gd name="connsiteX10" fmla="*/ 34407 w 108233"/>
                  <a:gd name="connsiteY10" fmla="*/ 59194 h 81783"/>
                  <a:gd name="connsiteX11" fmla="*/ 50502 w 108233"/>
                  <a:gd name="connsiteY11" fmla="*/ 40942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54" y="-19"/>
                    </a:moveTo>
                    <a:lnTo>
                      <a:pt x="35842" y="40942"/>
                    </a:lnTo>
                    <a:lnTo>
                      <a:pt x="54" y="81764"/>
                    </a:lnTo>
                    <a:lnTo>
                      <a:pt x="108287" y="40942"/>
                    </a:lnTo>
                    <a:lnTo>
                      <a:pt x="90610" y="45255"/>
                    </a:lnTo>
                    <a:lnTo>
                      <a:pt x="90758" y="35769"/>
                    </a:lnTo>
                    <a:lnTo>
                      <a:pt x="108287" y="40942"/>
                    </a:lnTo>
                    <a:lnTo>
                      <a:pt x="94636" y="35769"/>
                    </a:lnTo>
                    <a:close/>
                    <a:moveTo>
                      <a:pt x="37425" y="25996"/>
                    </a:moveTo>
                    <a:lnTo>
                      <a:pt x="89315" y="45689"/>
                    </a:lnTo>
                    <a:lnTo>
                      <a:pt x="34407" y="59194"/>
                    </a:lnTo>
                    <a:lnTo>
                      <a:pt x="50502" y="4094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44" name="Graphic 2011">
              <a:extLst>
                <a:ext uri="{FF2B5EF4-FFF2-40B4-BE49-F238E27FC236}">
                  <a16:creationId xmlns:a16="http://schemas.microsoft.com/office/drawing/2014/main" id="{E0938C3C-E87F-523C-9E9E-64849414DD55}"/>
                </a:ext>
              </a:extLst>
            </p:cNvPr>
            <p:cNvGrpSpPr/>
            <p:nvPr/>
          </p:nvGrpSpPr>
          <p:grpSpPr>
            <a:xfrm>
              <a:off x="3734364" y="4267045"/>
              <a:ext cx="73203" cy="11061"/>
              <a:chOff x="3734364" y="4267045"/>
              <a:chExt cx="73203" cy="11061"/>
            </a:xfrm>
            <a:solidFill>
              <a:srgbClr val="999999"/>
            </a:solidFill>
          </p:grpSpPr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CBDC58C8-538D-9E44-9A1C-6B7F9807D58D}"/>
                  </a:ext>
                </a:extLst>
              </p:cNvPr>
              <p:cNvSpPr/>
              <p:nvPr/>
            </p:nvSpPr>
            <p:spPr>
              <a:xfrm>
                <a:off x="3734364" y="4272631"/>
                <a:ext cx="73203" cy="19471"/>
              </a:xfrm>
              <a:custGeom>
                <a:avLst/>
                <a:gdLst>
                  <a:gd name="connsiteX0" fmla="*/ 96 w 73203"/>
                  <a:gd name="connsiteY0" fmla="*/ 59 h 19471"/>
                  <a:gd name="connsiteX1" fmla="*/ 73300 w 73203"/>
                  <a:gd name="connsiteY1" fmla="*/ 5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59"/>
                    </a:moveTo>
                    <a:cubicBezTo>
                      <a:pt x="38144" y="59"/>
                      <a:pt x="41691" y="59"/>
                      <a:pt x="73300" y="5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7B0D35CD-35C2-84CB-0D36-69305C3DD266}"/>
                  </a:ext>
                </a:extLst>
              </p:cNvPr>
              <p:cNvSpPr/>
              <p:nvPr/>
            </p:nvSpPr>
            <p:spPr>
              <a:xfrm>
                <a:off x="3734386" y="4267045"/>
                <a:ext cx="73158" cy="11061"/>
              </a:xfrm>
              <a:custGeom>
                <a:avLst/>
                <a:gdLst>
                  <a:gd name="connsiteX0" fmla="*/ 96 w 73158"/>
                  <a:gd name="connsiteY0" fmla="*/ 59 h 11061"/>
                  <a:gd name="connsiteX1" fmla="*/ 96 w 73158"/>
                  <a:gd name="connsiteY1" fmla="*/ 11120 h 11061"/>
                  <a:gd name="connsiteX2" fmla="*/ 73255 w 73158"/>
                  <a:gd name="connsiteY2" fmla="*/ 11120 h 11061"/>
                  <a:gd name="connsiteX3" fmla="*/ 73255 w 73158"/>
                  <a:gd name="connsiteY3" fmla="*/ 59 h 1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1">
                    <a:moveTo>
                      <a:pt x="96" y="59"/>
                    </a:moveTo>
                    <a:lnTo>
                      <a:pt x="96" y="11120"/>
                    </a:lnTo>
                    <a:lnTo>
                      <a:pt x="73255" y="11120"/>
                    </a:lnTo>
                    <a:lnTo>
                      <a:pt x="73255" y="5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47" name="Graphic 2011">
              <a:extLst>
                <a:ext uri="{FF2B5EF4-FFF2-40B4-BE49-F238E27FC236}">
                  <a16:creationId xmlns:a16="http://schemas.microsoft.com/office/drawing/2014/main" id="{CEBC95B0-0DCD-4073-A192-B0CD41377557}"/>
                </a:ext>
              </a:extLst>
            </p:cNvPr>
            <p:cNvGrpSpPr/>
            <p:nvPr/>
          </p:nvGrpSpPr>
          <p:grpSpPr>
            <a:xfrm>
              <a:off x="3758385" y="4231684"/>
              <a:ext cx="108380" cy="81784"/>
              <a:chOff x="3758385" y="4231684"/>
              <a:chExt cx="108380" cy="81784"/>
            </a:xfrm>
            <a:solidFill>
              <a:srgbClr val="999999"/>
            </a:solidFill>
          </p:grpSpPr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C952D4EC-D678-9169-6E93-87F4EFB207D7}"/>
                  </a:ext>
                </a:extLst>
              </p:cNvPr>
              <p:cNvSpPr/>
              <p:nvPr/>
            </p:nvSpPr>
            <p:spPr>
              <a:xfrm>
                <a:off x="3777173" y="4244688"/>
                <a:ext cx="73887" cy="55783"/>
              </a:xfrm>
              <a:custGeom>
                <a:avLst/>
                <a:gdLst>
                  <a:gd name="connsiteX0" fmla="*/ 73985 w 73887"/>
                  <a:gd name="connsiteY0" fmla="*/ 28002 h 55783"/>
                  <a:gd name="connsiteX1" fmla="*/ 98 w 73887"/>
                  <a:gd name="connsiteY1" fmla="*/ 59 h 55783"/>
                  <a:gd name="connsiteX2" fmla="*/ 24487 w 73887"/>
                  <a:gd name="connsiteY2" fmla="*/ 28002 h 55783"/>
                  <a:gd name="connsiteX3" fmla="*/ 98 w 73887"/>
                  <a:gd name="connsiteY3" fmla="*/ 55843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8002"/>
                    </a:moveTo>
                    <a:lnTo>
                      <a:pt x="98" y="59"/>
                    </a:lnTo>
                    <a:lnTo>
                      <a:pt x="24487" y="28002"/>
                    </a:lnTo>
                    <a:lnTo>
                      <a:pt x="98" y="5584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89CEA36-5700-F504-A2BE-5C66DEB312F6}"/>
                  </a:ext>
                </a:extLst>
              </p:cNvPr>
              <p:cNvSpPr/>
              <p:nvPr/>
            </p:nvSpPr>
            <p:spPr>
              <a:xfrm>
                <a:off x="3758385" y="4231684"/>
                <a:ext cx="108380" cy="81784"/>
              </a:xfrm>
              <a:custGeom>
                <a:avLst/>
                <a:gdLst>
                  <a:gd name="connsiteX0" fmla="*/ 245 w 108380"/>
                  <a:gd name="connsiteY0" fmla="*/ 59 h 81784"/>
                  <a:gd name="connsiteX1" fmla="*/ 35894 w 108380"/>
                  <a:gd name="connsiteY1" fmla="*/ 41021 h 81784"/>
                  <a:gd name="connsiteX2" fmla="*/ 98 w 108380"/>
                  <a:gd name="connsiteY2" fmla="*/ 81843 h 81784"/>
                  <a:gd name="connsiteX3" fmla="*/ 108479 w 108380"/>
                  <a:gd name="connsiteY3" fmla="*/ 41021 h 81784"/>
                  <a:gd name="connsiteX4" fmla="*/ 90802 w 108380"/>
                  <a:gd name="connsiteY4" fmla="*/ 45334 h 81784"/>
                  <a:gd name="connsiteX5" fmla="*/ 90802 w 108380"/>
                  <a:gd name="connsiteY5" fmla="*/ 35847 h 81784"/>
                  <a:gd name="connsiteX6" fmla="*/ 108479 w 108380"/>
                  <a:gd name="connsiteY6" fmla="*/ 41021 h 81784"/>
                  <a:gd name="connsiteX7" fmla="*/ 94680 w 108380"/>
                  <a:gd name="connsiteY7" fmla="*/ 35847 h 81784"/>
                  <a:gd name="connsiteX8" fmla="*/ 37763 w 108380"/>
                  <a:gd name="connsiteY8" fmla="*/ 26221 h 81784"/>
                  <a:gd name="connsiteX9" fmla="*/ 89506 w 108380"/>
                  <a:gd name="connsiteY9" fmla="*/ 45768 h 81784"/>
                  <a:gd name="connsiteX10" fmla="*/ 34738 w 108380"/>
                  <a:gd name="connsiteY10" fmla="*/ 59132 h 81784"/>
                  <a:gd name="connsiteX11" fmla="*/ 50693 w 108380"/>
                  <a:gd name="connsiteY11" fmla="*/ 41021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245" y="59"/>
                    </a:moveTo>
                    <a:lnTo>
                      <a:pt x="35894" y="41021"/>
                    </a:lnTo>
                    <a:lnTo>
                      <a:pt x="98" y="81843"/>
                    </a:lnTo>
                    <a:lnTo>
                      <a:pt x="108479" y="41021"/>
                    </a:lnTo>
                    <a:lnTo>
                      <a:pt x="90802" y="45334"/>
                    </a:lnTo>
                    <a:lnTo>
                      <a:pt x="90802" y="35847"/>
                    </a:lnTo>
                    <a:lnTo>
                      <a:pt x="108479" y="41021"/>
                    </a:lnTo>
                    <a:lnTo>
                      <a:pt x="94680" y="35847"/>
                    </a:lnTo>
                    <a:close/>
                    <a:moveTo>
                      <a:pt x="37763" y="26221"/>
                    </a:moveTo>
                    <a:lnTo>
                      <a:pt x="89506" y="45768"/>
                    </a:lnTo>
                    <a:lnTo>
                      <a:pt x="34738" y="59132"/>
                    </a:lnTo>
                    <a:lnTo>
                      <a:pt x="50693" y="4102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50" name="Graphic 2011">
              <a:extLst>
                <a:ext uri="{FF2B5EF4-FFF2-40B4-BE49-F238E27FC236}">
                  <a16:creationId xmlns:a16="http://schemas.microsoft.com/office/drawing/2014/main" id="{9596428A-DDAF-5FCF-A3B4-523C57790D4A}"/>
                </a:ext>
              </a:extLst>
            </p:cNvPr>
            <p:cNvGrpSpPr/>
            <p:nvPr/>
          </p:nvGrpSpPr>
          <p:grpSpPr>
            <a:xfrm>
              <a:off x="3734364" y="3955563"/>
              <a:ext cx="73203" cy="11068"/>
              <a:chOff x="3734364" y="3955563"/>
              <a:chExt cx="73203" cy="11068"/>
            </a:xfrm>
            <a:solidFill>
              <a:srgbClr val="999999"/>
            </a:solidFill>
          </p:grpSpPr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7D689BA5-4567-EB1B-4EEA-4715F283C055}"/>
                  </a:ext>
                </a:extLst>
              </p:cNvPr>
              <p:cNvSpPr/>
              <p:nvPr/>
            </p:nvSpPr>
            <p:spPr>
              <a:xfrm>
                <a:off x="3734364" y="3961082"/>
                <a:ext cx="73203" cy="19471"/>
              </a:xfrm>
              <a:custGeom>
                <a:avLst/>
                <a:gdLst>
                  <a:gd name="connsiteX0" fmla="*/ 96 w 73203"/>
                  <a:gd name="connsiteY0" fmla="*/ 47 h 19471"/>
                  <a:gd name="connsiteX1" fmla="*/ 73300 w 73203"/>
                  <a:gd name="connsiteY1" fmla="*/ 47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47"/>
                    </a:moveTo>
                    <a:cubicBezTo>
                      <a:pt x="38144" y="47"/>
                      <a:pt x="41691" y="47"/>
                      <a:pt x="73300" y="47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EB677376-4E09-D9FA-CC67-DF77D12F7053}"/>
                  </a:ext>
                </a:extLst>
              </p:cNvPr>
              <p:cNvSpPr/>
              <p:nvPr/>
            </p:nvSpPr>
            <p:spPr>
              <a:xfrm>
                <a:off x="3734386" y="3955563"/>
                <a:ext cx="73158" cy="11068"/>
              </a:xfrm>
              <a:custGeom>
                <a:avLst/>
                <a:gdLst>
                  <a:gd name="connsiteX0" fmla="*/ 96 w 73158"/>
                  <a:gd name="connsiteY0" fmla="*/ 47 h 11068"/>
                  <a:gd name="connsiteX1" fmla="*/ 96 w 73158"/>
                  <a:gd name="connsiteY1" fmla="*/ 11116 h 11068"/>
                  <a:gd name="connsiteX2" fmla="*/ 73255 w 73158"/>
                  <a:gd name="connsiteY2" fmla="*/ 11116 h 11068"/>
                  <a:gd name="connsiteX3" fmla="*/ 73255 w 73158"/>
                  <a:gd name="connsiteY3" fmla="*/ 47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96" y="47"/>
                    </a:moveTo>
                    <a:lnTo>
                      <a:pt x="96" y="11116"/>
                    </a:lnTo>
                    <a:lnTo>
                      <a:pt x="73255" y="11116"/>
                    </a:lnTo>
                    <a:lnTo>
                      <a:pt x="73255" y="4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53" name="Graphic 2011">
              <a:extLst>
                <a:ext uri="{FF2B5EF4-FFF2-40B4-BE49-F238E27FC236}">
                  <a16:creationId xmlns:a16="http://schemas.microsoft.com/office/drawing/2014/main" id="{5C619660-A0A6-785E-4670-DCEF738FD0C7}"/>
                </a:ext>
              </a:extLst>
            </p:cNvPr>
            <p:cNvGrpSpPr/>
            <p:nvPr/>
          </p:nvGrpSpPr>
          <p:grpSpPr>
            <a:xfrm>
              <a:off x="3758385" y="3920209"/>
              <a:ext cx="108380" cy="81784"/>
              <a:chOff x="3758385" y="3920209"/>
              <a:chExt cx="108380" cy="81784"/>
            </a:xfrm>
            <a:solidFill>
              <a:srgbClr val="999999"/>
            </a:solidFill>
          </p:grpSpPr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A11BB2A-3178-F2B2-6F37-45F5E1755CC6}"/>
                  </a:ext>
                </a:extLst>
              </p:cNvPr>
              <p:cNvSpPr/>
              <p:nvPr/>
            </p:nvSpPr>
            <p:spPr>
              <a:xfrm>
                <a:off x="3777173" y="3933198"/>
                <a:ext cx="73887" cy="55783"/>
              </a:xfrm>
              <a:custGeom>
                <a:avLst/>
                <a:gdLst>
                  <a:gd name="connsiteX0" fmla="*/ 73985 w 73887"/>
                  <a:gd name="connsiteY0" fmla="*/ 27991 h 55783"/>
                  <a:gd name="connsiteX1" fmla="*/ 98 w 73887"/>
                  <a:gd name="connsiteY1" fmla="*/ 47 h 55783"/>
                  <a:gd name="connsiteX2" fmla="*/ 24487 w 73887"/>
                  <a:gd name="connsiteY2" fmla="*/ 27991 h 55783"/>
                  <a:gd name="connsiteX3" fmla="*/ 98 w 73887"/>
                  <a:gd name="connsiteY3" fmla="*/ 55831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7991"/>
                    </a:moveTo>
                    <a:lnTo>
                      <a:pt x="98" y="47"/>
                    </a:lnTo>
                    <a:lnTo>
                      <a:pt x="24487" y="27991"/>
                    </a:lnTo>
                    <a:lnTo>
                      <a:pt x="98" y="5583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69DBD102-51EE-5584-DA45-A72B72F8E140}"/>
                  </a:ext>
                </a:extLst>
              </p:cNvPr>
              <p:cNvSpPr/>
              <p:nvPr/>
            </p:nvSpPr>
            <p:spPr>
              <a:xfrm>
                <a:off x="3758385" y="3920209"/>
                <a:ext cx="108380" cy="81784"/>
              </a:xfrm>
              <a:custGeom>
                <a:avLst/>
                <a:gdLst>
                  <a:gd name="connsiteX0" fmla="*/ 245 w 108380"/>
                  <a:gd name="connsiteY0" fmla="*/ 47 h 81784"/>
                  <a:gd name="connsiteX1" fmla="*/ 35894 w 108380"/>
                  <a:gd name="connsiteY1" fmla="*/ 41009 h 81784"/>
                  <a:gd name="connsiteX2" fmla="*/ 98 w 108380"/>
                  <a:gd name="connsiteY2" fmla="*/ 81831 h 81784"/>
                  <a:gd name="connsiteX3" fmla="*/ 108479 w 108380"/>
                  <a:gd name="connsiteY3" fmla="*/ 41009 h 81784"/>
                  <a:gd name="connsiteX4" fmla="*/ 90802 w 108380"/>
                  <a:gd name="connsiteY4" fmla="*/ 45322 h 81784"/>
                  <a:gd name="connsiteX5" fmla="*/ 90802 w 108380"/>
                  <a:gd name="connsiteY5" fmla="*/ 35836 h 81784"/>
                  <a:gd name="connsiteX6" fmla="*/ 108479 w 108380"/>
                  <a:gd name="connsiteY6" fmla="*/ 41009 h 81784"/>
                  <a:gd name="connsiteX7" fmla="*/ 94680 w 108380"/>
                  <a:gd name="connsiteY7" fmla="*/ 35836 h 81784"/>
                  <a:gd name="connsiteX8" fmla="*/ 37616 w 108380"/>
                  <a:gd name="connsiteY8" fmla="*/ 26063 h 81784"/>
                  <a:gd name="connsiteX9" fmla="*/ 89506 w 108380"/>
                  <a:gd name="connsiteY9" fmla="*/ 45756 h 81784"/>
                  <a:gd name="connsiteX10" fmla="*/ 34738 w 108380"/>
                  <a:gd name="connsiteY10" fmla="*/ 59120 h 81784"/>
                  <a:gd name="connsiteX11" fmla="*/ 50693 w 108380"/>
                  <a:gd name="connsiteY11" fmla="*/ 41009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245" y="47"/>
                    </a:moveTo>
                    <a:lnTo>
                      <a:pt x="35894" y="41009"/>
                    </a:lnTo>
                    <a:lnTo>
                      <a:pt x="98" y="81831"/>
                    </a:lnTo>
                    <a:lnTo>
                      <a:pt x="108479" y="41009"/>
                    </a:lnTo>
                    <a:lnTo>
                      <a:pt x="90802" y="45322"/>
                    </a:lnTo>
                    <a:lnTo>
                      <a:pt x="90802" y="35836"/>
                    </a:lnTo>
                    <a:lnTo>
                      <a:pt x="108479" y="41009"/>
                    </a:lnTo>
                    <a:lnTo>
                      <a:pt x="94680" y="35836"/>
                    </a:lnTo>
                    <a:close/>
                    <a:moveTo>
                      <a:pt x="37616" y="26063"/>
                    </a:moveTo>
                    <a:lnTo>
                      <a:pt x="89506" y="45756"/>
                    </a:lnTo>
                    <a:lnTo>
                      <a:pt x="34738" y="59120"/>
                    </a:lnTo>
                    <a:lnTo>
                      <a:pt x="50693" y="410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56" name="Graphic 2011">
              <a:extLst>
                <a:ext uri="{FF2B5EF4-FFF2-40B4-BE49-F238E27FC236}">
                  <a16:creationId xmlns:a16="http://schemas.microsoft.com/office/drawing/2014/main" id="{D48ED272-E4AB-F8D7-DB2D-291105EA6FB4}"/>
                </a:ext>
              </a:extLst>
            </p:cNvPr>
            <p:cNvGrpSpPr/>
            <p:nvPr/>
          </p:nvGrpSpPr>
          <p:grpSpPr>
            <a:xfrm>
              <a:off x="3734364" y="3664502"/>
              <a:ext cx="73203" cy="11061"/>
              <a:chOff x="3734364" y="3664502"/>
              <a:chExt cx="73203" cy="11061"/>
            </a:xfrm>
            <a:solidFill>
              <a:srgbClr val="999999"/>
            </a:solidFill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D1753BDD-75CE-5C06-8C61-F5064A046A88}"/>
                  </a:ext>
                </a:extLst>
              </p:cNvPr>
              <p:cNvSpPr/>
              <p:nvPr/>
            </p:nvSpPr>
            <p:spPr>
              <a:xfrm>
                <a:off x="3734364" y="3670037"/>
                <a:ext cx="73203" cy="19471"/>
              </a:xfrm>
              <a:custGeom>
                <a:avLst/>
                <a:gdLst>
                  <a:gd name="connsiteX0" fmla="*/ 96 w 73203"/>
                  <a:gd name="connsiteY0" fmla="*/ 36 h 19471"/>
                  <a:gd name="connsiteX1" fmla="*/ 73300 w 73203"/>
                  <a:gd name="connsiteY1" fmla="*/ 36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36"/>
                    </a:moveTo>
                    <a:cubicBezTo>
                      <a:pt x="38144" y="36"/>
                      <a:pt x="41691" y="36"/>
                      <a:pt x="73300" y="36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619D4916-2162-6F94-FAC4-8A9AA3D96E3C}"/>
                  </a:ext>
                </a:extLst>
              </p:cNvPr>
              <p:cNvSpPr/>
              <p:nvPr/>
            </p:nvSpPr>
            <p:spPr>
              <a:xfrm>
                <a:off x="3734386" y="3664502"/>
                <a:ext cx="73158" cy="11061"/>
              </a:xfrm>
              <a:custGeom>
                <a:avLst/>
                <a:gdLst>
                  <a:gd name="connsiteX0" fmla="*/ 96 w 73158"/>
                  <a:gd name="connsiteY0" fmla="*/ 36 h 11061"/>
                  <a:gd name="connsiteX1" fmla="*/ 96 w 73158"/>
                  <a:gd name="connsiteY1" fmla="*/ 11098 h 11061"/>
                  <a:gd name="connsiteX2" fmla="*/ 73255 w 73158"/>
                  <a:gd name="connsiteY2" fmla="*/ 11098 h 11061"/>
                  <a:gd name="connsiteX3" fmla="*/ 73255 w 73158"/>
                  <a:gd name="connsiteY3" fmla="*/ 36 h 1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1">
                    <a:moveTo>
                      <a:pt x="96" y="36"/>
                    </a:moveTo>
                    <a:lnTo>
                      <a:pt x="96" y="11098"/>
                    </a:lnTo>
                    <a:lnTo>
                      <a:pt x="73255" y="11098"/>
                    </a:lnTo>
                    <a:lnTo>
                      <a:pt x="73255" y="3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59" name="Graphic 2011">
              <a:extLst>
                <a:ext uri="{FF2B5EF4-FFF2-40B4-BE49-F238E27FC236}">
                  <a16:creationId xmlns:a16="http://schemas.microsoft.com/office/drawing/2014/main" id="{3F61D194-CFED-8CB3-0921-ABC790DB0397}"/>
                </a:ext>
              </a:extLst>
            </p:cNvPr>
            <p:cNvGrpSpPr/>
            <p:nvPr/>
          </p:nvGrpSpPr>
          <p:grpSpPr>
            <a:xfrm>
              <a:off x="3758385" y="3629141"/>
              <a:ext cx="108380" cy="81784"/>
              <a:chOff x="3758385" y="3629141"/>
              <a:chExt cx="108380" cy="81784"/>
            </a:xfrm>
            <a:solidFill>
              <a:srgbClr val="999999"/>
            </a:solidFill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FD37BAE-CFF3-72D2-FDD9-F0DD7EE7B781}"/>
                  </a:ext>
                </a:extLst>
              </p:cNvPr>
              <p:cNvSpPr/>
              <p:nvPr/>
            </p:nvSpPr>
            <p:spPr>
              <a:xfrm>
                <a:off x="3777173" y="3642152"/>
                <a:ext cx="73887" cy="55783"/>
              </a:xfrm>
              <a:custGeom>
                <a:avLst/>
                <a:gdLst>
                  <a:gd name="connsiteX0" fmla="*/ 73985 w 73887"/>
                  <a:gd name="connsiteY0" fmla="*/ 27980 h 55783"/>
                  <a:gd name="connsiteX1" fmla="*/ 98 w 73887"/>
                  <a:gd name="connsiteY1" fmla="*/ 36 h 55783"/>
                  <a:gd name="connsiteX2" fmla="*/ 24487 w 73887"/>
                  <a:gd name="connsiteY2" fmla="*/ 27980 h 55783"/>
                  <a:gd name="connsiteX3" fmla="*/ 98 w 73887"/>
                  <a:gd name="connsiteY3" fmla="*/ 55820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7980"/>
                    </a:moveTo>
                    <a:lnTo>
                      <a:pt x="98" y="36"/>
                    </a:lnTo>
                    <a:lnTo>
                      <a:pt x="24487" y="27980"/>
                    </a:lnTo>
                    <a:lnTo>
                      <a:pt x="98" y="55820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5B0F987-6CD1-018C-2648-AC46026CBD4B}"/>
                  </a:ext>
                </a:extLst>
              </p:cNvPr>
              <p:cNvSpPr/>
              <p:nvPr/>
            </p:nvSpPr>
            <p:spPr>
              <a:xfrm>
                <a:off x="3758385" y="3629141"/>
                <a:ext cx="108380" cy="81784"/>
              </a:xfrm>
              <a:custGeom>
                <a:avLst/>
                <a:gdLst>
                  <a:gd name="connsiteX0" fmla="*/ 245 w 108380"/>
                  <a:gd name="connsiteY0" fmla="*/ 36 h 81784"/>
                  <a:gd name="connsiteX1" fmla="*/ 35894 w 108380"/>
                  <a:gd name="connsiteY1" fmla="*/ 40998 h 81784"/>
                  <a:gd name="connsiteX2" fmla="*/ 98 w 108380"/>
                  <a:gd name="connsiteY2" fmla="*/ 81820 h 81784"/>
                  <a:gd name="connsiteX3" fmla="*/ 108479 w 108380"/>
                  <a:gd name="connsiteY3" fmla="*/ 40998 h 81784"/>
                  <a:gd name="connsiteX4" fmla="*/ 90802 w 108380"/>
                  <a:gd name="connsiteY4" fmla="*/ 45458 h 81784"/>
                  <a:gd name="connsiteX5" fmla="*/ 90802 w 108380"/>
                  <a:gd name="connsiteY5" fmla="*/ 35825 h 81784"/>
                  <a:gd name="connsiteX6" fmla="*/ 108479 w 108380"/>
                  <a:gd name="connsiteY6" fmla="*/ 40998 h 81784"/>
                  <a:gd name="connsiteX7" fmla="*/ 94680 w 108380"/>
                  <a:gd name="connsiteY7" fmla="*/ 35825 h 81784"/>
                  <a:gd name="connsiteX8" fmla="*/ 37763 w 108380"/>
                  <a:gd name="connsiteY8" fmla="*/ 26199 h 81784"/>
                  <a:gd name="connsiteX9" fmla="*/ 89506 w 108380"/>
                  <a:gd name="connsiteY9" fmla="*/ 45745 h 81784"/>
                  <a:gd name="connsiteX10" fmla="*/ 34599 w 108380"/>
                  <a:gd name="connsiteY10" fmla="*/ 59257 h 81784"/>
                  <a:gd name="connsiteX11" fmla="*/ 50693 w 108380"/>
                  <a:gd name="connsiteY11" fmla="*/ 40998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245" y="36"/>
                    </a:moveTo>
                    <a:lnTo>
                      <a:pt x="35894" y="40998"/>
                    </a:lnTo>
                    <a:lnTo>
                      <a:pt x="98" y="81820"/>
                    </a:lnTo>
                    <a:lnTo>
                      <a:pt x="108479" y="40998"/>
                    </a:lnTo>
                    <a:lnTo>
                      <a:pt x="90802" y="45458"/>
                    </a:lnTo>
                    <a:lnTo>
                      <a:pt x="90802" y="35825"/>
                    </a:lnTo>
                    <a:lnTo>
                      <a:pt x="108479" y="40998"/>
                    </a:lnTo>
                    <a:lnTo>
                      <a:pt x="94680" y="35825"/>
                    </a:lnTo>
                    <a:close/>
                    <a:moveTo>
                      <a:pt x="37763" y="26199"/>
                    </a:moveTo>
                    <a:lnTo>
                      <a:pt x="89506" y="45745"/>
                    </a:lnTo>
                    <a:lnTo>
                      <a:pt x="34599" y="59257"/>
                    </a:lnTo>
                    <a:lnTo>
                      <a:pt x="50693" y="409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62" name="Graphic 2011">
              <a:extLst>
                <a:ext uri="{FF2B5EF4-FFF2-40B4-BE49-F238E27FC236}">
                  <a16:creationId xmlns:a16="http://schemas.microsoft.com/office/drawing/2014/main" id="{5E732D12-2120-D53A-D53A-B6FC11D7CBE5}"/>
                </a:ext>
              </a:extLst>
            </p:cNvPr>
            <p:cNvGrpSpPr/>
            <p:nvPr/>
          </p:nvGrpSpPr>
          <p:grpSpPr>
            <a:xfrm>
              <a:off x="3734364" y="3369983"/>
              <a:ext cx="73203" cy="11068"/>
              <a:chOff x="3734364" y="3369983"/>
              <a:chExt cx="73203" cy="11068"/>
            </a:xfrm>
            <a:solidFill>
              <a:srgbClr val="999999"/>
            </a:solidFill>
          </p:grpSpPr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600CD0EC-8E1C-7514-FB60-73CA6D0948C7}"/>
                  </a:ext>
                </a:extLst>
              </p:cNvPr>
              <p:cNvSpPr/>
              <p:nvPr/>
            </p:nvSpPr>
            <p:spPr>
              <a:xfrm>
                <a:off x="3734364" y="3375561"/>
                <a:ext cx="73203" cy="19471"/>
              </a:xfrm>
              <a:custGeom>
                <a:avLst/>
                <a:gdLst>
                  <a:gd name="connsiteX0" fmla="*/ 96 w 73203"/>
                  <a:gd name="connsiteY0" fmla="*/ 25 h 19471"/>
                  <a:gd name="connsiteX1" fmla="*/ 73300 w 73203"/>
                  <a:gd name="connsiteY1" fmla="*/ 25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25"/>
                    </a:moveTo>
                    <a:cubicBezTo>
                      <a:pt x="38144" y="25"/>
                      <a:pt x="41691" y="25"/>
                      <a:pt x="73300" y="25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E1F4A163-A1EE-82E7-2DCF-E475F9F9A2E2}"/>
                  </a:ext>
                </a:extLst>
              </p:cNvPr>
              <p:cNvSpPr/>
              <p:nvPr/>
            </p:nvSpPr>
            <p:spPr>
              <a:xfrm>
                <a:off x="3734386" y="3369983"/>
                <a:ext cx="73158" cy="11068"/>
              </a:xfrm>
              <a:custGeom>
                <a:avLst/>
                <a:gdLst>
                  <a:gd name="connsiteX0" fmla="*/ 96 w 73158"/>
                  <a:gd name="connsiteY0" fmla="*/ 25 h 11068"/>
                  <a:gd name="connsiteX1" fmla="*/ 96 w 73158"/>
                  <a:gd name="connsiteY1" fmla="*/ 11094 h 11068"/>
                  <a:gd name="connsiteX2" fmla="*/ 73255 w 73158"/>
                  <a:gd name="connsiteY2" fmla="*/ 11094 h 11068"/>
                  <a:gd name="connsiteX3" fmla="*/ 73255 w 73158"/>
                  <a:gd name="connsiteY3" fmla="*/ 25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96" y="25"/>
                    </a:moveTo>
                    <a:lnTo>
                      <a:pt x="96" y="11094"/>
                    </a:lnTo>
                    <a:lnTo>
                      <a:pt x="73255" y="11094"/>
                    </a:lnTo>
                    <a:lnTo>
                      <a:pt x="73255" y="2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65" name="Graphic 2011">
              <a:extLst>
                <a:ext uri="{FF2B5EF4-FFF2-40B4-BE49-F238E27FC236}">
                  <a16:creationId xmlns:a16="http://schemas.microsoft.com/office/drawing/2014/main" id="{007F2809-A438-2333-BA21-458A18FB0FCD}"/>
                </a:ext>
              </a:extLst>
            </p:cNvPr>
            <p:cNvGrpSpPr/>
            <p:nvPr/>
          </p:nvGrpSpPr>
          <p:grpSpPr>
            <a:xfrm>
              <a:off x="3758385" y="3334622"/>
              <a:ext cx="108380" cy="81791"/>
              <a:chOff x="3758385" y="3334622"/>
              <a:chExt cx="108380" cy="81791"/>
            </a:xfrm>
            <a:solidFill>
              <a:srgbClr val="999999"/>
            </a:solidFill>
          </p:grpSpPr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2CF812E0-FB28-901F-9370-B93A9C5148CE}"/>
                  </a:ext>
                </a:extLst>
              </p:cNvPr>
              <p:cNvSpPr/>
              <p:nvPr/>
            </p:nvSpPr>
            <p:spPr>
              <a:xfrm>
                <a:off x="3777173" y="3347677"/>
                <a:ext cx="73887" cy="55783"/>
              </a:xfrm>
              <a:custGeom>
                <a:avLst/>
                <a:gdLst>
                  <a:gd name="connsiteX0" fmla="*/ 73985 w 73887"/>
                  <a:gd name="connsiteY0" fmla="*/ 27968 h 55783"/>
                  <a:gd name="connsiteX1" fmla="*/ 98 w 73887"/>
                  <a:gd name="connsiteY1" fmla="*/ 25 h 55783"/>
                  <a:gd name="connsiteX2" fmla="*/ 24487 w 73887"/>
                  <a:gd name="connsiteY2" fmla="*/ 27968 h 55783"/>
                  <a:gd name="connsiteX3" fmla="*/ 98 w 73887"/>
                  <a:gd name="connsiteY3" fmla="*/ 55809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7968"/>
                    </a:moveTo>
                    <a:lnTo>
                      <a:pt x="98" y="25"/>
                    </a:lnTo>
                    <a:lnTo>
                      <a:pt x="24487" y="27968"/>
                    </a:lnTo>
                    <a:lnTo>
                      <a:pt x="98" y="558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1A8C5A89-7931-CAB2-E32B-58BDB5AC1D55}"/>
                  </a:ext>
                </a:extLst>
              </p:cNvPr>
              <p:cNvSpPr/>
              <p:nvPr/>
            </p:nvSpPr>
            <p:spPr>
              <a:xfrm>
                <a:off x="3758385" y="3334622"/>
                <a:ext cx="108380" cy="81791"/>
              </a:xfrm>
              <a:custGeom>
                <a:avLst/>
                <a:gdLst>
                  <a:gd name="connsiteX0" fmla="*/ 245 w 108380"/>
                  <a:gd name="connsiteY0" fmla="*/ 25 h 81791"/>
                  <a:gd name="connsiteX1" fmla="*/ 35894 w 108380"/>
                  <a:gd name="connsiteY1" fmla="*/ 40995 h 81791"/>
                  <a:gd name="connsiteX2" fmla="*/ 98 w 108380"/>
                  <a:gd name="connsiteY2" fmla="*/ 81817 h 81791"/>
                  <a:gd name="connsiteX3" fmla="*/ 108479 w 108380"/>
                  <a:gd name="connsiteY3" fmla="*/ 40995 h 81791"/>
                  <a:gd name="connsiteX4" fmla="*/ 90802 w 108380"/>
                  <a:gd name="connsiteY4" fmla="*/ 45447 h 81791"/>
                  <a:gd name="connsiteX5" fmla="*/ 90802 w 108380"/>
                  <a:gd name="connsiteY5" fmla="*/ 35821 h 81791"/>
                  <a:gd name="connsiteX6" fmla="*/ 108479 w 108380"/>
                  <a:gd name="connsiteY6" fmla="*/ 40995 h 81791"/>
                  <a:gd name="connsiteX7" fmla="*/ 94680 w 108380"/>
                  <a:gd name="connsiteY7" fmla="*/ 35821 h 81791"/>
                  <a:gd name="connsiteX8" fmla="*/ 37763 w 108380"/>
                  <a:gd name="connsiteY8" fmla="*/ 26187 h 81791"/>
                  <a:gd name="connsiteX9" fmla="*/ 89506 w 108380"/>
                  <a:gd name="connsiteY9" fmla="*/ 45734 h 81791"/>
                  <a:gd name="connsiteX10" fmla="*/ 34599 w 108380"/>
                  <a:gd name="connsiteY10" fmla="*/ 59245 h 81791"/>
                  <a:gd name="connsiteX11" fmla="*/ 50693 w 108380"/>
                  <a:gd name="connsiteY11" fmla="*/ 40995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91">
                    <a:moveTo>
                      <a:pt x="245" y="25"/>
                    </a:moveTo>
                    <a:lnTo>
                      <a:pt x="35894" y="40995"/>
                    </a:lnTo>
                    <a:lnTo>
                      <a:pt x="98" y="81817"/>
                    </a:lnTo>
                    <a:lnTo>
                      <a:pt x="108479" y="40995"/>
                    </a:lnTo>
                    <a:lnTo>
                      <a:pt x="90802" y="45447"/>
                    </a:lnTo>
                    <a:lnTo>
                      <a:pt x="90802" y="35821"/>
                    </a:lnTo>
                    <a:lnTo>
                      <a:pt x="108479" y="40995"/>
                    </a:lnTo>
                    <a:lnTo>
                      <a:pt x="94680" y="35821"/>
                    </a:lnTo>
                    <a:close/>
                    <a:moveTo>
                      <a:pt x="37763" y="26187"/>
                    </a:moveTo>
                    <a:lnTo>
                      <a:pt x="89506" y="45734"/>
                    </a:lnTo>
                    <a:lnTo>
                      <a:pt x="34599" y="59245"/>
                    </a:lnTo>
                    <a:lnTo>
                      <a:pt x="50693" y="4099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68" name="Graphic 2011">
              <a:extLst>
                <a:ext uri="{FF2B5EF4-FFF2-40B4-BE49-F238E27FC236}">
                  <a16:creationId xmlns:a16="http://schemas.microsoft.com/office/drawing/2014/main" id="{6A2094D6-B1E8-169F-FFB6-6B2580F0A34B}"/>
                </a:ext>
              </a:extLst>
            </p:cNvPr>
            <p:cNvGrpSpPr/>
            <p:nvPr/>
          </p:nvGrpSpPr>
          <p:grpSpPr>
            <a:xfrm>
              <a:off x="3734364" y="3075611"/>
              <a:ext cx="73203" cy="11068"/>
              <a:chOff x="3734364" y="3075611"/>
              <a:chExt cx="73203" cy="11068"/>
            </a:xfrm>
            <a:solidFill>
              <a:srgbClr val="999999"/>
            </a:solidFill>
          </p:grpSpPr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09343E7-54F5-9701-866E-6CE25E86727B}"/>
                  </a:ext>
                </a:extLst>
              </p:cNvPr>
              <p:cNvSpPr/>
              <p:nvPr/>
            </p:nvSpPr>
            <p:spPr>
              <a:xfrm>
                <a:off x="3734364" y="3081086"/>
                <a:ext cx="73203" cy="19471"/>
              </a:xfrm>
              <a:custGeom>
                <a:avLst/>
                <a:gdLst>
                  <a:gd name="connsiteX0" fmla="*/ 96 w 73203"/>
                  <a:gd name="connsiteY0" fmla="*/ 14 h 19471"/>
                  <a:gd name="connsiteX1" fmla="*/ 73300 w 73203"/>
                  <a:gd name="connsiteY1" fmla="*/ 14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14"/>
                    </a:moveTo>
                    <a:cubicBezTo>
                      <a:pt x="38144" y="14"/>
                      <a:pt x="41691" y="14"/>
                      <a:pt x="73300" y="14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B1929F3D-5113-82B4-A22B-E72E81D94C57}"/>
                  </a:ext>
                </a:extLst>
              </p:cNvPr>
              <p:cNvSpPr/>
              <p:nvPr/>
            </p:nvSpPr>
            <p:spPr>
              <a:xfrm>
                <a:off x="3734386" y="3075611"/>
                <a:ext cx="73158" cy="11068"/>
              </a:xfrm>
              <a:custGeom>
                <a:avLst/>
                <a:gdLst>
                  <a:gd name="connsiteX0" fmla="*/ 96 w 73158"/>
                  <a:gd name="connsiteY0" fmla="*/ 14 h 11068"/>
                  <a:gd name="connsiteX1" fmla="*/ 96 w 73158"/>
                  <a:gd name="connsiteY1" fmla="*/ 11083 h 11068"/>
                  <a:gd name="connsiteX2" fmla="*/ 73255 w 73158"/>
                  <a:gd name="connsiteY2" fmla="*/ 11083 h 11068"/>
                  <a:gd name="connsiteX3" fmla="*/ 73255 w 73158"/>
                  <a:gd name="connsiteY3" fmla="*/ 14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96" y="14"/>
                    </a:moveTo>
                    <a:lnTo>
                      <a:pt x="96" y="11083"/>
                    </a:lnTo>
                    <a:lnTo>
                      <a:pt x="73255" y="11083"/>
                    </a:lnTo>
                    <a:lnTo>
                      <a:pt x="73255" y="14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71" name="Graphic 2011">
              <a:extLst>
                <a:ext uri="{FF2B5EF4-FFF2-40B4-BE49-F238E27FC236}">
                  <a16:creationId xmlns:a16="http://schemas.microsoft.com/office/drawing/2014/main" id="{BBD7A028-2A6D-B92F-E18E-3C16C9C9B459}"/>
                </a:ext>
              </a:extLst>
            </p:cNvPr>
            <p:cNvGrpSpPr/>
            <p:nvPr/>
          </p:nvGrpSpPr>
          <p:grpSpPr>
            <a:xfrm>
              <a:off x="3758385" y="3040249"/>
              <a:ext cx="108380" cy="81644"/>
              <a:chOff x="3758385" y="3040249"/>
              <a:chExt cx="108380" cy="81644"/>
            </a:xfrm>
            <a:solidFill>
              <a:srgbClr val="999999"/>
            </a:solidFill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D16AE1B5-478B-6D79-CFE3-66883B0D34DC}"/>
                  </a:ext>
                </a:extLst>
              </p:cNvPr>
              <p:cNvSpPr/>
              <p:nvPr/>
            </p:nvSpPr>
            <p:spPr>
              <a:xfrm>
                <a:off x="3777173" y="3053202"/>
                <a:ext cx="73887" cy="55783"/>
              </a:xfrm>
              <a:custGeom>
                <a:avLst/>
                <a:gdLst>
                  <a:gd name="connsiteX0" fmla="*/ 73985 w 73887"/>
                  <a:gd name="connsiteY0" fmla="*/ 27957 h 55783"/>
                  <a:gd name="connsiteX1" fmla="*/ 98 w 73887"/>
                  <a:gd name="connsiteY1" fmla="*/ 14 h 55783"/>
                  <a:gd name="connsiteX2" fmla="*/ 24487 w 73887"/>
                  <a:gd name="connsiteY2" fmla="*/ 27957 h 55783"/>
                  <a:gd name="connsiteX3" fmla="*/ 98 w 73887"/>
                  <a:gd name="connsiteY3" fmla="*/ 55798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7957"/>
                    </a:moveTo>
                    <a:lnTo>
                      <a:pt x="98" y="14"/>
                    </a:lnTo>
                    <a:lnTo>
                      <a:pt x="24487" y="27957"/>
                    </a:lnTo>
                    <a:lnTo>
                      <a:pt x="98" y="557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AB3A4B51-396D-1C51-3BBB-24AA16443786}"/>
                  </a:ext>
                </a:extLst>
              </p:cNvPr>
              <p:cNvSpPr/>
              <p:nvPr/>
            </p:nvSpPr>
            <p:spPr>
              <a:xfrm>
                <a:off x="3758385" y="3040249"/>
                <a:ext cx="108380" cy="81644"/>
              </a:xfrm>
              <a:custGeom>
                <a:avLst/>
                <a:gdLst>
                  <a:gd name="connsiteX0" fmla="*/ 245 w 108380"/>
                  <a:gd name="connsiteY0" fmla="*/ 14 h 81644"/>
                  <a:gd name="connsiteX1" fmla="*/ 35894 w 108380"/>
                  <a:gd name="connsiteY1" fmla="*/ 40836 h 81644"/>
                  <a:gd name="connsiteX2" fmla="*/ 98 w 108380"/>
                  <a:gd name="connsiteY2" fmla="*/ 81658 h 81644"/>
                  <a:gd name="connsiteX3" fmla="*/ 108479 w 108380"/>
                  <a:gd name="connsiteY3" fmla="*/ 40983 h 81644"/>
                  <a:gd name="connsiteX4" fmla="*/ 90802 w 108380"/>
                  <a:gd name="connsiteY4" fmla="*/ 45296 h 81644"/>
                  <a:gd name="connsiteX5" fmla="*/ 90802 w 108380"/>
                  <a:gd name="connsiteY5" fmla="*/ 35663 h 81644"/>
                  <a:gd name="connsiteX6" fmla="*/ 108479 w 108380"/>
                  <a:gd name="connsiteY6" fmla="*/ 40983 h 81644"/>
                  <a:gd name="connsiteX7" fmla="*/ 94680 w 108380"/>
                  <a:gd name="connsiteY7" fmla="*/ 35663 h 81644"/>
                  <a:gd name="connsiteX8" fmla="*/ 37616 w 108380"/>
                  <a:gd name="connsiteY8" fmla="*/ 26037 h 81644"/>
                  <a:gd name="connsiteX9" fmla="*/ 89506 w 108380"/>
                  <a:gd name="connsiteY9" fmla="*/ 45723 h 81644"/>
                  <a:gd name="connsiteX10" fmla="*/ 34738 w 108380"/>
                  <a:gd name="connsiteY10" fmla="*/ 59095 h 81644"/>
                  <a:gd name="connsiteX11" fmla="*/ 50693 w 108380"/>
                  <a:gd name="connsiteY11" fmla="*/ 40983 h 8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644">
                    <a:moveTo>
                      <a:pt x="245" y="14"/>
                    </a:moveTo>
                    <a:lnTo>
                      <a:pt x="35894" y="40836"/>
                    </a:lnTo>
                    <a:lnTo>
                      <a:pt x="98" y="81658"/>
                    </a:lnTo>
                    <a:lnTo>
                      <a:pt x="108479" y="40983"/>
                    </a:lnTo>
                    <a:lnTo>
                      <a:pt x="90802" y="45296"/>
                    </a:lnTo>
                    <a:lnTo>
                      <a:pt x="90802" y="35663"/>
                    </a:lnTo>
                    <a:lnTo>
                      <a:pt x="108479" y="40983"/>
                    </a:lnTo>
                    <a:lnTo>
                      <a:pt x="94680" y="35663"/>
                    </a:lnTo>
                    <a:close/>
                    <a:moveTo>
                      <a:pt x="37616" y="26037"/>
                    </a:moveTo>
                    <a:lnTo>
                      <a:pt x="89506" y="45723"/>
                    </a:lnTo>
                    <a:lnTo>
                      <a:pt x="34738" y="59095"/>
                    </a:lnTo>
                    <a:lnTo>
                      <a:pt x="50693" y="4098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74" name="Graphic 2011">
              <a:extLst>
                <a:ext uri="{FF2B5EF4-FFF2-40B4-BE49-F238E27FC236}">
                  <a16:creationId xmlns:a16="http://schemas.microsoft.com/office/drawing/2014/main" id="{5A83A4BF-6125-D340-B25E-4A10E45A65FE}"/>
                </a:ext>
              </a:extLst>
            </p:cNvPr>
            <p:cNvGrpSpPr/>
            <p:nvPr/>
          </p:nvGrpSpPr>
          <p:grpSpPr>
            <a:xfrm>
              <a:off x="3734364" y="2781099"/>
              <a:ext cx="73203" cy="11060"/>
              <a:chOff x="3734364" y="2781099"/>
              <a:chExt cx="73203" cy="11060"/>
            </a:xfrm>
            <a:solidFill>
              <a:srgbClr val="999999"/>
            </a:solidFill>
          </p:grpSpPr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C28F3F0A-1BE9-DB86-AEB0-B44F9EFB3CE8}"/>
                  </a:ext>
                </a:extLst>
              </p:cNvPr>
              <p:cNvSpPr/>
              <p:nvPr/>
            </p:nvSpPr>
            <p:spPr>
              <a:xfrm>
                <a:off x="3734364" y="2786611"/>
                <a:ext cx="73203" cy="19471"/>
              </a:xfrm>
              <a:custGeom>
                <a:avLst/>
                <a:gdLst>
                  <a:gd name="connsiteX0" fmla="*/ 96 w 73203"/>
                  <a:gd name="connsiteY0" fmla="*/ 3 h 19471"/>
                  <a:gd name="connsiteX1" fmla="*/ 73300 w 73203"/>
                  <a:gd name="connsiteY1" fmla="*/ 3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3"/>
                    </a:moveTo>
                    <a:cubicBezTo>
                      <a:pt x="38144" y="3"/>
                      <a:pt x="41691" y="3"/>
                      <a:pt x="73300" y="3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AF403088-A463-833A-7786-ACAEE31CCAC6}"/>
                  </a:ext>
                </a:extLst>
              </p:cNvPr>
              <p:cNvSpPr/>
              <p:nvPr/>
            </p:nvSpPr>
            <p:spPr>
              <a:xfrm>
                <a:off x="3734386" y="2781099"/>
                <a:ext cx="73158" cy="11060"/>
              </a:xfrm>
              <a:custGeom>
                <a:avLst/>
                <a:gdLst>
                  <a:gd name="connsiteX0" fmla="*/ 96 w 73158"/>
                  <a:gd name="connsiteY0" fmla="*/ 3 h 11060"/>
                  <a:gd name="connsiteX1" fmla="*/ 96 w 73158"/>
                  <a:gd name="connsiteY1" fmla="*/ 11064 h 11060"/>
                  <a:gd name="connsiteX2" fmla="*/ 73255 w 73158"/>
                  <a:gd name="connsiteY2" fmla="*/ 11064 h 11060"/>
                  <a:gd name="connsiteX3" fmla="*/ 73255 w 73158"/>
                  <a:gd name="connsiteY3" fmla="*/ 3 h 1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0">
                    <a:moveTo>
                      <a:pt x="96" y="3"/>
                    </a:moveTo>
                    <a:lnTo>
                      <a:pt x="96" y="11064"/>
                    </a:lnTo>
                    <a:lnTo>
                      <a:pt x="73255" y="11064"/>
                    </a:lnTo>
                    <a:lnTo>
                      <a:pt x="73255" y="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77" name="Graphic 2011">
              <a:extLst>
                <a:ext uri="{FF2B5EF4-FFF2-40B4-BE49-F238E27FC236}">
                  <a16:creationId xmlns:a16="http://schemas.microsoft.com/office/drawing/2014/main" id="{9226070D-552D-CB16-944F-47A1E22D25A8}"/>
                </a:ext>
              </a:extLst>
            </p:cNvPr>
            <p:cNvGrpSpPr/>
            <p:nvPr/>
          </p:nvGrpSpPr>
          <p:grpSpPr>
            <a:xfrm>
              <a:off x="3758385" y="2745737"/>
              <a:ext cx="108380" cy="81784"/>
              <a:chOff x="3758385" y="2745737"/>
              <a:chExt cx="108380" cy="81784"/>
            </a:xfrm>
            <a:solidFill>
              <a:srgbClr val="999999"/>
            </a:solidFill>
          </p:grpSpPr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9B29855C-2075-685A-59DB-14AE9298EEB0}"/>
                  </a:ext>
                </a:extLst>
              </p:cNvPr>
              <p:cNvSpPr/>
              <p:nvPr/>
            </p:nvSpPr>
            <p:spPr>
              <a:xfrm>
                <a:off x="3777173" y="2758727"/>
                <a:ext cx="73887" cy="55783"/>
              </a:xfrm>
              <a:custGeom>
                <a:avLst/>
                <a:gdLst>
                  <a:gd name="connsiteX0" fmla="*/ 73985 w 73887"/>
                  <a:gd name="connsiteY0" fmla="*/ 27946 h 55783"/>
                  <a:gd name="connsiteX1" fmla="*/ 98 w 73887"/>
                  <a:gd name="connsiteY1" fmla="*/ 3 h 55783"/>
                  <a:gd name="connsiteX2" fmla="*/ 24487 w 73887"/>
                  <a:gd name="connsiteY2" fmla="*/ 27946 h 55783"/>
                  <a:gd name="connsiteX3" fmla="*/ 98 w 73887"/>
                  <a:gd name="connsiteY3" fmla="*/ 55786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7946"/>
                    </a:moveTo>
                    <a:lnTo>
                      <a:pt x="98" y="3"/>
                    </a:lnTo>
                    <a:lnTo>
                      <a:pt x="24487" y="27946"/>
                    </a:lnTo>
                    <a:lnTo>
                      <a:pt x="98" y="5578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FFA8BBC7-3E43-AF1D-01A1-68C60A78CBC1}"/>
                  </a:ext>
                </a:extLst>
              </p:cNvPr>
              <p:cNvSpPr/>
              <p:nvPr/>
            </p:nvSpPr>
            <p:spPr>
              <a:xfrm>
                <a:off x="3758385" y="2745737"/>
                <a:ext cx="108380" cy="81784"/>
              </a:xfrm>
              <a:custGeom>
                <a:avLst/>
                <a:gdLst>
                  <a:gd name="connsiteX0" fmla="*/ 245 w 108380"/>
                  <a:gd name="connsiteY0" fmla="*/ 3 h 81784"/>
                  <a:gd name="connsiteX1" fmla="*/ 35894 w 108380"/>
                  <a:gd name="connsiteY1" fmla="*/ 40965 h 81784"/>
                  <a:gd name="connsiteX2" fmla="*/ 98 w 108380"/>
                  <a:gd name="connsiteY2" fmla="*/ 81787 h 81784"/>
                  <a:gd name="connsiteX3" fmla="*/ 108479 w 108380"/>
                  <a:gd name="connsiteY3" fmla="*/ 40965 h 81784"/>
                  <a:gd name="connsiteX4" fmla="*/ 90802 w 108380"/>
                  <a:gd name="connsiteY4" fmla="*/ 45277 h 81784"/>
                  <a:gd name="connsiteX5" fmla="*/ 90802 w 108380"/>
                  <a:gd name="connsiteY5" fmla="*/ 35791 h 81784"/>
                  <a:gd name="connsiteX6" fmla="*/ 108479 w 108380"/>
                  <a:gd name="connsiteY6" fmla="*/ 40965 h 81784"/>
                  <a:gd name="connsiteX7" fmla="*/ 94680 w 108380"/>
                  <a:gd name="connsiteY7" fmla="*/ 35791 h 81784"/>
                  <a:gd name="connsiteX8" fmla="*/ 37616 w 108380"/>
                  <a:gd name="connsiteY8" fmla="*/ 26018 h 81784"/>
                  <a:gd name="connsiteX9" fmla="*/ 89506 w 108380"/>
                  <a:gd name="connsiteY9" fmla="*/ 45712 h 81784"/>
                  <a:gd name="connsiteX10" fmla="*/ 34738 w 108380"/>
                  <a:gd name="connsiteY10" fmla="*/ 59076 h 81784"/>
                  <a:gd name="connsiteX11" fmla="*/ 50693 w 108380"/>
                  <a:gd name="connsiteY11" fmla="*/ 40965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245" y="3"/>
                    </a:moveTo>
                    <a:lnTo>
                      <a:pt x="35894" y="40965"/>
                    </a:lnTo>
                    <a:lnTo>
                      <a:pt x="98" y="81787"/>
                    </a:lnTo>
                    <a:lnTo>
                      <a:pt x="108479" y="40965"/>
                    </a:lnTo>
                    <a:lnTo>
                      <a:pt x="90802" y="45277"/>
                    </a:lnTo>
                    <a:lnTo>
                      <a:pt x="90802" y="35791"/>
                    </a:lnTo>
                    <a:lnTo>
                      <a:pt x="108479" y="40965"/>
                    </a:lnTo>
                    <a:lnTo>
                      <a:pt x="94680" y="35791"/>
                    </a:lnTo>
                    <a:close/>
                    <a:moveTo>
                      <a:pt x="37616" y="26018"/>
                    </a:moveTo>
                    <a:lnTo>
                      <a:pt x="89506" y="45712"/>
                    </a:lnTo>
                    <a:lnTo>
                      <a:pt x="34738" y="59076"/>
                    </a:lnTo>
                    <a:lnTo>
                      <a:pt x="50693" y="4096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80" name="Graphic 2011">
              <a:extLst>
                <a:ext uri="{FF2B5EF4-FFF2-40B4-BE49-F238E27FC236}">
                  <a16:creationId xmlns:a16="http://schemas.microsoft.com/office/drawing/2014/main" id="{310ECDF4-1B20-3E4C-01D9-9141B2389B29}"/>
                </a:ext>
              </a:extLst>
            </p:cNvPr>
            <p:cNvGrpSpPr/>
            <p:nvPr/>
          </p:nvGrpSpPr>
          <p:grpSpPr>
            <a:xfrm>
              <a:off x="3734364" y="2486580"/>
              <a:ext cx="73203" cy="11068"/>
              <a:chOff x="3734364" y="2486580"/>
              <a:chExt cx="73203" cy="11068"/>
            </a:xfrm>
            <a:solidFill>
              <a:srgbClr val="999999"/>
            </a:solidFill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9B4C41C4-B196-18C4-F810-C1937732DCAB}"/>
                  </a:ext>
                </a:extLst>
              </p:cNvPr>
              <p:cNvSpPr/>
              <p:nvPr/>
            </p:nvSpPr>
            <p:spPr>
              <a:xfrm>
                <a:off x="3734364" y="2492136"/>
                <a:ext cx="73203" cy="19471"/>
              </a:xfrm>
              <a:custGeom>
                <a:avLst/>
                <a:gdLst>
                  <a:gd name="connsiteX0" fmla="*/ 96 w 73203"/>
                  <a:gd name="connsiteY0" fmla="*/ -8 h 19471"/>
                  <a:gd name="connsiteX1" fmla="*/ 73300 w 73203"/>
                  <a:gd name="connsiteY1" fmla="*/ -8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-8"/>
                    </a:moveTo>
                    <a:cubicBezTo>
                      <a:pt x="38144" y="-8"/>
                      <a:pt x="41691" y="-8"/>
                      <a:pt x="73300" y="-8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208A2ED-7605-F960-15DA-012116750CE5}"/>
                  </a:ext>
                </a:extLst>
              </p:cNvPr>
              <p:cNvSpPr/>
              <p:nvPr/>
            </p:nvSpPr>
            <p:spPr>
              <a:xfrm>
                <a:off x="3734386" y="2486580"/>
                <a:ext cx="73158" cy="11068"/>
              </a:xfrm>
              <a:custGeom>
                <a:avLst/>
                <a:gdLst>
                  <a:gd name="connsiteX0" fmla="*/ 96 w 73158"/>
                  <a:gd name="connsiteY0" fmla="*/ -8 h 11068"/>
                  <a:gd name="connsiteX1" fmla="*/ 96 w 73158"/>
                  <a:gd name="connsiteY1" fmla="*/ 11060 h 11068"/>
                  <a:gd name="connsiteX2" fmla="*/ 73255 w 73158"/>
                  <a:gd name="connsiteY2" fmla="*/ 11060 h 11068"/>
                  <a:gd name="connsiteX3" fmla="*/ 73255 w 73158"/>
                  <a:gd name="connsiteY3" fmla="*/ -8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96" y="-8"/>
                    </a:moveTo>
                    <a:lnTo>
                      <a:pt x="96" y="11060"/>
                    </a:lnTo>
                    <a:lnTo>
                      <a:pt x="73255" y="11060"/>
                    </a:lnTo>
                    <a:lnTo>
                      <a:pt x="73255" y="-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83" name="Graphic 2011">
              <a:extLst>
                <a:ext uri="{FF2B5EF4-FFF2-40B4-BE49-F238E27FC236}">
                  <a16:creationId xmlns:a16="http://schemas.microsoft.com/office/drawing/2014/main" id="{1C8DCCF0-284C-DE25-1B47-C9AC5023B72D}"/>
                </a:ext>
              </a:extLst>
            </p:cNvPr>
            <p:cNvGrpSpPr/>
            <p:nvPr/>
          </p:nvGrpSpPr>
          <p:grpSpPr>
            <a:xfrm>
              <a:off x="3758385" y="2451218"/>
              <a:ext cx="108380" cy="81791"/>
              <a:chOff x="3758385" y="2451218"/>
              <a:chExt cx="108380" cy="81791"/>
            </a:xfrm>
            <a:solidFill>
              <a:srgbClr val="999999"/>
            </a:solidFill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04E17EE-0B17-CC83-C6DC-AF0FBBE3C040}"/>
                  </a:ext>
                </a:extLst>
              </p:cNvPr>
              <p:cNvSpPr/>
              <p:nvPr/>
            </p:nvSpPr>
            <p:spPr>
              <a:xfrm>
                <a:off x="3777173" y="2464251"/>
                <a:ext cx="73887" cy="55783"/>
              </a:xfrm>
              <a:custGeom>
                <a:avLst/>
                <a:gdLst>
                  <a:gd name="connsiteX0" fmla="*/ 73985 w 73887"/>
                  <a:gd name="connsiteY0" fmla="*/ 27935 h 55783"/>
                  <a:gd name="connsiteX1" fmla="*/ 98 w 73887"/>
                  <a:gd name="connsiteY1" fmla="*/ -8 h 55783"/>
                  <a:gd name="connsiteX2" fmla="*/ 24487 w 73887"/>
                  <a:gd name="connsiteY2" fmla="*/ 27935 h 55783"/>
                  <a:gd name="connsiteX3" fmla="*/ 98 w 73887"/>
                  <a:gd name="connsiteY3" fmla="*/ 55775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85" y="27935"/>
                    </a:moveTo>
                    <a:lnTo>
                      <a:pt x="98" y="-8"/>
                    </a:lnTo>
                    <a:lnTo>
                      <a:pt x="24487" y="27935"/>
                    </a:lnTo>
                    <a:lnTo>
                      <a:pt x="98" y="5577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063C17C4-79BE-D25B-78D1-D5C8630BA182}"/>
                  </a:ext>
                </a:extLst>
              </p:cNvPr>
              <p:cNvSpPr/>
              <p:nvPr/>
            </p:nvSpPr>
            <p:spPr>
              <a:xfrm>
                <a:off x="3758385" y="2451218"/>
                <a:ext cx="108380" cy="81791"/>
              </a:xfrm>
              <a:custGeom>
                <a:avLst/>
                <a:gdLst>
                  <a:gd name="connsiteX0" fmla="*/ 245 w 108380"/>
                  <a:gd name="connsiteY0" fmla="*/ -8 h 81791"/>
                  <a:gd name="connsiteX1" fmla="*/ 35894 w 108380"/>
                  <a:gd name="connsiteY1" fmla="*/ 40961 h 81791"/>
                  <a:gd name="connsiteX2" fmla="*/ 98 w 108380"/>
                  <a:gd name="connsiteY2" fmla="*/ 81783 h 81791"/>
                  <a:gd name="connsiteX3" fmla="*/ 108479 w 108380"/>
                  <a:gd name="connsiteY3" fmla="*/ 40961 h 81791"/>
                  <a:gd name="connsiteX4" fmla="*/ 90802 w 108380"/>
                  <a:gd name="connsiteY4" fmla="*/ 45413 h 81791"/>
                  <a:gd name="connsiteX5" fmla="*/ 90802 w 108380"/>
                  <a:gd name="connsiteY5" fmla="*/ 35787 h 81791"/>
                  <a:gd name="connsiteX6" fmla="*/ 108479 w 108380"/>
                  <a:gd name="connsiteY6" fmla="*/ 40961 h 81791"/>
                  <a:gd name="connsiteX7" fmla="*/ 94680 w 108380"/>
                  <a:gd name="connsiteY7" fmla="*/ 35787 h 81791"/>
                  <a:gd name="connsiteX8" fmla="*/ 37763 w 108380"/>
                  <a:gd name="connsiteY8" fmla="*/ 26154 h 81791"/>
                  <a:gd name="connsiteX9" fmla="*/ 89506 w 108380"/>
                  <a:gd name="connsiteY9" fmla="*/ 45700 h 81791"/>
                  <a:gd name="connsiteX10" fmla="*/ 34599 w 108380"/>
                  <a:gd name="connsiteY10" fmla="*/ 59212 h 81791"/>
                  <a:gd name="connsiteX11" fmla="*/ 50693 w 108380"/>
                  <a:gd name="connsiteY11" fmla="*/ 40961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91">
                    <a:moveTo>
                      <a:pt x="245" y="-8"/>
                    </a:moveTo>
                    <a:lnTo>
                      <a:pt x="35894" y="40961"/>
                    </a:lnTo>
                    <a:lnTo>
                      <a:pt x="98" y="81783"/>
                    </a:lnTo>
                    <a:lnTo>
                      <a:pt x="108479" y="40961"/>
                    </a:lnTo>
                    <a:lnTo>
                      <a:pt x="90802" y="45413"/>
                    </a:lnTo>
                    <a:lnTo>
                      <a:pt x="90802" y="35787"/>
                    </a:lnTo>
                    <a:lnTo>
                      <a:pt x="108479" y="40961"/>
                    </a:lnTo>
                    <a:lnTo>
                      <a:pt x="94680" y="35787"/>
                    </a:lnTo>
                    <a:close/>
                    <a:moveTo>
                      <a:pt x="37763" y="26154"/>
                    </a:moveTo>
                    <a:lnTo>
                      <a:pt x="89506" y="45700"/>
                    </a:lnTo>
                    <a:lnTo>
                      <a:pt x="34599" y="59212"/>
                    </a:lnTo>
                    <a:lnTo>
                      <a:pt x="50693" y="4096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86" name="Graphic 2011">
              <a:extLst>
                <a:ext uri="{FF2B5EF4-FFF2-40B4-BE49-F238E27FC236}">
                  <a16:creationId xmlns:a16="http://schemas.microsoft.com/office/drawing/2014/main" id="{CF46E76A-D6BC-397D-8672-1C1599BE58A1}"/>
                </a:ext>
              </a:extLst>
            </p:cNvPr>
            <p:cNvGrpSpPr/>
            <p:nvPr/>
          </p:nvGrpSpPr>
          <p:grpSpPr>
            <a:xfrm>
              <a:off x="3734364" y="2192060"/>
              <a:ext cx="73203" cy="11068"/>
              <a:chOff x="3734364" y="2192060"/>
              <a:chExt cx="73203" cy="11068"/>
            </a:xfrm>
            <a:solidFill>
              <a:srgbClr val="999999"/>
            </a:solidFill>
          </p:grpSpPr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C1260BCE-75B4-E066-FC1F-FEAFE8718FCC}"/>
                  </a:ext>
                </a:extLst>
              </p:cNvPr>
              <p:cNvSpPr/>
              <p:nvPr/>
            </p:nvSpPr>
            <p:spPr>
              <a:xfrm>
                <a:off x="3734364" y="2197661"/>
                <a:ext cx="73203" cy="19471"/>
              </a:xfrm>
              <a:custGeom>
                <a:avLst/>
                <a:gdLst>
                  <a:gd name="connsiteX0" fmla="*/ 96 w 73203"/>
                  <a:gd name="connsiteY0" fmla="*/ -19 h 19471"/>
                  <a:gd name="connsiteX1" fmla="*/ 73300 w 73203"/>
                  <a:gd name="connsiteY1" fmla="*/ -1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3" h="19471">
                    <a:moveTo>
                      <a:pt x="96" y="-19"/>
                    </a:moveTo>
                    <a:cubicBezTo>
                      <a:pt x="38144" y="-19"/>
                      <a:pt x="41691" y="-19"/>
                      <a:pt x="73300" y="-1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3FB7E431-92E0-9CDE-0F81-7DAB859552D2}"/>
                  </a:ext>
                </a:extLst>
              </p:cNvPr>
              <p:cNvSpPr/>
              <p:nvPr/>
            </p:nvSpPr>
            <p:spPr>
              <a:xfrm>
                <a:off x="3734386" y="2192060"/>
                <a:ext cx="73158" cy="11068"/>
              </a:xfrm>
              <a:custGeom>
                <a:avLst/>
                <a:gdLst>
                  <a:gd name="connsiteX0" fmla="*/ 96 w 73158"/>
                  <a:gd name="connsiteY0" fmla="*/ -19 h 11068"/>
                  <a:gd name="connsiteX1" fmla="*/ 96 w 73158"/>
                  <a:gd name="connsiteY1" fmla="*/ 11049 h 11068"/>
                  <a:gd name="connsiteX2" fmla="*/ 73255 w 73158"/>
                  <a:gd name="connsiteY2" fmla="*/ 11049 h 11068"/>
                  <a:gd name="connsiteX3" fmla="*/ 73255 w 73158"/>
                  <a:gd name="connsiteY3" fmla="*/ -1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96" y="-19"/>
                    </a:moveTo>
                    <a:lnTo>
                      <a:pt x="96" y="11049"/>
                    </a:lnTo>
                    <a:lnTo>
                      <a:pt x="73255" y="11049"/>
                    </a:lnTo>
                    <a:lnTo>
                      <a:pt x="73255" y="-1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89" name="Graphic 2011">
              <a:extLst>
                <a:ext uri="{FF2B5EF4-FFF2-40B4-BE49-F238E27FC236}">
                  <a16:creationId xmlns:a16="http://schemas.microsoft.com/office/drawing/2014/main" id="{08A3AC74-A55E-53D0-54A9-A7F9686335B5}"/>
                </a:ext>
              </a:extLst>
            </p:cNvPr>
            <p:cNvGrpSpPr/>
            <p:nvPr/>
          </p:nvGrpSpPr>
          <p:grpSpPr>
            <a:xfrm>
              <a:off x="3758385" y="2156846"/>
              <a:ext cx="108380" cy="81643"/>
              <a:chOff x="3758385" y="2156846"/>
              <a:chExt cx="108380" cy="81643"/>
            </a:xfrm>
            <a:solidFill>
              <a:srgbClr val="999999"/>
            </a:solidFill>
          </p:grpSpPr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905A33C-2969-5235-F3BB-5BDC8D306DC0}"/>
                  </a:ext>
                </a:extLst>
              </p:cNvPr>
              <p:cNvSpPr/>
              <p:nvPr/>
            </p:nvSpPr>
            <p:spPr>
              <a:xfrm>
                <a:off x="3777173" y="2169769"/>
                <a:ext cx="73887" cy="55790"/>
              </a:xfrm>
              <a:custGeom>
                <a:avLst/>
                <a:gdLst>
                  <a:gd name="connsiteX0" fmla="*/ 73985 w 73887"/>
                  <a:gd name="connsiteY0" fmla="*/ 27931 h 55790"/>
                  <a:gd name="connsiteX1" fmla="*/ 98 w 73887"/>
                  <a:gd name="connsiteY1" fmla="*/ -19 h 55790"/>
                  <a:gd name="connsiteX2" fmla="*/ 24487 w 73887"/>
                  <a:gd name="connsiteY2" fmla="*/ 27931 h 55790"/>
                  <a:gd name="connsiteX3" fmla="*/ 98 w 73887"/>
                  <a:gd name="connsiteY3" fmla="*/ 55772 h 5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90">
                    <a:moveTo>
                      <a:pt x="73985" y="27931"/>
                    </a:moveTo>
                    <a:lnTo>
                      <a:pt x="98" y="-19"/>
                    </a:lnTo>
                    <a:lnTo>
                      <a:pt x="24487" y="27931"/>
                    </a:lnTo>
                    <a:lnTo>
                      <a:pt x="98" y="5577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4FFDEFAD-F4BF-BAA6-5BD5-BE22F4B4058C}"/>
                  </a:ext>
                </a:extLst>
              </p:cNvPr>
              <p:cNvSpPr/>
              <p:nvPr/>
            </p:nvSpPr>
            <p:spPr>
              <a:xfrm>
                <a:off x="3758385" y="2156846"/>
                <a:ext cx="108380" cy="81643"/>
              </a:xfrm>
              <a:custGeom>
                <a:avLst/>
                <a:gdLst>
                  <a:gd name="connsiteX0" fmla="*/ 245 w 108380"/>
                  <a:gd name="connsiteY0" fmla="*/ -19 h 81643"/>
                  <a:gd name="connsiteX1" fmla="*/ 35894 w 108380"/>
                  <a:gd name="connsiteY1" fmla="*/ 40803 h 81643"/>
                  <a:gd name="connsiteX2" fmla="*/ 98 w 108380"/>
                  <a:gd name="connsiteY2" fmla="*/ 81625 h 81643"/>
                  <a:gd name="connsiteX3" fmla="*/ 108479 w 108380"/>
                  <a:gd name="connsiteY3" fmla="*/ 40803 h 81643"/>
                  <a:gd name="connsiteX4" fmla="*/ 90802 w 108380"/>
                  <a:gd name="connsiteY4" fmla="*/ 45262 h 81643"/>
                  <a:gd name="connsiteX5" fmla="*/ 90802 w 108380"/>
                  <a:gd name="connsiteY5" fmla="*/ 35629 h 81643"/>
                  <a:gd name="connsiteX6" fmla="*/ 108479 w 108380"/>
                  <a:gd name="connsiteY6" fmla="*/ 40803 h 81643"/>
                  <a:gd name="connsiteX7" fmla="*/ 94680 w 108380"/>
                  <a:gd name="connsiteY7" fmla="*/ 35629 h 81643"/>
                  <a:gd name="connsiteX8" fmla="*/ 37616 w 108380"/>
                  <a:gd name="connsiteY8" fmla="*/ 25856 h 81643"/>
                  <a:gd name="connsiteX9" fmla="*/ 89506 w 108380"/>
                  <a:gd name="connsiteY9" fmla="*/ 45549 h 81643"/>
                  <a:gd name="connsiteX10" fmla="*/ 34599 w 108380"/>
                  <a:gd name="connsiteY10" fmla="*/ 59061 h 81643"/>
                  <a:gd name="connsiteX11" fmla="*/ 50693 w 108380"/>
                  <a:gd name="connsiteY11" fmla="*/ 40803 h 8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643">
                    <a:moveTo>
                      <a:pt x="245" y="-19"/>
                    </a:moveTo>
                    <a:lnTo>
                      <a:pt x="35894" y="40803"/>
                    </a:lnTo>
                    <a:lnTo>
                      <a:pt x="98" y="81625"/>
                    </a:lnTo>
                    <a:lnTo>
                      <a:pt x="108479" y="40803"/>
                    </a:lnTo>
                    <a:lnTo>
                      <a:pt x="90802" y="45262"/>
                    </a:lnTo>
                    <a:lnTo>
                      <a:pt x="90802" y="35629"/>
                    </a:lnTo>
                    <a:lnTo>
                      <a:pt x="108479" y="40803"/>
                    </a:lnTo>
                    <a:lnTo>
                      <a:pt x="94680" y="35629"/>
                    </a:lnTo>
                    <a:close/>
                    <a:moveTo>
                      <a:pt x="37616" y="25856"/>
                    </a:moveTo>
                    <a:lnTo>
                      <a:pt x="89506" y="45549"/>
                    </a:lnTo>
                    <a:lnTo>
                      <a:pt x="34599" y="59061"/>
                    </a:lnTo>
                    <a:lnTo>
                      <a:pt x="50693" y="4080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92" name="Graphic 2011">
              <a:extLst>
                <a:ext uri="{FF2B5EF4-FFF2-40B4-BE49-F238E27FC236}">
                  <a16:creationId xmlns:a16="http://schemas.microsoft.com/office/drawing/2014/main" id="{F5AD5ACB-5EC8-12E8-E81D-23C850B7C1B3}"/>
                </a:ext>
              </a:extLst>
            </p:cNvPr>
            <p:cNvGrpSpPr/>
            <p:nvPr/>
          </p:nvGrpSpPr>
          <p:grpSpPr>
            <a:xfrm>
              <a:off x="1799523" y="4266464"/>
              <a:ext cx="73210" cy="11068"/>
              <a:chOff x="1799523" y="4266464"/>
              <a:chExt cx="73210" cy="11068"/>
            </a:xfrm>
            <a:solidFill>
              <a:srgbClr val="999999"/>
            </a:solidFill>
          </p:grpSpPr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F156D093-44EA-B97A-773E-E7FA70A4ED5A}"/>
                  </a:ext>
                </a:extLst>
              </p:cNvPr>
              <p:cNvSpPr/>
              <p:nvPr/>
            </p:nvSpPr>
            <p:spPr>
              <a:xfrm>
                <a:off x="1799523" y="4272050"/>
                <a:ext cx="73210" cy="19471"/>
              </a:xfrm>
              <a:custGeom>
                <a:avLst/>
                <a:gdLst>
                  <a:gd name="connsiteX0" fmla="*/ 23 w 73210"/>
                  <a:gd name="connsiteY0" fmla="*/ 59 h 19471"/>
                  <a:gd name="connsiteX1" fmla="*/ 73233 w 73210"/>
                  <a:gd name="connsiteY1" fmla="*/ 5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59"/>
                    </a:moveTo>
                    <a:cubicBezTo>
                      <a:pt x="38078" y="59"/>
                      <a:pt x="41625" y="59"/>
                      <a:pt x="73233" y="5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78B923FB-95BB-B1BD-9AC6-D2065BCD4761}"/>
                  </a:ext>
                </a:extLst>
              </p:cNvPr>
              <p:cNvSpPr/>
              <p:nvPr/>
            </p:nvSpPr>
            <p:spPr>
              <a:xfrm>
                <a:off x="1799552" y="4266464"/>
                <a:ext cx="73158" cy="11068"/>
              </a:xfrm>
              <a:custGeom>
                <a:avLst/>
                <a:gdLst>
                  <a:gd name="connsiteX0" fmla="*/ 23 w 73158"/>
                  <a:gd name="connsiteY0" fmla="*/ 59 h 11068"/>
                  <a:gd name="connsiteX1" fmla="*/ 23 w 73158"/>
                  <a:gd name="connsiteY1" fmla="*/ 11127 h 11068"/>
                  <a:gd name="connsiteX2" fmla="*/ 73182 w 73158"/>
                  <a:gd name="connsiteY2" fmla="*/ 11127 h 11068"/>
                  <a:gd name="connsiteX3" fmla="*/ 73182 w 73158"/>
                  <a:gd name="connsiteY3" fmla="*/ 5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59"/>
                    </a:moveTo>
                    <a:lnTo>
                      <a:pt x="23" y="11127"/>
                    </a:lnTo>
                    <a:lnTo>
                      <a:pt x="73182" y="11127"/>
                    </a:lnTo>
                    <a:lnTo>
                      <a:pt x="73182" y="5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95" name="Graphic 2011">
              <a:extLst>
                <a:ext uri="{FF2B5EF4-FFF2-40B4-BE49-F238E27FC236}">
                  <a16:creationId xmlns:a16="http://schemas.microsoft.com/office/drawing/2014/main" id="{3228978A-7B4F-F49F-FEED-C2B6892A8B9C}"/>
                </a:ext>
              </a:extLst>
            </p:cNvPr>
            <p:cNvGrpSpPr/>
            <p:nvPr/>
          </p:nvGrpSpPr>
          <p:grpSpPr>
            <a:xfrm>
              <a:off x="1823551" y="4231110"/>
              <a:ext cx="108380" cy="81783"/>
              <a:chOff x="1823551" y="4231110"/>
              <a:chExt cx="108380" cy="81783"/>
            </a:xfrm>
            <a:solidFill>
              <a:srgbClr val="999999"/>
            </a:solidFill>
          </p:grpSpPr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31706077-0F48-503D-C98F-F27B3DF0B38C}"/>
                  </a:ext>
                </a:extLst>
              </p:cNvPr>
              <p:cNvSpPr/>
              <p:nvPr/>
            </p:nvSpPr>
            <p:spPr>
              <a:xfrm>
                <a:off x="1842340" y="4244106"/>
                <a:ext cx="73879" cy="55783"/>
              </a:xfrm>
              <a:custGeom>
                <a:avLst/>
                <a:gdLst>
                  <a:gd name="connsiteX0" fmla="*/ 73905 w 73879"/>
                  <a:gd name="connsiteY0" fmla="*/ 28002 h 55783"/>
                  <a:gd name="connsiteX1" fmla="*/ 25 w 73879"/>
                  <a:gd name="connsiteY1" fmla="*/ 59 h 55783"/>
                  <a:gd name="connsiteX2" fmla="*/ 24406 w 73879"/>
                  <a:gd name="connsiteY2" fmla="*/ 28002 h 55783"/>
                  <a:gd name="connsiteX3" fmla="*/ 25 w 73879"/>
                  <a:gd name="connsiteY3" fmla="*/ 55843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8002"/>
                    </a:moveTo>
                    <a:lnTo>
                      <a:pt x="25" y="59"/>
                    </a:lnTo>
                    <a:lnTo>
                      <a:pt x="24406" y="28002"/>
                    </a:lnTo>
                    <a:lnTo>
                      <a:pt x="25" y="5584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4589420E-A80C-302F-62B6-16423FEE0E1B}"/>
                  </a:ext>
                </a:extLst>
              </p:cNvPr>
              <p:cNvSpPr/>
              <p:nvPr/>
            </p:nvSpPr>
            <p:spPr>
              <a:xfrm>
                <a:off x="1823551" y="4231110"/>
                <a:ext cx="108380" cy="81783"/>
              </a:xfrm>
              <a:custGeom>
                <a:avLst/>
                <a:gdLst>
                  <a:gd name="connsiteX0" fmla="*/ 172 w 108380"/>
                  <a:gd name="connsiteY0" fmla="*/ 59 h 81783"/>
                  <a:gd name="connsiteX1" fmla="*/ 35820 w 108380"/>
                  <a:gd name="connsiteY1" fmla="*/ 41021 h 81783"/>
                  <a:gd name="connsiteX2" fmla="*/ 25 w 108380"/>
                  <a:gd name="connsiteY2" fmla="*/ 81843 h 81783"/>
                  <a:gd name="connsiteX3" fmla="*/ 108405 w 108380"/>
                  <a:gd name="connsiteY3" fmla="*/ 41021 h 81783"/>
                  <a:gd name="connsiteX4" fmla="*/ 90728 w 108380"/>
                  <a:gd name="connsiteY4" fmla="*/ 45334 h 81783"/>
                  <a:gd name="connsiteX5" fmla="*/ 90728 w 108380"/>
                  <a:gd name="connsiteY5" fmla="*/ 35847 h 81783"/>
                  <a:gd name="connsiteX6" fmla="*/ 108405 w 108380"/>
                  <a:gd name="connsiteY6" fmla="*/ 41021 h 81783"/>
                  <a:gd name="connsiteX7" fmla="*/ 94606 w 108380"/>
                  <a:gd name="connsiteY7" fmla="*/ 35847 h 81783"/>
                  <a:gd name="connsiteX8" fmla="*/ 37543 w 108380"/>
                  <a:gd name="connsiteY8" fmla="*/ 26074 h 81783"/>
                  <a:gd name="connsiteX9" fmla="*/ 89433 w 108380"/>
                  <a:gd name="connsiteY9" fmla="*/ 45768 h 81783"/>
                  <a:gd name="connsiteX10" fmla="*/ 34665 w 108380"/>
                  <a:gd name="connsiteY10" fmla="*/ 59132 h 81783"/>
                  <a:gd name="connsiteX11" fmla="*/ 50620 w 108380"/>
                  <a:gd name="connsiteY11" fmla="*/ 41021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3">
                    <a:moveTo>
                      <a:pt x="172" y="59"/>
                    </a:moveTo>
                    <a:lnTo>
                      <a:pt x="35820" y="41021"/>
                    </a:lnTo>
                    <a:lnTo>
                      <a:pt x="25" y="81843"/>
                    </a:lnTo>
                    <a:lnTo>
                      <a:pt x="108405" y="41021"/>
                    </a:lnTo>
                    <a:lnTo>
                      <a:pt x="90728" y="45334"/>
                    </a:lnTo>
                    <a:lnTo>
                      <a:pt x="90728" y="35847"/>
                    </a:lnTo>
                    <a:lnTo>
                      <a:pt x="108405" y="41021"/>
                    </a:lnTo>
                    <a:lnTo>
                      <a:pt x="94606" y="35847"/>
                    </a:lnTo>
                    <a:close/>
                    <a:moveTo>
                      <a:pt x="37543" y="26074"/>
                    </a:moveTo>
                    <a:lnTo>
                      <a:pt x="89433" y="45768"/>
                    </a:lnTo>
                    <a:lnTo>
                      <a:pt x="34665" y="59132"/>
                    </a:lnTo>
                    <a:lnTo>
                      <a:pt x="50620" y="4102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398" name="Graphic 2011">
              <a:extLst>
                <a:ext uri="{FF2B5EF4-FFF2-40B4-BE49-F238E27FC236}">
                  <a16:creationId xmlns:a16="http://schemas.microsoft.com/office/drawing/2014/main" id="{05F39869-194E-3C6B-0804-854EE04A3718}"/>
                </a:ext>
              </a:extLst>
            </p:cNvPr>
            <p:cNvGrpSpPr/>
            <p:nvPr/>
          </p:nvGrpSpPr>
          <p:grpSpPr>
            <a:xfrm>
              <a:off x="1799523" y="3954989"/>
              <a:ext cx="73210" cy="11068"/>
              <a:chOff x="1799523" y="3954989"/>
              <a:chExt cx="73210" cy="11068"/>
            </a:xfrm>
            <a:solidFill>
              <a:srgbClr val="999999"/>
            </a:solidFill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065D01E3-32F7-DBD9-F5F7-0ADE504F1081}"/>
                  </a:ext>
                </a:extLst>
              </p:cNvPr>
              <p:cNvSpPr/>
              <p:nvPr/>
            </p:nvSpPr>
            <p:spPr>
              <a:xfrm>
                <a:off x="1799523" y="3960501"/>
                <a:ext cx="73210" cy="19471"/>
              </a:xfrm>
              <a:custGeom>
                <a:avLst/>
                <a:gdLst>
                  <a:gd name="connsiteX0" fmla="*/ 23 w 73210"/>
                  <a:gd name="connsiteY0" fmla="*/ 47 h 19471"/>
                  <a:gd name="connsiteX1" fmla="*/ 73233 w 73210"/>
                  <a:gd name="connsiteY1" fmla="*/ 47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47"/>
                    </a:moveTo>
                    <a:cubicBezTo>
                      <a:pt x="38078" y="47"/>
                      <a:pt x="41625" y="47"/>
                      <a:pt x="73233" y="47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8BD8248D-3E46-A6BB-1782-D4BE22BBF4D8}"/>
                  </a:ext>
                </a:extLst>
              </p:cNvPr>
              <p:cNvSpPr/>
              <p:nvPr/>
            </p:nvSpPr>
            <p:spPr>
              <a:xfrm>
                <a:off x="1799552" y="3954989"/>
                <a:ext cx="73158" cy="11068"/>
              </a:xfrm>
              <a:custGeom>
                <a:avLst/>
                <a:gdLst>
                  <a:gd name="connsiteX0" fmla="*/ 23 w 73158"/>
                  <a:gd name="connsiteY0" fmla="*/ 47 h 11068"/>
                  <a:gd name="connsiteX1" fmla="*/ 23 w 73158"/>
                  <a:gd name="connsiteY1" fmla="*/ 11116 h 11068"/>
                  <a:gd name="connsiteX2" fmla="*/ 73182 w 73158"/>
                  <a:gd name="connsiteY2" fmla="*/ 11116 h 11068"/>
                  <a:gd name="connsiteX3" fmla="*/ 73182 w 73158"/>
                  <a:gd name="connsiteY3" fmla="*/ 47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47"/>
                    </a:moveTo>
                    <a:lnTo>
                      <a:pt x="23" y="11116"/>
                    </a:lnTo>
                    <a:lnTo>
                      <a:pt x="73182" y="11116"/>
                    </a:lnTo>
                    <a:lnTo>
                      <a:pt x="73182" y="4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01" name="Graphic 2011">
              <a:extLst>
                <a:ext uri="{FF2B5EF4-FFF2-40B4-BE49-F238E27FC236}">
                  <a16:creationId xmlns:a16="http://schemas.microsoft.com/office/drawing/2014/main" id="{AAC0D81F-EE48-A178-FAAF-76BD3929D270}"/>
                </a:ext>
              </a:extLst>
            </p:cNvPr>
            <p:cNvGrpSpPr/>
            <p:nvPr/>
          </p:nvGrpSpPr>
          <p:grpSpPr>
            <a:xfrm>
              <a:off x="1823551" y="3919635"/>
              <a:ext cx="108380" cy="81784"/>
              <a:chOff x="1823551" y="3919635"/>
              <a:chExt cx="108380" cy="81784"/>
            </a:xfrm>
            <a:solidFill>
              <a:srgbClr val="999999"/>
            </a:solidFill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C4D3F77E-8843-355B-2712-054BB8DDA197}"/>
                  </a:ext>
                </a:extLst>
              </p:cNvPr>
              <p:cNvSpPr/>
              <p:nvPr/>
            </p:nvSpPr>
            <p:spPr>
              <a:xfrm>
                <a:off x="1842340" y="3932616"/>
                <a:ext cx="73879" cy="55783"/>
              </a:xfrm>
              <a:custGeom>
                <a:avLst/>
                <a:gdLst>
                  <a:gd name="connsiteX0" fmla="*/ 73905 w 73879"/>
                  <a:gd name="connsiteY0" fmla="*/ 27991 h 55783"/>
                  <a:gd name="connsiteX1" fmla="*/ 25 w 73879"/>
                  <a:gd name="connsiteY1" fmla="*/ 47 h 55783"/>
                  <a:gd name="connsiteX2" fmla="*/ 24406 w 73879"/>
                  <a:gd name="connsiteY2" fmla="*/ 27991 h 55783"/>
                  <a:gd name="connsiteX3" fmla="*/ 25 w 73879"/>
                  <a:gd name="connsiteY3" fmla="*/ 55831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7991"/>
                    </a:moveTo>
                    <a:lnTo>
                      <a:pt x="25" y="47"/>
                    </a:lnTo>
                    <a:lnTo>
                      <a:pt x="24406" y="27991"/>
                    </a:lnTo>
                    <a:lnTo>
                      <a:pt x="25" y="5583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798E26D2-7B07-1D4E-AD54-194060DC2B37}"/>
                  </a:ext>
                </a:extLst>
              </p:cNvPr>
              <p:cNvSpPr/>
              <p:nvPr/>
            </p:nvSpPr>
            <p:spPr>
              <a:xfrm>
                <a:off x="1823551" y="3919635"/>
                <a:ext cx="108380" cy="81784"/>
              </a:xfrm>
              <a:custGeom>
                <a:avLst/>
                <a:gdLst>
                  <a:gd name="connsiteX0" fmla="*/ 172 w 108380"/>
                  <a:gd name="connsiteY0" fmla="*/ 47 h 81784"/>
                  <a:gd name="connsiteX1" fmla="*/ 35820 w 108380"/>
                  <a:gd name="connsiteY1" fmla="*/ 41009 h 81784"/>
                  <a:gd name="connsiteX2" fmla="*/ 25 w 108380"/>
                  <a:gd name="connsiteY2" fmla="*/ 81831 h 81784"/>
                  <a:gd name="connsiteX3" fmla="*/ 108405 w 108380"/>
                  <a:gd name="connsiteY3" fmla="*/ 41009 h 81784"/>
                  <a:gd name="connsiteX4" fmla="*/ 90728 w 108380"/>
                  <a:gd name="connsiteY4" fmla="*/ 45322 h 81784"/>
                  <a:gd name="connsiteX5" fmla="*/ 90728 w 108380"/>
                  <a:gd name="connsiteY5" fmla="*/ 35836 h 81784"/>
                  <a:gd name="connsiteX6" fmla="*/ 108405 w 108380"/>
                  <a:gd name="connsiteY6" fmla="*/ 41009 h 81784"/>
                  <a:gd name="connsiteX7" fmla="*/ 94606 w 108380"/>
                  <a:gd name="connsiteY7" fmla="*/ 35836 h 81784"/>
                  <a:gd name="connsiteX8" fmla="*/ 37543 w 108380"/>
                  <a:gd name="connsiteY8" fmla="*/ 26062 h 81784"/>
                  <a:gd name="connsiteX9" fmla="*/ 89433 w 108380"/>
                  <a:gd name="connsiteY9" fmla="*/ 45749 h 81784"/>
                  <a:gd name="connsiteX10" fmla="*/ 34665 w 108380"/>
                  <a:gd name="connsiteY10" fmla="*/ 59120 h 81784"/>
                  <a:gd name="connsiteX11" fmla="*/ 50620 w 108380"/>
                  <a:gd name="connsiteY11" fmla="*/ 41009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172" y="47"/>
                    </a:moveTo>
                    <a:lnTo>
                      <a:pt x="35820" y="41009"/>
                    </a:lnTo>
                    <a:lnTo>
                      <a:pt x="25" y="81831"/>
                    </a:lnTo>
                    <a:lnTo>
                      <a:pt x="108405" y="41009"/>
                    </a:lnTo>
                    <a:lnTo>
                      <a:pt x="90728" y="45322"/>
                    </a:lnTo>
                    <a:lnTo>
                      <a:pt x="90728" y="35836"/>
                    </a:lnTo>
                    <a:lnTo>
                      <a:pt x="108405" y="41009"/>
                    </a:lnTo>
                    <a:lnTo>
                      <a:pt x="94606" y="35836"/>
                    </a:lnTo>
                    <a:close/>
                    <a:moveTo>
                      <a:pt x="37543" y="26062"/>
                    </a:moveTo>
                    <a:lnTo>
                      <a:pt x="89433" y="45749"/>
                    </a:lnTo>
                    <a:lnTo>
                      <a:pt x="34665" y="59120"/>
                    </a:lnTo>
                    <a:lnTo>
                      <a:pt x="50620" y="410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04" name="Graphic 2011">
              <a:extLst>
                <a:ext uri="{FF2B5EF4-FFF2-40B4-BE49-F238E27FC236}">
                  <a16:creationId xmlns:a16="http://schemas.microsoft.com/office/drawing/2014/main" id="{482419E4-1E5A-8AE2-FEDB-87615230136F}"/>
                </a:ext>
              </a:extLst>
            </p:cNvPr>
            <p:cNvGrpSpPr/>
            <p:nvPr/>
          </p:nvGrpSpPr>
          <p:grpSpPr>
            <a:xfrm>
              <a:off x="1799523" y="3663921"/>
              <a:ext cx="73210" cy="11068"/>
              <a:chOff x="1799523" y="3663921"/>
              <a:chExt cx="73210" cy="11068"/>
            </a:xfrm>
            <a:solidFill>
              <a:srgbClr val="999999"/>
            </a:solidFill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391C5C6-09C2-2B6F-E260-827FD2F96F60}"/>
                  </a:ext>
                </a:extLst>
              </p:cNvPr>
              <p:cNvSpPr/>
              <p:nvPr/>
            </p:nvSpPr>
            <p:spPr>
              <a:xfrm>
                <a:off x="1799523" y="3669455"/>
                <a:ext cx="73210" cy="19471"/>
              </a:xfrm>
              <a:custGeom>
                <a:avLst/>
                <a:gdLst>
                  <a:gd name="connsiteX0" fmla="*/ 23 w 73210"/>
                  <a:gd name="connsiteY0" fmla="*/ 36 h 19471"/>
                  <a:gd name="connsiteX1" fmla="*/ 73233 w 73210"/>
                  <a:gd name="connsiteY1" fmla="*/ 36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36"/>
                    </a:moveTo>
                    <a:cubicBezTo>
                      <a:pt x="38078" y="36"/>
                      <a:pt x="41625" y="36"/>
                      <a:pt x="73233" y="36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D3FBD42C-B280-F8E1-FACA-C712C1F25DBA}"/>
                  </a:ext>
                </a:extLst>
              </p:cNvPr>
              <p:cNvSpPr/>
              <p:nvPr/>
            </p:nvSpPr>
            <p:spPr>
              <a:xfrm>
                <a:off x="1799552" y="3663921"/>
                <a:ext cx="73158" cy="11068"/>
              </a:xfrm>
              <a:custGeom>
                <a:avLst/>
                <a:gdLst>
                  <a:gd name="connsiteX0" fmla="*/ 23 w 73158"/>
                  <a:gd name="connsiteY0" fmla="*/ 36 h 11068"/>
                  <a:gd name="connsiteX1" fmla="*/ 23 w 73158"/>
                  <a:gd name="connsiteY1" fmla="*/ 11105 h 11068"/>
                  <a:gd name="connsiteX2" fmla="*/ 73182 w 73158"/>
                  <a:gd name="connsiteY2" fmla="*/ 11105 h 11068"/>
                  <a:gd name="connsiteX3" fmla="*/ 73182 w 73158"/>
                  <a:gd name="connsiteY3" fmla="*/ 36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36"/>
                    </a:moveTo>
                    <a:lnTo>
                      <a:pt x="23" y="11105"/>
                    </a:lnTo>
                    <a:lnTo>
                      <a:pt x="73182" y="11105"/>
                    </a:lnTo>
                    <a:lnTo>
                      <a:pt x="73182" y="3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07" name="Graphic 2011">
              <a:extLst>
                <a:ext uri="{FF2B5EF4-FFF2-40B4-BE49-F238E27FC236}">
                  <a16:creationId xmlns:a16="http://schemas.microsoft.com/office/drawing/2014/main" id="{502D9E74-3D49-2FFE-9CB4-A10B252483DD}"/>
                </a:ext>
              </a:extLst>
            </p:cNvPr>
            <p:cNvGrpSpPr/>
            <p:nvPr/>
          </p:nvGrpSpPr>
          <p:grpSpPr>
            <a:xfrm>
              <a:off x="1823551" y="3628567"/>
              <a:ext cx="108380" cy="81783"/>
              <a:chOff x="1823551" y="3628567"/>
              <a:chExt cx="108380" cy="81783"/>
            </a:xfrm>
            <a:solidFill>
              <a:srgbClr val="999999"/>
            </a:solidFill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4D29AC14-0159-02CA-29C7-C60943DAE3FE}"/>
                  </a:ext>
                </a:extLst>
              </p:cNvPr>
              <p:cNvSpPr/>
              <p:nvPr/>
            </p:nvSpPr>
            <p:spPr>
              <a:xfrm>
                <a:off x="1842340" y="3641571"/>
                <a:ext cx="73879" cy="55783"/>
              </a:xfrm>
              <a:custGeom>
                <a:avLst/>
                <a:gdLst>
                  <a:gd name="connsiteX0" fmla="*/ 73905 w 73879"/>
                  <a:gd name="connsiteY0" fmla="*/ 27980 h 55783"/>
                  <a:gd name="connsiteX1" fmla="*/ 25 w 73879"/>
                  <a:gd name="connsiteY1" fmla="*/ 36 h 55783"/>
                  <a:gd name="connsiteX2" fmla="*/ 24406 w 73879"/>
                  <a:gd name="connsiteY2" fmla="*/ 27980 h 55783"/>
                  <a:gd name="connsiteX3" fmla="*/ 25 w 73879"/>
                  <a:gd name="connsiteY3" fmla="*/ 55820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7980"/>
                    </a:moveTo>
                    <a:lnTo>
                      <a:pt x="25" y="36"/>
                    </a:lnTo>
                    <a:lnTo>
                      <a:pt x="24406" y="27980"/>
                    </a:lnTo>
                    <a:lnTo>
                      <a:pt x="25" y="55820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AD994159-5501-0CCE-F7C0-2E55581EB051}"/>
                  </a:ext>
                </a:extLst>
              </p:cNvPr>
              <p:cNvSpPr/>
              <p:nvPr/>
            </p:nvSpPr>
            <p:spPr>
              <a:xfrm>
                <a:off x="1823551" y="3628567"/>
                <a:ext cx="108380" cy="81783"/>
              </a:xfrm>
              <a:custGeom>
                <a:avLst/>
                <a:gdLst>
                  <a:gd name="connsiteX0" fmla="*/ 172 w 108380"/>
                  <a:gd name="connsiteY0" fmla="*/ 36 h 81783"/>
                  <a:gd name="connsiteX1" fmla="*/ 35820 w 108380"/>
                  <a:gd name="connsiteY1" fmla="*/ 40998 h 81783"/>
                  <a:gd name="connsiteX2" fmla="*/ 25 w 108380"/>
                  <a:gd name="connsiteY2" fmla="*/ 81820 h 81783"/>
                  <a:gd name="connsiteX3" fmla="*/ 108405 w 108380"/>
                  <a:gd name="connsiteY3" fmla="*/ 40998 h 81783"/>
                  <a:gd name="connsiteX4" fmla="*/ 90728 w 108380"/>
                  <a:gd name="connsiteY4" fmla="*/ 45458 h 81783"/>
                  <a:gd name="connsiteX5" fmla="*/ 90728 w 108380"/>
                  <a:gd name="connsiteY5" fmla="*/ 35824 h 81783"/>
                  <a:gd name="connsiteX6" fmla="*/ 108405 w 108380"/>
                  <a:gd name="connsiteY6" fmla="*/ 40998 h 81783"/>
                  <a:gd name="connsiteX7" fmla="*/ 94606 w 108380"/>
                  <a:gd name="connsiteY7" fmla="*/ 35824 h 81783"/>
                  <a:gd name="connsiteX8" fmla="*/ 37682 w 108380"/>
                  <a:gd name="connsiteY8" fmla="*/ 26191 h 81783"/>
                  <a:gd name="connsiteX9" fmla="*/ 89433 w 108380"/>
                  <a:gd name="connsiteY9" fmla="*/ 45745 h 81783"/>
                  <a:gd name="connsiteX10" fmla="*/ 34525 w 108380"/>
                  <a:gd name="connsiteY10" fmla="*/ 59257 h 81783"/>
                  <a:gd name="connsiteX11" fmla="*/ 50620 w 108380"/>
                  <a:gd name="connsiteY11" fmla="*/ 40998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3">
                    <a:moveTo>
                      <a:pt x="172" y="36"/>
                    </a:moveTo>
                    <a:lnTo>
                      <a:pt x="35820" y="40998"/>
                    </a:lnTo>
                    <a:lnTo>
                      <a:pt x="25" y="81820"/>
                    </a:lnTo>
                    <a:lnTo>
                      <a:pt x="108405" y="40998"/>
                    </a:lnTo>
                    <a:lnTo>
                      <a:pt x="90728" y="45458"/>
                    </a:lnTo>
                    <a:lnTo>
                      <a:pt x="90728" y="35824"/>
                    </a:lnTo>
                    <a:lnTo>
                      <a:pt x="108405" y="40998"/>
                    </a:lnTo>
                    <a:lnTo>
                      <a:pt x="94606" y="35824"/>
                    </a:lnTo>
                    <a:close/>
                    <a:moveTo>
                      <a:pt x="37682" y="26191"/>
                    </a:moveTo>
                    <a:lnTo>
                      <a:pt x="89433" y="45745"/>
                    </a:lnTo>
                    <a:lnTo>
                      <a:pt x="34525" y="59257"/>
                    </a:lnTo>
                    <a:lnTo>
                      <a:pt x="50620" y="409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10" name="Graphic 2011">
              <a:extLst>
                <a:ext uri="{FF2B5EF4-FFF2-40B4-BE49-F238E27FC236}">
                  <a16:creationId xmlns:a16="http://schemas.microsoft.com/office/drawing/2014/main" id="{DA5A0585-449D-8320-9B95-2D5133FBAA6A}"/>
                </a:ext>
              </a:extLst>
            </p:cNvPr>
            <p:cNvGrpSpPr/>
            <p:nvPr/>
          </p:nvGrpSpPr>
          <p:grpSpPr>
            <a:xfrm>
              <a:off x="1799523" y="3369409"/>
              <a:ext cx="73210" cy="11068"/>
              <a:chOff x="1799523" y="3369409"/>
              <a:chExt cx="73210" cy="11068"/>
            </a:xfrm>
            <a:solidFill>
              <a:srgbClr val="999999"/>
            </a:solidFill>
          </p:grpSpPr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D797705-91A9-D65C-70A9-F492C7BE63D9}"/>
                  </a:ext>
                </a:extLst>
              </p:cNvPr>
              <p:cNvSpPr/>
              <p:nvPr/>
            </p:nvSpPr>
            <p:spPr>
              <a:xfrm>
                <a:off x="1799523" y="3374980"/>
                <a:ext cx="73210" cy="19471"/>
              </a:xfrm>
              <a:custGeom>
                <a:avLst/>
                <a:gdLst>
                  <a:gd name="connsiteX0" fmla="*/ 23 w 73210"/>
                  <a:gd name="connsiteY0" fmla="*/ 25 h 19471"/>
                  <a:gd name="connsiteX1" fmla="*/ 73233 w 73210"/>
                  <a:gd name="connsiteY1" fmla="*/ 25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25"/>
                    </a:moveTo>
                    <a:cubicBezTo>
                      <a:pt x="38078" y="25"/>
                      <a:pt x="41625" y="25"/>
                      <a:pt x="73233" y="25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FE70044C-40D8-952C-50C2-43572A1726E0}"/>
                  </a:ext>
                </a:extLst>
              </p:cNvPr>
              <p:cNvSpPr/>
              <p:nvPr/>
            </p:nvSpPr>
            <p:spPr>
              <a:xfrm>
                <a:off x="1799552" y="3369409"/>
                <a:ext cx="73158" cy="11068"/>
              </a:xfrm>
              <a:custGeom>
                <a:avLst/>
                <a:gdLst>
                  <a:gd name="connsiteX0" fmla="*/ 23 w 73158"/>
                  <a:gd name="connsiteY0" fmla="*/ 25 h 11068"/>
                  <a:gd name="connsiteX1" fmla="*/ 23 w 73158"/>
                  <a:gd name="connsiteY1" fmla="*/ 11094 h 11068"/>
                  <a:gd name="connsiteX2" fmla="*/ 73182 w 73158"/>
                  <a:gd name="connsiteY2" fmla="*/ 11094 h 11068"/>
                  <a:gd name="connsiteX3" fmla="*/ 73182 w 73158"/>
                  <a:gd name="connsiteY3" fmla="*/ 25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25"/>
                    </a:moveTo>
                    <a:lnTo>
                      <a:pt x="23" y="11094"/>
                    </a:lnTo>
                    <a:lnTo>
                      <a:pt x="73182" y="11094"/>
                    </a:lnTo>
                    <a:lnTo>
                      <a:pt x="73182" y="2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13" name="Graphic 2011">
              <a:extLst>
                <a:ext uri="{FF2B5EF4-FFF2-40B4-BE49-F238E27FC236}">
                  <a16:creationId xmlns:a16="http://schemas.microsoft.com/office/drawing/2014/main" id="{AB25575E-655A-02E2-4604-D0B437EAC48D}"/>
                </a:ext>
              </a:extLst>
            </p:cNvPr>
            <p:cNvGrpSpPr/>
            <p:nvPr/>
          </p:nvGrpSpPr>
          <p:grpSpPr>
            <a:xfrm>
              <a:off x="1823551" y="3334047"/>
              <a:ext cx="108380" cy="81791"/>
              <a:chOff x="1823551" y="3334047"/>
              <a:chExt cx="108380" cy="81791"/>
            </a:xfrm>
            <a:solidFill>
              <a:srgbClr val="999999"/>
            </a:solidFill>
          </p:grpSpPr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B54E99FA-488E-F75E-89FD-E35B195D61E3}"/>
                  </a:ext>
                </a:extLst>
              </p:cNvPr>
              <p:cNvSpPr/>
              <p:nvPr/>
            </p:nvSpPr>
            <p:spPr>
              <a:xfrm>
                <a:off x="1842340" y="3347095"/>
                <a:ext cx="73879" cy="55783"/>
              </a:xfrm>
              <a:custGeom>
                <a:avLst/>
                <a:gdLst>
                  <a:gd name="connsiteX0" fmla="*/ 73905 w 73879"/>
                  <a:gd name="connsiteY0" fmla="*/ 27968 h 55783"/>
                  <a:gd name="connsiteX1" fmla="*/ 25 w 73879"/>
                  <a:gd name="connsiteY1" fmla="*/ 25 h 55783"/>
                  <a:gd name="connsiteX2" fmla="*/ 24406 w 73879"/>
                  <a:gd name="connsiteY2" fmla="*/ 27968 h 55783"/>
                  <a:gd name="connsiteX3" fmla="*/ 25 w 73879"/>
                  <a:gd name="connsiteY3" fmla="*/ 55809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7968"/>
                    </a:moveTo>
                    <a:lnTo>
                      <a:pt x="25" y="25"/>
                    </a:lnTo>
                    <a:lnTo>
                      <a:pt x="24406" y="27968"/>
                    </a:lnTo>
                    <a:lnTo>
                      <a:pt x="25" y="558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0BD87F1-D21D-7312-C3F7-CB2389BD7022}"/>
                  </a:ext>
                </a:extLst>
              </p:cNvPr>
              <p:cNvSpPr/>
              <p:nvPr/>
            </p:nvSpPr>
            <p:spPr>
              <a:xfrm>
                <a:off x="1823551" y="3334047"/>
                <a:ext cx="108380" cy="81791"/>
              </a:xfrm>
              <a:custGeom>
                <a:avLst/>
                <a:gdLst>
                  <a:gd name="connsiteX0" fmla="*/ 172 w 108380"/>
                  <a:gd name="connsiteY0" fmla="*/ 25 h 81791"/>
                  <a:gd name="connsiteX1" fmla="*/ 35820 w 108380"/>
                  <a:gd name="connsiteY1" fmla="*/ 40995 h 81791"/>
                  <a:gd name="connsiteX2" fmla="*/ 25 w 108380"/>
                  <a:gd name="connsiteY2" fmla="*/ 81817 h 81791"/>
                  <a:gd name="connsiteX3" fmla="*/ 108405 w 108380"/>
                  <a:gd name="connsiteY3" fmla="*/ 40995 h 81791"/>
                  <a:gd name="connsiteX4" fmla="*/ 90728 w 108380"/>
                  <a:gd name="connsiteY4" fmla="*/ 45447 h 81791"/>
                  <a:gd name="connsiteX5" fmla="*/ 90728 w 108380"/>
                  <a:gd name="connsiteY5" fmla="*/ 35821 h 81791"/>
                  <a:gd name="connsiteX6" fmla="*/ 108405 w 108380"/>
                  <a:gd name="connsiteY6" fmla="*/ 40995 h 81791"/>
                  <a:gd name="connsiteX7" fmla="*/ 94606 w 108380"/>
                  <a:gd name="connsiteY7" fmla="*/ 35821 h 81791"/>
                  <a:gd name="connsiteX8" fmla="*/ 37682 w 108380"/>
                  <a:gd name="connsiteY8" fmla="*/ 26187 h 81791"/>
                  <a:gd name="connsiteX9" fmla="*/ 89433 w 108380"/>
                  <a:gd name="connsiteY9" fmla="*/ 45734 h 81791"/>
                  <a:gd name="connsiteX10" fmla="*/ 34525 w 108380"/>
                  <a:gd name="connsiteY10" fmla="*/ 59246 h 81791"/>
                  <a:gd name="connsiteX11" fmla="*/ 50620 w 108380"/>
                  <a:gd name="connsiteY11" fmla="*/ 40995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91">
                    <a:moveTo>
                      <a:pt x="172" y="25"/>
                    </a:moveTo>
                    <a:lnTo>
                      <a:pt x="35820" y="40995"/>
                    </a:lnTo>
                    <a:lnTo>
                      <a:pt x="25" y="81817"/>
                    </a:lnTo>
                    <a:lnTo>
                      <a:pt x="108405" y="40995"/>
                    </a:lnTo>
                    <a:lnTo>
                      <a:pt x="90728" y="45447"/>
                    </a:lnTo>
                    <a:lnTo>
                      <a:pt x="90728" y="35821"/>
                    </a:lnTo>
                    <a:lnTo>
                      <a:pt x="108405" y="40995"/>
                    </a:lnTo>
                    <a:lnTo>
                      <a:pt x="94606" y="35821"/>
                    </a:lnTo>
                    <a:close/>
                    <a:moveTo>
                      <a:pt x="37682" y="26187"/>
                    </a:moveTo>
                    <a:lnTo>
                      <a:pt x="89433" y="45734"/>
                    </a:lnTo>
                    <a:lnTo>
                      <a:pt x="34525" y="59246"/>
                    </a:lnTo>
                    <a:lnTo>
                      <a:pt x="50620" y="4099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16" name="Graphic 2011">
              <a:extLst>
                <a:ext uri="{FF2B5EF4-FFF2-40B4-BE49-F238E27FC236}">
                  <a16:creationId xmlns:a16="http://schemas.microsoft.com/office/drawing/2014/main" id="{A1442E69-4E68-1BDE-D863-600216F79C34}"/>
                </a:ext>
              </a:extLst>
            </p:cNvPr>
            <p:cNvGrpSpPr/>
            <p:nvPr/>
          </p:nvGrpSpPr>
          <p:grpSpPr>
            <a:xfrm>
              <a:off x="1799523" y="3075037"/>
              <a:ext cx="73210" cy="11068"/>
              <a:chOff x="1799523" y="3075037"/>
              <a:chExt cx="73210" cy="11068"/>
            </a:xfrm>
            <a:solidFill>
              <a:srgbClr val="999999"/>
            </a:solidFill>
          </p:grpSpPr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6691C2AE-81EC-277B-CBA0-B89B23DF80F5}"/>
                  </a:ext>
                </a:extLst>
              </p:cNvPr>
              <p:cNvSpPr/>
              <p:nvPr/>
            </p:nvSpPr>
            <p:spPr>
              <a:xfrm>
                <a:off x="1799523" y="3080505"/>
                <a:ext cx="73210" cy="19471"/>
              </a:xfrm>
              <a:custGeom>
                <a:avLst/>
                <a:gdLst>
                  <a:gd name="connsiteX0" fmla="*/ 23 w 73210"/>
                  <a:gd name="connsiteY0" fmla="*/ 14 h 19471"/>
                  <a:gd name="connsiteX1" fmla="*/ 73233 w 73210"/>
                  <a:gd name="connsiteY1" fmla="*/ 14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14"/>
                    </a:moveTo>
                    <a:cubicBezTo>
                      <a:pt x="38078" y="14"/>
                      <a:pt x="41625" y="14"/>
                      <a:pt x="73233" y="14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99655663-0BDB-32BA-B4C5-D7B1DE8D9FC1}"/>
                  </a:ext>
                </a:extLst>
              </p:cNvPr>
              <p:cNvSpPr/>
              <p:nvPr/>
            </p:nvSpPr>
            <p:spPr>
              <a:xfrm>
                <a:off x="1799552" y="3075037"/>
                <a:ext cx="73158" cy="11068"/>
              </a:xfrm>
              <a:custGeom>
                <a:avLst/>
                <a:gdLst>
                  <a:gd name="connsiteX0" fmla="*/ 23 w 73158"/>
                  <a:gd name="connsiteY0" fmla="*/ 14 h 11068"/>
                  <a:gd name="connsiteX1" fmla="*/ 23 w 73158"/>
                  <a:gd name="connsiteY1" fmla="*/ 11083 h 11068"/>
                  <a:gd name="connsiteX2" fmla="*/ 73182 w 73158"/>
                  <a:gd name="connsiteY2" fmla="*/ 11083 h 11068"/>
                  <a:gd name="connsiteX3" fmla="*/ 73182 w 73158"/>
                  <a:gd name="connsiteY3" fmla="*/ 14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14"/>
                    </a:moveTo>
                    <a:lnTo>
                      <a:pt x="23" y="11083"/>
                    </a:lnTo>
                    <a:lnTo>
                      <a:pt x="73182" y="11083"/>
                    </a:lnTo>
                    <a:lnTo>
                      <a:pt x="73182" y="14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19" name="Graphic 2011">
              <a:extLst>
                <a:ext uri="{FF2B5EF4-FFF2-40B4-BE49-F238E27FC236}">
                  <a16:creationId xmlns:a16="http://schemas.microsoft.com/office/drawing/2014/main" id="{A813FD73-0420-B0BD-C435-D45F80F1F2B3}"/>
                </a:ext>
              </a:extLst>
            </p:cNvPr>
            <p:cNvGrpSpPr/>
            <p:nvPr/>
          </p:nvGrpSpPr>
          <p:grpSpPr>
            <a:xfrm>
              <a:off x="1823551" y="3039675"/>
              <a:ext cx="108380" cy="81644"/>
              <a:chOff x="1823551" y="3039675"/>
              <a:chExt cx="108380" cy="81644"/>
            </a:xfrm>
            <a:solidFill>
              <a:srgbClr val="999999"/>
            </a:solidFill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1D86628-C6DC-194F-D8FE-FA816A12C47B}"/>
                  </a:ext>
                </a:extLst>
              </p:cNvPr>
              <p:cNvSpPr/>
              <p:nvPr/>
            </p:nvSpPr>
            <p:spPr>
              <a:xfrm>
                <a:off x="1842340" y="3052620"/>
                <a:ext cx="73879" cy="55783"/>
              </a:xfrm>
              <a:custGeom>
                <a:avLst/>
                <a:gdLst>
                  <a:gd name="connsiteX0" fmla="*/ 73905 w 73879"/>
                  <a:gd name="connsiteY0" fmla="*/ 27957 h 55783"/>
                  <a:gd name="connsiteX1" fmla="*/ 25 w 73879"/>
                  <a:gd name="connsiteY1" fmla="*/ 14 h 55783"/>
                  <a:gd name="connsiteX2" fmla="*/ 24406 w 73879"/>
                  <a:gd name="connsiteY2" fmla="*/ 27957 h 55783"/>
                  <a:gd name="connsiteX3" fmla="*/ 25 w 73879"/>
                  <a:gd name="connsiteY3" fmla="*/ 55798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7957"/>
                    </a:moveTo>
                    <a:lnTo>
                      <a:pt x="25" y="14"/>
                    </a:lnTo>
                    <a:lnTo>
                      <a:pt x="24406" y="27957"/>
                    </a:lnTo>
                    <a:lnTo>
                      <a:pt x="25" y="557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2D0088B-A035-4DCF-940B-8AEC876482FD}"/>
                  </a:ext>
                </a:extLst>
              </p:cNvPr>
              <p:cNvSpPr/>
              <p:nvPr/>
            </p:nvSpPr>
            <p:spPr>
              <a:xfrm>
                <a:off x="1823551" y="3039675"/>
                <a:ext cx="108380" cy="81644"/>
              </a:xfrm>
              <a:custGeom>
                <a:avLst/>
                <a:gdLst>
                  <a:gd name="connsiteX0" fmla="*/ 172 w 108380"/>
                  <a:gd name="connsiteY0" fmla="*/ 14 h 81644"/>
                  <a:gd name="connsiteX1" fmla="*/ 35820 w 108380"/>
                  <a:gd name="connsiteY1" fmla="*/ 40836 h 81644"/>
                  <a:gd name="connsiteX2" fmla="*/ 25 w 108380"/>
                  <a:gd name="connsiteY2" fmla="*/ 81658 h 81644"/>
                  <a:gd name="connsiteX3" fmla="*/ 108405 w 108380"/>
                  <a:gd name="connsiteY3" fmla="*/ 40983 h 81644"/>
                  <a:gd name="connsiteX4" fmla="*/ 90728 w 108380"/>
                  <a:gd name="connsiteY4" fmla="*/ 45296 h 81644"/>
                  <a:gd name="connsiteX5" fmla="*/ 90728 w 108380"/>
                  <a:gd name="connsiteY5" fmla="*/ 35663 h 81644"/>
                  <a:gd name="connsiteX6" fmla="*/ 108405 w 108380"/>
                  <a:gd name="connsiteY6" fmla="*/ 40983 h 81644"/>
                  <a:gd name="connsiteX7" fmla="*/ 94606 w 108380"/>
                  <a:gd name="connsiteY7" fmla="*/ 35663 h 81644"/>
                  <a:gd name="connsiteX8" fmla="*/ 37543 w 108380"/>
                  <a:gd name="connsiteY8" fmla="*/ 26029 h 81644"/>
                  <a:gd name="connsiteX9" fmla="*/ 89433 w 108380"/>
                  <a:gd name="connsiteY9" fmla="*/ 45723 h 81644"/>
                  <a:gd name="connsiteX10" fmla="*/ 34665 w 108380"/>
                  <a:gd name="connsiteY10" fmla="*/ 59095 h 81644"/>
                  <a:gd name="connsiteX11" fmla="*/ 50620 w 108380"/>
                  <a:gd name="connsiteY11" fmla="*/ 40983 h 8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644">
                    <a:moveTo>
                      <a:pt x="172" y="14"/>
                    </a:moveTo>
                    <a:lnTo>
                      <a:pt x="35820" y="40836"/>
                    </a:lnTo>
                    <a:lnTo>
                      <a:pt x="25" y="81658"/>
                    </a:lnTo>
                    <a:lnTo>
                      <a:pt x="108405" y="40983"/>
                    </a:lnTo>
                    <a:lnTo>
                      <a:pt x="90728" y="45296"/>
                    </a:lnTo>
                    <a:lnTo>
                      <a:pt x="90728" y="35663"/>
                    </a:lnTo>
                    <a:lnTo>
                      <a:pt x="108405" y="40983"/>
                    </a:lnTo>
                    <a:lnTo>
                      <a:pt x="94606" y="35663"/>
                    </a:lnTo>
                    <a:close/>
                    <a:moveTo>
                      <a:pt x="37543" y="26029"/>
                    </a:moveTo>
                    <a:lnTo>
                      <a:pt x="89433" y="45723"/>
                    </a:lnTo>
                    <a:lnTo>
                      <a:pt x="34665" y="59095"/>
                    </a:lnTo>
                    <a:lnTo>
                      <a:pt x="50620" y="4098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22" name="Graphic 2011">
              <a:extLst>
                <a:ext uri="{FF2B5EF4-FFF2-40B4-BE49-F238E27FC236}">
                  <a16:creationId xmlns:a16="http://schemas.microsoft.com/office/drawing/2014/main" id="{3C01A6B5-D7DF-4C7B-78AB-2F776675CECB}"/>
                </a:ext>
              </a:extLst>
            </p:cNvPr>
            <p:cNvGrpSpPr/>
            <p:nvPr/>
          </p:nvGrpSpPr>
          <p:grpSpPr>
            <a:xfrm>
              <a:off x="1799523" y="2780517"/>
              <a:ext cx="73210" cy="11068"/>
              <a:chOff x="1799523" y="2780517"/>
              <a:chExt cx="73210" cy="11068"/>
            </a:xfrm>
            <a:solidFill>
              <a:srgbClr val="999999"/>
            </a:solidFill>
          </p:grpSpPr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DBA7CBAC-F938-002B-6C16-EB1248B2DC14}"/>
                  </a:ext>
                </a:extLst>
              </p:cNvPr>
              <p:cNvSpPr/>
              <p:nvPr/>
            </p:nvSpPr>
            <p:spPr>
              <a:xfrm>
                <a:off x="1799523" y="2786030"/>
                <a:ext cx="73210" cy="19471"/>
              </a:xfrm>
              <a:custGeom>
                <a:avLst/>
                <a:gdLst>
                  <a:gd name="connsiteX0" fmla="*/ 23 w 73210"/>
                  <a:gd name="connsiteY0" fmla="*/ 3 h 19471"/>
                  <a:gd name="connsiteX1" fmla="*/ 73233 w 73210"/>
                  <a:gd name="connsiteY1" fmla="*/ 3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3"/>
                    </a:moveTo>
                    <a:cubicBezTo>
                      <a:pt x="38078" y="3"/>
                      <a:pt x="41625" y="3"/>
                      <a:pt x="73233" y="3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587C56AB-CD6B-C936-AF28-F5F3DBA1290A}"/>
                  </a:ext>
                </a:extLst>
              </p:cNvPr>
              <p:cNvSpPr/>
              <p:nvPr/>
            </p:nvSpPr>
            <p:spPr>
              <a:xfrm>
                <a:off x="1799552" y="2780517"/>
                <a:ext cx="73158" cy="11068"/>
              </a:xfrm>
              <a:custGeom>
                <a:avLst/>
                <a:gdLst>
                  <a:gd name="connsiteX0" fmla="*/ 23 w 73158"/>
                  <a:gd name="connsiteY0" fmla="*/ 3 h 11068"/>
                  <a:gd name="connsiteX1" fmla="*/ 23 w 73158"/>
                  <a:gd name="connsiteY1" fmla="*/ 11072 h 11068"/>
                  <a:gd name="connsiteX2" fmla="*/ 73182 w 73158"/>
                  <a:gd name="connsiteY2" fmla="*/ 11072 h 11068"/>
                  <a:gd name="connsiteX3" fmla="*/ 73182 w 73158"/>
                  <a:gd name="connsiteY3" fmla="*/ 3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3"/>
                    </a:moveTo>
                    <a:lnTo>
                      <a:pt x="23" y="11072"/>
                    </a:lnTo>
                    <a:lnTo>
                      <a:pt x="73182" y="11072"/>
                    </a:lnTo>
                    <a:lnTo>
                      <a:pt x="73182" y="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25" name="Graphic 2011">
              <a:extLst>
                <a:ext uri="{FF2B5EF4-FFF2-40B4-BE49-F238E27FC236}">
                  <a16:creationId xmlns:a16="http://schemas.microsoft.com/office/drawing/2014/main" id="{D4601413-97C9-0A06-1AD7-5C9A1CB761C5}"/>
                </a:ext>
              </a:extLst>
            </p:cNvPr>
            <p:cNvGrpSpPr/>
            <p:nvPr/>
          </p:nvGrpSpPr>
          <p:grpSpPr>
            <a:xfrm>
              <a:off x="1823551" y="2745163"/>
              <a:ext cx="108380" cy="81784"/>
              <a:chOff x="1823551" y="2745163"/>
              <a:chExt cx="108380" cy="81784"/>
            </a:xfrm>
            <a:solidFill>
              <a:srgbClr val="999999"/>
            </a:solidFill>
          </p:grpSpPr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64ACADCF-A4CC-FEC8-F379-E550D0D43E5F}"/>
                  </a:ext>
                </a:extLst>
              </p:cNvPr>
              <p:cNvSpPr/>
              <p:nvPr/>
            </p:nvSpPr>
            <p:spPr>
              <a:xfrm>
                <a:off x="1842340" y="2758145"/>
                <a:ext cx="73879" cy="55783"/>
              </a:xfrm>
              <a:custGeom>
                <a:avLst/>
                <a:gdLst>
                  <a:gd name="connsiteX0" fmla="*/ 73905 w 73879"/>
                  <a:gd name="connsiteY0" fmla="*/ 27946 h 55783"/>
                  <a:gd name="connsiteX1" fmla="*/ 25 w 73879"/>
                  <a:gd name="connsiteY1" fmla="*/ 3 h 55783"/>
                  <a:gd name="connsiteX2" fmla="*/ 24406 w 73879"/>
                  <a:gd name="connsiteY2" fmla="*/ 27946 h 55783"/>
                  <a:gd name="connsiteX3" fmla="*/ 25 w 73879"/>
                  <a:gd name="connsiteY3" fmla="*/ 55787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7946"/>
                    </a:moveTo>
                    <a:lnTo>
                      <a:pt x="25" y="3"/>
                    </a:lnTo>
                    <a:lnTo>
                      <a:pt x="24406" y="27946"/>
                    </a:lnTo>
                    <a:lnTo>
                      <a:pt x="25" y="5578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49EAB7D3-2B19-8EC4-0342-AD0CC7346511}"/>
                  </a:ext>
                </a:extLst>
              </p:cNvPr>
              <p:cNvSpPr/>
              <p:nvPr/>
            </p:nvSpPr>
            <p:spPr>
              <a:xfrm>
                <a:off x="1823551" y="2745163"/>
                <a:ext cx="108380" cy="81784"/>
              </a:xfrm>
              <a:custGeom>
                <a:avLst/>
                <a:gdLst>
                  <a:gd name="connsiteX0" fmla="*/ 172 w 108380"/>
                  <a:gd name="connsiteY0" fmla="*/ 3 h 81784"/>
                  <a:gd name="connsiteX1" fmla="*/ 35820 w 108380"/>
                  <a:gd name="connsiteY1" fmla="*/ 40965 h 81784"/>
                  <a:gd name="connsiteX2" fmla="*/ 25 w 108380"/>
                  <a:gd name="connsiteY2" fmla="*/ 81787 h 81784"/>
                  <a:gd name="connsiteX3" fmla="*/ 108405 w 108380"/>
                  <a:gd name="connsiteY3" fmla="*/ 40965 h 81784"/>
                  <a:gd name="connsiteX4" fmla="*/ 90728 w 108380"/>
                  <a:gd name="connsiteY4" fmla="*/ 45277 h 81784"/>
                  <a:gd name="connsiteX5" fmla="*/ 90728 w 108380"/>
                  <a:gd name="connsiteY5" fmla="*/ 35791 h 81784"/>
                  <a:gd name="connsiteX6" fmla="*/ 108405 w 108380"/>
                  <a:gd name="connsiteY6" fmla="*/ 40965 h 81784"/>
                  <a:gd name="connsiteX7" fmla="*/ 94606 w 108380"/>
                  <a:gd name="connsiteY7" fmla="*/ 35791 h 81784"/>
                  <a:gd name="connsiteX8" fmla="*/ 37543 w 108380"/>
                  <a:gd name="connsiteY8" fmla="*/ 26018 h 81784"/>
                  <a:gd name="connsiteX9" fmla="*/ 89433 w 108380"/>
                  <a:gd name="connsiteY9" fmla="*/ 45712 h 81784"/>
                  <a:gd name="connsiteX10" fmla="*/ 34665 w 108380"/>
                  <a:gd name="connsiteY10" fmla="*/ 59076 h 81784"/>
                  <a:gd name="connsiteX11" fmla="*/ 50620 w 108380"/>
                  <a:gd name="connsiteY11" fmla="*/ 40965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172" y="3"/>
                    </a:moveTo>
                    <a:lnTo>
                      <a:pt x="35820" y="40965"/>
                    </a:lnTo>
                    <a:lnTo>
                      <a:pt x="25" y="81787"/>
                    </a:lnTo>
                    <a:lnTo>
                      <a:pt x="108405" y="40965"/>
                    </a:lnTo>
                    <a:lnTo>
                      <a:pt x="90728" y="45277"/>
                    </a:lnTo>
                    <a:lnTo>
                      <a:pt x="90728" y="35791"/>
                    </a:lnTo>
                    <a:lnTo>
                      <a:pt x="108405" y="40965"/>
                    </a:lnTo>
                    <a:lnTo>
                      <a:pt x="94606" y="35791"/>
                    </a:lnTo>
                    <a:close/>
                    <a:moveTo>
                      <a:pt x="37543" y="26018"/>
                    </a:moveTo>
                    <a:lnTo>
                      <a:pt x="89433" y="45712"/>
                    </a:lnTo>
                    <a:lnTo>
                      <a:pt x="34665" y="59076"/>
                    </a:lnTo>
                    <a:lnTo>
                      <a:pt x="50620" y="4096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28" name="Graphic 2011">
              <a:extLst>
                <a:ext uri="{FF2B5EF4-FFF2-40B4-BE49-F238E27FC236}">
                  <a16:creationId xmlns:a16="http://schemas.microsoft.com/office/drawing/2014/main" id="{2DB88D16-0759-A94E-D7EA-C0377F0F318F}"/>
                </a:ext>
              </a:extLst>
            </p:cNvPr>
            <p:cNvGrpSpPr/>
            <p:nvPr/>
          </p:nvGrpSpPr>
          <p:grpSpPr>
            <a:xfrm>
              <a:off x="1799523" y="2486006"/>
              <a:ext cx="73210" cy="11068"/>
              <a:chOff x="1799523" y="2486006"/>
              <a:chExt cx="73210" cy="11068"/>
            </a:xfrm>
            <a:solidFill>
              <a:srgbClr val="999999"/>
            </a:solidFill>
          </p:grpSpPr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31DC01CA-B1E8-5CB8-AA43-518F22B30364}"/>
                  </a:ext>
                </a:extLst>
              </p:cNvPr>
              <p:cNvSpPr/>
              <p:nvPr/>
            </p:nvSpPr>
            <p:spPr>
              <a:xfrm>
                <a:off x="1799523" y="2491555"/>
                <a:ext cx="73210" cy="19471"/>
              </a:xfrm>
              <a:custGeom>
                <a:avLst/>
                <a:gdLst>
                  <a:gd name="connsiteX0" fmla="*/ 23 w 73210"/>
                  <a:gd name="connsiteY0" fmla="*/ -8 h 19471"/>
                  <a:gd name="connsiteX1" fmla="*/ 73233 w 73210"/>
                  <a:gd name="connsiteY1" fmla="*/ -8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-8"/>
                    </a:moveTo>
                    <a:cubicBezTo>
                      <a:pt x="38078" y="-8"/>
                      <a:pt x="41625" y="-8"/>
                      <a:pt x="73233" y="-8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90812CD4-608D-07EB-2EDC-622B01650CB8}"/>
                  </a:ext>
                </a:extLst>
              </p:cNvPr>
              <p:cNvSpPr/>
              <p:nvPr/>
            </p:nvSpPr>
            <p:spPr>
              <a:xfrm>
                <a:off x="1799552" y="2486006"/>
                <a:ext cx="73158" cy="11068"/>
              </a:xfrm>
              <a:custGeom>
                <a:avLst/>
                <a:gdLst>
                  <a:gd name="connsiteX0" fmla="*/ 23 w 73158"/>
                  <a:gd name="connsiteY0" fmla="*/ -8 h 11068"/>
                  <a:gd name="connsiteX1" fmla="*/ 23 w 73158"/>
                  <a:gd name="connsiteY1" fmla="*/ 11060 h 11068"/>
                  <a:gd name="connsiteX2" fmla="*/ 73182 w 73158"/>
                  <a:gd name="connsiteY2" fmla="*/ 11060 h 11068"/>
                  <a:gd name="connsiteX3" fmla="*/ 73182 w 73158"/>
                  <a:gd name="connsiteY3" fmla="*/ -8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-8"/>
                    </a:moveTo>
                    <a:lnTo>
                      <a:pt x="23" y="11060"/>
                    </a:lnTo>
                    <a:lnTo>
                      <a:pt x="73182" y="11060"/>
                    </a:lnTo>
                    <a:lnTo>
                      <a:pt x="73182" y="-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31" name="Graphic 2011">
              <a:extLst>
                <a:ext uri="{FF2B5EF4-FFF2-40B4-BE49-F238E27FC236}">
                  <a16:creationId xmlns:a16="http://schemas.microsoft.com/office/drawing/2014/main" id="{742C1807-47E8-0EB1-FA9B-9CFBA4A161AE}"/>
                </a:ext>
              </a:extLst>
            </p:cNvPr>
            <p:cNvGrpSpPr/>
            <p:nvPr/>
          </p:nvGrpSpPr>
          <p:grpSpPr>
            <a:xfrm>
              <a:off x="1823551" y="2450644"/>
              <a:ext cx="108380" cy="81784"/>
              <a:chOff x="1823551" y="2450644"/>
              <a:chExt cx="108380" cy="81784"/>
            </a:xfrm>
            <a:solidFill>
              <a:srgbClr val="999999"/>
            </a:solidFill>
          </p:grpSpPr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1255ED09-7D62-380B-02B8-B926C6B2D03D}"/>
                  </a:ext>
                </a:extLst>
              </p:cNvPr>
              <p:cNvSpPr/>
              <p:nvPr/>
            </p:nvSpPr>
            <p:spPr>
              <a:xfrm>
                <a:off x="1842340" y="2463670"/>
                <a:ext cx="73879" cy="55783"/>
              </a:xfrm>
              <a:custGeom>
                <a:avLst/>
                <a:gdLst>
                  <a:gd name="connsiteX0" fmla="*/ 73905 w 73879"/>
                  <a:gd name="connsiteY0" fmla="*/ 27935 h 55783"/>
                  <a:gd name="connsiteX1" fmla="*/ 25 w 73879"/>
                  <a:gd name="connsiteY1" fmla="*/ -8 h 55783"/>
                  <a:gd name="connsiteX2" fmla="*/ 24406 w 73879"/>
                  <a:gd name="connsiteY2" fmla="*/ 27935 h 55783"/>
                  <a:gd name="connsiteX3" fmla="*/ 25 w 73879"/>
                  <a:gd name="connsiteY3" fmla="*/ 55776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83">
                    <a:moveTo>
                      <a:pt x="73905" y="27935"/>
                    </a:moveTo>
                    <a:lnTo>
                      <a:pt x="25" y="-8"/>
                    </a:lnTo>
                    <a:lnTo>
                      <a:pt x="24406" y="27935"/>
                    </a:lnTo>
                    <a:lnTo>
                      <a:pt x="25" y="5577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A005DD8F-BA10-34FC-01E6-2E2FE3B8FE7D}"/>
                  </a:ext>
                </a:extLst>
              </p:cNvPr>
              <p:cNvSpPr/>
              <p:nvPr/>
            </p:nvSpPr>
            <p:spPr>
              <a:xfrm>
                <a:off x="1823551" y="2450644"/>
                <a:ext cx="108380" cy="81784"/>
              </a:xfrm>
              <a:custGeom>
                <a:avLst/>
                <a:gdLst>
                  <a:gd name="connsiteX0" fmla="*/ 172 w 108380"/>
                  <a:gd name="connsiteY0" fmla="*/ -8 h 81784"/>
                  <a:gd name="connsiteX1" fmla="*/ 35820 w 108380"/>
                  <a:gd name="connsiteY1" fmla="*/ 40961 h 81784"/>
                  <a:gd name="connsiteX2" fmla="*/ 25 w 108380"/>
                  <a:gd name="connsiteY2" fmla="*/ 81776 h 81784"/>
                  <a:gd name="connsiteX3" fmla="*/ 108405 w 108380"/>
                  <a:gd name="connsiteY3" fmla="*/ 40961 h 81784"/>
                  <a:gd name="connsiteX4" fmla="*/ 90728 w 108380"/>
                  <a:gd name="connsiteY4" fmla="*/ 45413 h 81784"/>
                  <a:gd name="connsiteX5" fmla="*/ 90728 w 108380"/>
                  <a:gd name="connsiteY5" fmla="*/ 35780 h 81784"/>
                  <a:gd name="connsiteX6" fmla="*/ 108405 w 108380"/>
                  <a:gd name="connsiteY6" fmla="*/ 40961 h 81784"/>
                  <a:gd name="connsiteX7" fmla="*/ 94606 w 108380"/>
                  <a:gd name="connsiteY7" fmla="*/ 35780 h 81784"/>
                  <a:gd name="connsiteX8" fmla="*/ 37682 w 108380"/>
                  <a:gd name="connsiteY8" fmla="*/ 26154 h 81784"/>
                  <a:gd name="connsiteX9" fmla="*/ 89433 w 108380"/>
                  <a:gd name="connsiteY9" fmla="*/ 45701 h 81784"/>
                  <a:gd name="connsiteX10" fmla="*/ 34525 w 108380"/>
                  <a:gd name="connsiteY10" fmla="*/ 59212 h 81784"/>
                  <a:gd name="connsiteX11" fmla="*/ 50620 w 108380"/>
                  <a:gd name="connsiteY11" fmla="*/ 40961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4">
                    <a:moveTo>
                      <a:pt x="172" y="-8"/>
                    </a:moveTo>
                    <a:lnTo>
                      <a:pt x="35820" y="40961"/>
                    </a:lnTo>
                    <a:lnTo>
                      <a:pt x="25" y="81776"/>
                    </a:lnTo>
                    <a:lnTo>
                      <a:pt x="108405" y="40961"/>
                    </a:lnTo>
                    <a:lnTo>
                      <a:pt x="90728" y="45413"/>
                    </a:lnTo>
                    <a:lnTo>
                      <a:pt x="90728" y="35780"/>
                    </a:lnTo>
                    <a:lnTo>
                      <a:pt x="108405" y="40961"/>
                    </a:lnTo>
                    <a:lnTo>
                      <a:pt x="94606" y="35780"/>
                    </a:lnTo>
                    <a:close/>
                    <a:moveTo>
                      <a:pt x="37682" y="26154"/>
                    </a:moveTo>
                    <a:lnTo>
                      <a:pt x="89433" y="45701"/>
                    </a:lnTo>
                    <a:lnTo>
                      <a:pt x="34525" y="59212"/>
                    </a:lnTo>
                    <a:lnTo>
                      <a:pt x="50620" y="4096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34" name="Graphic 2011">
              <a:extLst>
                <a:ext uri="{FF2B5EF4-FFF2-40B4-BE49-F238E27FC236}">
                  <a16:creationId xmlns:a16="http://schemas.microsoft.com/office/drawing/2014/main" id="{E5CF4CA9-2192-577F-3E50-DE306C1DD801}"/>
                </a:ext>
              </a:extLst>
            </p:cNvPr>
            <p:cNvGrpSpPr/>
            <p:nvPr/>
          </p:nvGrpSpPr>
          <p:grpSpPr>
            <a:xfrm>
              <a:off x="1799523" y="2191486"/>
              <a:ext cx="73210" cy="11068"/>
              <a:chOff x="1799523" y="2191486"/>
              <a:chExt cx="73210" cy="11068"/>
            </a:xfrm>
            <a:solidFill>
              <a:srgbClr val="999999"/>
            </a:solidFill>
          </p:grpSpPr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92FBD6AF-4A03-6329-B78E-C66F1B543C6A}"/>
                  </a:ext>
                </a:extLst>
              </p:cNvPr>
              <p:cNvSpPr/>
              <p:nvPr/>
            </p:nvSpPr>
            <p:spPr>
              <a:xfrm>
                <a:off x="1799523" y="2197079"/>
                <a:ext cx="73210" cy="19471"/>
              </a:xfrm>
              <a:custGeom>
                <a:avLst/>
                <a:gdLst>
                  <a:gd name="connsiteX0" fmla="*/ 23 w 73210"/>
                  <a:gd name="connsiteY0" fmla="*/ -19 h 19471"/>
                  <a:gd name="connsiteX1" fmla="*/ 73233 w 73210"/>
                  <a:gd name="connsiteY1" fmla="*/ -1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23" y="-19"/>
                    </a:moveTo>
                    <a:cubicBezTo>
                      <a:pt x="38078" y="-19"/>
                      <a:pt x="41625" y="-19"/>
                      <a:pt x="73233" y="-1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B9187323-8F2E-2690-792E-00BCE56DD11F}"/>
                  </a:ext>
                </a:extLst>
              </p:cNvPr>
              <p:cNvSpPr/>
              <p:nvPr/>
            </p:nvSpPr>
            <p:spPr>
              <a:xfrm>
                <a:off x="1799552" y="2191486"/>
                <a:ext cx="73158" cy="11068"/>
              </a:xfrm>
              <a:custGeom>
                <a:avLst/>
                <a:gdLst>
                  <a:gd name="connsiteX0" fmla="*/ 23 w 73158"/>
                  <a:gd name="connsiteY0" fmla="*/ -19 h 11068"/>
                  <a:gd name="connsiteX1" fmla="*/ 23 w 73158"/>
                  <a:gd name="connsiteY1" fmla="*/ 11049 h 11068"/>
                  <a:gd name="connsiteX2" fmla="*/ 73182 w 73158"/>
                  <a:gd name="connsiteY2" fmla="*/ 11049 h 11068"/>
                  <a:gd name="connsiteX3" fmla="*/ 73182 w 73158"/>
                  <a:gd name="connsiteY3" fmla="*/ -1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23" y="-19"/>
                    </a:moveTo>
                    <a:lnTo>
                      <a:pt x="23" y="11049"/>
                    </a:lnTo>
                    <a:lnTo>
                      <a:pt x="73182" y="11049"/>
                    </a:lnTo>
                    <a:lnTo>
                      <a:pt x="73182" y="-1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37" name="Graphic 2011">
              <a:extLst>
                <a:ext uri="{FF2B5EF4-FFF2-40B4-BE49-F238E27FC236}">
                  <a16:creationId xmlns:a16="http://schemas.microsoft.com/office/drawing/2014/main" id="{D80FCB4E-6CD1-160D-57B9-6A4B53A2DF95}"/>
                </a:ext>
              </a:extLst>
            </p:cNvPr>
            <p:cNvGrpSpPr/>
            <p:nvPr/>
          </p:nvGrpSpPr>
          <p:grpSpPr>
            <a:xfrm>
              <a:off x="1823551" y="2156132"/>
              <a:ext cx="108380" cy="81783"/>
              <a:chOff x="1823551" y="2156132"/>
              <a:chExt cx="108380" cy="81783"/>
            </a:xfrm>
            <a:solidFill>
              <a:srgbClr val="999999"/>
            </a:solidFill>
          </p:grpSpPr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A0C75A66-B6E2-EDE9-5CC4-A2A0B84C32C4}"/>
                  </a:ext>
                </a:extLst>
              </p:cNvPr>
              <p:cNvSpPr/>
              <p:nvPr/>
            </p:nvSpPr>
            <p:spPr>
              <a:xfrm>
                <a:off x="1842340" y="2169188"/>
                <a:ext cx="73879" cy="55791"/>
              </a:xfrm>
              <a:custGeom>
                <a:avLst/>
                <a:gdLst>
                  <a:gd name="connsiteX0" fmla="*/ 73905 w 73879"/>
                  <a:gd name="connsiteY0" fmla="*/ 27931 h 55791"/>
                  <a:gd name="connsiteX1" fmla="*/ 25 w 73879"/>
                  <a:gd name="connsiteY1" fmla="*/ -19 h 55791"/>
                  <a:gd name="connsiteX2" fmla="*/ 24406 w 73879"/>
                  <a:gd name="connsiteY2" fmla="*/ 27931 h 55791"/>
                  <a:gd name="connsiteX3" fmla="*/ 25 w 73879"/>
                  <a:gd name="connsiteY3" fmla="*/ 55772 h 5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79" h="55791">
                    <a:moveTo>
                      <a:pt x="73905" y="27931"/>
                    </a:moveTo>
                    <a:lnTo>
                      <a:pt x="25" y="-19"/>
                    </a:lnTo>
                    <a:lnTo>
                      <a:pt x="24406" y="27931"/>
                    </a:lnTo>
                    <a:lnTo>
                      <a:pt x="25" y="5577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1AC361EE-C0C0-C568-26C2-DFC4A4B11505}"/>
                  </a:ext>
                </a:extLst>
              </p:cNvPr>
              <p:cNvSpPr/>
              <p:nvPr/>
            </p:nvSpPr>
            <p:spPr>
              <a:xfrm>
                <a:off x="1823551" y="2156132"/>
                <a:ext cx="108380" cy="81783"/>
              </a:xfrm>
              <a:custGeom>
                <a:avLst/>
                <a:gdLst>
                  <a:gd name="connsiteX0" fmla="*/ 172 w 108380"/>
                  <a:gd name="connsiteY0" fmla="*/ -19 h 81783"/>
                  <a:gd name="connsiteX1" fmla="*/ 35820 w 108380"/>
                  <a:gd name="connsiteY1" fmla="*/ 40942 h 81783"/>
                  <a:gd name="connsiteX2" fmla="*/ 25 w 108380"/>
                  <a:gd name="connsiteY2" fmla="*/ 81764 h 81783"/>
                  <a:gd name="connsiteX3" fmla="*/ 108405 w 108380"/>
                  <a:gd name="connsiteY3" fmla="*/ 40942 h 81783"/>
                  <a:gd name="connsiteX4" fmla="*/ 90728 w 108380"/>
                  <a:gd name="connsiteY4" fmla="*/ 45402 h 81783"/>
                  <a:gd name="connsiteX5" fmla="*/ 90728 w 108380"/>
                  <a:gd name="connsiteY5" fmla="*/ 35769 h 81783"/>
                  <a:gd name="connsiteX6" fmla="*/ 108405 w 108380"/>
                  <a:gd name="connsiteY6" fmla="*/ 40942 h 81783"/>
                  <a:gd name="connsiteX7" fmla="*/ 94606 w 108380"/>
                  <a:gd name="connsiteY7" fmla="*/ 35769 h 81783"/>
                  <a:gd name="connsiteX8" fmla="*/ 37543 w 108380"/>
                  <a:gd name="connsiteY8" fmla="*/ 25996 h 81783"/>
                  <a:gd name="connsiteX9" fmla="*/ 89433 w 108380"/>
                  <a:gd name="connsiteY9" fmla="*/ 45689 h 81783"/>
                  <a:gd name="connsiteX10" fmla="*/ 34525 w 108380"/>
                  <a:gd name="connsiteY10" fmla="*/ 59194 h 81783"/>
                  <a:gd name="connsiteX11" fmla="*/ 50620 w 108380"/>
                  <a:gd name="connsiteY11" fmla="*/ 40942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380" h="81783">
                    <a:moveTo>
                      <a:pt x="172" y="-19"/>
                    </a:moveTo>
                    <a:lnTo>
                      <a:pt x="35820" y="40942"/>
                    </a:lnTo>
                    <a:lnTo>
                      <a:pt x="25" y="81764"/>
                    </a:lnTo>
                    <a:lnTo>
                      <a:pt x="108405" y="40942"/>
                    </a:lnTo>
                    <a:lnTo>
                      <a:pt x="90728" y="45402"/>
                    </a:lnTo>
                    <a:lnTo>
                      <a:pt x="90728" y="35769"/>
                    </a:lnTo>
                    <a:lnTo>
                      <a:pt x="108405" y="40942"/>
                    </a:lnTo>
                    <a:lnTo>
                      <a:pt x="94606" y="35769"/>
                    </a:lnTo>
                    <a:close/>
                    <a:moveTo>
                      <a:pt x="37543" y="25996"/>
                    </a:moveTo>
                    <a:lnTo>
                      <a:pt x="89433" y="45689"/>
                    </a:lnTo>
                    <a:lnTo>
                      <a:pt x="34525" y="59194"/>
                    </a:lnTo>
                    <a:lnTo>
                      <a:pt x="50620" y="4094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40" name="Graphic 2011">
              <a:extLst>
                <a:ext uri="{FF2B5EF4-FFF2-40B4-BE49-F238E27FC236}">
                  <a16:creationId xmlns:a16="http://schemas.microsoft.com/office/drawing/2014/main" id="{B8B696B0-E47D-3CF7-DA2F-FF9B74BC1BC1}"/>
                </a:ext>
              </a:extLst>
            </p:cNvPr>
            <p:cNvGrpSpPr/>
            <p:nvPr/>
          </p:nvGrpSpPr>
          <p:grpSpPr>
            <a:xfrm>
              <a:off x="3157859" y="4266464"/>
              <a:ext cx="73217" cy="11068"/>
              <a:chOff x="3157859" y="4266464"/>
              <a:chExt cx="73217" cy="11068"/>
            </a:xfrm>
            <a:solidFill>
              <a:srgbClr val="999999"/>
            </a:solidFill>
          </p:grpSpPr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06FFCA04-4DB4-F665-D91C-B7E6E7C5862A}"/>
                  </a:ext>
                </a:extLst>
              </p:cNvPr>
              <p:cNvSpPr/>
              <p:nvPr/>
            </p:nvSpPr>
            <p:spPr>
              <a:xfrm>
                <a:off x="3157866" y="4272050"/>
                <a:ext cx="73210" cy="19471"/>
              </a:xfrm>
              <a:custGeom>
                <a:avLst/>
                <a:gdLst>
                  <a:gd name="connsiteX0" fmla="*/ 75 w 73210"/>
                  <a:gd name="connsiteY0" fmla="*/ 59 h 19471"/>
                  <a:gd name="connsiteX1" fmla="*/ 73285 w 73210"/>
                  <a:gd name="connsiteY1" fmla="*/ 5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59"/>
                    </a:moveTo>
                    <a:cubicBezTo>
                      <a:pt x="38129" y="59"/>
                      <a:pt x="41677" y="59"/>
                      <a:pt x="73285" y="5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C53C5674-FA12-BE97-F11A-0201F2273326}"/>
                  </a:ext>
                </a:extLst>
              </p:cNvPr>
              <p:cNvSpPr/>
              <p:nvPr/>
            </p:nvSpPr>
            <p:spPr>
              <a:xfrm>
                <a:off x="3157859" y="4266464"/>
                <a:ext cx="73158" cy="11068"/>
              </a:xfrm>
              <a:custGeom>
                <a:avLst/>
                <a:gdLst>
                  <a:gd name="connsiteX0" fmla="*/ 75 w 73158"/>
                  <a:gd name="connsiteY0" fmla="*/ 59 h 11068"/>
                  <a:gd name="connsiteX1" fmla="*/ 75 w 73158"/>
                  <a:gd name="connsiteY1" fmla="*/ 11127 h 11068"/>
                  <a:gd name="connsiteX2" fmla="*/ 73233 w 73158"/>
                  <a:gd name="connsiteY2" fmla="*/ 11127 h 11068"/>
                  <a:gd name="connsiteX3" fmla="*/ 73233 w 73158"/>
                  <a:gd name="connsiteY3" fmla="*/ 5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59"/>
                    </a:moveTo>
                    <a:lnTo>
                      <a:pt x="75" y="11127"/>
                    </a:lnTo>
                    <a:lnTo>
                      <a:pt x="73233" y="11127"/>
                    </a:lnTo>
                    <a:lnTo>
                      <a:pt x="73233" y="5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43" name="Graphic 2011">
              <a:extLst>
                <a:ext uri="{FF2B5EF4-FFF2-40B4-BE49-F238E27FC236}">
                  <a16:creationId xmlns:a16="http://schemas.microsoft.com/office/drawing/2014/main" id="{6086A673-CD64-5AA7-6317-37F0F0204623}"/>
                </a:ext>
              </a:extLst>
            </p:cNvPr>
            <p:cNvGrpSpPr/>
            <p:nvPr/>
          </p:nvGrpSpPr>
          <p:grpSpPr>
            <a:xfrm>
              <a:off x="3182004" y="4231110"/>
              <a:ext cx="108233" cy="81783"/>
              <a:chOff x="3182004" y="4231110"/>
              <a:chExt cx="108233" cy="81783"/>
            </a:xfrm>
            <a:solidFill>
              <a:srgbClr val="999999"/>
            </a:solidFill>
          </p:grpSpPr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458E2468-12DE-1ECD-A90B-D72E0ECBBA9A}"/>
                  </a:ext>
                </a:extLst>
              </p:cNvPr>
              <p:cNvSpPr/>
              <p:nvPr/>
            </p:nvSpPr>
            <p:spPr>
              <a:xfrm>
                <a:off x="3200682" y="4244106"/>
                <a:ext cx="73887" cy="55783"/>
              </a:xfrm>
              <a:custGeom>
                <a:avLst/>
                <a:gdLst>
                  <a:gd name="connsiteX0" fmla="*/ 73964 w 73887"/>
                  <a:gd name="connsiteY0" fmla="*/ 28002 h 55783"/>
                  <a:gd name="connsiteX1" fmla="*/ 76 w 73887"/>
                  <a:gd name="connsiteY1" fmla="*/ 59 h 55783"/>
                  <a:gd name="connsiteX2" fmla="*/ 24458 w 73887"/>
                  <a:gd name="connsiteY2" fmla="*/ 28002 h 55783"/>
                  <a:gd name="connsiteX3" fmla="*/ 76 w 73887"/>
                  <a:gd name="connsiteY3" fmla="*/ 55843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8002"/>
                    </a:moveTo>
                    <a:lnTo>
                      <a:pt x="76" y="59"/>
                    </a:lnTo>
                    <a:lnTo>
                      <a:pt x="24458" y="28002"/>
                    </a:lnTo>
                    <a:lnTo>
                      <a:pt x="76" y="5584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E4800CF1-6691-049B-C12B-4318C0D866B0}"/>
                  </a:ext>
                </a:extLst>
              </p:cNvPr>
              <p:cNvSpPr/>
              <p:nvPr/>
            </p:nvSpPr>
            <p:spPr>
              <a:xfrm>
                <a:off x="3182004" y="4231110"/>
                <a:ext cx="108233" cy="81783"/>
              </a:xfrm>
              <a:custGeom>
                <a:avLst/>
                <a:gdLst>
                  <a:gd name="connsiteX0" fmla="*/ 76 w 108233"/>
                  <a:gd name="connsiteY0" fmla="*/ 59 h 81783"/>
                  <a:gd name="connsiteX1" fmla="*/ 35725 w 108233"/>
                  <a:gd name="connsiteY1" fmla="*/ 41021 h 81783"/>
                  <a:gd name="connsiteX2" fmla="*/ 76 w 108233"/>
                  <a:gd name="connsiteY2" fmla="*/ 81843 h 81783"/>
                  <a:gd name="connsiteX3" fmla="*/ 108310 w 108233"/>
                  <a:gd name="connsiteY3" fmla="*/ 41021 h 81783"/>
                  <a:gd name="connsiteX4" fmla="*/ 90632 w 108233"/>
                  <a:gd name="connsiteY4" fmla="*/ 45334 h 81783"/>
                  <a:gd name="connsiteX5" fmla="*/ 90632 w 108233"/>
                  <a:gd name="connsiteY5" fmla="*/ 35847 h 81783"/>
                  <a:gd name="connsiteX6" fmla="*/ 108310 w 108233"/>
                  <a:gd name="connsiteY6" fmla="*/ 41021 h 81783"/>
                  <a:gd name="connsiteX7" fmla="*/ 94658 w 108233"/>
                  <a:gd name="connsiteY7" fmla="*/ 35847 h 81783"/>
                  <a:gd name="connsiteX8" fmla="*/ 37447 w 108233"/>
                  <a:gd name="connsiteY8" fmla="*/ 26074 h 81783"/>
                  <a:gd name="connsiteX9" fmla="*/ 89338 w 108233"/>
                  <a:gd name="connsiteY9" fmla="*/ 45768 h 81783"/>
                  <a:gd name="connsiteX10" fmla="*/ 34577 w 108233"/>
                  <a:gd name="connsiteY10" fmla="*/ 59132 h 81783"/>
                  <a:gd name="connsiteX11" fmla="*/ 50532 w 108233"/>
                  <a:gd name="connsiteY11" fmla="*/ 41021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76" y="59"/>
                    </a:moveTo>
                    <a:lnTo>
                      <a:pt x="35725" y="41021"/>
                    </a:lnTo>
                    <a:lnTo>
                      <a:pt x="76" y="81843"/>
                    </a:lnTo>
                    <a:lnTo>
                      <a:pt x="108310" y="41021"/>
                    </a:lnTo>
                    <a:lnTo>
                      <a:pt x="90632" y="45334"/>
                    </a:lnTo>
                    <a:lnTo>
                      <a:pt x="90632" y="35847"/>
                    </a:lnTo>
                    <a:lnTo>
                      <a:pt x="108310" y="41021"/>
                    </a:lnTo>
                    <a:lnTo>
                      <a:pt x="94658" y="35847"/>
                    </a:lnTo>
                    <a:close/>
                    <a:moveTo>
                      <a:pt x="37447" y="26074"/>
                    </a:moveTo>
                    <a:lnTo>
                      <a:pt x="89338" y="45768"/>
                    </a:lnTo>
                    <a:lnTo>
                      <a:pt x="34577" y="59132"/>
                    </a:lnTo>
                    <a:lnTo>
                      <a:pt x="50532" y="4102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46" name="Graphic 2011">
              <a:extLst>
                <a:ext uri="{FF2B5EF4-FFF2-40B4-BE49-F238E27FC236}">
                  <a16:creationId xmlns:a16="http://schemas.microsoft.com/office/drawing/2014/main" id="{55512B2E-A146-9145-1CBC-3B0924A97ECB}"/>
                </a:ext>
              </a:extLst>
            </p:cNvPr>
            <p:cNvGrpSpPr/>
            <p:nvPr/>
          </p:nvGrpSpPr>
          <p:grpSpPr>
            <a:xfrm>
              <a:off x="3157859" y="3954989"/>
              <a:ext cx="73217" cy="11068"/>
              <a:chOff x="3157859" y="3954989"/>
              <a:chExt cx="73217" cy="11068"/>
            </a:xfrm>
            <a:solidFill>
              <a:srgbClr val="999999"/>
            </a:solidFill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999E3CEC-9DE0-27E4-7C9C-42F1FD12EE5A}"/>
                  </a:ext>
                </a:extLst>
              </p:cNvPr>
              <p:cNvSpPr/>
              <p:nvPr/>
            </p:nvSpPr>
            <p:spPr>
              <a:xfrm>
                <a:off x="3157866" y="3960501"/>
                <a:ext cx="73210" cy="19471"/>
              </a:xfrm>
              <a:custGeom>
                <a:avLst/>
                <a:gdLst>
                  <a:gd name="connsiteX0" fmla="*/ 75 w 73210"/>
                  <a:gd name="connsiteY0" fmla="*/ 47 h 19471"/>
                  <a:gd name="connsiteX1" fmla="*/ 73285 w 73210"/>
                  <a:gd name="connsiteY1" fmla="*/ 47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47"/>
                    </a:moveTo>
                    <a:cubicBezTo>
                      <a:pt x="38129" y="47"/>
                      <a:pt x="41677" y="47"/>
                      <a:pt x="73285" y="47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54B943E4-B465-E3A1-BB60-4276E7E58106}"/>
                  </a:ext>
                </a:extLst>
              </p:cNvPr>
              <p:cNvSpPr/>
              <p:nvPr/>
            </p:nvSpPr>
            <p:spPr>
              <a:xfrm>
                <a:off x="3157859" y="3954989"/>
                <a:ext cx="73158" cy="11068"/>
              </a:xfrm>
              <a:custGeom>
                <a:avLst/>
                <a:gdLst>
                  <a:gd name="connsiteX0" fmla="*/ 75 w 73158"/>
                  <a:gd name="connsiteY0" fmla="*/ 47 h 11068"/>
                  <a:gd name="connsiteX1" fmla="*/ 75 w 73158"/>
                  <a:gd name="connsiteY1" fmla="*/ 11116 h 11068"/>
                  <a:gd name="connsiteX2" fmla="*/ 73233 w 73158"/>
                  <a:gd name="connsiteY2" fmla="*/ 11116 h 11068"/>
                  <a:gd name="connsiteX3" fmla="*/ 73233 w 73158"/>
                  <a:gd name="connsiteY3" fmla="*/ 47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47"/>
                    </a:moveTo>
                    <a:lnTo>
                      <a:pt x="75" y="11116"/>
                    </a:lnTo>
                    <a:lnTo>
                      <a:pt x="73233" y="11116"/>
                    </a:lnTo>
                    <a:lnTo>
                      <a:pt x="73233" y="4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49" name="Graphic 2011">
              <a:extLst>
                <a:ext uri="{FF2B5EF4-FFF2-40B4-BE49-F238E27FC236}">
                  <a16:creationId xmlns:a16="http://schemas.microsoft.com/office/drawing/2014/main" id="{D178D629-2C62-5D7B-0A5F-7C7A0398AE9B}"/>
                </a:ext>
              </a:extLst>
            </p:cNvPr>
            <p:cNvGrpSpPr/>
            <p:nvPr/>
          </p:nvGrpSpPr>
          <p:grpSpPr>
            <a:xfrm>
              <a:off x="3182004" y="3919635"/>
              <a:ext cx="108233" cy="81784"/>
              <a:chOff x="3182004" y="3919635"/>
              <a:chExt cx="108233" cy="81784"/>
            </a:xfrm>
            <a:solidFill>
              <a:srgbClr val="999999"/>
            </a:solidFill>
          </p:grpSpPr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55801035-06A3-D3BC-DFCA-E40933FA5B4E}"/>
                  </a:ext>
                </a:extLst>
              </p:cNvPr>
              <p:cNvSpPr/>
              <p:nvPr/>
            </p:nvSpPr>
            <p:spPr>
              <a:xfrm>
                <a:off x="3200682" y="3932616"/>
                <a:ext cx="73887" cy="55783"/>
              </a:xfrm>
              <a:custGeom>
                <a:avLst/>
                <a:gdLst>
                  <a:gd name="connsiteX0" fmla="*/ 73964 w 73887"/>
                  <a:gd name="connsiteY0" fmla="*/ 27991 h 55783"/>
                  <a:gd name="connsiteX1" fmla="*/ 76 w 73887"/>
                  <a:gd name="connsiteY1" fmla="*/ 47 h 55783"/>
                  <a:gd name="connsiteX2" fmla="*/ 24458 w 73887"/>
                  <a:gd name="connsiteY2" fmla="*/ 27991 h 55783"/>
                  <a:gd name="connsiteX3" fmla="*/ 76 w 73887"/>
                  <a:gd name="connsiteY3" fmla="*/ 55831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7991"/>
                    </a:moveTo>
                    <a:lnTo>
                      <a:pt x="76" y="47"/>
                    </a:lnTo>
                    <a:lnTo>
                      <a:pt x="24458" y="27991"/>
                    </a:lnTo>
                    <a:lnTo>
                      <a:pt x="76" y="5583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84EC1E53-84F5-B17D-5596-1B33323F6BA3}"/>
                  </a:ext>
                </a:extLst>
              </p:cNvPr>
              <p:cNvSpPr/>
              <p:nvPr/>
            </p:nvSpPr>
            <p:spPr>
              <a:xfrm>
                <a:off x="3182004" y="3919635"/>
                <a:ext cx="108233" cy="81784"/>
              </a:xfrm>
              <a:custGeom>
                <a:avLst/>
                <a:gdLst>
                  <a:gd name="connsiteX0" fmla="*/ 76 w 108233"/>
                  <a:gd name="connsiteY0" fmla="*/ 47 h 81784"/>
                  <a:gd name="connsiteX1" fmla="*/ 35725 w 108233"/>
                  <a:gd name="connsiteY1" fmla="*/ 41009 h 81784"/>
                  <a:gd name="connsiteX2" fmla="*/ 76 w 108233"/>
                  <a:gd name="connsiteY2" fmla="*/ 81831 h 81784"/>
                  <a:gd name="connsiteX3" fmla="*/ 108310 w 108233"/>
                  <a:gd name="connsiteY3" fmla="*/ 41009 h 81784"/>
                  <a:gd name="connsiteX4" fmla="*/ 90632 w 108233"/>
                  <a:gd name="connsiteY4" fmla="*/ 45322 h 81784"/>
                  <a:gd name="connsiteX5" fmla="*/ 90632 w 108233"/>
                  <a:gd name="connsiteY5" fmla="*/ 35836 h 81784"/>
                  <a:gd name="connsiteX6" fmla="*/ 108310 w 108233"/>
                  <a:gd name="connsiteY6" fmla="*/ 41009 h 81784"/>
                  <a:gd name="connsiteX7" fmla="*/ 94658 w 108233"/>
                  <a:gd name="connsiteY7" fmla="*/ 35836 h 81784"/>
                  <a:gd name="connsiteX8" fmla="*/ 37447 w 108233"/>
                  <a:gd name="connsiteY8" fmla="*/ 26062 h 81784"/>
                  <a:gd name="connsiteX9" fmla="*/ 89338 w 108233"/>
                  <a:gd name="connsiteY9" fmla="*/ 45749 h 81784"/>
                  <a:gd name="connsiteX10" fmla="*/ 34577 w 108233"/>
                  <a:gd name="connsiteY10" fmla="*/ 59120 h 81784"/>
                  <a:gd name="connsiteX11" fmla="*/ 50532 w 108233"/>
                  <a:gd name="connsiteY11" fmla="*/ 41009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76" y="47"/>
                    </a:moveTo>
                    <a:lnTo>
                      <a:pt x="35725" y="41009"/>
                    </a:lnTo>
                    <a:lnTo>
                      <a:pt x="76" y="81831"/>
                    </a:lnTo>
                    <a:lnTo>
                      <a:pt x="108310" y="41009"/>
                    </a:lnTo>
                    <a:lnTo>
                      <a:pt x="90632" y="45322"/>
                    </a:lnTo>
                    <a:lnTo>
                      <a:pt x="90632" y="35836"/>
                    </a:lnTo>
                    <a:lnTo>
                      <a:pt x="108310" y="41009"/>
                    </a:lnTo>
                    <a:lnTo>
                      <a:pt x="94658" y="35836"/>
                    </a:lnTo>
                    <a:close/>
                    <a:moveTo>
                      <a:pt x="37447" y="26062"/>
                    </a:moveTo>
                    <a:lnTo>
                      <a:pt x="89338" y="45749"/>
                    </a:lnTo>
                    <a:lnTo>
                      <a:pt x="34577" y="59120"/>
                    </a:lnTo>
                    <a:lnTo>
                      <a:pt x="50532" y="410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52" name="Graphic 2011">
              <a:extLst>
                <a:ext uri="{FF2B5EF4-FFF2-40B4-BE49-F238E27FC236}">
                  <a16:creationId xmlns:a16="http://schemas.microsoft.com/office/drawing/2014/main" id="{F20D0BD6-0702-73BB-FE5A-DE9EDFCE6F73}"/>
                </a:ext>
              </a:extLst>
            </p:cNvPr>
            <p:cNvGrpSpPr/>
            <p:nvPr/>
          </p:nvGrpSpPr>
          <p:grpSpPr>
            <a:xfrm>
              <a:off x="3157859" y="3663921"/>
              <a:ext cx="73217" cy="11068"/>
              <a:chOff x="3157859" y="3663921"/>
              <a:chExt cx="73217" cy="11068"/>
            </a:xfrm>
            <a:solidFill>
              <a:srgbClr val="999999"/>
            </a:solidFill>
          </p:grpSpPr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3CA45097-0897-C1BB-2DCA-544736997857}"/>
                  </a:ext>
                </a:extLst>
              </p:cNvPr>
              <p:cNvSpPr/>
              <p:nvPr/>
            </p:nvSpPr>
            <p:spPr>
              <a:xfrm>
                <a:off x="3157866" y="3669455"/>
                <a:ext cx="73210" cy="19471"/>
              </a:xfrm>
              <a:custGeom>
                <a:avLst/>
                <a:gdLst>
                  <a:gd name="connsiteX0" fmla="*/ 75 w 73210"/>
                  <a:gd name="connsiteY0" fmla="*/ 36 h 19471"/>
                  <a:gd name="connsiteX1" fmla="*/ 73285 w 73210"/>
                  <a:gd name="connsiteY1" fmla="*/ 36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36"/>
                    </a:moveTo>
                    <a:cubicBezTo>
                      <a:pt x="38129" y="36"/>
                      <a:pt x="41677" y="36"/>
                      <a:pt x="73285" y="36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ED7A1EC6-BCD0-DB54-16F9-51780C5B994E}"/>
                  </a:ext>
                </a:extLst>
              </p:cNvPr>
              <p:cNvSpPr/>
              <p:nvPr/>
            </p:nvSpPr>
            <p:spPr>
              <a:xfrm>
                <a:off x="3157859" y="3663921"/>
                <a:ext cx="73158" cy="11068"/>
              </a:xfrm>
              <a:custGeom>
                <a:avLst/>
                <a:gdLst>
                  <a:gd name="connsiteX0" fmla="*/ 75 w 73158"/>
                  <a:gd name="connsiteY0" fmla="*/ 36 h 11068"/>
                  <a:gd name="connsiteX1" fmla="*/ 75 w 73158"/>
                  <a:gd name="connsiteY1" fmla="*/ 11105 h 11068"/>
                  <a:gd name="connsiteX2" fmla="*/ 73233 w 73158"/>
                  <a:gd name="connsiteY2" fmla="*/ 11105 h 11068"/>
                  <a:gd name="connsiteX3" fmla="*/ 73233 w 73158"/>
                  <a:gd name="connsiteY3" fmla="*/ 36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36"/>
                    </a:moveTo>
                    <a:lnTo>
                      <a:pt x="75" y="11105"/>
                    </a:lnTo>
                    <a:lnTo>
                      <a:pt x="73233" y="11105"/>
                    </a:lnTo>
                    <a:lnTo>
                      <a:pt x="73233" y="3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55" name="Graphic 2011">
              <a:extLst>
                <a:ext uri="{FF2B5EF4-FFF2-40B4-BE49-F238E27FC236}">
                  <a16:creationId xmlns:a16="http://schemas.microsoft.com/office/drawing/2014/main" id="{AD4B3740-ABCF-DC4A-9AD7-707C8D406B06}"/>
                </a:ext>
              </a:extLst>
            </p:cNvPr>
            <p:cNvGrpSpPr/>
            <p:nvPr/>
          </p:nvGrpSpPr>
          <p:grpSpPr>
            <a:xfrm>
              <a:off x="3182004" y="3628567"/>
              <a:ext cx="108233" cy="81783"/>
              <a:chOff x="3182004" y="3628567"/>
              <a:chExt cx="108233" cy="81783"/>
            </a:xfrm>
            <a:solidFill>
              <a:srgbClr val="999999"/>
            </a:solidFill>
          </p:grpSpPr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113EA20A-5ECA-8407-3ECB-3EB92FB4DFCC}"/>
                  </a:ext>
                </a:extLst>
              </p:cNvPr>
              <p:cNvSpPr/>
              <p:nvPr/>
            </p:nvSpPr>
            <p:spPr>
              <a:xfrm>
                <a:off x="3200682" y="3641571"/>
                <a:ext cx="73887" cy="55783"/>
              </a:xfrm>
              <a:custGeom>
                <a:avLst/>
                <a:gdLst>
                  <a:gd name="connsiteX0" fmla="*/ 73964 w 73887"/>
                  <a:gd name="connsiteY0" fmla="*/ 27980 h 55783"/>
                  <a:gd name="connsiteX1" fmla="*/ 76 w 73887"/>
                  <a:gd name="connsiteY1" fmla="*/ 36 h 55783"/>
                  <a:gd name="connsiteX2" fmla="*/ 24458 w 73887"/>
                  <a:gd name="connsiteY2" fmla="*/ 27980 h 55783"/>
                  <a:gd name="connsiteX3" fmla="*/ 76 w 73887"/>
                  <a:gd name="connsiteY3" fmla="*/ 55820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7980"/>
                    </a:moveTo>
                    <a:lnTo>
                      <a:pt x="76" y="36"/>
                    </a:lnTo>
                    <a:lnTo>
                      <a:pt x="24458" y="27980"/>
                    </a:lnTo>
                    <a:lnTo>
                      <a:pt x="76" y="55820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D784F719-3447-7CEC-488B-14A87ABE173A}"/>
                  </a:ext>
                </a:extLst>
              </p:cNvPr>
              <p:cNvSpPr/>
              <p:nvPr/>
            </p:nvSpPr>
            <p:spPr>
              <a:xfrm>
                <a:off x="3182004" y="3628567"/>
                <a:ext cx="108233" cy="81783"/>
              </a:xfrm>
              <a:custGeom>
                <a:avLst/>
                <a:gdLst>
                  <a:gd name="connsiteX0" fmla="*/ 76 w 108233"/>
                  <a:gd name="connsiteY0" fmla="*/ 36 h 81783"/>
                  <a:gd name="connsiteX1" fmla="*/ 35725 w 108233"/>
                  <a:gd name="connsiteY1" fmla="*/ 40998 h 81783"/>
                  <a:gd name="connsiteX2" fmla="*/ 76 w 108233"/>
                  <a:gd name="connsiteY2" fmla="*/ 81820 h 81783"/>
                  <a:gd name="connsiteX3" fmla="*/ 108310 w 108233"/>
                  <a:gd name="connsiteY3" fmla="*/ 40998 h 81783"/>
                  <a:gd name="connsiteX4" fmla="*/ 90632 w 108233"/>
                  <a:gd name="connsiteY4" fmla="*/ 45458 h 81783"/>
                  <a:gd name="connsiteX5" fmla="*/ 90632 w 108233"/>
                  <a:gd name="connsiteY5" fmla="*/ 35824 h 81783"/>
                  <a:gd name="connsiteX6" fmla="*/ 108310 w 108233"/>
                  <a:gd name="connsiteY6" fmla="*/ 40998 h 81783"/>
                  <a:gd name="connsiteX7" fmla="*/ 94658 w 108233"/>
                  <a:gd name="connsiteY7" fmla="*/ 35824 h 81783"/>
                  <a:gd name="connsiteX8" fmla="*/ 37594 w 108233"/>
                  <a:gd name="connsiteY8" fmla="*/ 26191 h 81783"/>
                  <a:gd name="connsiteX9" fmla="*/ 89338 w 108233"/>
                  <a:gd name="connsiteY9" fmla="*/ 45745 h 81783"/>
                  <a:gd name="connsiteX10" fmla="*/ 34430 w 108233"/>
                  <a:gd name="connsiteY10" fmla="*/ 59257 h 81783"/>
                  <a:gd name="connsiteX11" fmla="*/ 50532 w 108233"/>
                  <a:gd name="connsiteY11" fmla="*/ 40998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76" y="36"/>
                    </a:moveTo>
                    <a:lnTo>
                      <a:pt x="35725" y="40998"/>
                    </a:lnTo>
                    <a:lnTo>
                      <a:pt x="76" y="81820"/>
                    </a:lnTo>
                    <a:lnTo>
                      <a:pt x="108310" y="40998"/>
                    </a:lnTo>
                    <a:lnTo>
                      <a:pt x="90632" y="45458"/>
                    </a:lnTo>
                    <a:lnTo>
                      <a:pt x="90632" y="35824"/>
                    </a:lnTo>
                    <a:lnTo>
                      <a:pt x="108310" y="40998"/>
                    </a:lnTo>
                    <a:lnTo>
                      <a:pt x="94658" y="35824"/>
                    </a:lnTo>
                    <a:close/>
                    <a:moveTo>
                      <a:pt x="37594" y="26191"/>
                    </a:moveTo>
                    <a:lnTo>
                      <a:pt x="89338" y="45745"/>
                    </a:lnTo>
                    <a:lnTo>
                      <a:pt x="34430" y="59257"/>
                    </a:lnTo>
                    <a:lnTo>
                      <a:pt x="50532" y="409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58" name="Graphic 2011">
              <a:extLst>
                <a:ext uri="{FF2B5EF4-FFF2-40B4-BE49-F238E27FC236}">
                  <a16:creationId xmlns:a16="http://schemas.microsoft.com/office/drawing/2014/main" id="{F42FA399-251C-9191-3594-D69F59469F57}"/>
                </a:ext>
              </a:extLst>
            </p:cNvPr>
            <p:cNvGrpSpPr/>
            <p:nvPr/>
          </p:nvGrpSpPr>
          <p:grpSpPr>
            <a:xfrm>
              <a:off x="3157859" y="3369409"/>
              <a:ext cx="73217" cy="11068"/>
              <a:chOff x="3157859" y="3369409"/>
              <a:chExt cx="73217" cy="11068"/>
            </a:xfrm>
            <a:solidFill>
              <a:srgbClr val="999999"/>
            </a:solidFill>
          </p:grpSpPr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811E97C9-0A42-1F32-E590-79A4BB1240EF}"/>
                  </a:ext>
                </a:extLst>
              </p:cNvPr>
              <p:cNvSpPr/>
              <p:nvPr/>
            </p:nvSpPr>
            <p:spPr>
              <a:xfrm>
                <a:off x="3157866" y="3374980"/>
                <a:ext cx="73210" cy="19471"/>
              </a:xfrm>
              <a:custGeom>
                <a:avLst/>
                <a:gdLst>
                  <a:gd name="connsiteX0" fmla="*/ 75 w 73210"/>
                  <a:gd name="connsiteY0" fmla="*/ 25 h 19471"/>
                  <a:gd name="connsiteX1" fmla="*/ 73285 w 73210"/>
                  <a:gd name="connsiteY1" fmla="*/ 25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25"/>
                    </a:moveTo>
                    <a:cubicBezTo>
                      <a:pt x="38129" y="25"/>
                      <a:pt x="41677" y="25"/>
                      <a:pt x="73285" y="25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DE49A730-A5C6-0EEC-6FA0-7E044DFE44A6}"/>
                  </a:ext>
                </a:extLst>
              </p:cNvPr>
              <p:cNvSpPr/>
              <p:nvPr/>
            </p:nvSpPr>
            <p:spPr>
              <a:xfrm>
                <a:off x="3157859" y="3369409"/>
                <a:ext cx="73158" cy="11068"/>
              </a:xfrm>
              <a:custGeom>
                <a:avLst/>
                <a:gdLst>
                  <a:gd name="connsiteX0" fmla="*/ 75 w 73158"/>
                  <a:gd name="connsiteY0" fmla="*/ 25 h 11068"/>
                  <a:gd name="connsiteX1" fmla="*/ 75 w 73158"/>
                  <a:gd name="connsiteY1" fmla="*/ 11094 h 11068"/>
                  <a:gd name="connsiteX2" fmla="*/ 73233 w 73158"/>
                  <a:gd name="connsiteY2" fmla="*/ 11094 h 11068"/>
                  <a:gd name="connsiteX3" fmla="*/ 73233 w 73158"/>
                  <a:gd name="connsiteY3" fmla="*/ 25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25"/>
                    </a:moveTo>
                    <a:lnTo>
                      <a:pt x="75" y="11094"/>
                    </a:lnTo>
                    <a:lnTo>
                      <a:pt x="73233" y="11094"/>
                    </a:lnTo>
                    <a:lnTo>
                      <a:pt x="73233" y="2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61" name="Graphic 2011">
              <a:extLst>
                <a:ext uri="{FF2B5EF4-FFF2-40B4-BE49-F238E27FC236}">
                  <a16:creationId xmlns:a16="http://schemas.microsoft.com/office/drawing/2014/main" id="{39625AAD-FF26-3F13-F396-3FBD34A2C4A4}"/>
                </a:ext>
              </a:extLst>
            </p:cNvPr>
            <p:cNvGrpSpPr/>
            <p:nvPr/>
          </p:nvGrpSpPr>
          <p:grpSpPr>
            <a:xfrm>
              <a:off x="3182004" y="3334047"/>
              <a:ext cx="108233" cy="81791"/>
              <a:chOff x="3182004" y="3334047"/>
              <a:chExt cx="108233" cy="81791"/>
            </a:xfrm>
            <a:solidFill>
              <a:srgbClr val="999999"/>
            </a:solidFill>
          </p:grpSpPr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D323A0DF-81B7-8F22-F10F-C55E2810EB8D}"/>
                  </a:ext>
                </a:extLst>
              </p:cNvPr>
              <p:cNvSpPr/>
              <p:nvPr/>
            </p:nvSpPr>
            <p:spPr>
              <a:xfrm>
                <a:off x="3200682" y="3347095"/>
                <a:ext cx="73887" cy="55783"/>
              </a:xfrm>
              <a:custGeom>
                <a:avLst/>
                <a:gdLst>
                  <a:gd name="connsiteX0" fmla="*/ 73964 w 73887"/>
                  <a:gd name="connsiteY0" fmla="*/ 27968 h 55783"/>
                  <a:gd name="connsiteX1" fmla="*/ 76 w 73887"/>
                  <a:gd name="connsiteY1" fmla="*/ 25 h 55783"/>
                  <a:gd name="connsiteX2" fmla="*/ 24458 w 73887"/>
                  <a:gd name="connsiteY2" fmla="*/ 27968 h 55783"/>
                  <a:gd name="connsiteX3" fmla="*/ 76 w 73887"/>
                  <a:gd name="connsiteY3" fmla="*/ 55809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7968"/>
                    </a:moveTo>
                    <a:lnTo>
                      <a:pt x="76" y="25"/>
                    </a:lnTo>
                    <a:lnTo>
                      <a:pt x="24458" y="27968"/>
                    </a:lnTo>
                    <a:lnTo>
                      <a:pt x="76" y="558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8FBDF066-9803-8ABC-1041-3D96FA679852}"/>
                  </a:ext>
                </a:extLst>
              </p:cNvPr>
              <p:cNvSpPr/>
              <p:nvPr/>
            </p:nvSpPr>
            <p:spPr>
              <a:xfrm>
                <a:off x="3182004" y="3334047"/>
                <a:ext cx="108233" cy="81791"/>
              </a:xfrm>
              <a:custGeom>
                <a:avLst/>
                <a:gdLst>
                  <a:gd name="connsiteX0" fmla="*/ 76 w 108233"/>
                  <a:gd name="connsiteY0" fmla="*/ 25 h 81791"/>
                  <a:gd name="connsiteX1" fmla="*/ 35725 w 108233"/>
                  <a:gd name="connsiteY1" fmla="*/ 40995 h 81791"/>
                  <a:gd name="connsiteX2" fmla="*/ 76 w 108233"/>
                  <a:gd name="connsiteY2" fmla="*/ 81817 h 81791"/>
                  <a:gd name="connsiteX3" fmla="*/ 108310 w 108233"/>
                  <a:gd name="connsiteY3" fmla="*/ 40995 h 81791"/>
                  <a:gd name="connsiteX4" fmla="*/ 90632 w 108233"/>
                  <a:gd name="connsiteY4" fmla="*/ 45447 h 81791"/>
                  <a:gd name="connsiteX5" fmla="*/ 90632 w 108233"/>
                  <a:gd name="connsiteY5" fmla="*/ 35821 h 81791"/>
                  <a:gd name="connsiteX6" fmla="*/ 108310 w 108233"/>
                  <a:gd name="connsiteY6" fmla="*/ 40995 h 81791"/>
                  <a:gd name="connsiteX7" fmla="*/ 94658 w 108233"/>
                  <a:gd name="connsiteY7" fmla="*/ 35821 h 81791"/>
                  <a:gd name="connsiteX8" fmla="*/ 37594 w 108233"/>
                  <a:gd name="connsiteY8" fmla="*/ 26187 h 81791"/>
                  <a:gd name="connsiteX9" fmla="*/ 89338 w 108233"/>
                  <a:gd name="connsiteY9" fmla="*/ 45734 h 81791"/>
                  <a:gd name="connsiteX10" fmla="*/ 34430 w 108233"/>
                  <a:gd name="connsiteY10" fmla="*/ 59246 h 81791"/>
                  <a:gd name="connsiteX11" fmla="*/ 50532 w 108233"/>
                  <a:gd name="connsiteY11" fmla="*/ 40995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91">
                    <a:moveTo>
                      <a:pt x="76" y="25"/>
                    </a:moveTo>
                    <a:lnTo>
                      <a:pt x="35725" y="40995"/>
                    </a:lnTo>
                    <a:lnTo>
                      <a:pt x="76" y="81817"/>
                    </a:lnTo>
                    <a:lnTo>
                      <a:pt x="108310" y="40995"/>
                    </a:lnTo>
                    <a:lnTo>
                      <a:pt x="90632" y="45447"/>
                    </a:lnTo>
                    <a:lnTo>
                      <a:pt x="90632" y="35821"/>
                    </a:lnTo>
                    <a:lnTo>
                      <a:pt x="108310" y="40995"/>
                    </a:lnTo>
                    <a:lnTo>
                      <a:pt x="94658" y="35821"/>
                    </a:lnTo>
                    <a:close/>
                    <a:moveTo>
                      <a:pt x="37594" y="26187"/>
                    </a:moveTo>
                    <a:lnTo>
                      <a:pt x="89338" y="45734"/>
                    </a:lnTo>
                    <a:lnTo>
                      <a:pt x="34430" y="59246"/>
                    </a:lnTo>
                    <a:lnTo>
                      <a:pt x="50532" y="4099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64" name="Graphic 2011">
              <a:extLst>
                <a:ext uri="{FF2B5EF4-FFF2-40B4-BE49-F238E27FC236}">
                  <a16:creationId xmlns:a16="http://schemas.microsoft.com/office/drawing/2014/main" id="{B497CE22-97F5-ACA0-3C3D-5E27DBEC5D17}"/>
                </a:ext>
              </a:extLst>
            </p:cNvPr>
            <p:cNvGrpSpPr/>
            <p:nvPr/>
          </p:nvGrpSpPr>
          <p:grpSpPr>
            <a:xfrm>
              <a:off x="3157859" y="3075037"/>
              <a:ext cx="73217" cy="11068"/>
              <a:chOff x="3157859" y="3075037"/>
              <a:chExt cx="73217" cy="11068"/>
            </a:xfrm>
            <a:solidFill>
              <a:srgbClr val="999999"/>
            </a:solidFill>
          </p:grpSpPr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2F0B5316-C3CD-CD46-1346-D142F303D9E7}"/>
                  </a:ext>
                </a:extLst>
              </p:cNvPr>
              <p:cNvSpPr/>
              <p:nvPr/>
            </p:nvSpPr>
            <p:spPr>
              <a:xfrm>
                <a:off x="3157866" y="3080505"/>
                <a:ext cx="73210" cy="19471"/>
              </a:xfrm>
              <a:custGeom>
                <a:avLst/>
                <a:gdLst>
                  <a:gd name="connsiteX0" fmla="*/ 75 w 73210"/>
                  <a:gd name="connsiteY0" fmla="*/ 14 h 19471"/>
                  <a:gd name="connsiteX1" fmla="*/ 73285 w 73210"/>
                  <a:gd name="connsiteY1" fmla="*/ 14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14"/>
                    </a:moveTo>
                    <a:cubicBezTo>
                      <a:pt x="38129" y="14"/>
                      <a:pt x="41677" y="14"/>
                      <a:pt x="73285" y="14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151D071B-C566-1455-617F-AB5B325227D6}"/>
                  </a:ext>
                </a:extLst>
              </p:cNvPr>
              <p:cNvSpPr/>
              <p:nvPr/>
            </p:nvSpPr>
            <p:spPr>
              <a:xfrm>
                <a:off x="3157859" y="3075037"/>
                <a:ext cx="73158" cy="11068"/>
              </a:xfrm>
              <a:custGeom>
                <a:avLst/>
                <a:gdLst>
                  <a:gd name="connsiteX0" fmla="*/ 75 w 73158"/>
                  <a:gd name="connsiteY0" fmla="*/ 14 h 11068"/>
                  <a:gd name="connsiteX1" fmla="*/ 75 w 73158"/>
                  <a:gd name="connsiteY1" fmla="*/ 11083 h 11068"/>
                  <a:gd name="connsiteX2" fmla="*/ 73233 w 73158"/>
                  <a:gd name="connsiteY2" fmla="*/ 11083 h 11068"/>
                  <a:gd name="connsiteX3" fmla="*/ 73233 w 73158"/>
                  <a:gd name="connsiteY3" fmla="*/ 14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14"/>
                    </a:moveTo>
                    <a:lnTo>
                      <a:pt x="75" y="11083"/>
                    </a:lnTo>
                    <a:lnTo>
                      <a:pt x="73233" y="11083"/>
                    </a:lnTo>
                    <a:lnTo>
                      <a:pt x="73233" y="14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67" name="Graphic 2011">
              <a:extLst>
                <a:ext uri="{FF2B5EF4-FFF2-40B4-BE49-F238E27FC236}">
                  <a16:creationId xmlns:a16="http://schemas.microsoft.com/office/drawing/2014/main" id="{74F041B4-4AB5-9F94-31D5-C9439AA4697D}"/>
                </a:ext>
              </a:extLst>
            </p:cNvPr>
            <p:cNvGrpSpPr/>
            <p:nvPr/>
          </p:nvGrpSpPr>
          <p:grpSpPr>
            <a:xfrm>
              <a:off x="3182004" y="3039675"/>
              <a:ext cx="108233" cy="81644"/>
              <a:chOff x="3182004" y="3039675"/>
              <a:chExt cx="108233" cy="81644"/>
            </a:xfrm>
            <a:solidFill>
              <a:srgbClr val="999999"/>
            </a:solidFill>
          </p:grpSpPr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36D1D169-CFE6-CA56-BA4E-9AABDC1F1754}"/>
                  </a:ext>
                </a:extLst>
              </p:cNvPr>
              <p:cNvSpPr/>
              <p:nvPr/>
            </p:nvSpPr>
            <p:spPr>
              <a:xfrm>
                <a:off x="3200682" y="3052620"/>
                <a:ext cx="73887" cy="55783"/>
              </a:xfrm>
              <a:custGeom>
                <a:avLst/>
                <a:gdLst>
                  <a:gd name="connsiteX0" fmla="*/ 73964 w 73887"/>
                  <a:gd name="connsiteY0" fmla="*/ 27957 h 55783"/>
                  <a:gd name="connsiteX1" fmla="*/ 76 w 73887"/>
                  <a:gd name="connsiteY1" fmla="*/ 14 h 55783"/>
                  <a:gd name="connsiteX2" fmla="*/ 24458 w 73887"/>
                  <a:gd name="connsiteY2" fmla="*/ 27957 h 55783"/>
                  <a:gd name="connsiteX3" fmla="*/ 76 w 73887"/>
                  <a:gd name="connsiteY3" fmla="*/ 55798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7957"/>
                    </a:moveTo>
                    <a:lnTo>
                      <a:pt x="76" y="14"/>
                    </a:lnTo>
                    <a:lnTo>
                      <a:pt x="24458" y="27957"/>
                    </a:lnTo>
                    <a:lnTo>
                      <a:pt x="76" y="557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813A7E4F-F30D-F55C-20B0-6206D8EDD1AB}"/>
                  </a:ext>
                </a:extLst>
              </p:cNvPr>
              <p:cNvSpPr/>
              <p:nvPr/>
            </p:nvSpPr>
            <p:spPr>
              <a:xfrm>
                <a:off x="3182004" y="3039675"/>
                <a:ext cx="108233" cy="81644"/>
              </a:xfrm>
              <a:custGeom>
                <a:avLst/>
                <a:gdLst>
                  <a:gd name="connsiteX0" fmla="*/ 76 w 108233"/>
                  <a:gd name="connsiteY0" fmla="*/ 14 h 81644"/>
                  <a:gd name="connsiteX1" fmla="*/ 35725 w 108233"/>
                  <a:gd name="connsiteY1" fmla="*/ 40836 h 81644"/>
                  <a:gd name="connsiteX2" fmla="*/ 76 w 108233"/>
                  <a:gd name="connsiteY2" fmla="*/ 81658 h 81644"/>
                  <a:gd name="connsiteX3" fmla="*/ 108310 w 108233"/>
                  <a:gd name="connsiteY3" fmla="*/ 40983 h 81644"/>
                  <a:gd name="connsiteX4" fmla="*/ 90632 w 108233"/>
                  <a:gd name="connsiteY4" fmla="*/ 45296 h 81644"/>
                  <a:gd name="connsiteX5" fmla="*/ 90632 w 108233"/>
                  <a:gd name="connsiteY5" fmla="*/ 35663 h 81644"/>
                  <a:gd name="connsiteX6" fmla="*/ 108310 w 108233"/>
                  <a:gd name="connsiteY6" fmla="*/ 40983 h 81644"/>
                  <a:gd name="connsiteX7" fmla="*/ 94658 w 108233"/>
                  <a:gd name="connsiteY7" fmla="*/ 35663 h 81644"/>
                  <a:gd name="connsiteX8" fmla="*/ 37447 w 108233"/>
                  <a:gd name="connsiteY8" fmla="*/ 26029 h 81644"/>
                  <a:gd name="connsiteX9" fmla="*/ 89338 w 108233"/>
                  <a:gd name="connsiteY9" fmla="*/ 45723 h 81644"/>
                  <a:gd name="connsiteX10" fmla="*/ 34577 w 108233"/>
                  <a:gd name="connsiteY10" fmla="*/ 59095 h 81644"/>
                  <a:gd name="connsiteX11" fmla="*/ 50532 w 108233"/>
                  <a:gd name="connsiteY11" fmla="*/ 40983 h 8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644">
                    <a:moveTo>
                      <a:pt x="76" y="14"/>
                    </a:moveTo>
                    <a:lnTo>
                      <a:pt x="35725" y="40836"/>
                    </a:lnTo>
                    <a:lnTo>
                      <a:pt x="76" y="81658"/>
                    </a:lnTo>
                    <a:lnTo>
                      <a:pt x="108310" y="40983"/>
                    </a:lnTo>
                    <a:lnTo>
                      <a:pt x="90632" y="45296"/>
                    </a:lnTo>
                    <a:lnTo>
                      <a:pt x="90632" y="35663"/>
                    </a:lnTo>
                    <a:lnTo>
                      <a:pt x="108310" y="40983"/>
                    </a:lnTo>
                    <a:lnTo>
                      <a:pt x="94658" y="35663"/>
                    </a:lnTo>
                    <a:close/>
                    <a:moveTo>
                      <a:pt x="37447" y="26029"/>
                    </a:moveTo>
                    <a:lnTo>
                      <a:pt x="89338" y="45723"/>
                    </a:lnTo>
                    <a:lnTo>
                      <a:pt x="34577" y="59095"/>
                    </a:lnTo>
                    <a:lnTo>
                      <a:pt x="50532" y="4098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70" name="Graphic 2011">
              <a:extLst>
                <a:ext uri="{FF2B5EF4-FFF2-40B4-BE49-F238E27FC236}">
                  <a16:creationId xmlns:a16="http://schemas.microsoft.com/office/drawing/2014/main" id="{6D422F69-C1D6-C903-347C-F7CC2A92EC82}"/>
                </a:ext>
              </a:extLst>
            </p:cNvPr>
            <p:cNvGrpSpPr/>
            <p:nvPr/>
          </p:nvGrpSpPr>
          <p:grpSpPr>
            <a:xfrm>
              <a:off x="3157859" y="2780517"/>
              <a:ext cx="73217" cy="11068"/>
              <a:chOff x="3157859" y="2780517"/>
              <a:chExt cx="73217" cy="11068"/>
            </a:xfrm>
            <a:solidFill>
              <a:srgbClr val="999999"/>
            </a:solidFill>
          </p:grpSpPr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27CFA935-1E31-9EDB-F92E-DD6071F3C36E}"/>
                  </a:ext>
                </a:extLst>
              </p:cNvPr>
              <p:cNvSpPr/>
              <p:nvPr/>
            </p:nvSpPr>
            <p:spPr>
              <a:xfrm>
                <a:off x="3157866" y="2786030"/>
                <a:ext cx="73210" cy="19471"/>
              </a:xfrm>
              <a:custGeom>
                <a:avLst/>
                <a:gdLst>
                  <a:gd name="connsiteX0" fmla="*/ 75 w 73210"/>
                  <a:gd name="connsiteY0" fmla="*/ 3 h 19471"/>
                  <a:gd name="connsiteX1" fmla="*/ 73285 w 73210"/>
                  <a:gd name="connsiteY1" fmla="*/ 3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3"/>
                    </a:moveTo>
                    <a:cubicBezTo>
                      <a:pt x="38129" y="3"/>
                      <a:pt x="41677" y="3"/>
                      <a:pt x="73285" y="3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1D186596-E445-FB7C-9D6A-5173EABA3616}"/>
                  </a:ext>
                </a:extLst>
              </p:cNvPr>
              <p:cNvSpPr/>
              <p:nvPr/>
            </p:nvSpPr>
            <p:spPr>
              <a:xfrm>
                <a:off x="3157859" y="2780517"/>
                <a:ext cx="73158" cy="11068"/>
              </a:xfrm>
              <a:custGeom>
                <a:avLst/>
                <a:gdLst>
                  <a:gd name="connsiteX0" fmla="*/ 75 w 73158"/>
                  <a:gd name="connsiteY0" fmla="*/ 3 h 11068"/>
                  <a:gd name="connsiteX1" fmla="*/ 75 w 73158"/>
                  <a:gd name="connsiteY1" fmla="*/ 11072 h 11068"/>
                  <a:gd name="connsiteX2" fmla="*/ 73233 w 73158"/>
                  <a:gd name="connsiteY2" fmla="*/ 11072 h 11068"/>
                  <a:gd name="connsiteX3" fmla="*/ 73233 w 73158"/>
                  <a:gd name="connsiteY3" fmla="*/ 3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3"/>
                    </a:moveTo>
                    <a:lnTo>
                      <a:pt x="75" y="11072"/>
                    </a:lnTo>
                    <a:lnTo>
                      <a:pt x="73233" y="11072"/>
                    </a:lnTo>
                    <a:lnTo>
                      <a:pt x="73233" y="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73" name="Graphic 2011">
              <a:extLst>
                <a:ext uri="{FF2B5EF4-FFF2-40B4-BE49-F238E27FC236}">
                  <a16:creationId xmlns:a16="http://schemas.microsoft.com/office/drawing/2014/main" id="{9CFC894B-3501-3DEB-5A00-90DD573A35CF}"/>
                </a:ext>
              </a:extLst>
            </p:cNvPr>
            <p:cNvGrpSpPr/>
            <p:nvPr/>
          </p:nvGrpSpPr>
          <p:grpSpPr>
            <a:xfrm>
              <a:off x="3182004" y="2745163"/>
              <a:ext cx="108233" cy="81784"/>
              <a:chOff x="3182004" y="2745163"/>
              <a:chExt cx="108233" cy="81784"/>
            </a:xfrm>
            <a:solidFill>
              <a:srgbClr val="999999"/>
            </a:solidFill>
          </p:grpSpPr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BE09925-3FE0-FA3F-8755-1B3508EE58A5}"/>
                  </a:ext>
                </a:extLst>
              </p:cNvPr>
              <p:cNvSpPr/>
              <p:nvPr/>
            </p:nvSpPr>
            <p:spPr>
              <a:xfrm>
                <a:off x="3200682" y="2758145"/>
                <a:ext cx="73887" cy="55783"/>
              </a:xfrm>
              <a:custGeom>
                <a:avLst/>
                <a:gdLst>
                  <a:gd name="connsiteX0" fmla="*/ 73964 w 73887"/>
                  <a:gd name="connsiteY0" fmla="*/ 27946 h 55783"/>
                  <a:gd name="connsiteX1" fmla="*/ 76 w 73887"/>
                  <a:gd name="connsiteY1" fmla="*/ 3 h 55783"/>
                  <a:gd name="connsiteX2" fmla="*/ 24458 w 73887"/>
                  <a:gd name="connsiteY2" fmla="*/ 27946 h 55783"/>
                  <a:gd name="connsiteX3" fmla="*/ 76 w 73887"/>
                  <a:gd name="connsiteY3" fmla="*/ 55787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7946"/>
                    </a:moveTo>
                    <a:lnTo>
                      <a:pt x="76" y="3"/>
                    </a:lnTo>
                    <a:lnTo>
                      <a:pt x="24458" y="27946"/>
                    </a:lnTo>
                    <a:lnTo>
                      <a:pt x="76" y="5578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17C2B9D4-AB60-78CD-8538-DA8908317851}"/>
                  </a:ext>
                </a:extLst>
              </p:cNvPr>
              <p:cNvSpPr/>
              <p:nvPr/>
            </p:nvSpPr>
            <p:spPr>
              <a:xfrm>
                <a:off x="3182004" y="2745163"/>
                <a:ext cx="108233" cy="81784"/>
              </a:xfrm>
              <a:custGeom>
                <a:avLst/>
                <a:gdLst>
                  <a:gd name="connsiteX0" fmla="*/ 76 w 108233"/>
                  <a:gd name="connsiteY0" fmla="*/ 3 h 81784"/>
                  <a:gd name="connsiteX1" fmla="*/ 35725 w 108233"/>
                  <a:gd name="connsiteY1" fmla="*/ 40965 h 81784"/>
                  <a:gd name="connsiteX2" fmla="*/ 76 w 108233"/>
                  <a:gd name="connsiteY2" fmla="*/ 81787 h 81784"/>
                  <a:gd name="connsiteX3" fmla="*/ 108310 w 108233"/>
                  <a:gd name="connsiteY3" fmla="*/ 40965 h 81784"/>
                  <a:gd name="connsiteX4" fmla="*/ 90632 w 108233"/>
                  <a:gd name="connsiteY4" fmla="*/ 45277 h 81784"/>
                  <a:gd name="connsiteX5" fmla="*/ 90632 w 108233"/>
                  <a:gd name="connsiteY5" fmla="*/ 35791 h 81784"/>
                  <a:gd name="connsiteX6" fmla="*/ 108310 w 108233"/>
                  <a:gd name="connsiteY6" fmla="*/ 40965 h 81784"/>
                  <a:gd name="connsiteX7" fmla="*/ 94658 w 108233"/>
                  <a:gd name="connsiteY7" fmla="*/ 35791 h 81784"/>
                  <a:gd name="connsiteX8" fmla="*/ 37447 w 108233"/>
                  <a:gd name="connsiteY8" fmla="*/ 26018 h 81784"/>
                  <a:gd name="connsiteX9" fmla="*/ 89338 w 108233"/>
                  <a:gd name="connsiteY9" fmla="*/ 45712 h 81784"/>
                  <a:gd name="connsiteX10" fmla="*/ 34577 w 108233"/>
                  <a:gd name="connsiteY10" fmla="*/ 59076 h 81784"/>
                  <a:gd name="connsiteX11" fmla="*/ 50532 w 108233"/>
                  <a:gd name="connsiteY11" fmla="*/ 40965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76" y="3"/>
                    </a:moveTo>
                    <a:lnTo>
                      <a:pt x="35725" y="40965"/>
                    </a:lnTo>
                    <a:lnTo>
                      <a:pt x="76" y="81787"/>
                    </a:lnTo>
                    <a:lnTo>
                      <a:pt x="108310" y="40965"/>
                    </a:lnTo>
                    <a:lnTo>
                      <a:pt x="90632" y="45277"/>
                    </a:lnTo>
                    <a:lnTo>
                      <a:pt x="90632" y="35791"/>
                    </a:lnTo>
                    <a:lnTo>
                      <a:pt x="108310" y="40965"/>
                    </a:lnTo>
                    <a:lnTo>
                      <a:pt x="94658" y="35791"/>
                    </a:lnTo>
                    <a:close/>
                    <a:moveTo>
                      <a:pt x="37447" y="26018"/>
                    </a:moveTo>
                    <a:lnTo>
                      <a:pt x="89338" y="45712"/>
                    </a:lnTo>
                    <a:lnTo>
                      <a:pt x="34577" y="59076"/>
                    </a:lnTo>
                    <a:lnTo>
                      <a:pt x="50532" y="4096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76" name="Graphic 2011">
              <a:extLst>
                <a:ext uri="{FF2B5EF4-FFF2-40B4-BE49-F238E27FC236}">
                  <a16:creationId xmlns:a16="http://schemas.microsoft.com/office/drawing/2014/main" id="{5556E02A-96BD-F8DE-0E04-F0EB49B3564B}"/>
                </a:ext>
              </a:extLst>
            </p:cNvPr>
            <p:cNvGrpSpPr/>
            <p:nvPr/>
          </p:nvGrpSpPr>
          <p:grpSpPr>
            <a:xfrm>
              <a:off x="3157859" y="2486006"/>
              <a:ext cx="73217" cy="11068"/>
              <a:chOff x="3157859" y="2486006"/>
              <a:chExt cx="73217" cy="11068"/>
            </a:xfrm>
            <a:solidFill>
              <a:srgbClr val="999999"/>
            </a:solidFill>
          </p:grpSpPr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1C865435-5398-F4E1-DD7A-2F0B45BCDF45}"/>
                  </a:ext>
                </a:extLst>
              </p:cNvPr>
              <p:cNvSpPr/>
              <p:nvPr/>
            </p:nvSpPr>
            <p:spPr>
              <a:xfrm>
                <a:off x="3157866" y="2491555"/>
                <a:ext cx="73210" cy="19471"/>
              </a:xfrm>
              <a:custGeom>
                <a:avLst/>
                <a:gdLst>
                  <a:gd name="connsiteX0" fmla="*/ 75 w 73210"/>
                  <a:gd name="connsiteY0" fmla="*/ -8 h 19471"/>
                  <a:gd name="connsiteX1" fmla="*/ 73285 w 73210"/>
                  <a:gd name="connsiteY1" fmla="*/ -8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-8"/>
                    </a:moveTo>
                    <a:cubicBezTo>
                      <a:pt x="38129" y="-8"/>
                      <a:pt x="41677" y="-8"/>
                      <a:pt x="73285" y="-8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D1DC0FD8-CC7B-09ED-CB08-4F1C7A4118F1}"/>
                  </a:ext>
                </a:extLst>
              </p:cNvPr>
              <p:cNvSpPr/>
              <p:nvPr/>
            </p:nvSpPr>
            <p:spPr>
              <a:xfrm>
                <a:off x="3157859" y="2486006"/>
                <a:ext cx="73158" cy="11068"/>
              </a:xfrm>
              <a:custGeom>
                <a:avLst/>
                <a:gdLst>
                  <a:gd name="connsiteX0" fmla="*/ 75 w 73158"/>
                  <a:gd name="connsiteY0" fmla="*/ -8 h 11068"/>
                  <a:gd name="connsiteX1" fmla="*/ 75 w 73158"/>
                  <a:gd name="connsiteY1" fmla="*/ 11060 h 11068"/>
                  <a:gd name="connsiteX2" fmla="*/ 73233 w 73158"/>
                  <a:gd name="connsiteY2" fmla="*/ 11060 h 11068"/>
                  <a:gd name="connsiteX3" fmla="*/ 73233 w 73158"/>
                  <a:gd name="connsiteY3" fmla="*/ -8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-8"/>
                    </a:moveTo>
                    <a:lnTo>
                      <a:pt x="75" y="11060"/>
                    </a:lnTo>
                    <a:lnTo>
                      <a:pt x="73233" y="11060"/>
                    </a:lnTo>
                    <a:lnTo>
                      <a:pt x="73233" y="-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79" name="Graphic 2011">
              <a:extLst>
                <a:ext uri="{FF2B5EF4-FFF2-40B4-BE49-F238E27FC236}">
                  <a16:creationId xmlns:a16="http://schemas.microsoft.com/office/drawing/2014/main" id="{D61019DB-08EB-B6E7-F17F-8FB6AEE6B217}"/>
                </a:ext>
              </a:extLst>
            </p:cNvPr>
            <p:cNvGrpSpPr/>
            <p:nvPr/>
          </p:nvGrpSpPr>
          <p:grpSpPr>
            <a:xfrm>
              <a:off x="3182004" y="2450644"/>
              <a:ext cx="108233" cy="81784"/>
              <a:chOff x="3182004" y="2450644"/>
              <a:chExt cx="108233" cy="81784"/>
            </a:xfrm>
            <a:solidFill>
              <a:srgbClr val="999999"/>
            </a:solidFill>
          </p:grpSpPr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AD84FB67-23FB-6EFF-612B-09C5AE35CDC5}"/>
                  </a:ext>
                </a:extLst>
              </p:cNvPr>
              <p:cNvSpPr/>
              <p:nvPr/>
            </p:nvSpPr>
            <p:spPr>
              <a:xfrm>
                <a:off x="3200682" y="2463670"/>
                <a:ext cx="73887" cy="55783"/>
              </a:xfrm>
              <a:custGeom>
                <a:avLst/>
                <a:gdLst>
                  <a:gd name="connsiteX0" fmla="*/ 73964 w 73887"/>
                  <a:gd name="connsiteY0" fmla="*/ 27935 h 55783"/>
                  <a:gd name="connsiteX1" fmla="*/ 76 w 73887"/>
                  <a:gd name="connsiteY1" fmla="*/ -8 h 55783"/>
                  <a:gd name="connsiteX2" fmla="*/ 24458 w 73887"/>
                  <a:gd name="connsiteY2" fmla="*/ 27935 h 55783"/>
                  <a:gd name="connsiteX3" fmla="*/ 76 w 73887"/>
                  <a:gd name="connsiteY3" fmla="*/ 55776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3964" y="27935"/>
                    </a:moveTo>
                    <a:lnTo>
                      <a:pt x="76" y="-8"/>
                    </a:lnTo>
                    <a:lnTo>
                      <a:pt x="24458" y="27935"/>
                    </a:lnTo>
                    <a:lnTo>
                      <a:pt x="76" y="5577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B9E8EF47-1CA5-3264-528C-A1F1616FF3D6}"/>
                  </a:ext>
                </a:extLst>
              </p:cNvPr>
              <p:cNvSpPr/>
              <p:nvPr/>
            </p:nvSpPr>
            <p:spPr>
              <a:xfrm>
                <a:off x="3182004" y="2450644"/>
                <a:ext cx="108233" cy="81784"/>
              </a:xfrm>
              <a:custGeom>
                <a:avLst/>
                <a:gdLst>
                  <a:gd name="connsiteX0" fmla="*/ 76 w 108233"/>
                  <a:gd name="connsiteY0" fmla="*/ -8 h 81784"/>
                  <a:gd name="connsiteX1" fmla="*/ 35725 w 108233"/>
                  <a:gd name="connsiteY1" fmla="*/ 40961 h 81784"/>
                  <a:gd name="connsiteX2" fmla="*/ 76 w 108233"/>
                  <a:gd name="connsiteY2" fmla="*/ 81776 h 81784"/>
                  <a:gd name="connsiteX3" fmla="*/ 108310 w 108233"/>
                  <a:gd name="connsiteY3" fmla="*/ 40961 h 81784"/>
                  <a:gd name="connsiteX4" fmla="*/ 90632 w 108233"/>
                  <a:gd name="connsiteY4" fmla="*/ 45413 h 81784"/>
                  <a:gd name="connsiteX5" fmla="*/ 90632 w 108233"/>
                  <a:gd name="connsiteY5" fmla="*/ 35780 h 81784"/>
                  <a:gd name="connsiteX6" fmla="*/ 108310 w 108233"/>
                  <a:gd name="connsiteY6" fmla="*/ 40961 h 81784"/>
                  <a:gd name="connsiteX7" fmla="*/ 94658 w 108233"/>
                  <a:gd name="connsiteY7" fmla="*/ 35780 h 81784"/>
                  <a:gd name="connsiteX8" fmla="*/ 37594 w 108233"/>
                  <a:gd name="connsiteY8" fmla="*/ 26154 h 81784"/>
                  <a:gd name="connsiteX9" fmla="*/ 89338 w 108233"/>
                  <a:gd name="connsiteY9" fmla="*/ 45701 h 81784"/>
                  <a:gd name="connsiteX10" fmla="*/ 34430 w 108233"/>
                  <a:gd name="connsiteY10" fmla="*/ 59212 h 81784"/>
                  <a:gd name="connsiteX11" fmla="*/ 50532 w 108233"/>
                  <a:gd name="connsiteY11" fmla="*/ 40961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76" y="-8"/>
                    </a:moveTo>
                    <a:lnTo>
                      <a:pt x="35725" y="40961"/>
                    </a:lnTo>
                    <a:lnTo>
                      <a:pt x="76" y="81776"/>
                    </a:lnTo>
                    <a:lnTo>
                      <a:pt x="108310" y="40961"/>
                    </a:lnTo>
                    <a:lnTo>
                      <a:pt x="90632" y="45413"/>
                    </a:lnTo>
                    <a:lnTo>
                      <a:pt x="90632" y="35780"/>
                    </a:lnTo>
                    <a:lnTo>
                      <a:pt x="108310" y="40961"/>
                    </a:lnTo>
                    <a:lnTo>
                      <a:pt x="94658" y="35780"/>
                    </a:lnTo>
                    <a:close/>
                    <a:moveTo>
                      <a:pt x="37594" y="26154"/>
                    </a:moveTo>
                    <a:lnTo>
                      <a:pt x="89338" y="45701"/>
                    </a:lnTo>
                    <a:lnTo>
                      <a:pt x="34430" y="59212"/>
                    </a:lnTo>
                    <a:lnTo>
                      <a:pt x="50532" y="4096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82" name="Graphic 2011">
              <a:extLst>
                <a:ext uri="{FF2B5EF4-FFF2-40B4-BE49-F238E27FC236}">
                  <a16:creationId xmlns:a16="http://schemas.microsoft.com/office/drawing/2014/main" id="{1BC212FF-D362-C907-4826-E3C079B1208B}"/>
                </a:ext>
              </a:extLst>
            </p:cNvPr>
            <p:cNvGrpSpPr/>
            <p:nvPr/>
          </p:nvGrpSpPr>
          <p:grpSpPr>
            <a:xfrm>
              <a:off x="3157859" y="2191486"/>
              <a:ext cx="73217" cy="11068"/>
              <a:chOff x="3157859" y="2191486"/>
              <a:chExt cx="73217" cy="11068"/>
            </a:xfrm>
            <a:solidFill>
              <a:srgbClr val="999999"/>
            </a:solidFill>
          </p:grpSpPr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208870D1-D01D-10F7-8734-59DA8BF70B73}"/>
                  </a:ext>
                </a:extLst>
              </p:cNvPr>
              <p:cNvSpPr/>
              <p:nvPr/>
            </p:nvSpPr>
            <p:spPr>
              <a:xfrm>
                <a:off x="3157866" y="2197079"/>
                <a:ext cx="73210" cy="19471"/>
              </a:xfrm>
              <a:custGeom>
                <a:avLst/>
                <a:gdLst>
                  <a:gd name="connsiteX0" fmla="*/ 75 w 73210"/>
                  <a:gd name="connsiteY0" fmla="*/ -19 h 19471"/>
                  <a:gd name="connsiteX1" fmla="*/ 73285 w 73210"/>
                  <a:gd name="connsiteY1" fmla="*/ -1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75" y="-19"/>
                    </a:moveTo>
                    <a:cubicBezTo>
                      <a:pt x="38129" y="-19"/>
                      <a:pt x="41677" y="-19"/>
                      <a:pt x="73285" y="-1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B836B9EE-5085-A05B-E997-991F343392FD}"/>
                  </a:ext>
                </a:extLst>
              </p:cNvPr>
              <p:cNvSpPr/>
              <p:nvPr/>
            </p:nvSpPr>
            <p:spPr>
              <a:xfrm>
                <a:off x="3157859" y="2191486"/>
                <a:ext cx="73158" cy="11068"/>
              </a:xfrm>
              <a:custGeom>
                <a:avLst/>
                <a:gdLst>
                  <a:gd name="connsiteX0" fmla="*/ 75 w 73158"/>
                  <a:gd name="connsiteY0" fmla="*/ -19 h 11068"/>
                  <a:gd name="connsiteX1" fmla="*/ 75 w 73158"/>
                  <a:gd name="connsiteY1" fmla="*/ 11049 h 11068"/>
                  <a:gd name="connsiteX2" fmla="*/ 73233 w 73158"/>
                  <a:gd name="connsiteY2" fmla="*/ 11049 h 11068"/>
                  <a:gd name="connsiteX3" fmla="*/ 73233 w 73158"/>
                  <a:gd name="connsiteY3" fmla="*/ -1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75" y="-19"/>
                    </a:moveTo>
                    <a:lnTo>
                      <a:pt x="75" y="11049"/>
                    </a:lnTo>
                    <a:lnTo>
                      <a:pt x="73233" y="11049"/>
                    </a:lnTo>
                    <a:lnTo>
                      <a:pt x="73233" y="-1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85" name="Graphic 2011">
              <a:extLst>
                <a:ext uri="{FF2B5EF4-FFF2-40B4-BE49-F238E27FC236}">
                  <a16:creationId xmlns:a16="http://schemas.microsoft.com/office/drawing/2014/main" id="{FF1F2F12-683F-97C5-DD19-1C635AF9F22C}"/>
                </a:ext>
              </a:extLst>
            </p:cNvPr>
            <p:cNvGrpSpPr/>
            <p:nvPr/>
          </p:nvGrpSpPr>
          <p:grpSpPr>
            <a:xfrm>
              <a:off x="3182004" y="2156132"/>
              <a:ext cx="108233" cy="81783"/>
              <a:chOff x="3182004" y="2156132"/>
              <a:chExt cx="108233" cy="81783"/>
            </a:xfrm>
            <a:solidFill>
              <a:srgbClr val="999999"/>
            </a:solidFill>
          </p:grpSpPr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793A220D-10D2-D66E-510D-38BDC3B23FF7}"/>
                  </a:ext>
                </a:extLst>
              </p:cNvPr>
              <p:cNvSpPr/>
              <p:nvPr/>
            </p:nvSpPr>
            <p:spPr>
              <a:xfrm>
                <a:off x="3200682" y="2169188"/>
                <a:ext cx="73887" cy="55791"/>
              </a:xfrm>
              <a:custGeom>
                <a:avLst/>
                <a:gdLst>
                  <a:gd name="connsiteX0" fmla="*/ 73964 w 73887"/>
                  <a:gd name="connsiteY0" fmla="*/ 27931 h 55791"/>
                  <a:gd name="connsiteX1" fmla="*/ 76 w 73887"/>
                  <a:gd name="connsiteY1" fmla="*/ -19 h 55791"/>
                  <a:gd name="connsiteX2" fmla="*/ 24458 w 73887"/>
                  <a:gd name="connsiteY2" fmla="*/ 27931 h 55791"/>
                  <a:gd name="connsiteX3" fmla="*/ 76 w 73887"/>
                  <a:gd name="connsiteY3" fmla="*/ 55772 h 5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91">
                    <a:moveTo>
                      <a:pt x="73964" y="27931"/>
                    </a:moveTo>
                    <a:lnTo>
                      <a:pt x="76" y="-19"/>
                    </a:lnTo>
                    <a:lnTo>
                      <a:pt x="24458" y="27931"/>
                    </a:lnTo>
                    <a:lnTo>
                      <a:pt x="76" y="5577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F4220A68-B113-3D77-BE80-937A9BCE3C48}"/>
                  </a:ext>
                </a:extLst>
              </p:cNvPr>
              <p:cNvSpPr/>
              <p:nvPr/>
            </p:nvSpPr>
            <p:spPr>
              <a:xfrm>
                <a:off x="3182004" y="2156132"/>
                <a:ext cx="108233" cy="81783"/>
              </a:xfrm>
              <a:custGeom>
                <a:avLst/>
                <a:gdLst>
                  <a:gd name="connsiteX0" fmla="*/ 76 w 108233"/>
                  <a:gd name="connsiteY0" fmla="*/ -19 h 81783"/>
                  <a:gd name="connsiteX1" fmla="*/ 35725 w 108233"/>
                  <a:gd name="connsiteY1" fmla="*/ 40942 h 81783"/>
                  <a:gd name="connsiteX2" fmla="*/ 76 w 108233"/>
                  <a:gd name="connsiteY2" fmla="*/ 81764 h 81783"/>
                  <a:gd name="connsiteX3" fmla="*/ 108310 w 108233"/>
                  <a:gd name="connsiteY3" fmla="*/ 40942 h 81783"/>
                  <a:gd name="connsiteX4" fmla="*/ 90632 w 108233"/>
                  <a:gd name="connsiteY4" fmla="*/ 45402 h 81783"/>
                  <a:gd name="connsiteX5" fmla="*/ 90632 w 108233"/>
                  <a:gd name="connsiteY5" fmla="*/ 35769 h 81783"/>
                  <a:gd name="connsiteX6" fmla="*/ 108310 w 108233"/>
                  <a:gd name="connsiteY6" fmla="*/ 40942 h 81783"/>
                  <a:gd name="connsiteX7" fmla="*/ 94658 w 108233"/>
                  <a:gd name="connsiteY7" fmla="*/ 35769 h 81783"/>
                  <a:gd name="connsiteX8" fmla="*/ 37447 w 108233"/>
                  <a:gd name="connsiteY8" fmla="*/ 25996 h 81783"/>
                  <a:gd name="connsiteX9" fmla="*/ 89338 w 108233"/>
                  <a:gd name="connsiteY9" fmla="*/ 45689 h 81783"/>
                  <a:gd name="connsiteX10" fmla="*/ 34430 w 108233"/>
                  <a:gd name="connsiteY10" fmla="*/ 59194 h 81783"/>
                  <a:gd name="connsiteX11" fmla="*/ 50532 w 108233"/>
                  <a:gd name="connsiteY11" fmla="*/ 40942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76" y="-19"/>
                    </a:moveTo>
                    <a:lnTo>
                      <a:pt x="35725" y="40942"/>
                    </a:lnTo>
                    <a:lnTo>
                      <a:pt x="76" y="81764"/>
                    </a:lnTo>
                    <a:lnTo>
                      <a:pt x="108310" y="40942"/>
                    </a:lnTo>
                    <a:lnTo>
                      <a:pt x="90632" y="45402"/>
                    </a:lnTo>
                    <a:lnTo>
                      <a:pt x="90632" y="35769"/>
                    </a:lnTo>
                    <a:lnTo>
                      <a:pt x="108310" y="40942"/>
                    </a:lnTo>
                    <a:lnTo>
                      <a:pt x="94658" y="35769"/>
                    </a:lnTo>
                    <a:close/>
                    <a:moveTo>
                      <a:pt x="37447" y="25996"/>
                    </a:moveTo>
                    <a:lnTo>
                      <a:pt x="89338" y="45689"/>
                    </a:lnTo>
                    <a:lnTo>
                      <a:pt x="34430" y="59194"/>
                    </a:lnTo>
                    <a:lnTo>
                      <a:pt x="50532" y="4094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88" name="Graphic 2011">
              <a:extLst>
                <a:ext uri="{FF2B5EF4-FFF2-40B4-BE49-F238E27FC236}">
                  <a16:creationId xmlns:a16="http://schemas.microsoft.com/office/drawing/2014/main" id="{E04711AB-E8E6-D243-5EAA-73F652C4E20A}"/>
                </a:ext>
              </a:extLst>
            </p:cNvPr>
            <p:cNvGrpSpPr/>
            <p:nvPr/>
          </p:nvGrpSpPr>
          <p:grpSpPr>
            <a:xfrm>
              <a:off x="4287194" y="4266464"/>
              <a:ext cx="73225" cy="11068"/>
              <a:chOff x="4287194" y="4266464"/>
              <a:chExt cx="73225" cy="11068"/>
            </a:xfrm>
            <a:solidFill>
              <a:srgbClr val="999999"/>
            </a:solidFill>
          </p:grpSpPr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DAB0C3C0-1B1C-F8E2-D3E9-3CB226BCA4AF}"/>
                  </a:ext>
                </a:extLst>
              </p:cNvPr>
              <p:cNvSpPr/>
              <p:nvPr/>
            </p:nvSpPr>
            <p:spPr>
              <a:xfrm>
                <a:off x="4287217" y="4272050"/>
                <a:ext cx="73202" cy="19471"/>
              </a:xfrm>
              <a:custGeom>
                <a:avLst/>
                <a:gdLst>
                  <a:gd name="connsiteX0" fmla="*/ 117 w 73202"/>
                  <a:gd name="connsiteY0" fmla="*/ 59 h 19471"/>
                  <a:gd name="connsiteX1" fmla="*/ 73320 w 73202"/>
                  <a:gd name="connsiteY1" fmla="*/ 5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59"/>
                    </a:moveTo>
                    <a:cubicBezTo>
                      <a:pt x="38172" y="59"/>
                      <a:pt x="41719" y="59"/>
                      <a:pt x="73320" y="5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45571915-2AC3-8AB5-D943-E28B761D8DD6}"/>
                  </a:ext>
                </a:extLst>
              </p:cNvPr>
              <p:cNvSpPr/>
              <p:nvPr/>
            </p:nvSpPr>
            <p:spPr>
              <a:xfrm>
                <a:off x="4287194" y="4266464"/>
                <a:ext cx="73158" cy="11068"/>
              </a:xfrm>
              <a:custGeom>
                <a:avLst/>
                <a:gdLst>
                  <a:gd name="connsiteX0" fmla="*/ 117 w 73158"/>
                  <a:gd name="connsiteY0" fmla="*/ 59 h 11068"/>
                  <a:gd name="connsiteX1" fmla="*/ 117 w 73158"/>
                  <a:gd name="connsiteY1" fmla="*/ 11127 h 11068"/>
                  <a:gd name="connsiteX2" fmla="*/ 73276 w 73158"/>
                  <a:gd name="connsiteY2" fmla="*/ 11127 h 11068"/>
                  <a:gd name="connsiteX3" fmla="*/ 73276 w 73158"/>
                  <a:gd name="connsiteY3" fmla="*/ 5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59"/>
                    </a:moveTo>
                    <a:lnTo>
                      <a:pt x="117" y="11127"/>
                    </a:lnTo>
                    <a:lnTo>
                      <a:pt x="73276" y="11127"/>
                    </a:lnTo>
                    <a:lnTo>
                      <a:pt x="73276" y="5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91" name="Graphic 2011">
              <a:extLst>
                <a:ext uri="{FF2B5EF4-FFF2-40B4-BE49-F238E27FC236}">
                  <a16:creationId xmlns:a16="http://schemas.microsoft.com/office/drawing/2014/main" id="{9C17CDFE-AA32-3E38-A94B-6BE8E22860DD}"/>
                </a:ext>
              </a:extLst>
            </p:cNvPr>
            <p:cNvGrpSpPr/>
            <p:nvPr/>
          </p:nvGrpSpPr>
          <p:grpSpPr>
            <a:xfrm>
              <a:off x="4311340" y="4231110"/>
              <a:ext cx="108233" cy="81783"/>
              <a:chOff x="4311340" y="4231110"/>
              <a:chExt cx="108233" cy="81783"/>
            </a:xfrm>
            <a:solidFill>
              <a:srgbClr val="999999"/>
            </a:solidFill>
          </p:grpSpPr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8108EF25-584E-D506-8692-E0DDFB57F57A}"/>
                  </a:ext>
                </a:extLst>
              </p:cNvPr>
              <p:cNvSpPr/>
              <p:nvPr/>
            </p:nvSpPr>
            <p:spPr>
              <a:xfrm>
                <a:off x="4330026" y="4244106"/>
                <a:ext cx="73887" cy="55783"/>
              </a:xfrm>
              <a:custGeom>
                <a:avLst/>
                <a:gdLst>
                  <a:gd name="connsiteX0" fmla="*/ 74006 w 73887"/>
                  <a:gd name="connsiteY0" fmla="*/ 28002 h 55783"/>
                  <a:gd name="connsiteX1" fmla="*/ 119 w 73887"/>
                  <a:gd name="connsiteY1" fmla="*/ 59 h 55783"/>
                  <a:gd name="connsiteX2" fmla="*/ 24507 w 73887"/>
                  <a:gd name="connsiteY2" fmla="*/ 28002 h 55783"/>
                  <a:gd name="connsiteX3" fmla="*/ 119 w 73887"/>
                  <a:gd name="connsiteY3" fmla="*/ 55843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8002"/>
                    </a:moveTo>
                    <a:lnTo>
                      <a:pt x="119" y="59"/>
                    </a:lnTo>
                    <a:lnTo>
                      <a:pt x="24507" y="28002"/>
                    </a:lnTo>
                    <a:lnTo>
                      <a:pt x="119" y="5584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505CEE8C-CB2F-54E0-5DC0-2134D9EC5BBD}"/>
                  </a:ext>
                </a:extLst>
              </p:cNvPr>
              <p:cNvSpPr/>
              <p:nvPr/>
            </p:nvSpPr>
            <p:spPr>
              <a:xfrm>
                <a:off x="4311340" y="4231110"/>
                <a:ext cx="108233" cy="81783"/>
              </a:xfrm>
              <a:custGeom>
                <a:avLst/>
                <a:gdLst>
                  <a:gd name="connsiteX0" fmla="*/ 119 w 108233"/>
                  <a:gd name="connsiteY0" fmla="*/ 59 h 81783"/>
                  <a:gd name="connsiteX1" fmla="*/ 35767 w 108233"/>
                  <a:gd name="connsiteY1" fmla="*/ 41021 h 81783"/>
                  <a:gd name="connsiteX2" fmla="*/ 119 w 108233"/>
                  <a:gd name="connsiteY2" fmla="*/ 81843 h 81783"/>
                  <a:gd name="connsiteX3" fmla="*/ 108352 w 108233"/>
                  <a:gd name="connsiteY3" fmla="*/ 41021 h 81783"/>
                  <a:gd name="connsiteX4" fmla="*/ 90675 w 108233"/>
                  <a:gd name="connsiteY4" fmla="*/ 45334 h 81783"/>
                  <a:gd name="connsiteX5" fmla="*/ 90675 w 108233"/>
                  <a:gd name="connsiteY5" fmla="*/ 35847 h 81783"/>
                  <a:gd name="connsiteX6" fmla="*/ 108352 w 108233"/>
                  <a:gd name="connsiteY6" fmla="*/ 41021 h 81783"/>
                  <a:gd name="connsiteX7" fmla="*/ 94701 w 108233"/>
                  <a:gd name="connsiteY7" fmla="*/ 35847 h 81783"/>
                  <a:gd name="connsiteX8" fmla="*/ 37489 w 108233"/>
                  <a:gd name="connsiteY8" fmla="*/ 26074 h 81783"/>
                  <a:gd name="connsiteX9" fmla="*/ 89380 w 108233"/>
                  <a:gd name="connsiteY9" fmla="*/ 45768 h 81783"/>
                  <a:gd name="connsiteX10" fmla="*/ 34620 w 108233"/>
                  <a:gd name="connsiteY10" fmla="*/ 59132 h 81783"/>
                  <a:gd name="connsiteX11" fmla="*/ 50574 w 108233"/>
                  <a:gd name="connsiteY11" fmla="*/ 41021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119" y="59"/>
                    </a:moveTo>
                    <a:lnTo>
                      <a:pt x="35767" y="41021"/>
                    </a:lnTo>
                    <a:lnTo>
                      <a:pt x="119" y="81843"/>
                    </a:lnTo>
                    <a:lnTo>
                      <a:pt x="108352" y="41021"/>
                    </a:lnTo>
                    <a:lnTo>
                      <a:pt x="90675" y="45334"/>
                    </a:lnTo>
                    <a:lnTo>
                      <a:pt x="90675" y="35847"/>
                    </a:lnTo>
                    <a:lnTo>
                      <a:pt x="108352" y="41021"/>
                    </a:lnTo>
                    <a:lnTo>
                      <a:pt x="94701" y="35847"/>
                    </a:lnTo>
                    <a:close/>
                    <a:moveTo>
                      <a:pt x="37489" y="26074"/>
                    </a:moveTo>
                    <a:lnTo>
                      <a:pt x="89380" y="45768"/>
                    </a:lnTo>
                    <a:lnTo>
                      <a:pt x="34620" y="59132"/>
                    </a:lnTo>
                    <a:lnTo>
                      <a:pt x="50574" y="4102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94" name="Graphic 2011">
              <a:extLst>
                <a:ext uri="{FF2B5EF4-FFF2-40B4-BE49-F238E27FC236}">
                  <a16:creationId xmlns:a16="http://schemas.microsoft.com/office/drawing/2014/main" id="{F381CBB4-AEEC-6B0B-3B56-2D615EFEDDDC}"/>
                </a:ext>
              </a:extLst>
            </p:cNvPr>
            <p:cNvGrpSpPr/>
            <p:nvPr/>
          </p:nvGrpSpPr>
          <p:grpSpPr>
            <a:xfrm>
              <a:off x="4287194" y="3954989"/>
              <a:ext cx="73225" cy="11068"/>
              <a:chOff x="4287194" y="3954989"/>
              <a:chExt cx="73225" cy="11068"/>
            </a:xfrm>
            <a:solidFill>
              <a:srgbClr val="999999"/>
            </a:solidFill>
          </p:grpSpPr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ABC157E1-F0CE-DFEF-95F7-C4951AB6C182}"/>
                  </a:ext>
                </a:extLst>
              </p:cNvPr>
              <p:cNvSpPr/>
              <p:nvPr/>
            </p:nvSpPr>
            <p:spPr>
              <a:xfrm>
                <a:off x="4287217" y="3960501"/>
                <a:ext cx="73202" cy="19471"/>
              </a:xfrm>
              <a:custGeom>
                <a:avLst/>
                <a:gdLst>
                  <a:gd name="connsiteX0" fmla="*/ 117 w 73202"/>
                  <a:gd name="connsiteY0" fmla="*/ 47 h 19471"/>
                  <a:gd name="connsiteX1" fmla="*/ 73320 w 73202"/>
                  <a:gd name="connsiteY1" fmla="*/ 47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47"/>
                    </a:moveTo>
                    <a:cubicBezTo>
                      <a:pt x="38172" y="47"/>
                      <a:pt x="41719" y="47"/>
                      <a:pt x="73320" y="47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B005D283-9F83-750B-D6A4-6E113C05C543}"/>
                  </a:ext>
                </a:extLst>
              </p:cNvPr>
              <p:cNvSpPr/>
              <p:nvPr/>
            </p:nvSpPr>
            <p:spPr>
              <a:xfrm>
                <a:off x="4287194" y="3954989"/>
                <a:ext cx="73158" cy="11068"/>
              </a:xfrm>
              <a:custGeom>
                <a:avLst/>
                <a:gdLst>
                  <a:gd name="connsiteX0" fmla="*/ 117 w 73158"/>
                  <a:gd name="connsiteY0" fmla="*/ 47 h 11068"/>
                  <a:gd name="connsiteX1" fmla="*/ 117 w 73158"/>
                  <a:gd name="connsiteY1" fmla="*/ 11116 h 11068"/>
                  <a:gd name="connsiteX2" fmla="*/ 73276 w 73158"/>
                  <a:gd name="connsiteY2" fmla="*/ 11116 h 11068"/>
                  <a:gd name="connsiteX3" fmla="*/ 73276 w 73158"/>
                  <a:gd name="connsiteY3" fmla="*/ 47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47"/>
                    </a:moveTo>
                    <a:lnTo>
                      <a:pt x="117" y="11116"/>
                    </a:lnTo>
                    <a:lnTo>
                      <a:pt x="73276" y="11116"/>
                    </a:lnTo>
                    <a:lnTo>
                      <a:pt x="73276" y="4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497" name="Graphic 2011">
              <a:extLst>
                <a:ext uri="{FF2B5EF4-FFF2-40B4-BE49-F238E27FC236}">
                  <a16:creationId xmlns:a16="http://schemas.microsoft.com/office/drawing/2014/main" id="{7D1CE23A-3132-3F84-00DB-14936CE3DD94}"/>
                </a:ext>
              </a:extLst>
            </p:cNvPr>
            <p:cNvGrpSpPr/>
            <p:nvPr/>
          </p:nvGrpSpPr>
          <p:grpSpPr>
            <a:xfrm>
              <a:off x="4311340" y="3919635"/>
              <a:ext cx="108233" cy="81784"/>
              <a:chOff x="4311340" y="3919635"/>
              <a:chExt cx="108233" cy="81784"/>
            </a:xfrm>
            <a:solidFill>
              <a:srgbClr val="999999"/>
            </a:solidFill>
          </p:grpSpPr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D41C6255-D35B-0749-176A-B33C05670D08}"/>
                  </a:ext>
                </a:extLst>
              </p:cNvPr>
              <p:cNvSpPr/>
              <p:nvPr/>
            </p:nvSpPr>
            <p:spPr>
              <a:xfrm>
                <a:off x="4330026" y="3932616"/>
                <a:ext cx="73887" cy="55783"/>
              </a:xfrm>
              <a:custGeom>
                <a:avLst/>
                <a:gdLst>
                  <a:gd name="connsiteX0" fmla="*/ 74006 w 73887"/>
                  <a:gd name="connsiteY0" fmla="*/ 27991 h 55783"/>
                  <a:gd name="connsiteX1" fmla="*/ 119 w 73887"/>
                  <a:gd name="connsiteY1" fmla="*/ 47 h 55783"/>
                  <a:gd name="connsiteX2" fmla="*/ 24507 w 73887"/>
                  <a:gd name="connsiteY2" fmla="*/ 27991 h 55783"/>
                  <a:gd name="connsiteX3" fmla="*/ 119 w 73887"/>
                  <a:gd name="connsiteY3" fmla="*/ 55831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7991"/>
                    </a:moveTo>
                    <a:lnTo>
                      <a:pt x="119" y="47"/>
                    </a:lnTo>
                    <a:lnTo>
                      <a:pt x="24507" y="27991"/>
                    </a:lnTo>
                    <a:lnTo>
                      <a:pt x="119" y="5583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06744536-94AA-E16E-AD93-A6648903C709}"/>
                  </a:ext>
                </a:extLst>
              </p:cNvPr>
              <p:cNvSpPr/>
              <p:nvPr/>
            </p:nvSpPr>
            <p:spPr>
              <a:xfrm>
                <a:off x="4311340" y="3919635"/>
                <a:ext cx="108233" cy="81784"/>
              </a:xfrm>
              <a:custGeom>
                <a:avLst/>
                <a:gdLst>
                  <a:gd name="connsiteX0" fmla="*/ 119 w 108233"/>
                  <a:gd name="connsiteY0" fmla="*/ 47 h 81784"/>
                  <a:gd name="connsiteX1" fmla="*/ 35767 w 108233"/>
                  <a:gd name="connsiteY1" fmla="*/ 41009 h 81784"/>
                  <a:gd name="connsiteX2" fmla="*/ 119 w 108233"/>
                  <a:gd name="connsiteY2" fmla="*/ 81831 h 81784"/>
                  <a:gd name="connsiteX3" fmla="*/ 108352 w 108233"/>
                  <a:gd name="connsiteY3" fmla="*/ 41009 h 81784"/>
                  <a:gd name="connsiteX4" fmla="*/ 90675 w 108233"/>
                  <a:gd name="connsiteY4" fmla="*/ 45322 h 81784"/>
                  <a:gd name="connsiteX5" fmla="*/ 90675 w 108233"/>
                  <a:gd name="connsiteY5" fmla="*/ 35836 h 81784"/>
                  <a:gd name="connsiteX6" fmla="*/ 108352 w 108233"/>
                  <a:gd name="connsiteY6" fmla="*/ 41009 h 81784"/>
                  <a:gd name="connsiteX7" fmla="*/ 94701 w 108233"/>
                  <a:gd name="connsiteY7" fmla="*/ 35836 h 81784"/>
                  <a:gd name="connsiteX8" fmla="*/ 37489 w 108233"/>
                  <a:gd name="connsiteY8" fmla="*/ 26062 h 81784"/>
                  <a:gd name="connsiteX9" fmla="*/ 89380 w 108233"/>
                  <a:gd name="connsiteY9" fmla="*/ 45749 h 81784"/>
                  <a:gd name="connsiteX10" fmla="*/ 34620 w 108233"/>
                  <a:gd name="connsiteY10" fmla="*/ 59120 h 81784"/>
                  <a:gd name="connsiteX11" fmla="*/ 50574 w 108233"/>
                  <a:gd name="connsiteY11" fmla="*/ 41009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119" y="47"/>
                    </a:moveTo>
                    <a:lnTo>
                      <a:pt x="35767" y="41009"/>
                    </a:lnTo>
                    <a:lnTo>
                      <a:pt x="119" y="81831"/>
                    </a:lnTo>
                    <a:lnTo>
                      <a:pt x="108352" y="41009"/>
                    </a:lnTo>
                    <a:lnTo>
                      <a:pt x="90675" y="45322"/>
                    </a:lnTo>
                    <a:lnTo>
                      <a:pt x="90675" y="35836"/>
                    </a:lnTo>
                    <a:lnTo>
                      <a:pt x="108352" y="41009"/>
                    </a:lnTo>
                    <a:lnTo>
                      <a:pt x="94701" y="35836"/>
                    </a:lnTo>
                    <a:close/>
                    <a:moveTo>
                      <a:pt x="37489" y="26062"/>
                    </a:moveTo>
                    <a:lnTo>
                      <a:pt x="89380" y="45749"/>
                    </a:lnTo>
                    <a:lnTo>
                      <a:pt x="34620" y="59120"/>
                    </a:lnTo>
                    <a:lnTo>
                      <a:pt x="50574" y="410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00" name="Graphic 2011">
              <a:extLst>
                <a:ext uri="{FF2B5EF4-FFF2-40B4-BE49-F238E27FC236}">
                  <a16:creationId xmlns:a16="http://schemas.microsoft.com/office/drawing/2014/main" id="{5FEE9E96-B99A-DBB4-B0F6-8252FD3A0419}"/>
                </a:ext>
              </a:extLst>
            </p:cNvPr>
            <p:cNvGrpSpPr/>
            <p:nvPr/>
          </p:nvGrpSpPr>
          <p:grpSpPr>
            <a:xfrm>
              <a:off x="4287194" y="3663921"/>
              <a:ext cx="73225" cy="11068"/>
              <a:chOff x="4287194" y="3663921"/>
              <a:chExt cx="73225" cy="11068"/>
            </a:xfrm>
            <a:solidFill>
              <a:srgbClr val="999999"/>
            </a:solidFill>
          </p:grpSpPr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7FBED4FE-8364-E79F-6AFB-4AE689C043B5}"/>
                  </a:ext>
                </a:extLst>
              </p:cNvPr>
              <p:cNvSpPr/>
              <p:nvPr/>
            </p:nvSpPr>
            <p:spPr>
              <a:xfrm>
                <a:off x="4287217" y="3669455"/>
                <a:ext cx="73202" cy="19471"/>
              </a:xfrm>
              <a:custGeom>
                <a:avLst/>
                <a:gdLst>
                  <a:gd name="connsiteX0" fmla="*/ 117 w 73202"/>
                  <a:gd name="connsiteY0" fmla="*/ 36 h 19471"/>
                  <a:gd name="connsiteX1" fmla="*/ 73320 w 73202"/>
                  <a:gd name="connsiteY1" fmla="*/ 36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36"/>
                    </a:moveTo>
                    <a:cubicBezTo>
                      <a:pt x="38172" y="36"/>
                      <a:pt x="41719" y="36"/>
                      <a:pt x="73320" y="36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ACC0D919-8561-B73A-DD1D-E971131EC925}"/>
                  </a:ext>
                </a:extLst>
              </p:cNvPr>
              <p:cNvSpPr/>
              <p:nvPr/>
            </p:nvSpPr>
            <p:spPr>
              <a:xfrm>
                <a:off x="4287194" y="3663921"/>
                <a:ext cx="73158" cy="11068"/>
              </a:xfrm>
              <a:custGeom>
                <a:avLst/>
                <a:gdLst>
                  <a:gd name="connsiteX0" fmla="*/ 117 w 73158"/>
                  <a:gd name="connsiteY0" fmla="*/ 36 h 11068"/>
                  <a:gd name="connsiteX1" fmla="*/ 117 w 73158"/>
                  <a:gd name="connsiteY1" fmla="*/ 11105 h 11068"/>
                  <a:gd name="connsiteX2" fmla="*/ 73276 w 73158"/>
                  <a:gd name="connsiteY2" fmla="*/ 11105 h 11068"/>
                  <a:gd name="connsiteX3" fmla="*/ 73276 w 73158"/>
                  <a:gd name="connsiteY3" fmla="*/ 36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36"/>
                    </a:moveTo>
                    <a:lnTo>
                      <a:pt x="117" y="11105"/>
                    </a:lnTo>
                    <a:lnTo>
                      <a:pt x="73276" y="11105"/>
                    </a:lnTo>
                    <a:lnTo>
                      <a:pt x="73276" y="3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03" name="Graphic 2011">
              <a:extLst>
                <a:ext uri="{FF2B5EF4-FFF2-40B4-BE49-F238E27FC236}">
                  <a16:creationId xmlns:a16="http://schemas.microsoft.com/office/drawing/2014/main" id="{544801B8-B9A4-8B65-D54F-B24FCC995AC0}"/>
                </a:ext>
              </a:extLst>
            </p:cNvPr>
            <p:cNvGrpSpPr/>
            <p:nvPr/>
          </p:nvGrpSpPr>
          <p:grpSpPr>
            <a:xfrm>
              <a:off x="4311340" y="3628567"/>
              <a:ext cx="108233" cy="81783"/>
              <a:chOff x="4311340" y="3628567"/>
              <a:chExt cx="108233" cy="81783"/>
            </a:xfrm>
            <a:solidFill>
              <a:srgbClr val="999999"/>
            </a:solidFill>
          </p:grpSpPr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9BFB5DC2-27C6-0EF0-707D-E37736A1CC7F}"/>
                  </a:ext>
                </a:extLst>
              </p:cNvPr>
              <p:cNvSpPr/>
              <p:nvPr/>
            </p:nvSpPr>
            <p:spPr>
              <a:xfrm>
                <a:off x="4330026" y="3641571"/>
                <a:ext cx="73887" cy="55783"/>
              </a:xfrm>
              <a:custGeom>
                <a:avLst/>
                <a:gdLst>
                  <a:gd name="connsiteX0" fmla="*/ 74006 w 73887"/>
                  <a:gd name="connsiteY0" fmla="*/ 27980 h 55783"/>
                  <a:gd name="connsiteX1" fmla="*/ 119 w 73887"/>
                  <a:gd name="connsiteY1" fmla="*/ 36 h 55783"/>
                  <a:gd name="connsiteX2" fmla="*/ 24507 w 73887"/>
                  <a:gd name="connsiteY2" fmla="*/ 27980 h 55783"/>
                  <a:gd name="connsiteX3" fmla="*/ 119 w 73887"/>
                  <a:gd name="connsiteY3" fmla="*/ 55820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7980"/>
                    </a:moveTo>
                    <a:lnTo>
                      <a:pt x="119" y="36"/>
                    </a:lnTo>
                    <a:lnTo>
                      <a:pt x="24507" y="27980"/>
                    </a:lnTo>
                    <a:lnTo>
                      <a:pt x="119" y="55820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9A8E036C-86D5-38AE-1532-8A222B589822}"/>
                  </a:ext>
                </a:extLst>
              </p:cNvPr>
              <p:cNvSpPr/>
              <p:nvPr/>
            </p:nvSpPr>
            <p:spPr>
              <a:xfrm>
                <a:off x="4311340" y="3628567"/>
                <a:ext cx="108233" cy="81783"/>
              </a:xfrm>
              <a:custGeom>
                <a:avLst/>
                <a:gdLst>
                  <a:gd name="connsiteX0" fmla="*/ 119 w 108233"/>
                  <a:gd name="connsiteY0" fmla="*/ 36 h 81783"/>
                  <a:gd name="connsiteX1" fmla="*/ 35767 w 108233"/>
                  <a:gd name="connsiteY1" fmla="*/ 40998 h 81783"/>
                  <a:gd name="connsiteX2" fmla="*/ 119 w 108233"/>
                  <a:gd name="connsiteY2" fmla="*/ 81820 h 81783"/>
                  <a:gd name="connsiteX3" fmla="*/ 108352 w 108233"/>
                  <a:gd name="connsiteY3" fmla="*/ 40998 h 81783"/>
                  <a:gd name="connsiteX4" fmla="*/ 90675 w 108233"/>
                  <a:gd name="connsiteY4" fmla="*/ 45458 h 81783"/>
                  <a:gd name="connsiteX5" fmla="*/ 90675 w 108233"/>
                  <a:gd name="connsiteY5" fmla="*/ 35824 h 81783"/>
                  <a:gd name="connsiteX6" fmla="*/ 108352 w 108233"/>
                  <a:gd name="connsiteY6" fmla="*/ 40998 h 81783"/>
                  <a:gd name="connsiteX7" fmla="*/ 94701 w 108233"/>
                  <a:gd name="connsiteY7" fmla="*/ 35824 h 81783"/>
                  <a:gd name="connsiteX8" fmla="*/ 37636 w 108233"/>
                  <a:gd name="connsiteY8" fmla="*/ 26191 h 81783"/>
                  <a:gd name="connsiteX9" fmla="*/ 89380 w 108233"/>
                  <a:gd name="connsiteY9" fmla="*/ 45745 h 81783"/>
                  <a:gd name="connsiteX10" fmla="*/ 34472 w 108233"/>
                  <a:gd name="connsiteY10" fmla="*/ 59257 h 81783"/>
                  <a:gd name="connsiteX11" fmla="*/ 50574 w 108233"/>
                  <a:gd name="connsiteY11" fmla="*/ 40998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119" y="36"/>
                    </a:moveTo>
                    <a:lnTo>
                      <a:pt x="35767" y="40998"/>
                    </a:lnTo>
                    <a:lnTo>
                      <a:pt x="119" y="81820"/>
                    </a:lnTo>
                    <a:lnTo>
                      <a:pt x="108352" y="40998"/>
                    </a:lnTo>
                    <a:lnTo>
                      <a:pt x="90675" y="45458"/>
                    </a:lnTo>
                    <a:lnTo>
                      <a:pt x="90675" y="35824"/>
                    </a:lnTo>
                    <a:lnTo>
                      <a:pt x="108352" y="40998"/>
                    </a:lnTo>
                    <a:lnTo>
                      <a:pt x="94701" y="35824"/>
                    </a:lnTo>
                    <a:close/>
                    <a:moveTo>
                      <a:pt x="37636" y="26191"/>
                    </a:moveTo>
                    <a:lnTo>
                      <a:pt x="89380" y="45745"/>
                    </a:lnTo>
                    <a:lnTo>
                      <a:pt x="34472" y="59257"/>
                    </a:lnTo>
                    <a:lnTo>
                      <a:pt x="50574" y="409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06" name="Graphic 2011">
              <a:extLst>
                <a:ext uri="{FF2B5EF4-FFF2-40B4-BE49-F238E27FC236}">
                  <a16:creationId xmlns:a16="http://schemas.microsoft.com/office/drawing/2014/main" id="{87A446D6-980C-74D0-EB6E-4AEDA3748CBF}"/>
                </a:ext>
              </a:extLst>
            </p:cNvPr>
            <p:cNvGrpSpPr/>
            <p:nvPr/>
          </p:nvGrpSpPr>
          <p:grpSpPr>
            <a:xfrm>
              <a:off x="4287194" y="3369409"/>
              <a:ext cx="73225" cy="11068"/>
              <a:chOff x="4287194" y="3369409"/>
              <a:chExt cx="73225" cy="11068"/>
            </a:xfrm>
            <a:solidFill>
              <a:srgbClr val="999999"/>
            </a:solidFill>
          </p:grpSpPr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EEC603F2-6253-98DE-583F-60854F3173F1}"/>
                  </a:ext>
                </a:extLst>
              </p:cNvPr>
              <p:cNvSpPr/>
              <p:nvPr/>
            </p:nvSpPr>
            <p:spPr>
              <a:xfrm>
                <a:off x="4287217" y="3374980"/>
                <a:ext cx="73202" cy="19471"/>
              </a:xfrm>
              <a:custGeom>
                <a:avLst/>
                <a:gdLst>
                  <a:gd name="connsiteX0" fmla="*/ 117 w 73202"/>
                  <a:gd name="connsiteY0" fmla="*/ 25 h 19471"/>
                  <a:gd name="connsiteX1" fmla="*/ 73320 w 73202"/>
                  <a:gd name="connsiteY1" fmla="*/ 25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25"/>
                    </a:moveTo>
                    <a:cubicBezTo>
                      <a:pt x="38172" y="25"/>
                      <a:pt x="41719" y="25"/>
                      <a:pt x="73320" y="25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6B7F54AA-2F60-B92A-ECAE-DEAA62C123AD}"/>
                  </a:ext>
                </a:extLst>
              </p:cNvPr>
              <p:cNvSpPr/>
              <p:nvPr/>
            </p:nvSpPr>
            <p:spPr>
              <a:xfrm>
                <a:off x="4287194" y="3369409"/>
                <a:ext cx="73158" cy="11068"/>
              </a:xfrm>
              <a:custGeom>
                <a:avLst/>
                <a:gdLst>
                  <a:gd name="connsiteX0" fmla="*/ 117 w 73158"/>
                  <a:gd name="connsiteY0" fmla="*/ 25 h 11068"/>
                  <a:gd name="connsiteX1" fmla="*/ 117 w 73158"/>
                  <a:gd name="connsiteY1" fmla="*/ 11094 h 11068"/>
                  <a:gd name="connsiteX2" fmla="*/ 73276 w 73158"/>
                  <a:gd name="connsiteY2" fmla="*/ 11094 h 11068"/>
                  <a:gd name="connsiteX3" fmla="*/ 73276 w 73158"/>
                  <a:gd name="connsiteY3" fmla="*/ 25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25"/>
                    </a:moveTo>
                    <a:lnTo>
                      <a:pt x="117" y="11094"/>
                    </a:lnTo>
                    <a:lnTo>
                      <a:pt x="73276" y="11094"/>
                    </a:lnTo>
                    <a:lnTo>
                      <a:pt x="73276" y="2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09" name="Graphic 2011">
              <a:extLst>
                <a:ext uri="{FF2B5EF4-FFF2-40B4-BE49-F238E27FC236}">
                  <a16:creationId xmlns:a16="http://schemas.microsoft.com/office/drawing/2014/main" id="{02A8E869-7D74-A842-7719-B7F8C6C20018}"/>
                </a:ext>
              </a:extLst>
            </p:cNvPr>
            <p:cNvGrpSpPr/>
            <p:nvPr/>
          </p:nvGrpSpPr>
          <p:grpSpPr>
            <a:xfrm>
              <a:off x="4311340" y="3334047"/>
              <a:ext cx="108233" cy="81791"/>
              <a:chOff x="4311340" y="3334047"/>
              <a:chExt cx="108233" cy="81791"/>
            </a:xfrm>
            <a:solidFill>
              <a:srgbClr val="999999"/>
            </a:solidFill>
          </p:grpSpPr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9B2146A1-BD5A-2F3A-56C6-64418EC646A5}"/>
                  </a:ext>
                </a:extLst>
              </p:cNvPr>
              <p:cNvSpPr/>
              <p:nvPr/>
            </p:nvSpPr>
            <p:spPr>
              <a:xfrm>
                <a:off x="4330026" y="3347095"/>
                <a:ext cx="73887" cy="55783"/>
              </a:xfrm>
              <a:custGeom>
                <a:avLst/>
                <a:gdLst>
                  <a:gd name="connsiteX0" fmla="*/ 74006 w 73887"/>
                  <a:gd name="connsiteY0" fmla="*/ 27968 h 55783"/>
                  <a:gd name="connsiteX1" fmla="*/ 119 w 73887"/>
                  <a:gd name="connsiteY1" fmla="*/ 25 h 55783"/>
                  <a:gd name="connsiteX2" fmla="*/ 24507 w 73887"/>
                  <a:gd name="connsiteY2" fmla="*/ 27968 h 55783"/>
                  <a:gd name="connsiteX3" fmla="*/ 119 w 73887"/>
                  <a:gd name="connsiteY3" fmla="*/ 55809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7968"/>
                    </a:moveTo>
                    <a:lnTo>
                      <a:pt x="119" y="25"/>
                    </a:lnTo>
                    <a:lnTo>
                      <a:pt x="24507" y="27968"/>
                    </a:lnTo>
                    <a:lnTo>
                      <a:pt x="119" y="558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1CADD3A8-DFCE-66FA-4F8E-41489B3048DA}"/>
                  </a:ext>
                </a:extLst>
              </p:cNvPr>
              <p:cNvSpPr/>
              <p:nvPr/>
            </p:nvSpPr>
            <p:spPr>
              <a:xfrm>
                <a:off x="4311340" y="3334047"/>
                <a:ext cx="108233" cy="81791"/>
              </a:xfrm>
              <a:custGeom>
                <a:avLst/>
                <a:gdLst>
                  <a:gd name="connsiteX0" fmla="*/ 119 w 108233"/>
                  <a:gd name="connsiteY0" fmla="*/ 25 h 81791"/>
                  <a:gd name="connsiteX1" fmla="*/ 35767 w 108233"/>
                  <a:gd name="connsiteY1" fmla="*/ 40995 h 81791"/>
                  <a:gd name="connsiteX2" fmla="*/ 119 w 108233"/>
                  <a:gd name="connsiteY2" fmla="*/ 81817 h 81791"/>
                  <a:gd name="connsiteX3" fmla="*/ 108352 w 108233"/>
                  <a:gd name="connsiteY3" fmla="*/ 40995 h 81791"/>
                  <a:gd name="connsiteX4" fmla="*/ 90675 w 108233"/>
                  <a:gd name="connsiteY4" fmla="*/ 45447 h 81791"/>
                  <a:gd name="connsiteX5" fmla="*/ 90675 w 108233"/>
                  <a:gd name="connsiteY5" fmla="*/ 35821 h 81791"/>
                  <a:gd name="connsiteX6" fmla="*/ 108352 w 108233"/>
                  <a:gd name="connsiteY6" fmla="*/ 40995 h 81791"/>
                  <a:gd name="connsiteX7" fmla="*/ 94701 w 108233"/>
                  <a:gd name="connsiteY7" fmla="*/ 35821 h 81791"/>
                  <a:gd name="connsiteX8" fmla="*/ 37636 w 108233"/>
                  <a:gd name="connsiteY8" fmla="*/ 26187 h 81791"/>
                  <a:gd name="connsiteX9" fmla="*/ 89380 w 108233"/>
                  <a:gd name="connsiteY9" fmla="*/ 45734 h 81791"/>
                  <a:gd name="connsiteX10" fmla="*/ 34472 w 108233"/>
                  <a:gd name="connsiteY10" fmla="*/ 59246 h 81791"/>
                  <a:gd name="connsiteX11" fmla="*/ 50574 w 108233"/>
                  <a:gd name="connsiteY11" fmla="*/ 40995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91">
                    <a:moveTo>
                      <a:pt x="119" y="25"/>
                    </a:moveTo>
                    <a:lnTo>
                      <a:pt x="35767" y="40995"/>
                    </a:lnTo>
                    <a:lnTo>
                      <a:pt x="119" y="81817"/>
                    </a:lnTo>
                    <a:lnTo>
                      <a:pt x="108352" y="40995"/>
                    </a:lnTo>
                    <a:lnTo>
                      <a:pt x="90675" y="45447"/>
                    </a:lnTo>
                    <a:lnTo>
                      <a:pt x="90675" y="35821"/>
                    </a:lnTo>
                    <a:lnTo>
                      <a:pt x="108352" y="40995"/>
                    </a:lnTo>
                    <a:lnTo>
                      <a:pt x="94701" y="35821"/>
                    </a:lnTo>
                    <a:close/>
                    <a:moveTo>
                      <a:pt x="37636" y="26187"/>
                    </a:moveTo>
                    <a:lnTo>
                      <a:pt x="89380" y="45734"/>
                    </a:lnTo>
                    <a:lnTo>
                      <a:pt x="34472" y="59246"/>
                    </a:lnTo>
                    <a:lnTo>
                      <a:pt x="50574" y="4099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12" name="Graphic 2011">
              <a:extLst>
                <a:ext uri="{FF2B5EF4-FFF2-40B4-BE49-F238E27FC236}">
                  <a16:creationId xmlns:a16="http://schemas.microsoft.com/office/drawing/2014/main" id="{FCD397E1-3249-B8B2-610C-4EFF4B5B905E}"/>
                </a:ext>
              </a:extLst>
            </p:cNvPr>
            <p:cNvGrpSpPr/>
            <p:nvPr/>
          </p:nvGrpSpPr>
          <p:grpSpPr>
            <a:xfrm>
              <a:off x="4287194" y="3075037"/>
              <a:ext cx="73225" cy="11068"/>
              <a:chOff x="4287194" y="3075037"/>
              <a:chExt cx="73225" cy="11068"/>
            </a:xfrm>
            <a:solidFill>
              <a:srgbClr val="999999"/>
            </a:solidFill>
          </p:grpSpPr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11261494-B32E-9A13-E2BF-ACB535673594}"/>
                  </a:ext>
                </a:extLst>
              </p:cNvPr>
              <p:cNvSpPr/>
              <p:nvPr/>
            </p:nvSpPr>
            <p:spPr>
              <a:xfrm>
                <a:off x="4287217" y="3080505"/>
                <a:ext cx="73202" cy="19471"/>
              </a:xfrm>
              <a:custGeom>
                <a:avLst/>
                <a:gdLst>
                  <a:gd name="connsiteX0" fmla="*/ 117 w 73202"/>
                  <a:gd name="connsiteY0" fmla="*/ 14 h 19471"/>
                  <a:gd name="connsiteX1" fmla="*/ 73320 w 73202"/>
                  <a:gd name="connsiteY1" fmla="*/ 14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14"/>
                    </a:moveTo>
                    <a:cubicBezTo>
                      <a:pt x="38172" y="14"/>
                      <a:pt x="41719" y="14"/>
                      <a:pt x="73320" y="14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8B588B44-41EC-3470-EA56-F9936EBD3E21}"/>
                  </a:ext>
                </a:extLst>
              </p:cNvPr>
              <p:cNvSpPr/>
              <p:nvPr/>
            </p:nvSpPr>
            <p:spPr>
              <a:xfrm>
                <a:off x="4287194" y="3075037"/>
                <a:ext cx="73158" cy="11068"/>
              </a:xfrm>
              <a:custGeom>
                <a:avLst/>
                <a:gdLst>
                  <a:gd name="connsiteX0" fmla="*/ 117 w 73158"/>
                  <a:gd name="connsiteY0" fmla="*/ 14 h 11068"/>
                  <a:gd name="connsiteX1" fmla="*/ 117 w 73158"/>
                  <a:gd name="connsiteY1" fmla="*/ 11083 h 11068"/>
                  <a:gd name="connsiteX2" fmla="*/ 73276 w 73158"/>
                  <a:gd name="connsiteY2" fmla="*/ 11083 h 11068"/>
                  <a:gd name="connsiteX3" fmla="*/ 73276 w 73158"/>
                  <a:gd name="connsiteY3" fmla="*/ 14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14"/>
                    </a:moveTo>
                    <a:lnTo>
                      <a:pt x="117" y="11083"/>
                    </a:lnTo>
                    <a:lnTo>
                      <a:pt x="73276" y="11083"/>
                    </a:lnTo>
                    <a:lnTo>
                      <a:pt x="73276" y="14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15" name="Graphic 2011">
              <a:extLst>
                <a:ext uri="{FF2B5EF4-FFF2-40B4-BE49-F238E27FC236}">
                  <a16:creationId xmlns:a16="http://schemas.microsoft.com/office/drawing/2014/main" id="{B52035A4-FC62-FF32-B73F-758A3961F5C7}"/>
                </a:ext>
              </a:extLst>
            </p:cNvPr>
            <p:cNvGrpSpPr/>
            <p:nvPr/>
          </p:nvGrpSpPr>
          <p:grpSpPr>
            <a:xfrm>
              <a:off x="4311340" y="3039675"/>
              <a:ext cx="108233" cy="81644"/>
              <a:chOff x="4311340" y="3039675"/>
              <a:chExt cx="108233" cy="81644"/>
            </a:xfrm>
            <a:solidFill>
              <a:srgbClr val="999999"/>
            </a:solidFill>
          </p:grpSpPr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D86F5F63-BA22-8F8D-7787-6484F507CF9D}"/>
                  </a:ext>
                </a:extLst>
              </p:cNvPr>
              <p:cNvSpPr/>
              <p:nvPr/>
            </p:nvSpPr>
            <p:spPr>
              <a:xfrm>
                <a:off x="4330026" y="3052620"/>
                <a:ext cx="73887" cy="55783"/>
              </a:xfrm>
              <a:custGeom>
                <a:avLst/>
                <a:gdLst>
                  <a:gd name="connsiteX0" fmla="*/ 74006 w 73887"/>
                  <a:gd name="connsiteY0" fmla="*/ 27957 h 55783"/>
                  <a:gd name="connsiteX1" fmla="*/ 119 w 73887"/>
                  <a:gd name="connsiteY1" fmla="*/ 14 h 55783"/>
                  <a:gd name="connsiteX2" fmla="*/ 24507 w 73887"/>
                  <a:gd name="connsiteY2" fmla="*/ 27957 h 55783"/>
                  <a:gd name="connsiteX3" fmla="*/ 119 w 73887"/>
                  <a:gd name="connsiteY3" fmla="*/ 55798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7957"/>
                    </a:moveTo>
                    <a:lnTo>
                      <a:pt x="119" y="14"/>
                    </a:lnTo>
                    <a:lnTo>
                      <a:pt x="24507" y="27957"/>
                    </a:lnTo>
                    <a:lnTo>
                      <a:pt x="119" y="557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AD927354-CAF0-9C7D-24BA-76606985CB0C}"/>
                  </a:ext>
                </a:extLst>
              </p:cNvPr>
              <p:cNvSpPr/>
              <p:nvPr/>
            </p:nvSpPr>
            <p:spPr>
              <a:xfrm>
                <a:off x="4311340" y="3039675"/>
                <a:ext cx="108233" cy="81644"/>
              </a:xfrm>
              <a:custGeom>
                <a:avLst/>
                <a:gdLst>
                  <a:gd name="connsiteX0" fmla="*/ 119 w 108233"/>
                  <a:gd name="connsiteY0" fmla="*/ 14 h 81644"/>
                  <a:gd name="connsiteX1" fmla="*/ 35767 w 108233"/>
                  <a:gd name="connsiteY1" fmla="*/ 40836 h 81644"/>
                  <a:gd name="connsiteX2" fmla="*/ 119 w 108233"/>
                  <a:gd name="connsiteY2" fmla="*/ 81658 h 81644"/>
                  <a:gd name="connsiteX3" fmla="*/ 108352 w 108233"/>
                  <a:gd name="connsiteY3" fmla="*/ 40983 h 81644"/>
                  <a:gd name="connsiteX4" fmla="*/ 90675 w 108233"/>
                  <a:gd name="connsiteY4" fmla="*/ 45296 h 81644"/>
                  <a:gd name="connsiteX5" fmla="*/ 90675 w 108233"/>
                  <a:gd name="connsiteY5" fmla="*/ 35663 h 81644"/>
                  <a:gd name="connsiteX6" fmla="*/ 108352 w 108233"/>
                  <a:gd name="connsiteY6" fmla="*/ 40983 h 81644"/>
                  <a:gd name="connsiteX7" fmla="*/ 94701 w 108233"/>
                  <a:gd name="connsiteY7" fmla="*/ 35663 h 81644"/>
                  <a:gd name="connsiteX8" fmla="*/ 37489 w 108233"/>
                  <a:gd name="connsiteY8" fmla="*/ 26029 h 81644"/>
                  <a:gd name="connsiteX9" fmla="*/ 89380 w 108233"/>
                  <a:gd name="connsiteY9" fmla="*/ 45723 h 81644"/>
                  <a:gd name="connsiteX10" fmla="*/ 34620 w 108233"/>
                  <a:gd name="connsiteY10" fmla="*/ 59095 h 81644"/>
                  <a:gd name="connsiteX11" fmla="*/ 50574 w 108233"/>
                  <a:gd name="connsiteY11" fmla="*/ 40983 h 8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644">
                    <a:moveTo>
                      <a:pt x="119" y="14"/>
                    </a:moveTo>
                    <a:lnTo>
                      <a:pt x="35767" y="40836"/>
                    </a:lnTo>
                    <a:lnTo>
                      <a:pt x="119" y="81658"/>
                    </a:lnTo>
                    <a:lnTo>
                      <a:pt x="108352" y="40983"/>
                    </a:lnTo>
                    <a:lnTo>
                      <a:pt x="90675" y="45296"/>
                    </a:lnTo>
                    <a:lnTo>
                      <a:pt x="90675" y="35663"/>
                    </a:lnTo>
                    <a:lnTo>
                      <a:pt x="108352" y="40983"/>
                    </a:lnTo>
                    <a:lnTo>
                      <a:pt x="94701" y="35663"/>
                    </a:lnTo>
                    <a:close/>
                    <a:moveTo>
                      <a:pt x="37489" y="26029"/>
                    </a:moveTo>
                    <a:lnTo>
                      <a:pt x="89380" y="45723"/>
                    </a:lnTo>
                    <a:lnTo>
                      <a:pt x="34620" y="59095"/>
                    </a:lnTo>
                    <a:lnTo>
                      <a:pt x="50574" y="4098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18" name="Graphic 2011">
              <a:extLst>
                <a:ext uri="{FF2B5EF4-FFF2-40B4-BE49-F238E27FC236}">
                  <a16:creationId xmlns:a16="http://schemas.microsoft.com/office/drawing/2014/main" id="{AF6113CA-F5C4-F8E9-991C-2FAA48DCA3A0}"/>
                </a:ext>
              </a:extLst>
            </p:cNvPr>
            <p:cNvGrpSpPr/>
            <p:nvPr/>
          </p:nvGrpSpPr>
          <p:grpSpPr>
            <a:xfrm>
              <a:off x="4287194" y="2780517"/>
              <a:ext cx="73225" cy="11068"/>
              <a:chOff x="4287194" y="2780517"/>
              <a:chExt cx="73225" cy="11068"/>
            </a:xfrm>
            <a:solidFill>
              <a:srgbClr val="999999"/>
            </a:solidFill>
          </p:grpSpPr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3925E52B-608F-852A-0C12-97AFEE78F673}"/>
                  </a:ext>
                </a:extLst>
              </p:cNvPr>
              <p:cNvSpPr/>
              <p:nvPr/>
            </p:nvSpPr>
            <p:spPr>
              <a:xfrm>
                <a:off x="4287217" y="2786030"/>
                <a:ext cx="73202" cy="19471"/>
              </a:xfrm>
              <a:custGeom>
                <a:avLst/>
                <a:gdLst>
                  <a:gd name="connsiteX0" fmla="*/ 117 w 73202"/>
                  <a:gd name="connsiteY0" fmla="*/ 3 h 19471"/>
                  <a:gd name="connsiteX1" fmla="*/ 73320 w 73202"/>
                  <a:gd name="connsiteY1" fmla="*/ 3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3"/>
                    </a:moveTo>
                    <a:cubicBezTo>
                      <a:pt x="38172" y="3"/>
                      <a:pt x="41719" y="3"/>
                      <a:pt x="73320" y="3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7340A7C4-6DE6-CBFC-8F33-A6124F9DA4A2}"/>
                  </a:ext>
                </a:extLst>
              </p:cNvPr>
              <p:cNvSpPr/>
              <p:nvPr/>
            </p:nvSpPr>
            <p:spPr>
              <a:xfrm>
                <a:off x="4287194" y="2780517"/>
                <a:ext cx="73158" cy="11068"/>
              </a:xfrm>
              <a:custGeom>
                <a:avLst/>
                <a:gdLst>
                  <a:gd name="connsiteX0" fmla="*/ 117 w 73158"/>
                  <a:gd name="connsiteY0" fmla="*/ 3 h 11068"/>
                  <a:gd name="connsiteX1" fmla="*/ 117 w 73158"/>
                  <a:gd name="connsiteY1" fmla="*/ 11072 h 11068"/>
                  <a:gd name="connsiteX2" fmla="*/ 73276 w 73158"/>
                  <a:gd name="connsiteY2" fmla="*/ 11072 h 11068"/>
                  <a:gd name="connsiteX3" fmla="*/ 73276 w 73158"/>
                  <a:gd name="connsiteY3" fmla="*/ 3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3"/>
                    </a:moveTo>
                    <a:lnTo>
                      <a:pt x="117" y="11072"/>
                    </a:lnTo>
                    <a:lnTo>
                      <a:pt x="73276" y="11072"/>
                    </a:lnTo>
                    <a:lnTo>
                      <a:pt x="73276" y="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21" name="Graphic 2011">
              <a:extLst>
                <a:ext uri="{FF2B5EF4-FFF2-40B4-BE49-F238E27FC236}">
                  <a16:creationId xmlns:a16="http://schemas.microsoft.com/office/drawing/2014/main" id="{D756AA88-1103-ED69-6F97-3A1F9C81B68C}"/>
                </a:ext>
              </a:extLst>
            </p:cNvPr>
            <p:cNvGrpSpPr/>
            <p:nvPr/>
          </p:nvGrpSpPr>
          <p:grpSpPr>
            <a:xfrm>
              <a:off x="4311340" y="2745163"/>
              <a:ext cx="108233" cy="81784"/>
              <a:chOff x="4311340" y="2745163"/>
              <a:chExt cx="108233" cy="81784"/>
            </a:xfrm>
            <a:solidFill>
              <a:srgbClr val="999999"/>
            </a:solidFill>
          </p:grpSpPr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C7DBD5B8-FF7A-AE62-4EC3-854532E45FFA}"/>
                  </a:ext>
                </a:extLst>
              </p:cNvPr>
              <p:cNvSpPr/>
              <p:nvPr/>
            </p:nvSpPr>
            <p:spPr>
              <a:xfrm>
                <a:off x="4330026" y="2758145"/>
                <a:ext cx="73887" cy="55783"/>
              </a:xfrm>
              <a:custGeom>
                <a:avLst/>
                <a:gdLst>
                  <a:gd name="connsiteX0" fmla="*/ 74006 w 73887"/>
                  <a:gd name="connsiteY0" fmla="*/ 27946 h 55783"/>
                  <a:gd name="connsiteX1" fmla="*/ 119 w 73887"/>
                  <a:gd name="connsiteY1" fmla="*/ 3 h 55783"/>
                  <a:gd name="connsiteX2" fmla="*/ 24507 w 73887"/>
                  <a:gd name="connsiteY2" fmla="*/ 27946 h 55783"/>
                  <a:gd name="connsiteX3" fmla="*/ 119 w 73887"/>
                  <a:gd name="connsiteY3" fmla="*/ 55787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7946"/>
                    </a:moveTo>
                    <a:lnTo>
                      <a:pt x="119" y="3"/>
                    </a:lnTo>
                    <a:lnTo>
                      <a:pt x="24507" y="27946"/>
                    </a:lnTo>
                    <a:lnTo>
                      <a:pt x="119" y="5578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B30386E5-28E4-A120-9AC9-F9C569AE419B}"/>
                  </a:ext>
                </a:extLst>
              </p:cNvPr>
              <p:cNvSpPr/>
              <p:nvPr/>
            </p:nvSpPr>
            <p:spPr>
              <a:xfrm>
                <a:off x="4311340" y="2745163"/>
                <a:ext cx="108233" cy="81784"/>
              </a:xfrm>
              <a:custGeom>
                <a:avLst/>
                <a:gdLst>
                  <a:gd name="connsiteX0" fmla="*/ 119 w 108233"/>
                  <a:gd name="connsiteY0" fmla="*/ 3 h 81784"/>
                  <a:gd name="connsiteX1" fmla="*/ 35767 w 108233"/>
                  <a:gd name="connsiteY1" fmla="*/ 40965 h 81784"/>
                  <a:gd name="connsiteX2" fmla="*/ 119 w 108233"/>
                  <a:gd name="connsiteY2" fmla="*/ 81787 h 81784"/>
                  <a:gd name="connsiteX3" fmla="*/ 108352 w 108233"/>
                  <a:gd name="connsiteY3" fmla="*/ 40965 h 81784"/>
                  <a:gd name="connsiteX4" fmla="*/ 90675 w 108233"/>
                  <a:gd name="connsiteY4" fmla="*/ 45277 h 81784"/>
                  <a:gd name="connsiteX5" fmla="*/ 90675 w 108233"/>
                  <a:gd name="connsiteY5" fmla="*/ 35791 h 81784"/>
                  <a:gd name="connsiteX6" fmla="*/ 108352 w 108233"/>
                  <a:gd name="connsiteY6" fmla="*/ 40965 h 81784"/>
                  <a:gd name="connsiteX7" fmla="*/ 94701 w 108233"/>
                  <a:gd name="connsiteY7" fmla="*/ 35791 h 81784"/>
                  <a:gd name="connsiteX8" fmla="*/ 37489 w 108233"/>
                  <a:gd name="connsiteY8" fmla="*/ 26018 h 81784"/>
                  <a:gd name="connsiteX9" fmla="*/ 89380 w 108233"/>
                  <a:gd name="connsiteY9" fmla="*/ 45712 h 81784"/>
                  <a:gd name="connsiteX10" fmla="*/ 34620 w 108233"/>
                  <a:gd name="connsiteY10" fmla="*/ 59076 h 81784"/>
                  <a:gd name="connsiteX11" fmla="*/ 50574 w 108233"/>
                  <a:gd name="connsiteY11" fmla="*/ 40965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119" y="3"/>
                    </a:moveTo>
                    <a:lnTo>
                      <a:pt x="35767" y="40965"/>
                    </a:lnTo>
                    <a:lnTo>
                      <a:pt x="119" y="81787"/>
                    </a:lnTo>
                    <a:lnTo>
                      <a:pt x="108352" y="40965"/>
                    </a:lnTo>
                    <a:lnTo>
                      <a:pt x="90675" y="45277"/>
                    </a:lnTo>
                    <a:lnTo>
                      <a:pt x="90675" y="35791"/>
                    </a:lnTo>
                    <a:lnTo>
                      <a:pt x="108352" y="40965"/>
                    </a:lnTo>
                    <a:lnTo>
                      <a:pt x="94701" y="35791"/>
                    </a:lnTo>
                    <a:close/>
                    <a:moveTo>
                      <a:pt x="37489" y="26018"/>
                    </a:moveTo>
                    <a:lnTo>
                      <a:pt x="89380" y="45712"/>
                    </a:lnTo>
                    <a:lnTo>
                      <a:pt x="34620" y="59076"/>
                    </a:lnTo>
                    <a:lnTo>
                      <a:pt x="50574" y="4096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24" name="Graphic 2011">
              <a:extLst>
                <a:ext uri="{FF2B5EF4-FFF2-40B4-BE49-F238E27FC236}">
                  <a16:creationId xmlns:a16="http://schemas.microsoft.com/office/drawing/2014/main" id="{5D9E4732-BB2D-333C-F0BE-795A3177EACA}"/>
                </a:ext>
              </a:extLst>
            </p:cNvPr>
            <p:cNvGrpSpPr/>
            <p:nvPr/>
          </p:nvGrpSpPr>
          <p:grpSpPr>
            <a:xfrm>
              <a:off x="4287194" y="2486006"/>
              <a:ext cx="73225" cy="11068"/>
              <a:chOff x="4287194" y="2486006"/>
              <a:chExt cx="73225" cy="11068"/>
            </a:xfrm>
            <a:solidFill>
              <a:srgbClr val="999999"/>
            </a:solidFill>
          </p:grpSpPr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6291E4D3-F948-4599-9A21-B7304AEE4945}"/>
                  </a:ext>
                </a:extLst>
              </p:cNvPr>
              <p:cNvSpPr/>
              <p:nvPr/>
            </p:nvSpPr>
            <p:spPr>
              <a:xfrm>
                <a:off x="4287217" y="2491555"/>
                <a:ext cx="73202" cy="19471"/>
              </a:xfrm>
              <a:custGeom>
                <a:avLst/>
                <a:gdLst>
                  <a:gd name="connsiteX0" fmla="*/ 117 w 73202"/>
                  <a:gd name="connsiteY0" fmla="*/ -8 h 19471"/>
                  <a:gd name="connsiteX1" fmla="*/ 73320 w 73202"/>
                  <a:gd name="connsiteY1" fmla="*/ -8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-8"/>
                    </a:moveTo>
                    <a:cubicBezTo>
                      <a:pt x="38172" y="-8"/>
                      <a:pt x="41719" y="-8"/>
                      <a:pt x="73320" y="-8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DC8157EB-6D8E-1757-677D-1E0EB6DACB1C}"/>
                  </a:ext>
                </a:extLst>
              </p:cNvPr>
              <p:cNvSpPr/>
              <p:nvPr/>
            </p:nvSpPr>
            <p:spPr>
              <a:xfrm>
                <a:off x="4287194" y="2486006"/>
                <a:ext cx="73158" cy="11068"/>
              </a:xfrm>
              <a:custGeom>
                <a:avLst/>
                <a:gdLst>
                  <a:gd name="connsiteX0" fmla="*/ 117 w 73158"/>
                  <a:gd name="connsiteY0" fmla="*/ -8 h 11068"/>
                  <a:gd name="connsiteX1" fmla="*/ 117 w 73158"/>
                  <a:gd name="connsiteY1" fmla="*/ 11060 h 11068"/>
                  <a:gd name="connsiteX2" fmla="*/ 73276 w 73158"/>
                  <a:gd name="connsiteY2" fmla="*/ 11060 h 11068"/>
                  <a:gd name="connsiteX3" fmla="*/ 73276 w 73158"/>
                  <a:gd name="connsiteY3" fmla="*/ -8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-8"/>
                    </a:moveTo>
                    <a:lnTo>
                      <a:pt x="117" y="11060"/>
                    </a:lnTo>
                    <a:lnTo>
                      <a:pt x="73276" y="11060"/>
                    </a:lnTo>
                    <a:lnTo>
                      <a:pt x="73276" y="-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27" name="Graphic 2011">
              <a:extLst>
                <a:ext uri="{FF2B5EF4-FFF2-40B4-BE49-F238E27FC236}">
                  <a16:creationId xmlns:a16="http://schemas.microsoft.com/office/drawing/2014/main" id="{35382E8B-62B3-6924-70A9-EEB76EDD2DC9}"/>
                </a:ext>
              </a:extLst>
            </p:cNvPr>
            <p:cNvGrpSpPr/>
            <p:nvPr/>
          </p:nvGrpSpPr>
          <p:grpSpPr>
            <a:xfrm>
              <a:off x="4311340" y="2450644"/>
              <a:ext cx="108233" cy="81784"/>
              <a:chOff x="4311340" y="2450644"/>
              <a:chExt cx="108233" cy="81784"/>
            </a:xfrm>
            <a:solidFill>
              <a:srgbClr val="999999"/>
            </a:solidFill>
          </p:grpSpPr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0FFFD08-F622-E4F5-09E9-D10D424A9D93}"/>
                  </a:ext>
                </a:extLst>
              </p:cNvPr>
              <p:cNvSpPr/>
              <p:nvPr/>
            </p:nvSpPr>
            <p:spPr>
              <a:xfrm>
                <a:off x="4330026" y="2463670"/>
                <a:ext cx="73887" cy="55783"/>
              </a:xfrm>
              <a:custGeom>
                <a:avLst/>
                <a:gdLst>
                  <a:gd name="connsiteX0" fmla="*/ 74006 w 73887"/>
                  <a:gd name="connsiteY0" fmla="*/ 27935 h 55783"/>
                  <a:gd name="connsiteX1" fmla="*/ 119 w 73887"/>
                  <a:gd name="connsiteY1" fmla="*/ -8 h 55783"/>
                  <a:gd name="connsiteX2" fmla="*/ 24507 w 73887"/>
                  <a:gd name="connsiteY2" fmla="*/ 27935 h 55783"/>
                  <a:gd name="connsiteX3" fmla="*/ 119 w 73887"/>
                  <a:gd name="connsiteY3" fmla="*/ 55776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06" y="27935"/>
                    </a:moveTo>
                    <a:lnTo>
                      <a:pt x="119" y="-8"/>
                    </a:lnTo>
                    <a:lnTo>
                      <a:pt x="24507" y="27935"/>
                    </a:lnTo>
                    <a:lnTo>
                      <a:pt x="119" y="5577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956F64EF-E252-0081-548E-E68EF3F63816}"/>
                  </a:ext>
                </a:extLst>
              </p:cNvPr>
              <p:cNvSpPr/>
              <p:nvPr/>
            </p:nvSpPr>
            <p:spPr>
              <a:xfrm>
                <a:off x="4311340" y="2450644"/>
                <a:ext cx="108233" cy="81784"/>
              </a:xfrm>
              <a:custGeom>
                <a:avLst/>
                <a:gdLst>
                  <a:gd name="connsiteX0" fmla="*/ 119 w 108233"/>
                  <a:gd name="connsiteY0" fmla="*/ -8 h 81784"/>
                  <a:gd name="connsiteX1" fmla="*/ 35767 w 108233"/>
                  <a:gd name="connsiteY1" fmla="*/ 40961 h 81784"/>
                  <a:gd name="connsiteX2" fmla="*/ 119 w 108233"/>
                  <a:gd name="connsiteY2" fmla="*/ 81776 h 81784"/>
                  <a:gd name="connsiteX3" fmla="*/ 108352 w 108233"/>
                  <a:gd name="connsiteY3" fmla="*/ 40961 h 81784"/>
                  <a:gd name="connsiteX4" fmla="*/ 90675 w 108233"/>
                  <a:gd name="connsiteY4" fmla="*/ 45413 h 81784"/>
                  <a:gd name="connsiteX5" fmla="*/ 90675 w 108233"/>
                  <a:gd name="connsiteY5" fmla="*/ 35780 h 81784"/>
                  <a:gd name="connsiteX6" fmla="*/ 108352 w 108233"/>
                  <a:gd name="connsiteY6" fmla="*/ 40961 h 81784"/>
                  <a:gd name="connsiteX7" fmla="*/ 94701 w 108233"/>
                  <a:gd name="connsiteY7" fmla="*/ 35780 h 81784"/>
                  <a:gd name="connsiteX8" fmla="*/ 37636 w 108233"/>
                  <a:gd name="connsiteY8" fmla="*/ 26154 h 81784"/>
                  <a:gd name="connsiteX9" fmla="*/ 89380 w 108233"/>
                  <a:gd name="connsiteY9" fmla="*/ 45701 h 81784"/>
                  <a:gd name="connsiteX10" fmla="*/ 34472 w 108233"/>
                  <a:gd name="connsiteY10" fmla="*/ 59212 h 81784"/>
                  <a:gd name="connsiteX11" fmla="*/ 50574 w 108233"/>
                  <a:gd name="connsiteY11" fmla="*/ 40961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119" y="-8"/>
                    </a:moveTo>
                    <a:lnTo>
                      <a:pt x="35767" y="40961"/>
                    </a:lnTo>
                    <a:lnTo>
                      <a:pt x="119" y="81776"/>
                    </a:lnTo>
                    <a:lnTo>
                      <a:pt x="108352" y="40961"/>
                    </a:lnTo>
                    <a:lnTo>
                      <a:pt x="90675" y="45413"/>
                    </a:lnTo>
                    <a:lnTo>
                      <a:pt x="90675" y="35780"/>
                    </a:lnTo>
                    <a:lnTo>
                      <a:pt x="108352" y="40961"/>
                    </a:lnTo>
                    <a:lnTo>
                      <a:pt x="94701" y="35780"/>
                    </a:lnTo>
                    <a:close/>
                    <a:moveTo>
                      <a:pt x="37636" y="26154"/>
                    </a:moveTo>
                    <a:lnTo>
                      <a:pt x="89380" y="45701"/>
                    </a:lnTo>
                    <a:lnTo>
                      <a:pt x="34472" y="59212"/>
                    </a:lnTo>
                    <a:lnTo>
                      <a:pt x="50574" y="4096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30" name="Graphic 2011">
              <a:extLst>
                <a:ext uri="{FF2B5EF4-FFF2-40B4-BE49-F238E27FC236}">
                  <a16:creationId xmlns:a16="http://schemas.microsoft.com/office/drawing/2014/main" id="{428F2365-85B9-4A44-9854-14C7EB1717F9}"/>
                </a:ext>
              </a:extLst>
            </p:cNvPr>
            <p:cNvGrpSpPr/>
            <p:nvPr/>
          </p:nvGrpSpPr>
          <p:grpSpPr>
            <a:xfrm>
              <a:off x="4287194" y="2191486"/>
              <a:ext cx="73225" cy="11068"/>
              <a:chOff x="4287194" y="2191486"/>
              <a:chExt cx="73225" cy="11068"/>
            </a:xfrm>
            <a:solidFill>
              <a:srgbClr val="999999"/>
            </a:solidFill>
          </p:grpSpPr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42703C00-A0B5-01CD-4FA1-BDC11B585DBC}"/>
                  </a:ext>
                </a:extLst>
              </p:cNvPr>
              <p:cNvSpPr/>
              <p:nvPr/>
            </p:nvSpPr>
            <p:spPr>
              <a:xfrm>
                <a:off x="4287217" y="2197079"/>
                <a:ext cx="73202" cy="19471"/>
              </a:xfrm>
              <a:custGeom>
                <a:avLst/>
                <a:gdLst>
                  <a:gd name="connsiteX0" fmla="*/ 117 w 73202"/>
                  <a:gd name="connsiteY0" fmla="*/ -19 h 19471"/>
                  <a:gd name="connsiteX1" fmla="*/ 73320 w 73202"/>
                  <a:gd name="connsiteY1" fmla="*/ -1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17" y="-19"/>
                    </a:moveTo>
                    <a:cubicBezTo>
                      <a:pt x="38172" y="-19"/>
                      <a:pt x="41719" y="-19"/>
                      <a:pt x="73320" y="-1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A99C44F1-AA7E-8315-731D-0544EE9D2A49}"/>
                  </a:ext>
                </a:extLst>
              </p:cNvPr>
              <p:cNvSpPr/>
              <p:nvPr/>
            </p:nvSpPr>
            <p:spPr>
              <a:xfrm>
                <a:off x="4287194" y="2191486"/>
                <a:ext cx="73158" cy="11068"/>
              </a:xfrm>
              <a:custGeom>
                <a:avLst/>
                <a:gdLst>
                  <a:gd name="connsiteX0" fmla="*/ 117 w 73158"/>
                  <a:gd name="connsiteY0" fmla="*/ -19 h 11068"/>
                  <a:gd name="connsiteX1" fmla="*/ 117 w 73158"/>
                  <a:gd name="connsiteY1" fmla="*/ 11049 h 11068"/>
                  <a:gd name="connsiteX2" fmla="*/ 73276 w 73158"/>
                  <a:gd name="connsiteY2" fmla="*/ 11049 h 11068"/>
                  <a:gd name="connsiteX3" fmla="*/ 73276 w 73158"/>
                  <a:gd name="connsiteY3" fmla="*/ -1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58" h="11068">
                    <a:moveTo>
                      <a:pt x="117" y="-19"/>
                    </a:moveTo>
                    <a:lnTo>
                      <a:pt x="117" y="11049"/>
                    </a:lnTo>
                    <a:lnTo>
                      <a:pt x="73276" y="11049"/>
                    </a:lnTo>
                    <a:lnTo>
                      <a:pt x="73276" y="-1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33" name="Graphic 2011">
              <a:extLst>
                <a:ext uri="{FF2B5EF4-FFF2-40B4-BE49-F238E27FC236}">
                  <a16:creationId xmlns:a16="http://schemas.microsoft.com/office/drawing/2014/main" id="{B52D0D2E-D921-58E3-AE7D-E0256F632384}"/>
                </a:ext>
              </a:extLst>
            </p:cNvPr>
            <p:cNvGrpSpPr/>
            <p:nvPr/>
          </p:nvGrpSpPr>
          <p:grpSpPr>
            <a:xfrm>
              <a:off x="4311340" y="2156132"/>
              <a:ext cx="108233" cy="81783"/>
              <a:chOff x="4311340" y="2156132"/>
              <a:chExt cx="108233" cy="81783"/>
            </a:xfrm>
            <a:solidFill>
              <a:srgbClr val="999999"/>
            </a:solidFill>
          </p:grpSpPr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3112C5F4-5E49-3420-7691-0A346798683F}"/>
                  </a:ext>
                </a:extLst>
              </p:cNvPr>
              <p:cNvSpPr/>
              <p:nvPr/>
            </p:nvSpPr>
            <p:spPr>
              <a:xfrm>
                <a:off x="4330026" y="2169188"/>
                <a:ext cx="73887" cy="55791"/>
              </a:xfrm>
              <a:custGeom>
                <a:avLst/>
                <a:gdLst>
                  <a:gd name="connsiteX0" fmla="*/ 74006 w 73887"/>
                  <a:gd name="connsiteY0" fmla="*/ 27931 h 55791"/>
                  <a:gd name="connsiteX1" fmla="*/ 119 w 73887"/>
                  <a:gd name="connsiteY1" fmla="*/ -19 h 55791"/>
                  <a:gd name="connsiteX2" fmla="*/ 24507 w 73887"/>
                  <a:gd name="connsiteY2" fmla="*/ 27931 h 55791"/>
                  <a:gd name="connsiteX3" fmla="*/ 119 w 73887"/>
                  <a:gd name="connsiteY3" fmla="*/ 55772 h 5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91">
                    <a:moveTo>
                      <a:pt x="74006" y="27931"/>
                    </a:moveTo>
                    <a:lnTo>
                      <a:pt x="119" y="-19"/>
                    </a:lnTo>
                    <a:lnTo>
                      <a:pt x="24507" y="27931"/>
                    </a:lnTo>
                    <a:lnTo>
                      <a:pt x="119" y="5577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AA62735-2885-89F3-288C-4668798BE5C8}"/>
                  </a:ext>
                </a:extLst>
              </p:cNvPr>
              <p:cNvSpPr/>
              <p:nvPr/>
            </p:nvSpPr>
            <p:spPr>
              <a:xfrm>
                <a:off x="4311340" y="2156132"/>
                <a:ext cx="108233" cy="81783"/>
              </a:xfrm>
              <a:custGeom>
                <a:avLst/>
                <a:gdLst>
                  <a:gd name="connsiteX0" fmla="*/ 119 w 108233"/>
                  <a:gd name="connsiteY0" fmla="*/ -19 h 81783"/>
                  <a:gd name="connsiteX1" fmla="*/ 35767 w 108233"/>
                  <a:gd name="connsiteY1" fmla="*/ 40942 h 81783"/>
                  <a:gd name="connsiteX2" fmla="*/ 119 w 108233"/>
                  <a:gd name="connsiteY2" fmla="*/ 81764 h 81783"/>
                  <a:gd name="connsiteX3" fmla="*/ 108352 w 108233"/>
                  <a:gd name="connsiteY3" fmla="*/ 40942 h 81783"/>
                  <a:gd name="connsiteX4" fmla="*/ 90675 w 108233"/>
                  <a:gd name="connsiteY4" fmla="*/ 45402 h 81783"/>
                  <a:gd name="connsiteX5" fmla="*/ 90675 w 108233"/>
                  <a:gd name="connsiteY5" fmla="*/ 35769 h 81783"/>
                  <a:gd name="connsiteX6" fmla="*/ 108352 w 108233"/>
                  <a:gd name="connsiteY6" fmla="*/ 40942 h 81783"/>
                  <a:gd name="connsiteX7" fmla="*/ 94701 w 108233"/>
                  <a:gd name="connsiteY7" fmla="*/ 35769 h 81783"/>
                  <a:gd name="connsiteX8" fmla="*/ 37489 w 108233"/>
                  <a:gd name="connsiteY8" fmla="*/ 25996 h 81783"/>
                  <a:gd name="connsiteX9" fmla="*/ 89380 w 108233"/>
                  <a:gd name="connsiteY9" fmla="*/ 45689 h 81783"/>
                  <a:gd name="connsiteX10" fmla="*/ 34472 w 108233"/>
                  <a:gd name="connsiteY10" fmla="*/ 59194 h 81783"/>
                  <a:gd name="connsiteX11" fmla="*/ 50574 w 108233"/>
                  <a:gd name="connsiteY11" fmla="*/ 40942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119" y="-19"/>
                    </a:moveTo>
                    <a:lnTo>
                      <a:pt x="35767" y="40942"/>
                    </a:lnTo>
                    <a:lnTo>
                      <a:pt x="119" y="81764"/>
                    </a:lnTo>
                    <a:lnTo>
                      <a:pt x="108352" y="40942"/>
                    </a:lnTo>
                    <a:lnTo>
                      <a:pt x="90675" y="45402"/>
                    </a:lnTo>
                    <a:lnTo>
                      <a:pt x="90675" y="35769"/>
                    </a:lnTo>
                    <a:lnTo>
                      <a:pt x="108352" y="40942"/>
                    </a:lnTo>
                    <a:lnTo>
                      <a:pt x="94701" y="35769"/>
                    </a:lnTo>
                    <a:close/>
                    <a:moveTo>
                      <a:pt x="37489" y="25996"/>
                    </a:moveTo>
                    <a:lnTo>
                      <a:pt x="89380" y="45689"/>
                    </a:lnTo>
                    <a:lnTo>
                      <a:pt x="34472" y="59194"/>
                    </a:lnTo>
                    <a:lnTo>
                      <a:pt x="50574" y="4094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36" name="Graphic 2011">
              <a:extLst>
                <a:ext uri="{FF2B5EF4-FFF2-40B4-BE49-F238E27FC236}">
                  <a16:creationId xmlns:a16="http://schemas.microsoft.com/office/drawing/2014/main" id="{0358B55F-9C36-5B70-28A8-6A6B8C5B104F}"/>
                </a:ext>
              </a:extLst>
            </p:cNvPr>
            <p:cNvGrpSpPr/>
            <p:nvPr/>
          </p:nvGrpSpPr>
          <p:grpSpPr>
            <a:xfrm>
              <a:off x="4793433" y="4266464"/>
              <a:ext cx="73306" cy="11068"/>
              <a:chOff x="4793433" y="4266464"/>
              <a:chExt cx="73306" cy="11068"/>
            </a:xfrm>
            <a:solidFill>
              <a:srgbClr val="999999"/>
            </a:solidFill>
          </p:grpSpPr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E557FF49-4C08-FBBF-3D8A-DA7B7B4E64B0}"/>
                  </a:ext>
                </a:extLst>
              </p:cNvPr>
              <p:cNvSpPr/>
              <p:nvPr/>
            </p:nvSpPr>
            <p:spPr>
              <a:xfrm>
                <a:off x="4793478" y="4272050"/>
                <a:ext cx="73202" cy="19471"/>
              </a:xfrm>
              <a:custGeom>
                <a:avLst/>
                <a:gdLst>
                  <a:gd name="connsiteX0" fmla="*/ 136 w 73202"/>
                  <a:gd name="connsiteY0" fmla="*/ 59 h 19471"/>
                  <a:gd name="connsiteX1" fmla="*/ 73339 w 73202"/>
                  <a:gd name="connsiteY1" fmla="*/ 5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02" h="19471">
                    <a:moveTo>
                      <a:pt x="136" y="59"/>
                    </a:moveTo>
                    <a:cubicBezTo>
                      <a:pt x="38184" y="59"/>
                      <a:pt x="41731" y="59"/>
                      <a:pt x="73339" y="5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A863779D-BDD2-F55E-1B8F-4937020B9D59}"/>
                  </a:ext>
                </a:extLst>
              </p:cNvPr>
              <p:cNvSpPr/>
              <p:nvPr/>
            </p:nvSpPr>
            <p:spPr>
              <a:xfrm>
                <a:off x="4793433" y="4266464"/>
                <a:ext cx="73306" cy="11068"/>
              </a:xfrm>
              <a:custGeom>
                <a:avLst/>
                <a:gdLst>
                  <a:gd name="connsiteX0" fmla="*/ 136 w 73306"/>
                  <a:gd name="connsiteY0" fmla="*/ 59 h 11068"/>
                  <a:gd name="connsiteX1" fmla="*/ 136 w 73306"/>
                  <a:gd name="connsiteY1" fmla="*/ 11127 h 11068"/>
                  <a:gd name="connsiteX2" fmla="*/ 73442 w 73306"/>
                  <a:gd name="connsiteY2" fmla="*/ 11127 h 11068"/>
                  <a:gd name="connsiteX3" fmla="*/ 73442 w 73306"/>
                  <a:gd name="connsiteY3" fmla="*/ 5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59"/>
                    </a:moveTo>
                    <a:lnTo>
                      <a:pt x="136" y="11127"/>
                    </a:lnTo>
                    <a:lnTo>
                      <a:pt x="73442" y="11127"/>
                    </a:lnTo>
                    <a:lnTo>
                      <a:pt x="73442" y="5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39" name="Graphic 2011">
              <a:extLst>
                <a:ext uri="{FF2B5EF4-FFF2-40B4-BE49-F238E27FC236}">
                  <a16:creationId xmlns:a16="http://schemas.microsoft.com/office/drawing/2014/main" id="{AB798C56-C466-DE39-D9C4-2C673A7011DF}"/>
                </a:ext>
              </a:extLst>
            </p:cNvPr>
            <p:cNvGrpSpPr/>
            <p:nvPr/>
          </p:nvGrpSpPr>
          <p:grpSpPr>
            <a:xfrm>
              <a:off x="4817579" y="4231110"/>
              <a:ext cx="108233" cy="81783"/>
              <a:chOff x="4817579" y="4231110"/>
              <a:chExt cx="108233" cy="81783"/>
            </a:xfrm>
            <a:solidFill>
              <a:srgbClr val="999999"/>
            </a:solidFill>
          </p:grpSpPr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3086BDE7-9DBF-B98B-8903-46606C2E56B3}"/>
                  </a:ext>
                </a:extLst>
              </p:cNvPr>
              <p:cNvSpPr/>
              <p:nvPr/>
            </p:nvSpPr>
            <p:spPr>
              <a:xfrm>
                <a:off x="4836287" y="4244106"/>
                <a:ext cx="73887" cy="55783"/>
              </a:xfrm>
              <a:custGeom>
                <a:avLst/>
                <a:gdLst>
                  <a:gd name="connsiteX0" fmla="*/ 74025 w 73887"/>
                  <a:gd name="connsiteY0" fmla="*/ 28002 h 55783"/>
                  <a:gd name="connsiteX1" fmla="*/ 138 w 73887"/>
                  <a:gd name="connsiteY1" fmla="*/ 59 h 55783"/>
                  <a:gd name="connsiteX2" fmla="*/ 24527 w 73887"/>
                  <a:gd name="connsiteY2" fmla="*/ 28002 h 55783"/>
                  <a:gd name="connsiteX3" fmla="*/ 138 w 73887"/>
                  <a:gd name="connsiteY3" fmla="*/ 55843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8002"/>
                    </a:moveTo>
                    <a:lnTo>
                      <a:pt x="138" y="59"/>
                    </a:lnTo>
                    <a:lnTo>
                      <a:pt x="24527" y="28002"/>
                    </a:lnTo>
                    <a:lnTo>
                      <a:pt x="138" y="5584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DCAD6073-E76C-AE31-ABF9-BF0A8E3D2304}"/>
                  </a:ext>
                </a:extLst>
              </p:cNvPr>
              <p:cNvSpPr/>
              <p:nvPr/>
            </p:nvSpPr>
            <p:spPr>
              <a:xfrm>
                <a:off x="4817579" y="4231110"/>
                <a:ext cx="108233" cy="81783"/>
              </a:xfrm>
              <a:custGeom>
                <a:avLst/>
                <a:gdLst>
                  <a:gd name="connsiteX0" fmla="*/ 138 w 108233"/>
                  <a:gd name="connsiteY0" fmla="*/ 59 h 81783"/>
                  <a:gd name="connsiteX1" fmla="*/ 35926 w 108233"/>
                  <a:gd name="connsiteY1" fmla="*/ 41021 h 81783"/>
                  <a:gd name="connsiteX2" fmla="*/ 138 w 108233"/>
                  <a:gd name="connsiteY2" fmla="*/ 81843 h 81783"/>
                  <a:gd name="connsiteX3" fmla="*/ 108371 w 108233"/>
                  <a:gd name="connsiteY3" fmla="*/ 41021 h 81783"/>
                  <a:gd name="connsiteX4" fmla="*/ 90834 w 108233"/>
                  <a:gd name="connsiteY4" fmla="*/ 45334 h 81783"/>
                  <a:gd name="connsiteX5" fmla="*/ 90834 w 108233"/>
                  <a:gd name="connsiteY5" fmla="*/ 35847 h 81783"/>
                  <a:gd name="connsiteX6" fmla="*/ 108371 w 108233"/>
                  <a:gd name="connsiteY6" fmla="*/ 41021 h 81783"/>
                  <a:gd name="connsiteX7" fmla="*/ 94720 w 108233"/>
                  <a:gd name="connsiteY7" fmla="*/ 35847 h 81783"/>
                  <a:gd name="connsiteX8" fmla="*/ 37368 w 108233"/>
                  <a:gd name="connsiteY8" fmla="*/ 25927 h 81783"/>
                  <a:gd name="connsiteX9" fmla="*/ 89546 w 108233"/>
                  <a:gd name="connsiteY9" fmla="*/ 45620 h 81783"/>
                  <a:gd name="connsiteX10" fmla="*/ 34639 w 108233"/>
                  <a:gd name="connsiteY10" fmla="*/ 59279 h 81783"/>
                  <a:gd name="connsiteX11" fmla="*/ 50593 w 108233"/>
                  <a:gd name="connsiteY11" fmla="*/ 41021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138" y="59"/>
                    </a:moveTo>
                    <a:lnTo>
                      <a:pt x="35926" y="41021"/>
                    </a:lnTo>
                    <a:lnTo>
                      <a:pt x="138" y="81843"/>
                    </a:lnTo>
                    <a:lnTo>
                      <a:pt x="108371" y="41021"/>
                    </a:lnTo>
                    <a:lnTo>
                      <a:pt x="90834" y="45334"/>
                    </a:lnTo>
                    <a:lnTo>
                      <a:pt x="90834" y="35847"/>
                    </a:lnTo>
                    <a:lnTo>
                      <a:pt x="108371" y="41021"/>
                    </a:lnTo>
                    <a:lnTo>
                      <a:pt x="94720" y="35847"/>
                    </a:lnTo>
                    <a:close/>
                    <a:moveTo>
                      <a:pt x="37368" y="25927"/>
                    </a:moveTo>
                    <a:lnTo>
                      <a:pt x="89546" y="45620"/>
                    </a:lnTo>
                    <a:lnTo>
                      <a:pt x="34639" y="59279"/>
                    </a:lnTo>
                    <a:lnTo>
                      <a:pt x="50593" y="4102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42" name="Graphic 2011">
              <a:extLst>
                <a:ext uri="{FF2B5EF4-FFF2-40B4-BE49-F238E27FC236}">
                  <a16:creationId xmlns:a16="http://schemas.microsoft.com/office/drawing/2014/main" id="{14E57637-D6F2-8918-5212-26FFCE2A80C6}"/>
                </a:ext>
              </a:extLst>
            </p:cNvPr>
            <p:cNvGrpSpPr/>
            <p:nvPr/>
          </p:nvGrpSpPr>
          <p:grpSpPr>
            <a:xfrm>
              <a:off x="4793433" y="3954989"/>
              <a:ext cx="73306" cy="11068"/>
              <a:chOff x="4793433" y="3954989"/>
              <a:chExt cx="73306" cy="11068"/>
            </a:xfrm>
            <a:solidFill>
              <a:srgbClr val="999999"/>
            </a:solidFill>
          </p:grpSpPr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3EC29F56-CACF-680D-8879-2312148FBE60}"/>
                  </a:ext>
                </a:extLst>
              </p:cNvPr>
              <p:cNvSpPr/>
              <p:nvPr/>
            </p:nvSpPr>
            <p:spPr>
              <a:xfrm>
                <a:off x="4793470" y="3960501"/>
                <a:ext cx="73210" cy="19471"/>
              </a:xfrm>
              <a:custGeom>
                <a:avLst/>
                <a:gdLst>
                  <a:gd name="connsiteX0" fmla="*/ 136 w 73210"/>
                  <a:gd name="connsiteY0" fmla="*/ 47 h 19471"/>
                  <a:gd name="connsiteX1" fmla="*/ 73346 w 73210"/>
                  <a:gd name="connsiteY1" fmla="*/ 47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47"/>
                    </a:moveTo>
                    <a:cubicBezTo>
                      <a:pt x="38191" y="47"/>
                      <a:pt x="41739" y="47"/>
                      <a:pt x="73346" y="47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F12A8828-BD7F-B875-6199-167B4C84F30C}"/>
                  </a:ext>
                </a:extLst>
              </p:cNvPr>
              <p:cNvSpPr/>
              <p:nvPr/>
            </p:nvSpPr>
            <p:spPr>
              <a:xfrm>
                <a:off x="4793433" y="3954989"/>
                <a:ext cx="73306" cy="11068"/>
              </a:xfrm>
              <a:custGeom>
                <a:avLst/>
                <a:gdLst>
                  <a:gd name="connsiteX0" fmla="*/ 136 w 73306"/>
                  <a:gd name="connsiteY0" fmla="*/ 47 h 11068"/>
                  <a:gd name="connsiteX1" fmla="*/ 136 w 73306"/>
                  <a:gd name="connsiteY1" fmla="*/ 11116 h 11068"/>
                  <a:gd name="connsiteX2" fmla="*/ 73442 w 73306"/>
                  <a:gd name="connsiteY2" fmla="*/ 11116 h 11068"/>
                  <a:gd name="connsiteX3" fmla="*/ 73442 w 73306"/>
                  <a:gd name="connsiteY3" fmla="*/ 47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47"/>
                    </a:moveTo>
                    <a:lnTo>
                      <a:pt x="136" y="11116"/>
                    </a:lnTo>
                    <a:lnTo>
                      <a:pt x="73442" y="11116"/>
                    </a:lnTo>
                    <a:lnTo>
                      <a:pt x="73442" y="4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45" name="Graphic 2011">
              <a:extLst>
                <a:ext uri="{FF2B5EF4-FFF2-40B4-BE49-F238E27FC236}">
                  <a16:creationId xmlns:a16="http://schemas.microsoft.com/office/drawing/2014/main" id="{3DA18183-3143-F40D-43CE-B566439C9E6F}"/>
                </a:ext>
              </a:extLst>
            </p:cNvPr>
            <p:cNvGrpSpPr/>
            <p:nvPr/>
          </p:nvGrpSpPr>
          <p:grpSpPr>
            <a:xfrm>
              <a:off x="4817579" y="3919635"/>
              <a:ext cx="108233" cy="81784"/>
              <a:chOff x="4817579" y="3919635"/>
              <a:chExt cx="108233" cy="81784"/>
            </a:xfrm>
            <a:solidFill>
              <a:srgbClr val="999999"/>
            </a:solidFill>
          </p:grpSpPr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418835A3-29B5-8F7E-5993-6C50215A15E8}"/>
                  </a:ext>
                </a:extLst>
              </p:cNvPr>
              <p:cNvSpPr/>
              <p:nvPr/>
            </p:nvSpPr>
            <p:spPr>
              <a:xfrm>
                <a:off x="4836287" y="3932616"/>
                <a:ext cx="73887" cy="55783"/>
              </a:xfrm>
              <a:custGeom>
                <a:avLst/>
                <a:gdLst>
                  <a:gd name="connsiteX0" fmla="*/ 74025 w 73887"/>
                  <a:gd name="connsiteY0" fmla="*/ 27991 h 55783"/>
                  <a:gd name="connsiteX1" fmla="*/ 138 w 73887"/>
                  <a:gd name="connsiteY1" fmla="*/ 47 h 55783"/>
                  <a:gd name="connsiteX2" fmla="*/ 24519 w 73887"/>
                  <a:gd name="connsiteY2" fmla="*/ 27991 h 55783"/>
                  <a:gd name="connsiteX3" fmla="*/ 138 w 73887"/>
                  <a:gd name="connsiteY3" fmla="*/ 55831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7991"/>
                    </a:moveTo>
                    <a:lnTo>
                      <a:pt x="138" y="47"/>
                    </a:lnTo>
                    <a:lnTo>
                      <a:pt x="24519" y="27991"/>
                    </a:lnTo>
                    <a:lnTo>
                      <a:pt x="138" y="5583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B2EA5775-D469-78E2-30F1-0ED2A15FD03B}"/>
                  </a:ext>
                </a:extLst>
              </p:cNvPr>
              <p:cNvSpPr/>
              <p:nvPr/>
            </p:nvSpPr>
            <p:spPr>
              <a:xfrm>
                <a:off x="4817579" y="3919635"/>
                <a:ext cx="108233" cy="81784"/>
              </a:xfrm>
              <a:custGeom>
                <a:avLst/>
                <a:gdLst>
                  <a:gd name="connsiteX0" fmla="*/ 138 w 108233"/>
                  <a:gd name="connsiteY0" fmla="*/ 47 h 81784"/>
                  <a:gd name="connsiteX1" fmla="*/ 35926 w 108233"/>
                  <a:gd name="connsiteY1" fmla="*/ 41009 h 81784"/>
                  <a:gd name="connsiteX2" fmla="*/ 138 w 108233"/>
                  <a:gd name="connsiteY2" fmla="*/ 81831 h 81784"/>
                  <a:gd name="connsiteX3" fmla="*/ 108371 w 108233"/>
                  <a:gd name="connsiteY3" fmla="*/ 41009 h 81784"/>
                  <a:gd name="connsiteX4" fmla="*/ 90834 w 108233"/>
                  <a:gd name="connsiteY4" fmla="*/ 45322 h 81784"/>
                  <a:gd name="connsiteX5" fmla="*/ 90834 w 108233"/>
                  <a:gd name="connsiteY5" fmla="*/ 35836 h 81784"/>
                  <a:gd name="connsiteX6" fmla="*/ 108371 w 108233"/>
                  <a:gd name="connsiteY6" fmla="*/ 41009 h 81784"/>
                  <a:gd name="connsiteX7" fmla="*/ 94720 w 108233"/>
                  <a:gd name="connsiteY7" fmla="*/ 35836 h 81784"/>
                  <a:gd name="connsiteX8" fmla="*/ 37368 w 108233"/>
                  <a:gd name="connsiteY8" fmla="*/ 25915 h 81784"/>
                  <a:gd name="connsiteX9" fmla="*/ 89546 w 108233"/>
                  <a:gd name="connsiteY9" fmla="*/ 45609 h 81784"/>
                  <a:gd name="connsiteX10" fmla="*/ 34639 w 108233"/>
                  <a:gd name="connsiteY10" fmla="*/ 59260 h 81784"/>
                  <a:gd name="connsiteX11" fmla="*/ 50593 w 108233"/>
                  <a:gd name="connsiteY11" fmla="*/ 41009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138" y="47"/>
                    </a:moveTo>
                    <a:lnTo>
                      <a:pt x="35926" y="41009"/>
                    </a:lnTo>
                    <a:lnTo>
                      <a:pt x="138" y="81831"/>
                    </a:lnTo>
                    <a:lnTo>
                      <a:pt x="108371" y="41009"/>
                    </a:lnTo>
                    <a:lnTo>
                      <a:pt x="90834" y="45322"/>
                    </a:lnTo>
                    <a:lnTo>
                      <a:pt x="90834" y="35836"/>
                    </a:lnTo>
                    <a:lnTo>
                      <a:pt x="108371" y="41009"/>
                    </a:lnTo>
                    <a:lnTo>
                      <a:pt x="94720" y="35836"/>
                    </a:lnTo>
                    <a:close/>
                    <a:moveTo>
                      <a:pt x="37368" y="25915"/>
                    </a:moveTo>
                    <a:lnTo>
                      <a:pt x="89546" y="45609"/>
                    </a:lnTo>
                    <a:lnTo>
                      <a:pt x="34639" y="59260"/>
                    </a:lnTo>
                    <a:lnTo>
                      <a:pt x="50593" y="410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48" name="Graphic 2011">
              <a:extLst>
                <a:ext uri="{FF2B5EF4-FFF2-40B4-BE49-F238E27FC236}">
                  <a16:creationId xmlns:a16="http://schemas.microsoft.com/office/drawing/2014/main" id="{B2BA25D9-B595-3D5A-388A-CA28B19E873F}"/>
                </a:ext>
              </a:extLst>
            </p:cNvPr>
            <p:cNvGrpSpPr/>
            <p:nvPr/>
          </p:nvGrpSpPr>
          <p:grpSpPr>
            <a:xfrm>
              <a:off x="4793433" y="3663921"/>
              <a:ext cx="73306" cy="11068"/>
              <a:chOff x="4793433" y="3663921"/>
              <a:chExt cx="73306" cy="11068"/>
            </a:xfrm>
            <a:solidFill>
              <a:srgbClr val="999999"/>
            </a:solidFill>
          </p:grpSpPr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ED24BEAB-ED98-E171-0FBE-FC861AA68B52}"/>
                  </a:ext>
                </a:extLst>
              </p:cNvPr>
              <p:cNvSpPr/>
              <p:nvPr/>
            </p:nvSpPr>
            <p:spPr>
              <a:xfrm>
                <a:off x="4793470" y="3669455"/>
                <a:ext cx="73210" cy="19471"/>
              </a:xfrm>
              <a:custGeom>
                <a:avLst/>
                <a:gdLst>
                  <a:gd name="connsiteX0" fmla="*/ 136 w 73210"/>
                  <a:gd name="connsiteY0" fmla="*/ 36 h 19471"/>
                  <a:gd name="connsiteX1" fmla="*/ 73346 w 73210"/>
                  <a:gd name="connsiteY1" fmla="*/ 36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36"/>
                    </a:moveTo>
                    <a:cubicBezTo>
                      <a:pt x="38191" y="36"/>
                      <a:pt x="41739" y="36"/>
                      <a:pt x="73346" y="36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52E86EDE-C373-BE22-586A-E4BB27DFAA79}"/>
                  </a:ext>
                </a:extLst>
              </p:cNvPr>
              <p:cNvSpPr/>
              <p:nvPr/>
            </p:nvSpPr>
            <p:spPr>
              <a:xfrm>
                <a:off x="4793433" y="3663921"/>
                <a:ext cx="73306" cy="11068"/>
              </a:xfrm>
              <a:custGeom>
                <a:avLst/>
                <a:gdLst>
                  <a:gd name="connsiteX0" fmla="*/ 136 w 73306"/>
                  <a:gd name="connsiteY0" fmla="*/ 36 h 11068"/>
                  <a:gd name="connsiteX1" fmla="*/ 136 w 73306"/>
                  <a:gd name="connsiteY1" fmla="*/ 11105 h 11068"/>
                  <a:gd name="connsiteX2" fmla="*/ 73442 w 73306"/>
                  <a:gd name="connsiteY2" fmla="*/ 11105 h 11068"/>
                  <a:gd name="connsiteX3" fmla="*/ 73442 w 73306"/>
                  <a:gd name="connsiteY3" fmla="*/ 36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36"/>
                    </a:moveTo>
                    <a:lnTo>
                      <a:pt x="136" y="11105"/>
                    </a:lnTo>
                    <a:lnTo>
                      <a:pt x="73442" y="11105"/>
                    </a:lnTo>
                    <a:lnTo>
                      <a:pt x="73442" y="3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51" name="Graphic 2011">
              <a:extLst>
                <a:ext uri="{FF2B5EF4-FFF2-40B4-BE49-F238E27FC236}">
                  <a16:creationId xmlns:a16="http://schemas.microsoft.com/office/drawing/2014/main" id="{F0BBFFF0-3A7F-8C6A-ACDE-6D12926BC355}"/>
                </a:ext>
              </a:extLst>
            </p:cNvPr>
            <p:cNvGrpSpPr/>
            <p:nvPr/>
          </p:nvGrpSpPr>
          <p:grpSpPr>
            <a:xfrm>
              <a:off x="4817579" y="3628567"/>
              <a:ext cx="108233" cy="81783"/>
              <a:chOff x="4817579" y="3628567"/>
              <a:chExt cx="108233" cy="81783"/>
            </a:xfrm>
            <a:solidFill>
              <a:srgbClr val="999999"/>
            </a:solidFill>
          </p:grpSpPr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F6D2EC12-C944-CFD1-5399-C6EA09931897}"/>
                  </a:ext>
                </a:extLst>
              </p:cNvPr>
              <p:cNvSpPr/>
              <p:nvPr/>
            </p:nvSpPr>
            <p:spPr>
              <a:xfrm>
                <a:off x="4836287" y="3641571"/>
                <a:ext cx="73887" cy="55783"/>
              </a:xfrm>
              <a:custGeom>
                <a:avLst/>
                <a:gdLst>
                  <a:gd name="connsiteX0" fmla="*/ 74025 w 73887"/>
                  <a:gd name="connsiteY0" fmla="*/ 27980 h 55783"/>
                  <a:gd name="connsiteX1" fmla="*/ 138 w 73887"/>
                  <a:gd name="connsiteY1" fmla="*/ 36 h 55783"/>
                  <a:gd name="connsiteX2" fmla="*/ 24519 w 73887"/>
                  <a:gd name="connsiteY2" fmla="*/ 27980 h 55783"/>
                  <a:gd name="connsiteX3" fmla="*/ 138 w 73887"/>
                  <a:gd name="connsiteY3" fmla="*/ 55820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7980"/>
                    </a:moveTo>
                    <a:lnTo>
                      <a:pt x="138" y="36"/>
                    </a:lnTo>
                    <a:lnTo>
                      <a:pt x="24519" y="27980"/>
                    </a:lnTo>
                    <a:lnTo>
                      <a:pt x="138" y="55820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60F02F3C-3FB9-16DB-FABC-8DC2100E2165}"/>
                  </a:ext>
                </a:extLst>
              </p:cNvPr>
              <p:cNvSpPr/>
              <p:nvPr/>
            </p:nvSpPr>
            <p:spPr>
              <a:xfrm>
                <a:off x="4817579" y="3628567"/>
                <a:ext cx="108233" cy="81783"/>
              </a:xfrm>
              <a:custGeom>
                <a:avLst/>
                <a:gdLst>
                  <a:gd name="connsiteX0" fmla="*/ 138 w 108233"/>
                  <a:gd name="connsiteY0" fmla="*/ 36 h 81783"/>
                  <a:gd name="connsiteX1" fmla="*/ 35926 w 108233"/>
                  <a:gd name="connsiteY1" fmla="*/ 40998 h 81783"/>
                  <a:gd name="connsiteX2" fmla="*/ 138 w 108233"/>
                  <a:gd name="connsiteY2" fmla="*/ 81820 h 81783"/>
                  <a:gd name="connsiteX3" fmla="*/ 108371 w 108233"/>
                  <a:gd name="connsiteY3" fmla="*/ 40998 h 81783"/>
                  <a:gd name="connsiteX4" fmla="*/ 90834 w 108233"/>
                  <a:gd name="connsiteY4" fmla="*/ 45311 h 81783"/>
                  <a:gd name="connsiteX5" fmla="*/ 90834 w 108233"/>
                  <a:gd name="connsiteY5" fmla="*/ 35824 h 81783"/>
                  <a:gd name="connsiteX6" fmla="*/ 108371 w 108233"/>
                  <a:gd name="connsiteY6" fmla="*/ 40998 h 81783"/>
                  <a:gd name="connsiteX7" fmla="*/ 94720 w 108233"/>
                  <a:gd name="connsiteY7" fmla="*/ 35824 h 81783"/>
                  <a:gd name="connsiteX8" fmla="*/ 37508 w 108233"/>
                  <a:gd name="connsiteY8" fmla="*/ 26051 h 81783"/>
                  <a:gd name="connsiteX9" fmla="*/ 89546 w 108233"/>
                  <a:gd name="connsiteY9" fmla="*/ 45745 h 81783"/>
                  <a:gd name="connsiteX10" fmla="*/ 34492 w 108233"/>
                  <a:gd name="connsiteY10" fmla="*/ 59396 h 81783"/>
                  <a:gd name="connsiteX11" fmla="*/ 50593 w 108233"/>
                  <a:gd name="connsiteY11" fmla="*/ 40998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138" y="36"/>
                    </a:moveTo>
                    <a:lnTo>
                      <a:pt x="35926" y="40998"/>
                    </a:lnTo>
                    <a:lnTo>
                      <a:pt x="138" y="81820"/>
                    </a:lnTo>
                    <a:lnTo>
                      <a:pt x="108371" y="40998"/>
                    </a:lnTo>
                    <a:lnTo>
                      <a:pt x="90834" y="45311"/>
                    </a:lnTo>
                    <a:lnTo>
                      <a:pt x="90834" y="35824"/>
                    </a:lnTo>
                    <a:lnTo>
                      <a:pt x="108371" y="40998"/>
                    </a:lnTo>
                    <a:lnTo>
                      <a:pt x="94720" y="35824"/>
                    </a:lnTo>
                    <a:close/>
                    <a:moveTo>
                      <a:pt x="37508" y="26051"/>
                    </a:moveTo>
                    <a:lnTo>
                      <a:pt x="89546" y="45745"/>
                    </a:lnTo>
                    <a:lnTo>
                      <a:pt x="34492" y="59396"/>
                    </a:lnTo>
                    <a:lnTo>
                      <a:pt x="50593" y="409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54" name="Graphic 2011">
              <a:extLst>
                <a:ext uri="{FF2B5EF4-FFF2-40B4-BE49-F238E27FC236}">
                  <a16:creationId xmlns:a16="http://schemas.microsoft.com/office/drawing/2014/main" id="{F6439227-848A-027C-BF4E-DC36D511BDCE}"/>
                </a:ext>
              </a:extLst>
            </p:cNvPr>
            <p:cNvGrpSpPr/>
            <p:nvPr/>
          </p:nvGrpSpPr>
          <p:grpSpPr>
            <a:xfrm>
              <a:off x="4793433" y="3369409"/>
              <a:ext cx="73306" cy="11068"/>
              <a:chOff x="4793433" y="3369409"/>
              <a:chExt cx="73306" cy="11068"/>
            </a:xfrm>
            <a:solidFill>
              <a:srgbClr val="999999"/>
            </a:solidFill>
          </p:grpSpPr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31113916-A4A6-B9F6-12CA-B1A634C81122}"/>
                  </a:ext>
                </a:extLst>
              </p:cNvPr>
              <p:cNvSpPr/>
              <p:nvPr/>
            </p:nvSpPr>
            <p:spPr>
              <a:xfrm>
                <a:off x="4793470" y="3374980"/>
                <a:ext cx="73210" cy="19471"/>
              </a:xfrm>
              <a:custGeom>
                <a:avLst/>
                <a:gdLst>
                  <a:gd name="connsiteX0" fmla="*/ 136 w 73210"/>
                  <a:gd name="connsiteY0" fmla="*/ 25 h 19471"/>
                  <a:gd name="connsiteX1" fmla="*/ 73346 w 73210"/>
                  <a:gd name="connsiteY1" fmla="*/ 25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25"/>
                    </a:moveTo>
                    <a:cubicBezTo>
                      <a:pt x="38191" y="25"/>
                      <a:pt x="41739" y="25"/>
                      <a:pt x="73346" y="25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14AD0AFE-0B09-B5F4-380C-84399F4BE420}"/>
                  </a:ext>
                </a:extLst>
              </p:cNvPr>
              <p:cNvSpPr/>
              <p:nvPr/>
            </p:nvSpPr>
            <p:spPr>
              <a:xfrm>
                <a:off x="4793433" y="3369409"/>
                <a:ext cx="73306" cy="11068"/>
              </a:xfrm>
              <a:custGeom>
                <a:avLst/>
                <a:gdLst>
                  <a:gd name="connsiteX0" fmla="*/ 136 w 73306"/>
                  <a:gd name="connsiteY0" fmla="*/ 25 h 11068"/>
                  <a:gd name="connsiteX1" fmla="*/ 136 w 73306"/>
                  <a:gd name="connsiteY1" fmla="*/ 11094 h 11068"/>
                  <a:gd name="connsiteX2" fmla="*/ 73442 w 73306"/>
                  <a:gd name="connsiteY2" fmla="*/ 11094 h 11068"/>
                  <a:gd name="connsiteX3" fmla="*/ 73442 w 73306"/>
                  <a:gd name="connsiteY3" fmla="*/ 25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25"/>
                    </a:moveTo>
                    <a:lnTo>
                      <a:pt x="136" y="11094"/>
                    </a:lnTo>
                    <a:lnTo>
                      <a:pt x="73442" y="11094"/>
                    </a:lnTo>
                    <a:lnTo>
                      <a:pt x="73442" y="2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57" name="Graphic 2011">
              <a:extLst>
                <a:ext uri="{FF2B5EF4-FFF2-40B4-BE49-F238E27FC236}">
                  <a16:creationId xmlns:a16="http://schemas.microsoft.com/office/drawing/2014/main" id="{27B67913-482F-A02E-1E58-76FB16EA8B43}"/>
                </a:ext>
              </a:extLst>
            </p:cNvPr>
            <p:cNvGrpSpPr/>
            <p:nvPr/>
          </p:nvGrpSpPr>
          <p:grpSpPr>
            <a:xfrm>
              <a:off x="4817579" y="3334047"/>
              <a:ext cx="108233" cy="81791"/>
              <a:chOff x="4817579" y="3334047"/>
              <a:chExt cx="108233" cy="81791"/>
            </a:xfrm>
            <a:solidFill>
              <a:srgbClr val="999999"/>
            </a:solidFill>
          </p:grpSpPr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B0A600C9-6D72-BE49-0F72-09406545FA94}"/>
                  </a:ext>
                </a:extLst>
              </p:cNvPr>
              <p:cNvSpPr/>
              <p:nvPr/>
            </p:nvSpPr>
            <p:spPr>
              <a:xfrm>
                <a:off x="4836287" y="3347095"/>
                <a:ext cx="73887" cy="55783"/>
              </a:xfrm>
              <a:custGeom>
                <a:avLst/>
                <a:gdLst>
                  <a:gd name="connsiteX0" fmla="*/ 74025 w 73887"/>
                  <a:gd name="connsiteY0" fmla="*/ 27968 h 55783"/>
                  <a:gd name="connsiteX1" fmla="*/ 138 w 73887"/>
                  <a:gd name="connsiteY1" fmla="*/ 25 h 55783"/>
                  <a:gd name="connsiteX2" fmla="*/ 24519 w 73887"/>
                  <a:gd name="connsiteY2" fmla="*/ 27968 h 55783"/>
                  <a:gd name="connsiteX3" fmla="*/ 138 w 73887"/>
                  <a:gd name="connsiteY3" fmla="*/ 55809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7968"/>
                    </a:moveTo>
                    <a:lnTo>
                      <a:pt x="138" y="25"/>
                    </a:lnTo>
                    <a:lnTo>
                      <a:pt x="24519" y="27968"/>
                    </a:lnTo>
                    <a:lnTo>
                      <a:pt x="138" y="5580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AE561E5E-29CF-0552-431A-8E7A836C3F25}"/>
                  </a:ext>
                </a:extLst>
              </p:cNvPr>
              <p:cNvSpPr/>
              <p:nvPr/>
            </p:nvSpPr>
            <p:spPr>
              <a:xfrm>
                <a:off x="4817579" y="3334047"/>
                <a:ext cx="108233" cy="81791"/>
              </a:xfrm>
              <a:custGeom>
                <a:avLst/>
                <a:gdLst>
                  <a:gd name="connsiteX0" fmla="*/ 138 w 108233"/>
                  <a:gd name="connsiteY0" fmla="*/ 25 h 81791"/>
                  <a:gd name="connsiteX1" fmla="*/ 35926 w 108233"/>
                  <a:gd name="connsiteY1" fmla="*/ 40995 h 81791"/>
                  <a:gd name="connsiteX2" fmla="*/ 138 w 108233"/>
                  <a:gd name="connsiteY2" fmla="*/ 81817 h 81791"/>
                  <a:gd name="connsiteX3" fmla="*/ 108371 w 108233"/>
                  <a:gd name="connsiteY3" fmla="*/ 40995 h 81791"/>
                  <a:gd name="connsiteX4" fmla="*/ 90834 w 108233"/>
                  <a:gd name="connsiteY4" fmla="*/ 45307 h 81791"/>
                  <a:gd name="connsiteX5" fmla="*/ 90834 w 108233"/>
                  <a:gd name="connsiteY5" fmla="*/ 35821 h 81791"/>
                  <a:gd name="connsiteX6" fmla="*/ 108371 w 108233"/>
                  <a:gd name="connsiteY6" fmla="*/ 40995 h 81791"/>
                  <a:gd name="connsiteX7" fmla="*/ 94720 w 108233"/>
                  <a:gd name="connsiteY7" fmla="*/ 35821 h 81791"/>
                  <a:gd name="connsiteX8" fmla="*/ 37508 w 108233"/>
                  <a:gd name="connsiteY8" fmla="*/ 26040 h 81791"/>
                  <a:gd name="connsiteX9" fmla="*/ 89546 w 108233"/>
                  <a:gd name="connsiteY9" fmla="*/ 45734 h 81791"/>
                  <a:gd name="connsiteX10" fmla="*/ 34492 w 108233"/>
                  <a:gd name="connsiteY10" fmla="*/ 59393 h 81791"/>
                  <a:gd name="connsiteX11" fmla="*/ 50593 w 108233"/>
                  <a:gd name="connsiteY11" fmla="*/ 40995 h 8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91">
                    <a:moveTo>
                      <a:pt x="138" y="25"/>
                    </a:moveTo>
                    <a:lnTo>
                      <a:pt x="35926" y="40995"/>
                    </a:lnTo>
                    <a:lnTo>
                      <a:pt x="138" y="81817"/>
                    </a:lnTo>
                    <a:lnTo>
                      <a:pt x="108371" y="40995"/>
                    </a:lnTo>
                    <a:lnTo>
                      <a:pt x="90834" y="45307"/>
                    </a:lnTo>
                    <a:lnTo>
                      <a:pt x="90834" y="35821"/>
                    </a:lnTo>
                    <a:lnTo>
                      <a:pt x="108371" y="40995"/>
                    </a:lnTo>
                    <a:lnTo>
                      <a:pt x="94720" y="35821"/>
                    </a:lnTo>
                    <a:close/>
                    <a:moveTo>
                      <a:pt x="37508" y="26040"/>
                    </a:moveTo>
                    <a:lnTo>
                      <a:pt x="89546" y="45734"/>
                    </a:lnTo>
                    <a:lnTo>
                      <a:pt x="34492" y="59393"/>
                    </a:lnTo>
                    <a:lnTo>
                      <a:pt x="50593" y="4099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60" name="Graphic 2011">
              <a:extLst>
                <a:ext uri="{FF2B5EF4-FFF2-40B4-BE49-F238E27FC236}">
                  <a16:creationId xmlns:a16="http://schemas.microsoft.com/office/drawing/2014/main" id="{B011BF60-2EF6-AC4C-9CEB-A7A65D73C2DE}"/>
                </a:ext>
              </a:extLst>
            </p:cNvPr>
            <p:cNvGrpSpPr/>
            <p:nvPr/>
          </p:nvGrpSpPr>
          <p:grpSpPr>
            <a:xfrm>
              <a:off x="4793433" y="3075037"/>
              <a:ext cx="73306" cy="11068"/>
              <a:chOff x="4793433" y="3075037"/>
              <a:chExt cx="73306" cy="11068"/>
            </a:xfrm>
            <a:solidFill>
              <a:srgbClr val="999999"/>
            </a:solidFill>
          </p:grpSpPr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D04CF8BB-B085-BC79-35D4-66B141B82F9B}"/>
                  </a:ext>
                </a:extLst>
              </p:cNvPr>
              <p:cNvSpPr/>
              <p:nvPr/>
            </p:nvSpPr>
            <p:spPr>
              <a:xfrm>
                <a:off x="4793470" y="3080505"/>
                <a:ext cx="73210" cy="19471"/>
              </a:xfrm>
              <a:custGeom>
                <a:avLst/>
                <a:gdLst>
                  <a:gd name="connsiteX0" fmla="*/ 136 w 73210"/>
                  <a:gd name="connsiteY0" fmla="*/ 14 h 19471"/>
                  <a:gd name="connsiteX1" fmla="*/ 73346 w 73210"/>
                  <a:gd name="connsiteY1" fmla="*/ 14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14"/>
                    </a:moveTo>
                    <a:cubicBezTo>
                      <a:pt x="38191" y="14"/>
                      <a:pt x="41739" y="14"/>
                      <a:pt x="73346" y="14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C0D73AEA-5501-F275-FD43-1A1D3E397F71}"/>
                  </a:ext>
                </a:extLst>
              </p:cNvPr>
              <p:cNvSpPr/>
              <p:nvPr/>
            </p:nvSpPr>
            <p:spPr>
              <a:xfrm>
                <a:off x="4793433" y="3075037"/>
                <a:ext cx="73306" cy="11068"/>
              </a:xfrm>
              <a:custGeom>
                <a:avLst/>
                <a:gdLst>
                  <a:gd name="connsiteX0" fmla="*/ 136 w 73306"/>
                  <a:gd name="connsiteY0" fmla="*/ 14 h 11068"/>
                  <a:gd name="connsiteX1" fmla="*/ 136 w 73306"/>
                  <a:gd name="connsiteY1" fmla="*/ 11083 h 11068"/>
                  <a:gd name="connsiteX2" fmla="*/ 73442 w 73306"/>
                  <a:gd name="connsiteY2" fmla="*/ 11083 h 11068"/>
                  <a:gd name="connsiteX3" fmla="*/ 73442 w 73306"/>
                  <a:gd name="connsiteY3" fmla="*/ 14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14"/>
                    </a:moveTo>
                    <a:lnTo>
                      <a:pt x="136" y="11083"/>
                    </a:lnTo>
                    <a:lnTo>
                      <a:pt x="73442" y="11083"/>
                    </a:lnTo>
                    <a:lnTo>
                      <a:pt x="73442" y="14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63" name="Graphic 2011">
              <a:extLst>
                <a:ext uri="{FF2B5EF4-FFF2-40B4-BE49-F238E27FC236}">
                  <a16:creationId xmlns:a16="http://schemas.microsoft.com/office/drawing/2014/main" id="{C910B677-6520-E197-5F98-1AE07B2AA1F7}"/>
                </a:ext>
              </a:extLst>
            </p:cNvPr>
            <p:cNvGrpSpPr/>
            <p:nvPr/>
          </p:nvGrpSpPr>
          <p:grpSpPr>
            <a:xfrm>
              <a:off x="4817579" y="3039675"/>
              <a:ext cx="108233" cy="81644"/>
              <a:chOff x="4817579" y="3039675"/>
              <a:chExt cx="108233" cy="81644"/>
            </a:xfrm>
            <a:solidFill>
              <a:srgbClr val="999999"/>
            </a:solidFill>
          </p:grpSpPr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10838C52-72C7-1F8A-A329-FD896905BAEA}"/>
                  </a:ext>
                </a:extLst>
              </p:cNvPr>
              <p:cNvSpPr/>
              <p:nvPr/>
            </p:nvSpPr>
            <p:spPr>
              <a:xfrm>
                <a:off x="4836287" y="3052620"/>
                <a:ext cx="73887" cy="55783"/>
              </a:xfrm>
              <a:custGeom>
                <a:avLst/>
                <a:gdLst>
                  <a:gd name="connsiteX0" fmla="*/ 74025 w 73887"/>
                  <a:gd name="connsiteY0" fmla="*/ 27957 h 55783"/>
                  <a:gd name="connsiteX1" fmla="*/ 138 w 73887"/>
                  <a:gd name="connsiteY1" fmla="*/ 14 h 55783"/>
                  <a:gd name="connsiteX2" fmla="*/ 24519 w 73887"/>
                  <a:gd name="connsiteY2" fmla="*/ 27957 h 55783"/>
                  <a:gd name="connsiteX3" fmla="*/ 138 w 73887"/>
                  <a:gd name="connsiteY3" fmla="*/ 55798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7957"/>
                    </a:moveTo>
                    <a:lnTo>
                      <a:pt x="138" y="14"/>
                    </a:lnTo>
                    <a:lnTo>
                      <a:pt x="24519" y="27957"/>
                    </a:lnTo>
                    <a:lnTo>
                      <a:pt x="138" y="5579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57434612-F5E1-5FD2-52F2-3B8BADE40B5D}"/>
                  </a:ext>
                </a:extLst>
              </p:cNvPr>
              <p:cNvSpPr/>
              <p:nvPr/>
            </p:nvSpPr>
            <p:spPr>
              <a:xfrm>
                <a:off x="4817579" y="3039675"/>
                <a:ext cx="108233" cy="81644"/>
              </a:xfrm>
              <a:custGeom>
                <a:avLst/>
                <a:gdLst>
                  <a:gd name="connsiteX0" fmla="*/ 138 w 108233"/>
                  <a:gd name="connsiteY0" fmla="*/ 14 h 81644"/>
                  <a:gd name="connsiteX1" fmla="*/ 35926 w 108233"/>
                  <a:gd name="connsiteY1" fmla="*/ 40836 h 81644"/>
                  <a:gd name="connsiteX2" fmla="*/ 138 w 108233"/>
                  <a:gd name="connsiteY2" fmla="*/ 81658 h 81644"/>
                  <a:gd name="connsiteX3" fmla="*/ 108371 w 108233"/>
                  <a:gd name="connsiteY3" fmla="*/ 40983 h 81644"/>
                  <a:gd name="connsiteX4" fmla="*/ 90834 w 108233"/>
                  <a:gd name="connsiteY4" fmla="*/ 45296 h 81644"/>
                  <a:gd name="connsiteX5" fmla="*/ 90834 w 108233"/>
                  <a:gd name="connsiteY5" fmla="*/ 35663 h 81644"/>
                  <a:gd name="connsiteX6" fmla="*/ 108371 w 108233"/>
                  <a:gd name="connsiteY6" fmla="*/ 40983 h 81644"/>
                  <a:gd name="connsiteX7" fmla="*/ 94720 w 108233"/>
                  <a:gd name="connsiteY7" fmla="*/ 35663 h 81644"/>
                  <a:gd name="connsiteX8" fmla="*/ 37368 w 108233"/>
                  <a:gd name="connsiteY8" fmla="*/ 25889 h 81644"/>
                  <a:gd name="connsiteX9" fmla="*/ 89546 w 108233"/>
                  <a:gd name="connsiteY9" fmla="*/ 45583 h 81644"/>
                  <a:gd name="connsiteX10" fmla="*/ 34639 w 108233"/>
                  <a:gd name="connsiteY10" fmla="*/ 59235 h 81644"/>
                  <a:gd name="connsiteX11" fmla="*/ 50593 w 108233"/>
                  <a:gd name="connsiteY11" fmla="*/ 40983 h 8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644">
                    <a:moveTo>
                      <a:pt x="138" y="14"/>
                    </a:moveTo>
                    <a:lnTo>
                      <a:pt x="35926" y="40836"/>
                    </a:lnTo>
                    <a:lnTo>
                      <a:pt x="138" y="81658"/>
                    </a:lnTo>
                    <a:lnTo>
                      <a:pt x="108371" y="40983"/>
                    </a:lnTo>
                    <a:lnTo>
                      <a:pt x="90834" y="45296"/>
                    </a:lnTo>
                    <a:lnTo>
                      <a:pt x="90834" y="35663"/>
                    </a:lnTo>
                    <a:lnTo>
                      <a:pt x="108371" y="40983"/>
                    </a:lnTo>
                    <a:lnTo>
                      <a:pt x="94720" y="35663"/>
                    </a:lnTo>
                    <a:close/>
                    <a:moveTo>
                      <a:pt x="37368" y="25889"/>
                    </a:moveTo>
                    <a:lnTo>
                      <a:pt x="89546" y="45583"/>
                    </a:lnTo>
                    <a:lnTo>
                      <a:pt x="34639" y="59235"/>
                    </a:lnTo>
                    <a:lnTo>
                      <a:pt x="50593" y="4098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66" name="Graphic 2011">
              <a:extLst>
                <a:ext uri="{FF2B5EF4-FFF2-40B4-BE49-F238E27FC236}">
                  <a16:creationId xmlns:a16="http://schemas.microsoft.com/office/drawing/2014/main" id="{6E64A3B6-0954-5B44-A38A-D37D2214D6A3}"/>
                </a:ext>
              </a:extLst>
            </p:cNvPr>
            <p:cNvGrpSpPr/>
            <p:nvPr/>
          </p:nvGrpSpPr>
          <p:grpSpPr>
            <a:xfrm>
              <a:off x="4793433" y="2780517"/>
              <a:ext cx="73306" cy="11068"/>
              <a:chOff x="4793433" y="2780517"/>
              <a:chExt cx="73306" cy="11068"/>
            </a:xfrm>
            <a:solidFill>
              <a:srgbClr val="999999"/>
            </a:solidFill>
          </p:grpSpPr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4139E2B1-B1F4-7882-A230-D9548BCB455A}"/>
                  </a:ext>
                </a:extLst>
              </p:cNvPr>
              <p:cNvSpPr/>
              <p:nvPr/>
            </p:nvSpPr>
            <p:spPr>
              <a:xfrm>
                <a:off x="4793470" y="2786030"/>
                <a:ext cx="73210" cy="19471"/>
              </a:xfrm>
              <a:custGeom>
                <a:avLst/>
                <a:gdLst>
                  <a:gd name="connsiteX0" fmla="*/ 136 w 73210"/>
                  <a:gd name="connsiteY0" fmla="*/ 3 h 19471"/>
                  <a:gd name="connsiteX1" fmla="*/ 73346 w 73210"/>
                  <a:gd name="connsiteY1" fmla="*/ 3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3"/>
                    </a:moveTo>
                    <a:cubicBezTo>
                      <a:pt x="38191" y="3"/>
                      <a:pt x="41739" y="3"/>
                      <a:pt x="73346" y="3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AD1A9215-9386-A611-9C0A-154B22F646AB}"/>
                  </a:ext>
                </a:extLst>
              </p:cNvPr>
              <p:cNvSpPr/>
              <p:nvPr/>
            </p:nvSpPr>
            <p:spPr>
              <a:xfrm>
                <a:off x="4793433" y="2780517"/>
                <a:ext cx="73306" cy="11068"/>
              </a:xfrm>
              <a:custGeom>
                <a:avLst/>
                <a:gdLst>
                  <a:gd name="connsiteX0" fmla="*/ 136 w 73306"/>
                  <a:gd name="connsiteY0" fmla="*/ 3 h 11068"/>
                  <a:gd name="connsiteX1" fmla="*/ 136 w 73306"/>
                  <a:gd name="connsiteY1" fmla="*/ 11072 h 11068"/>
                  <a:gd name="connsiteX2" fmla="*/ 73442 w 73306"/>
                  <a:gd name="connsiteY2" fmla="*/ 11072 h 11068"/>
                  <a:gd name="connsiteX3" fmla="*/ 73442 w 73306"/>
                  <a:gd name="connsiteY3" fmla="*/ 3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3"/>
                    </a:moveTo>
                    <a:lnTo>
                      <a:pt x="136" y="11072"/>
                    </a:lnTo>
                    <a:lnTo>
                      <a:pt x="73442" y="11072"/>
                    </a:lnTo>
                    <a:lnTo>
                      <a:pt x="73442" y="3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69" name="Graphic 2011">
              <a:extLst>
                <a:ext uri="{FF2B5EF4-FFF2-40B4-BE49-F238E27FC236}">
                  <a16:creationId xmlns:a16="http://schemas.microsoft.com/office/drawing/2014/main" id="{4F66A155-633C-75F6-C473-F0E9DA5CF1E1}"/>
                </a:ext>
              </a:extLst>
            </p:cNvPr>
            <p:cNvGrpSpPr/>
            <p:nvPr/>
          </p:nvGrpSpPr>
          <p:grpSpPr>
            <a:xfrm>
              <a:off x="4817579" y="2745163"/>
              <a:ext cx="108233" cy="81784"/>
              <a:chOff x="4817579" y="2745163"/>
              <a:chExt cx="108233" cy="81784"/>
            </a:xfrm>
            <a:solidFill>
              <a:srgbClr val="999999"/>
            </a:solidFill>
          </p:grpSpPr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E92D3D1B-E795-011E-B82B-59633F055C0C}"/>
                  </a:ext>
                </a:extLst>
              </p:cNvPr>
              <p:cNvSpPr/>
              <p:nvPr/>
            </p:nvSpPr>
            <p:spPr>
              <a:xfrm>
                <a:off x="4836287" y="2758145"/>
                <a:ext cx="73887" cy="55783"/>
              </a:xfrm>
              <a:custGeom>
                <a:avLst/>
                <a:gdLst>
                  <a:gd name="connsiteX0" fmla="*/ 74025 w 73887"/>
                  <a:gd name="connsiteY0" fmla="*/ 27946 h 55783"/>
                  <a:gd name="connsiteX1" fmla="*/ 138 w 73887"/>
                  <a:gd name="connsiteY1" fmla="*/ 3 h 55783"/>
                  <a:gd name="connsiteX2" fmla="*/ 24519 w 73887"/>
                  <a:gd name="connsiteY2" fmla="*/ 27946 h 55783"/>
                  <a:gd name="connsiteX3" fmla="*/ 138 w 73887"/>
                  <a:gd name="connsiteY3" fmla="*/ 55787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7946"/>
                    </a:moveTo>
                    <a:lnTo>
                      <a:pt x="138" y="3"/>
                    </a:lnTo>
                    <a:lnTo>
                      <a:pt x="24519" y="27946"/>
                    </a:lnTo>
                    <a:lnTo>
                      <a:pt x="138" y="55787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C2C0871B-BA15-3196-2B8A-BAA2981B9CEC}"/>
                  </a:ext>
                </a:extLst>
              </p:cNvPr>
              <p:cNvSpPr/>
              <p:nvPr/>
            </p:nvSpPr>
            <p:spPr>
              <a:xfrm>
                <a:off x="4817579" y="2745163"/>
                <a:ext cx="108233" cy="81784"/>
              </a:xfrm>
              <a:custGeom>
                <a:avLst/>
                <a:gdLst>
                  <a:gd name="connsiteX0" fmla="*/ 138 w 108233"/>
                  <a:gd name="connsiteY0" fmla="*/ 3 h 81784"/>
                  <a:gd name="connsiteX1" fmla="*/ 35926 w 108233"/>
                  <a:gd name="connsiteY1" fmla="*/ 40965 h 81784"/>
                  <a:gd name="connsiteX2" fmla="*/ 138 w 108233"/>
                  <a:gd name="connsiteY2" fmla="*/ 81787 h 81784"/>
                  <a:gd name="connsiteX3" fmla="*/ 108371 w 108233"/>
                  <a:gd name="connsiteY3" fmla="*/ 40965 h 81784"/>
                  <a:gd name="connsiteX4" fmla="*/ 90834 w 108233"/>
                  <a:gd name="connsiteY4" fmla="*/ 45277 h 81784"/>
                  <a:gd name="connsiteX5" fmla="*/ 90834 w 108233"/>
                  <a:gd name="connsiteY5" fmla="*/ 35791 h 81784"/>
                  <a:gd name="connsiteX6" fmla="*/ 108371 w 108233"/>
                  <a:gd name="connsiteY6" fmla="*/ 40965 h 81784"/>
                  <a:gd name="connsiteX7" fmla="*/ 94720 w 108233"/>
                  <a:gd name="connsiteY7" fmla="*/ 35791 h 81784"/>
                  <a:gd name="connsiteX8" fmla="*/ 37368 w 108233"/>
                  <a:gd name="connsiteY8" fmla="*/ 25871 h 81784"/>
                  <a:gd name="connsiteX9" fmla="*/ 89546 w 108233"/>
                  <a:gd name="connsiteY9" fmla="*/ 45565 h 81784"/>
                  <a:gd name="connsiteX10" fmla="*/ 34639 w 108233"/>
                  <a:gd name="connsiteY10" fmla="*/ 59223 h 81784"/>
                  <a:gd name="connsiteX11" fmla="*/ 50593 w 108233"/>
                  <a:gd name="connsiteY11" fmla="*/ 40965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138" y="3"/>
                    </a:moveTo>
                    <a:lnTo>
                      <a:pt x="35926" y="40965"/>
                    </a:lnTo>
                    <a:lnTo>
                      <a:pt x="138" y="81787"/>
                    </a:lnTo>
                    <a:lnTo>
                      <a:pt x="108371" y="40965"/>
                    </a:lnTo>
                    <a:lnTo>
                      <a:pt x="90834" y="45277"/>
                    </a:lnTo>
                    <a:lnTo>
                      <a:pt x="90834" y="35791"/>
                    </a:lnTo>
                    <a:lnTo>
                      <a:pt x="108371" y="40965"/>
                    </a:lnTo>
                    <a:lnTo>
                      <a:pt x="94720" y="35791"/>
                    </a:lnTo>
                    <a:close/>
                    <a:moveTo>
                      <a:pt x="37368" y="25871"/>
                    </a:moveTo>
                    <a:lnTo>
                      <a:pt x="89546" y="45565"/>
                    </a:lnTo>
                    <a:lnTo>
                      <a:pt x="34639" y="59223"/>
                    </a:lnTo>
                    <a:lnTo>
                      <a:pt x="50593" y="40965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72" name="Graphic 2011">
              <a:extLst>
                <a:ext uri="{FF2B5EF4-FFF2-40B4-BE49-F238E27FC236}">
                  <a16:creationId xmlns:a16="http://schemas.microsoft.com/office/drawing/2014/main" id="{73FCBB5F-B33F-61A0-391E-96F3FC4C9B56}"/>
                </a:ext>
              </a:extLst>
            </p:cNvPr>
            <p:cNvGrpSpPr/>
            <p:nvPr/>
          </p:nvGrpSpPr>
          <p:grpSpPr>
            <a:xfrm>
              <a:off x="4793433" y="2486006"/>
              <a:ext cx="73306" cy="11068"/>
              <a:chOff x="4793433" y="2486006"/>
              <a:chExt cx="73306" cy="11068"/>
            </a:xfrm>
            <a:solidFill>
              <a:srgbClr val="999999"/>
            </a:solidFill>
          </p:grpSpPr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A616356-235C-52E8-D31E-94D43B267A78}"/>
                  </a:ext>
                </a:extLst>
              </p:cNvPr>
              <p:cNvSpPr/>
              <p:nvPr/>
            </p:nvSpPr>
            <p:spPr>
              <a:xfrm>
                <a:off x="4793470" y="2491555"/>
                <a:ext cx="73210" cy="19471"/>
              </a:xfrm>
              <a:custGeom>
                <a:avLst/>
                <a:gdLst>
                  <a:gd name="connsiteX0" fmla="*/ 136 w 73210"/>
                  <a:gd name="connsiteY0" fmla="*/ -8 h 19471"/>
                  <a:gd name="connsiteX1" fmla="*/ 73346 w 73210"/>
                  <a:gd name="connsiteY1" fmla="*/ -8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-8"/>
                    </a:moveTo>
                    <a:cubicBezTo>
                      <a:pt x="38191" y="-8"/>
                      <a:pt x="41739" y="-8"/>
                      <a:pt x="73346" y="-8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DCEFC7FB-4DF4-92DE-F04C-6F263C2885B7}"/>
                  </a:ext>
                </a:extLst>
              </p:cNvPr>
              <p:cNvSpPr/>
              <p:nvPr/>
            </p:nvSpPr>
            <p:spPr>
              <a:xfrm>
                <a:off x="4793433" y="2486006"/>
                <a:ext cx="73306" cy="11068"/>
              </a:xfrm>
              <a:custGeom>
                <a:avLst/>
                <a:gdLst>
                  <a:gd name="connsiteX0" fmla="*/ 136 w 73306"/>
                  <a:gd name="connsiteY0" fmla="*/ -8 h 11068"/>
                  <a:gd name="connsiteX1" fmla="*/ 136 w 73306"/>
                  <a:gd name="connsiteY1" fmla="*/ 11060 h 11068"/>
                  <a:gd name="connsiteX2" fmla="*/ 73442 w 73306"/>
                  <a:gd name="connsiteY2" fmla="*/ 11060 h 11068"/>
                  <a:gd name="connsiteX3" fmla="*/ 73442 w 73306"/>
                  <a:gd name="connsiteY3" fmla="*/ -8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-8"/>
                    </a:moveTo>
                    <a:lnTo>
                      <a:pt x="136" y="11060"/>
                    </a:lnTo>
                    <a:lnTo>
                      <a:pt x="73442" y="11060"/>
                    </a:lnTo>
                    <a:lnTo>
                      <a:pt x="73442" y="-8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75" name="Graphic 2011">
              <a:extLst>
                <a:ext uri="{FF2B5EF4-FFF2-40B4-BE49-F238E27FC236}">
                  <a16:creationId xmlns:a16="http://schemas.microsoft.com/office/drawing/2014/main" id="{BDE232E1-7A69-1FB9-911F-1BD9BFE95EED}"/>
                </a:ext>
              </a:extLst>
            </p:cNvPr>
            <p:cNvGrpSpPr/>
            <p:nvPr/>
          </p:nvGrpSpPr>
          <p:grpSpPr>
            <a:xfrm>
              <a:off x="4817579" y="2450644"/>
              <a:ext cx="108233" cy="81784"/>
              <a:chOff x="4817579" y="2450644"/>
              <a:chExt cx="108233" cy="81784"/>
            </a:xfrm>
            <a:solidFill>
              <a:srgbClr val="999999"/>
            </a:solidFill>
          </p:grpSpPr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80FF6E88-0C10-BEB3-B215-D8690384722A}"/>
                  </a:ext>
                </a:extLst>
              </p:cNvPr>
              <p:cNvSpPr/>
              <p:nvPr/>
            </p:nvSpPr>
            <p:spPr>
              <a:xfrm>
                <a:off x="4836287" y="2463670"/>
                <a:ext cx="73887" cy="55783"/>
              </a:xfrm>
              <a:custGeom>
                <a:avLst/>
                <a:gdLst>
                  <a:gd name="connsiteX0" fmla="*/ 74025 w 73887"/>
                  <a:gd name="connsiteY0" fmla="*/ 27935 h 55783"/>
                  <a:gd name="connsiteX1" fmla="*/ 138 w 73887"/>
                  <a:gd name="connsiteY1" fmla="*/ -8 h 55783"/>
                  <a:gd name="connsiteX2" fmla="*/ 24519 w 73887"/>
                  <a:gd name="connsiteY2" fmla="*/ 27935 h 55783"/>
                  <a:gd name="connsiteX3" fmla="*/ 138 w 73887"/>
                  <a:gd name="connsiteY3" fmla="*/ 55776 h 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83">
                    <a:moveTo>
                      <a:pt x="74025" y="27935"/>
                    </a:moveTo>
                    <a:lnTo>
                      <a:pt x="138" y="-8"/>
                    </a:lnTo>
                    <a:lnTo>
                      <a:pt x="24519" y="27935"/>
                    </a:lnTo>
                    <a:lnTo>
                      <a:pt x="138" y="55776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994F4D8A-0B33-35F0-E429-0FB030579496}"/>
                  </a:ext>
                </a:extLst>
              </p:cNvPr>
              <p:cNvSpPr/>
              <p:nvPr/>
            </p:nvSpPr>
            <p:spPr>
              <a:xfrm>
                <a:off x="4817579" y="2450644"/>
                <a:ext cx="108233" cy="81784"/>
              </a:xfrm>
              <a:custGeom>
                <a:avLst/>
                <a:gdLst>
                  <a:gd name="connsiteX0" fmla="*/ 138 w 108233"/>
                  <a:gd name="connsiteY0" fmla="*/ -8 h 81784"/>
                  <a:gd name="connsiteX1" fmla="*/ 35926 w 108233"/>
                  <a:gd name="connsiteY1" fmla="*/ 40961 h 81784"/>
                  <a:gd name="connsiteX2" fmla="*/ 138 w 108233"/>
                  <a:gd name="connsiteY2" fmla="*/ 81776 h 81784"/>
                  <a:gd name="connsiteX3" fmla="*/ 108371 w 108233"/>
                  <a:gd name="connsiteY3" fmla="*/ 40961 h 81784"/>
                  <a:gd name="connsiteX4" fmla="*/ 90834 w 108233"/>
                  <a:gd name="connsiteY4" fmla="*/ 45266 h 81784"/>
                  <a:gd name="connsiteX5" fmla="*/ 90834 w 108233"/>
                  <a:gd name="connsiteY5" fmla="*/ 35780 h 81784"/>
                  <a:gd name="connsiteX6" fmla="*/ 108371 w 108233"/>
                  <a:gd name="connsiteY6" fmla="*/ 40954 h 81784"/>
                  <a:gd name="connsiteX7" fmla="*/ 94720 w 108233"/>
                  <a:gd name="connsiteY7" fmla="*/ 35780 h 81784"/>
                  <a:gd name="connsiteX8" fmla="*/ 37508 w 108233"/>
                  <a:gd name="connsiteY8" fmla="*/ 26007 h 81784"/>
                  <a:gd name="connsiteX9" fmla="*/ 89546 w 108233"/>
                  <a:gd name="connsiteY9" fmla="*/ 45701 h 81784"/>
                  <a:gd name="connsiteX10" fmla="*/ 34492 w 108233"/>
                  <a:gd name="connsiteY10" fmla="*/ 59359 h 81784"/>
                  <a:gd name="connsiteX11" fmla="*/ 50593 w 108233"/>
                  <a:gd name="connsiteY11" fmla="*/ 40961 h 8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4">
                    <a:moveTo>
                      <a:pt x="138" y="-8"/>
                    </a:moveTo>
                    <a:lnTo>
                      <a:pt x="35926" y="40961"/>
                    </a:lnTo>
                    <a:lnTo>
                      <a:pt x="138" y="81776"/>
                    </a:lnTo>
                    <a:lnTo>
                      <a:pt x="108371" y="40961"/>
                    </a:lnTo>
                    <a:lnTo>
                      <a:pt x="90834" y="45266"/>
                    </a:lnTo>
                    <a:lnTo>
                      <a:pt x="90834" y="35780"/>
                    </a:lnTo>
                    <a:lnTo>
                      <a:pt x="108371" y="40954"/>
                    </a:lnTo>
                    <a:lnTo>
                      <a:pt x="94720" y="35780"/>
                    </a:lnTo>
                    <a:close/>
                    <a:moveTo>
                      <a:pt x="37508" y="26007"/>
                    </a:moveTo>
                    <a:lnTo>
                      <a:pt x="89546" y="45701"/>
                    </a:lnTo>
                    <a:lnTo>
                      <a:pt x="34492" y="59359"/>
                    </a:lnTo>
                    <a:lnTo>
                      <a:pt x="50593" y="40961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78" name="Graphic 2011">
              <a:extLst>
                <a:ext uri="{FF2B5EF4-FFF2-40B4-BE49-F238E27FC236}">
                  <a16:creationId xmlns:a16="http://schemas.microsoft.com/office/drawing/2014/main" id="{13ECDB80-1450-BF00-3D1D-AF2843AAB3F7}"/>
                </a:ext>
              </a:extLst>
            </p:cNvPr>
            <p:cNvGrpSpPr/>
            <p:nvPr/>
          </p:nvGrpSpPr>
          <p:grpSpPr>
            <a:xfrm>
              <a:off x="4793433" y="2191486"/>
              <a:ext cx="73306" cy="11068"/>
              <a:chOff x="4793433" y="2191486"/>
              <a:chExt cx="73306" cy="11068"/>
            </a:xfrm>
            <a:solidFill>
              <a:srgbClr val="999999"/>
            </a:solidFill>
          </p:grpSpPr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483EF485-96A4-35C5-8B7B-D1E04BA23DB6}"/>
                  </a:ext>
                </a:extLst>
              </p:cNvPr>
              <p:cNvSpPr/>
              <p:nvPr/>
            </p:nvSpPr>
            <p:spPr>
              <a:xfrm>
                <a:off x="4793470" y="2197079"/>
                <a:ext cx="73210" cy="19471"/>
              </a:xfrm>
              <a:custGeom>
                <a:avLst/>
                <a:gdLst>
                  <a:gd name="connsiteX0" fmla="*/ 136 w 73210"/>
                  <a:gd name="connsiteY0" fmla="*/ -19 h 19471"/>
                  <a:gd name="connsiteX1" fmla="*/ 73346 w 73210"/>
                  <a:gd name="connsiteY1" fmla="*/ -19 h 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210" h="19471">
                    <a:moveTo>
                      <a:pt x="136" y="-19"/>
                    </a:moveTo>
                    <a:cubicBezTo>
                      <a:pt x="38191" y="-19"/>
                      <a:pt x="41739" y="-19"/>
                      <a:pt x="73346" y="-19"/>
                    </a:cubicBezTo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72502D4A-24D1-71EA-B7AD-3895B19C409F}"/>
                  </a:ext>
                </a:extLst>
              </p:cNvPr>
              <p:cNvSpPr/>
              <p:nvPr/>
            </p:nvSpPr>
            <p:spPr>
              <a:xfrm>
                <a:off x="4793433" y="2191486"/>
                <a:ext cx="73306" cy="11068"/>
              </a:xfrm>
              <a:custGeom>
                <a:avLst/>
                <a:gdLst>
                  <a:gd name="connsiteX0" fmla="*/ 136 w 73306"/>
                  <a:gd name="connsiteY0" fmla="*/ -19 h 11068"/>
                  <a:gd name="connsiteX1" fmla="*/ 136 w 73306"/>
                  <a:gd name="connsiteY1" fmla="*/ 11049 h 11068"/>
                  <a:gd name="connsiteX2" fmla="*/ 73442 w 73306"/>
                  <a:gd name="connsiteY2" fmla="*/ 11049 h 11068"/>
                  <a:gd name="connsiteX3" fmla="*/ 73442 w 73306"/>
                  <a:gd name="connsiteY3" fmla="*/ -19 h 1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06" h="11068">
                    <a:moveTo>
                      <a:pt x="136" y="-19"/>
                    </a:moveTo>
                    <a:lnTo>
                      <a:pt x="136" y="11049"/>
                    </a:lnTo>
                    <a:lnTo>
                      <a:pt x="73442" y="11049"/>
                    </a:lnTo>
                    <a:lnTo>
                      <a:pt x="73442" y="-19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  <p:grpSp>
          <p:nvGrpSpPr>
            <p:cNvPr id="581" name="Graphic 2011">
              <a:extLst>
                <a:ext uri="{FF2B5EF4-FFF2-40B4-BE49-F238E27FC236}">
                  <a16:creationId xmlns:a16="http://schemas.microsoft.com/office/drawing/2014/main" id="{3B1B05B1-C69D-41C6-F36E-CDB3ABAA7659}"/>
                </a:ext>
              </a:extLst>
            </p:cNvPr>
            <p:cNvGrpSpPr/>
            <p:nvPr/>
          </p:nvGrpSpPr>
          <p:grpSpPr>
            <a:xfrm>
              <a:off x="4817579" y="2156132"/>
              <a:ext cx="108233" cy="81783"/>
              <a:chOff x="4817579" y="2156132"/>
              <a:chExt cx="108233" cy="81783"/>
            </a:xfrm>
            <a:solidFill>
              <a:srgbClr val="999999"/>
            </a:solidFill>
          </p:grpSpPr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DA2507F7-126F-8EDF-A178-EFC3AFEEC385}"/>
                  </a:ext>
                </a:extLst>
              </p:cNvPr>
              <p:cNvSpPr/>
              <p:nvPr/>
            </p:nvSpPr>
            <p:spPr>
              <a:xfrm>
                <a:off x="4836287" y="2169188"/>
                <a:ext cx="73887" cy="55791"/>
              </a:xfrm>
              <a:custGeom>
                <a:avLst/>
                <a:gdLst>
                  <a:gd name="connsiteX0" fmla="*/ 74025 w 73887"/>
                  <a:gd name="connsiteY0" fmla="*/ 27931 h 55791"/>
                  <a:gd name="connsiteX1" fmla="*/ 138 w 73887"/>
                  <a:gd name="connsiteY1" fmla="*/ -19 h 55791"/>
                  <a:gd name="connsiteX2" fmla="*/ 24519 w 73887"/>
                  <a:gd name="connsiteY2" fmla="*/ 27931 h 55791"/>
                  <a:gd name="connsiteX3" fmla="*/ 138 w 73887"/>
                  <a:gd name="connsiteY3" fmla="*/ 55772 h 5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87" h="55791">
                    <a:moveTo>
                      <a:pt x="74025" y="27931"/>
                    </a:moveTo>
                    <a:lnTo>
                      <a:pt x="138" y="-19"/>
                    </a:lnTo>
                    <a:lnTo>
                      <a:pt x="24519" y="27931"/>
                    </a:lnTo>
                    <a:lnTo>
                      <a:pt x="138" y="5577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B2E6889-9129-200F-7EF3-4C55AE1A1782}"/>
                  </a:ext>
                </a:extLst>
              </p:cNvPr>
              <p:cNvSpPr/>
              <p:nvPr/>
            </p:nvSpPr>
            <p:spPr>
              <a:xfrm>
                <a:off x="4817579" y="2156132"/>
                <a:ext cx="108233" cy="81783"/>
              </a:xfrm>
              <a:custGeom>
                <a:avLst/>
                <a:gdLst>
                  <a:gd name="connsiteX0" fmla="*/ 138 w 108233"/>
                  <a:gd name="connsiteY0" fmla="*/ -19 h 81783"/>
                  <a:gd name="connsiteX1" fmla="*/ 35926 w 108233"/>
                  <a:gd name="connsiteY1" fmla="*/ 40942 h 81783"/>
                  <a:gd name="connsiteX2" fmla="*/ 138 w 108233"/>
                  <a:gd name="connsiteY2" fmla="*/ 81764 h 81783"/>
                  <a:gd name="connsiteX3" fmla="*/ 108371 w 108233"/>
                  <a:gd name="connsiteY3" fmla="*/ 40942 h 81783"/>
                  <a:gd name="connsiteX4" fmla="*/ 90834 w 108233"/>
                  <a:gd name="connsiteY4" fmla="*/ 45255 h 81783"/>
                  <a:gd name="connsiteX5" fmla="*/ 90834 w 108233"/>
                  <a:gd name="connsiteY5" fmla="*/ 35769 h 81783"/>
                  <a:gd name="connsiteX6" fmla="*/ 108371 w 108233"/>
                  <a:gd name="connsiteY6" fmla="*/ 40942 h 81783"/>
                  <a:gd name="connsiteX7" fmla="*/ 94720 w 108233"/>
                  <a:gd name="connsiteY7" fmla="*/ 35769 h 81783"/>
                  <a:gd name="connsiteX8" fmla="*/ 37508 w 108233"/>
                  <a:gd name="connsiteY8" fmla="*/ 25996 h 81783"/>
                  <a:gd name="connsiteX9" fmla="*/ 89546 w 108233"/>
                  <a:gd name="connsiteY9" fmla="*/ 45689 h 81783"/>
                  <a:gd name="connsiteX10" fmla="*/ 34492 w 108233"/>
                  <a:gd name="connsiteY10" fmla="*/ 59341 h 81783"/>
                  <a:gd name="connsiteX11" fmla="*/ 50593 w 108233"/>
                  <a:gd name="connsiteY11" fmla="*/ 40942 h 8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33" h="81783">
                    <a:moveTo>
                      <a:pt x="138" y="-19"/>
                    </a:moveTo>
                    <a:lnTo>
                      <a:pt x="35926" y="40942"/>
                    </a:lnTo>
                    <a:lnTo>
                      <a:pt x="138" y="81764"/>
                    </a:lnTo>
                    <a:lnTo>
                      <a:pt x="108371" y="40942"/>
                    </a:lnTo>
                    <a:lnTo>
                      <a:pt x="90834" y="45255"/>
                    </a:lnTo>
                    <a:lnTo>
                      <a:pt x="90834" y="35769"/>
                    </a:lnTo>
                    <a:lnTo>
                      <a:pt x="108371" y="40942"/>
                    </a:lnTo>
                    <a:lnTo>
                      <a:pt x="94720" y="35769"/>
                    </a:lnTo>
                    <a:close/>
                    <a:moveTo>
                      <a:pt x="37508" y="25996"/>
                    </a:moveTo>
                    <a:lnTo>
                      <a:pt x="89546" y="45689"/>
                    </a:lnTo>
                    <a:lnTo>
                      <a:pt x="34492" y="59341"/>
                    </a:lnTo>
                    <a:lnTo>
                      <a:pt x="50593" y="40942"/>
                    </a:lnTo>
                    <a:close/>
                  </a:path>
                </a:pathLst>
              </a:custGeom>
              <a:solidFill>
                <a:srgbClr val="999999"/>
              </a:solidFill>
              <a:ln w="735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83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955" y="257586"/>
            <a:ext cx="9350062" cy="7215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similarity between DNN’s and block ciphers</a:t>
            </a:r>
            <a:endParaRPr lang="he-IL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8394F-B9CC-1921-D153-56270470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204"/>
            <a:ext cx="9144000" cy="28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4" y="228600"/>
            <a:ext cx="9080936" cy="9495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Simplifying assumptions in this talk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(all these assumptions can be relaxed)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760" y="875823"/>
            <a:ext cx="955390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  <a:buNone/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Plain vanilla </a:t>
            </a:r>
            <a:r>
              <a:rPr lang="en-US" sz="2800" dirty="0"/>
              <a:t>fully connected  </a:t>
            </a:r>
            <a:r>
              <a:rPr lang="en-US" sz="2800" dirty="0" err="1"/>
              <a:t>ReLU</a:t>
            </a:r>
            <a:r>
              <a:rPr lang="en-US" sz="2800" dirty="0"/>
              <a:t>-based DNN’s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>
                <a:solidFill>
                  <a:srgbClr val="0066FF"/>
                </a:solidFill>
              </a:rPr>
              <a:t>Known architecture</a:t>
            </a:r>
            <a:r>
              <a:rPr lang="en-US" sz="2800" dirty="0"/>
              <a:t>, with same number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 of neurons in each one of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 layers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The neuronal weights and biases, and the network’s inputs and outputs are </a:t>
            </a:r>
            <a:r>
              <a:rPr lang="en-US" sz="2800" dirty="0">
                <a:solidFill>
                  <a:srgbClr val="0066FF"/>
                </a:solidFill>
              </a:rPr>
              <a:t>infinitely precise reals</a:t>
            </a: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Arithmetic operations on such reals take </a:t>
            </a:r>
            <a:r>
              <a:rPr lang="en-US" sz="2800" dirty="0">
                <a:solidFill>
                  <a:srgbClr val="0066FF"/>
                </a:solidFill>
              </a:rPr>
              <a:t>unit time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/>
              <a:t>Situations that should not happen do not happen</a:t>
            </a:r>
          </a:p>
          <a:p>
            <a:pPr lvl="1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64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8" y="362418"/>
            <a:ext cx="9402097" cy="94956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Deep Neural Networks have many symmetries and thus cannot be uniquely defined by queries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5522" y="1046512"/>
            <a:ext cx="968616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 rtl="0">
              <a:spcBef>
                <a:spcPct val="20000"/>
              </a:spcBef>
            </a:pPr>
            <a:endParaRPr lang="en-US" sz="3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800" dirty="0" err="1"/>
              <a:t>ReLU’s</a:t>
            </a:r>
            <a:r>
              <a:rPr lang="en-US" sz="2800" dirty="0"/>
              <a:t> are </a:t>
            </a:r>
            <a:r>
              <a:rPr lang="en-US" sz="2800" dirty="0">
                <a:solidFill>
                  <a:srgbClr val="0066FF"/>
                </a:solidFill>
              </a:rPr>
              <a:t>positively-multiplicatively-linear</a:t>
            </a:r>
            <a:r>
              <a:rPr lang="en-US" sz="2800" dirty="0"/>
              <a:t>: </a:t>
            </a:r>
            <a:r>
              <a:rPr lang="en-US" sz="2800" dirty="0" err="1"/>
              <a:t>ReLU</a:t>
            </a:r>
            <a:r>
              <a:rPr lang="en-US" sz="2800" dirty="0"/>
              <a:t>(c*x)=c*</a:t>
            </a:r>
            <a:r>
              <a:rPr lang="en-US" sz="2800" dirty="0" err="1"/>
              <a:t>ReLU</a:t>
            </a:r>
            <a:r>
              <a:rPr lang="en-US" sz="2800" dirty="0"/>
              <a:t>(x) for any c&gt;0 (but not for c&lt;0)</a:t>
            </a: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94" y="2712680"/>
            <a:ext cx="6298585" cy="405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08989"/>
      </p:ext>
    </p:extLst>
  </p:cSld>
  <p:clrMapOvr>
    <a:masterClrMapping/>
  </p:clrMapOvr>
</p:sld>
</file>

<file path=ppt/theme/theme1.xml><?xml version="1.0" encoding="utf-8"?>
<a:theme xmlns:a="http://schemas.openxmlformats.org/drawingml/2006/main" name="Side Ba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6633"/>
      </a:accent1>
      <a:accent2>
        <a:srgbClr val="1515EA"/>
      </a:accent2>
      <a:accent3>
        <a:srgbClr val="FFFFFF"/>
      </a:accent3>
      <a:accent4>
        <a:srgbClr val="000000"/>
      </a:accent4>
      <a:accent5>
        <a:srgbClr val="FFB8AD"/>
      </a:accent5>
      <a:accent6>
        <a:srgbClr val="1212D4"/>
      </a:accent6>
      <a:hlink>
        <a:srgbClr val="FF0000"/>
      </a:hlink>
      <a:folHlink>
        <a:srgbClr val="808080"/>
      </a:folHlink>
    </a:clrScheme>
    <a:fontScheme name="Side Ba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none" w="sm" len="sm"/>
          <a:tailEnd type="none" w="lg" len="lg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pitchFamily="10" charset="2"/>
          <a:buChar char="u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25400" cap="flat" cmpd="sng" algn="ctr">
          <a:solidFill>
            <a:schemeClr val="tx2"/>
          </a:solidFill>
          <a:prstDash val="solid"/>
          <a:round/>
          <a:headEnd type="none" w="sm" len="sm"/>
          <a:tailEnd type="arrow"/>
        </a:ln>
        <a:effectLst/>
      </a:spPr>
      <a:bodyPr/>
      <a:lstStyle/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de Ba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ide Ba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none" w="sm" len="sm"/>
          <a:tailEnd type="none" w="lg" len="lg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Monotype Sorts" pitchFamily="10" charset="2"/>
          <a:buChar char="u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25400" cap="flat" cmpd="sng" algn="ctr">
          <a:solidFill>
            <a:schemeClr val="tx2"/>
          </a:solidFill>
          <a:prstDash val="solid"/>
          <a:round/>
          <a:headEnd type="none" w="sm" len="sm"/>
          <a:tailEnd type="arrow"/>
        </a:ln>
        <a:effectLst/>
      </a:spPr>
      <a:bodyPr/>
      <a:lstStyle/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175569</TotalTime>
  <Words>1889</Words>
  <Application>Microsoft Office PowerPoint</Application>
  <PresentationFormat>On-screen Show (4:3)</PresentationFormat>
  <Paragraphs>144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Cambria Math</vt:lpstr>
      <vt:lpstr>CMU Bright</vt:lpstr>
      <vt:lpstr>Comic Sans MS</vt:lpstr>
      <vt:lpstr>Monotype Sorts</vt:lpstr>
      <vt:lpstr>Times New Roman</vt:lpstr>
      <vt:lpstr>Wingdings</vt:lpstr>
      <vt:lpstr>Side Bar</vt:lpstr>
      <vt:lpstr>1_Side Bar</vt:lpstr>
      <vt:lpstr>Custom Design</vt:lpstr>
      <vt:lpstr>Polynomial Time  Cryptanalytic Extraction   of Neural Network Models     Isaac A. Canales-Martínez  Jorge Chavez-Saab  Anna Hambitzer  Francisco Rodríguez-Henríquez  Nitin Satpute (TII, UAE)   Adi Shamir (Weizmann Institute, Israel) </vt:lpstr>
      <vt:lpstr>The Problem We Consider</vt:lpstr>
      <vt:lpstr>This problem had been studied for more than 30 years</vt:lpstr>
      <vt:lpstr>The best previous result for ReLU-based DNN’s</vt:lpstr>
      <vt:lpstr>Our new result</vt:lpstr>
      <vt:lpstr>The structure of DNN’s</vt:lpstr>
      <vt:lpstr>The similarity between DNN’s and block ciphers</vt:lpstr>
      <vt:lpstr>Simplifying assumptions in this talk  (all these assumptions can be relaxed)</vt:lpstr>
      <vt:lpstr>Deep Neural Networks have many symmetries and thus cannot be uniquely defined by queries</vt:lpstr>
      <vt:lpstr>An overview of the attack</vt:lpstr>
      <vt:lpstr>Critical points in the input space</vt:lpstr>
      <vt:lpstr>How the input space is partitioned</vt:lpstr>
      <vt:lpstr>How the input space is partitioned</vt:lpstr>
      <vt:lpstr>How are critical points defined by DNN layers?</vt:lpstr>
      <vt:lpstr>The signature of a neuron</vt:lpstr>
      <vt:lpstr>Main idea in CJM paper: Finding the ratio between any two weights in a critical neuron</vt:lpstr>
      <vt:lpstr>How to determine the layer associated with a critical point</vt:lpstr>
      <vt:lpstr>How to determine the layer associate with a critical point</vt:lpstr>
      <vt:lpstr>Why this is likely to identify the layer</vt:lpstr>
      <vt:lpstr>A new technique: Finding the sign of a neuron by vigorously wiggling its output</vt:lpstr>
      <vt:lpstr>A new technique: Finding the sign of a neuron by vigorously wiggling its output</vt:lpstr>
      <vt:lpstr>A new technique: Finding the sign of a neuron by vigorously wiggling its output</vt:lpstr>
      <vt:lpstr>The new idea: wiggle the input vector in a carefully chosen direction</vt:lpstr>
      <vt:lpstr>Gathering sufficient statistical evidence for the correct sign of a particular neuron</vt:lpstr>
      <vt:lpstr>Experimental results for an 8-layer, 256-neuron per layer DNN for CIFAR10</vt:lpstr>
      <vt:lpstr>A second technique based on  second order differential cryptanalysis</vt:lpstr>
      <vt:lpstr>A second technique based on  second order differential cryptanalysis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Shamir</dc:creator>
  <cp:lastModifiedBy>Anna Hambitzer</cp:lastModifiedBy>
  <cp:revision>2200</cp:revision>
  <cp:lastPrinted>1998-08-17T01:08:49Z</cp:lastPrinted>
  <dcterms:created xsi:type="dcterms:W3CDTF">1995-05-28T16:26:58Z</dcterms:created>
  <dcterms:modified xsi:type="dcterms:W3CDTF">2024-05-27T07:45:17Z</dcterms:modified>
</cp:coreProperties>
</file>