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38" r:id="rId1"/>
  </p:sldMasterIdLst>
  <p:notesMasterIdLst>
    <p:notesMasterId r:id="rId31"/>
  </p:notesMasterIdLst>
  <p:sldIdLst>
    <p:sldId id="256" r:id="rId2"/>
    <p:sldId id="368" r:id="rId3"/>
    <p:sldId id="408" r:id="rId4"/>
    <p:sldId id="410" r:id="rId5"/>
    <p:sldId id="411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3" r:id="rId16"/>
    <p:sldId id="424" r:id="rId17"/>
    <p:sldId id="425" r:id="rId18"/>
    <p:sldId id="426" r:id="rId19"/>
    <p:sldId id="427" r:id="rId20"/>
    <p:sldId id="390" r:id="rId21"/>
    <p:sldId id="395" r:id="rId22"/>
    <p:sldId id="394" r:id="rId23"/>
    <p:sldId id="391" r:id="rId24"/>
    <p:sldId id="429" r:id="rId25"/>
    <p:sldId id="428" r:id="rId26"/>
    <p:sldId id="355" r:id="rId27"/>
    <p:sldId id="360" r:id="rId28"/>
    <p:sldId id="430" r:id="rId29"/>
    <p:sldId id="39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4"/>
    <p:restoredTop sz="65272"/>
  </p:normalViewPr>
  <p:slideViewPr>
    <p:cSldViewPr snapToGrid="0">
      <p:cViewPr varScale="1">
        <p:scale>
          <a:sx n="74" d="100"/>
          <a:sy n="74" d="100"/>
        </p:scale>
        <p:origin x="2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mita Dutta" userId="1d2a0290-1554-4a0f-b2ba-21af6bfea52f" providerId="ADAL" clId="{E7CC801A-A60C-D649-B85F-26D850E0DC47}"/>
    <pc:docChg chg="undo custSel addSld delSld modSld">
      <pc:chgData name="Moumita Dutta" userId="1d2a0290-1554-4a0f-b2ba-21af6bfea52f" providerId="ADAL" clId="{E7CC801A-A60C-D649-B85F-26D850E0DC47}" dt="2024-04-02T18:31:25.659" v="62"/>
      <pc:docMkLst>
        <pc:docMk/>
      </pc:docMkLst>
      <pc:sldChg chg="add del modNotesTx">
        <pc:chgData name="Moumita Dutta" userId="1d2a0290-1554-4a0f-b2ba-21af6bfea52f" providerId="ADAL" clId="{E7CC801A-A60C-D649-B85F-26D850E0DC47}" dt="2024-04-02T17:29:46.649" v="49" actId="20577"/>
        <pc:sldMkLst>
          <pc:docMk/>
          <pc:sldMk cId="3316992448" sldId="368"/>
        </pc:sldMkLst>
      </pc:sldChg>
      <pc:sldChg chg="add del">
        <pc:chgData name="Moumita Dutta" userId="1d2a0290-1554-4a0f-b2ba-21af6bfea52f" providerId="ADAL" clId="{E7CC801A-A60C-D649-B85F-26D850E0DC47}" dt="2024-04-02T15:27:37.621" v="3" actId="2696"/>
        <pc:sldMkLst>
          <pc:docMk/>
          <pc:sldMk cId="1951094781" sldId="389"/>
        </pc:sldMkLst>
      </pc:sldChg>
      <pc:sldChg chg="addSp modSp">
        <pc:chgData name="Moumita Dutta" userId="1d2a0290-1554-4a0f-b2ba-21af6bfea52f" providerId="ADAL" clId="{E7CC801A-A60C-D649-B85F-26D850E0DC47}" dt="2024-04-02T18:31:25.659" v="62"/>
        <pc:sldMkLst>
          <pc:docMk/>
          <pc:sldMk cId="1732470289" sldId="390"/>
        </pc:sldMkLst>
        <pc:spChg chg="add mod">
          <ac:chgData name="Moumita Dutta" userId="1d2a0290-1554-4a0f-b2ba-21af6bfea52f" providerId="ADAL" clId="{E7CC801A-A60C-D649-B85F-26D850E0DC47}" dt="2024-04-02T18:31:25.659" v="62"/>
          <ac:spMkLst>
            <pc:docMk/>
            <pc:sldMk cId="1732470289" sldId="390"/>
            <ac:spMk id="3" creationId="{E0D0C410-7B71-BF99-F0D8-098D56EF98DA}"/>
          </ac:spMkLst>
        </pc:spChg>
        <pc:spChg chg="mod">
          <ac:chgData name="Moumita Dutta" userId="1d2a0290-1554-4a0f-b2ba-21af6bfea52f" providerId="ADAL" clId="{E7CC801A-A60C-D649-B85F-26D850E0DC47}" dt="2024-04-02T18:31:18.029" v="61" actId="20577"/>
          <ac:spMkLst>
            <pc:docMk/>
            <pc:sldMk cId="1732470289" sldId="390"/>
            <ac:spMk id="4" creationId="{252688CC-F15D-7540-D246-8D83CDD291F2}"/>
          </ac:spMkLst>
        </pc:spChg>
      </pc:sldChg>
      <pc:sldChg chg="addSp delSp modSp mod delAnim modAnim">
        <pc:chgData name="Moumita Dutta" userId="1d2a0290-1554-4a0f-b2ba-21af6bfea52f" providerId="ADAL" clId="{E7CC801A-A60C-D649-B85F-26D850E0DC47}" dt="2024-04-02T15:37:13.680" v="13"/>
        <pc:sldMkLst>
          <pc:docMk/>
          <pc:sldMk cId="3704294145" sldId="391"/>
        </pc:sldMkLst>
        <pc:spChg chg="del">
          <ac:chgData name="Moumita Dutta" userId="1d2a0290-1554-4a0f-b2ba-21af6bfea52f" providerId="ADAL" clId="{E7CC801A-A60C-D649-B85F-26D850E0DC47}" dt="2024-04-02T15:35:01.768" v="9" actId="478"/>
          <ac:spMkLst>
            <pc:docMk/>
            <pc:sldMk cId="3704294145" sldId="391"/>
            <ac:spMk id="4" creationId="{EDD26F8E-2A8B-50BC-24DD-5A7FA51B9A78}"/>
          </ac:spMkLst>
        </pc:spChg>
        <pc:spChg chg="add del mod">
          <ac:chgData name="Moumita Dutta" userId="1d2a0290-1554-4a0f-b2ba-21af6bfea52f" providerId="ADAL" clId="{E7CC801A-A60C-D649-B85F-26D850E0DC47}" dt="2024-04-02T15:37:06.801" v="12" actId="478"/>
          <ac:spMkLst>
            <pc:docMk/>
            <pc:sldMk cId="3704294145" sldId="391"/>
            <ac:spMk id="5" creationId="{CC1050DF-C630-FE91-5FF8-8D5E268E949B}"/>
          </ac:spMkLst>
        </pc:spChg>
        <pc:spChg chg="add del mod">
          <ac:chgData name="Moumita Dutta" userId="1d2a0290-1554-4a0f-b2ba-21af6bfea52f" providerId="ADAL" clId="{E7CC801A-A60C-D649-B85F-26D850E0DC47}" dt="2024-04-02T15:37:06.801" v="12" actId="478"/>
          <ac:spMkLst>
            <pc:docMk/>
            <pc:sldMk cId="3704294145" sldId="391"/>
            <ac:spMk id="8" creationId="{86AC004F-86F6-787C-CC3A-2D2A9AF02287}"/>
          </ac:spMkLst>
        </pc:spChg>
        <pc:spChg chg="add mod">
          <ac:chgData name="Moumita Dutta" userId="1d2a0290-1554-4a0f-b2ba-21af6bfea52f" providerId="ADAL" clId="{E7CC801A-A60C-D649-B85F-26D850E0DC47}" dt="2024-04-02T15:37:13.680" v="13"/>
          <ac:spMkLst>
            <pc:docMk/>
            <pc:sldMk cId="3704294145" sldId="391"/>
            <ac:spMk id="10" creationId="{0684D3E7-11DD-83D4-067F-8C8A0C6020DC}"/>
          </ac:spMkLst>
        </pc:spChg>
        <pc:spChg chg="add mod">
          <ac:chgData name="Moumita Dutta" userId="1d2a0290-1554-4a0f-b2ba-21af6bfea52f" providerId="ADAL" clId="{E7CC801A-A60C-D649-B85F-26D850E0DC47}" dt="2024-04-02T15:37:13.680" v="13"/>
          <ac:spMkLst>
            <pc:docMk/>
            <pc:sldMk cId="3704294145" sldId="391"/>
            <ac:spMk id="11" creationId="{3E6752CC-72D0-4DC1-48EF-12E8AA177B98}"/>
          </ac:spMkLst>
        </pc:spChg>
        <pc:spChg chg="del">
          <ac:chgData name="Moumita Dutta" userId="1d2a0290-1554-4a0f-b2ba-21af6bfea52f" providerId="ADAL" clId="{E7CC801A-A60C-D649-B85F-26D850E0DC47}" dt="2024-04-02T15:35:01.768" v="9" actId="478"/>
          <ac:spMkLst>
            <pc:docMk/>
            <pc:sldMk cId="3704294145" sldId="391"/>
            <ac:spMk id="13" creationId="{1C89FEF3-C813-7CD3-01F8-AB634EA8C135}"/>
          </ac:spMkLst>
        </pc:spChg>
      </pc:sldChg>
      <pc:sldChg chg="addSp modSp add del modAnim">
        <pc:chgData name="Moumita Dutta" userId="1d2a0290-1554-4a0f-b2ba-21af6bfea52f" providerId="ADAL" clId="{E7CC801A-A60C-D649-B85F-26D850E0DC47}" dt="2024-04-02T15:50:09.042" v="17" actId="2696"/>
        <pc:sldMkLst>
          <pc:docMk/>
          <pc:sldMk cId="70546757" sldId="401"/>
        </pc:sldMkLst>
        <pc:spChg chg="add mod">
          <ac:chgData name="Moumita Dutta" userId="1d2a0290-1554-4a0f-b2ba-21af6bfea52f" providerId="ADAL" clId="{E7CC801A-A60C-D649-B85F-26D850E0DC47}" dt="2024-04-02T15:49:50.458" v="14"/>
          <ac:spMkLst>
            <pc:docMk/>
            <pc:sldMk cId="70546757" sldId="401"/>
            <ac:spMk id="3" creationId="{6BF0B98A-11BA-1C13-65B8-0EA76CC14B1C}"/>
          </ac:spMkLst>
        </pc:spChg>
      </pc:sldChg>
      <pc:sldChg chg="add del">
        <pc:chgData name="Moumita Dutta" userId="1d2a0290-1554-4a0f-b2ba-21af6bfea52f" providerId="ADAL" clId="{E7CC801A-A60C-D649-B85F-26D850E0DC47}" dt="2024-04-02T17:27:38.894" v="18" actId="2696"/>
        <pc:sldMkLst>
          <pc:docMk/>
          <pc:sldMk cId="2692175275" sldId="402"/>
        </pc:sldMkLst>
      </pc:sldChg>
      <pc:sldChg chg="add del">
        <pc:chgData name="Moumita Dutta" userId="1d2a0290-1554-4a0f-b2ba-21af6bfea52f" providerId="ADAL" clId="{E7CC801A-A60C-D649-B85F-26D850E0DC47}" dt="2024-04-02T15:29:43.171" v="8"/>
        <pc:sldMkLst>
          <pc:docMk/>
          <pc:sldMk cId="3391786594" sldId="403"/>
        </pc:sldMkLst>
      </pc:sldChg>
      <pc:sldChg chg="add">
        <pc:chgData name="Moumita Dutta" userId="1d2a0290-1554-4a0f-b2ba-21af6bfea52f" providerId="ADAL" clId="{E7CC801A-A60C-D649-B85F-26D850E0DC47}" dt="2024-04-02T17:27:46.496" v="20"/>
        <pc:sldMkLst>
          <pc:docMk/>
          <pc:sldMk cId="2692175275" sldId="404"/>
        </pc:sldMkLst>
      </pc:sldChg>
    </pc:docChg>
  </pc:docChgLst>
  <pc:docChgLst>
    <pc:chgData name="Moumita Dutta" userId="1d2a0290-1554-4a0f-b2ba-21af6bfea52f" providerId="ADAL" clId="{F02ED577-6080-0C4A-8EF4-F32453521CE5}"/>
    <pc:docChg chg="undo redo custSel addSld delSld modSld sldOrd delMainMaster">
      <pc:chgData name="Moumita Dutta" userId="1d2a0290-1554-4a0f-b2ba-21af6bfea52f" providerId="ADAL" clId="{F02ED577-6080-0C4A-8EF4-F32453521CE5}" dt="2024-04-11T03:55:37.912" v="17530" actId="20577"/>
      <pc:docMkLst>
        <pc:docMk/>
      </pc:docMkLst>
      <pc:sldChg chg="addSp modSp mod modNotesTx">
        <pc:chgData name="Moumita Dutta" userId="1d2a0290-1554-4a0f-b2ba-21af6bfea52f" providerId="ADAL" clId="{F02ED577-6080-0C4A-8EF4-F32453521CE5}" dt="2024-04-11T03:29:19.807" v="17277" actId="20577"/>
        <pc:sldMkLst>
          <pc:docMk/>
          <pc:sldMk cId="2677174942" sldId="256"/>
        </pc:sldMkLst>
        <pc:spChg chg="mod">
          <ac:chgData name="Moumita Dutta" userId="1d2a0290-1554-4a0f-b2ba-21af6bfea52f" providerId="ADAL" clId="{F02ED577-6080-0C4A-8EF4-F32453521CE5}" dt="2024-04-09T17:53:19.874" v="1915" actId="1076"/>
          <ac:spMkLst>
            <pc:docMk/>
            <pc:sldMk cId="2677174942" sldId="256"/>
            <ac:spMk id="2" creationId="{71D8C171-5552-0912-8C5A-74226DD04BCA}"/>
          </ac:spMkLst>
        </pc:spChg>
        <pc:spChg chg="mod">
          <ac:chgData name="Moumita Dutta" userId="1d2a0290-1554-4a0f-b2ba-21af6bfea52f" providerId="ADAL" clId="{F02ED577-6080-0C4A-8EF4-F32453521CE5}" dt="2024-04-09T17:52:09.548" v="1900" actId="20577"/>
          <ac:spMkLst>
            <pc:docMk/>
            <pc:sldMk cId="2677174942" sldId="256"/>
            <ac:spMk id="3" creationId="{D122B09A-7BD4-CB6A-3D66-3089A541D27E}"/>
          </ac:spMkLst>
        </pc:spChg>
        <pc:spChg chg="add mod">
          <ac:chgData name="Moumita Dutta" userId="1d2a0290-1554-4a0f-b2ba-21af6bfea52f" providerId="ADAL" clId="{F02ED577-6080-0C4A-8EF4-F32453521CE5}" dt="2024-04-09T17:53:28.775" v="1918" actId="403"/>
          <ac:spMkLst>
            <pc:docMk/>
            <pc:sldMk cId="2677174942" sldId="256"/>
            <ac:spMk id="4" creationId="{D2CCC4C9-453F-5401-43E1-3A1E7F4F733D}"/>
          </ac:spMkLst>
        </pc:spChg>
        <pc:spChg chg="add mod">
          <ac:chgData name="Moumita Dutta" userId="1d2a0290-1554-4a0f-b2ba-21af6bfea52f" providerId="ADAL" clId="{F02ED577-6080-0C4A-8EF4-F32453521CE5}" dt="2024-04-05T08:53:57.234" v="46" actId="767"/>
          <ac:spMkLst>
            <pc:docMk/>
            <pc:sldMk cId="2677174942" sldId="256"/>
            <ac:spMk id="5" creationId="{101024EB-2781-492E-F6AB-30485BCCE0FA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677174942" sldId="256"/>
            <ac:spMk id="5" creationId="{59D1D692-5171-862E-4099-AD9A27B9418F}"/>
          </ac:spMkLst>
        </pc:spChg>
        <pc:spChg chg="add mod">
          <ac:chgData name="Moumita Dutta" userId="1d2a0290-1554-4a0f-b2ba-21af6bfea52f" providerId="ADAL" clId="{F02ED577-6080-0C4A-8EF4-F32453521CE5}" dt="2024-04-09T19:32:42.777" v="3532" actId="2085"/>
          <ac:spMkLst>
            <pc:docMk/>
            <pc:sldMk cId="2677174942" sldId="256"/>
            <ac:spMk id="8" creationId="{E042D2BC-1A34-429C-4D17-17D36E4E7BBD}"/>
          </ac:spMkLst>
        </pc:spChg>
        <pc:picChg chg="add mod modCrop">
          <ac:chgData name="Moumita Dutta" userId="1d2a0290-1554-4a0f-b2ba-21af6bfea52f" providerId="ADAL" clId="{F02ED577-6080-0C4A-8EF4-F32453521CE5}" dt="2024-04-09T17:53:17.859" v="1913" actId="14100"/>
          <ac:picMkLst>
            <pc:docMk/>
            <pc:sldMk cId="2677174942" sldId="256"/>
            <ac:picMk id="7" creationId="{62B4C059-D655-89C4-84F8-A88FF7BC9AF1}"/>
          </ac:picMkLst>
        </pc:picChg>
      </pc:sldChg>
      <pc:sldChg chg="addSp modSp del">
        <pc:chgData name="Moumita Dutta" userId="1d2a0290-1554-4a0f-b2ba-21af6bfea52f" providerId="ADAL" clId="{F02ED577-6080-0C4A-8EF4-F32453521CE5}" dt="2024-04-10T17:20:24.941" v="12219" actId="2696"/>
        <pc:sldMkLst>
          <pc:docMk/>
          <pc:sldMk cId="2455348724" sldId="344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455348724" sldId="344"/>
            <ac:spMk id="4" creationId="{ADF3A1E9-A99F-8637-EBBA-D4A895FF8BB8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1.847" v="12191" actId="2696"/>
        <pc:sldMkLst>
          <pc:docMk/>
          <pc:sldMk cId="1050046462" sldId="353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050046462" sldId="353"/>
            <ac:spMk id="2" creationId="{8E55099F-68B5-9CD7-6A37-3518D9688AE4}"/>
          </ac:spMkLst>
        </pc:spChg>
      </pc:sldChg>
      <pc:sldChg chg="addSp modSp mod modAnim modNotesTx">
        <pc:chgData name="Moumita Dutta" userId="1d2a0290-1554-4a0f-b2ba-21af6bfea52f" providerId="ADAL" clId="{F02ED577-6080-0C4A-8EF4-F32453521CE5}" dt="2024-04-11T03:48:39.606" v="17357" actId="20577"/>
        <pc:sldMkLst>
          <pc:docMk/>
          <pc:sldMk cId="2623554702" sldId="355"/>
        </pc:sldMkLst>
        <pc:spChg chg="mod">
          <ac:chgData name="Moumita Dutta" userId="1d2a0290-1554-4a0f-b2ba-21af6bfea52f" providerId="ADAL" clId="{F02ED577-6080-0C4A-8EF4-F32453521CE5}" dt="2024-04-11T02:58:10.892" v="14667" actId="255"/>
          <ac:spMkLst>
            <pc:docMk/>
            <pc:sldMk cId="2623554702" sldId="355"/>
            <ac:spMk id="2" creationId="{E97BB141-0EE6-C16C-4118-878F112F4C18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623554702" sldId="355"/>
            <ac:spMk id="3" creationId="{22B3C8C3-77D9-40B5-E43D-969F612850C6}"/>
          </ac:spMkLst>
        </pc:spChg>
        <pc:spChg chg="mod">
          <ac:chgData name="Moumita Dutta" userId="1d2a0290-1554-4a0f-b2ba-21af6bfea52f" providerId="ADAL" clId="{F02ED577-6080-0C4A-8EF4-F32453521CE5}" dt="2024-04-09T19:32:02.633" v="3529" actId="20577"/>
          <ac:spMkLst>
            <pc:docMk/>
            <pc:sldMk cId="2623554702" sldId="355"/>
            <ac:spMk id="5" creationId="{1B70DFA8-B619-1411-F59D-794827864558}"/>
          </ac:spMkLst>
        </pc:spChg>
        <pc:spChg chg="mod">
          <ac:chgData name="Moumita Dutta" userId="1d2a0290-1554-4a0f-b2ba-21af6bfea52f" providerId="ADAL" clId="{F02ED577-6080-0C4A-8EF4-F32453521CE5}" dt="2024-04-09T19:31:21.893" v="3525" actId="207"/>
          <ac:spMkLst>
            <pc:docMk/>
            <pc:sldMk cId="2623554702" sldId="355"/>
            <ac:spMk id="7" creationId="{3627C937-40AA-EA59-D06D-1BCECFECCB6F}"/>
          </ac:spMkLst>
        </pc:spChg>
        <pc:spChg chg="mod">
          <ac:chgData name="Moumita Dutta" userId="1d2a0290-1554-4a0f-b2ba-21af6bfea52f" providerId="ADAL" clId="{F02ED577-6080-0C4A-8EF4-F32453521CE5}" dt="2024-04-09T19:31:13.142" v="3524" actId="1076"/>
          <ac:spMkLst>
            <pc:docMk/>
            <pc:sldMk cId="2623554702" sldId="355"/>
            <ac:spMk id="8" creationId="{9FF00514-E918-C218-2104-6D2E2390803B}"/>
          </ac:spMkLst>
        </pc:spChg>
        <pc:graphicFrameChg chg="mod modGraphic">
          <ac:chgData name="Moumita Dutta" userId="1d2a0290-1554-4a0f-b2ba-21af6bfea52f" providerId="ADAL" clId="{F02ED577-6080-0C4A-8EF4-F32453521CE5}" dt="2024-04-09T19:30:03.088" v="3516" actId="1076"/>
          <ac:graphicFrameMkLst>
            <pc:docMk/>
            <pc:sldMk cId="2623554702" sldId="355"/>
            <ac:graphicFrameMk id="4" creationId="{97419771-3CCC-A581-07D2-0FB0FD2C5A4F}"/>
          </ac:graphicFrameMkLst>
        </pc:graphicFrameChg>
      </pc:sldChg>
      <pc:sldChg chg="addSp modSp del">
        <pc:chgData name="Moumita Dutta" userId="1d2a0290-1554-4a0f-b2ba-21af6bfea52f" providerId="ADAL" clId="{F02ED577-6080-0C4A-8EF4-F32453521CE5}" dt="2024-04-09T19:27:53.119" v="3408" actId="2696"/>
        <pc:sldMkLst>
          <pc:docMk/>
          <pc:sldMk cId="2954871058" sldId="356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954871058" sldId="356"/>
            <ac:spMk id="3" creationId="{E0D89350-9AD4-A52A-04D5-61F4DAF592CC}"/>
          </ac:spMkLst>
        </pc:spChg>
      </pc:sldChg>
      <pc:sldChg chg="addSp modSp mod modNotesTx">
        <pc:chgData name="Moumita Dutta" userId="1d2a0290-1554-4a0f-b2ba-21af6bfea52f" providerId="ADAL" clId="{F02ED577-6080-0C4A-8EF4-F32453521CE5}" dt="2024-04-11T02:59:30.135" v="14786" actId="20577"/>
        <pc:sldMkLst>
          <pc:docMk/>
          <pc:sldMk cId="384395128" sldId="360"/>
        </pc:sldMkLst>
        <pc:spChg chg="mod">
          <ac:chgData name="Moumita Dutta" userId="1d2a0290-1554-4a0f-b2ba-21af6bfea52f" providerId="ADAL" clId="{F02ED577-6080-0C4A-8EF4-F32453521CE5}" dt="2024-04-09T19:28:37.386" v="3441" actId="20577"/>
          <ac:spMkLst>
            <pc:docMk/>
            <pc:sldMk cId="384395128" sldId="360"/>
            <ac:spMk id="2" creationId="{74FB9F6B-F2CC-01E5-580B-58D3463C93B9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84395128" sldId="360"/>
            <ac:spMk id="3" creationId="{C0975417-C39B-A8E7-3F24-345565D96620}"/>
          </ac:spMkLst>
        </pc:spChg>
        <pc:spChg chg="mod">
          <ac:chgData name="Moumita Dutta" userId="1d2a0290-1554-4a0f-b2ba-21af6bfea52f" providerId="ADAL" clId="{F02ED577-6080-0C4A-8EF4-F32453521CE5}" dt="2024-04-09T19:28:55.648" v="3464" actId="20577"/>
          <ac:spMkLst>
            <pc:docMk/>
            <pc:sldMk cId="384395128" sldId="360"/>
            <ac:spMk id="5" creationId="{79E6F18C-2374-1559-D048-95A84EE1BBBD}"/>
          </ac:spMkLst>
        </pc:spChg>
      </pc:sldChg>
      <pc:sldChg chg="addSp modSp del">
        <pc:chgData name="Moumita Dutta" userId="1d2a0290-1554-4a0f-b2ba-21af6bfea52f" providerId="ADAL" clId="{F02ED577-6080-0C4A-8EF4-F32453521CE5}" dt="2024-04-09T19:27:45.773" v="3406" actId="2696"/>
        <pc:sldMkLst>
          <pc:docMk/>
          <pc:sldMk cId="765566373" sldId="361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765566373" sldId="361"/>
            <ac:spMk id="5" creationId="{E5579B21-E187-6406-A376-57E6F80229DC}"/>
          </ac:spMkLst>
        </pc:spChg>
      </pc:sldChg>
      <pc:sldChg chg="addSp modSp del">
        <pc:chgData name="Moumita Dutta" userId="1d2a0290-1554-4a0f-b2ba-21af6bfea52f" providerId="ADAL" clId="{F02ED577-6080-0C4A-8EF4-F32453521CE5}" dt="2024-04-09T19:27:49.997" v="3407" actId="2696"/>
        <pc:sldMkLst>
          <pc:docMk/>
          <pc:sldMk cId="2285806411" sldId="362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285806411" sldId="362"/>
            <ac:spMk id="8" creationId="{7B2D3979-6395-9345-F3B2-E5B4B7ECAF1D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161" v="12193" actId="2696"/>
        <pc:sldMkLst>
          <pc:docMk/>
          <pc:sldMk cId="4271045678" sldId="364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4271045678" sldId="364"/>
            <ac:spMk id="23" creationId="{9CD70BBB-6915-B1C3-2158-1B6BD09E2BCD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3.088" v="12198" actId="2696"/>
        <pc:sldMkLst>
          <pc:docMk/>
          <pc:sldMk cId="439899025" sldId="365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439899025" sldId="365"/>
            <ac:spMk id="4" creationId="{95D4F94F-9B41-85C9-B18F-8B7744CA8973}"/>
          </ac:spMkLst>
        </pc:spChg>
      </pc:sldChg>
      <pc:sldChg chg="addSp delSp modSp mod delAnim modAnim modNotesTx">
        <pc:chgData name="Moumita Dutta" userId="1d2a0290-1554-4a0f-b2ba-21af6bfea52f" providerId="ADAL" clId="{F02ED577-6080-0C4A-8EF4-F32453521CE5}" dt="2024-04-11T03:30:01.277" v="17279" actId="20577"/>
        <pc:sldMkLst>
          <pc:docMk/>
          <pc:sldMk cId="3316992448" sldId="368"/>
        </pc:sldMkLst>
        <pc:spChg chg="mod">
          <ac:chgData name="Moumita Dutta" userId="1d2a0290-1554-4a0f-b2ba-21af6bfea52f" providerId="ADAL" clId="{F02ED577-6080-0C4A-8EF4-F32453521CE5}" dt="2024-04-09T09:11:30.788" v="437" actId="20577"/>
          <ac:spMkLst>
            <pc:docMk/>
            <pc:sldMk cId="3316992448" sldId="368"/>
            <ac:spMk id="2" creationId="{9F1C1EC3-C08A-AF77-C357-15B7667BFF94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3" creationId="{9B5B0336-B984-490D-A464-F7979D78F47A}"/>
          </ac:spMkLst>
        </pc:spChg>
        <pc:spChg chg="add mod">
          <ac:chgData name="Moumita Dutta" userId="1d2a0290-1554-4a0f-b2ba-21af6bfea52f" providerId="ADAL" clId="{F02ED577-6080-0C4A-8EF4-F32453521CE5}" dt="2024-04-10T10:32:37.149" v="4472" actId="20577"/>
          <ac:spMkLst>
            <pc:docMk/>
            <pc:sldMk cId="3316992448" sldId="368"/>
            <ac:spMk id="4" creationId="{8CF63D61-8B80-02A1-F9FB-46EFE1F889B9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316992448" sldId="368"/>
            <ac:spMk id="5" creationId="{6B23F017-9B05-EB74-EEAB-E6197ACFEEE5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8" creationId="{0756AFD0-4DE4-0C91-3157-0383FE871693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9" creationId="{15347A84-1A8C-1F0E-7BB7-39CC87A47575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10" creationId="{59005414-7473-2834-E8DB-91C00BCDB618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11" creationId="{B674D59F-5CD8-DEB4-143D-1F0053FA0A8D}"/>
          </ac:spMkLst>
        </pc:spChg>
        <pc:spChg chg="mod">
          <ac:chgData name="Moumita Dutta" userId="1d2a0290-1554-4a0f-b2ba-21af6bfea52f" providerId="ADAL" clId="{F02ED577-6080-0C4A-8EF4-F32453521CE5}" dt="2024-04-09T09:10:59.779" v="418" actId="404"/>
          <ac:spMkLst>
            <pc:docMk/>
            <pc:sldMk cId="3316992448" sldId="368"/>
            <ac:spMk id="22" creationId="{DFACBF17-6441-6940-F46A-BA8D376B6085}"/>
          </ac:spMkLst>
        </pc:spChg>
        <pc:spChg chg="mod">
          <ac:chgData name="Moumita Dutta" userId="1d2a0290-1554-4a0f-b2ba-21af6bfea52f" providerId="ADAL" clId="{F02ED577-6080-0C4A-8EF4-F32453521CE5}" dt="2024-04-09T09:12:11.930" v="442" actId="1076"/>
          <ac:spMkLst>
            <pc:docMk/>
            <pc:sldMk cId="3316992448" sldId="368"/>
            <ac:spMk id="24" creationId="{42B38BB3-C5B5-2AF6-D29C-B55FB3195451}"/>
          </ac:spMkLst>
        </pc:spChg>
        <pc:spChg chg="del">
          <ac:chgData name="Moumita Dutta" userId="1d2a0290-1554-4a0f-b2ba-21af6bfea52f" providerId="ADAL" clId="{F02ED577-6080-0C4A-8EF4-F32453521CE5}" dt="2024-04-09T09:03:12.145" v="161" actId="478"/>
          <ac:spMkLst>
            <pc:docMk/>
            <pc:sldMk cId="3316992448" sldId="368"/>
            <ac:spMk id="25" creationId="{2EC5A3FC-43B2-0022-1D84-538BAD59FA24}"/>
          </ac:spMkLst>
        </pc:spChg>
        <pc:cxnChg chg="mod">
          <ac:chgData name="Moumita Dutta" userId="1d2a0290-1554-4a0f-b2ba-21af6bfea52f" providerId="ADAL" clId="{F02ED577-6080-0C4A-8EF4-F32453521CE5}" dt="2024-04-09T09:10:59.779" v="418" actId="404"/>
          <ac:cxnSpMkLst>
            <pc:docMk/>
            <pc:sldMk cId="3316992448" sldId="368"/>
            <ac:cxnSpMk id="18" creationId="{5509E96F-203B-EBB2-A284-E13D8FB890D0}"/>
          </ac:cxnSpMkLst>
        </pc:cxnChg>
        <pc:cxnChg chg="mod">
          <ac:chgData name="Moumita Dutta" userId="1d2a0290-1554-4a0f-b2ba-21af6bfea52f" providerId="ADAL" clId="{F02ED577-6080-0C4A-8EF4-F32453521CE5}" dt="2024-04-09T09:10:59.779" v="418" actId="404"/>
          <ac:cxnSpMkLst>
            <pc:docMk/>
            <pc:sldMk cId="3316992448" sldId="368"/>
            <ac:cxnSpMk id="19" creationId="{A375FECE-7F1B-D7D1-A639-B8DABC3E73D4}"/>
          </ac:cxnSpMkLst>
        </pc:cxnChg>
        <pc:cxnChg chg="mod">
          <ac:chgData name="Moumita Dutta" userId="1d2a0290-1554-4a0f-b2ba-21af6bfea52f" providerId="ADAL" clId="{F02ED577-6080-0C4A-8EF4-F32453521CE5}" dt="2024-04-09T09:10:59.779" v="418" actId="404"/>
          <ac:cxnSpMkLst>
            <pc:docMk/>
            <pc:sldMk cId="3316992448" sldId="368"/>
            <ac:cxnSpMk id="20" creationId="{E35665DA-8C4D-96E5-FC50-4773BC74A2E5}"/>
          </ac:cxnSpMkLst>
        </pc:cxnChg>
      </pc:sldChg>
      <pc:sldChg chg="addSp modSp del">
        <pc:chgData name="Moumita Dutta" userId="1d2a0290-1554-4a0f-b2ba-21af6bfea52f" providerId="ADAL" clId="{F02ED577-6080-0C4A-8EF4-F32453521CE5}" dt="2024-04-10T17:20:23.693" v="12214" actId="2696"/>
        <pc:sldMkLst>
          <pc:docMk/>
          <pc:sldMk cId="4257402345" sldId="369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4257402345" sldId="369"/>
            <ac:spMk id="3" creationId="{C3499CA7-F62E-92D2-E489-1D6D49EE9E13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3.293" v="12211" actId="2696"/>
        <pc:sldMkLst>
          <pc:docMk/>
          <pc:sldMk cId="3937358112" sldId="371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937358112" sldId="371"/>
            <ac:spMk id="4" creationId="{AC5094D8-C26F-4B1A-BB4F-EC56EDF75150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520" v="12194" actId="2696"/>
        <pc:sldMkLst>
          <pc:docMk/>
          <pc:sldMk cId="3748579540" sldId="372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748579540" sldId="372"/>
            <ac:spMk id="6" creationId="{41AEB951-4652-6BD6-1540-A9BD722C162E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912" v="12197" actId="2696"/>
        <pc:sldMkLst>
          <pc:docMk/>
          <pc:sldMk cId="3813588474" sldId="373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813588474" sldId="373"/>
            <ac:spMk id="2" creationId="{E468EF7C-9E7B-1EBF-E1D6-1A80251AC12B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1.363" v="12189" actId="2696"/>
        <pc:sldMkLst>
          <pc:docMk/>
          <pc:sldMk cId="190405180" sldId="375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90405180" sldId="375"/>
            <ac:spMk id="6" creationId="{2CA18675-8B20-9310-948F-48F0E58CED68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4.472" v="12217" actId="2696"/>
        <pc:sldMkLst>
          <pc:docMk/>
          <pc:sldMk cId="2540345730" sldId="376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540345730" sldId="376"/>
            <ac:spMk id="4" creationId="{4539EA20-CD39-B2D0-4D87-CB85C1B841F8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1.231" v="12188" actId="2696"/>
        <pc:sldMkLst>
          <pc:docMk/>
          <pc:sldMk cId="42568977" sldId="377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42568977" sldId="377"/>
            <ac:spMk id="4" creationId="{9AFC88FC-642C-6665-3198-F217A28641B7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897" v="12196" actId="2696"/>
        <pc:sldMkLst>
          <pc:docMk/>
          <pc:sldMk cId="4138282864" sldId="378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4138282864" sldId="378"/>
            <ac:spMk id="4" creationId="{DFBCE740-F578-0895-103B-2496C4D40774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5.508" v="12220" actId="2696"/>
        <pc:sldMkLst>
          <pc:docMk/>
          <pc:sldMk cId="3534402234" sldId="379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534402234" sldId="379"/>
            <ac:spMk id="23" creationId="{A82BCCE4-A712-4D33-8576-59D088D6E461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3.918" v="12215" actId="2696"/>
        <pc:sldMkLst>
          <pc:docMk/>
          <pc:sldMk cId="111658766" sldId="380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11658766" sldId="380"/>
            <ac:spMk id="7" creationId="{D51FEAB9-7B33-FFE5-688C-3685A9532F49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4.841" v="12218" actId="2696"/>
        <pc:sldMkLst>
          <pc:docMk/>
          <pc:sldMk cId="1010945702" sldId="381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010945702" sldId="381"/>
            <ac:spMk id="4" creationId="{0CFD2BB8-842E-BCE5-A649-00FC93301CF2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712" v="12195" actId="2696"/>
        <pc:sldMkLst>
          <pc:docMk/>
          <pc:sldMk cId="3926331528" sldId="382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926331528" sldId="382"/>
            <ac:spMk id="3" creationId="{85016A6F-1147-5CB1-10C3-03D3CBD28D1C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3.491" v="12212" actId="2696"/>
        <pc:sldMkLst>
          <pc:docMk/>
          <pc:sldMk cId="3676449433" sldId="383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676449433" sldId="383"/>
            <ac:spMk id="3" creationId="{78971018-0CFF-5117-D0E5-B33676D074D5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3.533" v="12213" actId="2696"/>
        <pc:sldMkLst>
          <pc:docMk/>
          <pc:sldMk cId="228131913" sldId="384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28131913" sldId="384"/>
            <ac:spMk id="4" creationId="{89E932F6-1031-8CEE-3320-36E8CD97918C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1.683" v="12190" actId="2696"/>
        <pc:sldMkLst>
          <pc:docMk/>
          <pc:sldMk cId="1406255561" sldId="385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406255561" sldId="385"/>
            <ac:spMk id="5" creationId="{D91EEA2A-DBDF-35BC-F2F8-2233F7CC9D62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4.284" v="12216" actId="2696"/>
        <pc:sldMkLst>
          <pc:docMk/>
          <pc:sldMk cId="666351042" sldId="386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666351042" sldId="386"/>
            <ac:spMk id="4" creationId="{190264A5-D26F-5CAF-A8BE-C95651C504FE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0.924" v="12186" actId="2696"/>
        <pc:sldMkLst>
          <pc:docMk/>
          <pc:sldMk cId="285876522" sldId="387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85876522" sldId="387"/>
            <ac:spMk id="2" creationId="{46D2122A-3555-78A9-2002-8407BC4EB73E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2.053" v="12192" actId="2696"/>
        <pc:sldMkLst>
          <pc:docMk/>
          <pc:sldMk cId="891437247" sldId="388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891437247" sldId="388"/>
            <ac:spMk id="4" creationId="{7CCD8A38-7FA8-F758-BB52-58183E4C7FE7}"/>
          </ac:spMkLst>
        </pc:spChg>
      </pc:sldChg>
      <pc:sldChg chg="addSp modSp del mod modAnim modShow">
        <pc:chgData name="Moumita Dutta" userId="1d2a0290-1554-4a0f-b2ba-21af6bfea52f" providerId="ADAL" clId="{F02ED577-6080-0C4A-8EF4-F32453521CE5}" dt="2024-04-09T18:24:58.131" v="2358" actId="2696"/>
        <pc:sldMkLst>
          <pc:docMk/>
          <pc:sldMk cId="1951094781" sldId="389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951094781" sldId="389"/>
            <ac:spMk id="3" creationId="{5BF3B4CC-6390-CDF2-2C74-65D2B7CE8FEA}"/>
          </ac:spMkLst>
        </pc:spChg>
      </pc:sldChg>
      <pc:sldChg chg="addSp modSp mod modNotesTx">
        <pc:chgData name="Moumita Dutta" userId="1d2a0290-1554-4a0f-b2ba-21af6bfea52f" providerId="ADAL" clId="{F02ED577-6080-0C4A-8EF4-F32453521CE5}" dt="2024-04-11T03:10:47.238" v="15802" actId="20577"/>
        <pc:sldMkLst>
          <pc:docMk/>
          <pc:sldMk cId="1732470289" sldId="390"/>
        </pc:sldMkLst>
        <pc:spChg chg="mod">
          <ac:chgData name="Moumita Dutta" userId="1d2a0290-1554-4a0f-b2ba-21af6bfea52f" providerId="ADAL" clId="{F02ED577-6080-0C4A-8EF4-F32453521CE5}" dt="2024-04-09T19:04:08.762" v="2971" actId="20577"/>
          <ac:spMkLst>
            <pc:docMk/>
            <pc:sldMk cId="1732470289" sldId="390"/>
            <ac:spMk id="4" creationId="{252688CC-F15D-7540-D246-8D83CDD291F2}"/>
          </ac:spMkLst>
        </pc:spChg>
        <pc:spChg chg="mod">
          <ac:chgData name="Moumita Dutta" userId="1d2a0290-1554-4a0f-b2ba-21af6bfea52f" providerId="ADAL" clId="{F02ED577-6080-0C4A-8EF4-F32453521CE5}" dt="2024-04-09T19:01:46.594" v="2942" actId="1076"/>
          <ac:spMkLst>
            <pc:docMk/>
            <pc:sldMk cId="1732470289" sldId="390"/>
            <ac:spMk id="5" creationId="{4B60E5A0-642A-5AD2-C180-1D0897154287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732470289" sldId="390"/>
            <ac:spMk id="7" creationId="{0866409B-1781-1B4F-120B-6E5C9F467CF0}"/>
          </ac:spMkLst>
        </pc:spChg>
        <pc:spChg chg="mod">
          <ac:chgData name="Moumita Dutta" userId="1d2a0290-1554-4a0f-b2ba-21af6bfea52f" providerId="ADAL" clId="{F02ED577-6080-0C4A-8EF4-F32453521CE5}" dt="2024-04-09T19:01:46.594" v="2942" actId="1076"/>
          <ac:spMkLst>
            <pc:docMk/>
            <pc:sldMk cId="1732470289" sldId="390"/>
            <ac:spMk id="9" creationId="{12525F77-FBF3-31AE-F4B4-AF48E0BBE7F7}"/>
          </ac:spMkLst>
        </pc:spChg>
        <pc:spChg chg="mod">
          <ac:chgData name="Moumita Dutta" userId="1d2a0290-1554-4a0f-b2ba-21af6bfea52f" providerId="ADAL" clId="{F02ED577-6080-0C4A-8EF4-F32453521CE5}" dt="2024-04-09T19:03:00.545" v="2962" actId="1076"/>
          <ac:spMkLst>
            <pc:docMk/>
            <pc:sldMk cId="1732470289" sldId="390"/>
            <ac:spMk id="10" creationId="{09EA50D0-475A-83B0-E227-B200BFBBBCE1}"/>
          </ac:spMkLst>
        </pc:spChg>
        <pc:cxnChg chg="mod">
          <ac:chgData name="Moumita Dutta" userId="1d2a0290-1554-4a0f-b2ba-21af6bfea52f" providerId="ADAL" clId="{F02ED577-6080-0C4A-8EF4-F32453521CE5}" dt="2024-04-09T19:01:46.594" v="2942" actId="1076"/>
          <ac:cxnSpMkLst>
            <pc:docMk/>
            <pc:sldMk cId="1732470289" sldId="390"/>
            <ac:cxnSpMk id="6" creationId="{66B1EAF6-AD0C-1B0D-F826-A3A17C4411CB}"/>
          </ac:cxnSpMkLst>
        </pc:cxnChg>
      </pc:sldChg>
      <pc:sldChg chg="addSp delSp modSp mod delAnim modAnim modNotesTx">
        <pc:chgData name="Moumita Dutta" userId="1d2a0290-1554-4a0f-b2ba-21af6bfea52f" providerId="ADAL" clId="{F02ED577-6080-0C4A-8EF4-F32453521CE5}" dt="2024-04-11T03:10:30.669" v="15797" actId="20577"/>
        <pc:sldMkLst>
          <pc:docMk/>
          <pc:sldMk cId="3704294145" sldId="391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704294145" sldId="391"/>
            <ac:spMk id="4" creationId="{B3559B64-4CA0-C02A-0ECB-325B90059E2A}"/>
          </ac:spMkLst>
        </pc:spChg>
        <pc:spChg chg="mod">
          <ac:chgData name="Moumita Dutta" userId="1d2a0290-1554-4a0f-b2ba-21af6bfea52f" providerId="ADAL" clId="{F02ED577-6080-0C4A-8EF4-F32453521CE5}" dt="2024-04-09T19:06:59.929" v="2983" actId="207"/>
          <ac:spMkLst>
            <pc:docMk/>
            <pc:sldMk cId="3704294145" sldId="391"/>
            <ac:spMk id="7" creationId="{463E62B0-532F-4952-7BBA-2E21F547C716}"/>
          </ac:spMkLst>
        </pc:spChg>
        <pc:spChg chg="mod">
          <ac:chgData name="Moumita Dutta" userId="1d2a0290-1554-4a0f-b2ba-21af6bfea52f" providerId="ADAL" clId="{F02ED577-6080-0C4A-8EF4-F32453521CE5}" dt="2024-04-09T19:17:59.321" v="3145"/>
          <ac:spMkLst>
            <pc:docMk/>
            <pc:sldMk cId="3704294145" sldId="391"/>
            <ac:spMk id="10" creationId="{0684D3E7-11DD-83D4-067F-8C8A0C6020DC}"/>
          </ac:spMkLst>
        </pc:spChg>
        <pc:spChg chg="del mod">
          <ac:chgData name="Moumita Dutta" userId="1d2a0290-1554-4a0f-b2ba-21af6bfea52f" providerId="ADAL" clId="{F02ED577-6080-0C4A-8EF4-F32453521CE5}" dt="2024-04-09T19:17:51.844" v="3144" actId="478"/>
          <ac:spMkLst>
            <pc:docMk/>
            <pc:sldMk cId="3704294145" sldId="391"/>
            <ac:spMk id="11" creationId="{3E6752CC-72D0-4DC1-48EF-12E8AA177B98}"/>
          </ac:spMkLst>
        </pc:spChg>
      </pc:sldChg>
      <pc:sldChg chg="addSp modSp del">
        <pc:chgData name="Moumita Dutta" userId="1d2a0290-1554-4a0f-b2ba-21af6bfea52f" providerId="ADAL" clId="{F02ED577-6080-0C4A-8EF4-F32453521CE5}" dt="2024-04-09T19:21:56.954" v="3170" actId="2696"/>
        <pc:sldMkLst>
          <pc:docMk/>
          <pc:sldMk cId="2285342263" sldId="392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285342263" sldId="392"/>
            <ac:spMk id="3" creationId="{432C312E-CEFE-EE9B-4028-124A0EE52599}"/>
          </ac:spMkLst>
        </pc:spChg>
      </pc:sldChg>
      <pc:sldChg chg="addSp delSp modSp mod delAnim modAnim modNotesTx">
        <pc:chgData name="Moumita Dutta" userId="1d2a0290-1554-4a0f-b2ba-21af6bfea52f" providerId="ADAL" clId="{F02ED577-6080-0C4A-8EF4-F32453521CE5}" dt="2024-04-11T03:47:08.553" v="17346" actId="20577"/>
        <pc:sldMkLst>
          <pc:docMk/>
          <pc:sldMk cId="175967728" sldId="394"/>
        </pc:sldMkLst>
        <pc:spChg chg="mod">
          <ac:chgData name="Moumita Dutta" userId="1d2a0290-1554-4a0f-b2ba-21af6bfea52f" providerId="ADAL" clId="{F02ED577-6080-0C4A-8EF4-F32453521CE5}" dt="2024-04-09T19:07:19.002" v="2998" actId="20577"/>
          <ac:spMkLst>
            <pc:docMk/>
            <pc:sldMk cId="175967728" sldId="394"/>
            <ac:spMk id="2" creationId="{3F9EEC63-ACEF-91AE-2F38-50F8A1BCC814}"/>
          </ac:spMkLst>
        </pc:spChg>
        <pc:spChg chg="mod">
          <ac:chgData name="Moumita Dutta" userId="1d2a0290-1554-4a0f-b2ba-21af6bfea52f" providerId="ADAL" clId="{F02ED577-6080-0C4A-8EF4-F32453521CE5}" dt="2024-04-09T19:14:03.804" v="3116" actId="2710"/>
          <ac:spMkLst>
            <pc:docMk/>
            <pc:sldMk cId="175967728" sldId="394"/>
            <ac:spMk id="3" creationId="{4803B94D-0087-42E8-BC75-2C2F1501BF56}"/>
          </ac:spMkLst>
        </pc:spChg>
        <pc:spChg chg="del mod">
          <ac:chgData name="Moumita Dutta" userId="1d2a0290-1554-4a0f-b2ba-21af6bfea52f" providerId="ADAL" clId="{F02ED577-6080-0C4A-8EF4-F32453521CE5}" dt="2024-04-09T19:08:42.763" v="3015" actId="478"/>
          <ac:spMkLst>
            <pc:docMk/>
            <pc:sldMk cId="175967728" sldId="394"/>
            <ac:spMk id="4" creationId="{E915226D-56AE-80BB-83A3-9D74E6646FA2}"/>
          </ac:spMkLst>
        </pc:spChg>
        <pc:spChg chg="mod">
          <ac:chgData name="Moumita Dutta" userId="1d2a0290-1554-4a0f-b2ba-21af6bfea52f" providerId="ADAL" clId="{F02ED577-6080-0C4A-8EF4-F32453521CE5}" dt="2024-04-09T19:08:11.314" v="3011" actId="20577"/>
          <ac:spMkLst>
            <pc:docMk/>
            <pc:sldMk cId="175967728" sldId="394"/>
            <ac:spMk id="5" creationId="{67641638-6DA5-9A02-D42C-C3A5BB270CFC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75967728" sldId="394"/>
            <ac:spMk id="6" creationId="{398FCFFA-E082-FC88-F09C-B435E6D9120B}"/>
          </ac:spMkLst>
        </pc:spChg>
        <pc:spChg chg="add del mod">
          <ac:chgData name="Moumita Dutta" userId="1d2a0290-1554-4a0f-b2ba-21af6bfea52f" providerId="ADAL" clId="{F02ED577-6080-0C4A-8EF4-F32453521CE5}" dt="2024-04-09T19:16:06.227" v="3124" actId="478"/>
          <ac:spMkLst>
            <pc:docMk/>
            <pc:sldMk cId="175967728" sldId="394"/>
            <ac:spMk id="7" creationId="{23EA1250-0A89-2D5F-9011-05650F366A82}"/>
          </ac:spMkLst>
        </pc:spChg>
        <pc:spChg chg="add mod">
          <ac:chgData name="Moumita Dutta" userId="1d2a0290-1554-4a0f-b2ba-21af6bfea52f" providerId="ADAL" clId="{F02ED577-6080-0C4A-8EF4-F32453521CE5}" dt="2024-04-09T19:13:26.928" v="3108" actId="20577"/>
          <ac:spMkLst>
            <pc:docMk/>
            <pc:sldMk cId="175967728" sldId="394"/>
            <ac:spMk id="8" creationId="{9DFAB1E4-8BCF-838C-7201-EEAE238A15CF}"/>
          </ac:spMkLst>
        </pc:spChg>
        <pc:spChg chg="add mod">
          <ac:chgData name="Moumita Dutta" userId="1d2a0290-1554-4a0f-b2ba-21af6bfea52f" providerId="ADAL" clId="{F02ED577-6080-0C4A-8EF4-F32453521CE5}" dt="2024-04-09T19:16:42.259" v="3139" actId="20577"/>
          <ac:spMkLst>
            <pc:docMk/>
            <pc:sldMk cId="175967728" sldId="394"/>
            <ac:spMk id="9" creationId="{28F787E1-95C3-1F5E-F9EE-6BD75197D8C6}"/>
          </ac:spMkLst>
        </pc:spChg>
      </pc:sldChg>
      <pc:sldChg chg="addSp modSp modAnim modNotesTx">
        <pc:chgData name="Moumita Dutta" userId="1d2a0290-1554-4a0f-b2ba-21af6bfea52f" providerId="ADAL" clId="{F02ED577-6080-0C4A-8EF4-F32453521CE5}" dt="2024-04-11T03:45:50.033" v="17320" actId="20577"/>
        <pc:sldMkLst>
          <pc:docMk/>
          <pc:sldMk cId="3090585050" sldId="395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090585050" sldId="395"/>
            <ac:spMk id="4" creationId="{13137644-7DF9-0B51-6FE2-C8094A18C5B5}"/>
          </ac:spMkLst>
        </pc:spChg>
        <pc:spChg chg="mod">
          <ac:chgData name="Moumita Dutta" userId="1d2a0290-1554-4a0f-b2ba-21af6bfea52f" providerId="ADAL" clId="{F02ED577-6080-0C4A-8EF4-F32453521CE5}" dt="2024-04-09T19:06:45.418" v="2981" actId="207"/>
          <ac:spMkLst>
            <pc:docMk/>
            <pc:sldMk cId="3090585050" sldId="395"/>
            <ac:spMk id="7" creationId="{463E62B0-532F-4952-7BBA-2E21F547C716}"/>
          </ac:spMkLst>
        </pc:spChg>
      </pc:sldChg>
      <pc:sldChg chg="addSp delSp modSp del mod">
        <pc:chgData name="Moumita Dutta" userId="1d2a0290-1554-4a0f-b2ba-21af6bfea52f" providerId="ADAL" clId="{F02ED577-6080-0C4A-8EF4-F32453521CE5}" dt="2024-04-09T19:05:36.114" v="2979" actId="2696"/>
        <pc:sldMkLst>
          <pc:docMk/>
          <pc:sldMk cId="2221258057" sldId="396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221258057" sldId="396"/>
            <ac:spMk id="7" creationId="{A71B739E-6D2D-B0C8-9261-4A1851FAB851}"/>
          </ac:spMkLst>
        </pc:spChg>
        <pc:spChg chg="add del">
          <ac:chgData name="Moumita Dutta" userId="1d2a0290-1554-4a0f-b2ba-21af6bfea52f" providerId="ADAL" clId="{F02ED577-6080-0C4A-8EF4-F32453521CE5}" dt="2024-04-09T19:03:25.925" v="2964" actId="22"/>
          <ac:spMkLst>
            <pc:docMk/>
            <pc:sldMk cId="2221258057" sldId="396"/>
            <ac:spMk id="11" creationId="{75A8A999-837B-006F-CB16-D7076EA26B16}"/>
          </ac:spMkLst>
        </pc:spChg>
      </pc:sldChg>
      <pc:sldChg chg="addSp modSp">
        <pc:chgData name="Moumita Dutta" userId="1d2a0290-1554-4a0f-b2ba-21af6bfea52f" providerId="ADAL" clId="{F02ED577-6080-0C4A-8EF4-F32453521CE5}" dt="2024-04-09T17:12:28.151" v="1547"/>
        <pc:sldMkLst>
          <pc:docMk/>
          <pc:sldMk cId="3902940585" sldId="397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902940585" sldId="397"/>
            <ac:spMk id="2" creationId="{2DE22B8C-7CA8-72A4-DF6F-897507A7D651}"/>
          </ac:spMkLst>
        </pc:spChg>
      </pc:sldChg>
      <pc:sldChg chg="addSp modSp del mod modShow modNotesTx">
        <pc:chgData name="Moumita Dutta" userId="1d2a0290-1554-4a0f-b2ba-21af6bfea52f" providerId="ADAL" clId="{F02ED577-6080-0C4A-8EF4-F32453521CE5}" dt="2024-04-11T03:28:23.224" v="17276" actId="2696"/>
        <pc:sldMkLst>
          <pc:docMk/>
          <pc:sldMk cId="2990741733" sldId="399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990741733" sldId="399"/>
            <ac:spMk id="3" creationId="{273267E9-3681-C8C0-8A21-DDC551E6FD78}"/>
          </ac:spMkLst>
        </pc:spChg>
      </pc:sldChg>
      <pc:sldChg chg="addSp modSp del">
        <pc:chgData name="Moumita Dutta" userId="1d2a0290-1554-4a0f-b2ba-21af6bfea52f" providerId="ADAL" clId="{F02ED577-6080-0C4A-8EF4-F32453521CE5}" dt="2024-04-10T17:20:20.932" v="12187" actId="2696"/>
        <pc:sldMkLst>
          <pc:docMk/>
          <pc:sldMk cId="2642004159" sldId="400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642004159" sldId="400"/>
            <ac:spMk id="2" creationId="{61A29E40-8011-3941-5CA5-05FBC8A31C77}"/>
          </ac:spMkLst>
        </pc:spChg>
      </pc:sldChg>
      <pc:sldChg chg="del">
        <pc:chgData name="Moumita Dutta" userId="1d2a0290-1554-4a0f-b2ba-21af6bfea52f" providerId="ADAL" clId="{F02ED577-6080-0C4A-8EF4-F32453521CE5}" dt="2024-04-05T08:55:25.058" v="50" actId="2696"/>
        <pc:sldMkLst>
          <pc:docMk/>
          <pc:sldMk cId="3391786594" sldId="403"/>
        </pc:sldMkLst>
      </pc:sldChg>
      <pc:sldChg chg="addSp modSp del mod ord modShow">
        <pc:chgData name="Moumita Dutta" userId="1d2a0290-1554-4a0f-b2ba-21af6bfea52f" providerId="ADAL" clId="{F02ED577-6080-0C4A-8EF4-F32453521CE5}" dt="2024-04-09T17:13:28.759" v="1553" actId="2696"/>
        <pc:sldMkLst>
          <pc:docMk/>
          <pc:sldMk cId="2692175275" sldId="404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692175275" sldId="404"/>
            <ac:spMk id="13" creationId="{87B9C672-4885-49A6-487E-26B29D5E3505}"/>
          </ac:spMkLst>
        </pc:spChg>
      </pc:sldChg>
      <pc:sldChg chg="addSp modSp add del mod modShow">
        <pc:chgData name="Moumita Dutta" userId="1d2a0290-1554-4a0f-b2ba-21af6bfea52f" providerId="ADAL" clId="{F02ED577-6080-0C4A-8EF4-F32453521CE5}" dt="2024-04-09T19:01:07.360" v="2920" actId="2696"/>
        <pc:sldMkLst>
          <pc:docMk/>
          <pc:sldMk cId="564169928" sldId="405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564169928" sldId="405"/>
            <ac:spMk id="3" creationId="{63AC7E18-2801-4FB6-0D0B-CEDFF8D9C963}"/>
          </ac:spMkLst>
        </pc:spChg>
      </pc:sldChg>
      <pc:sldChg chg="addSp modSp add del mod modShow">
        <pc:chgData name="Moumita Dutta" userId="1d2a0290-1554-4a0f-b2ba-21af6bfea52f" providerId="ADAL" clId="{F02ED577-6080-0C4A-8EF4-F32453521CE5}" dt="2024-04-09T19:22:33.946" v="3171" actId="2696"/>
        <pc:sldMkLst>
          <pc:docMk/>
          <pc:sldMk cId="2289825693" sldId="406"/>
        </pc:sldMkLst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289825693" sldId="406"/>
            <ac:spMk id="3" creationId="{460DC520-F305-D633-2426-725CA82900E5}"/>
          </ac:spMkLst>
        </pc:spChg>
      </pc:sldChg>
      <pc:sldChg chg="addSp modSp new del mod">
        <pc:chgData name="Moumita Dutta" userId="1d2a0290-1554-4a0f-b2ba-21af6bfea52f" providerId="ADAL" clId="{F02ED577-6080-0C4A-8EF4-F32453521CE5}" dt="2024-04-09T19:27:56.214" v="3409" actId="2696"/>
        <pc:sldMkLst>
          <pc:docMk/>
          <pc:sldMk cId="1578853885" sldId="407"/>
        </pc:sldMkLst>
        <pc:spChg chg="mod">
          <ac:chgData name="Moumita Dutta" userId="1d2a0290-1554-4a0f-b2ba-21af6bfea52f" providerId="ADAL" clId="{F02ED577-6080-0C4A-8EF4-F32453521CE5}" dt="2024-04-08T10:09:24.275" v="114" actId="20577"/>
          <ac:spMkLst>
            <pc:docMk/>
            <pc:sldMk cId="1578853885" sldId="407"/>
            <ac:spMk id="2" creationId="{4BAD4EFD-4A19-4A3E-31E9-D89502B27080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1578853885" sldId="407"/>
            <ac:spMk id="4" creationId="{F884DCFF-A10E-9B57-AAA0-3ED7EDEBE0F6}"/>
          </ac:spMkLst>
        </pc:spChg>
      </pc:sldChg>
      <pc:sldChg chg="addSp delSp modSp add mod delAnim modAnim modNotesTx">
        <pc:chgData name="Moumita Dutta" userId="1d2a0290-1554-4a0f-b2ba-21af6bfea52f" providerId="ADAL" clId="{F02ED577-6080-0C4A-8EF4-F32453521CE5}" dt="2024-04-11T03:34:50.355" v="17293" actId="20577"/>
        <pc:sldMkLst>
          <pc:docMk/>
          <pc:sldMk cId="73607229" sldId="408"/>
        </pc:sldMkLst>
        <pc:spChg chg="mod">
          <ac:chgData name="Moumita Dutta" userId="1d2a0290-1554-4a0f-b2ba-21af6bfea52f" providerId="ADAL" clId="{F02ED577-6080-0C4A-8EF4-F32453521CE5}" dt="2024-04-09T16:26:05.505" v="623" actId="207"/>
          <ac:spMkLst>
            <pc:docMk/>
            <pc:sldMk cId="73607229" sldId="408"/>
            <ac:spMk id="2" creationId="{9F1C1EC3-C08A-AF77-C357-15B7667BFF94}"/>
          </ac:spMkLst>
        </pc:spChg>
        <pc:spChg chg="add del">
          <ac:chgData name="Moumita Dutta" userId="1d2a0290-1554-4a0f-b2ba-21af6bfea52f" providerId="ADAL" clId="{F02ED577-6080-0C4A-8EF4-F32453521CE5}" dt="2024-04-09T09:14:15.456" v="468" actId="478"/>
          <ac:spMkLst>
            <pc:docMk/>
            <pc:sldMk cId="73607229" sldId="408"/>
            <ac:spMk id="4" creationId="{8CF63D61-8B80-02A1-F9FB-46EFE1F889B9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73607229" sldId="408"/>
            <ac:spMk id="5" creationId="{69B1FCDF-B847-16A4-AD1A-2ED66492736D}"/>
          </ac:spMkLst>
        </pc:spChg>
        <pc:spChg chg="mod">
          <ac:chgData name="Moumita Dutta" userId="1d2a0290-1554-4a0f-b2ba-21af6bfea52f" providerId="ADAL" clId="{F02ED577-6080-0C4A-8EF4-F32453521CE5}" dt="2024-04-09T17:56:06.848" v="1922" actId="20577"/>
          <ac:spMkLst>
            <pc:docMk/>
            <pc:sldMk cId="73607229" sldId="408"/>
            <ac:spMk id="24" creationId="{42B38BB3-C5B5-2AF6-D29C-B55FB3195451}"/>
          </ac:spMkLst>
        </pc:spChg>
      </pc:sldChg>
      <pc:sldChg chg="delSp add del mod modAnim">
        <pc:chgData name="Moumita Dutta" userId="1d2a0290-1554-4a0f-b2ba-21af6bfea52f" providerId="ADAL" clId="{F02ED577-6080-0C4A-8EF4-F32453521CE5}" dt="2024-04-09T09:10:10.575" v="415" actId="2696"/>
        <pc:sldMkLst>
          <pc:docMk/>
          <pc:sldMk cId="1186167474" sldId="408"/>
        </pc:sldMkLst>
        <pc:spChg chg="del">
          <ac:chgData name="Moumita Dutta" userId="1d2a0290-1554-4a0f-b2ba-21af6bfea52f" providerId="ADAL" clId="{F02ED577-6080-0C4A-8EF4-F32453521CE5}" dt="2024-04-09T09:03:24.237" v="176" actId="478"/>
          <ac:spMkLst>
            <pc:docMk/>
            <pc:sldMk cId="1186167474" sldId="408"/>
            <ac:spMk id="25" creationId="{2EC5A3FC-43B2-0022-1D84-538BAD59FA24}"/>
          </ac:spMkLst>
        </pc:spChg>
      </pc:sldChg>
      <pc:sldChg chg="modSp add del mod">
        <pc:chgData name="Moumita Dutta" userId="1d2a0290-1554-4a0f-b2ba-21af6bfea52f" providerId="ADAL" clId="{F02ED577-6080-0C4A-8EF4-F32453521CE5}" dt="2024-04-09T09:12:56.586" v="448" actId="2696"/>
        <pc:sldMkLst>
          <pc:docMk/>
          <pc:sldMk cId="3634860803" sldId="408"/>
        </pc:sldMkLst>
        <pc:spChg chg="mod">
          <ac:chgData name="Moumita Dutta" userId="1d2a0290-1554-4a0f-b2ba-21af6bfea52f" providerId="ADAL" clId="{F02ED577-6080-0C4A-8EF4-F32453521CE5}" dt="2024-04-09T09:12:46.019" v="447" actId="207"/>
          <ac:spMkLst>
            <pc:docMk/>
            <pc:sldMk cId="3634860803" sldId="408"/>
            <ac:spMk id="2" creationId="{9F1C1EC3-C08A-AF77-C357-15B7667BFF94}"/>
          </ac:spMkLst>
        </pc:spChg>
      </pc:sldChg>
      <pc:sldChg chg="add del">
        <pc:chgData name="Moumita Dutta" userId="1d2a0290-1554-4a0f-b2ba-21af6bfea52f" providerId="ADAL" clId="{F02ED577-6080-0C4A-8EF4-F32453521CE5}" dt="2024-04-09T09:10:17.799" v="416" actId="2696"/>
        <pc:sldMkLst>
          <pc:docMk/>
          <pc:sldMk cId="614713797" sldId="409"/>
        </pc:sldMkLst>
      </pc:sldChg>
      <pc:sldChg chg="addSp delSp modSp add del mod delAnim modAnim modShow">
        <pc:chgData name="Moumita Dutta" userId="1d2a0290-1554-4a0f-b2ba-21af6bfea52f" providerId="ADAL" clId="{F02ED577-6080-0C4A-8EF4-F32453521CE5}" dt="2024-04-09T17:13:28.707" v="1552" actId="2696"/>
        <pc:sldMkLst>
          <pc:docMk/>
          <pc:sldMk cId="3526255249" sldId="409"/>
        </pc:sldMkLst>
        <pc:spChg chg="mod">
          <ac:chgData name="Moumita Dutta" userId="1d2a0290-1554-4a0f-b2ba-21af6bfea52f" providerId="ADAL" clId="{F02ED577-6080-0C4A-8EF4-F32453521CE5}" dt="2024-04-09T16:26:30.936" v="651" actId="20577"/>
          <ac:spMkLst>
            <pc:docMk/>
            <pc:sldMk cId="3526255249" sldId="409"/>
            <ac:spMk id="2" creationId="{9F1C1EC3-C08A-AF77-C357-15B7667BFF94}"/>
          </ac:spMkLst>
        </pc:spChg>
        <pc:spChg chg="add mod">
          <ac:chgData name="Moumita Dutta" userId="1d2a0290-1554-4a0f-b2ba-21af6bfea52f" providerId="ADAL" clId="{F02ED577-6080-0C4A-8EF4-F32453521CE5}" dt="2024-04-09T09:30:21.064" v="509" actId="1076"/>
          <ac:spMkLst>
            <pc:docMk/>
            <pc:sldMk cId="3526255249" sldId="409"/>
            <ac:spMk id="4" creationId="{087E1412-610B-A4B3-A78D-ECABAA3281DE}"/>
          </ac:spMkLst>
        </pc:spChg>
        <pc:spChg chg="mod">
          <ac:chgData name="Moumita Dutta" userId="1d2a0290-1554-4a0f-b2ba-21af6bfea52f" providerId="ADAL" clId="{F02ED577-6080-0C4A-8EF4-F32453521CE5}" dt="2024-04-09T09:30:32.008" v="510"/>
          <ac:spMkLst>
            <pc:docMk/>
            <pc:sldMk cId="3526255249" sldId="409"/>
            <ac:spMk id="6" creationId="{8F4CBC97-646C-16E4-B5D9-D4DAAAFDDDB3}"/>
          </ac:spMkLst>
        </pc:spChg>
        <pc:spChg chg="mod">
          <ac:chgData name="Moumita Dutta" userId="1d2a0290-1554-4a0f-b2ba-21af6bfea52f" providerId="ADAL" clId="{F02ED577-6080-0C4A-8EF4-F32453521CE5}" dt="2024-04-09T09:30:32.008" v="510"/>
          <ac:spMkLst>
            <pc:docMk/>
            <pc:sldMk cId="3526255249" sldId="409"/>
            <ac:spMk id="7" creationId="{3E2868A3-7F43-BCE2-E9B8-8D44EA89A798}"/>
          </ac:spMkLst>
        </pc:spChg>
        <pc:spChg chg="add mod">
          <ac:chgData name="Moumita Dutta" userId="1d2a0290-1554-4a0f-b2ba-21af6bfea52f" providerId="ADAL" clId="{F02ED577-6080-0C4A-8EF4-F32453521CE5}" dt="2024-04-09T16:23:14.649" v="593" actId="1076"/>
          <ac:spMkLst>
            <pc:docMk/>
            <pc:sldMk cId="3526255249" sldId="409"/>
            <ac:spMk id="14" creationId="{3A525187-7744-E7FF-76AC-8FE2DCF2D9C9}"/>
          </ac:spMkLst>
        </pc:spChg>
        <pc:spChg chg="add mod">
          <ac:chgData name="Moumita Dutta" userId="1d2a0290-1554-4a0f-b2ba-21af6bfea52f" providerId="ADAL" clId="{F02ED577-6080-0C4A-8EF4-F32453521CE5}" dt="2024-04-09T16:23:14.649" v="593" actId="1076"/>
          <ac:spMkLst>
            <pc:docMk/>
            <pc:sldMk cId="3526255249" sldId="409"/>
            <ac:spMk id="15" creationId="{977CE3D2-C408-E3D5-B8F6-CE95770C4E3F}"/>
          </ac:spMkLst>
        </pc:spChg>
        <pc:spChg chg="add mod">
          <ac:chgData name="Moumita Dutta" userId="1d2a0290-1554-4a0f-b2ba-21af6bfea52f" providerId="ADAL" clId="{F02ED577-6080-0C4A-8EF4-F32453521CE5}" dt="2024-04-09T16:23:14.649" v="593" actId="1076"/>
          <ac:spMkLst>
            <pc:docMk/>
            <pc:sldMk cId="3526255249" sldId="409"/>
            <ac:spMk id="16" creationId="{EB9CC4FC-32B7-AC83-CBA6-B6CA818532DA}"/>
          </ac:spMkLst>
        </pc:spChg>
        <pc:spChg chg="add del mod">
          <ac:chgData name="Moumita Dutta" userId="1d2a0290-1554-4a0f-b2ba-21af6bfea52f" providerId="ADAL" clId="{F02ED577-6080-0C4A-8EF4-F32453521CE5}" dt="2024-04-09T16:22:28.724" v="537" actId="478"/>
          <ac:spMkLst>
            <pc:docMk/>
            <pc:sldMk cId="3526255249" sldId="409"/>
            <ac:spMk id="17" creationId="{74D77BFA-A1E3-E7A2-FB43-5012E7413555}"/>
          </ac:spMkLst>
        </pc:spChg>
        <pc:spChg chg="add mod">
          <ac:chgData name="Moumita Dutta" userId="1d2a0290-1554-4a0f-b2ba-21af6bfea52f" providerId="ADAL" clId="{F02ED577-6080-0C4A-8EF4-F32453521CE5}" dt="2024-04-09T16:23:14.649" v="593" actId="1076"/>
          <ac:spMkLst>
            <pc:docMk/>
            <pc:sldMk cId="3526255249" sldId="409"/>
            <ac:spMk id="21" creationId="{4ACE2D71-DF76-D9A7-102B-ABDE3B10D618}"/>
          </ac:spMkLst>
        </pc:spChg>
        <pc:spChg chg="mod">
          <ac:chgData name="Moumita Dutta" userId="1d2a0290-1554-4a0f-b2ba-21af6bfea52f" providerId="ADAL" clId="{F02ED577-6080-0C4A-8EF4-F32453521CE5}" dt="2024-04-09T16:21:47.706" v="534" actId="1076"/>
          <ac:spMkLst>
            <pc:docMk/>
            <pc:sldMk cId="3526255249" sldId="409"/>
            <ac:spMk id="22" creationId="{DFACBF17-6441-6940-F46A-BA8D376B6085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526255249" sldId="409"/>
            <ac:spMk id="23" creationId="{335BCBD1-8A87-57C3-F806-E67BE175133C}"/>
          </ac:spMkLst>
        </pc:spChg>
        <pc:spChg chg="del">
          <ac:chgData name="Moumita Dutta" userId="1d2a0290-1554-4a0f-b2ba-21af6bfea52f" providerId="ADAL" clId="{F02ED577-6080-0C4A-8EF4-F32453521CE5}" dt="2024-04-09T09:31:45.460" v="520" actId="478"/>
          <ac:spMkLst>
            <pc:docMk/>
            <pc:sldMk cId="3526255249" sldId="409"/>
            <ac:spMk id="24" creationId="{42B38BB3-C5B5-2AF6-D29C-B55FB3195451}"/>
          </ac:spMkLst>
        </pc:spChg>
        <pc:grpChg chg="add mod">
          <ac:chgData name="Moumita Dutta" userId="1d2a0290-1554-4a0f-b2ba-21af6bfea52f" providerId="ADAL" clId="{F02ED577-6080-0C4A-8EF4-F32453521CE5}" dt="2024-04-09T09:30:37.143" v="511" actId="1076"/>
          <ac:grpSpMkLst>
            <pc:docMk/>
            <pc:sldMk cId="3526255249" sldId="409"/>
            <ac:grpSpMk id="5" creationId="{679586B1-42BB-3AA0-2210-532F82F9B5FD}"/>
          </ac:grpSpMkLst>
        </pc:grpChg>
        <pc:cxnChg chg="add del mod">
          <ac:chgData name="Moumita Dutta" userId="1d2a0290-1554-4a0f-b2ba-21af6bfea52f" providerId="ADAL" clId="{F02ED577-6080-0C4A-8EF4-F32453521CE5}" dt="2024-04-09T09:32:37.754" v="524" actId="478"/>
          <ac:cxnSpMkLst>
            <pc:docMk/>
            <pc:sldMk cId="3526255249" sldId="409"/>
            <ac:cxnSpMk id="13" creationId="{90D7C072-6983-441B-688E-C6A51C591C90}"/>
          </ac:cxnSpMkLst>
        </pc:cxnChg>
      </pc:sldChg>
      <pc:sldChg chg="addSp delSp modSp add mod delAnim modAnim modNotesTx">
        <pc:chgData name="Moumita Dutta" userId="1d2a0290-1554-4a0f-b2ba-21af6bfea52f" providerId="ADAL" clId="{F02ED577-6080-0C4A-8EF4-F32453521CE5}" dt="2024-04-10T14:38:00.337" v="10718" actId="20577"/>
        <pc:sldMkLst>
          <pc:docMk/>
          <pc:sldMk cId="395549440" sldId="410"/>
        </pc:sldMkLst>
        <pc:spChg chg="mod">
          <ac:chgData name="Moumita Dutta" userId="1d2a0290-1554-4a0f-b2ba-21af6bfea52f" providerId="ADAL" clId="{F02ED577-6080-0C4A-8EF4-F32453521CE5}" dt="2024-04-09T16:27:52.463" v="669" actId="20577"/>
          <ac:spMkLst>
            <pc:docMk/>
            <pc:sldMk cId="395549440" sldId="410"/>
            <ac:spMk id="2" creationId="{9F1C1EC3-C08A-AF77-C357-15B7667BFF94}"/>
          </ac:spMkLst>
        </pc:spChg>
        <pc:spChg chg="del mod">
          <ac:chgData name="Moumita Dutta" userId="1d2a0290-1554-4a0f-b2ba-21af6bfea52f" providerId="ADAL" clId="{F02ED577-6080-0C4A-8EF4-F32453521CE5}" dt="2024-04-09T16:27:55.726" v="670" actId="478"/>
          <ac:spMkLst>
            <pc:docMk/>
            <pc:sldMk cId="395549440" sldId="410"/>
            <ac:spMk id="14" creationId="{3A525187-7744-E7FF-76AC-8FE2DCF2D9C9}"/>
          </ac:spMkLst>
        </pc:spChg>
        <pc:spChg chg="del mod">
          <ac:chgData name="Moumita Dutta" userId="1d2a0290-1554-4a0f-b2ba-21af6bfea52f" providerId="ADAL" clId="{F02ED577-6080-0C4A-8EF4-F32453521CE5}" dt="2024-04-09T16:27:55.726" v="670" actId="478"/>
          <ac:spMkLst>
            <pc:docMk/>
            <pc:sldMk cId="395549440" sldId="410"/>
            <ac:spMk id="15" creationId="{977CE3D2-C408-E3D5-B8F6-CE95770C4E3F}"/>
          </ac:spMkLst>
        </pc:spChg>
        <pc:spChg chg="del mod">
          <ac:chgData name="Moumita Dutta" userId="1d2a0290-1554-4a0f-b2ba-21af6bfea52f" providerId="ADAL" clId="{F02ED577-6080-0C4A-8EF4-F32453521CE5}" dt="2024-04-09T16:27:55.726" v="670" actId="478"/>
          <ac:spMkLst>
            <pc:docMk/>
            <pc:sldMk cId="395549440" sldId="410"/>
            <ac:spMk id="16" creationId="{EB9CC4FC-32B7-AC83-CBA6-B6CA818532DA}"/>
          </ac:spMkLst>
        </pc:spChg>
        <pc:spChg chg="del">
          <ac:chgData name="Moumita Dutta" userId="1d2a0290-1554-4a0f-b2ba-21af6bfea52f" providerId="ADAL" clId="{F02ED577-6080-0C4A-8EF4-F32453521CE5}" dt="2024-04-09T16:23:31.653" v="595" actId="478"/>
          <ac:spMkLst>
            <pc:docMk/>
            <pc:sldMk cId="395549440" sldId="410"/>
            <ac:spMk id="21" creationId="{4ACE2D71-DF76-D9A7-102B-ABDE3B10D618}"/>
          </ac:spMkLst>
        </pc:spChg>
        <pc:spChg chg="add mod">
          <ac:chgData name="Moumita Dutta" userId="1d2a0290-1554-4a0f-b2ba-21af6bfea52f" providerId="ADAL" clId="{F02ED577-6080-0C4A-8EF4-F32453521CE5}" dt="2024-04-09T16:25:01.426" v="611" actId="767"/>
          <ac:spMkLst>
            <pc:docMk/>
            <pc:sldMk cId="395549440" sldId="410"/>
            <ac:spMk id="24" creationId="{D3A5B2CF-C7C0-F5AC-EB2D-835D618421BD}"/>
          </ac:spMkLst>
        </pc:spChg>
        <pc:spChg chg="add mod">
          <ac:chgData name="Moumita Dutta" userId="1d2a0290-1554-4a0f-b2ba-21af6bfea52f" providerId="ADAL" clId="{F02ED577-6080-0C4A-8EF4-F32453521CE5}" dt="2024-04-09T16:36:56.375" v="761" actId="1076"/>
          <ac:spMkLst>
            <pc:docMk/>
            <pc:sldMk cId="395549440" sldId="410"/>
            <ac:spMk id="29" creationId="{49092CD8-328B-3201-8BDC-33EFD7DA1D0E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395549440" sldId="410"/>
            <ac:spMk id="30" creationId="{81D89434-87F9-BECD-712B-8280BE6C6458}"/>
          </ac:spMkLst>
        </pc:spChg>
        <pc:cxnChg chg="add del mod">
          <ac:chgData name="Moumita Dutta" userId="1d2a0290-1554-4a0f-b2ba-21af6bfea52f" providerId="ADAL" clId="{F02ED577-6080-0C4A-8EF4-F32453521CE5}" dt="2024-04-09T16:25:55.023" v="622" actId="478"/>
          <ac:cxnSpMkLst>
            <pc:docMk/>
            <pc:sldMk cId="395549440" sldId="410"/>
            <ac:cxnSpMk id="12" creationId="{E3153523-FEDC-EC7E-A58B-88F5EF2C76F1}"/>
          </ac:cxnSpMkLst>
        </pc:cxnChg>
      </pc:sldChg>
      <pc:sldChg chg="addSp delSp modSp add mod delAnim modAnim modNotesTx">
        <pc:chgData name="Moumita Dutta" userId="1d2a0290-1554-4a0f-b2ba-21af6bfea52f" providerId="ADAL" clId="{F02ED577-6080-0C4A-8EF4-F32453521CE5}" dt="2024-04-11T03:36:06.915" v="17295" actId="20577"/>
        <pc:sldMkLst>
          <pc:docMk/>
          <pc:sldMk cId="286938968" sldId="411"/>
        </pc:sldMkLst>
        <pc:spChg chg="mod">
          <ac:chgData name="Moumita Dutta" userId="1d2a0290-1554-4a0f-b2ba-21af6bfea52f" providerId="ADAL" clId="{F02ED577-6080-0C4A-8EF4-F32453521CE5}" dt="2024-04-09T17:58:36.196" v="1923" actId="207"/>
          <ac:spMkLst>
            <pc:docMk/>
            <pc:sldMk cId="286938968" sldId="411"/>
            <ac:spMk id="2" creationId="{9F1C1EC3-C08A-AF77-C357-15B7667BFF94}"/>
          </ac:spMkLst>
        </pc:spChg>
        <pc:spChg chg="del">
          <ac:chgData name="Moumita Dutta" userId="1d2a0290-1554-4a0f-b2ba-21af6bfea52f" providerId="ADAL" clId="{F02ED577-6080-0C4A-8EF4-F32453521CE5}" dt="2024-04-09T16:40:13.446" v="781" actId="478"/>
          <ac:spMkLst>
            <pc:docMk/>
            <pc:sldMk cId="286938968" sldId="411"/>
            <ac:spMk id="3" creationId="{9B5B0336-B984-490D-A464-F7979D78F47A}"/>
          </ac:spMkLst>
        </pc:spChg>
        <pc:spChg chg="del">
          <ac:chgData name="Moumita Dutta" userId="1d2a0290-1554-4a0f-b2ba-21af6bfea52f" providerId="ADAL" clId="{F02ED577-6080-0C4A-8EF4-F32453521CE5}" dt="2024-04-09T16:40:13.446" v="781" actId="478"/>
          <ac:spMkLst>
            <pc:docMk/>
            <pc:sldMk cId="286938968" sldId="411"/>
            <ac:spMk id="8" creationId="{0756AFD0-4DE4-0C91-3157-0383FE871693}"/>
          </ac:spMkLst>
        </pc:spChg>
        <pc:spChg chg="del">
          <ac:chgData name="Moumita Dutta" userId="1d2a0290-1554-4a0f-b2ba-21af6bfea52f" providerId="ADAL" clId="{F02ED577-6080-0C4A-8EF4-F32453521CE5}" dt="2024-04-09T16:40:13.446" v="781" actId="478"/>
          <ac:spMkLst>
            <pc:docMk/>
            <pc:sldMk cId="286938968" sldId="411"/>
            <ac:spMk id="9" creationId="{15347A84-1A8C-1F0E-7BB7-39CC87A47575}"/>
          </ac:spMkLst>
        </pc:spChg>
        <pc:spChg chg="del mod">
          <ac:chgData name="Moumita Dutta" userId="1d2a0290-1554-4a0f-b2ba-21af6bfea52f" providerId="ADAL" clId="{F02ED577-6080-0C4A-8EF4-F32453521CE5}" dt="2024-04-09T16:40:13.446" v="781" actId="478"/>
          <ac:spMkLst>
            <pc:docMk/>
            <pc:sldMk cId="286938968" sldId="411"/>
            <ac:spMk id="10" creationId="{59005414-7473-2834-E8DB-91C00BCDB618}"/>
          </ac:spMkLst>
        </pc:spChg>
        <pc:spChg chg="del">
          <ac:chgData name="Moumita Dutta" userId="1d2a0290-1554-4a0f-b2ba-21af6bfea52f" providerId="ADAL" clId="{F02ED577-6080-0C4A-8EF4-F32453521CE5}" dt="2024-04-09T16:40:13.446" v="781" actId="478"/>
          <ac:spMkLst>
            <pc:docMk/>
            <pc:sldMk cId="286938968" sldId="411"/>
            <ac:spMk id="11" creationId="{B674D59F-5CD8-DEB4-143D-1F0053FA0A8D}"/>
          </ac:spMkLst>
        </pc:spChg>
        <pc:spChg chg="add mod">
          <ac:chgData name="Moumita Dutta" userId="1d2a0290-1554-4a0f-b2ba-21af6bfea52f" providerId="ADAL" clId="{F02ED577-6080-0C4A-8EF4-F32453521CE5}" dt="2024-04-09T16:45:27.567" v="815" actId="1076"/>
          <ac:spMkLst>
            <pc:docMk/>
            <pc:sldMk cId="286938968" sldId="411"/>
            <ac:spMk id="12" creationId="{DD4B186B-92C2-D87E-E476-6FA153E09147}"/>
          </ac:spMkLst>
        </pc:spChg>
        <pc:spChg chg="add mod">
          <ac:chgData name="Moumita Dutta" userId="1d2a0290-1554-4a0f-b2ba-21af6bfea52f" providerId="ADAL" clId="{F02ED577-6080-0C4A-8EF4-F32453521CE5}" dt="2024-04-09T16:45:42.154" v="842" actId="20577"/>
          <ac:spMkLst>
            <pc:docMk/>
            <pc:sldMk cId="286938968" sldId="411"/>
            <ac:spMk id="13" creationId="{670AD061-8A27-4751-EE7A-F7414532B517}"/>
          </ac:spMkLst>
        </pc:spChg>
        <pc:spChg chg="add mod">
          <ac:chgData name="Moumita Dutta" userId="1d2a0290-1554-4a0f-b2ba-21af6bfea52f" providerId="ADAL" clId="{F02ED577-6080-0C4A-8EF4-F32453521CE5}" dt="2024-04-09T17:12:28.151" v="1547"/>
          <ac:spMkLst>
            <pc:docMk/>
            <pc:sldMk cId="286938968" sldId="411"/>
            <ac:spMk id="23" creationId="{A1006FA7-237C-F697-ECAC-B8B9CA9E5D7B}"/>
          </ac:spMkLst>
        </pc:spChg>
        <pc:spChg chg="del">
          <ac:chgData name="Moumita Dutta" userId="1d2a0290-1554-4a0f-b2ba-21af6bfea52f" providerId="ADAL" clId="{F02ED577-6080-0C4A-8EF4-F32453521CE5}" dt="2024-04-09T16:39:58.925" v="778" actId="478"/>
          <ac:spMkLst>
            <pc:docMk/>
            <pc:sldMk cId="286938968" sldId="411"/>
            <ac:spMk id="29" creationId="{49092CD8-328B-3201-8BDC-33EFD7DA1D0E}"/>
          </ac:spMkLst>
        </pc:spChg>
        <pc:grpChg chg="del">
          <ac:chgData name="Moumita Dutta" userId="1d2a0290-1554-4a0f-b2ba-21af6bfea52f" providerId="ADAL" clId="{F02ED577-6080-0C4A-8EF4-F32453521CE5}" dt="2024-04-09T16:40:13.446" v="781" actId="478"/>
          <ac:grpSpMkLst>
            <pc:docMk/>
            <pc:sldMk cId="286938968" sldId="411"/>
            <ac:grpSpMk id="5" creationId="{679586B1-42BB-3AA0-2210-532F82F9B5FD}"/>
          </ac:grpSpMkLst>
        </pc:grpChg>
        <pc:graphicFrameChg chg="add del mod modGraphic">
          <ac:chgData name="Moumita Dutta" userId="1d2a0290-1554-4a0f-b2ba-21af6bfea52f" providerId="ADAL" clId="{F02ED577-6080-0C4A-8EF4-F32453521CE5}" dt="2024-04-09T16:44:52.342" v="793" actId="478"/>
          <ac:graphicFrameMkLst>
            <pc:docMk/>
            <pc:sldMk cId="286938968" sldId="411"/>
            <ac:graphicFrameMk id="4" creationId="{684E7FF6-02CE-7C6B-63E7-10B037F6ED55}"/>
          </ac:graphicFrameMkLst>
        </pc:graphicFrameChg>
        <pc:cxnChg chg="add mod">
          <ac:chgData name="Moumita Dutta" userId="1d2a0290-1554-4a0f-b2ba-21af6bfea52f" providerId="ADAL" clId="{F02ED577-6080-0C4A-8EF4-F32453521CE5}" dt="2024-04-09T16:46:03.265" v="844" actId="1582"/>
          <ac:cxnSpMkLst>
            <pc:docMk/>
            <pc:sldMk cId="286938968" sldId="411"/>
            <ac:cxnSpMk id="15" creationId="{745E5587-08CA-AB60-DE13-EDEF792C77CB}"/>
          </ac:cxnSpMkLst>
        </pc:cxnChg>
        <pc:cxnChg chg="add mod">
          <ac:chgData name="Moumita Dutta" userId="1d2a0290-1554-4a0f-b2ba-21af6bfea52f" providerId="ADAL" clId="{F02ED577-6080-0C4A-8EF4-F32453521CE5}" dt="2024-04-09T16:46:11.601" v="847" actId="14100"/>
          <ac:cxnSpMkLst>
            <pc:docMk/>
            <pc:sldMk cId="286938968" sldId="411"/>
            <ac:cxnSpMk id="16" creationId="{414872B1-1A9C-7D09-622A-258222F3E483}"/>
          </ac:cxnSpMkLst>
        </pc:cxnChg>
        <pc:cxnChg chg="del">
          <ac:chgData name="Moumita Dutta" userId="1d2a0290-1554-4a0f-b2ba-21af6bfea52f" providerId="ADAL" clId="{F02ED577-6080-0C4A-8EF4-F32453521CE5}" dt="2024-04-09T16:40:16.172" v="782" actId="478"/>
          <ac:cxnSpMkLst>
            <pc:docMk/>
            <pc:sldMk cId="286938968" sldId="411"/>
            <ac:cxnSpMk id="18" creationId="{5509E96F-203B-EBB2-A284-E13D8FB890D0}"/>
          </ac:cxnSpMkLst>
        </pc:cxnChg>
        <pc:cxnChg chg="del">
          <ac:chgData name="Moumita Dutta" userId="1d2a0290-1554-4a0f-b2ba-21af6bfea52f" providerId="ADAL" clId="{F02ED577-6080-0C4A-8EF4-F32453521CE5}" dt="2024-04-09T16:40:16.172" v="782" actId="478"/>
          <ac:cxnSpMkLst>
            <pc:docMk/>
            <pc:sldMk cId="286938968" sldId="411"/>
            <ac:cxnSpMk id="19" creationId="{A375FECE-7F1B-D7D1-A639-B8DABC3E73D4}"/>
          </ac:cxnSpMkLst>
        </pc:cxnChg>
        <pc:cxnChg chg="del">
          <ac:chgData name="Moumita Dutta" userId="1d2a0290-1554-4a0f-b2ba-21af6bfea52f" providerId="ADAL" clId="{F02ED577-6080-0C4A-8EF4-F32453521CE5}" dt="2024-04-09T16:40:16.172" v="782" actId="478"/>
          <ac:cxnSpMkLst>
            <pc:docMk/>
            <pc:sldMk cId="286938968" sldId="411"/>
            <ac:cxnSpMk id="20" creationId="{E35665DA-8C4D-96E5-FC50-4773BC74A2E5}"/>
          </ac:cxnSpMkLst>
        </pc:cxnChg>
      </pc:sldChg>
      <pc:sldChg chg="addSp delSp modSp add del mod modTransition modAnim">
        <pc:chgData name="Moumita Dutta" userId="1d2a0290-1554-4a0f-b2ba-21af6bfea52f" providerId="ADAL" clId="{F02ED577-6080-0C4A-8EF4-F32453521CE5}" dt="2024-04-09T16:53:00.532" v="971" actId="2696"/>
        <pc:sldMkLst>
          <pc:docMk/>
          <pc:sldMk cId="3250075408" sldId="412"/>
        </pc:sldMkLst>
        <pc:spChg chg="add mod">
          <ac:chgData name="Moumita Dutta" userId="1d2a0290-1554-4a0f-b2ba-21af6bfea52f" providerId="ADAL" clId="{F02ED577-6080-0C4A-8EF4-F32453521CE5}" dt="2024-04-09T16:50:52.326" v="936" actId="1035"/>
          <ac:spMkLst>
            <pc:docMk/>
            <pc:sldMk cId="3250075408" sldId="412"/>
            <ac:spMk id="7" creationId="{F77B5DBE-171E-F360-B46E-ACAAFF586FDE}"/>
          </ac:spMkLst>
        </pc:spChg>
        <pc:spChg chg="add mod">
          <ac:chgData name="Moumita Dutta" userId="1d2a0290-1554-4a0f-b2ba-21af6bfea52f" providerId="ADAL" clId="{F02ED577-6080-0C4A-8EF4-F32453521CE5}" dt="2024-04-09T16:50:52.326" v="936" actId="1035"/>
          <ac:spMkLst>
            <pc:docMk/>
            <pc:sldMk cId="3250075408" sldId="412"/>
            <ac:spMk id="8" creationId="{AE67A290-1C32-FFE5-E4A5-93B9392E0D54}"/>
          </ac:spMkLst>
        </pc:spChg>
        <pc:spChg chg="del">
          <ac:chgData name="Moumita Dutta" userId="1d2a0290-1554-4a0f-b2ba-21af6bfea52f" providerId="ADAL" clId="{F02ED577-6080-0C4A-8EF4-F32453521CE5}" dt="2024-04-09T16:48:47.324" v="865" actId="478"/>
          <ac:spMkLst>
            <pc:docMk/>
            <pc:sldMk cId="3250075408" sldId="412"/>
            <ac:spMk id="12" creationId="{DD4B186B-92C2-D87E-E476-6FA153E09147}"/>
          </ac:spMkLst>
        </pc:spChg>
        <pc:spChg chg="mod">
          <ac:chgData name="Moumita Dutta" userId="1d2a0290-1554-4a0f-b2ba-21af6bfea52f" providerId="ADAL" clId="{F02ED577-6080-0C4A-8EF4-F32453521CE5}" dt="2024-04-09T16:50:09.516" v="889" actId="1076"/>
          <ac:spMkLst>
            <pc:docMk/>
            <pc:sldMk cId="3250075408" sldId="412"/>
            <ac:spMk id="13" creationId="{670AD061-8A27-4751-EE7A-F7414532B517}"/>
          </ac:spMkLst>
        </pc:spChg>
        <pc:spChg chg="add mod">
          <ac:chgData name="Moumita Dutta" userId="1d2a0290-1554-4a0f-b2ba-21af6bfea52f" providerId="ADAL" clId="{F02ED577-6080-0C4A-8EF4-F32453521CE5}" dt="2024-04-09T16:51:02.752" v="937"/>
          <ac:spMkLst>
            <pc:docMk/>
            <pc:sldMk cId="3250075408" sldId="412"/>
            <ac:spMk id="14" creationId="{FAFFA149-3E11-3215-83D0-96050BD927B4}"/>
          </ac:spMkLst>
        </pc:spChg>
        <pc:spChg chg="add mod">
          <ac:chgData name="Moumita Dutta" userId="1d2a0290-1554-4a0f-b2ba-21af6bfea52f" providerId="ADAL" clId="{F02ED577-6080-0C4A-8EF4-F32453521CE5}" dt="2024-04-09T16:51:02.752" v="937"/>
          <ac:spMkLst>
            <pc:docMk/>
            <pc:sldMk cId="3250075408" sldId="412"/>
            <ac:spMk id="17" creationId="{331380AE-415F-C7EE-C405-57F05B998748}"/>
          </ac:spMkLst>
        </pc:spChg>
        <pc:spChg chg="add del">
          <ac:chgData name="Moumita Dutta" userId="1d2a0290-1554-4a0f-b2ba-21af6bfea52f" providerId="ADAL" clId="{F02ED577-6080-0C4A-8EF4-F32453521CE5}" dt="2024-04-09T16:48:53.876" v="867" actId="478"/>
          <ac:spMkLst>
            <pc:docMk/>
            <pc:sldMk cId="3250075408" sldId="412"/>
            <ac:spMk id="22" creationId="{DFACBF17-6441-6940-F46A-BA8D376B6085}"/>
          </ac:spMkLst>
        </pc:spChg>
        <pc:cxnChg chg="add mod">
          <ac:chgData name="Moumita Dutta" userId="1d2a0290-1554-4a0f-b2ba-21af6bfea52f" providerId="ADAL" clId="{F02ED577-6080-0C4A-8EF4-F32453521CE5}" dt="2024-04-09T16:49:35.647" v="882" actId="1076"/>
          <ac:cxnSpMkLst>
            <pc:docMk/>
            <pc:sldMk cId="3250075408" sldId="412"/>
            <ac:cxnSpMk id="5" creationId="{3BB19E58-7C5C-168F-B5E9-1FF2BA9AD6E2}"/>
          </ac:cxnSpMkLst>
        </pc:cxnChg>
        <pc:cxnChg chg="add mod">
          <ac:chgData name="Moumita Dutta" userId="1d2a0290-1554-4a0f-b2ba-21af6bfea52f" providerId="ADAL" clId="{F02ED577-6080-0C4A-8EF4-F32453521CE5}" dt="2024-04-09T16:49:35.647" v="882" actId="1076"/>
          <ac:cxnSpMkLst>
            <pc:docMk/>
            <pc:sldMk cId="3250075408" sldId="412"/>
            <ac:cxnSpMk id="6" creationId="{38A62318-D0D3-E389-DA24-D4A8CD8AC80A}"/>
          </ac:cxnSpMkLst>
        </pc:cxnChg>
        <pc:cxnChg chg="add mod">
          <ac:chgData name="Moumita Dutta" userId="1d2a0290-1554-4a0f-b2ba-21af6bfea52f" providerId="ADAL" clId="{F02ED577-6080-0C4A-8EF4-F32453521CE5}" dt="2024-04-09T16:50:52.326" v="936" actId="1035"/>
          <ac:cxnSpMkLst>
            <pc:docMk/>
            <pc:sldMk cId="3250075408" sldId="412"/>
            <ac:cxnSpMk id="9" creationId="{50921469-89A1-E4A2-9C9E-482AF6B61A22}"/>
          </ac:cxnSpMkLst>
        </pc:cxnChg>
        <pc:cxnChg chg="add mod">
          <ac:chgData name="Moumita Dutta" userId="1d2a0290-1554-4a0f-b2ba-21af6bfea52f" providerId="ADAL" clId="{F02ED577-6080-0C4A-8EF4-F32453521CE5}" dt="2024-04-09T16:50:52.326" v="936" actId="1035"/>
          <ac:cxnSpMkLst>
            <pc:docMk/>
            <pc:sldMk cId="3250075408" sldId="412"/>
            <ac:cxnSpMk id="10" creationId="{B8FD65AF-5664-7897-39B0-000BFF94953D}"/>
          </ac:cxnSpMkLst>
        </pc:cxnChg>
        <pc:cxnChg chg="del mod">
          <ac:chgData name="Moumita Dutta" userId="1d2a0290-1554-4a0f-b2ba-21af6bfea52f" providerId="ADAL" clId="{F02ED577-6080-0C4A-8EF4-F32453521CE5}" dt="2024-04-09T16:48:47.324" v="865" actId="478"/>
          <ac:cxnSpMkLst>
            <pc:docMk/>
            <pc:sldMk cId="3250075408" sldId="412"/>
            <ac:cxnSpMk id="15" creationId="{745E5587-08CA-AB60-DE13-EDEF792C77CB}"/>
          </ac:cxnSpMkLst>
        </pc:cxnChg>
        <pc:cxnChg chg="del mod">
          <ac:chgData name="Moumita Dutta" userId="1d2a0290-1554-4a0f-b2ba-21af6bfea52f" providerId="ADAL" clId="{F02ED577-6080-0C4A-8EF4-F32453521CE5}" dt="2024-04-09T16:48:47.324" v="865" actId="478"/>
          <ac:cxnSpMkLst>
            <pc:docMk/>
            <pc:sldMk cId="3250075408" sldId="412"/>
            <ac:cxnSpMk id="16" creationId="{414872B1-1A9C-7D09-622A-258222F3E483}"/>
          </ac:cxnSpMkLst>
        </pc:cxnChg>
        <pc:cxnChg chg="add mod">
          <ac:chgData name="Moumita Dutta" userId="1d2a0290-1554-4a0f-b2ba-21af6bfea52f" providerId="ADAL" clId="{F02ED577-6080-0C4A-8EF4-F32453521CE5}" dt="2024-04-09T16:51:02.752" v="937"/>
          <ac:cxnSpMkLst>
            <pc:docMk/>
            <pc:sldMk cId="3250075408" sldId="412"/>
            <ac:cxnSpMk id="18" creationId="{06285BD7-E6FA-6AED-5471-05DA2E9F68CA}"/>
          </ac:cxnSpMkLst>
        </pc:cxnChg>
        <pc:cxnChg chg="add mod">
          <ac:chgData name="Moumita Dutta" userId="1d2a0290-1554-4a0f-b2ba-21af6bfea52f" providerId="ADAL" clId="{F02ED577-6080-0C4A-8EF4-F32453521CE5}" dt="2024-04-09T16:51:02.752" v="937"/>
          <ac:cxnSpMkLst>
            <pc:docMk/>
            <pc:sldMk cId="3250075408" sldId="412"/>
            <ac:cxnSpMk id="19" creationId="{74CEB33E-082D-DD2B-D3AE-9F7DEFFA2FB3}"/>
          </ac:cxnSpMkLst>
        </pc:cxnChg>
      </pc:sldChg>
      <pc:sldChg chg="addSp delSp modSp add mod modAnim modNotesTx">
        <pc:chgData name="Moumita Dutta" userId="1d2a0290-1554-4a0f-b2ba-21af6bfea52f" providerId="ADAL" clId="{F02ED577-6080-0C4A-8EF4-F32453521CE5}" dt="2024-04-10T14:40:35.248" v="10738" actId="20577"/>
        <pc:sldMkLst>
          <pc:docMk/>
          <pc:sldMk cId="2889635179" sldId="413"/>
        </pc:sldMkLst>
        <pc:spChg chg="mod">
          <ac:chgData name="Moumita Dutta" userId="1d2a0290-1554-4a0f-b2ba-21af6bfea52f" providerId="ADAL" clId="{F02ED577-6080-0C4A-8EF4-F32453521CE5}" dt="2024-04-09T17:58:39.813" v="1924" actId="207"/>
          <ac:spMkLst>
            <pc:docMk/>
            <pc:sldMk cId="2889635179" sldId="413"/>
            <ac:spMk id="2" creationId="{9F1C1EC3-C08A-AF77-C357-15B7667BFF94}"/>
          </ac:spMkLst>
        </pc:spChg>
        <pc:spChg chg="mod">
          <ac:chgData name="Moumita Dutta" userId="1d2a0290-1554-4a0f-b2ba-21af6bfea52f" providerId="ADAL" clId="{F02ED577-6080-0C4A-8EF4-F32453521CE5}" dt="2024-04-09T16:51:18.816" v="964" actId="1035"/>
          <ac:spMkLst>
            <pc:docMk/>
            <pc:sldMk cId="2889635179" sldId="413"/>
            <ac:spMk id="7" creationId="{F77B5DBE-171E-F360-B46E-ACAAFF586FDE}"/>
          </ac:spMkLst>
        </pc:spChg>
        <pc:spChg chg="mod">
          <ac:chgData name="Moumita Dutta" userId="1d2a0290-1554-4a0f-b2ba-21af6bfea52f" providerId="ADAL" clId="{F02ED577-6080-0C4A-8EF4-F32453521CE5}" dt="2024-04-09T16:51:18.816" v="964" actId="1035"/>
          <ac:spMkLst>
            <pc:docMk/>
            <pc:sldMk cId="2889635179" sldId="413"/>
            <ac:spMk id="8" creationId="{AE67A290-1C32-FFE5-E4A5-93B9392E0D54}"/>
          </ac:spMkLst>
        </pc:spChg>
        <pc:spChg chg="add mod">
          <ac:chgData name="Moumita Dutta" userId="1d2a0290-1554-4a0f-b2ba-21af6bfea52f" providerId="ADAL" clId="{F02ED577-6080-0C4A-8EF4-F32453521CE5}" dt="2024-04-09T16:53:54.656" v="984" actId="20577"/>
          <ac:spMkLst>
            <pc:docMk/>
            <pc:sldMk cId="2889635179" sldId="413"/>
            <ac:spMk id="11" creationId="{1B6042FE-314F-A788-8DE8-B646F2CE4054}"/>
          </ac:spMkLst>
        </pc:spChg>
        <pc:spChg chg="add mod">
          <ac:chgData name="Moumita Dutta" userId="1d2a0290-1554-4a0f-b2ba-21af6bfea52f" providerId="ADAL" clId="{F02ED577-6080-0C4A-8EF4-F32453521CE5}" dt="2024-04-09T17:03:00.702" v="1078" actId="1076"/>
          <ac:spMkLst>
            <pc:docMk/>
            <pc:sldMk cId="2889635179" sldId="413"/>
            <ac:spMk id="21" creationId="{E14265B2-A340-9FC2-7D33-0964C8CC4AE0}"/>
          </ac:spMkLst>
        </pc:spChg>
        <pc:spChg chg="add mod">
          <ac:chgData name="Moumita Dutta" userId="1d2a0290-1554-4a0f-b2ba-21af6bfea52f" providerId="ADAL" clId="{F02ED577-6080-0C4A-8EF4-F32453521CE5}" dt="2024-04-09T17:05:01.101" v="1100" actId="20577"/>
          <ac:spMkLst>
            <pc:docMk/>
            <pc:sldMk cId="2889635179" sldId="413"/>
            <ac:spMk id="22" creationId="{832D43C7-2FAC-6403-C856-3B315B1C2D24}"/>
          </ac:spMkLst>
        </pc:spChg>
        <pc:spChg chg="add mod">
          <ac:chgData name="Moumita Dutta" userId="1d2a0290-1554-4a0f-b2ba-21af6bfea52f" providerId="ADAL" clId="{F02ED577-6080-0C4A-8EF4-F32453521CE5}" dt="2024-04-09T17:12:07.851" v="1546"/>
          <ac:spMkLst>
            <pc:docMk/>
            <pc:sldMk cId="2889635179" sldId="413"/>
            <ac:spMk id="23" creationId="{3EEB67AF-6C91-862A-E2FF-DA0F6D70730F}"/>
          </ac:spMkLst>
        </pc:spChg>
        <pc:graphicFrameChg chg="add del mod modGraphic">
          <ac:chgData name="Moumita Dutta" userId="1d2a0290-1554-4a0f-b2ba-21af6bfea52f" providerId="ADAL" clId="{F02ED577-6080-0C4A-8EF4-F32453521CE5}" dt="2024-04-09T16:57:40.960" v="997" actId="931"/>
          <ac:graphicFrameMkLst>
            <pc:docMk/>
            <pc:sldMk cId="2889635179" sldId="413"/>
            <ac:graphicFrameMk id="16" creationId="{A7AF1EEA-2243-AEB2-645D-27386CB5A46B}"/>
          </ac:graphicFrameMkLst>
        </pc:graphicFrameChg>
        <pc:picChg chg="add del mod">
          <ac:chgData name="Moumita Dutta" userId="1d2a0290-1554-4a0f-b2ba-21af6bfea52f" providerId="ADAL" clId="{F02ED577-6080-0C4A-8EF4-F32453521CE5}" dt="2024-04-09T16:55:54.887" v="986" actId="34307"/>
          <ac:picMkLst>
            <pc:docMk/>
            <pc:sldMk cId="2889635179" sldId="413"/>
            <ac:picMk id="12" creationId="{63443CDE-180B-BDAA-9BEB-CD37E8A235A7}"/>
          </ac:picMkLst>
        </pc:picChg>
        <pc:picChg chg="add mod">
          <ac:chgData name="Moumita Dutta" userId="1d2a0290-1554-4a0f-b2ba-21af6bfea52f" providerId="ADAL" clId="{F02ED577-6080-0C4A-8EF4-F32453521CE5}" dt="2024-04-09T17:01:26.819" v="1014" actId="27349"/>
          <ac:picMkLst>
            <pc:docMk/>
            <pc:sldMk cId="2889635179" sldId="413"/>
            <ac:picMk id="15" creationId="{6C778E3F-E443-E391-F0C7-DCBF661446A0}"/>
          </ac:picMkLst>
        </pc:picChg>
        <pc:picChg chg="add mod">
          <ac:chgData name="Moumita Dutta" userId="1d2a0290-1554-4a0f-b2ba-21af6bfea52f" providerId="ADAL" clId="{F02ED577-6080-0C4A-8EF4-F32453521CE5}" dt="2024-04-09T16:58:08.383" v="1006" actId="1076"/>
          <ac:picMkLst>
            <pc:docMk/>
            <pc:sldMk cId="2889635179" sldId="413"/>
            <ac:picMk id="18" creationId="{C200C1E1-DBDC-033F-DF09-35D796C7F910}"/>
          </ac:picMkLst>
        </pc:picChg>
        <pc:picChg chg="add mod">
          <ac:chgData name="Moumita Dutta" userId="1d2a0290-1554-4a0f-b2ba-21af6bfea52f" providerId="ADAL" clId="{F02ED577-6080-0C4A-8EF4-F32453521CE5}" dt="2024-04-09T17:02:41.524" v="1052" actId="207"/>
          <ac:picMkLst>
            <pc:docMk/>
            <pc:sldMk cId="2889635179" sldId="413"/>
            <ac:picMk id="20" creationId="{30DEBD5E-C37A-453F-0005-D1B002622DAC}"/>
          </ac:picMkLst>
        </pc:picChg>
        <pc:cxnChg chg="add mod">
          <ac:chgData name="Moumita Dutta" userId="1d2a0290-1554-4a0f-b2ba-21af6bfea52f" providerId="ADAL" clId="{F02ED577-6080-0C4A-8EF4-F32453521CE5}" dt="2024-04-09T16:57:59.582" v="1002" actId="1076"/>
          <ac:cxnSpMkLst>
            <pc:docMk/>
            <pc:sldMk cId="2889635179" sldId="413"/>
            <ac:cxnSpMk id="6" creationId="{6D89A673-37D7-8251-7863-25D208A15DEC}"/>
          </ac:cxnSpMkLst>
        </pc:cxnChg>
        <pc:cxnChg chg="mod">
          <ac:chgData name="Moumita Dutta" userId="1d2a0290-1554-4a0f-b2ba-21af6bfea52f" providerId="ADAL" clId="{F02ED577-6080-0C4A-8EF4-F32453521CE5}" dt="2024-04-09T16:51:25.524" v="966" actId="14100"/>
          <ac:cxnSpMkLst>
            <pc:docMk/>
            <pc:sldMk cId="2889635179" sldId="413"/>
            <ac:cxnSpMk id="9" creationId="{50921469-89A1-E4A2-9C9E-482AF6B61A22}"/>
          </ac:cxnSpMkLst>
        </pc:cxnChg>
        <pc:cxnChg chg="mod">
          <ac:chgData name="Moumita Dutta" userId="1d2a0290-1554-4a0f-b2ba-21af6bfea52f" providerId="ADAL" clId="{F02ED577-6080-0C4A-8EF4-F32453521CE5}" dt="2024-04-09T16:51:22.932" v="965" actId="14100"/>
          <ac:cxnSpMkLst>
            <pc:docMk/>
            <pc:sldMk cId="2889635179" sldId="413"/>
            <ac:cxnSpMk id="10" creationId="{B8FD65AF-5664-7897-39B0-000BFF94953D}"/>
          </ac:cxnSpMkLst>
        </pc:cxnChg>
      </pc:sldChg>
      <pc:sldChg chg="addSp delSp modSp add mod addAnim delAnim modAnim modNotesTx">
        <pc:chgData name="Moumita Dutta" userId="1d2a0290-1554-4a0f-b2ba-21af6bfea52f" providerId="ADAL" clId="{F02ED577-6080-0C4A-8EF4-F32453521CE5}" dt="2024-04-11T03:37:50.272" v="17298" actId="20577"/>
        <pc:sldMkLst>
          <pc:docMk/>
          <pc:sldMk cId="1704208592" sldId="414"/>
        </pc:sldMkLst>
        <pc:spChg chg="mod">
          <ac:chgData name="Moumita Dutta" userId="1d2a0290-1554-4a0f-b2ba-21af6bfea52f" providerId="ADAL" clId="{F02ED577-6080-0C4A-8EF4-F32453521CE5}" dt="2024-04-09T17:58:43.082" v="1925" actId="207"/>
          <ac:spMkLst>
            <pc:docMk/>
            <pc:sldMk cId="1704208592" sldId="414"/>
            <ac:spMk id="2" creationId="{9F1C1EC3-C08A-AF77-C357-15B7667BFF94}"/>
          </ac:spMkLst>
        </pc:spChg>
        <pc:spChg chg="add mod">
          <ac:chgData name="Moumita Dutta" userId="1d2a0290-1554-4a0f-b2ba-21af6bfea52f" providerId="ADAL" clId="{F02ED577-6080-0C4A-8EF4-F32453521CE5}" dt="2024-04-09T17:29:18.664" v="1635" actId="20577"/>
          <ac:spMkLst>
            <pc:docMk/>
            <pc:sldMk cId="1704208592" sldId="414"/>
            <ac:spMk id="4" creationId="{F19065F8-0F4D-E637-35C3-FF1EC0980422}"/>
          </ac:spMkLst>
        </pc:spChg>
        <pc:spChg chg="add mod">
          <ac:chgData name="Moumita Dutta" userId="1d2a0290-1554-4a0f-b2ba-21af6bfea52f" providerId="ADAL" clId="{F02ED577-6080-0C4A-8EF4-F32453521CE5}" dt="2024-04-09T17:29:20.982" v="1636" actId="20577"/>
          <ac:spMkLst>
            <pc:docMk/>
            <pc:sldMk cId="1704208592" sldId="414"/>
            <ac:spMk id="5" creationId="{9502B060-8307-6D72-14AB-EBCC25D41019}"/>
          </ac:spMkLst>
        </pc:spChg>
        <pc:spChg chg="add del">
          <ac:chgData name="Moumita Dutta" userId="1d2a0290-1554-4a0f-b2ba-21af6bfea52f" providerId="ADAL" clId="{F02ED577-6080-0C4A-8EF4-F32453521CE5}" dt="2024-04-09T17:23:37.786" v="1557" actId="478"/>
          <ac:spMkLst>
            <pc:docMk/>
            <pc:sldMk cId="1704208592" sldId="414"/>
            <ac:spMk id="7" creationId="{F77B5DBE-171E-F360-B46E-ACAAFF586FDE}"/>
          </ac:spMkLst>
        </pc:spChg>
        <pc:spChg chg="add del">
          <ac:chgData name="Moumita Dutta" userId="1d2a0290-1554-4a0f-b2ba-21af6bfea52f" providerId="ADAL" clId="{F02ED577-6080-0C4A-8EF4-F32453521CE5}" dt="2024-04-09T17:23:37.786" v="1557" actId="478"/>
          <ac:spMkLst>
            <pc:docMk/>
            <pc:sldMk cId="1704208592" sldId="414"/>
            <ac:spMk id="8" creationId="{AE67A290-1C32-FFE5-E4A5-93B9392E0D54}"/>
          </ac:spMkLst>
        </pc:spChg>
        <pc:spChg chg="mod">
          <ac:chgData name="Moumita Dutta" userId="1d2a0290-1554-4a0f-b2ba-21af6bfea52f" providerId="ADAL" clId="{F02ED577-6080-0C4A-8EF4-F32453521CE5}" dt="2024-04-09T17:23:46.952" v="1559" actId="1076"/>
          <ac:spMkLst>
            <pc:docMk/>
            <pc:sldMk cId="1704208592" sldId="414"/>
            <ac:spMk id="11" creationId="{1B6042FE-314F-A788-8DE8-B646F2CE4054}"/>
          </ac:spMkLst>
        </pc:spChg>
        <pc:spChg chg="add mod">
          <ac:chgData name="Moumita Dutta" userId="1d2a0290-1554-4a0f-b2ba-21af6bfea52f" providerId="ADAL" clId="{F02ED577-6080-0C4A-8EF4-F32453521CE5}" dt="2024-04-09T17:29:22.422" v="1637" actId="20577"/>
          <ac:spMkLst>
            <pc:docMk/>
            <pc:sldMk cId="1704208592" sldId="414"/>
            <ac:spMk id="18" creationId="{B7771896-072F-DBEF-829F-A11B227EBB37}"/>
          </ac:spMkLst>
        </pc:spChg>
        <pc:spChg chg="add del">
          <ac:chgData name="Moumita Dutta" userId="1d2a0290-1554-4a0f-b2ba-21af6bfea52f" providerId="ADAL" clId="{F02ED577-6080-0C4A-8EF4-F32453521CE5}" dt="2024-04-09T17:23:37.786" v="1557" actId="478"/>
          <ac:spMkLst>
            <pc:docMk/>
            <pc:sldMk cId="1704208592" sldId="414"/>
            <ac:spMk id="21" creationId="{E14265B2-A340-9FC2-7D33-0964C8CC4AE0}"/>
          </ac:spMkLst>
        </pc:spChg>
        <pc:spChg chg="add del">
          <ac:chgData name="Moumita Dutta" userId="1d2a0290-1554-4a0f-b2ba-21af6bfea52f" providerId="ADAL" clId="{F02ED577-6080-0C4A-8EF4-F32453521CE5}" dt="2024-04-09T17:23:37.786" v="1557" actId="478"/>
          <ac:spMkLst>
            <pc:docMk/>
            <pc:sldMk cId="1704208592" sldId="414"/>
            <ac:spMk id="22" creationId="{832D43C7-2FAC-6403-C856-3B315B1C2D24}"/>
          </ac:spMkLst>
        </pc:spChg>
        <pc:spChg chg="add mod">
          <ac:chgData name="Moumita Dutta" userId="1d2a0290-1554-4a0f-b2ba-21af6bfea52f" providerId="ADAL" clId="{F02ED577-6080-0C4A-8EF4-F32453521CE5}" dt="2024-04-09T17:29:23.757" v="1638" actId="20577"/>
          <ac:spMkLst>
            <pc:docMk/>
            <pc:sldMk cId="1704208592" sldId="414"/>
            <ac:spMk id="26" creationId="{CAA14771-54B4-632C-A65C-0B9513996460}"/>
          </ac:spMkLst>
        </pc:spChg>
        <pc:spChg chg="add mod">
          <ac:chgData name="Moumita Dutta" userId="1d2a0290-1554-4a0f-b2ba-21af6bfea52f" providerId="ADAL" clId="{F02ED577-6080-0C4A-8EF4-F32453521CE5}" dt="2024-04-09T17:27:04.542" v="1608" actId="1076"/>
          <ac:spMkLst>
            <pc:docMk/>
            <pc:sldMk cId="1704208592" sldId="414"/>
            <ac:spMk id="30" creationId="{7F2C7E48-038B-BCE5-817C-DB46F2413D75}"/>
          </ac:spMkLst>
        </pc:spChg>
        <pc:spChg chg="add mod">
          <ac:chgData name="Moumita Dutta" userId="1d2a0290-1554-4a0f-b2ba-21af6bfea52f" providerId="ADAL" clId="{F02ED577-6080-0C4A-8EF4-F32453521CE5}" dt="2024-04-09T17:33:25.605" v="1716" actId="14100"/>
          <ac:spMkLst>
            <pc:docMk/>
            <pc:sldMk cId="1704208592" sldId="414"/>
            <ac:spMk id="45" creationId="{98CD3B91-896D-9007-D1A8-791C842DEEFC}"/>
          </ac:spMkLst>
        </pc:spChg>
        <pc:picChg chg="add del">
          <ac:chgData name="Moumita Dutta" userId="1d2a0290-1554-4a0f-b2ba-21af6bfea52f" providerId="ADAL" clId="{F02ED577-6080-0C4A-8EF4-F32453521CE5}" dt="2024-04-09T17:23:37.786" v="1557" actId="478"/>
          <ac:picMkLst>
            <pc:docMk/>
            <pc:sldMk cId="1704208592" sldId="414"/>
            <ac:picMk id="15" creationId="{6C778E3F-E443-E391-F0C7-DCBF661446A0}"/>
          </ac:picMkLst>
        </pc:picChg>
        <pc:picChg chg="add del">
          <ac:chgData name="Moumita Dutta" userId="1d2a0290-1554-4a0f-b2ba-21af6bfea52f" providerId="ADAL" clId="{F02ED577-6080-0C4A-8EF4-F32453521CE5}" dt="2024-04-09T17:23:37.786" v="1557" actId="478"/>
          <ac:picMkLst>
            <pc:docMk/>
            <pc:sldMk cId="1704208592" sldId="414"/>
            <ac:picMk id="20" creationId="{30DEBD5E-C37A-453F-0005-D1B002622DAC}"/>
          </ac:picMkLst>
        </pc:picChg>
        <pc:picChg chg="add mod">
          <ac:chgData name="Moumita Dutta" userId="1d2a0290-1554-4a0f-b2ba-21af6bfea52f" providerId="ADAL" clId="{F02ED577-6080-0C4A-8EF4-F32453521CE5}" dt="2024-04-09T17:35:06.704" v="1725" actId="207"/>
          <ac:picMkLst>
            <pc:docMk/>
            <pc:sldMk cId="1704208592" sldId="414"/>
            <ac:picMk id="31" creationId="{BA9C1B6F-3488-F193-0871-A8545C1493B3}"/>
          </ac:picMkLst>
        </pc:picChg>
        <pc:picChg chg="add mod">
          <ac:chgData name="Moumita Dutta" userId="1d2a0290-1554-4a0f-b2ba-21af6bfea52f" providerId="ADAL" clId="{F02ED577-6080-0C4A-8EF4-F32453521CE5}" dt="2024-04-09T17:35:06.704" v="1725" actId="207"/>
          <ac:picMkLst>
            <pc:docMk/>
            <pc:sldMk cId="1704208592" sldId="414"/>
            <ac:picMk id="32" creationId="{46C6901F-9DF9-658A-4358-A61D7033EC79}"/>
          </ac:picMkLst>
        </pc:picChg>
        <pc:picChg chg="add mod">
          <ac:chgData name="Moumita Dutta" userId="1d2a0290-1554-4a0f-b2ba-21af6bfea52f" providerId="ADAL" clId="{F02ED577-6080-0C4A-8EF4-F32453521CE5}" dt="2024-04-09T17:35:06.704" v="1725" actId="207"/>
          <ac:picMkLst>
            <pc:docMk/>
            <pc:sldMk cId="1704208592" sldId="414"/>
            <ac:picMk id="33" creationId="{5FAF3F35-FA86-AB6D-A801-8D1671C0A35C}"/>
          </ac:picMkLst>
        </pc:picChg>
        <pc:picChg chg="add mod">
          <ac:chgData name="Moumita Dutta" userId="1d2a0290-1554-4a0f-b2ba-21af6bfea52f" providerId="ADAL" clId="{F02ED577-6080-0C4A-8EF4-F32453521CE5}" dt="2024-04-09T17:35:06.704" v="1725" actId="207"/>
          <ac:picMkLst>
            <pc:docMk/>
            <pc:sldMk cId="1704208592" sldId="414"/>
            <ac:picMk id="34" creationId="{82A5E4BC-B98B-757D-8980-8B4825FBAF14}"/>
          </ac:picMkLst>
        </pc:picChg>
        <pc:picChg chg="add mod">
          <ac:chgData name="Moumita Dutta" userId="1d2a0290-1554-4a0f-b2ba-21af6bfea52f" providerId="ADAL" clId="{F02ED577-6080-0C4A-8EF4-F32453521CE5}" dt="2024-04-09T17:38:23.739" v="1748" actId="1076"/>
          <ac:picMkLst>
            <pc:docMk/>
            <pc:sldMk cId="1704208592" sldId="414"/>
            <ac:picMk id="48" creationId="{76188FD0-4B78-A128-A2A7-E561A9D7E920}"/>
          </ac:picMkLst>
        </pc:picChg>
        <pc:picChg chg="add del mod">
          <ac:chgData name="Moumita Dutta" userId="1d2a0290-1554-4a0f-b2ba-21af6bfea52f" providerId="ADAL" clId="{F02ED577-6080-0C4A-8EF4-F32453521CE5}" dt="2024-04-09T17:39:24.247" v="1757" actId="1076"/>
          <ac:picMkLst>
            <pc:docMk/>
            <pc:sldMk cId="1704208592" sldId="414"/>
            <ac:picMk id="50" creationId="{72DAB4AC-0A0F-2DF1-F5D7-68D2A2E1E2FC}"/>
          </ac:picMkLst>
        </pc:picChg>
        <pc:cxnChg chg="add del mod">
          <ac:chgData name="Moumita Dutta" userId="1d2a0290-1554-4a0f-b2ba-21af6bfea52f" providerId="ADAL" clId="{F02ED577-6080-0C4A-8EF4-F32453521CE5}" dt="2024-04-09T17:23:43.046" v="1558" actId="14100"/>
          <ac:cxnSpMkLst>
            <pc:docMk/>
            <pc:sldMk cId="1704208592" sldId="414"/>
            <ac:cxnSpMk id="6" creationId="{6D89A673-37D7-8251-7863-25D208A15DEC}"/>
          </ac:cxnSpMkLst>
        </pc:cxnChg>
        <pc:cxnChg chg="add del mod">
          <ac:chgData name="Moumita Dutta" userId="1d2a0290-1554-4a0f-b2ba-21af6bfea52f" providerId="ADAL" clId="{F02ED577-6080-0C4A-8EF4-F32453521CE5}" dt="2024-04-09T17:23:37.786" v="1557" actId="478"/>
          <ac:cxnSpMkLst>
            <pc:docMk/>
            <pc:sldMk cId="1704208592" sldId="414"/>
            <ac:cxnSpMk id="9" creationId="{50921469-89A1-E4A2-9C9E-482AF6B61A22}"/>
          </ac:cxnSpMkLst>
        </pc:cxnChg>
        <pc:cxnChg chg="del mod">
          <ac:chgData name="Moumita Dutta" userId="1d2a0290-1554-4a0f-b2ba-21af6bfea52f" providerId="ADAL" clId="{F02ED577-6080-0C4A-8EF4-F32453521CE5}" dt="2024-04-09T17:23:37.786" v="1557" actId="478"/>
          <ac:cxnSpMkLst>
            <pc:docMk/>
            <pc:sldMk cId="1704208592" sldId="414"/>
            <ac:cxnSpMk id="10" creationId="{B8FD65AF-5664-7897-39B0-000BFF94953D}"/>
          </ac:cxnSpMkLst>
        </pc:cxnChg>
        <pc:cxnChg chg="add mod">
          <ac:chgData name="Moumita Dutta" userId="1d2a0290-1554-4a0f-b2ba-21af6bfea52f" providerId="ADAL" clId="{F02ED577-6080-0C4A-8EF4-F32453521CE5}" dt="2024-04-09T17:26:36.098" v="1591" actId="1076"/>
          <ac:cxnSpMkLst>
            <pc:docMk/>
            <pc:sldMk cId="1704208592" sldId="414"/>
            <ac:cxnSpMk id="12" creationId="{3C898E25-31D4-165F-6889-0EBF42221DB4}"/>
          </ac:cxnSpMkLst>
        </pc:cxnChg>
        <pc:cxnChg chg="add mod">
          <ac:chgData name="Moumita Dutta" userId="1d2a0290-1554-4a0f-b2ba-21af6bfea52f" providerId="ADAL" clId="{F02ED577-6080-0C4A-8EF4-F32453521CE5}" dt="2024-04-09T17:26:22.200" v="1587" actId="14100"/>
          <ac:cxnSpMkLst>
            <pc:docMk/>
            <pc:sldMk cId="1704208592" sldId="414"/>
            <ac:cxnSpMk id="19" creationId="{5D2FDFA9-C68A-40C9-1389-79FC4D689E67}"/>
          </ac:cxnSpMkLst>
        </pc:cxnChg>
        <pc:cxnChg chg="add mod">
          <ac:chgData name="Moumita Dutta" userId="1d2a0290-1554-4a0f-b2ba-21af6bfea52f" providerId="ADAL" clId="{F02ED577-6080-0C4A-8EF4-F32453521CE5}" dt="2024-04-09T17:29:40.908" v="1639" actId="14100"/>
          <ac:cxnSpMkLst>
            <pc:docMk/>
            <pc:sldMk cId="1704208592" sldId="414"/>
            <ac:cxnSpMk id="27" creationId="{8D180B6B-0389-FD5A-2348-E26CD2E6E92A}"/>
          </ac:cxnSpMkLst>
        </pc:cxnChg>
        <pc:cxnChg chg="add mod">
          <ac:chgData name="Moumita Dutta" userId="1d2a0290-1554-4a0f-b2ba-21af6bfea52f" providerId="ADAL" clId="{F02ED577-6080-0C4A-8EF4-F32453521CE5}" dt="2024-04-09T17:26:42.578" v="1594"/>
          <ac:cxnSpMkLst>
            <pc:docMk/>
            <pc:sldMk cId="1704208592" sldId="414"/>
            <ac:cxnSpMk id="28" creationId="{9D482FF4-FC4C-94FE-9560-AFC07175E3C7}"/>
          </ac:cxnSpMkLst>
        </pc:cxnChg>
        <pc:cxnChg chg="add mod">
          <ac:chgData name="Moumita Dutta" userId="1d2a0290-1554-4a0f-b2ba-21af6bfea52f" providerId="ADAL" clId="{F02ED577-6080-0C4A-8EF4-F32453521CE5}" dt="2024-04-09T17:26:47.587" v="1596" actId="1076"/>
          <ac:cxnSpMkLst>
            <pc:docMk/>
            <pc:sldMk cId="1704208592" sldId="414"/>
            <ac:cxnSpMk id="29" creationId="{04749BC8-C6B4-508B-FE3D-BE5DE81D6CDE}"/>
          </ac:cxnSpMkLst>
        </pc:cxnChg>
        <pc:cxnChg chg="add mod">
          <ac:chgData name="Moumita Dutta" userId="1d2a0290-1554-4a0f-b2ba-21af6bfea52f" providerId="ADAL" clId="{F02ED577-6080-0C4A-8EF4-F32453521CE5}" dt="2024-04-09T17:31:46.589" v="1690" actId="1076"/>
          <ac:cxnSpMkLst>
            <pc:docMk/>
            <pc:sldMk cId="1704208592" sldId="414"/>
            <ac:cxnSpMk id="36" creationId="{1FE27B02-A968-8FE5-5FC6-F5894EF527FD}"/>
          </ac:cxnSpMkLst>
        </pc:cxnChg>
        <pc:cxnChg chg="add mod">
          <ac:chgData name="Moumita Dutta" userId="1d2a0290-1554-4a0f-b2ba-21af6bfea52f" providerId="ADAL" clId="{F02ED577-6080-0C4A-8EF4-F32453521CE5}" dt="2024-04-09T17:31:29.345" v="1688" actId="1076"/>
          <ac:cxnSpMkLst>
            <pc:docMk/>
            <pc:sldMk cId="1704208592" sldId="414"/>
            <ac:cxnSpMk id="41" creationId="{306ADC34-8F1A-396D-066E-33915259769C}"/>
          </ac:cxnSpMkLst>
        </pc:cxnChg>
        <pc:cxnChg chg="add mod">
          <ac:chgData name="Moumita Dutta" userId="1d2a0290-1554-4a0f-b2ba-21af6bfea52f" providerId="ADAL" clId="{F02ED577-6080-0C4A-8EF4-F32453521CE5}" dt="2024-04-09T17:31:18.302" v="1684" actId="1076"/>
          <ac:cxnSpMkLst>
            <pc:docMk/>
            <pc:sldMk cId="1704208592" sldId="414"/>
            <ac:cxnSpMk id="42" creationId="{FF19893B-23AC-CF32-3A65-CAFA7B69C5B1}"/>
          </ac:cxnSpMkLst>
        </pc:cxnChg>
        <pc:cxnChg chg="add mod">
          <ac:chgData name="Moumita Dutta" userId="1d2a0290-1554-4a0f-b2ba-21af6bfea52f" providerId="ADAL" clId="{F02ED577-6080-0C4A-8EF4-F32453521CE5}" dt="2024-04-09T17:31:42.375" v="1689" actId="1076"/>
          <ac:cxnSpMkLst>
            <pc:docMk/>
            <pc:sldMk cId="1704208592" sldId="414"/>
            <ac:cxnSpMk id="43" creationId="{D74C0B9B-8361-6FEB-B3B2-6DBE22F5D206}"/>
          </ac:cxnSpMkLst>
        </pc:cxnChg>
        <pc:cxnChg chg="add mod">
          <ac:chgData name="Moumita Dutta" userId="1d2a0290-1554-4a0f-b2ba-21af6bfea52f" providerId="ADAL" clId="{F02ED577-6080-0C4A-8EF4-F32453521CE5}" dt="2024-04-09T17:32:13.614" v="1693" actId="1076"/>
          <ac:cxnSpMkLst>
            <pc:docMk/>
            <pc:sldMk cId="1704208592" sldId="414"/>
            <ac:cxnSpMk id="44" creationId="{1F45F66F-9BF5-77BE-93A8-A3858E0B9014}"/>
          </ac:cxnSpMkLst>
        </pc:cxnChg>
        <pc:cxnChg chg="add mod">
          <ac:chgData name="Moumita Dutta" userId="1d2a0290-1554-4a0f-b2ba-21af6bfea52f" providerId="ADAL" clId="{F02ED577-6080-0C4A-8EF4-F32453521CE5}" dt="2024-04-09T17:35:10.746" v="1726"/>
          <ac:cxnSpMkLst>
            <pc:docMk/>
            <pc:sldMk cId="1704208592" sldId="414"/>
            <ac:cxnSpMk id="46" creationId="{7D4D5B5D-E916-19DE-3B9B-E210DB402A31}"/>
          </ac:cxnSpMkLst>
        </pc:cxnChg>
      </pc:sldChg>
      <pc:sldChg chg="addSp delSp modSp add mod delAnim modAnim modNotesTx">
        <pc:chgData name="Moumita Dutta" userId="1d2a0290-1554-4a0f-b2ba-21af6bfea52f" providerId="ADAL" clId="{F02ED577-6080-0C4A-8EF4-F32453521CE5}" dt="2024-04-11T03:38:55.949" v="17319" actId="20577"/>
        <pc:sldMkLst>
          <pc:docMk/>
          <pc:sldMk cId="3388312538" sldId="415"/>
        </pc:sldMkLst>
        <pc:spChg chg="mod">
          <ac:chgData name="Moumita Dutta" userId="1d2a0290-1554-4a0f-b2ba-21af6bfea52f" providerId="ADAL" clId="{F02ED577-6080-0C4A-8EF4-F32453521CE5}" dt="2024-04-09T17:58:46.021" v="1926" actId="207"/>
          <ac:spMkLst>
            <pc:docMk/>
            <pc:sldMk cId="3388312538" sldId="415"/>
            <ac:spMk id="2" creationId="{9F1C1EC3-C08A-AF77-C357-15B7667BFF94}"/>
          </ac:spMkLst>
        </pc:spChg>
        <pc:spChg chg="mod">
          <ac:chgData name="Moumita Dutta" userId="1d2a0290-1554-4a0f-b2ba-21af6bfea52f" providerId="ADAL" clId="{F02ED577-6080-0C4A-8EF4-F32453521CE5}" dt="2024-04-09T17:36:15.387" v="1731" actId="1076"/>
          <ac:spMkLst>
            <pc:docMk/>
            <pc:sldMk cId="3388312538" sldId="415"/>
            <ac:spMk id="11" creationId="{1B6042FE-314F-A788-8DE8-B646F2CE4054}"/>
          </ac:spMkLst>
        </pc:spChg>
        <pc:spChg chg="add mod">
          <ac:chgData name="Moumita Dutta" userId="1d2a0290-1554-4a0f-b2ba-21af6bfea52f" providerId="ADAL" clId="{F02ED577-6080-0C4A-8EF4-F32453521CE5}" dt="2024-04-09T17:43:44.351" v="1830" actId="207"/>
          <ac:spMkLst>
            <pc:docMk/>
            <pc:sldMk cId="3388312538" sldId="415"/>
            <ac:spMk id="25" creationId="{5BC289BD-47DD-D046-B0DE-E52895D71B6C}"/>
          </ac:spMkLst>
        </pc:spChg>
        <pc:spChg chg="mod">
          <ac:chgData name="Moumita Dutta" userId="1d2a0290-1554-4a0f-b2ba-21af6bfea52f" providerId="ADAL" clId="{F02ED577-6080-0C4A-8EF4-F32453521CE5}" dt="2024-04-09T17:36:57.674" v="1740" actId="20577"/>
          <ac:spMkLst>
            <pc:docMk/>
            <pc:sldMk cId="3388312538" sldId="415"/>
            <ac:spMk id="45" creationId="{98CD3B91-896D-9007-D1A8-791C842DEEFC}"/>
          </ac:spMkLst>
        </pc:spChg>
        <pc:picChg chg="add mod">
          <ac:chgData name="Moumita Dutta" userId="1d2a0290-1554-4a0f-b2ba-21af6bfea52f" providerId="ADAL" clId="{F02ED577-6080-0C4A-8EF4-F32453521CE5}" dt="2024-04-09T17:36:22.912" v="1733" actId="1076"/>
          <ac:picMkLst>
            <pc:docMk/>
            <pc:sldMk cId="3388312538" sldId="415"/>
            <ac:picMk id="7" creationId="{749531C2-A8E2-52C0-AA01-9EEB5C74D8C7}"/>
          </ac:picMkLst>
        </pc:picChg>
        <pc:picChg chg="add mod">
          <ac:chgData name="Moumita Dutta" userId="1d2a0290-1554-4a0f-b2ba-21af6bfea52f" providerId="ADAL" clId="{F02ED577-6080-0C4A-8EF4-F32453521CE5}" dt="2024-04-09T17:36:12.145" v="1729" actId="931"/>
          <ac:picMkLst>
            <pc:docMk/>
            <pc:sldMk cId="3388312538" sldId="415"/>
            <ac:picMk id="9" creationId="{EE475814-D964-C4C7-B3B4-71413C36FD39}"/>
          </ac:picMkLst>
        </pc:picChg>
        <pc:picChg chg="add del mod">
          <ac:chgData name="Moumita Dutta" userId="1d2a0290-1554-4a0f-b2ba-21af6bfea52f" providerId="ADAL" clId="{F02ED577-6080-0C4A-8EF4-F32453521CE5}" dt="2024-04-09T17:39:48.561" v="1763" actId="478"/>
          <ac:picMkLst>
            <pc:docMk/>
            <pc:sldMk cId="3388312538" sldId="415"/>
            <ac:picMk id="14" creationId="{87190DB5-3BCF-6799-1EFA-6B9839270CC1}"/>
          </ac:picMkLst>
        </pc:picChg>
        <pc:picChg chg="add del mod">
          <ac:chgData name="Moumita Dutta" userId="1d2a0290-1554-4a0f-b2ba-21af6bfea52f" providerId="ADAL" clId="{F02ED577-6080-0C4A-8EF4-F32453521CE5}" dt="2024-04-09T17:40:09.145" v="1768" actId="478"/>
          <ac:picMkLst>
            <pc:docMk/>
            <pc:sldMk cId="3388312538" sldId="415"/>
            <ac:picMk id="16" creationId="{FFB540CB-94DE-1FAC-3AED-FCB659592A6B}"/>
          </ac:picMkLst>
        </pc:picChg>
        <pc:picChg chg="add del mod">
          <ac:chgData name="Moumita Dutta" userId="1d2a0290-1554-4a0f-b2ba-21af6bfea52f" providerId="ADAL" clId="{F02ED577-6080-0C4A-8EF4-F32453521CE5}" dt="2024-04-09T17:40:23.768" v="1773" actId="478"/>
          <ac:picMkLst>
            <pc:docMk/>
            <pc:sldMk cId="3388312538" sldId="415"/>
            <ac:picMk id="20" creationId="{AAB8A0D2-3583-EF6A-BD62-C25CA3A3BEEF}"/>
          </ac:picMkLst>
        </pc:picChg>
        <pc:picChg chg="add mod">
          <ac:chgData name="Moumita Dutta" userId="1d2a0290-1554-4a0f-b2ba-21af6bfea52f" providerId="ADAL" clId="{F02ED577-6080-0C4A-8EF4-F32453521CE5}" dt="2024-04-09T17:40:26.312" v="1774" actId="207"/>
          <ac:picMkLst>
            <pc:docMk/>
            <pc:sldMk cId="3388312538" sldId="415"/>
            <ac:picMk id="22" creationId="{2360D5D3-6463-5324-68A1-31B23434226C}"/>
          </ac:picMkLst>
        </pc:picChg>
        <pc:picChg chg="add mod">
          <ac:chgData name="Moumita Dutta" userId="1d2a0290-1554-4a0f-b2ba-21af6bfea52f" providerId="ADAL" clId="{F02ED577-6080-0C4A-8EF4-F32453521CE5}" dt="2024-04-09T17:42:10.100" v="1782"/>
          <ac:picMkLst>
            <pc:docMk/>
            <pc:sldMk cId="3388312538" sldId="415"/>
            <ac:picMk id="24" creationId="{CC52BE12-3EEC-F1EB-2003-84BBA1760795}"/>
          </ac:picMkLst>
        </pc:picChg>
        <pc:picChg chg="mod">
          <ac:chgData name="Moumita Dutta" userId="1d2a0290-1554-4a0f-b2ba-21af6bfea52f" providerId="ADAL" clId="{F02ED577-6080-0C4A-8EF4-F32453521CE5}" dt="2024-04-09T17:41:17.779" v="1776" actId="207"/>
          <ac:picMkLst>
            <pc:docMk/>
            <pc:sldMk cId="3388312538" sldId="415"/>
            <ac:picMk id="31" creationId="{BA9C1B6F-3488-F193-0871-A8545C1493B3}"/>
          </ac:picMkLst>
        </pc:picChg>
        <pc:picChg chg="mod">
          <ac:chgData name="Moumita Dutta" userId="1d2a0290-1554-4a0f-b2ba-21af6bfea52f" providerId="ADAL" clId="{F02ED577-6080-0C4A-8EF4-F32453521CE5}" dt="2024-04-09T17:41:17.779" v="1776" actId="207"/>
          <ac:picMkLst>
            <pc:docMk/>
            <pc:sldMk cId="3388312538" sldId="415"/>
            <ac:picMk id="32" creationId="{46C6901F-9DF9-658A-4358-A61D7033EC79}"/>
          </ac:picMkLst>
        </pc:picChg>
        <pc:picChg chg="mod">
          <ac:chgData name="Moumita Dutta" userId="1d2a0290-1554-4a0f-b2ba-21af6bfea52f" providerId="ADAL" clId="{F02ED577-6080-0C4A-8EF4-F32453521CE5}" dt="2024-04-09T17:41:31.558" v="1778" actId="207"/>
          <ac:picMkLst>
            <pc:docMk/>
            <pc:sldMk cId="3388312538" sldId="415"/>
            <ac:picMk id="33" creationId="{5FAF3F35-FA86-AB6D-A801-8D1671C0A35C}"/>
          </ac:picMkLst>
        </pc:picChg>
        <pc:picChg chg="mod">
          <ac:chgData name="Moumita Dutta" userId="1d2a0290-1554-4a0f-b2ba-21af6bfea52f" providerId="ADAL" clId="{F02ED577-6080-0C4A-8EF4-F32453521CE5}" dt="2024-04-09T17:41:17.779" v="1776" actId="207"/>
          <ac:picMkLst>
            <pc:docMk/>
            <pc:sldMk cId="3388312538" sldId="415"/>
            <ac:picMk id="34" creationId="{82A5E4BC-B98B-757D-8980-8B4825FBAF14}"/>
          </ac:picMkLst>
        </pc:picChg>
      </pc:sldChg>
      <pc:sldChg chg="addSp modSp add mod modAnim modNotesTx">
        <pc:chgData name="Moumita Dutta" userId="1d2a0290-1554-4a0f-b2ba-21af6bfea52f" providerId="ADAL" clId="{F02ED577-6080-0C4A-8EF4-F32453521CE5}" dt="2024-04-10T14:45:01.026" v="10778" actId="20577"/>
        <pc:sldMkLst>
          <pc:docMk/>
          <pc:sldMk cId="2147906428" sldId="416"/>
        </pc:sldMkLst>
        <pc:spChg chg="mod">
          <ac:chgData name="Moumita Dutta" userId="1d2a0290-1554-4a0f-b2ba-21af6bfea52f" providerId="ADAL" clId="{F02ED577-6080-0C4A-8EF4-F32453521CE5}" dt="2024-04-09T17:58:49.775" v="1927" actId="207"/>
          <ac:spMkLst>
            <pc:docMk/>
            <pc:sldMk cId="2147906428" sldId="416"/>
            <ac:spMk id="2" creationId="{9F1C1EC3-C08A-AF77-C357-15B7667BFF94}"/>
          </ac:spMkLst>
        </pc:spChg>
        <pc:picChg chg="add mod">
          <ac:chgData name="Moumita Dutta" userId="1d2a0290-1554-4a0f-b2ba-21af6bfea52f" providerId="ADAL" clId="{F02ED577-6080-0C4A-8EF4-F32453521CE5}" dt="2024-04-09T17:42:14.155" v="1784"/>
          <ac:picMkLst>
            <pc:docMk/>
            <pc:sldMk cId="2147906428" sldId="416"/>
            <ac:picMk id="3" creationId="{E030B105-73F2-5CD6-D797-B439CDC0AF15}"/>
          </ac:picMkLst>
        </pc:picChg>
        <pc:picChg chg="mod">
          <ac:chgData name="Moumita Dutta" userId="1d2a0290-1554-4a0f-b2ba-21af6bfea52f" providerId="ADAL" clId="{F02ED577-6080-0C4A-8EF4-F32453521CE5}" dt="2024-04-09T17:41:58.893" v="1780" actId="207"/>
          <ac:picMkLst>
            <pc:docMk/>
            <pc:sldMk cId="2147906428" sldId="416"/>
            <ac:picMk id="31" creationId="{BA9C1B6F-3488-F193-0871-A8545C1493B3}"/>
          </ac:picMkLst>
        </pc:picChg>
        <pc:picChg chg="mod">
          <ac:chgData name="Moumita Dutta" userId="1d2a0290-1554-4a0f-b2ba-21af6bfea52f" providerId="ADAL" clId="{F02ED577-6080-0C4A-8EF4-F32453521CE5}" dt="2024-04-09T17:42:04.101" v="1781" actId="207"/>
          <ac:picMkLst>
            <pc:docMk/>
            <pc:sldMk cId="2147906428" sldId="416"/>
            <ac:picMk id="32" creationId="{46C6901F-9DF9-658A-4358-A61D7033EC79}"/>
          </ac:picMkLst>
        </pc:picChg>
        <pc:picChg chg="mod">
          <ac:chgData name="Moumita Dutta" userId="1d2a0290-1554-4a0f-b2ba-21af6bfea52f" providerId="ADAL" clId="{F02ED577-6080-0C4A-8EF4-F32453521CE5}" dt="2024-04-09T17:41:58.893" v="1780" actId="207"/>
          <ac:picMkLst>
            <pc:docMk/>
            <pc:sldMk cId="2147906428" sldId="416"/>
            <ac:picMk id="33" creationId="{5FAF3F35-FA86-AB6D-A801-8D1671C0A35C}"/>
          </ac:picMkLst>
        </pc:picChg>
        <pc:picChg chg="mod">
          <ac:chgData name="Moumita Dutta" userId="1d2a0290-1554-4a0f-b2ba-21af6bfea52f" providerId="ADAL" clId="{F02ED577-6080-0C4A-8EF4-F32453521CE5}" dt="2024-04-09T17:41:58.893" v="1780" actId="207"/>
          <ac:picMkLst>
            <pc:docMk/>
            <pc:sldMk cId="2147906428" sldId="416"/>
            <ac:picMk id="34" creationId="{82A5E4BC-B98B-757D-8980-8B4825FBAF14}"/>
          </ac:picMkLst>
        </pc:picChg>
      </pc:sldChg>
      <pc:sldChg chg="addSp delSp modSp add mod delAnim modAnim modNotesTx">
        <pc:chgData name="Moumita Dutta" userId="1d2a0290-1554-4a0f-b2ba-21af6bfea52f" providerId="ADAL" clId="{F02ED577-6080-0C4A-8EF4-F32453521CE5}" dt="2024-04-10T14:59:33.164" v="11587" actId="20577"/>
        <pc:sldMkLst>
          <pc:docMk/>
          <pc:sldMk cId="1307968757" sldId="417"/>
        </pc:sldMkLst>
        <pc:spChg chg="mod">
          <ac:chgData name="Moumita Dutta" userId="1d2a0290-1554-4a0f-b2ba-21af6bfea52f" providerId="ADAL" clId="{F02ED577-6080-0C4A-8EF4-F32453521CE5}" dt="2024-04-09T18:00:51.205" v="1946" actId="207"/>
          <ac:spMkLst>
            <pc:docMk/>
            <pc:sldMk cId="1307968757" sldId="417"/>
            <ac:spMk id="2" creationId="{9F1C1EC3-C08A-AF77-C357-15B7667BFF94}"/>
          </ac:spMkLst>
        </pc:spChg>
        <pc:spChg chg="add del mod">
          <ac:chgData name="Moumita Dutta" userId="1d2a0290-1554-4a0f-b2ba-21af6bfea52f" providerId="ADAL" clId="{F02ED577-6080-0C4A-8EF4-F32453521CE5}" dt="2024-04-09T18:02:38.528" v="2007" actId="478"/>
          <ac:spMkLst>
            <pc:docMk/>
            <pc:sldMk cId="1307968757" sldId="417"/>
            <ac:spMk id="4" creationId="{5BF2060B-03EF-8159-5FFC-737347A90151}"/>
          </ac:spMkLst>
        </pc:spChg>
        <pc:spChg chg="add del mod">
          <ac:chgData name="Moumita Dutta" userId="1d2a0290-1554-4a0f-b2ba-21af6bfea52f" providerId="ADAL" clId="{F02ED577-6080-0C4A-8EF4-F32453521CE5}" dt="2024-04-09T18:02:38.528" v="2007" actId="478"/>
          <ac:spMkLst>
            <pc:docMk/>
            <pc:sldMk cId="1307968757" sldId="417"/>
            <ac:spMk id="6" creationId="{045A5F48-B699-0E22-CF31-40DBDB613FEA}"/>
          </ac:spMkLst>
        </pc:spChg>
        <pc:spChg chg="add del mod">
          <ac:chgData name="Moumita Dutta" userId="1d2a0290-1554-4a0f-b2ba-21af6bfea52f" providerId="ADAL" clId="{F02ED577-6080-0C4A-8EF4-F32453521CE5}" dt="2024-04-09T18:02:38.528" v="2007" actId="478"/>
          <ac:spMkLst>
            <pc:docMk/>
            <pc:sldMk cId="1307968757" sldId="417"/>
            <ac:spMk id="7" creationId="{A20988E3-D47B-C93F-A958-A02BEFA55F16}"/>
          </ac:spMkLst>
        </pc:spChg>
        <pc:spChg chg="add del mod">
          <ac:chgData name="Moumita Dutta" userId="1d2a0290-1554-4a0f-b2ba-21af6bfea52f" providerId="ADAL" clId="{F02ED577-6080-0C4A-8EF4-F32453521CE5}" dt="2024-04-09T18:11:51.454" v="2134" actId="478"/>
          <ac:spMkLst>
            <pc:docMk/>
            <pc:sldMk cId="1307968757" sldId="417"/>
            <ac:spMk id="15" creationId="{FD6E198D-2AE6-F27D-A75C-3022ED4870CF}"/>
          </ac:spMkLst>
        </pc:spChg>
        <pc:spChg chg="add del mod">
          <ac:chgData name="Moumita Dutta" userId="1d2a0290-1554-4a0f-b2ba-21af6bfea52f" providerId="ADAL" clId="{F02ED577-6080-0C4A-8EF4-F32453521CE5}" dt="2024-04-09T18:11:51.454" v="2134" actId="478"/>
          <ac:spMkLst>
            <pc:docMk/>
            <pc:sldMk cId="1307968757" sldId="417"/>
            <ac:spMk id="16" creationId="{78B29ACD-BE61-F0EC-A1F7-45264F604FE3}"/>
          </ac:spMkLst>
        </pc:spChg>
        <pc:spChg chg="add del mod">
          <ac:chgData name="Moumita Dutta" userId="1d2a0290-1554-4a0f-b2ba-21af6bfea52f" providerId="ADAL" clId="{F02ED577-6080-0C4A-8EF4-F32453521CE5}" dt="2024-04-09T18:11:51.454" v="2134" actId="478"/>
          <ac:spMkLst>
            <pc:docMk/>
            <pc:sldMk cId="1307968757" sldId="417"/>
            <ac:spMk id="17" creationId="{48B18985-66B3-DE5D-34DF-9B1CBD6CE179}"/>
          </ac:spMkLst>
        </pc:spChg>
        <pc:spChg chg="add mod">
          <ac:chgData name="Moumita Dutta" userId="1d2a0290-1554-4a0f-b2ba-21af6bfea52f" providerId="ADAL" clId="{F02ED577-6080-0C4A-8EF4-F32453521CE5}" dt="2024-04-09T18:06:51.937" v="2115" actId="20577"/>
          <ac:spMkLst>
            <pc:docMk/>
            <pc:sldMk cId="1307968757" sldId="417"/>
            <ac:spMk id="21" creationId="{38574AD8-38A1-F956-6A6F-6DA58EA31A46}"/>
          </ac:spMkLst>
        </pc:spChg>
        <pc:spChg chg="del">
          <ac:chgData name="Moumita Dutta" userId="1d2a0290-1554-4a0f-b2ba-21af6bfea52f" providerId="ADAL" clId="{F02ED577-6080-0C4A-8EF4-F32453521CE5}" dt="2024-04-09T18:02:33.769" v="2006" actId="478"/>
          <ac:spMkLst>
            <pc:docMk/>
            <pc:sldMk cId="1307968757" sldId="417"/>
            <ac:spMk id="22" creationId="{DFACBF17-6441-6940-F46A-BA8D376B6085}"/>
          </ac:spMkLst>
        </pc:spChg>
        <pc:spChg chg="add mod">
          <ac:chgData name="Moumita Dutta" userId="1d2a0290-1554-4a0f-b2ba-21af6bfea52f" providerId="ADAL" clId="{F02ED577-6080-0C4A-8EF4-F32453521CE5}" dt="2024-04-09T18:07:14.111" v="2132" actId="20577"/>
          <ac:spMkLst>
            <pc:docMk/>
            <pc:sldMk cId="1307968757" sldId="417"/>
            <ac:spMk id="23" creationId="{0E9F6957-F66F-C0A0-8289-0822B620ACC3}"/>
          </ac:spMkLst>
        </pc:spChg>
        <pc:spChg chg="del mod">
          <ac:chgData name="Moumita Dutta" userId="1d2a0290-1554-4a0f-b2ba-21af6bfea52f" providerId="ADAL" clId="{F02ED577-6080-0C4A-8EF4-F32453521CE5}" dt="2024-04-09T18:12:24.262" v="2136" actId="478"/>
          <ac:spMkLst>
            <pc:docMk/>
            <pc:sldMk cId="1307968757" sldId="417"/>
            <ac:spMk id="24" creationId="{42B38BB3-C5B5-2AF6-D29C-B55FB3195451}"/>
          </ac:spMkLst>
        </pc:spChg>
        <pc:spChg chg="add mod">
          <ac:chgData name="Moumita Dutta" userId="1d2a0290-1554-4a0f-b2ba-21af6bfea52f" providerId="ADAL" clId="{F02ED577-6080-0C4A-8EF4-F32453521CE5}" dt="2024-04-09T18:07:18.507" v="2133" actId="114"/>
          <ac:spMkLst>
            <pc:docMk/>
            <pc:sldMk cId="1307968757" sldId="417"/>
            <ac:spMk id="25" creationId="{8B14CFB6-9F0D-96E2-FDA1-447C7E7DA82A}"/>
          </ac:spMkLst>
        </pc:spChg>
        <pc:spChg chg="add mod">
          <ac:chgData name="Moumita Dutta" userId="1d2a0290-1554-4a0f-b2ba-21af6bfea52f" providerId="ADAL" clId="{F02ED577-6080-0C4A-8EF4-F32453521CE5}" dt="2024-04-09T18:13:07.626" v="2149" actId="207"/>
          <ac:spMkLst>
            <pc:docMk/>
            <pc:sldMk cId="1307968757" sldId="417"/>
            <ac:spMk id="26" creationId="{AA05AF4E-CFED-025C-202D-C3E8B12CF3E4}"/>
          </ac:spMkLst>
        </pc:spChg>
        <pc:picChg chg="add mod">
          <ac:chgData name="Moumita Dutta" userId="1d2a0290-1554-4a0f-b2ba-21af6bfea52f" providerId="ADAL" clId="{F02ED577-6080-0C4A-8EF4-F32453521CE5}" dt="2024-04-09T18:14:25.830" v="2153" actId="1076"/>
          <ac:picMkLst>
            <pc:docMk/>
            <pc:sldMk cId="1307968757" sldId="417"/>
            <ac:picMk id="27" creationId="{666CC952-4E9D-7EBD-4090-9F1566A8E56F}"/>
          </ac:picMkLst>
        </pc:picChg>
        <pc:picChg chg="add mod">
          <ac:chgData name="Moumita Dutta" userId="1d2a0290-1554-4a0f-b2ba-21af6bfea52f" providerId="ADAL" clId="{F02ED577-6080-0C4A-8EF4-F32453521CE5}" dt="2024-04-09T18:16:00.326" v="2162"/>
          <ac:picMkLst>
            <pc:docMk/>
            <pc:sldMk cId="1307968757" sldId="417"/>
            <ac:picMk id="28" creationId="{B561B84B-D8FD-6F3C-349A-FAA200AD7103}"/>
          </ac:picMkLst>
        </pc:picChg>
        <pc:cxnChg chg="add mod">
          <ac:chgData name="Moumita Dutta" userId="1d2a0290-1554-4a0f-b2ba-21af6bfea52f" providerId="ADAL" clId="{F02ED577-6080-0C4A-8EF4-F32453521CE5}" dt="2024-04-09T18:02:51.600" v="2010" actId="1076"/>
          <ac:cxnSpMkLst>
            <pc:docMk/>
            <pc:sldMk cId="1307968757" sldId="417"/>
            <ac:cxnSpMk id="12" creationId="{D5E66BEB-16BB-A06F-B415-E55472FDB1B5}"/>
          </ac:cxnSpMkLst>
        </pc:cxnChg>
        <pc:cxnChg chg="add mod">
          <ac:chgData name="Moumita Dutta" userId="1d2a0290-1554-4a0f-b2ba-21af6bfea52f" providerId="ADAL" clId="{F02ED577-6080-0C4A-8EF4-F32453521CE5}" dt="2024-04-09T18:02:51.600" v="2010" actId="1076"/>
          <ac:cxnSpMkLst>
            <pc:docMk/>
            <pc:sldMk cId="1307968757" sldId="417"/>
            <ac:cxnSpMk id="13" creationId="{4FDFD9B4-BEA1-975D-66B4-E57B2B753C09}"/>
          </ac:cxnSpMkLst>
        </pc:cxnChg>
        <pc:cxnChg chg="add mod">
          <ac:chgData name="Moumita Dutta" userId="1d2a0290-1554-4a0f-b2ba-21af6bfea52f" providerId="ADAL" clId="{F02ED577-6080-0C4A-8EF4-F32453521CE5}" dt="2024-04-09T18:02:51.600" v="2010" actId="1076"/>
          <ac:cxnSpMkLst>
            <pc:docMk/>
            <pc:sldMk cId="1307968757" sldId="417"/>
            <ac:cxnSpMk id="14" creationId="{A12D4D98-1E4F-3674-2D1E-68AEEC9F8897}"/>
          </ac:cxnSpMkLst>
        </pc:cxnChg>
        <pc:cxnChg chg="del">
          <ac:chgData name="Moumita Dutta" userId="1d2a0290-1554-4a0f-b2ba-21af6bfea52f" providerId="ADAL" clId="{F02ED577-6080-0C4A-8EF4-F32453521CE5}" dt="2024-04-09T18:02:38.528" v="2007" actId="478"/>
          <ac:cxnSpMkLst>
            <pc:docMk/>
            <pc:sldMk cId="1307968757" sldId="417"/>
            <ac:cxnSpMk id="18" creationId="{5509E96F-203B-EBB2-A284-E13D8FB890D0}"/>
          </ac:cxnSpMkLst>
        </pc:cxnChg>
        <pc:cxnChg chg="del">
          <ac:chgData name="Moumita Dutta" userId="1d2a0290-1554-4a0f-b2ba-21af6bfea52f" providerId="ADAL" clId="{F02ED577-6080-0C4A-8EF4-F32453521CE5}" dt="2024-04-09T18:02:38.528" v="2007" actId="478"/>
          <ac:cxnSpMkLst>
            <pc:docMk/>
            <pc:sldMk cId="1307968757" sldId="417"/>
            <ac:cxnSpMk id="19" creationId="{A375FECE-7F1B-D7D1-A639-B8DABC3E73D4}"/>
          </ac:cxnSpMkLst>
        </pc:cxnChg>
        <pc:cxnChg chg="del">
          <ac:chgData name="Moumita Dutta" userId="1d2a0290-1554-4a0f-b2ba-21af6bfea52f" providerId="ADAL" clId="{F02ED577-6080-0C4A-8EF4-F32453521CE5}" dt="2024-04-09T18:02:38.528" v="2007" actId="478"/>
          <ac:cxnSpMkLst>
            <pc:docMk/>
            <pc:sldMk cId="1307968757" sldId="417"/>
            <ac:cxnSpMk id="20" creationId="{E35665DA-8C4D-96E5-FC50-4773BC74A2E5}"/>
          </ac:cxnSpMkLst>
        </pc:cxnChg>
      </pc:sldChg>
      <pc:sldChg chg="new del">
        <pc:chgData name="Moumita Dutta" userId="1d2a0290-1554-4a0f-b2ba-21af6bfea52f" providerId="ADAL" clId="{F02ED577-6080-0C4A-8EF4-F32453521CE5}" dt="2024-04-09T18:00:27.322" v="1929" actId="680"/>
        <pc:sldMkLst>
          <pc:docMk/>
          <pc:sldMk cId="4120373802" sldId="417"/>
        </pc:sldMkLst>
      </pc:sldChg>
      <pc:sldChg chg="addSp modSp add mod modTransition modAnim modNotesTx">
        <pc:chgData name="Moumita Dutta" userId="1d2a0290-1554-4a0f-b2ba-21af6bfea52f" providerId="ADAL" clId="{F02ED577-6080-0C4A-8EF4-F32453521CE5}" dt="2024-04-10T15:29:04.920" v="12068" actId="20577"/>
        <pc:sldMkLst>
          <pc:docMk/>
          <pc:sldMk cId="2149839171" sldId="418"/>
        </pc:sldMkLst>
        <pc:spChg chg="add mod">
          <ac:chgData name="Moumita Dutta" userId="1d2a0290-1554-4a0f-b2ba-21af6bfea52f" providerId="ADAL" clId="{F02ED577-6080-0C4A-8EF4-F32453521CE5}" dt="2024-04-09T18:24:35.198" v="2323" actId="20577"/>
          <ac:spMkLst>
            <pc:docMk/>
            <pc:sldMk cId="2149839171" sldId="418"/>
            <ac:spMk id="4" creationId="{C989F4DD-DC36-87F5-9AAE-BEDB48EDDB20}"/>
          </ac:spMkLst>
        </pc:spChg>
        <pc:spChg chg="add mod">
          <ac:chgData name="Moumita Dutta" userId="1d2a0290-1554-4a0f-b2ba-21af6bfea52f" providerId="ADAL" clId="{F02ED577-6080-0C4A-8EF4-F32453521CE5}" dt="2024-04-09T18:18:54.702" v="2244" actId="1037"/>
          <ac:spMkLst>
            <pc:docMk/>
            <pc:sldMk cId="2149839171" sldId="418"/>
            <ac:spMk id="6" creationId="{0424D4EE-82B9-F2D3-5E84-D5E3E02DB276}"/>
          </ac:spMkLst>
        </pc:spChg>
        <pc:spChg chg="add mod">
          <ac:chgData name="Moumita Dutta" userId="1d2a0290-1554-4a0f-b2ba-21af6bfea52f" providerId="ADAL" clId="{F02ED577-6080-0C4A-8EF4-F32453521CE5}" dt="2024-04-10T15:28:59.723" v="12066" actId="20577"/>
          <ac:spMkLst>
            <pc:docMk/>
            <pc:sldMk cId="2149839171" sldId="418"/>
            <ac:spMk id="7" creationId="{ADCDEBA3-F31D-01AC-76F1-9AE6E7FB8D69}"/>
          </ac:spMkLst>
        </pc:spChg>
        <pc:spChg chg="add mod">
          <ac:chgData name="Moumita Dutta" userId="1d2a0290-1554-4a0f-b2ba-21af6bfea52f" providerId="ADAL" clId="{F02ED577-6080-0C4A-8EF4-F32453521CE5}" dt="2024-04-09T18:23:40.058" v="2315"/>
          <ac:spMkLst>
            <pc:docMk/>
            <pc:sldMk cId="2149839171" sldId="418"/>
            <ac:spMk id="15" creationId="{27CD785D-17F5-0157-FAB7-FF143D84C5C9}"/>
          </ac:spMkLst>
        </pc:spChg>
        <pc:spChg chg="mod">
          <ac:chgData name="Moumita Dutta" userId="1d2a0290-1554-4a0f-b2ba-21af6bfea52f" providerId="ADAL" clId="{F02ED577-6080-0C4A-8EF4-F32453521CE5}" dt="2024-04-09T18:17:02.394" v="2174" actId="207"/>
          <ac:spMkLst>
            <pc:docMk/>
            <pc:sldMk cId="2149839171" sldId="418"/>
            <ac:spMk id="26" creationId="{AA05AF4E-CFED-025C-202D-C3E8B12CF3E4}"/>
          </ac:spMkLst>
        </pc:spChg>
      </pc:sldChg>
      <pc:sldChg chg="add del">
        <pc:chgData name="Moumita Dutta" userId="1d2a0290-1554-4a0f-b2ba-21af6bfea52f" providerId="ADAL" clId="{F02ED577-6080-0C4A-8EF4-F32453521CE5}" dt="2024-04-09T18:16:08.883" v="2165"/>
        <pc:sldMkLst>
          <pc:docMk/>
          <pc:sldMk cId="4288169007" sldId="418"/>
        </pc:sldMkLst>
      </pc:sldChg>
      <pc:sldChg chg="addSp delSp modSp add mod delAnim modNotesTx">
        <pc:chgData name="Moumita Dutta" userId="1d2a0290-1554-4a0f-b2ba-21af6bfea52f" providerId="ADAL" clId="{F02ED577-6080-0C4A-8EF4-F32453521CE5}" dt="2024-04-10T17:36:35.436" v="12379" actId="20577"/>
        <pc:sldMkLst>
          <pc:docMk/>
          <pc:sldMk cId="2822027310" sldId="419"/>
        </pc:sldMkLst>
        <pc:spChg chg="mod">
          <ac:chgData name="Moumita Dutta" userId="1d2a0290-1554-4a0f-b2ba-21af6bfea52f" providerId="ADAL" clId="{F02ED577-6080-0C4A-8EF4-F32453521CE5}" dt="2024-04-09T18:29:04.675" v="2404" actId="20577"/>
          <ac:spMkLst>
            <pc:docMk/>
            <pc:sldMk cId="2822027310" sldId="419"/>
            <ac:spMk id="2" creationId="{9F1C1EC3-C08A-AF77-C357-15B7667BFF94}"/>
          </ac:spMkLst>
        </pc:spChg>
        <pc:spChg chg="del">
          <ac:chgData name="Moumita Dutta" userId="1d2a0290-1554-4a0f-b2ba-21af6bfea52f" providerId="ADAL" clId="{F02ED577-6080-0C4A-8EF4-F32453521CE5}" dt="2024-04-09T18:26:20.650" v="2378" actId="478"/>
          <ac:spMkLst>
            <pc:docMk/>
            <pc:sldMk cId="2822027310" sldId="419"/>
            <ac:spMk id="4" creationId="{C989F4DD-DC36-87F5-9AAE-BEDB48EDDB20}"/>
          </ac:spMkLst>
        </pc:spChg>
        <pc:spChg chg="del">
          <ac:chgData name="Moumita Dutta" userId="1d2a0290-1554-4a0f-b2ba-21af6bfea52f" providerId="ADAL" clId="{F02ED577-6080-0C4A-8EF4-F32453521CE5}" dt="2024-04-09T18:29:08.380" v="2405" actId="478"/>
          <ac:spMkLst>
            <pc:docMk/>
            <pc:sldMk cId="2822027310" sldId="419"/>
            <ac:spMk id="6" creationId="{0424D4EE-82B9-F2D3-5E84-D5E3E02DB276}"/>
          </ac:spMkLst>
        </pc:spChg>
        <pc:spChg chg="del">
          <ac:chgData name="Moumita Dutta" userId="1d2a0290-1554-4a0f-b2ba-21af6bfea52f" providerId="ADAL" clId="{F02ED577-6080-0C4A-8EF4-F32453521CE5}" dt="2024-04-09T18:26:20.650" v="2378" actId="478"/>
          <ac:spMkLst>
            <pc:docMk/>
            <pc:sldMk cId="2822027310" sldId="419"/>
            <ac:spMk id="7" creationId="{ADCDEBA3-F31D-01AC-76F1-9AE6E7FB8D69}"/>
          </ac:spMkLst>
        </pc:spChg>
        <pc:spChg chg="del">
          <ac:chgData name="Moumita Dutta" userId="1d2a0290-1554-4a0f-b2ba-21af6bfea52f" providerId="ADAL" clId="{F02ED577-6080-0C4A-8EF4-F32453521CE5}" dt="2024-04-09T18:25:54.042" v="2371" actId="478"/>
          <ac:spMkLst>
            <pc:docMk/>
            <pc:sldMk cId="2822027310" sldId="419"/>
            <ac:spMk id="15" creationId="{27CD785D-17F5-0157-FAB7-FF143D84C5C9}"/>
          </ac:spMkLst>
        </pc:spChg>
        <pc:spChg chg="add mod">
          <ac:chgData name="Moumita Dutta" userId="1d2a0290-1554-4a0f-b2ba-21af6bfea52f" providerId="ADAL" clId="{F02ED577-6080-0C4A-8EF4-F32453521CE5}" dt="2024-04-09T18:27:52.756" v="2390" actId="767"/>
          <ac:spMkLst>
            <pc:docMk/>
            <pc:sldMk cId="2822027310" sldId="419"/>
            <ac:spMk id="16" creationId="{F8993F69-5FBE-C18B-AD1B-7CF6E508B7E3}"/>
          </ac:spMkLst>
        </pc:spChg>
        <pc:spChg chg="mod">
          <ac:chgData name="Moumita Dutta" userId="1d2a0290-1554-4a0f-b2ba-21af6bfea52f" providerId="ADAL" clId="{F02ED577-6080-0C4A-8EF4-F32453521CE5}" dt="2024-04-09T18:27:06.242" v="2380" actId="20577"/>
          <ac:spMkLst>
            <pc:docMk/>
            <pc:sldMk cId="2822027310" sldId="419"/>
            <ac:spMk id="21" creationId="{38574AD8-38A1-F956-6A6F-6DA58EA31A46}"/>
          </ac:spMkLst>
        </pc:spChg>
        <pc:spChg chg="mod">
          <ac:chgData name="Moumita Dutta" userId="1d2a0290-1554-4a0f-b2ba-21af6bfea52f" providerId="ADAL" clId="{F02ED577-6080-0C4A-8EF4-F32453521CE5}" dt="2024-04-09T18:27:22.830" v="2384" actId="20577"/>
          <ac:spMkLst>
            <pc:docMk/>
            <pc:sldMk cId="2822027310" sldId="419"/>
            <ac:spMk id="23" creationId="{0E9F6957-F66F-C0A0-8289-0822B620ACC3}"/>
          </ac:spMkLst>
        </pc:spChg>
        <pc:spChg chg="mod">
          <ac:chgData name="Moumita Dutta" userId="1d2a0290-1554-4a0f-b2ba-21af6bfea52f" providerId="ADAL" clId="{F02ED577-6080-0C4A-8EF4-F32453521CE5}" dt="2024-04-09T18:28:03.857" v="2394" actId="207"/>
          <ac:spMkLst>
            <pc:docMk/>
            <pc:sldMk cId="2822027310" sldId="419"/>
            <ac:spMk id="25" creationId="{8B14CFB6-9F0D-96E2-FDA1-447C7E7DA82A}"/>
          </ac:spMkLst>
        </pc:spChg>
        <pc:spChg chg="del">
          <ac:chgData name="Moumita Dutta" userId="1d2a0290-1554-4a0f-b2ba-21af6bfea52f" providerId="ADAL" clId="{F02ED577-6080-0C4A-8EF4-F32453521CE5}" dt="2024-04-09T18:26:20.650" v="2378" actId="478"/>
          <ac:spMkLst>
            <pc:docMk/>
            <pc:sldMk cId="2822027310" sldId="419"/>
            <ac:spMk id="26" creationId="{AA05AF4E-CFED-025C-202D-C3E8B12CF3E4}"/>
          </ac:spMkLst>
        </pc:spChg>
      </pc:sldChg>
      <pc:sldChg chg="addSp delSp modSp add mod delAnim modAnim modShow modNotesTx">
        <pc:chgData name="Moumita Dutta" userId="1d2a0290-1554-4a0f-b2ba-21af6bfea52f" providerId="ADAL" clId="{F02ED577-6080-0C4A-8EF4-F32453521CE5}" dt="2024-04-10T17:47:39.404" v="12897" actId="20577"/>
        <pc:sldMkLst>
          <pc:docMk/>
          <pc:sldMk cId="56318352" sldId="420"/>
        </pc:sldMkLst>
        <pc:spChg chg="add mod">
          <ac:chgData name="Moumita Dutta" userId="1d2a0290-1554-4a0f-b2ba-21af6bfea52f" providerId="ADAL" clId="{F02ED577-6080-0C4A-8EF4-F32453521CE5}" dt="2024-04-09T18:31:31.602" v="2417" actId="207"/>
          <ac:spMkLst>
            <pc:docMk/>
            <pc:sldMk cId="56318352" sldId="420"/>
            <ac:spMk id="4" creationId="{A5CB09F2-CBB7-8E9D-1D4E-E0307763465F}"/>
          </ac:spMkLst>
        </pc:spChg>
        <pc:spChg chg="add del mod">
          <ac:chgData name="Moumita Dutta" userId="1d2a0290-1554-4a0f-b2ba-21af6bfea52f" providerId="ADAL" clId="{F02ED577-6080-0C4A-8EF4-F32453521CE5}" dt="2024-04-10T17:46:22.300" v="12858" actId="478"/>
          <ac:spMkLst>
            <pc:docMk/>
            <pc:sldMk cId="56318352" sldId="420"/>
            <ac:spMk id="6" creationId="{64E73970-199F-D5BA-2C06-F35E94B9ED03}"/>
          </ac:spMkLst>
        </pc:spChg>
        <pc:spChg chg="mod">
          <ac:chgData name="Moumita Dutta" userId="1d2a0290-1554-4a0f-b2ba-21af6bfea52f" providerId="ADAL" clId="{F02ED577-6080-0C4A-8EF4-F32453521CE5}" dt="2024-04-09T18:29:48.749" v="2409" actId="207"/>
          <ac:spMkLst>
            <pc:docMk/>
            <pc:sldMk cId="56318352" sldId="420"/>
            <ac:spMk id="21" creationId="{38574AD8-38A1-F956-6A6F-6DA58EA31A46}"/>
          </ac:spMkLst>
        </pc:spChg>
        <pc:picChg chg="add del mod">
          <ac:chgData name="Moumita Dutta" userId="1d2a0290-1554-4a0f-b2ba-21af6bfea52f" providerId="ADAL" clId="{F02ED577-6080-0C4A-8EF4-F32453521CE5}" dt="2024-04-10T17:46:22.300" v="12858" actId="478"/>
          <ac:picMkLst>
            <pc:docMk/>
            <pc:sldMk cId="56318352" sldId="420"/>
            <ac:picMk id="7" creationId="{CD3BBF24-410F-A013-C922-278C7360BFBE}"/>
          </ac:picMkLst>
        </pc:picChg>
      </pc:sldChg>
      <pc:sldChg chg="addSp delSp modSp add mod delAnim modAnim modNotesTx">
        <pc:chgData name="Moumita Dutta" userId="1d2a0290-1554-4a0f-b2ba-21af6bfea52f" providerId="ADAL" clId="{F02ED577-6080-0C4A-8EF4-F32453521CE5}" dt="2024-04-11T02:32:06.279" v="13082" actId="20577"/>
        <pc:sldMkLst>
          <pc:docMk/>
          <pc:sldMk cId="3815940473" sldId="421"/>
        </pc:sldMkLst>
        <pc:spChg chg="del">
          <ac:chgData name="Moumita Dutta" userId="1d2a0290-1554-4a0f-b2ba-21af6bfea52f" providerId="ADAL" clId="{F02ED577-6080-0C4A-8EF4-F32453521CE5}" dt="2024-04-09T18:32:28.154" v="2429" actId="478"/>
          <ac:spMkLst>
            <pc:docMk/>
            <pc:sldMk cId="3815940473" sldId="421"/>
            <ac:spMk id="4" creationId="{A5CB09F2-CBB7-8E9D-1D4E-E0307763465F}"/>
          </ac:spMkLst>
        </pc:spChg>
        <pc:spChg chg="del">
          <ac:chgData name="Moumita Dutta" userId="1d2a0290-1554-4a0f-b2ba-21af6bfea52f" providerId="ADAL" clId="{F02ED577-6080-0C4A-8EF4-F32453521CE5}" dt="2024-04-09T18:32:30.152" v="2430" actId="478"/>
          <ac:spMkLst>
            <pc:docMk/>
            <pc:sldMk cId="3815940473" sldId="421"/>
            <ac:spMk id="6" creationId="{64E73970-199F-D5BA-2C06-F35E94B9ED03}"/>
          </ac:spMkLst>
        </pc:spChg>
        <pc:spChg chg="add mod">
          <ac:chgData name="Moumita Dutta" userId="1d2a0290-1554-4a0f-b2ba-21af6bfea52f" providerId="ADAL" clId="{F02ED577-6080-0C4A-8EF4-F32453521CE5}" dt="2024-04-09T18:39:34.159" v="2519" actId="14100"/>
          <ac:spMkLst>
            <pc:docMk/>
            <pc:sldMk cId="3815940473" sldId="421"/>
            <ac:spMk id="7" creationId="{4DD293D5-67CC-5125-3F6D-0F408928F6BB}"/>
          </ac:spMkLst>
        </pc:spChg>
        <pc:spChg chg="add mod">
          <ac:chgData name="Moumita Dutta" userId="1d2a0290-1554-4a0f-b2ba-21af6bfea52f" providerId="ADAL" clId="{F02ED577-6080-0C4A-8EF4-F32453521CE5}" dt="2024-04-09T18:39:29.621" v="2518" actId="1076"/>
          <ac:spMkLst>
            <pc:docMk/>
            <pc:sldMk cId="3815940473" sldId="421"/>
            <ac:spMk id="17" creationId="{7808556A-4CDC-DCA4-A160-82A1F5A7A1B3}"/>
          </ac:spMkLst>
        </pc:spChg>
        <pc:spChg chg="add mod">
          <ac:chgData name="Moumita Dutta" userId="1d2a0290-1554-4a0f-b2ba-21af6bfea52f" providerId="ADAL" clId="{F02ED577-6080-0C4A-8EF4-F32453521CE5}" dt="2024-04-09T18:39:29.621" v="2518" actId="1076"/>
          <ac:spMkLst>
            <pc:docMk/>
            <pc:sldMk cId="3815940473" sldId="421"/>
            <ac:spMk id="22" creationId="{05350582-62EA-081A-F3BC-35928B674B68}"/>
          </ac:spMkLst>
        </pc:spChg>
        <pc:spChg chg="add mod">
          <ac:chgData name="Moumita Dutta" userId="1d2a0290-1554-4a0f-b2ba-21af6bfea52f" providerId="ADAL" clId="{F02ED577-6080-0C4A-8EF4-F32453521CE5}" dt="2024-04-09T18:39:29.621" v="2518" actId="1076"/>
          <ac:spMkLst>
            <pc:docMk/>
            <pc:sldMk cId="3815940473" sldId="421"/>
            <ac:spMk id="24" creationId="{868C99EF-F222-DB41-78A2-778812FBE106}"/>
          </ac:spMkLst>
        </pc:spChg>
        <pc:spChg chg="add mod">
          <ac:chgData name="Moumita Dutta" userId="1d2a0290-1554-4a0f-b2ba-21af6bfea52f" providerId="ADAL" clId="{F02ED577-6080-0C4A-8EF4-F32453521CE5}" dt="2024-04-09T18:39:29.621" v="2518" actId="1076"/>
          <ac:spMkLst>
            <pc:docMk/>
            <pc:sldMk cId="3815940473" sldId="421"/>
            <ac:spMk id="26" creationId="{06FB3D90-0669-A99E-92E6-5743DD658368}"/>
          </ac:spMkLst>
        </pc:spChg>
        <pc:spChg chg="add mod">
          <ac:chgData name="Moumita Dutta" userId="1d2a0290-1554-4a0f-b2ba-21af6bfea52f" providerId="ADAL" clId="{F02ED577-6080-0C4A-8EF4-F32453521CE5}" dt="2024-04-09T18:44:03.416" v="2559" actId="1076"/>
          <ac:spMkLst>
            <pc:docMk/>
            <pc:sldMk cId="3815940473" sldId="421"/>
            <ac:spMk id="29" creationId="{150D86E9-E709-C63D-42E3-452516E7758A}"/>
          </ac:spMkLst>
        </pc:spChg>
        <pc:picChg chg="add del mod">
          <ac:chgData name="Moumita Dutta" userId="1d2a0290-1554-4a0f-b2ba-21af6bfea52f" providerId="ADAL" clId="{F02ED577-6080-0C4A-8EF4-F32453521CE5}" dt="2024-04-09T18:37:06.723" v="2507" actId="478"/>
          <ac:picMkLst>
            <pc:docMk/>
            <pc:sldMk cId="3815940473" sldId="421"/>
            <ac:picMk id="16" creationId="{F0CBB7E0-E4F7-2392-5101-6667E6A589F1}"/>
          </ac:picMkLst>
        </pc:picChg>
        <pc:picChg chg="add mod">
          <ac:chgData name="Moumita Dutta" userId="1d2a0290-1554-4a0f-b2ba-21af6bfea52f" providerId="ADAL" clId="{F02ED577-6080-0C4A-8EF4-F32453521CE5}" dt="2024-04-09T18:37:07.573" v="2508"/>
          <ac:picMkLst>
            <pc:docMk/>
            <pc:sldMk cId="3815940473" sldId="421"/>
            <ac:picMk id="28" creationId="{CCF1B408-75A4-6EA1-4766-B95852C6C205}"/>
          </ac:picMkLst>
        </pc:picChg>
        <pc:cxnChg chg="add mod">
          <ac:chgData name="Moumita Dutta" userId="1d2a0290-1554-4a0f-b2ba-21af6bfea52f" providerId="ADAL" clId="{F02ED577-6080-0C4A-8EF4-F32453521CE5}" dt="2024-04-09T18:39:29.621" v="2518" actId="1076"/>
          <ac:cxnSpMkLst>
            <pc:docMk/>
            <pc:sldMk cId="3815940473" sldId="421"/>
            <ac:cxnSpMk id="18" creationId="{C4DE81D7-FE04-1AAC-0AA2-7C02FD7B7056}"/>
          </ac:cxnSpMkLst>
        </pc:cxnChg>
        <pc:cxnChg chg="add mod">
          <ac:chgData name="Moumita Dutta" userId="1d2a0290-1554-4a0f-b2ba-21af6bfea52f" providerId="ADAL" clId="{F02ED577-6080-0C4A-8EF4-F32453521CE5}" dt="2024-04-09T18:39:29.621" v="2518" actId="1076"/>
          <ac:cxnSpMkLst>
            <pc:docMk/>
            <pc:sldMk cId="3815940473" sldId="421"/>
            <ac:cxnSpMk id="19" creationId="{CD355A53-9D9A-7F73-C35F-9FD58AC49434}"/>
          </ac:cxnSpMkLst>
        </pc:cxnChg>
        <pc:cxnChg chg="add mod">
          <ac:chgData name="Moumita Dutta" userId="1d2a0290-1554-4a0f-b2ba-21af6bfea52f" providerId="ADAL" clId="{F02ED577-6080-0C4A-8EF4-F32453521CE5}" dt="2024-04-09T18:39:29.621" v="2518" actId="1076"/>
          <ac:cxnSpMkLst>
            <pc:docMk/>
            <pc:sldMk cId="3815940473" sldId="421"/>
            <ac:cxnSpMk id="20" creationId="{01BDD257-38FA-ADBF-33C7-42723CAA71FC}"/>
          </ac:cxnSpMkLst>
        </pc:cxnChg>
      </pc:sldChg>
      <pc:sldChg chg="addSp delSp modSp add del mod delAnim modAnim">
        <pc:chgData name="Moumita Dutta" userId="1d2a0290-1554-4a0f-b2ba-21af6bfea52f" providerId="ADAL" clId="{F02ED577-6080-0C4A-8EF4-F32453521CE5}" dt="2024-04-09T18:45:50.377" v="2577" actId="2696"/>
        <pc:sldMkLst>
          <pc:docMk/>
          <pc:sldMk cId="3889769132" sldId="422"/>
        </pc:sldMkLst>
        <pc:spChg chg="add mod">
          <ac:chgData name="Moumita Dutta" userId="1d2a0290-1554-4a0f-b2ba-21af6bfea52f" providerId="ADAL" clId="{F02ED577-6080-0C4A-8EF4-F32453521CE5}" dt="2024-04-09T18:40:39.878" v="2523" actId="1076"/>
          <ac:spMkLst>
            <pc:docMk/>
            <pc:sldMk cId="3889769132" sldId="422"/>
            <ac:spMk id="4" creationId="{BA5AE7FA-661A-AAA4-ADE0-40F8E2FEF598}"/>
          </ac:spMkLst>
        </pc:spChg>
        <pc:spChg chg="add mod">
          <ac:chgData name="Moumita Dutta" userId="1d2a0290-1554-4a0f-b2ba-21af6bfea52f" providerId="ADAL" clId="{F02ED577-6080-0C4A-8EF4-F32453521CE5}" dt="2024-04-09T18:44:30.985" v="2562" actId="1076"/>
          <ac:spMkLst>
            <pc:docMk/>
            <pc:sldMk cId="3889769132" sldId="422"/>
            <ac:spMk id="6" creationId="{E45466AC-3179-B809-F927-AAAF7713F057}"/>
          </ac:spMkLst>
        </pc:spChg>
        <pc:spChg chg="del">
          <ac:chgData name="Moumita Dutta" userId="1d2a0290-1554-4a0f-b2ba-21af6bfea52f" providerId="ADAL" clId="{F02ED577-6080-0C4A-8EF4-F32453521CE5}" dt="2024-04-09T18:40:31.823" v="2521" actId="478"/>
          <ac:spMkLst>
            <pc:docMk/>
            <pc:sldMk cId="3889769132" sldId="422"/>
            <ac:spMk id="7" creationId="{4DD293D5-67CC-5125-3F6D-0F408928F6BB}"/>
          </ac:spMkLst>
        </pc:spChg>
        <pc:spChg chg="add mod">
          <ac:chgData name="Moumita Dutta" userId="1d2a0290-1554-4a0f-b2ba-21af6bfea52f" providerId="ADAL" clId="{F02ED577-6080-0C4A-8EF4-F32453521CE5}" dt="2024-04-09T18:44:30.985" v="2562" actId="1076"/>
          <ac:spMkLst>
            <pc:docMk/>
            <pc:sldMk cId="3889769132" sldId="422"/>
            <ac:spMk id="15" creationId="{52E9E658-4418-E580-8359-309E679DA83F}"/>
          </ac:spMkLst>
        </pc:spChg>
        <pc:spChg chg="add mod">
          <ac:chgData name="Moumita Dutta" userId="1d2a0290-1554-4a0f-b2ba-21af6bfea52f" providerId="ADAL" clId="{F02ED577-6080-0C4A-8EF4-F32453521CE5}" dt="2024-04-09T18:44:50.838" v="2565" actId="1076"/>
          <ac:spMkLst>
            <pc:docMk/>
            <pc:sldMk cId="3889769132" sldId="422"/>
            <ac:spMk id="16" creationId="{609B64D5-0A38-ADF4-CCC3-7002C38E4594}"/>
          </ac:spMkLst>
        </pc:spChg>
        <pc:spChg chg="del">
          <ac:chgData name="Moumita Dutta" userId="1d2a0290-1554-4a0f-b2ba-21af6bfea52f" providerId="ADAL" clId="{F02ED577-6080-0C4A-8EF4-F32453521CE5}" dt="2024-04-09T18:40:31.823" v="2521" actId="478"/>
          <ac:spMkLst>
            <pc:docMk/>
            <pc:sldMk cId="3889769132" sldId="422"/>
            <ac:spMk id="17" creationId="{7808556A-4CDC-DCA4-A160-82A1F5A7A1B3}"/>
          </ac:spMkLst>
        </pc:spChg>
        <pc:spChg chg="del">
          <ac:chgData name="Moumita Dutta" userId="1d2a0290-1554-4a0f-b2ba-21af6bfea52f" providerId="ADAL" clId="{F02ED577-6080-0C4A-8EF4-F32453521CE5}" dt="2024-04-09T18:40:31.823" v="2521" actId="478"/>
          <ac:spMkLst>
            <pc:docMk/>
            <pc:sldMk cId="3889769132" sldId="422"/>
            <ac:spMk id="22" creationId="{05350582-62EA-081A-F3BC-35928B674B68}"/>
          </ac:spMkLst>
        </pc:spChg>
        <pc:spChg chg="del">
          <ac:chgData name="Moumita Dutta" userId="1d2a0290-1554-4a0f-b2ba-21af6bfea52f" providerId="ADAL" clId="{F02ED577-6080-0C4A-8EF4-F32453521CE5}" dt="2024-04-09T18:40:31.823" v="2521" actId="478"/>
          <ac:spMkLst>
            <pc:docMk/>
            <pc:sldMk cId="3889769132" sldId="422"/>
            <ac:spMk id="24" creationId="{868C99EF-F222-DB41-78A2-778812FBE106}"/>
          </ac:spMkLst>
        </pc:spChg>
        <pc:spChg chg="del">
          <ac:chgData name="Moumita Dutta" userId="1d2a0290-1554-4a0f-b2ba-21af6bfea52f" providerId="ADAL" clId="{F02ED577-6080-0C4A-8EF4-F32453521CE5}" dt="2024-04-09T18:40:31.823" v="2521" actId="478"/>
          <ac:spMkLst>
            <pc:docMk/>
            <pc:sldMk cId="3889769132" sldId="422"/>
            <ac:spMk id="26" creationId="{06FB3D90-0669-A99E-92E6-5743DD658368}"/>
          </ac:spMkLst>
        </pc:spChg>
        <pc:spChg chg="add mod">
          <ac:chgData name="Moumita Dutta" userId="1d2a0290-1554-4a0f-b2ba-21af6bfea52f" providerId="ADAL" clId="{F02ED577-6080-0C4A-8EF4-F32453521CE5}" dt="2024-04-09T18:44:50.838" v="2565" actId="1076"/>
          <ac:spMkLst>
            <pc:docMk/>
            <pc:sldMk cId="3889769132" sldId="422"/>
            <ac:spMk id="29" creationId="{EF78135D-A770-CB03-EE5C-0FD517C87408}"/>
          </ac:spMkLst>
        </pc:spChg>
        <pc:cxnChg chg="del">
          <ac:chgData name="Moumita Dutta" userId="1d2a0290-1554-4a0f-b2ba-21af6bfea52f" providerId="ADAL" clId="{F02ED577-6080-0C4A-8EF4-F32453521CE5}" dt="2024-04-09T18:40:31.823" v="2521" actId="478"/>
          <ac:cxnSpMkLst>
            <pc:docMk/>
            <pc:sldMk cId="3889769132" sldId="422"/>
            <ac:cxnSpMk id="18" creationId="{C4DE81D7-FE04-1AAC-0AA2-7C02FD7B7056}"/>
          </ac:cxnSpMkLst>
        </pc:cxnChg>
        <pc:cxnChg chg="del">
          <ac:chgData name="Moumita Dutta" userId="1d2a0290-1554-4a0f-b2ba-21af6bfea52f" providerId="ADAL" clId="{F02ED577-6080-0C4A-8EF4-F32453521CE5}" dt="2024-04-09T18:40:31.823" v="2521" actId="478"/>
          <ac:cxnSpMkLst>
            <pc:docMk/>
            <pc:sldMk cId="3889769132" sldId="422"/>
            <ac:cxnSpMk id="19" creationId="{CD355A53-9D9A-7F73-C35F-9FD58AC49434}"/>
          </ac:cxnSpMkLst>
        </pc:cxnChg>
        <pc:cxnChg chg="del">
          <ac:chgData name="Moumita Dutta" userId="1d2a0290-1554-4a0f-b2ba-21af6bfea52f" providerId="ADAL" clId="{F02ED577-6080-0C4A-8EF4-F32453521CE5}" dt="2024-04-09T18:40:31.823" v="2521" actId="478"/>
          <ac:cxnSpMkLst>
            <pc:docMk/>
            <pc:sldMk cId="3889769132" sldId="422"/>
            <ac:cxnSpMk id="20" creationId="{01BDD257-38FA-ADBF-33C7-42723CAA71FC}"/>
          </ac:cxnSpMkLst>
        </pc:cxnChg>
      </pc:sldChg>
      <pc:sldChg chg="addSp delSp modSp add mod delAnim modAnim modNotesTx">
        <pc:chgData name="Moumita Dutta" userId="1d2a0290-1554-4a0f-b2ba-21af6bfea52f" providerId="ADAL" clId="{F02ED577-6080-0C4A-8EF4-F32453521CE5}" dt="2024-04-11T02:33:13.230" v="13208" actId="20577"/>
        <pc:sldMkLst>
          <pc:docMk/>
          <pc:sldMk cId="2773825107" sldId="423"/>
        </pc:sldMkLst>
        <pc:spChg chg="del">
          <ac:chgData name="Moumita Dutta" userId="1d2a0290-1554-4a0f-b2ba-21af6bfea52f" providerId="ADAL" clId="{F02ED577-6080-0C4A-8EF4-F32453521CE5}" dt="2024-04-09T18:48:47.142" v="2649" actId="478"/>
          <ac:spMkLst>
            <pc:docMk/>
            <pc:sldMk cId="2773825107" sldId="423"/>
            <ac:spMk id="6" creationId="{E45466AC-3179-B809-F927-AAAF7713F057}"/>
          </ac:spMkLst>
        </pc:spChg>
        <pc:spChg chg="add mod">
          <ac:chgData name="Moumita Dutta" userId="1d2a0290-1554-4a0f-b2ba-21af6bfea52f" providerId="ADAL" clId="{F02ED577-6080-0C4A-8EF4-F32453521CE5}" dt="2024-04-09T18:45:17.331" v="2570" actId="1076"/>
          <ac:spMkLst>
            <pc:docMk/>
            <pc:sldMk cId="2773825107" sldId="423"/>
            <ac:spMk id="7" creationId="{7064390E-2480-0264-56DC-ADE2196350EF}"/>
          </ac:spMkLst>
        </pc:spChg>
        <pc:spChg chg="del">
          <ac:chgData name="Moumita Dutta" userId="1d2a0290-1554-4a0f-b2ba-21af6bfea52f" providerId="ADAL" clId="{F02ED577-6080-0C4A-8EF4-F32453521CE5}" dt="2024-04-09T18:48:47.142" v="2649" actId="478"/>
          <ac:spMkLst>
            <pc:docMk/>
            <pc:sldMk cId="2773825107" sldId="423"/>
            <ac:spMk id="15" creationId="{52E9E658-4418-E580-8359-309E679DA83F}"/>
          </ac:spMkLst>
        </pc:spChg>
        <pc:spChg chg="add mod">
          <ac:chgData name="Moumita Dutta" userId="1d2a0290-1554-4a0f-b2ba-21af6bfea52f" providerId="ADAL" clId="{F02ED577-6080-0C4A-8EF4-F32453521CE5}" dt="2024-04-09T18:45:17.331" v="2570" actId="1076"/>
          <ac:spMkLst>
            <pc:docMk/>
            <pc:sldMk cId="2773825107" sldId="423"/>
            <ac:spMk id="16" creationId="{727C54EC-949A-16AC-C032-4B118EBE9134}"/>
          </ac:spMkLst>
        </pc:spChg>
        <pc:spChg chg="add mod">
          <ac:chgData name="Moumita Dutta" userId="1d2a0290-1554-4a0f-b2ba-21af6bfea52f" providerId="ADAL" clId="{F02ED577-6080-0C4A-8EF4-F32453521CE5}" dt="2024-04-09T18:48:56.253" v="2650" actId="1076"/>
          <ac:spMkLst>
            <pc:docMk/>
            <pc:sldMk cId="2773825107" sldId="423"/>
            <ac:spMk id="17" creationId="{C0C50A27-CE85-EA6E-178B-EE2F868714A1}"/>
          </ac:spMkLst>
        </pc:spChg>
        <pc:spChg chg="add mod">
          <ac:chgData name="Moumita Dutta" userId="1d2a0290-1554-4a0f-b2ba-21af6bfea52f" providerId="ADAL" clId="{F02ED577-6080-0C4A-8EF4-F32453521CE5}" dt="2024-04-09T18:48:56.253" v="2650" actId="1076"/>
          <ac:spMkLst>
            <pc:docMk/>
            <pc:sldMk cId="2773825107" sldId="423"/>
            <ac:spMk id="18" creationId="{2668750C-9334-D08D-2ED7-3925F7F9B777}"/>
          </ac:spMkLst>
        </pc:spChg>
        <pc:spChg chg="add mod">
          <ac:chgData name="Moumita Dutta" userId="1d2a0290-1554-4a0f-b2ba-21af6bfea52f" providerId="ADAL" clId="{F02ED577-6080-0C4A-8EF4-F32453521CE5}" dt="2024-04-09T18:47:15.643" v="2633" actId="13822"/>
          <ac:spMkLst>
            <pc:docMk/>
            <pc:sldMk cId="2773825107" sldId="423"/>
            <ac:spMk id="19" creationId="{AB0EA53C-BF90-1596-F035-59CE7FA5E025}"/>
          </ac:spMkLst>
        </pc:spChg>
        <pc:spChg chg="add mod">
          <ac:chgData name="Moumita Dutta" userId="1d2a0290-1554-4a0f-b2ba-21af6bfea52f" providerId="ADAL" clId="{F02ED577-6080-0C4A-8EF4-F32453521CE5}" dt="2024-04-09T18:51:37.644" v="2691" actId="1076"/>
          <ac:spMkLst>
            <pc:docMk/>
            <pc:sldMk cId="2773825107" sldId="423"/>
            <ac:spMk id="20" creationId="{C3701C8F-4408-521A-F13E-EF8E008056B8}"/>
          </ac:spMkLst>
        </pc:spChg>
      </pc:sldChg>
      <pc:sldChg chg="modSp add del mod modAnim">
        <pc:chgData name="Moumita Dutta" userId="1d2a0290-1554-4a0f-b2ba-21af6bfea52f" providerId="ADAL" clId="{F02ED577-6080-0C4A-8EF4-F32453521CE5}" dt="2024-04-09T18:46:17.801" v="2600" actId="2696"/>
        <pc:sldMkLst>
          <pc:docMk/>
          <pc:sldMk cId="166976297" sldId="424"/>
        </pc:sldMkLst>
        <pc:spChg chg="mod">
          <ac:chgData name="Moumita Dutta" userId="1d2a0290-1554-4a0f-b2ba-21af6bfea52f" providerId="ADAL" clId="{F02ED577-6080-0C4A-8EF4-F32453521CE5}" dt="2024-04-09T18:46:13.243" v="2599" actId="14100"/>
          <ac:spMkLst>
            <pc:docMk/>
            <pc:sldMk cId="166976297" sldId="424"/>
            <ac:spMk id="17" creationId="{C0C50A27-CE85-EA6E-178B-EE2F868714A1}"/>
          </ac:spMkLst>
        </pc:spChg>
        <pc:spChg chg="mod">
          <ac:chgData name="Moumita Dutta" userId="1d2a0290-1554-4a0f-b2ba-21af6bfea52f" providerId="ADAL" clId="{F02ED577-6080-0C4A-8EF4-F32453521CE5}" dt="2024-04-09T18:46:13.243" v="2599" actId="14100"/>
          <ac:spMkLst>
            <pc:docMk/>
            <pc:sldMk cId="166976297" sldId="424"/>
            <ac:spMk id="18" creationId="{2668750C-9334-D08D-2ED7-3925F7F9B777}"/>
          </ac:spMkLst>
        </pc:spChg>
      </pc:sldChg>
      <pc:sldChg chg="addSp delSp modSp add mod modAnim modNotesTx">
        <pc:chgData name="Moumita Dutta" userId="1d2a0290-1554-4a0f-b2ba-21af6bfea52f" providerId="ADAL" clId="{F02ED577-6080-0C4A-8EF4-F32453521CE5}" dt="2024-04-11T02:33:20.360" v="13209" actId="20577"/>
        <pc:sldMkLst>
          <pc:docMk/>
          <pc:sldMk cId="2720541149" sldId="424"/>
        </pc:sldMkLst>
        <pc:spChg chg="del">
          <ac:chgData name="Moumita Dutta" userId="1d2a0290-1554-4a0f-b2ba-21af6bfea52f" providerId="ADAL" clId="{F02ED577-6080-0C4A-8EF4-F32453521CE5}" dt="2024-04-09T18:49:11.453" v="2652" actId="478"/>
          <ac:spMkLst>
            <pc:docMk/>
            <pc:sldMk cId="2720541149" sldId="424"/>
            <ac:spMk id="6" creationId="{E45466AC-3179-B809-F927-AAAF7713F057}"/>
          </ac:spMkLst>
        </pc:spChg>
        <pc:spChg chg="add mod">
          <ac:chgData name="Moumita Dutta" userId="1d2a0290-1554-4a0f-b2ba-21af6bfea52f" providerId="ADAL" clId="{F02ED577-6080-0C4A-8EF4-F32453521CE5}" dt="2024-04-09T18:47:27.240" v="2635" actId="167"/>
          <ac:spMkLst>
            <pc:docMk/>
            <pc:sldMk cId="2720541149" sldId="424"/>
            <ac:spMk id="7" creationId="{2525B38F-3533-675C-335E-6E36F65A3FEA}"/>
          </ac:spMkLst>
        </pc:spChg>
        <pc:spChg chg="del">
          <ac:chgData name="Moumita Dutta" userId="1d2a0290-1554-4a0f-b2ba-21af6bfea52f" providerId="ADAL" clId="{F02ED577-6080-0C4A-8EF4-F32453521CE5}" dt="2024-04-09T18:49:11.453" v="2652" actId="478"/>
          <ac:spMkLst>
            <pc:docMk/>
            <pc:sldMk cId="2720541149" sldId="424"/>
            <ac:spMk id="15" creationId="{52E9E658-4418-E580-8359-309E679DA83F}"/>
          </ac:spMkLst>
        </pc:spChg>
        <pc:spChg chg="add mod">
          <ac:chgData name="Moumita Dutta" userId="1d2a0290-1554-4a0f-b2ba-21af6bfea52f" providerId="ADAL" clId="{F02ED577-6080-0C4A-8EF4-F32453521CE5}" dt="2024-04-09T18:51:41.185" v="2692"/>
          <ac:spMkLst>
            <pc:docMk/>
            <pc:sldMk cId="2720541149" sldId="424"/>
            <ac:spMk id="16" creationId="{28EAFC01-8FEB-F5C3-DBCD-632F6F48C62F}"/>
          </ac:spMkLst>
        </pc:spChg>
        <pc:spChg chg="mod">
          <ac:chgData name="Moumita Dutta" userId="1d2a0290-1554-4a0f-b2ba-21af6bfea52f" providerId="ADAL" clId="{F02ED577-6080-0C4A-8EF4-F32453521CE5}" dt="2024-04-09T18:46:32.632" v="2630" actId="1036"/>
          <ac:spMkLst>
            <pc:docMk/>
            <pc:sldMk cId="2720541149" sldId="424"/>
            <ac:spMk id="17" creationId="{C0C50A27-CE85-EA6E-178B-EE2F868714A1}"/>
          </ac:spMkLst>
        </pc:spChg>
        <pc:spChg chg="mod">
          <ac:chgData name="Moumita Dutta" userId="1d2a0290-1554-4a0f-b2ba-21af6bfea52f" providerId="ADAL" clId="{F02ED577-6080-0C4A-8EF4-F32453521CE5}" dt="2024-04-09T18:46:32.632" v="2630" actId="1036"/>
          <ac:spMkLst>
            <pc:docMk/>
            <pc:sldMk cId="2720541149" sldId="424"/>
            <ac:spMk id="18" creationId="{2668750C-9334-D08D-2ED7-3925F7F9B777}"/>
          </ac:spMkLst>
        </pc:spChg>
      </pc:sldChg>
      <pc:sldChg chg="addSp delSp modSp add mod modAnim modNotesTx">
        <pc:chgData name="Moumita Dutta" userId="1d2a0290-1554-4a0f-b2ba-21af6bfea52f" providerId="ADAL" clId="{F02ED577-6080-0C4A-8EF4-F32453521CE5}" dt="2024-04-11T02:45:28.497" v="13401" actId="20577"/>
        <pc:sldMkLst>
          <pc:docMk/>
          <pc:sldMk cId="2768772783" sldId="425"/>
        </pc:sldMkLst>
        <pc:spChg chg="del">
          <ac:chgData name="Moumita Dutta" userId="1d2a0290-1554-4a0f-b2ba-21af6bfea52f" providerId="ADAL" clId="{F02ED577-6080-0C4A-8EF4-F32453521CE5}" dt="2024-04-09T18:49:30.702" v="2653" actId="478"/>
          <ac:spMkLst>
            <pc:docMk/>
            <pc:sldMk cId="2768772783" sldId="425"/>
            <ac:spMk id="6" creationId="{E45466AC-3179-B809-F927-AAAF7713F057}"/>
          </ac:spMkLst>
        </pc:spChg>
        <pc:spChg chg="mod">
          <ac:chgData name="Moumita Dutta" userId="1d2a0290-1554-4a0f-b2ba-21af6bfea52f" providerId="ADAL" clId="{F02ED577-6080-0C4A-8EF4-F32453521CE5}" dt="2024-04-09T18:50:41.001" v="2664" actId="20577"/>
          <ac:spMkLst>
            <pc:docMk/>
            <pc:sldMk cId="2768772783" sldId="425"/>
            <ac:spMk id="7" creationId="{2525B38F-3533-675C-335E-6E36F65A3FEA}"/>
          </ac:spMkLst>
        </pc:spChg>
        <pc:spChg chg="del">
          <ac:chgData name="Moumita Dutta" userId="1d2a0290-1554-4a0f-b2ba-21af6bfea52f" providerId="ADAL" clId="{F02ED577-6080-0C4A-8EF4-F32453521CE5}" dt="2024-04-09T18:49:30.702" v="2653" actId="478"/>
          <ac:spMkLst>
            <pc:docMk/>
            <pc:sldMk cId="2768772783" sldId="425"/>
            <ac:spMk id="15" creationId="{52E9E658-4418-E580-8359-309E679DA83F}"/>
          </ac:spMkLst>
        </pc:spChg>
        <pc:spChg chg="add mod">
          <ac:chgData name="Moumita Dutta" userId="1d2a0290-1554-4a0f-b2ba-21af6bfea52f" providerId="ADAL" clId="{F02ED577-6080-0C4A-8EF4-F32453521CE5}" dt="2024-04-09T18:50:12.345" v="2658" actId="1076"/>
          <ac:spMkLst>
            <pc:docMk/>
            <pc:sldMk cId="2768772783" sldId="425"/>
            <ac:spMk id="16" creationId="{697D2553-B3F9-E645-47C1-2D168EBB8BE6}"/>
          </ac:spMkLst>
        </pc:spChg>
        <pc:spChg chg="mod">
          <ac:chgData name="Moumita Dutta" userId="1d2a0290-1554-4a0f-b2ba-21af6bfea52f" providerId="ADAL" clId="{F02ED577-6080-0C4A-8EF4-F32453521CE5}" dt="2024-04-09T18:47:41.575" v="2637" actId="1076"/>
          <ac:spMkLst>
            <pc:docMk/>
            <pc:sldMk cId="2768772783" sldId="425"/>
            <ac:spMk id="17" creationId="{C0C50A27-CE85-EA6E-178B-EE2F868714A1}"/>
          </ac:spMkLst>
        </pc:spChg>
        <pc:spChg chg="mod">
          <ac:chgData name="Moumita Dutta" userId="1d2a0290-1554-4a0f-b2ba-21af6bfea52f" providerId="ADAL" clId="{F02ED577-6080-0C4A-8EF4-F32453521CE5}" dt="2024-04-11T02:44:37.226" v="13310" actId="20577"/>
          <ac:spMkLst>
            <pc:docMk/>
            <pc:sldMk cId="2768772783" sldId="425"/>
            <ac:spMk id="18" creationId="{2668750C-9334-D08D-2ED7-3925F7F9B777}"/>
          </ac:spMkLst>
        </pc:spChg>
        <pc:spChg chg="add mod">
          <ac:chgData name="Moumita Dutta" userId="1d2a0290-1554-4a0f-b2ba-21af6bfea52f" providerId="ADAL" clId="{F02ED577-6080-0C4A-8EF4-F32453521CE5}" dt="2024-04-09T18:51:01.837" v="2673" actId="1076"/>
          <ac:spMkLst>
            <pc:docMk/>
            <pc:sldMk cId="2768772783" sldId="425"/>
            <ac:spMk id="19" creationId="{8C9927D2-B358-5531-0656-FC4A73C81072}"/>
          </ac:spMkLst>
        </pc:spChg>
        <pc:spChg chg="add mod">
          <ac:chgData name="Moumita Dutta" userId="1d2a0290-1554-4a0f-b2ba-21af6bfea52f" providerId="ADAL" clId="{F02ED577-6080-0C4A-8EF4-F32453521CE5}" dt="2024-04-09T18:51:43.511" v="2693"/>
          <ac:spMkLst>
            <pc:docMk/>
            <pc:sldMk cId="2768772783" sldId="425"/>
            <ac:spMk id="20" creationId="{D70A6B24-B86F-9712-9020-42AB100EDF13}"/>
          </ac:spMkLst>
        </pc:spChg>
      </pc:sldChg>
      <pc:sldChg chg="delSp modSp add mod modAnim modNotesTx">
        <pc:chgData name="Moumita Dutta" userId="1d2a0290-1554-4a0f-b2ba-21af6bfea52f" providerId="ADAL" clId="{F02ED577-6080-0C4A-8EF4-F32453521CE5}" dt="2024-04-11T02:45:58.703" v="13461" actId="20577"/>
        <pc:sldMkLst>
          <pc:docMk/>
          <pc:sldMk cId="1793396579" sldId="426"/>
        </pc:sldMkLst>
        <pc:spChg chg="del mod">
          <ac:chgData name="Moumita Dutta" userId="1d2a0290-1554-4a0f-b2ba-21af6bfea52f" providerId="ADAL" clId="{F02ED577-6080-0C4A-8EF4-F32453521CE5}" dt="2024-04-09T18:54:04.850" v="2720" actId="478"/>
          <ac:spMkLst>
            <pc:docMk/>
            <pc:sldMk cId="1793396579" sldId="426"/>
            <ac:spMk id="29" creationId="{150D86E9-E709-C63D-42E3-452516E7758A}"/>
          </ac:spMkLst>
        </pc:spChg>
      </pc:sldChg>
      <pc:sldChg chg="add del">
        <pc:chgData name="Moumita Dutta" userId="1d2a0290-1554-4a0f-b2ba-21af6bfea52f" providerId="ADAL" clId="{F02ED577-6080-0C4A-8EF4-F32453521CE5}" dt="2024-04-09T18:49:52.977" v="2655"/>
        <pc:sldMkLst>
          <pc:docMk/>
          <pc:sldMk cId="2893689794" sldId="426"/>
        </pc:sldMkLst>
      </pc:sldChg>
      <pc:sldChg chg="addSp delSp modSp add mod modAnim modNotesTx">
        <pc:chgData name="Moumita Dutta" userId="1d2a0290-1554-4a0f-b2ba-21af6bfea52f" providerId="ADAL" clId="{F02ED577-6080-0C4A-8EF4-F32453521CE5}" dt="2024-04-11T02:50:04.233" v="13821" actId="20577"/>
        <pc:sldMkLst>
          <pc:docMk/>
          <pc:sldMk cId="1816093793" sldId="427"/>
        </pc:sldMkLst>
        <pc:spChg chg="add mod">
          <ac:chgData name="Moumita Dutta" userId="1d2a0290-1554-4a0f-b2ba-21af6bfea52f" providerId="ADAL" clId="{F02ED577-6080-0C4A-8EF4-F32453521CE5}" dt="2024-04-09T18:55:03.859" v="2728" actId="1076"/>
          <ac:spMkLst>
            <pc:docMk/>
            <pc:sldMk cId="1816093793" sldId="427"/>
            <ac:spMk id="4" creationId="{5E29608D-F982-2274-D520-7F4EB83B8EEE}"/>
          </ac:spMkLst>
        </pc:spChg>
        <pc:spChg chg="add mod">
          <ac:chgData name="Moumita Dutta" userId="1d2a0290-1554-4a0f-b2ba-21af6bfea52f" providerId="ADAL" clId="{F02ED577-6080-0C4A-8EF4-F32453521CE5}" dt="2024-04-09T19:00:14.219" v="2882" actId="1035"/>
          <ac:spMkLst>
            <pc:docMk/>
            <pc:sldMk cId="1816093793" sldId="427"/>
            <ac:spMk id="6" creationId="{3AE38D71-FB95-BFAB-8A6F-BDABE8392976}"/>
          </ac:spMkLst>
        </pc:spChg>
        <pc:spChg chg="add mod">
          <ac:chgData name="Moumita Dutta" userId="1d2a0290-1554-4a0f-b2ba-21af6bfea52f" providerId="ADAL" clId="{F02ED577-6080-0C4A-8EF4-F32453521CE5}" dt="2024-04-09T19:00:37.610" v="2918" actId="14100"/>
          <ac:spMkLst>
            <pc:docMk/>
            <pc:sldMk cId="1816093793" sldId="427"/>
            <ac:spMk id="15" creationId="{5D5F2A3D-825C-E942-446E-67C3574784D7}"/>
          </ac:spMkLst>
        </pc:spChg>
        <pc:spChg chg="mod">
          <ac:chgData name="Moumita Dutta" userId="1d2a0290-1554-4a0f-b2ba-21af6bfea52f" providerId="ADAL" clId="{F02ED577-6080-0C4A-8EF4-F32453521CE5}" dt="2024-04-09T18:55:12.736" v="2731" actId="20577"/>
          <ac:spMkLst>
            <pc:docMk/>
            <pc:sldMk cId="1816093793" sldId="427"/>
            <ac:spMk id="17" creationId="{7808556A-4CDC-DCA4-A160-82A1F5A7A1B3}"/>
          </ac:spMkLst>
        </pc:spChg>
        <pc:spChg chg="mod">
          <ac:chgData name="Moumita Dutta" userId="1d2a0290-1554-4a0f-b2ba-21af6bfea52f" providerId="ADAL" clId="{F02ED577-6080-0C4A-8EF4-F32453521CE5}" dt="2024-04-09T18:55:06.003" v="2729" actId="20577"/>
          <ac:spMkLst>
            <pc:docMk/>
            <pc:sldMk cId="1816093793" sldId="427"/>
            <ac:spMk id="22" creationId="{05350582-62EA-081A-F3BC-35928B674B68}"/>
          </ac:spMkLst>
        </pc:spChg>
        <pc:spChg chg="mod">
          <ac:chgData name="Moumita Dutta" userId="1d2a0290-1554-4a0f-b2ba-21af6bfea52f" providerId="ADAL" clId="{F02ED577-6080-0C4A-8EF4-F32453521CE5}" dt="2024-04-09T18:55:40.678" v="2741" actId="20577"/>
          <ac:spMkLst>
            <pc:docMk/>
            <pc:sldMk cId="1816093793" sldId="427"/>
            <ac:spMk id="23" creationId="{0E9F6957-F66F-C0A0-8289-0822B620ACC3}"/>
          </ac:spMkLst>
        </pc:spChg>
        <pc:spChg chg="del">
          <ac:chgData name="Moumita Dutta" userId="1d2a0290-1554-4a0f-b2ba-21af6bfea52f" providerId="ADAL" clId="{F02ED577-6080-0C4A-8EF4-F32453521CE5}" dt="2024-04-09T18:55:00.477" v="2727" actId="478"/>
          <ac:spMkLst>
            <pc:docMk/>
            <pc:sldMk cId="1816093793" sldId="427"/>
            <ac:spMk id="24" creationId="{868C99EF-F222-DB41-78A2-778812FBE106}"/>
          </ac:spMkLst>
        </pc:spChg>
        <pc:spChg chg="mod">
          <ac:chgData name="Moumita Dutta" userId="1d2a0290-1554-4a0f-b2ba-21af6bfea52f" providerId="ADAL" clId="{F02ED577-6080-0C4A-8EF4-F32453521CE5}" dt="2024-04-09T18:55:10.176" v="2730" actId="20577"/>
          <ac:spMkLst>
            <pc:docMk/>
            <pc:sldMk cId="1816093793" sldId="427"/>
            <ac:spMk id="26" creationId="{06FB3D90-0669-A99E-92E6-5743DD658368}"/>
          </ac:spMkLst>
        </pc:spChg>
      </pc:sldChg>
      <pc:sldChg chg="addSp modSp add mod modAnim modNotesTx">
        <pc:chgData name="Moumita Dutta" userId="1d2a0290-1554-4a0f-b2ba-21af6bfea52f" providerId="ADAL" clId="{F02ED577-6080-0C4A-8EF4-F32453521CE5}" dt="2024-04-11T03:19:16.267" v="16536" actId="20577"/>
        <pc:sldMkLst>
          <pc:docMk/>
          <pc:sldMk cId="2820301673" sldId="428"/>
        </pc:sldMkLst>
        <pc:spChg chg="mod">
          <ac:chgData name="Moumita Dutta" userId="1d2a0290-1554-4a0f-b2ba-21af6bfea52f" providerId="ADAL" clId="{F02ED577-6080-0C4A-8EF4-F32453521CE5}" dt="2024-04-09T19:04:12.943" v="2975" actId="20577"/>
          <ac:spMkLst>
            <pc:docMk/>
            <pc:sldMk cId="2820301673" sldId="428"/>
            <ac:spMk id="4" creationId="{252688CC-F15D-7540-D246-8D83CDD291F2}"/>
          </ac:spMkLst>
        </pc:spChg>
        <pc:spChg chg="add mod">
          <ac:chgData name="Moumita Dutta" userId="1d2a0290-1554-4a0f-b2ba-21af6bfea52f" providerId="ADAL" clId="{F02ED577-6080-0C4A-8EF4-F32453521CE5}" dt="2024-04-11T03:15:17.489" v="16402"/>
          <ac:spMkLst>
            <pc:docMk/>
            <pc:sldMk cId="2820301673" sldId="428"/>
            <ac:spMk id="8" creationId="{924A3F44-5642-EE52-9CD0-C209ABB2E9D7}"/>
          </ac:spMkLst>
        </pc:spChg>
      </pc:sldChg>
      <pc:sldChg chg="addSp delSp modSp add mod modAnim modNotesTx">
        <pc:chgData name="Moumita Dutta" userId="1d2a0290-1554-4a0f-b2ba-21af6bfea52f" providerId="ADAL" clId="{F02ED577-6080-0C4A-8EF4-F32453521CE5}" dt="2024-04-11T03:27:40.798" v="17275" actId="20577"/>
        <pc:sldMkLst>
          <pc:docMk/>
          <pc:sldMk cId="1851987970" sldId="429"/>
        </pc:sldMkLst>
        <pc:spChg chg="del">
          <ac:chgData name="Moumita Dutta" userId="1d2a0290-1554-4a0f-b2ba-21af6bfea52f" providerId="ADAL" clId="{F02ED577-6080-0C4A-8EF4-F32453521CE5}" dt="2024-04-09T19:19:41.447" v="3148" actId="478"/>
          <ac:spMkLst>
            <pc:docMk/>
            <pc:sldMk cId="1851987970" sldId="429"/>
            <ac:spMk id="3" creationId="{4803B94D-0087-42E8-BC75-2C2F1501BF56}"/>
          </ac:spMkLst>
        </pc:spChg>
        <pc:spChg chg="add del mod">
          <ac:chgData name="Moumita Dutta" userId="1d2a0290-1554-4a0f-b2ba-21af6bfea52f" providerId="ADAL" clId="{F02ED577-6080-0C4A-8EF4-F32453521CE5}" dt="2024-04-09T19:19:44.532" v="3149" actId="478"/>
          <ac:spMkLst>
            <pc:docMk/>
            <pc:sldMk cId="1851987970" sldId="429"/>
            <ac:spMk id="7" creationId="{4772B667-FE6B-DB88-7011-95F35DE4ACF9}"/>
          </ac:spMkLst>
        </pc:spChg>
        <pc:spChg chg="add mod">
          <ac:chgData name="Moumita Dutta" userId="1d2a0290-1554-4a0f-b2ba-21af6bfea52f" providerId="ADAL" clId="{F02ED577-6080-0C4A-8EF4-F32453521CE5}" dt="2024-04-09T19:21:20.160" v="3163" actId="20577"/>
          <ac:spMkLst>
            <pc:docMk/>
            <pc:sldMk cId="1851987970" sldId="429"/>
            <ac:spMk id="10" creationId="{EBAE4918-0C5F-6CC2-F677-056C5F66A932}"/>
          </ac:spMkLst>
        </pc:spChg>
        <pc:spChg chg="add mod">
          <ac:chgData name="Moumita Dutta" userId="1d2a0290-1554-4a0f-b2ba-21af6bfea52f" providerId="ADAL" clId="{F02ED577-6080-0C4A-8EF4-F32453521CE5}" dt="2024-04-11T03:20:08.216" v="16589" actId="20577"/>
          <ac:spMkLst>
            <pc:docMk/>
            <pc:sldMk cId="1851987970" sldId="429"/>
            <ac:spMk id="11" creationId="{53452107-93E6-9695-A094-59148BE5C3B3}"/>
          </ac:spMkLst>
        </pc:spChg>
        <pc:spChg chg="add mod">
          <ac:chgData name="Moumita Dutta" userId="1d2a0290-1554-4a0f-b2ba-21af6bfea52f" providerId="ADAL" clId="{F02ED577-6080-0C4A-8EF4-F32453521CE5}" dt="2024-04-11T03:20:12.113" v="16590" actId="20577"/>
          <ac:spMkLst>
            <pc:docMk/>
            <pc:sldMk cId="1851987970" sldId="429"/>
            <ac:spMk id="12" creationId="{14B6261F-F1C8-1C68-6DA1-513A3E4F1B77}"/>
          </ac:spMkLst>
        </pc:spChg>
        <pc:spChg chg="add mod">
          <ac:chgData name="Moumita Dutta" userId="1d2a0290-1554-4a0f-b2ba-21af6bfea52f" providerId="ADAL" clId="{F02ED577-6080-0C4A-8EF4-F32453521CE5}" dt="2024-04-09T19:21:34.512" v="3166" actId="20577"/>
          <ac:spMkLst>
            <pc:docMk/>
            <pc:sldMk cId="1851987970" sldId="429"/>
            <ac:spMk id="14" creationId="{10B65E76-EEC7-195B-97F7-C78DCD1E264B}"/>
          </ac:spMkLst>
        </pc:spChg>
        <pc:spChg chg="add mod">
          <ac:chgData name="Moumita Dutta" userId="1d2a0290-1554-4a0f-b2ba-21af6bfea52f" providerId="ADAL" clId="{F02ED577-6080-0C4A-8EF4-F32453521CE5}" dt="2024-04-09T19:21:43.450" v="3169" actId="20577"/>
          <ac:spMkLst>
            <pc:docMk/>
            <pc:sldMk cId="1851987970" sldId="429"/>
            <ac:spMk id="16" creationId="{6CD7E326-05A3-C6D9-CABB-65BB55B9A380}"/>
          </ac:spMkLst>
        </pc:spChg>
        <pc:cxnChg chg="add mod">
          <ac:chgData name="Moumita Dutta" userId="1d2a0290-1554-4a0f-b2ba-21af6bfea52f" providerId="ADAL" clId="{F02ED577-6080-0C4A-8EF4-F32453521CE5}" dt="2024-04-09T19:19:56.767" v="3150"/>
          <ac:cxnSpMkLst>
            <pc:docMk/>
            <pc:sldMk cId="1851987970" sldId="429"/>
            <ac:cxnSpMk id="13" creationId="{67C0ED25-4137-FB1B-B91B-153D51A668FB}"/>
          </ac:cxnSpMkLst>
        </pc:cxnChg>
        <pc:cxnChg chg="add mod">
          <ac:chgData name="Moumita Dutta" userId="1d2a0290-1554-4a0f-b2ba-21af6bfea52f" providerId="ADAL" clId="{F02ED577-6080-0C4A-8EF4-F32453521CE5}" dt="2024-04-09T19:19:56.767" v="3150"/>
          <ac:cxnSpMkLst>
            <pc:docMk/>
            <pc:sldMk cId="1851987970" sldId="429"/>
            <ac:cxnSpMk id="15" creationId="{E2BC4E69-2627-9436-891C-0B58DAA05535}"/>
          </ac:cxnSpMkLst>
        </pc:cxnChg>
      </pc:sldChg>
      <pc:sldChg chg="addSp delSp modSp new mod ord modAnim modNotesTx">
        <pc:chgData name="Moumita Dutta" userId="1d2a0290-1554-4a0f-b2ba-21af6bfea52f" providerId="ADAL" clId="{F02ED577-6080-0C4A-8EF4-F32453521CE5}" dt="2024-04-11T03:55:37.912" v="17530" actId="20577"/>
        <pc:sldMkLst>
          <pc:docMk/>
          <pc:sldMk cId="3339375540" sldId="430"/>
        </pc:sldMkLst>
        <pc:spChg chg="mod">
          <ac:chgData name="Moumita Dutta" userId="1d2a0290-1554-4a0f-b2ba-21af6bfea52f" providerId="ADAL" clId="{F02ED577-6080-0C4A-8EF4-F32453521CE5}" dt="2024-04-09T19:22:49.858" v="3179" actId="20577"/>
          <ac:spMkLst>
            <pc:docMk/>
            <pc:sldMk cId="3339375540" sldId="430"/>
            <ac:spMk id="2" creationId="{7D600F86-30EA-AFF8-3362-9C3D839C5809}"/>
          </ac:spMkLst>
        </pc:spChg>
        <pc:spChg chg="del">
          <ac:chgData name="Moumita Dutta" userId="1d2a0290-1554-4a0f-b2ba-21af6bfea52f" providerId="ADAL" clId="{F02ED577-6080-0C4A-8EF4-F32453521CE5}" dt="2024-04-09T19:22:55.869" v="3180" actId="478"/>
          <ac:spMkLst>
            <pc:docMk/>
            <pc:sldMk cId="3339375540" sldId="430"/>
            <ac:spMk id="3" creationId="{0DA77BC3-464B-A166-A9EE-8BF5B36863B7}"/>
          </ac:spMkLst>
        </pc:spChg>
        <pc:spChg chg="add mod">
          <ac:chgData name="Moumita Dutta" userId="1d2a0290-1554-4a0f-b2ba-21af6bfea52f" providerId="ADAL" clId="{F02ED577-6080-0C4A-8EF4-F32453521CE5}" dt="2024-04-09T19:39:02.895" v="3548" actId="207"/>
          <ac:spMkLst>
            <pc:docMk/>
            <pc:sldMk cId="3339375540" sldId="430"/>
            <ac:spMk id="5" creationId="{3DC92EA1-DD3F-3DB2-8C4D-A000A3DD98CF}"/>
          </ac:spMkLst>
        </pc:spChg>
        <pc:spChg chg="add mod">
          <ac:chgData name="Moumita Dutta" userId="1d2a0290-1554-4a0f-b2ba-21af6bfea52f" providerId="ADAL" clId="{F02ED577-6080-0C4A-8EF4-F32453521CE5}" dt="2024-04-09T19:39:22.129" v="3552" actId="20577"/>
          <ac:spMkLst>
            <pc:docMk/>
            <pc:sldMk cId="3339375540" sldId="430"/>
            <ac:spMk id="6" creationId="{3530F6B2-4BCB-3152-FA57-B2D0107E8BCE}"/>
          </ac:spMkLst>
        </pc:spChg>
        <pc:spChg chg="add mod">
          <ac:chgData name="Moumita Dutta" userId="1d2a0290-1554-4a0f-b2ba-21af6bfea52f" providerId="ADAL" clId="{F02ED577-6080-0C4A-8EF4-F32453521CE5}" dt="2024-04-09T19:26:26.869" v="3368" actId="207"/>
          <ac:spMkLst>
            <pc:docMk/>
            <pc:sldMk cId="3339375540" sldId="430"/>
            <ac:spMk id="7" creationId="{AB90E36F-CDD8-490B-49ED-75699DD50669}"/>
          </ac:spMkLst>
        </pc:spChg>
        <pc:spChg chg="add del mod">
          <ac:chgData name="Moumita Dutta" userId="1d2a0290-1554-4a0f-b2ba-21af6bfea52f" providerId="ADAL" clId="{F02ED577-6080-0C4A-8EF4-F32453521CE5}" dt="2024-04-09T19:26:52.200" v="3376" actId="478"/>
          <ac:spMkLst>
            <pc:docMk/>
            <pc:sldMk cId="3339375540" sldId="430"/>
            <ac:spMk id="8" creationId="{2748B16A-5083-ECE5-1040-AAB080A891D8}"/>
          </ac:spMkLst>
        </pc:spChg>
        <pc:spChg chg="add mod">
          <ac:chgData name="Moumita Dutta" userId="1d2a0290-1554-4a0f-b2ba-21af6bfea52f" providerId="ADAL" clId="{F02ED577-6080-0C4A-8EF4-F32453521CE5}" dt="2024-04-09T19:39:38.803" v="3560" actId="20577"/>
          <ac:spMkLst>
            <pc:docMk/>
            <pc:sldMk cId="3339375540" sldId="430"/>
            <ac:spMk id="9" creationId="{082AFE8F-053B-1A42-76AE-40FB7D4A7516}"/>
          </ac:spMkLst>
        </pc:spChg>
      </pc:sldChg>
      <pc:sldChg chg="addSp delSp add del mod addAnim delAnim">
        <pc:chgData name="Moumita Dutta" userId="1d2a0290-1554-4a0f-b2ba-21af6bfea52f" providerId="ADAL" clId="{F02ED577-6080-0C4A-8EF4-F32453521CE5}" dt="2024-04-11T02:34:16.481" v="13295" actId="2696"/>
        <pc:sldMkLst>
          <pc:docMk/>
          <pc:sldMk cId="2464128492" sldId="431"/>
        </pc:sldMkLst>
        <pc:spChg chg="add del">
          <ac:chgData name="Moumita Dutta" userId="1d2a0290-1554-4a0f-b2ba-21af6bfea52f" providerId="ADAL" clId="{F02ED577-6080-0C4A-8EF4-F32453521CE5}" dt="2024-04-10T17:46:16.849" v="12857" actId="478"/>
          <ac:spMkLst>
            <pc:docMk/>
            <pc:sldMk cId="2464128492" sldId="431"/>
            <ac:spMk id="6" creationId="{64E73970-199F-D5BA-2C06-F35E94B9ED03}"/>
          </ac:spMkLst>
        </pc:spChg>
      </pc:sldChg>
      <pc:sldMasterChg chg="del delSldLayout">
        <pc:chgData name="Moumita Dutta" userId="1d2a0290-1554-4a0f-b2ba-21af6bfea52f" providerId="ADAL" clId="{F02ED577-6080-0C4A-8EF4-F32453521CE5}" dt="2024-04-10T17:20:23.100" v="12210" actId="2696"/>
        <pc:sldMasterMkLst>
          <pc:docMk/>
          <pc:sldMasterMk cId="3704498286" sldId="2147483750"/>
        </pc:sldMasterMkLst>
        <pc:sldLayoutChg chg="del">
          <pc:chgData name="Moumita Dutta" userId="1d2a0290-1554-4a0f-b2ba-21af6bfea52f" providerId="ADAL" clId="{F02ED577-6080-0C4A-8EF4-F32453521CE5}" dt="2024-04-10T17:20:23.092" v="12199" actId="2696"/>
          <pc:sldLayoutMkLst>
            <pc:docMk/>
            <pc:sldMasterMk cId="3704498286" sldId="2147483750"/>
            <pc:sldLayoutMk cId="3938518323" sldId="2147483751"/>
          </pc:sldLayoutMkLst>
        </pc:sldLayoutChg>
        <pc:sldLayoutChg chg="del">
          <pc:chgData name="Moumita Dutta" userId="1d2a0290-1554-4a0f-b2ba-21af6bfea52f" providerId="ADAL" clId="{F02ED577-6080-0C4A-8EF4-F32453521CE5}" dt="2024-04-10T17:20:23.093" v="12200" actId="2696"/>
          <pc:sldLayoutMkLst>
            <pc:docMk/>
            <pc:sldMasterMk cId="3704498286" sldId="2147483750"/>
            <pc:sldLayoutMk cId="2168800730" sldId="2147483752"/>
          </pc:sldLayoutMkLst>
        </pc:sldLayoutChg>
        <pc:sldLayoutChg chg="del">
          <pc:chgData name="Moumita Dutta" userId="1d2a0290-1554-4a0f-b2ba-21af6bfea52f" providerId="ADAL" clId="{F02ED577-6080-0C4A-8EF4-F32453521CE5}" dt="2024-04-10T17:20:23.094" v="12201" actId="2696"/>
          <pc:sldLayoutMkLst>
            <pc:docMk/>
            <pc:sldMasterMk cId="3704498286" sldId="2147483750"/>
            <pc:sldLayoutMk cId="3362325712" sldId="2147483753"/>
          </pc:sldLayoutMkLst>
        </pc:sldLayoutChg>
        <pc:sldLayoutChg chg="del">
          <pc:chgData name="Moumita Dutta" userId="1d2a0290-1554-4a0f-b2ba-21af6bfea52f" providerId="ADAL" clId="{F02ED577-6080-0C4A-8EF4-F32453521CE5}" dt="2024-04-10T17:20:23.094" v="12202" actId="2696"/>
          <pc:sldLayoutMkLst>
            <pc:docMk/>
            <pc:sldMasterMk cId="3704498286" sldId="2147483750"/>
            <pc:sldLayoutMk cId="1907238814" sldId="2147483754"/>
          </pc:sldLayoutMkLst>
        </pc:sldLayoutChg>
        <pc:sldLayoutChg chg="del">
          <pc:chgData name="Moumita Dutta" userId="1d2a0290-1554-4a0f-b2ba-21af6bfea52f" providerId="ADAL" clId="{F02ED577-6080-0C4A-8EF4-F32453521CE5}" dt="2024-04-10T17:20:23.095" v="12203" actId="2696"/>
          <pc:sldLayoutMkLst>
            <pc:docMk/>
            <pc:sldMasterMk cId="3704498286" sldId="2147483750"/>
            <pc:sldLayoutMk cId="866069461" sldId="2147483755"/>
          </pc:sldLayoutMkLst>
        </pc:sldLayoutChg>
        <pc:sldLayoutChg chg="del">
          <pc:chgData name="Moumita Dutta" userId="1d2a0290-1554-4a0f-b2ba-21af6bfea52f" providerId="ADAL" clId="{F02ED577-6080-0C4A-8EF4-F32453521CE5}" dt="2024-04-10T17:20:23.096" v="12204" actId="2696"/>
          <pc:sldLayoutMkLst>
            <pc:docMk/>
            <pc:sldMasterMk cId="3704498286" sldId="2147483750"/>
            <pc:sldLayoutMk cId="3106750541" sldId="2147483756"/>
          </pc:sldLayoutMkLst>
        </pc:sldLayoutChg>
        <pc:sldLayoutChg chg="del">
          <pc:chgData name="Moumita Dutta" userId="1d2a0290-1554-4a0f-b2ba-21af6bfea52f" providerId="ADAL" clId="{F02ED577-6080-0C4A-8EF4-F32453521CE5}" dt="2024-04-10T17:20:23.096" v="12205" actId="2696"/>
          <pc:sldLayoutMkLst>
            <pc:docMk/>
            <pc:sldMasterMk cId="3704498286" sldId="2147483750"/>
            <pc:sldLayoutMk cId="959777534" sldId="2147483757"/>
          </pc:sldLayoutMkLst>
        </pc:sldLayoutChg>
        <pc:sldLayoutChg chg="del">
          <pc:chgData name="Moumita Dutta" userId="1d2a0290-1554-4a0f-b2ba-21af6bfea52f" providerId="ADAL" clId="{F02ED577-6080-0C4A-8EF4-F32453521CE5}" dt="2024-04-10T17:20:23.097" v="12206" actId="2696"/>
          <pc:sldLayoutMkLst>
            <pc:docMk/>
            <pc:sldMasterMk cId="3704498286" sldId="2147483750"/>
            <pc:sldLayoutMk cId="1812102651" sldId="2147483758"/>
          </pc:sldLayoutMkLst>
        </pc:sldLayoutChg>
        <pc:sldLayoutChg chg="del">
          <pc:chgData name="Moumita Dutta" userId="1d2a0290-1554-4a0f-b2ba-21af6bfea52f" providerId="ADAL" clId="{F02ED577-6080-0C4A-8EF4-F32453521CE5}" dt="2024-04-10T17:20:23.097" v="12207" actId="2696"/>
          <pc:sldLayoutMkLst>
            <pc:docMk/>
            <pc:sldMasterMk cId="3704498286" sldId="2147483750"/>
            <pc:sldLayoutMk cId="1014485811" sldId="2147483759"/>
          </pc:sldLayoutMkLst>
        </pc:sldLayoutChg>
        <pc:sldLayoutChg chg="del">
          <pc:chgData name="Moumita Dutta" userId="1d2a0290-1554-4a0f-b2ba-21af6bfea52f" providerId="ADAL" clId="{F02ED577-6080-0C4A-8EF4-F32453521CE5}" dt="2024-04-10T17:20:23.098" v="12208" actId="2696"/>
          <pc:sldLayoutMkLst>
            <pc:docMk/>
            <pc:sldMasterMk cId="3704498286" sldId="2147483750"/>
            <pc:sldLayoutMk cId="811388282" sldId="2147483760"/>
          </pc:sldLayoutMkLst>
        </pc:sldLayoutChg>
        <pc:sldLayoutChg chg="del">
          <pc:chgData name="Moumita Dutta" userId="1d2a0290-1554-4a0f-b2ba-21af6bfea52f" providerId="ADAL" clId="{F02ED577-6080-0C4A-8EF4-F32453521CE5}" dt="2024-04-10T17:20:23.098" v="12209" actId="2696"/>
          <pc:sldLayoutMkLst>
            <pc:docMk/>
            <pc:sldMasterMk cId="3704498286" sldId="2147483750"/>
            <pc:sldLayoutMk cId="868383657" sldId="2147483761"/>
          </pc:sldLayoutMkLst>
        </pc:sldLayoutChg>
      </pc:sldMasterChg>
    </pc:docChg>
  </pc:docChgLst>
  <pc:docChgLst>
    <pc:chgData name="Moumita Dutta" userId="1d2a0290-1554-4a0f-b2ba-21af6bfea52f" providerId="ADAL" clId="{4E6895E4-D657-3F49-911E-4C042BA5C300}"/>
    <pc:docChg chg="undo custSel addSld delSld modSld sldOrd">
      <pc:chgData name="Moumita Dutta" userId="1d2a0290-1554-4a0f-b2ba-21af6bfea52f" providerId="ADAL" clId="{4E6895E4-D657-3F49-911E-4C042BA5C300}" dt="2024-04-01T13:21:06.617" v="724" actId="2696"/>
      <pc:docMkLst>
        <pc:docMk/>
      </pc:docMkLst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2455348724" sldId="344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1050046462" sldId="353"/>
        </pc:sldMkLst>
      </pc:sldChg>
      <pc:sldChg chg="del">
        <pc:chgData name="Moumita Dutta" userId="1d2a0290-1554-4a0f-b2ba-21af6bfea52f" providerId="ADAL" clId="{4E6895E4-D657-3F49-911E-4C042BA5C300}" dt="2024-04-01T11:56:14.533" v="0" actId="2696"/>
        <pc:sldMkLst>
          <pc:docMk/>
          <pc:sldMk cId="4111344417" sldId="359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4271045678" sldId="364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439899025" sldId="365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4257402345" sldId="369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937358112" sldId="371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748579540" sldId="372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813588474" sldId="373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190405180" sldId="375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2540345730" sldId="376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42568977" sldId="377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4138282864" sldId="378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534402234" sldId="379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111658766" sldId="380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1010945702" sldId="381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926331528" sldId="382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3676449433" sldId="383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228131913" sldId="384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1406255561" sldId="385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666351042" sldId="386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285876522" sldId="387"/>
        </pc:sldMkLst>
      </pc:sldChg>
      <pc:sldChg chg="mod modShow">
        <pc:chgData name="Moumita Dutta" userId="1d2a0290-1554-4a0f-b2ba-21af6bfea52f" providerId="ADAL" clId="{4E6895E4-D657-3F49-911E-4C042BA5C300}" dt="2024-04-01T13:07:07.358" v="659" actId="729"/>
        <pc:sldMkLst>
          <pc:docMk/>
          <pc:sldMk cId="891437247" sldId="388"/>
        </pc:sldMkLst>
      </pc:sldChg>
      <pc:sldChg chg="modAnim">
        <pc:chgData name="Moumita Dutta" userId="1d2a0290-1554-4a0f-b2ba-21af6bfea52f" providerId="ADAL" clId="{4E6895E4-D657-3F49-911E-4C042BA5C300}" dt="2024-04-01T12:35:28.145" v="133"/>
        <pc:sldMkLst>
          <pc:docMk/>
          <pc:sldMk cId="3704294145" sldId="391"/>
        </pc:sldMkLst>
      </pc:sldChg>
      <pc:sldChg chg="ord modNotesTx">
        <pc:chgData name="Moumita Dutta" userId="1d2a0290-1554-4a0f-b2ba-21af6bfea52f" providerId="ADAL" clId="{4E6895E4-D657-3F49-911E-4C042BA5C300}" dt="2024-04-01T12:34:54.020" v="129" actId="20578"/>
        <pc:sldMkLst>
          <pc:docMk/>
          <pc:sldMk cId="2285342263" sldId="392"/>
        </pc:sldMkLst>
      </pc:sldChg>
      <pc:sldChg chg="add del">
        <pc:chgData name="Moumita Dutta" userId="1d2a0290-1554-4a0f-b2ba-21af6bfea52f" providerId="ADAL" clId="{4E6895E4-D657-3F49-911E-4C042BA5C300}" dt="2024-04-01T12:33:50.923" v="117" actId="2696"/>
        <pc:sldMkLst>
          <pc:docMk/>
          <pc:sldMk cId="793207240" sldId="393"/>
        </pc:sldMkLst>
      </pc:sldChg>
      <pc:sldChg chg="del">
        <pc:chgData name="Moumita Dutta" userId="1d2a0290-1554-4a0f-b2ba-21af6bfea52f" providerId="ADAL" clId="{4E6895E4-D657-3F49-911E-4C042BA5C300}" dt="2024-04-01T12:30:46.078" v="46" actId="2696"/>
        <pc:sldMkLst>
          <pc:docMk/>
          <pc:sldMk cId="1603888692" sldId="393"/>
        </pc:sldMkLst>
      </pc:sldChg>
      <pc:sldChg chg="addSp modSp add mod modAnim">
        <pc:chgData name="Moumita Dutta" userId="1d2a0290-1554-4a0f-b2ba-21af6bfea52f" providerId="ADAL" clId="{4E6895E4-D657-3F49-911E-4C042BA5C300}" dt="2024-04-01T12:34:19.683" v="126" actId="20577"/>
        <pc:sldMkLst>
          <pc:docMk/>
          <pc:sldMk cId="175967728" sldId="394"/>
        </pc:sldMkLst>
        <pc:spChg chg="mod">
          <ac:chgData name="Moumita Dutta" userId="1d2a0290-1554-4a0f-b2ba-21af6bfea52f" providerId="ADAL" clId="{4E6895E4-D657-3F49-911E-4C042BA5C300}" dt="2024-04-01T12:34:19.683" v="126" actId="20577"/>
          <ac:spMkLst>
            <pc:docMk/>
            <pc:sldMk cId="175967728" sldId="394"/>
            <ac:spMk id="3" creationId="{4803B94D-0087-42E8-BC75-2C2F1501BF56}"/>
          </ac:spMkLst>
        </pc:spChg>
        <pc:spChg chg="add mod">
          <ac:chgData name="Moumita Dutta" userId="1d2a0290-1554-4a0f-b2ba-21af6bfea52f" providerId="ADAL" clId="{4E6895E4-D657-3F49-911E-4C042BA5C300}" dt="2024-04-01T12:32:38.387" v="61" actId="20577"/>
          <ac:spMkLst>
            <pc:docMk/>
            <pc:sldMk cId="175967728" sldId="394"/>
            <ac:spMk id="4" creationId="{E915226D-56AE-80BB-83A3-9D74E6646FA2}"/>
          </ac:spMkLst>
        </pc:spChg>
        <pc:spChg chg="add mod">
          <ac:chgData name="Moumita Dutta" userId="1d2a0290-1554-4a0f-b2ba-21af6bfea52f" providerId="ADAL" clId="{4E6895E4-D657-3F49-911E-4C042BA5C300}" dt="2024-04-01T12:32:27.587" v="51"/>
          <ac:spMkLst>
            <pc:docMk/>
            <pc:sldMk cId="175967728" sldId="394"/>
            <ac:spMk id="5" creationId="{67641638-6DA5-9A02-D42C-C3A5BB270CFC}"/>
          </ac:spMkLst>
        </pc:spChg>
      </pc:sldChg>
      <pc:sldChg chg="add del">
        <pc:chgData name="Moumita Dutta" userId="1d2a0290-1554-4a0f-b2ba-21af6bfea52f" providerId="ADAL" clId="{4E6895E4-D657-3F49-911E-4C042BA5C300}" dt="2024-04-01T12:34:55.365" v="130"/>
        <pc:sldMkLst>
          <pc:docMk/>
          <pc:sldMk cId="2530270900" sldId="395"/>
        </pc:sldMkLst>
      </pc:sldChg>
      <pc:sldChg chg="delSp add mod ord delAnim">
        <pc:chgData name="Moumita Dutta" userId="1d2a0290-1554-4a0f-b2ba-21af6bfea52f" providerId="ADAL" clId="{4E6895E4-D657-3F49-911E-4C042BA5C300}" dt="2024-04-01T12:35:42.655" v="135" actId="478"/>
        <pc:sldMkLst>
          <pc:docMk/>
          <pc:sldMk cId="3090585050" sldId="395"/>
        </pc:sldMkLst>
        <pc:spChg chg="del">
          <ac:chgData name="Moumita Dutta" userId="1d2a0290-1554-4a0f-b2ba-21af6bfea52f" providerId="ADAL" clId="{4E6895E4-D657-3F49-911E-4C042BA5C300}" dt="2024-04-01T12:35:42.655" v="135" actId="478"/>
          <ac:spMkLst>
            <pc:docMk/>
            <pc:sldMk cId="3090585050" sldId="395"/>
            <ac:spMk id="4" creationId="{EDD26F8E-2A8B-50BC-24DD-5A7FA51B9A78}"/>
          </ac:spMkLst>
        </pc:spChg>
        <pc:spChg chg="del">
          <ac:chgData name="Moumita Dutta" userId="1d2a0290-1554-4a0f-b2ba-21af6bfea52f" providerId="ADAL" clId="{4E6895E4-D657-3F49-911E-4C042BA5C300}" dt="2024-04-01T12:35:40.187" v="134" actId="478"/>
          <ac:spMkLst>
            <pc:docMk/>
            <pc:sldMk cId="3090585050" sldId="395"/>
            <ac:spMk id="13" creationId="{1C89FEF3-C813-7CD3-01F8-AB634EA8C135}"/>
          </ac:spMkLst>
        </pc:spChg>
      </pc:sldChg>
      <pc:sldChg chg="addSp modSp add mod modAnim">
        <pc:chgData name="Moumita Dutta" userId="1d2a0290-1554-4a0f-b2ba-21af6bfea52f" providerId="ADAL" clId="{4E6895E4-D657-3F49-911E-4C042BA5C300}" dt="2024-04-01T12:50:06.832" v="253" actId="20577"/>
        <pc:sldMkLst>
          <pc:docMk/>
          <pc:sldMk cId="2221258057" sldId="396"/>
        </pc:sldMkLst>
        <pc:spChg chg="add mod">
          <ac:chgData name="Moumita Dutta" userId="1d2a0290-1554-4a0f-b2ba-21af6bfea52f" providerId="ADAL" clId="{4E6895E4-D657-3F49-911E-4C042BA5C300}" dt="2024-04-01T12:50:06.832" v="253" actId="20577"/>
          <ac:spMkLst>
            <pc:docMk/>
            <pc:sldMk cId="2221258057" sldId="396"/>
            <ac:spMk id="3" creationId="{DB5D2655-DF7D-5F9B-7697-458A8AA0D25A}"/>
          </ac:spMkLst>
        </pc:spChg>
        <pc:spChg chg="mod">
          <ac:chgData name="Moumita Dutta" userId="1d2a0290-1554-4a0f-b2ba-21af6bfea52f" providerId="ADAL" clId="{4E6895E4-D657-3F49-911E-4C042BA5C300}" dt="2024-04-01T12:41:03.546" v="138" actId="1076"/>
          <ac:spMkLst>
            <pc:docMk/>
            <pc:sldMk cId="2221258057" sldId="396"/>
            <ac:spMk id="10" creationId="{09EA50D0-475A-83B0-E227-B200BFBBBCE1}"/>
          </ac:spMkLst>
        </pc:spChg>
      </pc:sldChg>
      <pc:sldChg chg="add">
        <pc:chgData name="Moumita Dutta" userId="1d2a0290-1554-4a0f-b2ba-21af6bfea52f" providerId="ADAL" clId="{4E6895E4-D657-3F49-911E-4C042BA5C300}" dt="2024-04-01T12:48:53.324" v="221"/>
        <pc:sldMkLst>
          <pc:docMk/>
          <pc:sldMk cId="3902940585" sldId="397"/>
        </pc:sldMkLst>
      </pc:sldChg>
      <pc:sldChg chg="add del">
        <pc:chgData name="Moumita Dutta" userId="1d2a0290-1554-4a0f-b2ba-21af6bfea52f" providerId="ADAL" clId="{4E6895E4-D657-3F49-911E-4C042BA5C300}" dt="2024-04-01T13:21:06.617" v="724" actId="2696"/>
        <pc:sldMkLst>
          <pc:docMk/>
          <pc:sldMk cId="3909144811" sldId="398"/>
        </pc:sldMkLst>
      </pc:sldChg>
      <pc:sldChg chg="addSp delSp modSp new mod modAnim modNotesTx">
        <pc:chgData name="Moumita Dutta" userId="1d2a0290-1554-4a0f-b2ba-21af6bfea52f" providerId="ADAL" clId="{4E6895E4-D657-3F49-911E-4C042BA5C300}" dt="2024-04-01T13:10:57.989" v="723" actId="167"/>
        <pc:sldMkLst>
          <pc:docMk/>
          <pc:sldMk cId="2990741733" sldId="399"/>
        </pc:sldMkLst>
        <pc:spChg chg="mod">
          <ac:chgData name="Moumita Dutta" userId="1d2a0290-1554-4a0f-b2ba-21af6bfea52f" providerId="ADAL" clId="{4E6895E4-D657-3F49-911E-4C042BA5C300}" dt="2024-04-01T12:50:58.061" v="277" actId="20577"/>
          <ac:spMkLst>
            <pc:docMk/>
            <pc:sldMk cId="2990741733" sldId="399"/>
            <ac:spMk id="2" creationId="{03195E34-85D0-8C66-6810-DC8DECF9E889}"/>
          </ac:spMkLst>
        </pc:spChg>
        <pc:spChg chg="del">
          <ac:chgData name="Moumita Dutta" userId="1d2a0290-1554-4a0f-b2ba-21af6bfea52f" providerId="ADAL" clId="{4E6895E4-D657-3F49-911E-4C042BA5C300}" dt="2024-04-01T12:51:00.442" v="278" actId="478"/>
          <ac:spMkLst>
            <pc:docMk/>
            <pc:sldMk cId="2990741733" sldId="399"/>
            <ac:spMk id="3" creationId="{935501E9-25AC-9530-7FA1-9E950CE7B38C}"/>
          </ac:spMkLst>
        </pc:spChg>
        <pc:spChg chg="add mod">
          <ac:chgData name="Moumita Dutta" userId="1d2a0290-1554-4a0f-b2ba-21af6bfea52f" providerId="ADAL" clId="{4E6895E4-D657-3F49-911E-4C042BA5C300}" dt="2024-04-01T12:55:06.488" v="421" actId="1076"/>
          <ac:spMkLst>
            <pc:docMk/>
            <pc:sldMk cId="2990741733" sldId="399"/>
            <ac:spMk id="4" creationId="{0E5B2E41-C0C8-1FC7-A087-736C8E4DF22A}"/>
          </ac:spMkLst>
        </pc:spChg>
        <pc:spChg chg="add mod">
          <ac:chgData name="Moumita Dutta" userId="1d2a0290-1554-4a0f-b2ba-21af6bfea52f" providerId="ADAL" clId="{4E6895E4-D657-3F49-911E-4C042BA5C300}" dt="2024-04-01T12:55:06.488" v="421" actId="1076"/>
          <ac:spMkLst>
            <pc:docMk/>
            <pc:sldMk cId="2990741733" sldId="399"/>
            <ac:spMk id="7" creationId="{CADA6917-5AA2-FEEE-CFE9-3C3AA069C2D5}"/>
          </ac:spMkLst>
        </pc:spChg>
        <pc:spChg chg="add del">
          <ac:chgData name="Moumita Dutta" userId="1d2a0290-1554-4a0f-b2ba-21af6bfea52f" providerId="ADAL" clId="{4E6895E4-D657-3F49-911E-4C042BA5C300}" dt="2024-04-01T12:52:54.923" v="355" actId="11529"/>
          <ac:spMkLst>
            <pc:docMk/>
            <pc:sldMk cId="2990741733" sldId="399"/>
            <ac:spMk id="8" creationId="{01BC37A8-8F62-0BC0-4238-B66D484AB321}"/>
          </ac:spMkLst>
        </pc:spChg>
        <pc:spChg chg="add mod">
          <ac:chgData name="Moumita Dutta" userId="1d2a0290-1554-4a0f-b2ba-21af6bfea52f" providerId="ADAL" clId="{4E6895E4-D657-3F49-911E-4C042BA5C300}" dt="2024-04-01T12:55:19.006" v="424" actId="13822"/>
          <ac:spMkLst>
            <pc:docMk/>
            <pc:sldMk cId="2990741733" sldId="399"/>
            <ac:spMk id="9" creationId="{38A30FF2-6231-8B12-F873-3BED577E2B64}"/>
          </ac:spMkLst>
        </pc:spChg>
        <pc:spChg chg="add mod">
          <ac:chgData name="Moumita Dutta" userId="1d2a0290-1554-4a0f-b2ba-21af6bfea52f" providerId="ADAL" clId="{4E6895E4-D657-3F49-911E-4C042BA5C300}" dt="2024-04-01T13:10:57.989" v="723" actId="167"/>
          <ac:spMkLst>
            <pc:docMk/>
            <pc:sldMk cId="2990741733" sldId="399"/>
            <ac:spMk id="10" creationId="{A4F07B85-4906-CBCC-DFDE-444AA860BB76}"/>
          </ac:spMkLst>
        </pc:spChg>
        <pc:spChg chg="add mod">
          <ac:chgData name="Moumita Dutta" userId="1d2a0290-1554-4a0f-b2ba-21af6bfea52f" providerId="ADAL" clId="{4E6895E4-D657-3F49-911E-4C042BA5C300}" dt="2024-04-01T12:58:13.834" v="570" actId="20577"/>
          <ac:spMkLst>
            <pc:docMk/>
            <pc:sldMk cId="2990741733" sldId="399"/>
            <ac:spMk id="12" creationId="{D1EC8A20-C188-420E-015B-DBDE682BFA7F}"/>
          </ac:spMkLst>
        </pc:spChg>
        <pc:spChg chg="add mod">
          <ac:chgData name="Moumita Dutta" userId="1d2a0290-1554-4a0f-b2ba-21af6bfea52f" providerId="ADAL" clId="{4E6895E4-D657-3F49-911E-4C042BA5C300}" dt="2024-04-01T13:01:47.363" v="595" actId="14100"/>
          <ac:spMkLst>
            <pc:docMk/>
            <pc:sldMk cId="2990741733" sldId="399"/>
            <ac:spMk id="14" creationId="{9574C421-7090-9963-216A-1779B6AF9B9F}"/>
          </ac:spMkLst>
        </pc:spChg>
        <pc:spChg chg="add mod">
          <ac:chgData name="Moumita Dutta" userId="1d2a0290-1554-4a0f-b2ba-21af6bfea52f" providerId="ADAL" clId="{4E6895E4-D657-3F49-911E-4C042BA5C300}" dt="2024-04-01T13:04:18.022" v="600" actId="1582"/>
          <ac:spMkLst>
            <pc:docMk/>
            <pc:sldMk cId="2990741733" sldId="399"/>
            <ac:spMk id="15" creationId="{0137A3DE-F84F-4109-F82E-9A4EB97432A4}"/>
          </ac:spMkLst>
        </pc:spChg>
        <pc:spChg chg="add mod">
          <ac:chgData name="Moumita Dutta" userId="1d2a0290-1554-4a0f-b2ba-21af6bfea52f" providerId="ADAL" clId="{4E6895E4-D657-3F49-911E-4C042BA5C300}" dt="2024-04-01T13:04:36.218" v="624" actId="20577"/>
          <ac:spMkLst>
            <pc:docMk/>
            <pc:sldMk cId="2990741733" sldId="399"/>
            <ac:spMk id="16" creationId="{BDE28129-A052-9CB6-ACE5-32AF8E497320}"/>
          </ac:spMkLst>
        </pc:spChg>
        <pc:cxnChg chg="add mod">
          <ac:chgData name="Moumita Dutta" userId="1d2a0290-1554-4a0f-b2ba-21af6bfea52f" providerId="ADAL" clId="{4E6895E4-D657-3F49-911E-4C042BA5C300}" dt="2024-04-01T12:55:06.488" v="421" actId="1076"/>
          <ac:cxnSpMkLst>
            <pc:docMk/>
            <pc:sldMk cId="2990741733" sldId="399"/>
            <ac:cxnSpMk id="6" creationId="{E6864F44-6BB9-7108-7544-E302DFB956C2}"/>
          </ac:cxnSpMkLst>
        </pc:cxnChg>
        <pc:cxnChg chg="add del mod">
          <ac:chgData name="Moumita Dutta" userId="1d2a0290-1554-4a0f-b2ba-21af6bfea52f" providerId="ADAL" clId="{4E6895E4-D657-3F49-911E-4C042BA5C300}" dt="2024-04-01T13:03:54.128" v="596" actId="478"/>
          <ac:cxnSpMkLst>
            <pc:docMk/>
            <pc:sldMk cId="2990741733" sldId="399"/>
            <ac:cxnSpMk id="11" creationId="{E030672F-C80B-3F3B-19ED-9788E5382E98}"/>
          </ac:cxnSpMkLst>
        </pc:cxnChg>
        <pc:cxnChg chg="add del mod">
          <ac:chgData name="Moumita Dutta" userId="1d2a0290-1554-4a0f-b2ba-21af6bfea52f" providerId="ADAL" clId="{4E6895E4-D657-3F49-911E-4C042BA5C300}" dt="2024-04-01T13:03:56.295" v="597" actId="478"/>
          <ac:cxnSpMkLst>
            <pc:docMk/>
            <pc:sldMk cId="2990741733" sldId="399"/>
            <ac:cxnSpMk id="13" creationId="{812FD3D5-E38A-C3B1-0AE4-A5EDFBD3116F}"/>
          </ac:cxnSpMkLst>
        </pc:cxnChg>
      </pc:sldChg>
      <pc:sldChg chg="addSp delSp modSp new mod ord modClrScheme modShow chgLayout">
        <pc:chgData name="Moumita Dutta" userId="1d2a0290-1554-4a0f-b2ba-21af6bfea52f" providerId="ADAL" clId="{4E6895E4-D657-3F49-911E-4C042BA5C300}" dt="2024-04-01T13:07:07.358" v="659" actId="729"/>
        <pc:sldMkLst>
          <pc:docMk/>
          <pc:sldMk cId="2642004159" sldId="400"/>
        </pc:sldMkLst>
        <pc:spChg chg="del mod ord">
          <ac:chgData name="Moumita Dutta" userId="1d2a0290-1554-4a0f-b2ba-21af6bfea52f" providerId="ADAL" clId="{4E6895E4-D657-3F49-911E-4C042BA5C300}" dt="2024-04-01T13:06:44.334" v="637" actId="700"/>
          <ac:spMkLst>
            <pc:docMk/>
            <pc:sldMk cId="2642004159" sldId="400"/>
            <ac:spMk id="2" creationId="{5644FD2A-5DC8-F7EB-8CA1-0BFE47E96B35}"/>
          </ac:spMkLst>
        </pc:spChg>
        <pc:spChg chg="del">
          <ac:chgData name="Moumita Dutta" userId="1d2a0290-1554-4a0f-b2ba-21af6bfea52f" providerId="ADAL" clId="{4E6895E4-D657-3F49-911E-4C042BA5C300}" dt="2024-04-01T13:06:44.334" v="637" actId="700"/>
          <ac:spMkLst>
            <pc:docMk/>
            <pc:sldMk cId="2642004159" sldId="400"/>
            <ac:spMk id="3" creationId="{3411376C-695F-C1AB-1440-B3992F748581}"/>
          </ac:spMkLst>
        </pc:spChg>
        <pc:spChg chg="add mod ord">
          <ac:chgData name="Moumita Dutta" userId="1d2a0290-1554-4a0f-b2ba-21af6bfea52f" providerId="ADAL" clId="{4E6895E4-D657-3F49-911E-4C042BA5C300}" dt="2024-04-01T13:06:55.396" v="658" actId="122"/>
          <ac:spMkLst>
            <pc:docMk/>
            <pc:sldMk cId="2642004159" sldId="400"/>
            <ac:spMk id="4" creationId="{242FCE09-CC8B-26D0-AB1D-7CE11E958146}"/>
          </ac:spMkLst>
        </pc:spChg>
      </pc:sldChg>
    </pc:docChg>
  </pc:docChgLst>
  <pc:docChgLst>
    <pc:chgData name="Moumita Dutta" userId="1d2a0290-1554-4a0f-b2ba-21af6bfea52f" providerId="ADAL" clId="{01E32FF6-E6B6-8B40-8DE2-B2FCA3DE53BF}"/>
    <pc:docChg chg="undo custSel addSld modSld">
      <pc:chgData name="Moumita Dutta" userId="1d2a0290-1554-4a0f-b2ba-21af6bfea52f" providerId="ADAL" clId="{01E32FF6-E6B6-8B40-8DE2-B2FCA3DE53BF}" dt="2024-04-01T11:55:13.146" v="492"/>
      <pc:docMkLst>
        <pc:docMk/>
      </pc:docMkLst>
      <pc:sldChg chg="modSp mod modNotesTx">
        <pc:chgData name="Moumita Dutta" userId="1d2a0290-1554-4a0f-b2ba-21af6bfea52f" providerId="ADAL" clId="{01E32FF6-E6B6-8B40-8DE2-B2FCA3DE53BF}" dt="2024-03-19T11:39:59.943" v="428" actId="20577"/>
        <pc:sldMkLst>
          <pc:docMk/>
          <pc:sldMk cId="2623554702" sldId="355"/>
        </pc:sldMkLst>
        <pc:spChg chg="mod">
          <ac:chgData name="Moumita Dutta" userId="1d2a0290-1554-4a0f-b2ba-21af6bfea52f" providerId="ADAL" clId="{01E32FF6-E6B6-8B40-8DE2-B2FCA3DE53BF}" dt="2024-03-16T19:51:42.444" v="37" actId="1076"/>
          <ac:spMkLst>
            <pc:docMk/>
            <pc:sldMk cId="2623554702" sldId="355"/>
            <ac:spMk id="2" creationId="{E97BB141-0EE6-C16C-4118-878F112F4C18}"/>
          </ac:spMkLst>
        </pc:spChg>
        <pc:spChg chg="mod">
          <ac:chgData name="Moumita Dutta" userId="1d2a0290-1554-4a0f-b2ba-21af6bfea52f" providerId="ADAL" clId="{01E32FF6-E6B6-8B40-8DE2-B2FCA3DE53BF}" dt="2024-03-19T11:37:32.859" v="339" actId="20577"/>
          <ac:spMkLst>
            <pc:docMk/>
            <pc:sldMk cId="2623554702" sldId="355"/>
            <ac:spMk id="6" creationId="{E435E038-3C59-543E-AFA0-665D2D5D660E}"/>
          </ac:spMkLst>
        </pc:spChg>
        <pc:spChg chg="mod">
          <ac:chgData name="Moumita Dutta" userId="1d2a0290-1554-4a0f-b2ba-21af6bfea52f" providerId="ADAL" clId="{01E32FF6-E6B6-8B40-8DE2-B2FCA3DE53BF}" dt="2024-03-16T19:51:41.911" v="36" actId="207"/>
          <ac:spMkLst>
            <pc:docMk/>
            <pc:sldMk cId="2623554702" sldId="355"/>
            <ac:spMk id="7" creationId="{3627C937-40AA-EA59-D06D-1BCECFECCB6F}"/>
          </ac:spMkLst>
        </pc:spChg>
        <pc:graphicFrameChg chg="modGraphic">
          <ac:chgData name="Moumita Dutta" userId="1d2a0290-1554-4a0f-b2ba-21af6bfea52f" providerId="ADAL" clId="{01E32FF6-E6B6-8B40-8DE2-B2FCA3DE53BF}" dt="2024-03-19T11:39:59.943" v="428" actId="20577"/>
          <ac:graphicFrameMkLst>
            <pc:docMk/>
            <pc:sldMk cId="2623554702" sldId="355"/>
            <ac:graphicFrameMk id="4" creationId="{97419771-3CCC-A581-07D2-0FB0FD2C5A4F}"/>
          </ac:graphicFrameMkLst>
        </pc:graphicFrameChg>
      </pc:sldChg>
      <pc:sldChg chg="mod modShow">
        <pc:chgData name="Moumita Dutta" userId="1d2a0290-1554-4a0f-b2ba-21af6bfea52f" providerId="ADAL" clId="{01E32FF6-E6B6-8B40-8DE2-B2FCA3DE53BF}" dt="2024-03-19T11:28:09.211" v="61" actId="729"/>
        <pc:sldMkLst>
          <pc:docMk/>
          <pc:sldMk cId="4111344417" sldId="359"/>
        </pc:sldMkLst>
      </pc:sldChg>
      <pc:sldChg chg="modSp mod">
        <pc:chgData name="Moumita Dutta" userId="1d2a0290-1554-4a0f-b2ba-21af6bfea52f" providerId="ADAL" clId="{01E32FF6-E6B6-8B40-8DE2-B2FCA3DE53BF}" dt="2024-03-19T11:40:24.867" v="429"/>
        <pc:sldMkLst>
          <pc:docMk/>
          <pc:sldMk cId="384395128" sldId="360"/>
        </pc:sldMkLst>
        <pc:spChg chg="mod">
          <ac:chgData name="Moumita Dutta" userId="1d2a0290-1554-4a0f-b2ba-21af6bfea52f" providerId="ADAL" clId="{01E32FF6-E6B6-8B40-8DE2-B2FCA3DE53BF}" dt="2024-03-19T11:38:01.599" v="370" actId="20577"/>
          <ac:spMkLst>
            <pc:docMk/>
            <pc:sldMk cId="384395128" sldId="360"/>
            <ac:spMk id="6" creationId="{E822D3ED-9F27-8DF0-80DD-68D2CED8C65B}"/>
          </ac:spMkLst>
        </pc:spChg>
        <pc:graphicFrameChg chg="mod modGraphic">
          <ac:chgData name="Moumita Dutta" userId="1d2a0290-1554-4a0f-b2ba-21af6bfea52f" providerId="ADAL" clId="{01E32FF6-E6B6-8B40-8DE2-B2FCA3DE53BF}" dt="2024-03-19T11:40:24.867" v="429"/>
          <ac:graphicFrameMkLst>
            <pc:docMk/>
            <pc:sldMk cId="384395128" sldId="360"/>
            <ac:graphicFrameMk id="4" creationId="{96299926-2229-1C73-64F2-FCE7D33BAA3C}"/>
          </ac:graphicFrameMkLst>
        </pc:graphicFrameChg>
      </pc:sldChg>
      <pc:sldChg chg="addSp delSp modSp mod">
        <pc:chgData name="Moumita Dutta" userId="1d2a0290-1554-4a0f-b2ba-21af6bfea52f" providerId="ADAL" clId="{01E32FF6-E6B6-8B40-8DE2-B2FCA3DE53BF}" dt="2024-03-19T11:38:37.902" v="410" actId="20577"/>
        <pc:sldMkLst>
          <pc:docMk/>
          <pc:sldMk cId="765566373" sldId="361"/>
        </pc:sldMkLst>
        <pc:spChg chg="add mod">
          <ac:chgData name="Moumita Dutta" userId="1d2a0290-1554-4a0f-b2ba-21af6bfea52f" providerId="ADAL" clId="{01E32FF6-E6B6-8B40-8DE2-B2FCA3DE53BF}" dt="2024-03-19T11:38:10.308" v="372"/>
          <ac:spMkLst>
            <pc:docMk/>
            <pc:sldMk cId="765566373" sldId="361"/>
            <ac:spMk id="3" creationId="{DD01B681-46EA-90EB-452A-4B538A2EF34C}"/>
          </ac:spMkLst>
        </pc:spChg>
        <pc:spChg chg="del">
          <ac:chgData name="Moumita Dutta" userId="1d2a0290-1554-4a0f-b2ba-21af6bfea52f" providerId="ADAL" clId="{01E32FF6-E6B6-8B40-8DE2-B2FCA3DE53BF}" dt="2024-03-19T11:38:09.538" v="371" actId="478"/>
          <ac:spMkLst>
            <pc:docMk/>
            <pc:sldMk cId="765566373" sldId="361"/>
            <ac:spMk id="5" creationId="{CFD274FA-252C-815B-CDB6-E3EF1C9065A4}"/>
          </ac:spMkLst>
        </pc:spChg>
        <pc:graphicFrameChg chg="modGraphic">
          <ac:chgData name="Moumita Dutta" userId="1d2a0290-1554-4a0f-b2ba-21af6bfea52f" providerId="ADAL" clId="{01E32FF6-E6B6-8B40-8DE2-B2FCA3DE53BF}" dt="2024-03-19T11:38:37.902" v="410" actId="20577"/>
          <ac:graphicFrameMkLst>
            <pc:docMk/>
            <pc:sldMk cId="765566373" sldId="361"/>
            <ac:graphicFrameMk id="4" creationId="{A68D7FB8-A32B-6D3A-CC91-8CE38D4A5933}"/>
          </ac:graphicFrameMkLst>
        </pc:graphicFrameChg>
      </pc:sldChg>
      <pc:sldChg chg="modSp">
        <pc:chgData name="Moumita Dutta" userId="1d2a0290-1554-4a0f-b2ba-21af6bfea52f" providerId="ADAL" clId="{01E32FF6-E6B6-8B40-8DE2-B2FCA3DE53BF}" dt="2024-03-19T11:38:44.565" v="412"/>
        <pc:sldMkLst>
          <pc:docMk/>
          <pc:sldMk cId="2285806411" sldId="362"/>
        </pc:sldMkLst>
        <pc:graphicFrameChg chg="mod">
          <ac:chgData name="Moumita Dutta" userId="1d2a0290-1554-4a0f-b2ba-21af6bfea52f" providerId="ADAL" clId="{01E32FF6-E6B6-8B40-8DE2-B2FCA3DE53BF}" dt="2024-03-19T11:38:44.565" v="412"/>
          <ac:graphicFrameMkLst>
            <pc:docMk/>
            <pc:sldMk cId="2285806411" sldId="362"/>
            <ac:graphicFrameMk id="4" creationId="{A68D7FB8-A32B-6D3A-CC91-8CE38D4A5933}"/>
          </ac:graphicFrameMkLst>
        </pc:graphicFrameChg>
      </pc:sldChg>
      <pc:sldChg chg="addSp modSp mod modAnim">
        <pc:chgData name="Moumita Dutta" userId="1d2a0290-1554-4a0f-b2ba-21af6bfea52f" providerId="ADAL" clId="{01E32FF6-E6B6-8B40-8DE2-B2FCA3DE53BF}" dt="2024-03-20T20:50:35.960" v="489"/>
        <pc:sldMkLst>
          <pc:docMk/>
          <pc:sldMk cId="3748579540" sldId="372"/>
        </pc:sldMkLst>
        <pc:spChg chg="add mod">
          <ac:chgData name="Moumita Dutta" userId="1d2a0290-1554-4a0f-b2ba-21af6bfea52f" providerId="ADAL" clId="{01E32FF6-E6B6-8B40-8DE2-B2FCA3DE53BF}" dt="2024-03-20T20:50:26.873" v="488" actId="14100"/>
          <ac:spMkLst>
            <pc:docMk/>
            <pc:sldMk cId="3748579540" sldId="372"/>
            <ac:spMk id="4" creationId="{A3E37D0F-626A-F09F-8D50-2B87ED1B1407}"/>
          </ac:spMkLst>
        </pc:spChg>
        <pc:spChg chg="add mod">
          <ac:chgData name="Moumita Dutta" userId="1d2a0290-1554-4a0f-b2ba-21af6bfea52f" providerId="ADAL" clId="{01E32FF6-E6B6-8B40-8DE2-B2FCA3DE53BF}" dt="2024-03-20T20:49:57.477" v="481" actId="1076"/>
          <ac:spMkLst>
            <pc:docMk/>
            <pc:sldMk cId="3748579540" sldId="372"/>
            <ac:spMk id="5" creationId="{8FC4B44C-33DB-DE3A-FCC0-9657F2D75953}"/>
          </ac:spMkLst>
        </pc:spChg>
      </pc:sldChg>
      <pc:sldChg chg="modAnim">
        <pc:chgData name="Moumita Dutta" userId="1d2a0290-1554-4a0f-b2ba-21af6bfea52f" providerId="ADAL" clId="{01E32FF6-E6B6-8B40-8DE2-B2FCA3DE53BF}" dt="2024-03-16T10:19:56.441" v="0"/>
        <pc:sldMkLst>
          <pc:docMk/>
          <pc:sldMk cId="3534402234" sldId="379"/>
        </pc:sldMkLst>
      </pc:sldChg>
      <pc:sldChg chg="delSp modSp add mod delAnim modAnim">
        <pc:chgData name="Moumita Dutta" userId="1d2a0290-1554-4a0f-b2ba-21af6bfea52f" providerId="ADAL" clId="{01E32FF6-E6B6-8B40-8DE2-B2FCA3DE53BF}" dt="2024-03-19T11:36:40.654" v="296" actId="20577"/>
        <pc:sldMkLst>
          <pc:docMk/>
          <pc:sldMk cId="1951094781" sldId="389"/>
        </pc:sldMkLst>
        <pc:spChg chg="mod">
          <ac:chgData name="Moumita Dutta" userId="1d2a0290-1554-4a0f-b2ba-21af6bfea52f" providerId="ADAL" clId="{01E32FF6-E6B6-8B40-8DE2-B2FCA3DE53BF}" dt="2024-03-19T11:34:32.964" v="244" actId="14100"/>
          <ac:spMkLst>
            <pc:docMk/>
            <pc:sldMk cId="1951094781" sldId="389"/>
            <ac:spMk id="4" creationId="{0B59CCFA-4999-9926-FC96-326827DEC569}"/>
          </ac:spMkLst>
        </pc:spChg>
        <pc:spChg chg="mod">
          <ac:chgData name="Moumita Dutta" userId="1d2a0290-1554-4a0f-b2ba-21af6bfea52f" providerId="ADAL" clId="{01E32FF6-E6B6-8B40-8DE2-B2FCA3DE53BF}" dt="2024-03-19T11:35:38.894" v="278" actId="1036"/>
          <ac:spMkLst>
            <pc:docMk/>
            <pc:sldMk cId="1951094781" sldId="389"/>
            <ac:spMk id="5" creationId="{0FF282CD-FF6F-DB64-8169-CECC70D0345A}"/>
          </ac:spMkLst>
        </pc:spChg>
        <pc:spChg chg="mod">
          <ac:chgData name="Moumita Dutta" userId="1d2a0290-1554-4a0f-b2ba-21af6bfea52f" providerId="ADAL" clId="{01E32FF6-E6B6-8B40-8DE2-B2FCA3DE53BF}" dt="2024-03-19T11:35:22.773" v="262" actId="14100"/>
          <ac:spMkLst>
            <pc:docMk/>
            <pc:sldMk cId="1951094781" sldId="389"/>
            <ac:spMk id="7" creationId="{F8D0CA49-7B1A-C7D2-3CAE-083BC0010F58}"/>
          </ac:spMkLst>
        </pc:spChg>
        <pc:spChg chg="del">
          <ac:chgData name="Moumita Dutta" userId="1d2a0290-1554-4a0f-b2ba-21af6bfea52f" providerId="ADAL" clId="{01E32FF6-E6B6-8B40-8DE2-B2FCA3DE53BF}" dt="2024-03-19T11:28:26.259" v="63" actId="478"/>
          <ac:spMkLst>
            <pc:docMk/>
            <pc:sldMk cId="1951094781" sldId="389"/>
            <ac:spMk id="8" creationId="{12181F4A-3978-F515-389A-743B79A1AF09}"/>
          </ac:spMkLst>
        </pc:spChg>
        <pc:spChg chg="mod">
          <ac:chgData name="Moumita Dutta" userId="1d2a0290-1554-4a0f-b2ba-21af6bfea52f" providerId="ADAL" clId="{01E32FF6-E6B6-8B40-8DE2-B2FCA3DE53BF}" dt="2024-03-19T11:34:53.961" v="259" actId="14100"/>
          <ac:spMkLst>
            <pc:docMk/>
            <pc:sldMk cId="1951094781" sldId="389"/>
            <ac:spMk id="9" creationId="{17FFAA57-0E05-0AD5-2AB7-891C1B28811E}"/>
          </ac:spMkLst>
        </pc:spChg>
        <pc:spChg chg="mod">
          <ac:chgData name="Moumita Dutta" userId="1d2a0290-1554-4a0f-b2ba-21af6bfea52f" providerId="ADAL" clId="{01E32FF6-E6B6-8B40-8DE2-B2FCA3DE53BF}" dt="2024-03-19T11:36:07.542" v="294" actId="2710"/>
          <ac:spMkLst>
            <pc:docMk/>
            <pc:sldMk cId="1951094781" sldId="389"/>
            <ac:spMk id="10" creationId="{E1F6E7C4-33FD-9079-83F7-707844DDB1DD}"/>
          </ac:spMkLst>
        </pc:spChg>
        <pc:spChg chg="mod">
          <ac:chgData name="Moumita Dutta" userId="1d2a0290-1554-4a0f-b2ba-21af6bfea52f" providerId="ADAL" clId="{01E32FF6-E6B6-8B40-8DE2-B2FCA3DE53BF}" dt="2024-03-19T11:35:45.633" v="292" actId="1036"/>
          <ac:spMkLst>
            <pc:docMk/>
            <pc:sldMk cId="1951094781" sldId="389"/>
            <ac:spMk id="11" creationId="{62EC8BDB-AE87-C6CE-8134-D2D6B5207565}"/>
          </ac:spMkLst>
        </pc:spChg>
        <pc:spChg chg="mod">
          <ac:chgData name="Moumita Dutta" userId="1d2a0290-1554-4a0f-b2ba-21af6bfea52f" providerId="ADAL" clId="{01E32FF6-E6B6-8B40-8DE2-B2FCA3DE53BF}" dt="2024-03-19T11:35:45.633" v="292" actId="1036"/>
          <ac:spMkLst>
            <pc:docMk/>
            <pc:sldMk cId="1951094781" sldId="389"/>
            <ac:spMk id="12" creationId="{92538F1F-1A1C-126E-61C9-D49628D4D59D}"/>
          </ac:spMkLst>
        </pc:spChg>
        <pc:spChg chg="mod">
          <ac:chgData name="Moumita Dutta" userId="1d2a0290-1554-4a0f-b2ba-21af6bfea52f" providerId="ADAL" clId="{01E32FF6-E6B6-8B40-8DE2-B2FCA3DE53BF}" dt="2024-03-19T11:35:38.894" v="278" actId="1036"/>
          <ac:spMkLst>
            <pc:docMk/>
            <pc:sldMk cId="1951094781" sldId="389"/>
            <ac:spMk id="15" creationId="{EC690FE3-9C32-6B95-9A13-7F66A4C971C4}"/>
          </ac:spMkLst>
        </pc:spChg>
        <pc:spChg chg="mod">
          <ac:chgData name="Moumita Dutta" userId="1d2a0290-1554-4a0f-b2ba-21af6bfea52f" providerId="ADAL" clId="{01E32FF6-E6B6-8B40-8DE2-B2FCA3DE53BF}" dt="2024-03-19T11:36:40.654" v="296" actId="20577"/>
          <ac:spMkLst>
            <pc:docMk/>
            <pc:sldMk cId="1951094781" sldId="389"/>
            <ac:spMk id="17" creationId="{E92AF0F8-378B-5494-1652-B7F6EE0BCC52}"/>
          </ac:spMkLst>
        </pc:spChg>
        <pc:cxnChg chg="mod">
          <ac:chgData name="Moumita Dutta" userId="1d2a0290-1554-4a0f-b2ba-21af6bfea52f" providerId="ADAL" clId="{01E32FF6-E6B6-8B40-8DE2-B2FCA3DE53BF}" dt="2024-03-19T11:35:22.773" v="262" actId="14100"/>
          <ac:cxnSpMkLst>
            <pc:docMk/>
            <pc:sldMk cId="1951094781" sldId="389"/>
            <ac:cxnSpMk id="6" creationId="{AAE63FA2-A2F3-1B2E-D3DE-F928337CCA10}"/>
          </ac:cxnSpMkLst>
        </pc:cxnChg>
        <pc:cxnChg chg="mod">
          <ac:chgData name="Moumita Dutta" userId="1d2a0290-1554-4a0f-b2ba-21af6bfea52f" providerId="ADAL" clId="{01E32FF6-E6B6-8B40-8DE2-B2FCA3DE53BF}" dt="2024-03-19T11:35:22.773" v="262" actId="14100"/>
          <ac:cxnSpMkLst>
            <pc:docMk/>
            <pc:sldMk cId="1951094781" sldId="389"/>
            <ac:cxnSpMk id="16" creationId="{DF4F7D67-80FC-B123-62BB-C30EE41699AC}"/>
          </ac:cxnSpMkLst>
        </pc:cxnChg>
      </pc:sldChg>
      <pc:sldChg chg="add">
        <pc:chgData name="Moumita Dutta" userId="1d2a0290-1554-4a0f-b2ba-21af6bfea52f" providerId="ADAL" clId="{01E32FF6-E6B6-8B40-8DE2-B2FCA3DE53BF}" dt="2024-04-01T10:47:36.769" v="490"/>
        <pc:sldMkLst>
          <pc:docMk/>
          <pc:sldMk cId="1732470289" sldId="390"/>
        </pc:sldMkLst>
      </pc:sldChg>
      <pc:sldChg chg="add">
        <pc:chgData name="Moumita Dutta" userId="1d2a0290-1554-4a0f-b2ba-21af6bfea52f" providerId="ADAL" clId="{01E32FF6-E6B6-8B40-8DE2-B2FCA3DE53BF}" dt="2024-04-01T10:47:36.769" v="490"/>
        <pc:sldMkLst>
          <pc:docMk/>
          <pc:sldMk cId="3704294145" sldId="391"/>
        </pc:sldMkLst>
      </pc:sldChg>
      <pc:sldChg chg="add">
        <pc:chgData name="Moumita Dutta" userId="1d2a0290-1554-4a0f-b2ba-21af6bfea52f" providerId="ADAL" clId="{01E32FF6-E6B6-8B40-8DE2-B2FCA3DE53BF}" dt="2024-04-01T11:30:03.502" v="491"/>
        <pc:sldMkLst>
          <pc:docMk/>
          <pc:sldMk cId="2285342263" sldId="392"/>
        </pc:sldMkLst>
      </pc:sldChg>
      <pc:sldChg chg="add">
        <pc:chgData name="Moumita Dutta" userId="1d2a0290-1554-4a0f-b2ba-21af6bfea52f" providerId="ADAL" clId="{01E32FF6-E6B6-8B40-8DE2-B2FCA3DE53BF}" dt="2024-04-01T11:55:13.146" v="492"/>
        <pc:sldMkLst>
          <pc:docMk/>
          <pc:sldMk cId="1603888692" sldId="393"/>
        </pc:sldMkLst>
      </pc:sldChg>
    </pc:docChg>
  </pc:docChgLst>
  <pc:docChgLst>
    <pc:chgData name="Moumita Dutta" userId="1d2a0290-1554-4a0f-b2ba-21af6bfea52f" providerId="ADAL" clId="{45A49CC2-2ADA-4B1B-8E1A-28857320C2D4}"/>
    <pc:docChg chg="undo custSel modSld">
      <pc:chgData name="Moumita Dutta" userId="1d2a0290-1554-4a0f-b2ba-21af6bfea52f" providerId="ADAL" clId="{45A49CC2-2ADA-4B1B-8E1A-28857320C2D4}" dt="2024-03-24T12:29:37.486" v="23"/>
      <pc:docMkLst>
        <pc:docMk/>
      </pc:docMkLst>
      <pc:sldChg chg="modNotesTx">
        <pc:chgData name="Moumita Dutta" userId="1d2a0290-1554-4a0f-b2ba-21af6bfea52f" providerId="ADAL" clId="{45A49CC2-2ADA-4B1B-8E1A-28857320C2D4}" dt="2024-03-24T12:29:37.486" v="23"/>
        <pc:sldMkLst>
          <pc:docMk/>
          <pc:sldMk cId="2623554702" sldId="355"/>
        </pc:sldMkLst>
      </pc:sldChg>
      <pc:sldChg chg="modSp mod">
        <pc:chgData name="Moumita Dutta" userId="1d2a0290-1554-4a0f-b2ba-21af6bfea52f" providerId="ADAL" clId="{45A49CC2-2ADA-4B1B-8E1A-28857320C2D4}" dt="2024-03-24T12:26:12.896" v="22" actId="20577"/>
        <pc:sldMkLst>
          <pc:docMk/>
          <pc:sldMk cId="2285806411" sldId="362"/>
        </pc:sldMkLst>
        <pc:spChg chg="mod">
          <ac:chgData name="Moumita Dutta" userId="1d2a0290-1554-4a0f-b2ba-21af6bfea52f" providerId="ADAL" clId="{45A49CC2-2ADA-4B1B-8E1A-28857320C2D4}" dt="2024-03-24T12:26:12.896" v="22" actId="20577"/>
          <ac:spMkLst>
            <pc:docMk/>
            <pc:sldMk cId="2285806411" sldId="362"/>
            <ac:spMk id="3" creationId="{03443382-A381-6070-144A-F36729C37C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56C8-9940-E947-96BD-DF77E52D252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8542-1188-674D-98BF-811FC577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protocols are very useful class of </a:t>
            </a:r>
            <a:r>
              <a:rPr lang="en-US" dirty="0" err="1"/>
              <a:t>PoK</a:t>
            </a:r>
            <a:r>
              <a:rPr lang="en-US" dirty="0"/>
              <a:t> protocols. </a:t>
            </a:r>
          </a:p>
          <a:p>
            <a:r>
              <a:rPr lang="en-US" dirty="0"/>
              <a:t>These are three-round public-coin protocols with knowledge soundness.</a:t>
            </a:r>
          </a:p>
          <a:p>
            <a:endParaRPr lang="en-US" dirty="0"/>
          </a:p>
          <a:p>
            <a:r>
              <a:rPr lang="en-US" dirty="0"/>
              <a:t>It goes as follows:</a:t>
            </a:r>
          </a:p>
          <a:p>
            <a:r>
              <a:rPr lang="en-US" dirty="0"/>
              <a:t>The prover sends a commitment to the verifier – essentially committing to the randomness. </a:t>
            </a:r>
          </a:p>
          <a:p>
            <a:endParaRPr lang="en-US" dirty="0"/>
          </a:p>
          <a:p>
            <a:r>
              <a:rPr lang="en-US" dirty="0"/>
              <a:t>The verifier responds with a challenge – which is sampled completely at random, hence the protocol is public coin.</a:t>
            </a:r>
          </a:p>
          <a:p>
            <a:endParaRPr lang="en-US" dirty="0"/>
          </a:p>
          <a:p>
            <a:r>
              <a:rPr lang="en-US" dirty="0"/>
              <a:t>The prover sends a response to the challenge using the witness and the randomness it had committed to earlier. </a:t>
            </a:r>
          </a:p>
          <a:p>
            <a:endParaRPr lang="en-US" dirty="0"/>
          </a:p>
          <a:p>
            <a:r>
              <a:rPr lang="en-US" dirty="0"/>
              <a:t>These protocols incur linear proof-size as well as linear-verification complexity.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Attema</a:t>
            </a:r>
            <a:r>
              <a:rPr lang="en-US" dirty="0"/>
              <a:t> and Cramer’s compressed sigma protocols lifts sigma protocols to proof-succinct protocols by compressing the proof size to logarithmic. </a:t>
            </a:r>
          </a:p>
          <a:p>
            <a:r>
              <a:rPr lang="en-US" dirty="0"/>
              <a:t>However, they still incur linear verification.</a:t>
            </a:r>
          </a:p>
          <a:p>
            <a:endParaRPr lang="en-US" dirty="0"/>
          </a:p>
          <a:p>
            <a:r>
              <a:rPr lang="en-US" dirty="0"/>
              <a:t>In this work – we explore how to make it verifier succinct.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(We will refer to CSP as CSP)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discuss the compressed sigma protocol – in short CSP – framework.</a:t>
            </a:r>
          </a:p>
          <a:p>
            <a:endParaRPr lang="en-US" dirty="0"/>
          </a:p>
          <a:p>
            <a:r>
              <a:rPr lang="en-US" dirty="0"/>
              <a:t>The first message of the sigma protocol, which is supposed to be the commitment is easy to compress – we will not discuss it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Att</a:t>
            </a:r>
            <a:r>
              <a:rPr lang="en-US" dirty="0"/>
              <a:t> and </a:t>
            </a:r>
            <a:r>
              <a:rPr lang="en-US" dirty="0" err="1"/>
              <a:t>Cra</a:t>
            </a:r>
            <a:r>
              <a:rPr lang="en-US" dirty="0"/>
              <a:t> observes that main bottleneck of the linear communication in sigma protocol stems from the last response.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observation of </a:t>
            </a:r>
            <a:r>
              <a:rPr lang="en-US" dirty="0" err="1"/>
              <a:t>Att</a:t>
            </a:r>
            <a:r>
              <a:rPr lang="en-US" dirty="0"/>
              <a:t> and </a:t>
            </a:r>
            <a:r>
              <a:rPr lang="en-US" dirty="0" err="1"/>
              <a:t>Cra’s</a:t>
            </a:r>
            <a:r>
              <a:rPr lang="en-US" dirty="0"/>
              <a:t> work is the fact that the last message need not be sent across. </a:t>
            </a:r>
          </a:p>
          <a:p>
            <a:r>
              <a:rPr lang="en-US" dirty="0"/>
              <a:t>Instead, the prover can give a proof of knowledge of the last message – and that would be sufficient for the guarantees to hold that are required of sigma protocols.</a:t>
            </a:r>
          </a:p>
          <a:p>
            <a:endParaRPr lang="en-US" dirty="0"/>
          </a:p>
          <a:p>
            <a:r>
              <a:rPr lang="en-US" dirty="0"/>
              <a:t>Note that this </a:t>
            </a:r>
            <a:r>
              <a:rPr lang="en-US" dirty="0" err="1"/>
              <a:t>PoK</a:t>
            </a:r>
            <a:r>
              <a:rPr lang="en-US" dirty="0"/>
              <a:t> needs to be compressing – as the sigma protocol we saw above was also a </a:t>
            </a:r>
            <a:r>
              <a:rPr lang="en-US" dirty="0" err="1"/>
              <a:t>PoK</a:t>
            </a:r>
            <a:r>
              <a:rPr lang="en-US" dirty="0"/>
              <a:t> but a non-compressing one.</a:t>
            </a:r>
          </a:p>
          <a:p>
            <a:endParaRPr lang="en-US" dirty="0"/>
          </a:p>
          <a:p>
            <a:r>
              <a:rPr lang="en-US" dirty="0"/>
              <a:t>The question now is – how to do that?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use split and fold technique which works as follows. You first split the vector into two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6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then you fold it – i.e. take a linear combination – using a random challenge c’ (c prime). This is the last message for the compressing </a:t>
            </a:r>
            <a:r>
              <a:rPr lang="en-US" dirty="0" err="1"/>
              <a:t>PoK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5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reduces the length of the communication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3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even sending z’ would make the verifier linear - so a </a:t>
            </a:r>
            <a:r>
              <a:rPr lang="en-US" dirty="0" err="1"/>
              <a:t>PoK</a:t>
            </a:r>
            <a:r>
              <a:rPr lang="en-US" dirty="0"/>
              <a:t> of z’ is provided instead. </a:t>
            </a:r>
          </a:p>
          <a:p>
            <a:endParaRPr lang="en-US" dirty="0"/>
          </a:p>
          <a:p>
            <a:r>
              <a:rPr lang="en-US" dirty="0"/>
              <a:t>This is used recursively, to keep on decreasing the size.</a:t>
            </a:r>
          </a:p>
          <a:p>
            <a:endParaRPr lang="en-US" dirty="0"/>
          </a:p>
          <a:p>
            <a:r>
              <a:rPr lang="en-US" dirty="0"/>
              <a:t>However, during these </a:t>
            </a:r>
            <a:r>
              <a:rPr lang="en-US" dirty="0" err="1"/>
              <a:t>PoK</a:t>
            </a:r>
            <a:r>
              <a:rPr lang="en-US" dirty="0"/>
              <a:t> public parameters are also updated using split and fold.</a:t>
            </a:r>
          </a:p>
          <a:p>
            <a:r>
              <a:rPr lang="en-US" dirty="0"/>
              <a:t>Computing that makes the verifier 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 us start with the question: 'what are </a:t>
            </a:r>
            <a:r>
              <a:rPr lang="en-US" dirty="0" err="1"/>
              <a:t>ZKPoK</a:t>
            </a:r>
            <a:r>
              <a:rPr lang="en-US" dirty="0"/>
              <a:t>?'</a:t>
            </a:r>
          </a:p>
          <a:p>
            <a:endParaRPr lang="en-US" dirty="0"/>
          </a:p>
          <a:p>
            <a:r>
              <a:rPr lang="en-US" dirty="0"/>
              <a:t>We have two parties, prover and verifier, and the prover wants to convince the verifier that it holds a 'witness' to a public 'statement' - without revealing the witness itself.</a:t>
            </a:r>
          </a:p>
          <a:p>
            <a:endParaRPr lang="en-US" dirty="0"/>
          </a:p>
          <a:p>
            <a:r>
              <a:rPr lang="en-US" dirty="0"/>
              <a:t>For example, let's say prover is trying to convince the verifier that it knows three-</a:t>
            </a:r>
            <a:r>
              <a:rPr lang="en-US" dirty="0" err="1"/>
              <a:t>colouring</a:t>
            </a:r>
            <a:r>
              <a:rPr lang="en-US" dirty="0"/>
              <a:t> of a graph without revealing the </a:t>
            </a:r>
            <a:r>
              <a:rPr lang="en-US" dirty="0" err="1"/>
              <a:t>colouring</a:t>
            </a:r>
            <a:r>
              <a:rPr lang="en-US" dirty="0"/>
              <a:t> itself. </a:t>
            </a:r>
          </a:p>
          <a:p>
            <a:endParaRPr lang="en-US" dirty="0"/>
          </a:p>
          <a:p>
            <a:r>
              <a:rPr lang="en-US" dirty="0"/>
              <a:t>For providing the 'proof of knowledge of a witness' the prover instead [interacts] with the verifier, at the end of which the verifier outputs whether it accepts the claim or not.</a:t>
            </a:r>
          </a:p>
          <a:p>
            <a:endParaRPr lang="en-US" dirty="0"/>
          </a:p>
          <a:p>
            <a:r>
              <a:rPr lang="en-US" dirty="0"/>
              <a:t>We usually require the following guarantees from this interaction: </a:t>
            </a:r>
          </a:p>
          <a:p>
            <a:r>
              <a:rPr lang="en-US" dirty="0"/>
              <a:t>First, Completeness - where we want an honest prover to ALWAYS succeed in convincing the verifier of the fact that it indeed holds the witness.</a:t>
            </a:r>
          </a:p>
          <a:p>
            <a:r>
              <a:rPr lang="en-US" dirty="0"/>
              <a:t>Second, Soundness - where we want a corrupt prover to fail in convincing the verifier of the claim. That is, if a prover which claims to have knowledge of the witness – do not have knowledge of the witness – then they should not be able to convince the verifier.</a:t>
            </a:r>
          </a:p>
          <a:p>
            <a:r>
              <a:rPr lang="en-US" dirty="0"/>
              <a:t>	However, when we talk about </a:t>
            </a:r>
            <a:r>
              <a:rPr lang="en-US" dirty="0" err="1"/>
              <a:t>PoK</a:t>
            </a:r>
            <a:r>
              <a:rPr lang="en-US" dirty="0"/>
              <a:t> – we essentially require a stronger guarantee, called knowledge soundness. In this property, we say that – if a prover is able to convince the verifier of the claim – then there exists a poly time algo which can extract the witness from the prover’s head. </a:t>
            </a:r>
          </a:p>
          <a:p>
            <a:r>
              <a:rPr lang="en-US" dirty="0"/>
              <a:t>Third, we want ZK - where we want to ensure that the verifier learns nothing beyond the fact that prover holds the witness.</a:t>
            </a:r>
          </a:p>
          <a:p>
            <a:r>
              <a:rPr lang="en-US" dirty="0"/>
              <a:t>	That is, no additional information about the witness is revealed – not even something simple like if the last bit is 0 or if it is greater than 10 – unless it can be inferred from the public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8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Our main aim is to reduce the verifier complexity from linear to logarithmic in the CSP framework.</a:t>
                </a:r>
              </a:p>
              <a:p>
                <a:endParaRPr lang="en-US" dirty="0"/>
              </a:p>
              <a:p>
                <a:r>
                  <a:rPr lang="en-US" dirty="0"/>
                  <a:t>First we narrow down that the fact that the </a:t>
                </a:r>
                <a:r>
                  <a:rPr lang="en-US" sz="1200" dirty="0"/>
                  <a:t>Linear verification in CSP is due to verifier computation of updated parameters.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So the first step is to delegate this verifier-computation to the prover and the verifier only checks the correctness of the update.</a:t>
                </a:r>
              </a:p>
              <a:p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 second step is to ensure that Public parameter should not contain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elements – since the verifier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needs to read them at every stage.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discuss the Step 1 first.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Our main aim is to reduce the verifier complexity from linear to logarithmic in the CSP framework.</a:t>
                </a:r>
              </a:p>
              <a:p>
                <a:endParaRPr lang="en-US" dirty="0"/>
              </a:p>
              <a:p>
                <a:r>
                  <a:rPr lang="en-US" dirty="0"/>
                  <a:t>First we narrow down that the fact that the </a:t>
                </a:r>
                <a:r>
                  <a:rPr lang="en-US" sz="1200" dirty="0"/>
                  <a:t>Linear verification in CSP is due to verifier computation of updated parameters.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So the first step is to delegate this verifier-computation to the prover and the verifier only checks the correctness of the update.</a:t>
                </a:r>
              </a:p>
              <a:p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 second step is to ensure that Public parameter should not contain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𝑂(𝑛)</a:t>
                </a:r>
                <a:r>
                  <a:rPr lang="en-US" sz="1200" dirty="0">
                    <a:solidFill>
                      <a:schemeClr val="tx1"/>
                    </a:solidFill>
                  </a:rPr>
                  <a:t> elements – since the verifier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needs to read them at every stage.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discuss the Step 1 first.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8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mentioned, [AC20] bottleneck is computing n/2 length updated public param.</a:t>
            </a:r>
          </a:p>
          <a:p>
            <a:endParaRPr lang="en-US" dirty="0"/>
          </a:p>
          <a:p>
            <a:r>
              <a:rPr lang="en-US" dirty="0"/>
              <a:t>The idea is to delegate computation.</a:t>
            </a:r>
          </a:p>
          <a:p>
            <a:br>
              <a:rPr lang="en-US" dirty="0"/>
            </a:br>
            <a:r>
              <a:rPr lang="en-US" dirty="0"/>
              <a:t>The observation we use to our benefit is that 'the split and fold updates' are much easier to verify for structured strings.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1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consider the following structure – the right half of the vector is a multiple of the left half.</a:t>
            </a:r>
          </a:p>
          <a:p>
            <a:endParaRPr lang="en-US" dirty="0"/>
          </a:p>
          <a:p>
            <a:r>
              <a:rPr lang="en-US" dirty="0"/>
              <a:t>Here, a vector of length 2 will look like this.</a:t>
            </a:r>
          </a:p>
          <a:p>
            <a:r>
              <a:rPr lang="en-US" dirty="0"/>
              <a:t>A vector of length 4 will ensure that the right half is a multiple of left half – so we can say that it is of this format.</a:t>
            </a:r>
          </a:p>
          <a:p>
            <a:r>
              <a:rPr lang="en-US" dirty="0"/>
              <a:t>Similarly – the vector of length 8 is created and so on.</a:t>
            </a:r>
          </a:p>
          <a:p>
            <a:endParaRPr lang="en-US" dirty="0"/>
          </a:p>
          <a:p>
            <a:r>
              <a:rPr lang="en-US" dirty="0"/>
              <a:t>This key structure is called the multi-linear key structure and we use this to our advantage.</a:t>
            </a:r>
          </a:p>
          <a:p>
            <a:r>
              <a:rPr lang="en-US" dirty="0"/>
              <a:t>It is defined as follows.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70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Hence, our structured string basically needs this property, that the right half is a multiple of the left half. </a:t>
            </a:r>
          </a:p>
          <a:p>
            <a:endParaRPr lang="en-US" dirty="0"/>
          </a:p>
          <a:p>
            <a:r>
              <a:rPr lang="en-US" dirty="0"/>
              <a:t>This makes the delegated computation easier to verify – hence making the delegation of the computation easier.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structured key makes our life easier.</a:t>
            </a:r>
          </a:p>
          <a:p>
            <a:endParaRPr lang="en-US" dirty="0"/>
          </a:p>
          <a:p>
            <a:r>
              <a:rPr lang="en-US" dirty="0"/>
              <a:t>A commitment is similar to performing inner product of the ck and the committed-to vector in the exponent.</a:t>
            </a:r>
          </a:p>
          <a:p>
            <a:r>
              <a:rPr lang="en-US" dirty="0"/>
              <a:t>And using our structured key as the commitment key – we can rely on the commitment </a:t>
            </a:r>
            <a:r>
              <a:rPr lang="en-US" dirty="0" err="1"/>
              <a:t>wrt</a:t>
            </a:r>
            <a:r>
              <a:rPr lang="en-US" dirty="0"/>
              <a:t> the first half of the ck for providing the full commitments.</a:t>
            </a:r>
          </a:p>
          <a:p>
            <a:endParaRPr lang="en-US" dirty="0"/>
          </a:p>
          <a:p>
            <a:r>
              <a:rPr lang="en-US" dirty="0"/>
              <a:t>For example, this commitment we see in the previous box – satisfies the following relation. This relation is much easier to verify once the individual terms are provided.</a:t>
            </a:r>
          </a:p>
          <a:p>
            <a:endParaRPr lang="en-US" dirty="0"/>
          </a:p>
          <a:p>
            <a:r>
              <a:rPr lang="en-US" dirty="0"/>
              <a:t>Similarly, if we wish to verify commitment </a:t>
            </a:r>
            <a:r>
              <a:rPr lang="en-US" dirty="0" err="1"/>
              <a:t>wrt</a:t>
            </a:r>
            <a:r>
              <a:rPr lang="en-US" dirty="0"/>
              <a:t> key that underwent split-and-fold update – this nice relation can be checked instead.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9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Finally, recall that we also need to ensure </a:t>
                </a:r>
                <a:r>
                  <a:rPr lang="en-US" sz="1200" dirty="0"/>
                  <a:t>Public parameter should not contain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elements.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The idea is simple – we p</a:t>
                </a:r>
                <a:r>
                  <a:rPr lang="en-US" dirty="0"/>
                  <a:t>rovide commitments to those O(n) elements - ask the prover to do the required computation on it – and then check consistency of update (after split-and-fold).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Finally, recall that we also need to ensure </a:t>
                </a:r>
                <a:r>
                  <a:rPr lang="en-US" sz="1200" dirty="0"/>
                  <a:t>Public parameter should not contain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𝑂(𝑛)</a:t>
                </a:r>
                <a:r>
                  <a:rPr lang="en-US" sz="1200" dirty="0">
                    <a:solidFill>
                      <a:schemeClr val="tx1"/>
                    </a:solidFill>
                  </a:rPr>
                  <a:t>elements.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The idea is simple – we p</a:t>
                </a:r>
                <a:r>
                  <a:rPr lang="en-US" dirty="0"/>
                  <a:t>rovide commitments to those O(n) elements - ask the prover to do the required computation on it – and then check consistency of update (after split-and-fold).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Whatever we discussed so far – is </a:t>
            </a:r>
            <a:r>
              <a:rPr lang="en-IN" sz="1800" dirty="0" err="1">
                <a:effectLst/>
                <a:latin typeface="LMRoman10-Regular-Identity-H"/>
              </a:rPr>
              <a:t>wrt</a:t>
            </a:r>
            <a:r>
              <a:rPr lang="en-IN" sz="1800" dirty="0">
                <a:effectLst/>
                <a:latin typeface="LMRoman10-Regular-Identity-H"/>
              </a:rPr>
              <a:t> the sigma protocol for the opening linear </a:t>
            </a:r>
            <a:r>
              <a:rPr lang="en-IN" sz="1800" dirty="0" err="1">
                <a:effectLst/>
                <a:latin typeface="LMRoman10-Regular-Identity-H"/>
              </a:rPr>
              <a:t>form.This</a:t>
            </a:r>
            <a:r>
              <a:rPr lang="en-IN" sz="1800" dirty="0">
                <a:effectLst/>
                <a:latin typeface="LMRoman10-Regular-Identity-H"/>
              </a:rPr>
              <a:t> is essentially a variant of the inner product relation.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800" dirty="0">
              <a:effectLst/>
              <a:latin typeface="LMRoman10-Regular-Identity-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We outperform the SOTA, specifically we are better than </a:t>
            </a:r>
            <a:r>
              <a:rPr lang="en-IN" sz="1800" dirty="0" err="1">
                <a:effectLst/>
                <a:latin typeface="LMRoman10-Regular-Identity-H"/>
              </a:rPr>
              <a:t>Daza</a:t>
            </a:r>
            <a:r>
              <a:rPr lang="en-IN" sz="1800" dirty="0">
                <a:effectLst/>
                <a:latin typeface="LMRoman10-Regular-Identity-H"/>
              </a:rPr>
              <a:t> et al. </a:t>
            </a:r>
            <a:r>
              <a:rPr lang="en-IN" sz="1800" dirty="0" err="1">
                <a:effectLst/>
                <a:latin typeface="LMRoman10-Regular-Identity-H"/>
              </a:rPr>
              <a:t>wrt</a:t>
            </a:r>
            <a:r>
              <a:rPr lang="en-IN" sz="1800" dirty="0">
                <a:effectLst/>
                <a:latin typeface="LMRoman10-Regular-Identity-H"/>
              </a:rPr>
              <a:t> the proof size and verifier complexity, and we are better than Dory </a:t>
            </a:r>
            <a:r>
              <a:rPr lang="en-IN" sz="1800" dirty="0" err="1">
                <a:effectLst/>
                <a:latin typeface="LMRoman10-Regular-Identity-H"/>
              </a:rPr>
              <a:t>wrt</a:t>
            </a:r>
            <a:r>
              <a:rPr lang="en-IN" sz="1800" dirty="0">
                <a:effectLst/>
                <a:latin typeface="LMRoman10-Regular-Identity-H"/>
              </a:rPr>
              <a:t> the assumptions used and prover complexity.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800" dirty="0">
              <a:effectLst/>
              <a:latin typeface="LMRoman10-Regular-Identity-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[If asked/more time left]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We improve over </a:t>
            </a:r>
            <a:r>
              <a:rPr lang="en-IN" sz="1800" dirty="0" err="1">
                <a:effectLst/>
                <a:latin typeface="LMRoman10-Regular-Identity-H"/>
              </a:rPr>
              <a:t>Daza</a:t>
            </a:r>
            <a:r>
              <a:rPr lang="en-IN" sz="1800" dirty="0">
                <a:effectLst/>
                <a:latin typeface="LMRoman10-Regular-Identity-H"/>
              </a:rPr>
              <a:t> et al. for verification complexity.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7x improvement over </a:t>
            </a:r>
            <a:r>
              <a:rPr lang="en-IN" sz="1800" dirty="0" err="1">
                <a:effectLst/>
                <a:latin typeface="LMRoman10-Regular-Identity-H"/>
              </a:rPr>
              <a:t>Daza</a:t>
            </a:r>
            <a:r>
              <a:rPr lang="en-IN" sz="1800" dirty="0">
                <a:effectLst/>
                <a:latin typeface="LMRoman10-Regular-Identity-H"/>
              </a:rPr>
              <a:t> when comparing verification times for a hash instantiation using CSAT protocols.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800" dirty="0">
              <a:effectLst/>
              <a:latin typeface="LMRoman10-Regular-Identity-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LMRoman10-Regular-Identity-H"/>
              </a:rPr>
              <a:t>And we improve over Dory in the usage of weaker assumption and prover complexity, while retaining comparable verification complexity. 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Dory has linear complexity in exponentiations. Here we only report the dominant cost – which is of pairings.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5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also reflected in CSAT – which uses our linear form opening protocol as black box along with other primitives.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1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conclude,</a:t>
            </a:r>
          </a:p>
          <a:p>
            <a:endParaRPr lang="en-US" dirty="0"/>
          </a:p>
          <a:p>
            <a:r>
              <a:rPr lang="en-US" dirty="0"/>
              <a:t>We provide a verifier-succinct compressed sigma protocol which retains its proof-succinctness.</a:t>
            </a:r>
          </a:p>
          <a:p>
            <a:endParaRPr lang="en-US" dirty="0"/>
          </a:p>
          <a:p>
            <a:r>
              <a:rPr lang="en-US" dirty="0"/>
              <a:t>To provide the same –we start with verifier succinct LF opening protocols, which is nothing but a variant of proving the inner product relation.</a:t>
            </a:r>
          </a:p>
          <a:p>
            <a:r>
              <a:rPr lang="en-US" dirty="0"/>
              <a:t>This essentially uses the techniques we discussed so far / were discussing.</a:t>
            </a:r>
          </a:p>
          <a:p>
            <a:endParaRPr lang="en-US" dirty="0"/>
          </a:p>
          <a:p>
            <a:r>
              <a:rPr lang="en-US" dirty="0"/>
              <a:t>Then we use the linear form opening protocol as a black-box, along with other primitives, for arithmetic CSAT protocol.</a:t>
            </a:r>
          </a:p>
          <a:p>
            <a:endParaRPr lang="en-US" dirty="0"/>
          </a:p>
          <a:p>
            <a:r>
              <a:rPr lang="en-US" dirty="0"/>
              <a:t>Finally we also show how our techniques extends to protocols for opening group homomorphisms as well. </a:t>
            </a:r>
          </a:p>
          <a:p>
            <a:endParaRPr lang="en-US" dirty="0"/>
          </a:p>
          <a:p>
            <a:r>
              <a:rPr lang="en-US" dirty="0"/>
              <a:t>Please take a look at our paper for more details, and feel free to reach out to me as well. </a:t>
            </a:r>
            <a:r>
              <a:rPr lang="en-US"/>
              <a:t>????????</a:t>
            </a:r>
            <a:endParaRPr lang="en-US" dirty="0"/>
          </a:p>
          <a:p>
            <a:r>
              <a:rPr lang="en-US" dirty="0"/>
              <a:t>Thank you! Happy to take questions!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note that ZKPs are often deployed in applications like blockchain where one person posts the proof of correct update of the state along with a new block, and anyone can verify. These provers are usually tech giants with very high computing power – and we as consumer who performs the verification might wish to do them in our personal laptops which are not capable of preforming large computations.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Such use cases requires us to ensure that the amount of work required to verify a claim – should be much much smaller than doing the work. In other words - we want the verifier to do less work. </a:t>
            </a:r>
          </a:p>
          <a:p>
            <a:r>
              <a:rPr lang="en-US" dirty="0"/>
              <a:t>Now there are two things that are considered as part of the verifier’s work – </a:t>
            </a:r>
          </a:p>
          <a:p>
            <a:r>
              <a:rPr lang="en-US" dirty="0"/>
              <a:t>one, reading the proof sent by the prover and </a:t>
            </a:r>
          </a:p>
          <a:p>
            <a:r>
              <a:rPr lang="en-US" dirty="0"/>
              <a:t>other, preforming the computations which are EITHER required as part of the checks OR part of public parameter update.</a:t>
            </a:r>
          </a:p>
          <a:p>
            <a:endParaRPr lang="en-US" dirty="0"/>
          </a:p>
          <a:p>
            <a:r>
              <a:rPr lang="en-US" dirty="0"/>
              <a:t>Hence, when we talk about SUCCINCT </a:t>
            </a:r>
            <a:r>
              <a:rPr lang="en-US" dirty="0" err="1"/>
              <a:t>ZKPoKs</a:t>
            </a:r>
            <a:r>
              <a:rPr lang="en-US" dirty="0"/>
              <a:t>. Specially in this work – we talk about easier verification - which is provided by the following guarantees.</a:t>
            </a:r>
          </a:p>
          <a:p>
            <a:br>
              <a:rPr lang="en-US" dirty="0"/>
            </a:br>
            <a:r>
              <a:rPr lang="en-US" dirty="0"/>
              <a:t>We want the protocols to be proof-succinct – i.e. have proofs that are logarithmic in the witness size. </a:t>
            </a:r>
          </a:p>
          <a:p>
            <a:r>
              <a:rPr lang="en-US" dirty="0"/>
              <a:t>Second, we want protocols to be verifier-succinct as well – where the computations performed by the verifier are only logarithmic in the witness size.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discussed ZKPs are often deployed in applications like blockchain where one person posts the proof of correct update of the state along with a new block, and anyone can verify. Here the keyword is ‘anyone’. </a:t>
            </a:r>
          </a:p>
          <a:p>
            <a:r>
              <a:rPr lang="en-US" dirty="0"/>
              <a:t>Now the prover cannot possibly interact with everyone in the world </a:t>
            </a:r>
            <a:r>
              <a:rPr lang="en-US" dirty="0" err="1"/>
              <a:t>everytime</a:t>
            </a:r>
            <a:r>
              <a:rPr lang="en-US" dirty="0"/>
              <a:t> a person wishes to check the validity of the updated state.</a:t>
            </a:r>
          </a:p>
          <a:p>
            <a:endParaRPr lang="en-US" dirty="0"/>
          </a:p>
          <a:p>
            <a:r>
              <a:rPr lang="en-US" dirty="0"/>
              <a:t>In such cases, we require non-interactive proofs. </a:t>
            </a:r>
          </a:p>
          <a:p>
            <a:r>
              <a:rPr lang="en-US" dirty="0"/>
              <a:t>Here the proof is instead sent in one-shot [or] posted in a public platform without the interaction with the verifier.</a:t>
            </a:r>
          </a:p>
          <a:p>
            <a:endParaRPr lang="en-US" dirty="0"/>
          </a:p>
          <a:p>
            <a:r>
              <a:rPr lang="en-US" dirty="0"/>
              <a:t>These are also used in applications where a person wishes to delegate the computation to an untrusted -but- powerful server. </a:t>
            </a:r>
          </a:p>
          <a:p>
            <a:endParaRPr lang="en-US" dirty="0"/>
          </a:p>
          <a:p>
            <a:r>
              <a:rPr lang="en-US" dirty="0"/>
              <a:t>However, to obtain such a powerful one-shot proof, we need more assumptions. To be precise, NIZKs considers a setup phase between the prover and the verifier.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talk about the setup phase now.</a:t>
            </a:r>
          </a:p>
          <a:p>
            <a:endParaRPr lang="en-US" dirty="0"/>
          </a:p>
          <a:p>
            <a:r>
              <a:rPr lang="en-US" dirty="0"/>
              <a:t>A setup can be based on random oracle model, where both the prover and the verifier gets an oracle access to a common function - whose output is considered to be random.</a:t>
            </a:r>
          </a:p>
          <a:p>
            <a:r>
              <a:rPr lang="en-US" dirty="0"/>
              <a:t>This is used for applying powerful technique of Fiat-Shamir Transform for public-coin protocols. </a:t>
            </a:r>
          </a:p>
          <a:p>
            <a:endParaRPr lang="en-US" dirty="0"/>
          </a:p>
          <a:p>
            <a:r>
              <a:rPr lang="en-US" dirty="0"/>
              <a:t>We only consider public-coin protocols, where the verifier only tosses truly random coins and the verifier’s randomness is sent by the verifier during the protocol.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setup can also be based on generating a common reference string for the prover and the verifier.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8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us focus on CRS based setup. </a:t>
            </a:r>
          </a:p>
          <a:p>
            <a:endParaRPr lang="en-US" dirty="0"/>
          </a:p>
          <a:p>
            <a:r>
              <a:rPr lang="en-US" dirty="0"/>
              <a:t>Setup based on CRS can be trusted or transparent.</a:t>
            </a:r>
          </a:p>
          <a:p>
            <a:endParaRPr lang="en-US" dirty="0"/>
          </a:p>
          <a:p>
            <a:r>
              <a:rPr lang="en-US" dirty="0"/>
              <a:t>A transparent CRS setup is based on true randomness – which is available to the prover and the verifier in clear!</a:t>
            </a:r>
          </a:p>
          <a:p>
            <a:endParaRPr lang="en-US" dirty="0"/>
          </a:p>
          <a:p>
            <a:r>
              <a:rPr lang="en-US" dirty="0"/>
              <a:t>However, the soundness of the protocols considering trusted CRS setup relies on keeping the randomness hidden. </a:t>
            </a:r>
          </a:p>
          <a:p>
            <a:r>
              <a:rPr lang="en-US" dirty="0"/>
              <a:t>Recall that soundness refers to the guarantees against a malicious prover. </a:t>
            </a:r>
          </a:p>
          <a:p>
            <a:endParaRPr lang="en-US" dirty="0"/>
          </a:p>
          <a:p>
            <a:r>
              <a:rPr lang="en-US" dirty="0"/>
              <a:t>As a middle ground, we have updatable CRS setup – which preserves soundness as long as there is one honest update. </a:t>
            </a:r>
          </a:p>
          <a:p>
            <a:r>
              <a:rPr lang="en-US" dirty="0"/>
              <a:t>Unlike transparent CRS setup – it has structure and unlike trusted setup - it does not rely heavily on one trusted framework.</a:t>
            </a:r>
          </a:p>
          <a:p>
            <a:endParaRPr lang="en-US" dirty="0"/>
          </a:p>
          <a:p>
            <a:r>
              <a:rPr lang="en-US" dirty="0"/>
              <a:t>Let us discuss updatable setup in a bit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Updatable CRS setup is formed with numerous updates to a CRS.</a:t>
            </a:r>
          </a:p>
          <a:p>
            <a:endParaRPr lang="en-US" dirty="0"/>
          </a:p>
          <a:p>
            <a:r>
              <a:rPr lang="en-US" dirty="0"/>
              <a:t>Given a CRS, say CRS 1, it is updated to CRS 2, by contributing additional randomness supplied by one party.</a:t>
            </a:r>
          </a:p>
          <a:p>
            <a:endParaRPr lang="en-US" dirty="0"/>
          </a:p>
          <a:p>
            <a:r>
              <a:rPr lang="en-US" dirty="0"/>
              <a:t>Then similarly CRS 2 is updated to CRS 3 by another party by contributing another set of randomness.</a:t>
            </a:r>
          </a:p>
          <a:p>
            <a:endParaRPr lang="en-US" dirty="0"/>
          </a:p>
          <a:p>
            <a:r>
              <a:rPr lang="en-US" dirty="0"/>
              <a:t>This goes on – parties keep updating the CRS by contributing additional randomness at each stage.</a:t>
            </a:r>
          </a:p>
          <a:p>
            <a:endParaRPr lang="en-US" dirty="0"/>
          </a:p>
          <a:p>
            <a:r>
              <a:rPr lang="en-US" dirty="0"/>
              <a:t>Finally, at the nth iteration, nth party contributes randomness to it and we then obtain CRS n. We consider this CRS n as the final CRS to be used for the protocol.</a:t>
            </a:r>
          </a:p>
          <a:p>
            <a:endParaRPr lang="en-US" dirty="0"/>
          </a:p>
          <a:p>
            <a:r>
              <a:rPr lang="en-US" dirty="0"/>
              <a:t>[Pause]</a:t>
            </a:r>
          </a:p>
          <a:p>
            <a:endParaRPr lang="en-US" dirty="0"/>
          </a:p>
          <a:p>
            <a:r>
              <a:rPr lang="en-US" dirty="0"/>
              <a:t>Now the question is – can we trust this CRS?</a:t>
            </a:r>
          </a:p>
          <a:p>
            <a:endParaRPr lang="en-US" dirty="0"/>
          </a:p>
          <a:p>
            <a:r>
              <a:rPr lang="en-US" dirty="0"/>
              <a:t>[Pause]</a:t>
            </a:r>
          </a:p>
          <a:p>
            <a:endParaRPr lang="en-US" dirty="0"/>
          </a:p>
          <a:p>
            <a:r>
              <a:rPr lang="en-US" dirty="0"/>
              <a:t>You can think of these updates as introducing trapdoors at each stage.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 analogy, perhaps it would be easier to see that </a:t>
            </a:r>
            <a:r>
              <a:rPr lang="en-US" dirty="0" err="1"/>
              <a:t>atleast</a:t>
            </a:r>
            <a:r>
              <a:rPr lang="en-US" dirty="0"/>
              <a:t> one honest update ensures </a:t>
            </a:r>
            <a:r>
              <a:rPr lang="en-US" dirty="0" err="1"/>
              <a:t>atleast</a:t>
            </a:r>
            <a:r>
              <a:rPr lang="en-US" dirty="0"/>
              <a:t> one trapdoor is hidden.</a:t>
            </a:r>
          </a:p>
          <a:p>
            <a:endParaRPr lang="en-US" dirty="0"/>
          </a:p>
          <a:p>
            <a:r>
              <a:rPr lang="en-US" dirty="0"/>
              <a:t>Let’s say the second party – with green randomness – makes an honest update. </a:t>
            </a:r>
          </a:p>
          <a:p>
            <a:r>
              <a:rPr lang="en-US" dirty="0"/>
              <a:t>Then we can ensure that the final CRS is usable! </a:t>
            </a:r>
          </a:p>
          <a:p>
            <a:endParaRPr lang="en-US" dirty="0"/>
          </a:p>
          <a:p>
            <a:r>
              <a:rPr lang="en-US" dirty="0"/>
              <a:t>You might have the question – how do we ensure that there is an honest update?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you do not trust the updates made so far.</a:t>
            </a:r>
          </a:p>
          <a:p>
            <a:endParaRPr lang="en-US" dirty="0"/>
          </a:p>
          <a:p>
            <a:r>
              <a:rPr lang="en-US" dirty="0"/>
              <a:t>Then you can always make another update for your usage – thus ensuring </a:t>
            </a:r>
            <a:r>
              <a:rPr lang="en-US" dirty="0" err="1"/>
              <a:t>atleast</a:t>
            </a:r>
            <a:r>
              <a:rPr lang="en-US" dirty="0"/>
              <a:t> one honest update has been made.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8542-1188-674D-98BF-811FC5770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C6E3-1A6E-514B-A2D2-D5EEF5E2B559}" type="datetime1">
              <a:rPr lang="en-IN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33A9-14F9-A041-ADF4-0532B28A536A}" type="datetime1">
              <a:rPr lang="en-IN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7E04-4F2C-0D43-A3B6-F1426B046B35}" type="datetime1">
              <a:rPr lang="en-IN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13D-8BE2-7A44-A66D-D8722BB94CBA}" type="datetime1">
              <a:rPr lang="en-IN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3059-ED06-6046-9EEB-298F361A32FA}" type="datetime1">
              <a:rPr lang="en-IN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9C7-7B8A-734F-876B-2A0818199651}" type="datetime1">
              <a:rPr lang="en-IN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7F84-9870-B846-97D1-513A3B21EABB}" type="datetime1">
              <a:rPr lang="en-IN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45F4-8406-4F44-AF93-3CF75DA91F9C}" type="datetime1">
              <a:rPr lang="en-IN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16EF-5276-CC4F-81F7-84D24F6FCEDB}" type="datetime1">
              <a:rPr lang="en-IN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3C-F905-D545-8B82-2373C4456DDF}" type="datetime1">
              <a:rPr lang="en-IN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9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24F3-5AAE-A347-AFD4-F4968949CAE8}" type="datetime1">
              <a:rPr lang="en-IN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1894-8AC8-764B-BBC4-C9DFC728D888}" type="datetime1">
              <a:rPr lang="en-IN" smtClean="0"/>
              <a:t>12/04/24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4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29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C171-5552-0912-8C5A-74226DD04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Succinct Verification of Compressed Sigma Protocols in the Updatable SRS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2B09A-7BD4-CB6A-3D66-3089A541D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0196"/>
            <a:ext cx="9144000" cy="2729625"/>
          </a:xfrm>
        </p:spPr>
        <p:txBody>
          <a:bodyPr anchor="ctr">
            <a:normAutofit/>
          </a:bodyPr>
          <a:lstStyle/>
          <a:p>
            <a:r>
              <a:rPr lang="en-US" dirty="0" err="1"/>
              <a:t>Moumita</a:t>
            </a:r>
            <a:r>
              <a:rPr lang="en-US" dirty="0"/>
              <a:t> Dutta,</a:t>
            </a:r>
            <a:r>
              <a:rPr lang="en-US" b="1" dirty="0"/>
              <a:t> </a:t>
            </a:r>
            <a:r>
              <a:rPr lang="en-US" dirty="0"/>
              <a:t>Chaya Ganesh, Neha </a:t>
            </a:r>
            <a:r>
              <a:rPr lang="en-US" dirty="0" err="1"/>
              <a:t>Jawalkar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Computer Science and Automation (CSA)</a:t>
            </a:r>
          </a:p>
          <a:p>
            <a:r>
              <a:rPr lang="en-US" i="1" dirty="0"/>
              <a:t>Indian Institute of Science, Bangalore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D692-5171-862E-4099-AD9A27B9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CC4C9-453F-5401-43E1-3A1E7F4F733D}"/>
              </a:ext>
            </a:extLst>
          </p:cNvPr>
          <p:cNvSpPr txBox="1"/>
          <p:nvPr/>
        </p:nvSpPr>
        <p:spPr>
          <a:xfrm>
            <a:off x="10905067" y="0"/>
            <a:ext cx="12869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PKC 2024</a:t>
            </a:r>
          </a:p>
          <a:p>
            <a:pPr algn="r"/>
            <a:r>
              <a:rPr lang="en-US" dirty="0"/>
              <a:t>April 16 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B4C059-D655-89C4-84F8-A88FF7BC9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4" t="9932" r="20358" b="12473"/>
          <a:stretch/>
        </p:blipFill>
        <p:spPr>
          <a:xfrm>
            <a:off x="0" y="0"/>
            <a:ext cx="1035954" cy="936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2D2BC-1A34-429C-4D17-17D36E4E7BBD}"/>
              </a:ext>
            </a:extLst>
          </p:cNvPr>
          <p:cNvSpPr/>
          <p:nvPr/>
        </p:nvSpPr>
        <p:spPr>
          <a:xfrm>
            <a:off x="10210800" y="5618480"/>
            <a:ext cx="1981200" cy="123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Sigma Protocols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9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Commitment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Response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Challenge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A05AF4E-CFED-025C-202D-C3E8B12CF3E4}"/>
                  </a:ext>
                </a:extLst>
              </p:cNvPr>
              <p:cNvSpPr/>
              <p:nvPr/>
            </p:nvSpPr>
            <p:spPr>
              <a:xfrm>
                <a:off x="3661187" y="4941024"/>
                <a:ext cx="4539271" cy="114318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Proof-size: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Verification complexity:</a:t>
                </a:r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A05AF4E-CFED-025C-202D-C3E8B12CF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87" y="4941024"/>
                <a:ext cx="4539271" cy="11431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Sigma Protocols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Commitment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Response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Challenge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A05AF4E-CFED-025C-202D-C3E8B12CF3E4}"/>
                  </a:ext>
                </a:extLst>
              </p:cNvPr>
              <p:cNvSpPr/>
              <p:nvPr/>
            </p:nvSpPr>
            <p:spPr>
              <a:xfrm>
                <a:off x="3661187" y="4941024"/>
                <a:ext cx="4539271" cy="114318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Proof-size: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Verification complexity:</a:t>
                </a:r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A05AF4E-CFED-025C-202D-C3E8B12CF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87" y="4941024"/>
                <a:ext cx="4539271" cy="11431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89F4DD-DC36-87F5-9AAE-BEDB48EDDB20}"/>
              </a:ext>
            </a:extLst>
          </p:cNvPr>
          <p:cNvSpPr/>
          <p:nvPr/>
        </p:nvSpPr>
        <p:spPr>
          <a:xfrm>
            <a:off x="443255" y="5041557"/>
            <a:ext cx="2893070" cy="1042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Compressed Sigma Protocols</a:t>
            </a:r>
          </a:p>
          <a:p>
            <a:pPr algn="ctr"/>
            <a:r>
              <a:rPr lang="en-US" dirty="0"/>
              <a:t>(CSP) [AC20]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4D4EE-82B9-F2D3-5E84-D5E3E02DB276}"/>
                  </a:ext>
                </a:extLst>
              </p:cNvPr>
              <p:cNvSpPr txBox="1"/>
              <p:nvPr/>
            </p:nvSpPr>
            <p:spPr>
              <a:xfrm>
                <a:off x="-13383" y="6581001"/>
                <a:ext cx="86875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[AC20] </a:t>
                </a:r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Compressed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-Protocol Theory and Practical Application to Plug &amp; Play Secure Algorithmics</a:t>
                </a:r>
                <a:r>
                  <a:rPr lang="en-IN" sz="1200" i="0" dirty="0">
                    <a:solidFill>
                      <a:srgbClr val="212529"/>
                    </a:solidFill>
                    <a:latin typeface="system-ui"/>
                  </a:rPr>
                  <a:t> </a:t>
                </a:r>
                <a:r>
                  <a:rPr lang="en-IN" sz="1200" dirty="0">
                    <a:solidFill>
                      <a:srgbClr val="212529"/>
                    </a:solidFill>
                    <a:latin typeface="system-ui"/>
                  </a:rPr>
                  <a:t>| 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Thomas </a:t>
                </a:r>
                <a:r>
                  <a:rPr lang="en-IN" sz="1200" b="0" u="none" strike="noStrike" dirty="0" err="1">
                    <a:solidFill>
                      <a:srgbClr val="212529"/>
                    </a:solidFill>
                    <a:effectLst/>
                    <a:latin typeface="system-ui"/>
                  </a:rPr>
                  <a:t>Attema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 and Ronald Cramer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4D4EE-82B9-F2D3-5E84-D5E3E02DB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83" y="6581001"/>
                <a:ext cx="8687571" cy="276999"/>
              </a:xfrm>
              <a:prstGeom prst="rect">
                <a:avLst/>
              </a:prstGeom>
              <a:blipFill>
                <a:blip r:embed="rId11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ADCDEBA3-F31D-01AC-76F1-9AE6E7FB8D69}"/>
              </a:ext>
            </a:extLst>
          </p:cNvPr>
          <p:cNvSpPr/>
          <p:nvPr/>
        </p:nvSpPr>
        <p:spPr>
          <a:xfrm>
            <a:off x="7875563" y="4941024"/>
            <a:ext cx="4180711" cy="1256957"/>
          </a:xfrm>
          <a:prstGeom prst="wedgeRectCallout">
            <a:avLst>
              <a:gd name="adj1" fmla="val -72262"/>
              <a:gd name="adj2" fmla="val 8775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work: Can we make it verifier-succinct?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D785D-17F5-0157-FAB7-FF143D84C5C9}"/>
                  </a:ext>
                </a:extLst>
              </p:cNvPr>
              <p:cNvSpPr/>
              <p:nvPr/>
            </p:nvSpPr>
            <p:spPr>
              <a:xfrm>
                <a:off x="6786694" y="234892"/>
                <a:ext cx="5169465" cy="7930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Proof-succinct 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proof size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Verifier-succinct 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verification complexity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D785D-17F5-0157-FAB7-FF143D84C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94" y="234892"/>
                <a:ext cx="5169465" cy="793014"/>
              </a:xfrm>
              <a:prstGeom prst="rect">
                <a:avLst/>
              </a:prstGeom>
              <a:blipFill>
                <a:blip r:embed="rId12"/>
                <a:stretch>
                  <a:fillRect l="-48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3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CB09F2-CBB7-8E9D-1D4E-E0307763465F}"/>
                  </a:ext>
                </a:extLst>
              </p:cNvPr>
              <p:cNvSpPr/>
              <p:nvPr/>
            </p:nvSpPr>
            <p:spPr>
              <a:xfrm>
                <a:off x="4381270" y="3665423"/>
                <a:ext cx="3116237" cy="690483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Linear communication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𝑤𝑖𝑡𝑛𝑒𝑠𝑠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CB09F2-CBB7-8E9D-1D4E-E03077634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270" y="3665423"/>
                <a:ext cx="3116237" cy="690483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4DD293D5-67CC-5125-3F6D-0F408928F6BB}"/>
              </a:ext>
            </a:extLst>
          </p:cNvPr>
          <p:cNvSpPr/>
          <p:nvPr/>
        </p:nvSpPr>
        <p:spPr>
          <a:xfrm>
            <a:off x="2425149" y="4006032"/>
            <a:ext cx="5169352" cy="2725819"/>
          </a:xfrm>
          <a:prstGeom prst="wedgeRectCallout">
            <a:avLst>
              <a:gd name="adj1" fmla="val 20717"/>
              <a:gd name="adj2" fmla="val -69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/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Compressing Proof of 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  <a:blipFill>
                <a:blip r:embed="rId10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DE81D7-FE04-1AAC-0AA2-7C02FD7B7056}"/>
              </a:ext>
            </a:extLst>
          </p:cNvPr>
          <p:cNvCxnSpPr>
            <a:cxnSpLocks/>
          </p:cNvCxnSpPr>
          <p:nvPr/>
        </p:nvCxnSpPr>
        <p:spPr>
          <a:xfrm>
            <a:off x="2825834" y="5094739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355A53-9D9A-7F73-C35F-9FD58AC49434}"/>
              </a:ext>
            </a:extLst>
          </p:cNvPr>
          <p:cNvCxnSpPr>
            <a:cxnSpLocks/>
          </p:cNvCxnSpPr>
          <p:nvPr/>
        </p:nvCxnSpPr>
        <p:spPr>
          <a:xfrm>
            <a:off x="2814950" y="5771383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BDD257-38FA-ADBF-33C7-42723CAA71FC}"/>
              </a:ext>
            </a:extLst>
          </p:cNvPr>
          <p:cNvCxnSpPr>
            <a:cxnSpLocks/>
          </p:cNvCxnSpPr>
          <p:nvPr/>
        </p:nvCxnSpPr>
        <p:spPr>
          <a:xfrm>
            <a:off x="2825834" y="6445407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/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8C99EF-F222-DB41-78A2-778812FBE106}"/>
                  </a:ext>
                </a:extLst>
              </p:cNvPr>
              <p:cNvSpPr/>
              <p:nvPr/>
            </p:nvSpPr>
            <p:spPr>
              <a:xfrm>
                <a:off x="4193683" y="5955650"/>
                <a:ext cx="1449978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8C99EF-F222-DB41-78A2-778812FB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83" y="5955650"/>
                <a:ext cx="1449978" cy="487880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/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50D86E9-E709-C63D-42E3-452516E7758A}"/>
              </a:ext>
            </a:extLst>
          </p:cNvPr>
          <p:cNvSpPr/>
          <p:nvPr/>
        </p:nvSpPr>
        <p:spPr>
          <a:xfrm>
            <a:off x="7782822" y="5965507"/>
            <a:ext cx="1190016" cy="5081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8159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/>
      <p:bldP spid="24" grpId="0" animBg="1"/>
      <p:bldP spid="26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0EA53C-BF90-1596-F035-59CE7FA5E025}"/>
              </a:ext>
            </a:extLst>
          </p:cNvPr>
          <p:cNvSpPr/>
          <p:nvPr/>
        </p:nvSpPr>
        <p:spPr>
          <a:xfrm>
            <a:off x="3188043" y="3995656"/>
            <a:ext cx="4683211" cy="2615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/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/>
              <p:nvPr/>
            </p:nvSpPr>
            <p:spPr>
              <a:xfrm>
                <a:off x="4125829" y="4549200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29" y="4549200"/>
                <a:ext cx="1411371" cy="487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/>
              <p:nvPr/>
            </p:nvSpPr>
            <p:spPr>
              <a:xfrm>
                <a:off x="5549098" y="4549200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98" y="4549200"/>
                <a:ext cx="1411371" cy="4878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3701C8F-4408-521A-F13E-EF8E008056B8}"/>
              </a:ext>
            </a:extLst>
          </p:cNvPr>
          <p:cNvSpPr txBox="1"/>
          <p:nvPr/>
        </p:nvSpPr>
        <p:spPr>
          <a:xfrm>
            <a:off x="4713956" y="4087762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Split-and-fold</a:t>
            </a:r>
          </a:p>
        </p:txBody>
      </p:sp>
    </p:spTree>
    <p:extLst>
      <p:ext uri="{BB962C8B-B14F-4D97-AF65-F5344CB8AC3E}">
        <p14:creationId xmlns:p14="http://schemas.microsoft.com/office/powerpoint/2010/main" val="2773825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25B38F-3533-675C-335E-6E36F65A3FEA}"/>
              </a:ext>
            </a:extLst>
          </p:cNvPr>
          <p:cNvSpPr/>
          <p:nvPr/>
        </p:nvSpPr>
        <p:spPr>
          <a:xfrm>
            <a:off x="3188043" y="3995656"/>
            <a:ext cx="4683211" cy="2615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/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/>
              <p:nvPr/>
            </p:nvSpPr>
            <p:spPr>
              <a:xfrm>
                <a:off x="4125829" y="5545789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29" y="5545789"/>
                <a:ext cx="1411371" cy="487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/>
              <p:nvPr/>
            </p:nvSpPr>
            <p:spPr>
              <a:xfrm>
                <a:off x="5549098" y="5545789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98" y="5545789"/>
                <a:ext cx="1411371" cy="4878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8EAFC01-8FEB-F5C3-DBCD-632F6F48C62F}"/>
              </a:ext>
            </a:extLst>
          </p:cNvPr>
          <p:cNvSpPr txBox="1"/>
          <p:nvPr/>
        </p:nvSpPr>
        <p:spPr>
          <a:xfrm>
            <a:off x="4713956" y="4087762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Split-and-fold</a:t>
            </a:r>
          </a:p>
        </p:txBody>
      </p:sp>
    </p:spTree>
    <p:extLst>
      <p:ext uri="{BB962C8B-B14F-4D97-AF65-F5344CB8AC3E}">
        <p14:creationId xmlns:p14="http://schemas.microsoft.com/office/powerpoint/2010/main" val="272054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25B38F-3533-675C-335E-6E36F65A3FEA}"/>
              </a:ext>
            </a:extLst>
          </p:cNvPr>
          <p:cNvSpPr/>
          <p:nvPr/>
        </p:nvSpPr>
        <p:spPr>
          <a:xfrm>
            <a:off x="3188043" y="3995656"/>
            <a:ext cx="4683211" cy="2615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/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5AE7FA-661A-AAA4-ADE0-40F8E2FEF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29" y="4549200"/>
                <a:ext cx="2834640" cy="4878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/>
              <p:nvPr/>
            </p:nvSpPr>
            <p:spPr>
              <a:xfrm>
                <a:off x="4843412" y="5545789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C50A27-CE85-EA6E-178B-EE2F86871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12" y="5545789"/>
                <a:ext cx="1411371" cy="487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7D2553-B3F9-E645-47C1-2D168EBB8BE6}"/>
                  </a:ext>
                </a:extLst>
              </p:cNvPr>
              <p:cNvSpPr/>
              <p:nvPr/>
            </p:nvSpPr>
            <p:spPr>
              <a:xfrm>
                <a:off x="4823962" y="5545789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7D2553-B3F9-E645-47C1-2D168EBB8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962" y="5545789"/>
                <a:ext cx="1411371" cy="4878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/>
              <p:nvPr/>
            </p:nvSpPr>
            <p:spPr>
              <a:xfrm>
                <a:off x="4843412" y="5545789"/>
                <a:ext cx="1411371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68750C-9334-D08D-2ED7-3925F7F9B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12" y="5545789"/>
                <a:ext cx="1411371" cy="4878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9927D2-B358-5531-0656-FC4A73C81072}"/>
                  </a:ext>
                </a:extLst>
              </p:cNvPr>
              <p:cNvSpPr txBox="1"/>
              <p:nvPr/>
            </p:nvSpPr>
            <p:spPr>
              <a:xfrm>
                <a:off x="4395426" y="563930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9927D2-B358-5531-0656-FC4A73C8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26" y="5639306"/>
                <a:ext cx="40908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70A6B24-B86F-9712-9020-42AB100EDF13}"/>
              </a:ext>
            </a:extLst>
          </p:cNvPr>
          <p:cNvSpPr txBox="1"/>
          <p:nvPr/>
        </p:nvSpPr>
        <p:spPr>
          <a:xfrm>
            <a:off x="4713956" y="4087762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Split-and-fold</a:t>
            </a:r>
          </a:p>
        </p:txBody>
      </p:sp>
    </p:spTree>
    <p:extLst>
      <p:ext uri="{BB962C8B-B14F-4D97-AF65-F5344CB8AC3E}">
        <p14:creationId xmlns:p14="http://schemas.microsoft.com/office/powerpoint/2010/main" val="276877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4DD293D5-67CC-5125-3F6D-0F408928F6BB}"/>
              </a:ext>
            </a:extLst>
          </p:cNvPr>
          <p:cNvSpPr/>
          <p:nvPr/>
        </p:nvSpPr>
        <p:spPr>
          <a:xfrm>
            <a:off x="2425149" y="4006032"/>
            <a:ext cx="5169352" cy="2725819"/>
          </a:xfrm>
          <a:prstGeom prst="wedgeRectCallout">
            <a:avLst>
              <a:gd name="adj1" fmla="val 20717"/>
              <a:gd name="adj2" fmla="val -69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/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Compressing Proof of 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  <a:blipFill>
                <a:blip r:embed="rId10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DE81D7-FE04-1AAC-0AA2-7C02FD7B7056}"/>
              </a:ext>
            </a:extLst>
          </p:cNvPr>
          <p:cNvCxnSpPr>
            <a:cxnSpLocks/>
          </p:cNvCxnSpPr>
          <p:nvPr/>
        </p:nvCxnSpPr>
        <p:spPr>
          <a:xfrm>
            <a:off x="2825834" y="5094739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355A53-9D9A-7F73-C35F-9FD58AC49434}"/>
              </a:ext>
            </a:extLst>
          </p:cNvPr>
          <p:cNvCxnSpPr>
            <a:cxnSpLocks/>
          </p:cNvCxnSpPr>
          <p:nvPr/>
        </p:nvCxnSpPr>
        <p:spPr>
          <a:xfrm>
            <a:off x="2814950" y="5771383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BDD257-38FA-ADBF-33C7-42723CAA71FC}"/>
              </a:ext>
            </a:extLst>
          </p:cNvPr>
          <p:cNvCxnSpPr>
            <a:cxnSpLocks/>
          </p:cNvCxnSpPr>
          <p:nvPr/>
        </p:nvCxnSpPr>
        <p:spPr>
          <a:xfrm>
            <a:off x="2825834" y="6445407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/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8C99EF-F222-DB41-78A2-778812FBE106}"/>
                  </a:ext>
                </a:extLst>
              </p:cNvPr>
              <p:cNvSpPr/>
              <p:nvPr/>
            </p:nvSpPr>
            <p:spPr>
              <a:xfrm>
                <a:off x="4193683" y="5955650"/>
                <a:ext cx="1449978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8C99EF-F222-DB41-78A2-778812FB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83" y="5955650"/>
                <a:ext cx="1449978" cy="487880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/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Compressed Sigma Protocols (CSP)</a:t>
            </a:r>
            <a:endParaRPr lang="en-US" sz="4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66BEB-16BB-A06F-B415-E55472FDB1B5}"/>
              </a:ext>
            </a:extLst>
          </p:cNvPr>
          <p:cNvCxnSpPr>
            <a:cxnSpLocks/>
          </p:cNvCxnSpPr>
          <p:nvPr/>
        </p:nvCxnSpPr>
        <p:spPr>
          <a:xfrm>
            <a:off x="3837985" y="2297116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FD9B4-BEA1-975D-66B4-E57B2B753C09}"/>
              </a:ext>
            </a:extLst>
          </p:cNvPr>
          <p:cNvCxnSpPr>
            <a:cxnSpLocks/>
          </p:cNvCxnSpPr>
          <p:nvPr/>
        </p:nvCxnSpPr>
        <p:spPr>
          <a:xfrm>
            <a:off x="3827101" y="2973760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2D4D98-1E4F-3674-2D1E-68AEEC9F8897}"/>
              </a:ext>
            </a:extLst>
          </p:cNvPr>
          <p:cNvCxnSpPr>
            <a:cxnSpLocks/>
          </p:cNvCxnSpPr>
          <p:nvPr/>
        </p:nvCxnSpPr>
        <p:spPr>
          <a:xfrm>
            <a:off x="3837985" y="3647784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/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574AD8-38A1-F956-6A6F-6DA58EA3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03" y="1794772"/>
                <a:ext cx="2834640" cy="48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/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9F6957-F66F-C0A0-8289-0822B620A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3142266"/>
                <a:ext cx="2834640" cy="48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/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14CFB6-9F0D-96E2-FDA1-447C7E7D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69" y="2465622"/>
                <a:ext cx="2834640" cy="48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 descr="Dice with solid fill">
            <a:extLst>
              <a:ext uri="{FF2B5EF4-FFF2-40B4-BE49-F238E27FC236}">
                <a16:creationId xmlns:a16="http://schemas.microsoft.com/office/drawing/2014/main" id="{666CC952-4E9D-7EBD-4090-9F1566A8E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027" y="2477753"/>
            <a:ext cx="787014" cy="787014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4DD293D5-67CC-5125-3F6D-0F408928F6BB}"/>
              </a:ext>
            </a:extLst>
          </p:cNvPr>
          <p:cNvSpPr/>
          <p:nvPr/>
        </p:nvSpPr>
        <p:spPr>
          <a:xfrm>
            <a:off x="2425149" y="4006032"/>
            <a:ext cx="5169352" cy="2725819"/>
          </a:xfrm>
          <a:prstGeom prst="wedgeRectCallout">
            <a:avLst>
              <a:gd name="adj1" fmla="val 20717"/>
              <a:gd name="adj2" fmla="val -69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/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Compressing Proof of 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8556A-4CDC-DCA4-A160-82A1F5A7A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69" y="4273643"/>
                <a:ext cx="3832783" cy="323166"/>
              </a:xfrm>
              <a:prstGeom prst="rect">
                <a:avLst/>
              </a:prstGeom>
              <a:blipFill>
                <a:blip r:embed="rId10"/>
                <a:stretch>
                  <a:fillRect t="-1481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DE81D7-FE04-1AAC-0AA2-7C02FD7B7056}"/>
              </a:ext>
            </a:extLst>
          </p:cNvPr>
          <p:cNvCxnSpPr>
            <a:cxnSpLocks/>
          </p:cNvCxnSpPr>
          <p:nvPr/>
        </p:nvCxnSpPr>
        <p:spPr>
          <a:xfrm>
            <a:off x="2825834" y="5094739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355A53-9D9A-7F73-C35F-9FD58AC49434}"/>
              </a:ext>
            </a:extLst>
          </p:cNvPr>
          <p:cNvCxnSpPr>
            <a:cxnSpLocks/>
          </p:cNvCxnSpPr>
          <p:nvPr/>
        </p:nvCxnSpPr>
        <p:spPr>
          <a:xfrm>
            <a:off x="2814950" y="5771383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BDD257-38FA-ADBF-33C7-42723CAA71FC}"/>
              </a:ext>
            </a:extLst>
          </p:cNvPr>
          <p:cNvCxnSpPr>
            <a:cxnSpLocks/>
          </p:cNvCxnSpPr>
          <p:nvPr/>
        </p:nvCxnSpPr>
        <p:spPr>
          <a:xfrm>
            <a:off x="2825834" y="6445407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/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350582-62EA-081A-F3BC-35928B674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52" y="4592395"/>
                <a:ext cx="2834640" cy="4878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/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FB3D90-0669-A99E-92E6-5743DD65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18" y="5263245"/>
                <a:ext cx="2834640" cy="4878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CCF1B408-75A4-6EA1-4766-B95852C6C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94501" y="3349647"/>
            <a:ext cx="592532" cy="59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29608D-F982-2274-D520-7F4EB83B8EEE}"/>
                  </a:ext>
                </a:extLst>
              </p:cNvPr>
              <p:cNvSpPr/>
              <p:nvPr/>
            </p:nvSpPr>
            <p:spPr>
              <a:xfrm>
                <a:off x="4550340" y="5963129"/>
                <a:ext cx="736663" cy="48788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’’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29608D-F982-2274-D520-7F4EB83B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340" y="5963129"/>
                <a:ext cx="736663" cy="487880"/>
              </a:xfrm>
              <a:prstGeom prst="rect">
                <a:avLst/>
              </a:prstGeom>
              <a:blipFill>
                <a:blip r:embed="rId1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E38D71-FB95-BFAB-8A6F-BDABE8392976}"/>
              </a:ext>
            </a:extLst>
          </p:cNvPr>
          <p:cNvSpPr/>
          <p:nvPr/>
        </p:nvSpPr>
        <p:spPr>
          <a:xfrm>
            <a:off x="7846541" y="4917988"/>
            <a:ext cx="3682313" cy="4935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it recursively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5F2A3D-825C-E942-446E-67C3574784D7}"/>
              </a:ext>
            </a:extLst>
          </p:cNvPr>
          <p:cNvSpPr/>
          <p:nvPr/>
        </p:nvSpPr>
        <p:spPr>
          <a:xfrm>
            <a:off x="7846540" y="5405868"/>
            <a:ext cx="3682313" cy="785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Compute updated public parameters</a:t>
            </a:r>
          </a:p>
          <a:p>
            <a:pPr algn="ctr"/>
            <a:r>
              <a:rPr lang="en-US" dirty="0"/>
              <a:t>(also undergoes split-and-fold)</a:t>
            </a:r>
          </a:p>
        </p:txBody>
      </p:sp>
    </p:spTree>
    <p:extLst>
      <p:ext uri="{BB962C8B-B14F-4D97-AF65-F5344CB8AC3E}">
        <p14:creationId xmlns:p14="http://schemas.microsoft.com/office/powerpoint/2010/main" val="1816093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D7C9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/>
      <p:bldP spid="26" grpId="0"/>
      <p:bldP spid="4" grpId="0" animBg="1"/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Zero Knowledge Proof of Knowledge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09E96F-203B-EBB2-A284-E13D8FB890D0}"/>
              </a:ext>
            </a:extLst>
          </p:cNvPr>
          <p:cNvCxnSpPr>
            <a:cxnSpLocks/>
          </p:cNvCxnSpPr>
          <p:nvPr/>
        </p:nvCxnSpPr>
        <p:spPr>
          <a:xfrm>
            <a:off x="3907970" y="3028385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75FECE-7F1B-D7D1-A639-B8DABC3E73D4}"/>
              </a:ext>
            </a:extLst>
          </p:cNvPr>
          <p:cNvCxnSpPr>
            <a:cxnSpLocks/>
          </p:cNvCxnSpPr>
          <p:nvPr/>
        </p:nvCxnSpPr>
        <p:spPr>
          <a:xfrm>
            <a:off x="3897086" y="3368698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5665DA-8C4D-96E5-FC50-4773BC74A2E5}"/>
              </a:ext>
            </a:extLst>
          </p:cNvPr>
          <p:cNvCxnSpPr>
            <a:cxnSpLocks/>
          </p:cNvCxnSpPr>
          <p:nvPr/>
        </p:nvCxnSpPr>
        <p:spPr>
          <a:xfrm>
            <a:off x="3907970" y="3745762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CBF17-6441-6940-F46A-BA8D376B6085}"/>
                  </a:ext>
                </a:extLst>
              </p:cNvPr>
              <p:cNvSpPr/>
              <p:nvPr/>
            </p:nvSpPr>
            <p:spPr>
              <a:xfrm>
                <a:off x="3092741" y="1730308"/>
                <a:ext cx="6006517" cy="6711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Aim: For a public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𝑠𝑡𝑎𝑡𝑒𝑚𝑒𝑛𝑡</m:t>
                    </m:r>
                  </m:oMath>
                </a14:m>
                <a:r>
                  <a:rPr lang="en-US" dirty="0"/>
                  <a:t>, prove knowledge of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𝑤𝑖𝑡𝑛𝑒𝑠𝑠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𝑠𝑡𝑎𝑡𝑒𝑚𝑒𝑛𝑡</m:t>
                        </m:r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𝑤𝑖𝑡𝑛𝑒𝑠𝑠</m:t>
                        </m:r>
                      </m:e>
                    </m:d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CBF17-6441-6940-F46A-BA8D376B6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41" y="1730308"/>
                <a:ext cx="6006517" cy="671120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2B38BB3-C5B5-2AF6-D29C-B55FB3195451}"/>
              </a:ext>
            </a:extLst>
          </p:cNvPr>
          <p:cNvSpPr/>
          <p:nvPr/>
        </p:nvSpPr>
        <p:spPr>
          <a:xfrm>
            <a:off x="2295124" y="5478220"/>
            <a:ext cx="7623518" cy="11744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Guarantees: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Completeness : An honest prover succeeds in convincing the verifier.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Soundness : A corrupt prover (without witness) fails with high probability.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Zero-Knowledge : A corrupt verifier fails to learn more from the proof.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F63D61-8B80-02A1-F9FB-46EFE1F889B9}"/>
              </a:ext>
            </a:extLst>
          </p:cNvPr>
          <p:cNvSpPr/>
          <p:nvPr/>
        </p:nvSpPr>
        <p:spPr>
          <a:xfrm>
            <a:off x="2858168" y="3986741"/>
            <a:ext cx="4397826" cy="14234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 Soundness (Stronger) : </a:t>
            </a:r>
            <a:br>
              <a:rPr lang="en-US" dirty="0"/>
            </a:br>
            <a:r>
              <a:rPr lang="en-US" dirty="0"/>
              <a:t>If prover succeeds in convincing the verifier, there exists a PPT algorithm that can ‘extract’ the witness from the prover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3F017-9B05-EB74-EEAB-E6197ACF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4" grpId="0" uiExpand="1" build="allAtOnce" animBg="1"/>
      <p:bldP spid="3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6D5A-768F-B00C-F0C1-A7ECFCA3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sz="2800" dirty="0"/>
              <a:t>(Linear Form opening)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688CC-F15D-7540-D246-8D83CDD291F2}"/>
                  </a:ext>
                </a:extLst>
              </p:cNvPr>
              <p:cNvSpPr/>
              <p:nvPr/>
            </p:nvSpPr>
            <p:spPr>
              <a:xfrm>
                <a:off x="4296034" y="2391288"/>
                <a:ext cx="6833997" cy="26567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Linear verification due to verifier computation of updated parameters in CSP [AC20]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Step1: Delegate computation to the prover + check the correctness of the output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Step2: Public parameter should not contain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elements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688CC-F15D-7540-D246-8D83CDD29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34" y="2391288"/>
                <a:ext cx="6833997" cy="2656703"/>
              </a:xfrm>
              <a:prstGeom prst="rect">
                <a:avLst/>
              </a:prstGeom>
              <a:blipFill>
                <a:blip r:embed="rId3"/>
                <a:stretch>
                  <a:fillRect l="-1111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0E5A0-642A-5AD2-C180-1D0897154287}"/>
                  </a:ext>
                </a:extLst>
              </p:cNvPr>
              <p:cNvSpPr/>
              <p:nvPr/>
            </p:nvSpPr>
            <p:spPr>
              <a:xfrm>
                <a:off x="1343478" y="2671911"/>
                <a:ext cx="2363549" cy="63519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verification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0E5A0-642A-5AD2-C180-1D0897154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8" y="2671911"/>
                <a:ext cx="2363549" cy="63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B1EAF6-AD0C-1B0D-F826-A3A17C4411C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525253" y="3307101"/>
            <a:ext cx="0" cy="925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525F77-FBF3-31AE-F4B4-AF48E0BBE7F7}"/>
                  </a:ext>
                </a:extLst>
              </p:cNvPr>
              <p:cNvSpPr/>
              <p:nvPr/>
            </p:nvSpPr>
            <p:spPr>
              <a:xfrm>
                <a:off x="1343478" y="4232127"/>
                <a:ext cx="2363549" cy="63519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 verification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525F77-FBF3-31AE-F4B4-AF48E0BBE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8" y="4232127"/>
                <a:ext cx="2363549" cy="63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EA50D0-475A-83B0-E227-B200BFBBBCE1}"/>
              </a:ext>
            </a:extLst>
          </p:cNvPr>
          <p:cNvSpPr/>
          <p:nvPr/>
        </p:nvSpPr>
        <p:spPr>
          <a:xfrm>
            <a:off x="4296034" y="3319046"/>
            <a:ext cx="6833997" cy="803127"/>
          </a:xfrm>
          <a:prstGeom prst="rect">
            <a:avLst/>
          </a:prstGeom>
          <a:solidFill>
            <a:schemeClr val="accent1">
              <a:alpha val="26523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0C410-7B71-BF99-F0D8-098D56EF98DA}"/>
                  </a:ext>
                </a:extLst>
              </p:cNvPr>
              <p:cNvSpPr txBox="1"/>
              <p:nvPr/>
            </p:nvSpPr>
            <p:spPr>
              <a:xfrm>
                <a:off x="67734" y="6396335"/>
                <a:ext cx="8687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  <a:p>
                <a:r>
                  <a:rPr lang="en-US" sz="1200" dirty="0"/>
                  <a:t>[AC20] </a:t>
                </a:r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Compressed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-Protocol Theory and Practical Application to Plug &amp; Play Secure Algorithmics</a:t>
                </a:r>
                <a:r>
                  <a:rPr lang="en-IN" sz="1200" i="0" dirty="0">
                    <a:solidFill>
                      <a:srgbClr val="212529"/>
                    </a:solidFill>
                    <a:latin typeface="system-ui"/>
                  </a:rPr>
                  <a:t> </a:t>
                </a:r>
                <a:r>
                  <a:rPr lang="en-IN" sz="1200" dirty="0">
                    <a:solidFill>
                      <a:srgbClr val="212529"/>
                    </a:solidFill>
                    <a:latin typeface="system-ui"/>
                  </a:rPr>
                  <a:t>| 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Thomas </a:t>
                </a:r>
                <a:r>
                  <a:rPr lang="en-IN" sz="1200" b="0" u="none" strike="noStrike" dirty="0" err="1">
                    <a:solidFill>
                      <a:srgbClr val="212529"/>
                    </a:solidFill>
                    <a:effectLst/>
                    <a:latin typeface="system-ui"/>
                  </a:rPr>
                  <a:t>Attema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 and Ronald Cramer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0C410-7B71-BF99-F0D8-098D56EF9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" y="6396335"/>
                <a:ext cx="8687571" cy="461665"/>
              </a:xfrm>
              <a:prstGeom prst="rect">
                <a:avLst/>
              </a:prstGeom>
              <a:blipFill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409B-1781-1B4F-120B-6E5C9F46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A82B-59D7-94B7-0F8B-08FBC365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sz="2800" dirty="0"/>
              <a:t>(Linear Form opening)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0CC07-EFE2-57B1-6F3A-D53AEA5BC05C}"/>
                  </a:ext>
                </a:extLst>
              </p:cNvPr>
              <p:cNvSpPr/>
              <p:nvPr/>
            </p:nvSpPr>
            <p:spPr>
              <a:xfrm>
                <a:off x="755009" y="1610686"/>
                <a:ext cx="10821798" cy="9227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[AC20] Bottleneck: The required public parameter updates included the commitment key updated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sized.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0CC07-EFE2-57B1-6F3A-D53AEA5BC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1610686"/>
                <a:ext cx="10821798" cy="922789"/>
              </a:xfrm>
              <a:prstGeom prst="rect">
                <a:avLst/>
              </a:prstGeom>
              <a:blipFill>
                <a:blip r:embed="rId3"/>
                <a:stretch>
                  <a:fillRect l="-468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63E62B0-532F-4952-7BBA-2E21F547C716}"/>
              </a:ext>
            </a:extLst>
          </p:cNvPr>
          <p:cNvSpPr/>
          <p:nvPr/>
        </p:nvSpPr>
        <p:spPr>
          <a:xfrm>
            <a:off x="755009" y="3779036"/>
            <a:ext cx="10821798" cy="860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Observation: Split and fold updates to our </a:t>
            </a:r>
            <a:r>
              <a:rPr lang="en-US" dirty="0">
                <a:solidFill>
                  <a:schemeClr val="accent5"/>
                </a:solidFill>
              </a:rPr>
              <a:t>structured </a:t>
            </a:r>
            <a:r>
              <a:rPr lang="en-US" dirty="0"/>
              <a:t>commitment keys are easy to verify.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A10B0-D073-41A9-146C-149D39BC921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165908" y="2533475"/>
            <a:ext cx="0" cy="12455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DBB1A-A374-CB96-DBA6-07540C39738F}"/>
              </a:ext>
            </a:extLst>
          </p:cNvPr>
          <p:cNvSpPr/>
          <p:nvPr/>
        </p:nvSpPr>
        <p:spPr>
          <a:xfrm>
            <a:off x="4899171" y="2877424"/>
            <a:ext cx="2642532" cy="453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Delegate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1D01CC-93FF-3068-80C1-5670A7970209}"/>
                  </a:ext>
                </a:extLst>
              </p:cNvPr>
              <p:cNvSpPr/>
              <p:nvPr/>
            </p:nvSpPr>
            <p:spPr>
              <a:xfrm>
                <a:off x="8502732" y="178130"/>
                <a:ext cx="2707574" cy="9227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0" dirty="0"/>
                  <a:t>Split and fold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1D01CC-93FF-3068-80C1-5670A797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32" y="178130"/>
                <a:ext cx="2707574" cy="922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7644-7DF9-0B51-6FE2-C8094A18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3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EC63-ACEF-91AE-2F38-50F8A1B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3B94D-0087-42E8-BC75-2C2F1501B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42080"/>
                <a:ext cx="10515600" cy="2234882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Multilinear vector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1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en-US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{0,1]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3B94D-0087-42E8-BC75-2C2F1501B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42080"/>
                <a:ext cx="10515600" cy="2234882"/>
              </a:xfrm>
              <a:blipFill>
                <a:blip r:embed="rId3"/>
                <a:stretch>
                  <a:fillRect l="-602" b="-4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641638-6DA5-9A02-D42C-C3A5BB270CFC}"/>
                  </a:ext>
                </a:extLst>
              </p:cNvPr>
              <p:cNvSpPr/>
              <p:nvPr/>
            </p:nvSpPr>
            <p:spPr>
              <a:xfrm>
                <a:off x="9873204" y="426807"/>
                <a:ext cx="1851949" cy="6010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641638-6DA5-9A02-D42C-C3A5BB270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04" y="426807"/>
                <a:ext cx="1851949" cy="6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CFFA-E082-FC88-F09C-B435E6D9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FAB1E4-8BCF-838C-7201-EEAE238A15CF}"/>
                  </a:ext>
                </a:extLst>
              </p:cNvPr>
              <p:cNvSpPr txBox="1"/>
              <p:nvPr/>
            </p:nvSpPr>
            <p:spPr>
              <a:xfrm>
                <a:off x="5037083" y="1590590"/>
                <a:ext cx="6011917" cy="203132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=(1,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=(1,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FAB1E4-8BCF-838C-7201-EEAE238A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83" y="1590590"/>
                <a:ext cx="6011917" cy="2031325"/>
              </a:xfrm>
              <a:prstGeom prst="rect">
                <a:avLst/>
              </a:prstGeom>
              <a:blipFill>
                <a:blip r:embed="rId5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F787E1-95C3-1F5E-F9EE-6BD75197D8C6}"/>
                  </a:ext>
                </a:extLst>
              </p:cNvPr>
              <p:cNvSpPr/>
              <p:nvPr/>
            </p:nvSpPr>
            <p:spPr>
              <a:xfrm>
                <a:off x="1027670" y="2090355"/>
                <a:ext cx="3347968" cy="1031793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Structured String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F787E1-95C3-1F5E-F9EE-6BD75197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0" y="2090355"/>
                <a:ext cx="3347968" cy="1031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build="allAtOnce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A82B-59D7-94B7-0F8B-08FBC365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sz="2800" dirty="0"/>
              <a:t>(Linear Form opening)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0CC07-EFE2-57B1-6F3A-D53AEA5BC05C}"/>
                  </a:ext>
                </a:extLst>
              </p:cNvPr>
              <p:cNvSpPr/>
              <p:nvPr/>
            </p:nvSpPr>
            <p:spPr>
              <a:xfrm>
                <a:off x="755009" y="1610686"/>
                <a:ext cx="10821798" cy="9227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[AC20] Bottleneck: The required public parameter updates included the commitment key updated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sized.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0CC07-EFE2-57B1-6F3A-D53AEA5BC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1610686"/>
                <a:ext cx="10821798" cy="922789"/>
              </a:xfrm>
              <a:prstGeom prst="rect">
                <a:avLst/>
              </a:prstGeom>
              <a:blipFill>
                <a:blip r:embed="rId3"/>
                <a:stretch>
                  <a:fillRect l="-468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63E62B0-532F-4952-7BBA-2E21F547C716}"/>
              </a:ext>
            </a:extLst>
          </p:cNvPr>
          <p:cNvSpPr/>
          <p:nvPr/>
        </p:nvSpPr>
        <p:spPr>
          <a:xfrm>
            <a:off x="755009" y="3779036"/>
            <a:ext cx="10821798" cy="860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Observation: Split and fold updates to our </a:t>
            </a:r>
            <a:r>
              <a:rPr lang="en-US" dirty="0">
                <a:solidFill>
                  <a:schemeClr val="accent5"/>
                </a:solidFill>
              </a:rPr>
              <a:t>structured </a:t>
            </a:r>
            <a:r>
              <a:rPr lang="en-US" dirty="0"/>
              <a:t>commitment keys are easy to verify.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A10B0-D073-41A9-146C-149D39BC921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165908" y="2533475"/>
            <a:ext cx="0" cy="12455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DBB1A-A374-CB96-DBA6-07540C39738F}"/>
              </a:ext>
            </a:extLst>
          </p:cNvPr>
          <p:cNvSpPr/>
          <p:nvPr/>
        </p:nvSpPr>
        <p:spPr>
          <a:xfrm>
            <a:off x="4899171" y="2877424"/>
            <a:ext cx="2642532" cy="453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Delegate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1D01CC-93FF-3068-80C1-5670A7970209}"/>
                  </a:ext>
                </a:extLst>
              </p:cNvPr>
              <p:cNvSpPr/>
              <p:nvPr/>
            </p:nvSpPr>
            <p:spPr>
              <a:xfrm>
                <a:off x="8502732" y="178130"/>
                <a:ext cx="2707574" cy="9227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0" dirty="0"/>
                  <a:t>Split and fold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1D01CC-93FF-3068-80C1-5670A797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32" y="178130"/>
                <a:ext cx="2707574" cy="922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84D3E7-11DD-83D4-067F-8C8A0C6020DC}"/>
                  </a:ext>
                </a:extLst>
              </p:cNvPr>
              <p:cNvSpPr/>
              <p:nvPr/>
            </p:nvSpPr>
            <p:spPr>
              <a:xfrm>
                <a:off x="755009" y="4798504"/>
                <a:ext cx="10821798" cy="137579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Structured String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 (For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84D3E7-11DD-83D4-067F-8C8A0C602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4798504"/>
                <a:ext cx="10821798" cy="1375794"/>
              </a:xfrm>
              <a:prstGeom prst="rect">
                <a:avLst/>
              </a:prstGeom>
              <a:blipFill>
                <a:blip r:embed="rId7"/>
                <a:stretch>
                  <a:fillRect l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59B64-4CA0-C02A-0ECB-325B9005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EC63-ACEF-91AE-2F38-50F8A1B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641638-6DA5-9A02-D42C-C3A5BB270CFC}"/>
                  </a:ext>
                </a:extLst>
              </p:cNvPr>
              <p:cNvSpPr/>
              <p:nvPr/>
            </p:nvSpPr>
            <p:spPr>
              <a:xfrm>
                <a:off x="9873204" y="426807"/>
                <a:ext cx="1851949" cy="6010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641638-6DA5-9A02-D42C-C3A5BB270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04" y="426807"/>
                <a:ext cx="1851949" cy="601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CFFA-E082-FC88-F09C-B435E6D9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FAB1E4-8BCF-838C-7201-EEAE238A15CF}"/>
                  </a:ext>
                </a:extLst>
              </p:cNvPr>
              <p:cNvSpPr txBox="1"/>
              <p:nvPr/>
            </p:nvSpPr>
            <p:spPr>
              <a:xfrm>
                <a:off x="5037083" y="1590590"/>
                <a:ext cx="6011917" cy="203132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=(1,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=(1,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FAB1E4-8BCF-838C-7201-EEAE238A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83" y="1590590"/>
                <a:ext cx="6011917" cy="2031325"/>
              </a:xfrm>
              <a:prstGeom prst="rect">
                <a:avLst/>
              </a:prstGeom>
              <a:blipFill>
                <a:blip r:embed="rId4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F787E1-95C3-1F5E-F9EE-6BD75197D8C6}"/>
                  </a:ext>
                </a:extLst>
              </p:cNvPr>
              <p:cNvSpPr/>
              <p:nvPr/>
            </p:nvSpPr>
            <p:spPr>
              <a:xfrm>
                <a:off x="1027670" y="2090355"/>
                <a:ext cx="3347968" cy="1031793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Structured String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F787E1-95C3-1F5E-F9EE-6BD75197D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0" y="2090355"/>
                <a:ext cx="3347968" cy="1031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AE4918-0C5F-6CC2-F677-056C5F66A932}"/>
                  </a:ext>
                </a:extLst>
              </p:cNvPr>
              <p:cNvSpPr/>
              <p:nvPr/>
            </p:nvSpPr>
            <p:spPr>
              <a:xfrm>
                <a:off x="3405353" y="4167351"/>
                <a:ext cx="4782207" cy="71470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Com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⟩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AE4918-0C5F-6CC2-F677-056C5F66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53" y="4167351"/>
                <a:ext cx="4782207" cy="7147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452107-93E6-9695-A094-59148BE5C3B3}"/>
                  </a:ext>
                </a:extLst>
              </p:cNvPr>
              <p:cNvSpPr/>
              <p:nvPr/>
            </p:nvSpPr>
            <p:spPr>
              <a:xfrm>
                <a:off x="8786648" y="3878317"/>
                <a:ext cx="2911366" cy="5780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Com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452107-93E6-9695-A094-59148BE5C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48" y="3878317"/>
                <a:ext cx="2911366" cy="578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B6261F-F1C8-1C68-6DA1-513A3E4F1B77}"/>
                  </a:ext>
                </a:extLst>
              </p:cNvPr>
              <p:cNvSpPr/>
              <p:nvPr/>
            </p:nvSpPr>
            <p:spPr>
              <a:xfrm>
                <a:off x="8786648" y="4462535"/>
                <a:ext cx="2911366" cy="5780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Com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B6261F-F1C8-1C68-6DA1-513A3E4F1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48" y="4462535"/>
                <a:ext cx="2911366" cy="578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C0ED25-4137-FB1B-B91B-153D51A668FB}"/>
              </a:ext>
            </a:extLst>
          </p:cNvPr>
          <p:cNvCxnSpPr>
            <a:cxnSpLocks/>
          </p:cNvCxnSpPr>
          <p:nvPr/>
        </p:nvCxnSpPr>
        <p:spPr>
          <a:xfrm>
            <a:off x="4200473" y="4882054"/>
            <a:ext cx="0" cy="765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B65E76-EEC7-195B-97F7-C78DCD1E264B}"/>
                  </a:ext>
                </a:extLst>
              </p:cNvPr>
              <p:cNvSpPr/>
              <p:nvPr/>
            </p:nvSpPr>
            <p:spPr>
              <a:xfrm>
                <a:off x="366032" y="5648051"/>
                <a:ext cx="4782207" cy="71470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Com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Com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Com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B65E76-EEC7-195B-97F7-C78DCD1E2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32" y="5648051"/>
                <a:ext cx="4782207" cy="7147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4E69-2627-9436-891C-0B58DAA05535}"/>
              </a:ext>
            </a:extLst>
          </p:cNvPr>
          <p:cNvCxnSpPr>
            <a:cxnSpLocks/>
          </p:cNvCxnSpPr>
          <p:nvPr/>
        </p:nvCxnSpPr>
        <p:spPr>
          <a:xfrm>
            <a:off x="7462345" y="4882054"/>
            <a:ext cx="0" cy="765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D7E326-05A3-C6D9-CABB-65BB55B9A380}"/>
                  </a:ext>
                </a:extLst>
              </p:cNvPr>
              <p:cNvSpPr/>
              <p:nvPr/>
            </p:nvSpPr>
            <p:spPr>
              <a:xfrm>
                <a:off x="5643813" y="5648051"/>
                <a:ext cx="6182155" cy="71470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split-and-fold: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Com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Com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D7E326-05A3-C6D9-CABB-65BB55B9A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13" y="5648051"/>
                <a:ext cx="6182155" cy="7147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9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6D5A-768F-B00C-F0C1-A7ECFCA3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sz="2800" dirty="0"/>
              <a:t>(Linear Form opening)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688CC-F15D-7540-D246-8D83CDD291F2}"/>
                  </a:ext>
                </a:extLst>
              </p:cNvPr>
              <p:cNvSpPr/>
              <p:nvPr/>
            </p:nvSpPr>
            <p:spPr>
              <a:xfrm>
                <a:off x="4296034" y="2391288"/>
                <a:ext cx="6833997" cy="26567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Linear verification due to verifier computation of updated parameters in CSP [AC20]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Step1: Delegate computation to the prover + check the correctness of the output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Step2: Public parameter should not contain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elements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2688CC-F15D-7540-D246-8D83CDD29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34" y="2391288"/>
                <a:ext cx="6833997" cy="2656703"/>
              </a:xfrm>
              <a:prstGeom prst="rect">
                <a:avLst/>
              </a:prstGeom>
              <a:blipFill>
                <a:blip r:embed="rId3"/>
                <a:stretch>
                  <a:fillRect l="-1111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0E5A0-642A-5AD2-C180-1D0897154287}"/>
                  </a:ext>
                </a:extLst>
              </p:cNvPr>
              <p:cNvSpPr/>
              <p:nvPr/>
            </p:nvSpPr>
            <p:spPr>
              <a:xfrm>
                <a:off x="1343478" y="2671911"/>
                <a:ext cx="2363549" cy="63519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verification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0E5A0-642A-5AD2-C180-1D0897154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8" y="2671911"/>
                <a:ext cx="2363549" cy="63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B1EAF6-AD0C-1B0D-F826-A3A17C4411C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525253" y="3307101"/>
            <a:ext cx="0" cy="925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525F77-FBF3-31AE-F4B4-AF48E0BBE7F7}"/>
                  </a:ext>
                </a:extLst>
              </p:cNvPr>
              <p:cNvSpPr/>
              <p:nvPr/>
            </p:nvSpPr>
            <p:spPr>
              <a:xfrm>
                <a:off x="1343478" y="4232127"/>
                <a:ext cx="2363549" cy="63519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 verification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525F77-FBF3-31AE-F4B4-AF48E0BBE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8" y="4232127"/>
                <a:ext cx="2363549" cy="63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EA50D0-475A-83B0-E227-B200BFBBBCE1}"/>
              </a:ext>
            </a:extLst>
          </p:cNvPr>
          <p:cNvSpPr/>
          <p:nvPr/>
        </p:nvSpPr>
        <p:spPr>
          <a:xfrm>
            <a:off x="4296034" y="3319046"/>
            <a:ext cx="6833997" cy="803127"/>
          </a:xfrm>
          <a:prstGeom prst="rect">
            <a:avLst/>
          </a:prstGeom>
          <a:solidFill>
            <a:schemeClr val="accent1">
              <a:alpha val="26523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0C410-7B71-BF99-F0D8-098D56EF98DA}"/>
                  </a:ext>
                </a:extLst>
              </p:cNvPr>
              <p:cNvSpPr txBox="1"/>
              <p:nvPr/>
            </p:nvSpPr>
            <p:spPr>
              <a:xfrm>
                <a:off x="67734" y="6396335"/>
                <a:ext cx="8687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  <a:p>
                <a:r>
                  <a:rPr lang="en-US" sz="1200" dirty="0"/>
                  <a:t>[AC20] </a:t>
                </a:r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Compressed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sz="1200" b="0" i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-Protocol Theory and Practical Application to Plug &amp; Play Secure Algorithmics</a:t>
                </a:r>
                <a:r>
                  <a:rPr lang="en-IN" sz="1200" i="0" dirty="0">
                    <a:solidFill>
                      <a:srgbClr val="212529"/>
                    </a:solidFill>
                    <a:latin typeface="system-ui"/>
                  </a:rPr>
                  <a:t> </a:t>
                </a:r>
                <a:r>
                  <a:rPr lang="en-IN" sz="1200" dirty="0">
                    <a:solidFill>
                      <a:srgbClr val="212529"/>
                    </a:solidFill>
                    <a:latin typeface="system-ui"/>
                  </a:rPr>
                  <a:t>| 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Thomas </a:t>
                </a:r>
                <a:r>
                  <a:rPr lang="en-IN" sz="1200" b="0" u="none" strike="noStrike" dirty="0" err="1">
                    <a:solidFill>
                      <a:srgbClr val="212529"/>
                    </a:solidFill>
                    <a:effectLst/>
                    <a:latin typeface="system-ui"/>
                  </a:rPr>
                  <a:t>Attema</a:t>
                </a:r>
                <a:r>
                  <a:rPr lang="en-IN" sz="1200" b="0" u="none" strike="noStrike" dirty="0">
                    <a:solidFill>
                      <a:srgbClr val="212529"/>
                    </a:solidFill>
                    <a:effectLst/>
                    <a:latin typeface="system-ui"/>
                  </a:rPr>
                  <a:t> and Ronald Cramer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0C410-7B71-BF99-F0D8-098D56EF9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" y="6396335"/>
                <a:ext cx="8687571" cy="461665"/>
              </a:xfrm>
              <a:prstGeom prst="rect">
                <a:avLst/>
              </a:prstGeom>
              <a:blipFill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409B-1781-1B4F-120B-6E5C9F46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924A3F44-5642-EE52-9CD0-C209ABB2E9D7}"/>
              </a:ext>
            </a:extLst>
          </p:cNvPr>
          <p:cNvSpPr/>
          <p:nvPr/>
        </p:nvSpPr>
        <p:spPr>
          <a:xfrm>
            <a:off x="5209223" y="5629927"/>
            <a:ext cx="5368954" cy="746416"/>
          </a:xfrm>
          <a:prstGeom prst="wedgeRectCallout">
            <a:avLst>
              <a:gd name="adj1" fmla="val -32987"/>
              <a:gd name="adj2" fmla="val -1924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commitments and check consistency of update (after split-and-fold)</a:t>
            </a:r>
          </a:p>
        </p:txBody>
      </p:sp>
    </p:spTree>
    <p:extLst>
      <p:ext uri="{BB962C8B-B14F-4D97-AF65-F5344CB8AC3E}">
        <p14:creationId xmlns:p14="http://schemas.microsoft.com/office/powerpoint/2010/main" val="2820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013 0.1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B141-0EE6-C16C-4118-878F112F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817"/>
            <a:ext cx="10515600" cy="132556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sz="2800" dirty="0"/>
              <a:t>(Linear Form opening)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419771-3CCC-A581-07D2-0FB0FD2C5A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8353680"/>
                  </p:ext>
                </p:extLst>
              </p:nvPr>
            </p:nvGraphicFramePr>
            <p:xfrm>
              <a:off x="838200" y="2593751"/>
              <a:ext cx="10515600" cy="29380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416473400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0200263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419733562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57994089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5430539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2736381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Protocol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Setup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Assumption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Proof Size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Prover Complexity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Verifier Complexity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988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Daza</a:t>
                          </a:r>
                          <a:r>
                            <a:rPr lang="en-US" dirty="0"/>
                            <a:t> et al.</a:t>
                          </a:r>
                        </a:p>
                        <a:p>
                          <a:pPr algn="ctr"/>
                          <a:r>
                            <a:rPr lang="en-US" dirty="0"/>
                            <a:t>[DRZ20]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Updatable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439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Dory</a:t>
                          </a:r>
                        </a:p>
                        <a:p>
                          <a:pPr algn="ctr"/>
                          <a:r>
                            <a:rPr lang="en-US" dirty="0"/>
                            <a:t>[Lee21]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Transparent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Symmetric External Diffie Hellman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418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Our work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Updatable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Discrete Logarithm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665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419771-3CCC-A581-07D2-0FB0FD2C5A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8353680"/>
                  </p:ext>
                </p:extLst>
              </p:nvPr>
            </p:nvGraphicFramePr>
            <p:xfrm>
              <a:off x="838200" y="2593751"/>
              <a:ext cx="10515600" cy="29380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416473400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0200263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419733562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57994089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5430539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27363811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Protocol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Setup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Assumption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Proof Size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Prover Complexity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Verifier Complexity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988532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Daza</a:t>
                          </a:r>
                          <a:r>
                            <a:rPr lang="en-US" dirty="0"/>
                            <a:t> et al.</a:t>
                          </a:r>
                        </a:p>
                        <a:p>
                          <a:pPr algn="ctr"/>
                          <a:r>
                            <a:rPr lang="en-US" dirty="0"/>
                            <a:t>[DRZ20]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Updatable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25" t="-109434" r="-201449" b="-245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25" t="-109434" r="-101449" b="-245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25" t="-109434" r="-1449" b="-2452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43946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Dory</a:t>
                          </a:r>
                        </a:p>
                        <a:p>
                          <a:pPr algn="ctr"/>
                          <a:r>
                            <a:rPr lang="en-US" dirty="0"/>
                            <a:t>[Lee21]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Transparent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Symmetric External Diffie Hellman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25" t="-154167" r="-201449" b="-8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25" t="-154167" r="-101449" b="-8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25" t="-154167" r="-1449" b="-8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0418835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Our work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Updatable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Discrete Logarithm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25" t="-351923" r="-201449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25" t="-351923" r="-101449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25" t="-351923" r="-1449" b="-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665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DFA8-B619-1411-F59D-794827864558}"/>
                  </a:ext>
                </a:extLst>
              </p:cNvPr>
              <p:cNvSpPr txBox="1"/>
              <p:nvPr/>
            </p:nvSpPr>
            <p:spPr>
              <a:xfrm>
                <a:off x="1151467" y="5559869"/>
                <a:ext cx="100466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Comparison of our Linear Form opening protocols (equiv. inner product arguments) for vector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err="1"/>
                  <a:t>wrt</a:t>
                </a:r>
                <a:r>
                  <a:rPr lang="en-US" dirty="0"/>
                  <a:t> most expensive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DFA8-B619-1411-F59D-794827864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67" y="5559869"/>
                <a:ext cx="10046661" cy="646331"/>
              </a:xfrm>
              <a:prstGeom prst="rect">
                <a:avLst/>
              </a:prstGeom>
              <a:blipFill>
                <a:blip r:embed="rId4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35E038-3C59-543E-AFA0-665D2D5D660E}"/>
              </a:ext>
            </a:extLst>
          </p:cNvPr>
          <p:cNvSpPr txBox="1"/>
          <p:nvPr/>
        </p:nvSpPr>
        <p:spPr>
          <a:xfrm>
            <a:off x="67734" y="6396335"/>
            <a:ext cx="928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Daza</a:t>
            </a:r>
            <a:r>
              <a:rPr lang="en-US" sz="1200" dirty="0"/>
              <a:t> et al.] </a:t>
            </a:r>
            <a:r>
              <a:rPr lang="en-IN" sz="1200" dirty="0"/>
              <a:t>Updateable Inner Product Argument with Logarithmic Verifier and Applications |</a:t>
            </a:r>
            <a:r>
              <a:rPr lang="en-US" sz="1200" dirty="0"/>
              <a:t> </a:t>
            </a:r>
            <a:r>
              <a:rPr lang="en-IN" sz="1200" dirty="0"/>
              <a:t>Vanesa </a:t>
            </a:r>
            <a:r>
              <a:rPr lang="en-IN" sz="1200" dirty="0" err="1"/>
              <a:t>Daza</a:t>
            </a:r>
            <a:r>
              <a:rPr lang="en-IN" sz="1200" dirty="0"/>
              <a:t>, Carla </a:t>
            </a:r>
            <a:r>
              <a:rPr lang="en-IN" sz="1200" dirty="0" err="1"/>
              <a:t>Ràfols</a:t>
            </a:r>
            <a:r>
              <a:rPr lang="en-IN" sz="1200" dirty="0"/>
              <a:t> and Alexandros </a:t>
            </a:r>
            <a:r>
              <a:rPr lang="en-IN" sz="1200" dirty="0" err="1"/>
              <a:t>Zacharakis</a:t>
            </a:r>
            <a:r>
              <a:rPr lang="en-US" sz="1200" dirty="0"/>
              <a:t> </a:t>
            </a:r>
          </a:p>
          <a:p>
            <a:r>
              <a:rPr lang="en-US" sz="1200" dirty="0"/>
              <a:t>[Dory] </a:t>
            </a:r>
            <a:r>
              <a:rPr lang="en-IN" sz="1200" b="0" i="0" u="none" strike="noStrike" dirty="0">
                <a:solidFill>
                  <a:srgbClr val="212529"/>
                </a:solidFill>
                <a:effectLst/>
                <a:latin typeface="system-ui"/>
              </a:rPr>
              <a:t>Dory: Efficient, Transparent arguments for Generalised Inner Products and Polynomial Commitments</a:t>
            </a:r>
            <a:r>
              <a:rPr lang="en-US" sz="1200" b="0" i="0" u="none" strike="noStrike" dirty="0">
                <a:solidFill>
                  <a:srgbClr val="212529"/>
                </a:solidFill>
                <a:effectLst/>
                <a:latin typeface="system-ui"/>
              </a:rPr>
              <a:t> | </a:t>
            </a:r>
            <a:r>
              <a:rPr lang="en-IN" sz="1200" b="0" u="none" strike="noStrike" dirty="0">
                <a:solidFill>
                  <a:srgbClr val="212529"/>
                </a:solidFill>
                <a:effectLst/>
                <a:latin typeface="system-ui"/>
              </a:rPr>
              <a:t>Jonathan Lee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27C937-40AA-EA59-D06D-1BCECFECCB6F}"/>
                  </a:ext>
                </a:extLst>
              </p:cNvPr>
              <p:cNvSpPr/>
              <p:nvPr/>
            </p:nvSpPr>
            <p:spPr>
              <a:xfrm>
                <a:off x="2327120" y="1550416"/>
                <a:ext cx="7695353" cy="948267"/>
              </a:xfrm>
              <a:prstGeom prst="rect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linea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Com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27C937-40AA-EA59-D06D-1BCECFEC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20" y="1550416"/>
                <a:ext cx="7695353" cy="948267"/>
              </a:xfrm>
              <a:prstGeom prst="rect">
                <a:avLst/>
              </a:prstGeom>
              <a:blipFill>
                <a:blip r:embed="rId5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F00514-E918-C218-2104-6D2E2390803B}"/>
                  </a:ext>
                </a:extLst>
              </p:cNvPr>
              <p:cNvSpPr/>
              <p:nvPr/>
            </p:nvSpPr>
            <p:spPr>
              <a:xfrm>
                <a:off x="9276080" y="0"/>
                <a:ext cx="2915920" cy="92879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= Exponentiations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Multi-exponentiations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= Pairings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F00514-E918-C218-2104-6D2E23908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080" y="0"/>
                <a:ext cx="2915920" cy="928799"/>
              </a:xfrm>
              <a:prstGeom prst="rect">
                <a:avLst/>
              </a:prstGeom>
              <a:blipFill>
                <a:blip r:embed="rId6"/>
                <a:stretch>
                  <a:fillRect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B3C8C3-77D9-40B5-E43D-969F6128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9F6B-F2CC-01E5-580B-58D3463C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(Circuit 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6299926-2229-1C73-64F2-FCE7D33BAA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8622947"/>
                  </p:ext>
                </p:extLst>
              </p:nvPr>
            </p:nvGraphicFramePr>
            <p:xfrm>
              <a:off x="838200" y="1825625"/>
              <a:ext cx="10515600" cy="2607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211161857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23845885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8343429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9878159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Protocol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Proof Size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Prover Complexity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Verifier Complexity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Daza</a:t>
                          </a:r>
                          <a:r>
                            <a:rPr lang="en-US" dirty="0"/>
                            <a:t> et al.</a:t>
                          </a:r>
                        </a:p>
                        <a:p>
                          <a:pPr algn="ctr"/>
                          <a:r>
                            <a:rPr lang="en-US" dirty="0"/>
                            <a:t>[DRZ20]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22+10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973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Dory</a:t>
                          </a:r>
                        </a:p>
                        <a:p>
                          <a:pPr algn="ctr"/>
                          <a:r>
                            <a:rPr lang="en-US" dirty="0"/>
                            <a:t>[Lee21]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(27/2)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(27/2)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88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Our work</a:t>
                          </a:r>
                          <a:br>
                            <a:rPr lang="en-US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𝑐𝑠𝑎𝑡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13+5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5365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6299926-2229-1C73-64F2-FCE7D33BAA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8622947"/>
                  </p:ext>
                </p:extLst>
              </p:nvPr>
            </p:nvGraphicFramePr>
            <p:xfrm>
              <a:off x="838200" y="1825625"/>
              <a:ext cx="10515600" cy="2607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211161857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23845885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8343429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9878159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Protocol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Proof Size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Prover Complexity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Verifier Complexity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3837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Daza</a:t>
                          </a:r>
                          <a:r>
                            <a:rPr lang="en-US" dirty="0"/>
                            <a:t> et al.</a:t>
                          </a:r>
                        </a:p>
                        <a:p>
                          <a:pPr algn="ctr"/>
                          <a:r>
                            <a:rPr lang="en-US" dirty="0"/>
                            <a:t>[DRZ20]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58491" r="-200966" b="-2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58491" r="-100966" b="-2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58491" r="-966" b="-241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99733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Dory</a:t>
                          </a:r>
                        </a:p>
                        <a:p>
                          <a:pPr algn="ctr"/>
                          <a:r>
                            <a:rPr lang="en-US" dirty="0"/>
                            <a:t>[Lee21]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15068" r="-200966" b="-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15068" r="-100966" b="-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15068" r="-966" b="-75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834478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301923" r="-30096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301923" r="-20096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301923" r="-10096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301923" r="-96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5365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6F18C-2374-1559-D048-95A84EE1BBBD}"/>
                  </a:ext>
                </a:extLst>
              </p:cNvPr>
              <p:cNvSpPr txBox="1"/>
              <p:nvPr/>
            </p:nvSpPr>
            <p:spPr>
              <a:xfrm>
                <a:off x="1272916" y="4690533"/>
                <a:ext cx="78529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Comparison for a preprocessed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multiplication gates).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Comparisons are </a:t>
                </a:r>
                <a:r>
                  <a:rPr lang="en-US" dirty="0" err="1"/>
                  <a:t>wrt</a:t>
                </a:r>
                <a:r>
                  <a:rPr lang="en-US" dirty="0"/>
                  <a:t> the most expensive operations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/>
                  <a:t> = upper bound on the fan-in and fan-out of the circuit.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6F18C-2374-1559-D048-95A84EE1B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16" y="4690533"/>
                <a:ext cx="7852984" cy="923330"/>
              </a:xfrm>
              <a:prstGeom prst="rect">
                <a:avLst/>
              </a:prstGeom>
              <a:blipFill>
                <a:blip r:embed="rId4"/>
                <a:stretch>
                  <a:fillRect l="-646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22D3ED-9F27-8DF0-80DD-68D2CED8C65B}"/>
              </a:ext>
            </a:extLst>
          </p:cNvPr>
          <p:cNvSpPr txBox="1"/>
          <p:nvPr/>
        </p:nvSpPr>
        <p:spPr>
          <a:xfrm>
            <a:off x="67734" y="6396335"/>
            <a:ext cx="924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Daza</a:t>
            </a:r>
            <a:r>
              <a:rPr lang="en-US" sz="1200" dirty="0"/>
              <a:t> et al.] </a:t>
            </a:r>
            <a:r>
              <a:rPr lang="en-IN" sz="1200" dirty="0"/>
              <a:t>Updateable Inner Product Argument with Logarithmic Verifier and Applications |</a:t>
            </a:r>
            <a:r>
              <a:rPr lang="en-US" sz="1200" dirty="0"/>
              <a:t> </a:t>
            </a:r>
            <a:r>
              <a:rPr lang="en-IN" sz="1200" dirty="0"/>
              <a:t>Vanesa </a:t>
            </a:r>
            <a:r>
              <a:rPr lang="en-IN" sz="1200" dirty="0" err="1"/>
              <a:t>Daza</a:t>
            </a:r>
            <a:r>
              <a:rPr lang="en-IN" sz="1200" dirty="0"/>
              <a:t>, Carla </a:t>
            </a:r>
            <a:r>
              <a:rPr lang="en-IN" sz="1200" dirty="0" err="1"/>
              <a:t>Ràfols</a:t>
            </a:r>
            <a:r>
              <a:rPr lang="en-IN" sz="1200" dirty="0"/>
              <a:t> and Alexandros </a:t>
            </a:r>
            <a:r>
              <a:rPr lang="en-IN" sz="1200" dirty="0" err="1"/>
              <a:t>Zacharakis</a:t>
            </a:r>
            <a:r>
              <a:rPr lang="en-US" sz="1200" dirty="0"/>
              <a:t> </a:t>
            </a:r>
          </a:p>
          <a:p>
            <a:r>
              <a:rPr lang="en-US" sz="1200" dirty="0"/>
              <a:t>[Dory] </a:t>
            </a:r>
            <a:r>
              <a:rPr lang="en-IN" sz="1200" b="0" i="0" u="none" strike="noStrike" dirty="0">
                <a:solidFill>
                  <a:srgbClr val="212529"/>
                </a:solidFill>
                <a:effectLst/>
                <a:latin typeface="system-ui"/>
              </a:rPr>
              <a:t>Dory: Efficient, Transparent arguments for Generalised Inner Products and Polynomial Commitments</a:t>
            </a:r>
            <a:r>
              <a:rPr lang="en-US" sz="1200" b="0" i="0" u="none" strike="noStrike" dirty="0">
                <a:solidFill>
                  <a:srgbClr val="212529"/>
                </a:solidFill>
                <a:effectLst/>
                <a:latin typeface="system-ui"/>
              </a:rPr>
              <a:t> | </a:t>
            </a:r>
            <a:r>
              <a:rPr lang="en-IN" sz="1200" b="0" u="none" strike="noStrike" dirty="0">
                <a:solidFill>
                  <a:srgbClr val="212529"/>
                </a:solidFill>
                <a:effectLst/>
                <a:latin typeface="system-ui"/>
              </a:rPr>
              <a:t>Jonathan Lee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B5460F-A7FD-469E-2A5F-586880E1E08B}"/>
                  </a:ext>
                </a:extLst>
              </p:cNvPr>
              <p:cNvSpPr/>
              <p:nvPr/>
            </p:nvSpPr>
            <p:spPr>
              <a:xfrm>
                <a:off x="9148040" y="5929201"/>
                <a:ext cx="3043960" cy="92879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= Exponentiations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Multi-exponentiations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= Pairings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B5460F-A7FD-469E-2A5F-586880E1E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040" y="5929201"/>
                <a:ext cx="3043960" cy="928799"/>
              </a:xfrm>
              <a:prstGeom prst="rect">
                <a:avLst/>
              </a:prstGeom>
              <a:blipFill>
                <a:blip r:embed="rId5"/>
                <a:stretch>
                  <a:fillRect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75417-C39B-A8E7-3F24-345565D9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0F86-30EA-AFF8-3362-9C3D839C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A9043-8214-4545-20D9-E74D07C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C92EA1-DD3F-3DB2-8C4D-A000A3DD98CF}"/>
              </a:ext>
            </a:extLst>
          </p:cNvPr>
          <p:cNvSpPr/>
          <p:nvPr/>
        </p:nvSpPr>
        <p:spPr>
          <a:xfrm>
            <a:off x="1656080" y="1832928"/>
            <a:ext cx="7782560" cy="7985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Verifier-succinct CSP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30F6B2-4BCB-3152-FA57-B2D0107E8BCE}"/>
              </a:ext>
            </a:extLst>
          </p:cNvPr>
          <p:cNvSpPr/>
          <p:nvPr/>
        </p:nvSpPr>
        <p:spPr>
          <a:xfrm>
            <a:off x="1656080" y="2773680"/>
            <a:ext cx="7782560" cy="10566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Verifier-succinct Linear Form opening protocols</a:t>
            </a:r>
          </a:p>
          <a:p>
            <a:r>
              <a:rPr lang="en-US" sz="2400" dirty="0"/>
              <a:t>[Inner Product Relation]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90E36F-CDD8-490B-49ED-75699DD50669}"/>
              </a:ext>
            </a:extLst>
          </p:cNvPr>
          <p:cNvSpPr/>
          <p:nvPr/>
        </p:nvSpPr>
        <p:spPr>
          <a:xfrm>
            <a:off x="1656080" y="3941445"/>
            <a:ext cx="7782560" cy="7829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Arithmetic Circuit Satisfiability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2AFE8F-053B-1A42-76AE-40FB7D4A7516}"/>
              </a:ext>
            </a:extLst>
          </p:cNvPr>
          <p:cNvSpPr/>
          <p:nvPr/>
        </p:nvSpPr>
        <p:spPr>
          <a:xfrm>
            <a:off x="1656080" y="4835525"/>
            <a:ext cx="7782560" cy="7829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Verifier-succinct Group-Homomorphism opening protocols</a:t>
            </a:r>
          </a:p>
        </p:txBody>
      </p:sp>
    </p:spTree>
    <p:extLst>
      <p:ext uri="{BB962C8B-B14F-4D97-AF65-F5344CB8AC3E}">
        <p14:creationId xmlns:p14="http://schemas.microsoft.com/office/powerpoint/2010/main" val="33393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B2DF3-FC5F-5A82-9621-1220FB39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734" y="2701925"/>
            <a:ext cx="2844799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22B8C-7CA8-72A4-DF6F-897507A7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Succinct</a:t>
            </a:r>
            <a:r>
              <a:rPr lang="en-US" sz="4000" dirty="0"/>
              <a:t> Zero Knowledge Proof of Knowledge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09E96F-203B-EBB2-A284-E13D8FB890D0}"/>
              </a:ext>
            </a:extLst>
          </p:cNvPr>
          <p:cNvCxnSpPr>
            <a:cxnSpLocks/>
          </p:cNvCxnSpPr>
          <p:nvPr/>
        </p:nvCxnSpPr>
        <p:spPr>
          <a:xfrm>
            <a:off x="3907970" y="3028385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75FECE-7F1B-D7D1-A639-B8DABC3E73D4}"/>
              </a:ext>
            </a:extLst>
          </p:cNvPr>
          <p:cNvCxnSpPr>
            <a:cxnSpLocks/>
          </p:cNvCxnSpPr>
          <p:nvPr/>
        </p:nvCxnSpPr>
        <p:spPr>
          <a:xfrm>
            <a:off x="3897086" y="3368698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5665DA-8C4D-96E5-FC50-4773BC74A2E5}"/>
              </a:ext>
            </a:extLst>
          </p:cNvPr>
          <p:cNvCxnSpPr>
            <a:cxnSpLocks/>
          </p:cNvCxnSpPr>
          <p:nvPr/>
        </p:nvCxnSpPr>
        <p:spPr>
          <a:xfrm>
            <a:off x="3907970" y="3745762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CBF17-6441-6940-F46A-BA8D376B6085}"/>
                  </a:ext>
                </a:extLst>
              </p:cNvPr>
              <p:cNvSpPr/>
              <p:nvPr/>
            </p:nvSpPr>
            <p:spPr>
              <a:xfrm>
                <a:off x="3092741" y="1730308"/>
                <a:ext cx="6006517" cy="6711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Aim: For a public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𝑠𝑡𝑎𝑡𝑒𝑚𝑒𝑛𝑡</m:t>
                    </m:r>
                  </m:oMath>
                </a14:m>
                <a:r>
                  <a:rPr lang="en-US" dirty="0"/>
                  <a:t>, prove knowledge of </a:t>
                </a: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𝑤𝑖𝑡𝑛𝑒𝑠𝑠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𝑠𝑡𝑎𝑡𝑒𝑚𝑒𝑛𝑡</m:t>
                        </m:r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𝑤𝑖𝑡𝑛𝑒𝑠𝑠</m:t>
                        </m:r>
                      </m:e>
                    </m:d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CBF17-6441-6940-F46A-BA8D376B6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41" y="1730308"/>
                <a:ext cx="6006517" cy="671120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B38BB3-C5B5-2AF6-D29C-B55FB3195451}"/>
                  </a:ext>
                </a:extLst>
              </p:cNvPr>
              <p:cNvSpPr/>
              <p:nvPr/>
            </p:nvSpPr>
            <p:spPr>
              <a:xfrm>
                <a:off x="2295124" y="5478220"/>
                <a:ext cx="7623518" cy="11744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Guarantees: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Proof-succinct    :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proof size (communication complexity)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Verifier-succinct :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verification complexity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B38BB3-C5B5-2AF6-D29C-B55FB3195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24" y="5478220"/>
                <a:ext cx="7623518" cy="1174473"/>
              </a:xfrm>
              <a:prstGeom prst="rect">
                <a:avLst/>
              </a:prstGeom>
              <a:blipFill>
                <a:blip r:embed="rId6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FCDF-B847-16A4-AD1A-2ED6649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56AFD0-4DE4-0C91-3157-0383FE871693}"/>
              </a:ext>
            </a:extLst>
          </p:cNvPr>
          <p:cNvSpPr/>
          <p:nvPr/>
        </p:nvSpPr>
        <p:spPr>
          <a:xfrm>
            <a:off x="542108" y="2009087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347A84-1A8C-1F0E-7BB7-39CC87A47575}"/>
              </a:ext>
            </a:extLst>
          </p:cNvPr>
          <p:cNvSpPr/>
          <p:nvPr/>
        </p:nvSpPr>
        <p:spPr>
          <a:xfrm>
            <a:off x="10199914" y="1997474"/>
            <a:ext cx="1449978" cy="17863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/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𝑤𝑖𝑡𝑛𝑒𝑠𝑠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05414-7473-2834-E8DB-91C00BCD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" y="3995656"/>
                <a:ext cx="2387961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/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Verifier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𝑠𝑡𝑎𝑡𝑒𝑚𝑒𝑛𝑡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4D59F-5CD8-DEB4-143D-1F0053FA0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23" y="3940102"/>
                <a:ext cx="1839036" cy="646331"/>
              </a:xfrm>
              <a:prstGeom prst="rect">
                <a:avLst/>
              </a:prstGeom>
              <a:blipFill>
                <a:blip r:embed="rId4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09E96F-203B-EBB2-A284-E13D8FB890D0}"/>
              </a:ext>
            </a:extLst>
          </p:cNvPr>
          <p:cNvCxnSpPr>
            <a:cxnSpLocks/>
          </p:cNvCxnSpPr>
          <p:nvPr/>
        </p:nvCxnSpPr>
        <p:spPr>
          <a:xfrm>
            <a:off x="3907970" y="3028385"/>
            <a:ext cx="4376057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75FECE-7F1B-D7D1-A639-B8DABC3E73D4}"/>
              </a:ext>
            </a:extLst>
          </p:cNvPr>
          <p:cNvCxnSpPr>
            <a:cxnSpLocks/>
          </p:cNvCxnSpPr>
          <p:nvPr/>
        </p:nvCxnSpPr>
        <p:spPr>
          <a:xfrm>
            <a:off x="3897086" y="3368698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5665DA-8C4D-96E5-FC50-4773BC74A2E5}"/>
              </a:ext>
            </a:extLst>
          </p:cNvPr>
          <p:cNvCxnSpPr>
            <a:cxnSpLocks/>
          </p:cNvCxnSpPr>
          <p:nvPr/>
        </p:nvCxnSpPr>
        <p:spPr>
          <a:xfrm>
            <a:off x="3907970" y="3745762"/>
            <a:ext cx="4397826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5B0336-B984-490D-A464-F7979D78F47A}"/>
              </a:ext>
            </a:extLst>
          </p:cNvPr>
          <p:cNvSpPr txBox="1"/>
          <p:nvPr/>
        </p:nvSpPr>
        <p:spPr>
          <a:xfrm>
            <a:off x="8284027" y="3986740"/>
            <a:ext cx="1681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Accept/Reject the claim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586B1-42BB-3AA0-2210-532F82F9B5FD}"/>
              </a:ext>
            </a:extLst>
          </p:cNvPr>
          <p:cNvGrpSpPr/>
          <p:nvPr/>
        </p:nvGrpSpPr>
        <p:grpSpPr>
          <a:xfrm>
            <a:off x="3092741" y="2613681"/>
            <a:ext cx="6338215" cy="1228551"/>
            <a:chOff x="2942709" y="4336129"/>
            <a:chExt cx="6338215" cy="12285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4CBC97-646C-16E4-B5D9-D4DAAAFDDDB3}"/>
                </a:ext>
              </a:extLst>
            </p:cNvPr>
            <p:cNvSpPr/>
            <p:nvPr/>
          </p:nvSpPr>
          <p:spPr>
            <a:xfrm>
              <a:off x="2942709" y="4336129"/>
              <a:ext cx="6338215" cy="1228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3E2868A3-7F43-BCE2-E9B8-8D44EA89A798}"/>
                </a:ext>
              </a:extLst>
            </p:cNvPr>
            <p:cNvSpPr/>
            <p:nvPr/>
          </p:nvSpPr>
          <p:spPr>
            <a:xfrm>
              <a:off x="3528848" y="4595293"/>
              <a:ext cx="5168462" cy="83318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Proof</a:t>
              </a:r>
            </a:p>
          </p:txBody>
        </p:sp>
      </p:grp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FACBF17-6441-6940-F46A-BA8D376B6085}"/>
              </a:ext>
            </a:extLst>
          </p:cNvPr>
          <p:cNvSpPr/>
          <p:nvPr/>
        </p:nvSpPr>
        <p:spPr>
          <a:xfrm>
            <a:off x="4744198" y="1846228"/>
            <a:ext cx="3035300" cy="6991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092CD8-328B-3201-8BDC-33EFD7DA1D0E}"/>
              </a:ext>
            </a:extLst>
          </p:cNvPr>
          <p:cNvSpPr/>
          <p:nvPr/>
        </p:nvSpPr>
        <p:spPr>
          <a:xfrm>
            <a:off x="3630410" y="5414843"/>
            <a:ext cx="4931176" cy="11744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Used in applications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Delegating computation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1D89434-87F9-BECD-712B-8280BE6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FACBF17-6441-6940-F46A-BA8D376B6085}"/>
              </a:ext>
            </a:extLst>
          </p:cNvPr>
          <p:cNvSpPr/>
          <p:nvPr/>
        </p:nvSpPr>
        <p:spPr>
          <a:xfrm>
            <a:off x="4744198" y="1846228"/>
            <a:ext cx="3035300" cy="6991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B186B-92C2-D87E-E476-6FA153E09147}"/>
              </a:ext>
            </a:extLst>
          </p:cNvPr>
          <p:cNvSpPr/>
          <p:nvPr/>
        </p:nvSpPr>
        <p:spPr>
          <a:xfrm>
            <a:off x="2503714" y="33981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Random Oracle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D061-8A27-4751-EE7A-F7414532B517}"/>
              </a:ext>
            </a:extLst>
          </p:cNvPr>
          <p:cNvSpPr/>
          <p:nvPr/>
        </p:nvSpPr>
        <p:spPr>
          <a:xfrm>
            <a:off x="7663542" y="33981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Common Reference String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45E5587-08CA-AB60-DE13-EDEF792C77CB}"/>
              </a:ext>
            </a:extLst>
          </p:cNvPr>
          <p:cNvCxnSpPr>
            <a:stCxn id="22" idx="5"/>
            <a:endCxn id="12" idx="3"/>
          </p:cNvCxnSpPr>
          <p:nvPr/>
        </p:nvCxnSpPr>
        <p:spPr>
          <a:xfrm rot="5400000">
            <a:off x="4805169" y="2398707"/>
            <a:ext cx="1484768" cy="142859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14872B1-1A9C-7D09-622A-258222F3E483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6220311" y="2412155"/>
            <a:ext cx="1484768" cy="1401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1006FA7-237C-F697-ECAC-B8B9CA9E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D061-8A27-4751-EE7A-F7414532B517}"/>
              </a:ext>
            </a:extLst>
          </p:cNvPr>
          <p:cNvSpPr/>
          <p:nvPr/>
        </p:nvSpPr>
        <p:spPr>
          <a:xfrm>
            <a:off x="5097076" y="19158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Common Reference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B5DBE-171E-F360-B46E-ACAAFF586FDE}"/>
              </a:ext>
            </a:extLst>
          </p:cNvPr>
          <p:cNvSpPr/>
          <p:nvPr/>
        </p:nvSpPr>
        <p:spPr>
          <a:xfrm>
            <a:off x="2471056" y="3204711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Transparent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7A290-1C32-FFE5-E4A5-93B9392E0D54}"/>
              </a:ext>
            </a:extLst>
          </p:cNvPr>
          <p:cNvSpPr/>
          <p:nvPr/>
        </p:nvSpPr>
        <p:spPr>
          <a:xfrm>
            <a:off x="7630884" y="3204711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Trusted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0921469-89A1-E4A2-9C9E-482AF6B61A22}"/>
              </a:ext>
            </a:extLst>
          </p:cNvPr>
          <p:cNvCxnSpPr>
            <a:cxnSpLocks/>
            <a:stCxn id="13" idx="2"/>
            <a:endCxn id="7" idx="3"/>
          </p:cNvCxnSpPr>
          <p:nvPr/>
        </p:nvCxnSpPr>
        <p:spPr>
          <a:xfrm rot="5400000">
            <a:off x="5115412" y="2515474"/>
            <a:ext cx="831625" cy="146124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B8FD65AF-5664-7897-39B0-000BFF94953D}"/>
              </a:ext>
            </a:extLst>
          </p:cNvPr>
          <p:cNvCxnSpPr>
            <a:cxnSpLocks/>
            <a:stCxn id="13" idx="2"/>
            <a:endCxn id="8" idx="1"/>
          </p:cNvCxnSpPr>
          <p:nvPr/>
        </p:nvCxnSpPr>
        <p:spPr>
          <a:xfrm rot="16200000" flipH="1">
            <a:off x="6530554" y="2561580"/>
            <a:ext cx="831625" cy="136903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89A673-37D7-8251-7863-25D208A15DE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61848" y="2830286"/>
            <a:ext cx="0" cy="1729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042FE-314F-A788-8DE8-B646F2CE4054}"/>
              </a:ext>
            </a:extLst>
          </p:cNvPr>
          <p:cNvSpPr/>
          <p:nvPr/>
        </p:nvSpPr>
        <p:spPr>
          <a:xfrm>
            <a:off x="5097076" y="4576311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Updatable</a:t>
            </a:r>
          </a:p>
        </p:txBody>
      </p:sp>
      <p:pic>
        <p:nvPicPr>
          <p:cNvPr id="15" name="Graphic 14" descr="Dice with solid fill">
            <a:extLst>
              <a:ext uri="{FF2B5EF4-FFF2-40B4-BE49-F238E27FC236}">
                <a16:creationId xmlns:a16="http://schemas.microsoft.com/office/drawing/2014/main" id="{6C778E3F-E443-E391-F0C7-DCBF66144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77" y="3055937"/>
            <a:ext cx="1189372" cy="1189372"/>
          </a:xfrm>
          <a:prstGeom prst="rect">
            <a:avLst/>
          </a:prstGeom>
        </p:spPr>
      </p:pic>
      <p:pic>
        <p:nvPicPr>
          <p:cNvPr id="20" name="Graphic 19" descr="Safe with solid fill">
            <a:extLst>
              <a:ext uri="{FF2B5EF4-FFF2-40B4-BE49-F238E27FC236}">
                <a16:creationId xmlns:a16="http://schemas.microsoft.com/office/drawing/2014/main" id="{30DEBD5E-C37A-453F-0005-D1B002622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4346" y="3204711"/>
            <a:ext cx="914400" cy="9144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4265B2-A340-9FC2-7D33-0964C8CC4AE0}"/>
              </a:ext>
            </a:extLst>
          </p:cNvPr>
          <p:cNvSpPr/>
          <p:nvPr/>
        </p:nvSpPr>
        <p:spPr>
          <a:xfrm>
            <a:off x="9447896" y="4394200"/>
            <a:ext cx="2527300" cy="8763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Soundness broken if secret is leaked!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32D43C7-2FAC-6403-C856-3B315B1C2D24}"/>
              </a:ext>
            </a:extLst>
          </p:cNvPr>
          <p:cNvSpPr/>
          <p:nvPr/>
        </p:nvSpPr>
        <p:spPr>
          <a:xfrm>
            <a:off x="196713" y="4394200"/>
            <a:ext cx="2527300" cy="876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Truly random!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EEB67AF-6C91-862A-E2FF-DA0F6D70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D061-8A27-4751-EE7A-F7414532B517}"/>
              </a:ext>
            </a:extLst>
          </p:cNvPr>
          <p:cNvSpPr/>
          <p:nvPr/>
        </p:nvSpPr>
        <p:spPr>
          <a:xfrm>
            <a:off x="5097076" y="19158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Common Reference String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89A673-37D7-8251-7863-25D208A15DE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61848" y="2830286"/>
            <a:ext cx="0" cy="432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042FE-314F-A788-8DE8-B646F2CE4054}"/>
              </a:ext>
            </a:extLst>
          </p:cNvPr>
          <p:cNvSpPr/>
          <p:nvPr/>
        </p:nvSpPr>
        <p:spPr>
          <a:xfrm>
            <a:off x="5097075" y="3262489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Updatable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EEB67AF-6C91-862A-E2FF-DA0F6D70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065F8-0F4D-E637-35C3-FF1EC0980422}"/>
              </a:ext>
            </a:extLst>
          </p:cNvPr>
          <p:cNvSpPr/>
          <p:nvPr/>
        </p:nvSpPr>
        <p:spPr>
          <a:xfrm>
            <a:off x="838200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2B060-8307-6D72-14AB-EBCC25D41019}"/>
              </a:ext>
            </a:extLst>
          </p:cNvPr>
          <p:cNvSpPr/>
          <p:nvPr/>
        </p:nvSpPr>
        <p:spPr>
          <a:xfrm>
            <a:off x="3066535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98E25-31D4-165F-6889-0EBF42221DB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752600" y="4979773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71896-072F-DBEF-829F-A11B227EBB37}"/>
              </a:ext>
            </a:extLst>
          </p:cNvPr>
          <p:cNvSpPr/>
          <p:nvPr/>
        </p:nvSpPr>
        <p:spPr>
          <a:xfrm>
            <a:off x="5374221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2FDFA9-C68A-40C9-1389-79FC4D689E67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980935" y="4979773"/>
            <a:ext cx="139328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/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CRS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180B6B-0389-FD5A-2348-E26CD2E6E92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88621" y="4979773"/>
            <a:ext cx="128716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749BC8-C6B4-508B-FE3D-BE5DE81D6CDE}"/>
              </a:ext>
            </a:extLst>
          </p:cNvPr>
          <p:cNvCxnSpPr>
            <a:cxnSpLocks/>
          </p:cNvCxnSpPr>
          <p:nvPr/>
        </p:nvCxnSpPr>
        <p:spPr>
          <a:xfrm>
            <a:off x="8920611" y="5008605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F2C7E48-038B-BCE5-817C-DB46F2413D75}"/>
              </a:ext>
            </a:extLst>
          </p:cNvPr>
          <p:cNvSpPr txBox="1"/>
          <p:nvPr/>
        </p:nvSpPr>
        <p:spPr>
          <a:xfrm>
            <a:off x="8055640" y="4547287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31" name="Graphic 30" descr="Dice with solid fill">
            <a:extLst>
              <a:ext uri="{FF2B5EF4-FFF2-40B4-BE49-F238E27FC236}">
                <a16:creationId xmlns:a16="http://schemas.microsoft.com/office/drawing/2014/main" id="{BA9C1B6F-3488-F193-0871-A8545C14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6504" y="5770611"/>
            <a:ext cx="787014" cy="787014"/>
          </a:xfrm>
          <a:prstGeom prst="rect">
            <a:avLst/>
          </a:prstGeom>
        </p:spPr>
      </p:pic>
      <p:pic>
        <p:nvPicPr>
          <p:cNvPr id="32" name="Graphic 31" descr="Dice with solid fill">
            <a:extLst>
              <a:ext uri="{FF2B5EF4-FFF2-40B4-BE49-F238E27FC236}">
                <a16:creationId xmlns:a16="http://schemas.microsoft.com/office/drawing/2014/main" id="{46C6901F-9DF9-658A-4358-A61D7033E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6879" y="5799443"/>
            <a:ext cx="787014" cy="787014"/>
          </a:xfrm>
          <a:prstGeom prst="rect">
            <a:avLst/>
          </a:prstGeom>
        </p:spPr>
      </p:pic>
      <p:pic>
        <p:nvPicPr>
          <p:cNvPr id="33" name="Graphic 32" descr="Dice with solid fill">
            <a:extLst>
              <a:ext uri="{FF2B5EF4-FFF2-40B4-BE49-F238E27FC236}">
                <a16:creationId xmlns:a16="http://schemas.microsoft.com/office/drawing/2014/main" id="{5FAF3F35-FA86-AB6D-A801-8D1671C0A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6200" y="5799443"/>
            <a:ext cx="787014" cy="787014"/>
          </a:xfrm>
          <a:prstGeom prst="rect">
            <a:avLst/>
          </a:prstGeom>
        </p:spPr>
      </p:pic>
      <p:pic>
        <p:nvPicPr>
          <p:cNvPr id="34" name="Graphic 33" descr="Dice with solid fill">
            <a:extLst>
              <a:ext uri="{FF2B5EF4-FFF2-40B4-BE49-F238E27FC236}">
                <a16:creationId xmlns:a16="http://schemas.microsoft.com/office/drawing/2014/main" id="{82A5E4BC-B98B-757D-8980-8B4825FB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2525" y="5782968"/>
            <a:ext cx="787014" cy="78701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E27B02-A968-8FE5-5FC6-F5894EF527FD}"/>
              </a:ext>
            </a:extLst>
          </p:cNvPr>
          <p:cNvCxnSpPr>
            <a:cxnSpLocks/>
          </p:cNvCxnSpPr>
          <p:nvPr/>
        </p:nvCxnSpPr>
        <p:spPr>
          <a:xfrm flipV="1">
            <a:off x="2409567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6ADC34-8F1A-396D-066E-33915259769C}"/>
              </a:ext>
            </a:extLst>
          </p:cNvPr>
          <p:cNvCxnSpPr>
            <a:cxnSpLocks/>
          </p:cNvCxnSpPr>
          <p:nvPr/>
        </p:nvCxnSpPr>
        <p:spPr>
          <a:xfrm flipV="1">
            <a:off x="4678122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19893B-23AC-CF32-3A65-CAFA7B69C5B1}"/>
              </a:ext>
            </a:extLst>
          </p:cNvPr>
          <p:cNvCxnSpPr>
            <a:cxnSpLocks/>
          </p:cNvCxnSpPr>
          <p:nvPr/>
        </p:nvCxnSpPr>
        <p:spPr>
          <a:xfrm flipV="1">
            <a:off x="6932201" y="500860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4C0B9B-8361-6FEB-B3B2-6DBE22F5D206}"/>
              </a:ext>
            </a:extLst>
          </p:cNvPr>
          <p:cNvCxnSpPr>
            <a:cxnSpLocks/>
          </p:cNvCxnSpPr>
          <p:nvPr/>
        </p:nvCxnSpPr>
        <p:spPr>
          <a:xfrm flipV="1">
            <a:off x="9649121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98CD3B91-896D-9007-D1A8-791C842DEEFC}"/>
              </a:ext>
            </a:extLst>
          </p:cNvPr>
          <p:cNvSpPr/>
          <p:nvPr/>
        </p:nvSpPr>
        <p:spPr>
          <a:xfrm>
            <a:off x="10053894" y="1849395"/>
            <a:ext cx="1752020" cy="1316419"/>
          </a:xfrm>
          <a:prstGeom prst="wedgeEllipseCallout">
            <a:avLst>
              <a:gd name="adj1" fmla="val -14487"/>
              <a:gd name="adj2" fmla="val 1476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CRS</a:t>
            </a:r>
          </a:p>
        </p:txBody>
      </p:sp>
      <p:pic>
        <p:nvPicPr>
          <p:cNvPr id="50" name="Graphic 49" descr="Question Mark with solid fill">
            <a:extLst>
              <a:ext uri="{FF2B5EF4-FFF2-40B4-BE49-F238E27FC236}">
                <a16:creationId xmlns:a16="http://schemas.microsoft.com/office/drawing/2014/main" id="{72DAB4AC-0A0F-2DF1-F5D7-68D2A2E1E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2704" y="20504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26" grpId="0" animBg="1"/>
      <p:bldP spid="30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D061-8A27-4751-EE7A-F7414532B517}"/>
              </a:ext>
            </a:extLst>
          </p:cNvPr>
          <p:cNvSpPr/>
          <p:nvPr/>
        </p:nvSpPr>
        <p:spPr>
          <a:xfrm>
            <a:off x="5097076" y="19158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Common Reference String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89A673-37D7-8251-7863-25D208A15DE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61848" y="2830286"/>
            <a:ext cx="0" cy="432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042FE-314F-A788-8DE8-B646F2CE4054}"/>
              </a:ext>
            </a:extLst>
          </p:cNvPr>
          <p:cNvSpPr/>
          <p:nvPr/>
        </p:nvSpPr>
        <p:spPr>
          <a:xfrm>
            <a:off x="5097075" y="3262489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Updatable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EEB67AF-6C91-862A-E2FF-DA0F6D70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065F8-0F4D-E637-35C3-FF1EC0980422}"/>
              </a:ext>
            </a:extLst>
          </p:cNvPr>
          <p:cNvSpPr/>
          <p:nvPr/>
        </p:nvSpPr>
        <p:spPr>
          <a:xfrm>
            <a:off x="838200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2B060-8307-6D72-14AB-EBCC25D41019}"/>
              </a:ext>
            </a:extLst>
          </p:cNvPr>
          <p:cNvSpPr/>
          <p:nvPr/>
        </p:nvSpPr>
        <p:spPr>
          <a:xfrm>
            <a:off x="3066535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98E25-31D4-165F-6889-0EBF42221DB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752600" y="4979773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71896-072F-DBEF-829F-A11B227EBB37}"/>
              </a:ext>
            </a:extLst>
          </p:cNvPr>
          <p:cNvSpPr/>
          <p:nvPr/>
        </p:nvSpPr>
        <p:spPr>
          <a:xfrm>
            <a:off x="5374221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2FDFA9-C68A-40C9-1389-79FC4D689E67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980935" y="4979773"/>
            <a:ext cx="139328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/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CRS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180B6B-0389-FD5A-2348-E26CD2E6E92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88621" y="4979773"/>
            <a:ext cx="128716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749BC8-C6B4-508B-FE3D-BE5DE81D6CDE}"/>
              </a:ext>
            </a:extLst>
          </p:cNvPr>
          <p:cNvCxnSpPr>
            <a:cxnSpLocks/>
          </p:cNvCxnSpPr>
          <p:nvPr/>
        </p:nvCxnSpPr>
        <p:spPr>
          <a:xfrm>
            <a:off x="8920611" y="5008605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F2C7E48-038B-BCE5-817C-DB46F2413D75}"/>
              </a:ext>
            </a:extLst>
          </p:cNvPr>
          <p:cNvSpPr txBox="1"/>
          <p:nvPr/>
        </p:nvSpPr>
        <p:spPr>
          <a:xfrm>
            <a:off x="8055640" y="4547287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31" name="Graphic 30" descr="Dice with solid fill">
            <a:extLst>
              <a:ext uri="{FF2B5EF4-FFF2-40B4-BE49-F238E27FC236}">
                <a16:creationId xmlns:a16="http://schemas.microsoft.com/office/drawing/2014/main" id="{BA9C1B6F-3488-F193-0871-A8545C14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6504" y="5770611"/>
            <a:ext cx="787014" cy="787014"/>
          </a:xfrm>
          <a:prstGeom prst="rect">
            <a:avLst/>
          </a:prstGeom>
        </p:spPr>
      </p:pic>
      <p:pic>
        <p:nvPicPr>
          <p:cNvPr id="32" name="Graphic 31" descr="Dice with solid fill">
            <a:extLst>
              <a:ext uri="{FF2B5EF4-FFF2-40B4-BE49-F238E27FC236}">
                <a16:creationId xmlns:a16="http://schemas.microsoft.com/office/drawing/2014/main" id="{46C6901F-9DF9-658A-4358-A61D7033E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6879" y="5799443"/>
            <a:ext cx="787014" cy="787014"/>
          </a:xfrm>
          <a:prstGeom prst="rect">
            <a:avLst/>
          </a:prstGeom>
        </p:spPr>
      </p:pic>
      <p:pic>
        <p:nvPicPr>
          <p:cNvPr id="33" name="Graphic 32" descr="Dice with solid fill">
            <a:extLst>
              <a:ext uri="{FF2B5EF4-FFF2-40B4-BE49-F238E27FC236}">
                <a16:creationId xmlns:a16="http://schemas.microsoft.com/office/drawing/2014/main" id="{5FAF3F35-FA86-AB6D-A801-8D1671C0A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6200" y="5799443"/>
            <a:ext cx="787014" cy="787014"/>
          </a:xfrm>
          <a:prstGeom prst="rect">
            <a:avLst/>
          </a:prstGeom>
        </p:spPr>
      </p:pic>
      <p:pic>
        <p:nvPicPr>
          <p:cNvPr id="34" name="Graphic 33" descr="Dice with solid fill">
            <a:extLst>
              <a:ext uri="{FF2B5EF4-FFF2-40B4-BE49-F238E27FC236}">
                <a16:creationId xmlns:a16="http://schemas.microsoft.com/office/drawing/2014/main" id="{82A5E4BC-B98B-757D-8980-8B4825FB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2525" y="5782968"/>
            <a:ext cx="787014" cy="78701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E27B02-A968-8FE5-5FC6-F5894EF527FD}"/>
              </a:ext>
            </a:extLst>
          </p:cNvPr>
          <p:cNvCxnSpPr>
            <a:cxnSpLocks/>
          </p:cNvCxnSpPr>
          <p:nvPr/>
        </p:nvCxnSpPr>
        <p:spPr>
          <a:xfrm flipV="1">
            <a:off x="2409567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6ADC34-8F1A-396D-066E-33915259769C}"/>
              </a:ext>
            </a:extLst>
          </p:cNvPr>
          <p:cNvCxnSpPr>
            <a:cxnSpLocks/>
          </p:cNvCxnSpPr>
          <p:nvPr/>
        </p:nvCxnSpPr>
        <p:spPr>
          <a:xfrm flipV="1">
            <a:off x="4678122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19893B-23AC-CF32-3A65-CAFA7B69C5B1}"/>
              </a:ext>
            </a:extLst>
          </p:cNvPr>
          <p:cNvCxnSpPr>
            <a:cxnSpLocks/>
          </p:cNvCxnSpPr>
          <p:nvPr/>
        </p:nvCxnSpPr>
        <p:spPr>
          <a:xfrm flipV="1">
            <a:off x="6932201" y="500860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4C0B9B-8361-6FEB-B3B2-6DBE22F5D206}"/>
              </a:ext>
            </a:extLst>
          </p:cNvPr>
          <p:cNvCxnSpPr>
            <a:cxnSpLocks/>
          </p:cNvCxnSpPr>
          <p:nvPr/>
        </p:nvCxnSpPr>
        <p:spPr>
          <a:xfrm flipV="1">
            <a:off x="9649121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98CD3B91-896D-9007-D1A8-791C842DEEFC}"/>
              </a:ext>
            </a:extLst>
          </p:cNvPr>
          <p:cNvSpPr/>
          <p:nvPr/>
        </p:nvSpPr>
        <p:spPr>
          <a:xfrm>
            <a:off x="10053894" y="1849395"/>
            <a:ext cx="1752020" cy="1316419"/>
          </a:xfrm>
          <a:prstGeom prst="wedgeEllipseCallout">
            <a:avLst>
              <a:gd name="adj1" fmla="val -14487"/>
              <a:gd name="adj2" fmla="val 1476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CRS</a:t>
            </a:r>
          </a:p>
        </p:txBody>
      </p:sp>
      <p:pic>
        <p:nvPicPr>
          <p:cNvPr id="22" name="Graphic 21" descr="Badge Tick with solid fill">
            <a:extLst>
              <a:ext uri="{FF2B5EF4-FFF2-40B4-BE49-F238E27FC236}">
                <a16:creationId xmlns:a16="http://schemas.microsoft.com/office/drawing/2014/main" id="{2360D5D3-6463-5324-68A1-31B234342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3837" y="1555705"/>
            <a:ext cx="914400" cy="914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BC289BD-47DD-D046-B0DE-E52895D71B6C}"/>
              </a:ext>
            </a:extLst>
          </p:cNvPr>
          <p:cNvSpPr/>
          <p:nvPr/>
        </p:nvSpPr>
        <p:spPr>
          <a:xfrm>
            <a:off x="9982200" y="415237"/>
            <a:ext cx="1878227" cy="98176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there an honest update?</a:t>
            </a:r>
          </a:p>
        </p:txBody>
      </p:sp>
    </p:spTree>
    <p:extLst>
      <p:ext uri="{BB962C8B-B14F-4D97-AF65-F5344CB8AC3E}">
        <p14:creationId xmlns:p14="http://schemas.microsoft.com/office/powerpoint/2010/main" val="3388312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1EC3-C08A-AF77-C357-15B7667B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Non-Interactive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Zero Knowledge Proof of Knowledge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AD061-8A27-4751-EE7A-F7414532B517}"/>
              </a:ext>
            </a:extLst>
          </p:cNvPr>
          <p:cNvSpPr/>
          <p:nvPr/>
        </p:nvSpPr>
        <p:spPr>
          <a:xfrm>
            <a:off x="5097076" y="1915886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Common Reference String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89A673-37D7-8251-7863-25D208A15DE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61848" y="2830286"/>
            <a:ext cx="0" cy="432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042FE-314F-A788-8DE8-B646F2CE4054}"/>
              </a:ext>
            </a:extLst>
          </p:cNvPr>
          <p:cNvSpPr/>
          <p:nvPr/>
        </p:nvSpPr>
        <p:spPr>
          <a:xfrm>
            <a:off x="5097075" y="3262489"/>
            <a:ext cx="232954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Updatable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EEB67AF-6C91-862A-E2FF-DA0F6D70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065F8-0F4D-E637-35C3-FF1EC0980422}"/>
              </a:ext>
            </a:extLst>
          </p:cNvPr>
          <p:cNvSpPr/>
          <p:nvPr/>
        </p:nvSpPr>
        <p:spPr>
          <a:xfrm>
            <a:off x="838200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2B060-8307-6D72-14AB-EBCC25D41019}"/>
              </a:ext>
            </a:extLst>
          </p:cNvPr>
          <p:cNvSpPr/>
          <p:nvPr/>
        </p:nvSpPr>
        <p:spPr>
          <a:xfrm>
            <a:off x="3066535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98E25-31D4-165F-6889-0EBF42221DB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752600" y="4979773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71896-072F-DBEF-829F-A11B227EBB37}"/>
              </a:ext>
            </a:extLst>
          </p:cNvPr>
          <p:cNvSpPr/>
          <p:nvPr/>
        </p:nvSpPr>
        <p:spPr>
          <a:xfrm>
            <a:off x="5374221" y="4522573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CRS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2FDFA9-C68A-40C9-1389-79FC4D689E67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980935" y="4979773"/>
            <a:ext cx="139328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/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CRS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14771-54B4-632C-A65C-0B9513996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46" y="4522573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180B6B-0389-FD5A-2348-E26CD2E6E92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88621" y="4979773"/>
            <a:ext cx="128716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749BC8-C6B4-508B-FE3D-BE5DE81D6CDE}"/>
              </a:ext>
            </a:extLst>
          </p:cNvPr>
          <p:cNvCxnSpPr>
            <a:cxnSpLocks/>
          </p:cNvCxnSpPr>
          <p:nvPr/>
        </p:nvCxnSpPr>
        <p:spPr>
          <a:xfrm>
            <a:off x="8920611" y="5008605"/>
            <a:ext cx="131393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F2C7E48-038B-BCE5-817C-DB46F2413D75}"/>
              </a:ext>
            </a:extLst>
          </p:cNvPr>
          <p:cNvSpPr txBox="1"/>
          <p:nvPr/>
        </p:nvSpPr>
        <p:spPr>
          <a:xfrm>
            <a:off x="8055640" y="4547287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31" name="Graphic 30" descr="Dice with solid fill">
            <a:extLst>
              <a:ext uri="{FF2B5EF4-FFF2-40B4-BE49-F238E27FC236}">
                <a16:creationId xmlns:a16="http://schemas.microsoft.com/office/drawing/2014/main" id="{BA9C1B6F-3488-F193-0871-A8545C14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6504" y="5770611"/>
            <a:ext cx="787014" cy="787014"/>
          </a:xfrm>
          <a:prstGeom prst="rect">
            <a:avLst/>
          </a:prstGeom>
        </p:spPr>
      </p:pic>
      <p:pic>
        <p:nvPicPr>
          <p:cNvPr id="32" name="Graphic 31" descr="Dice with solid fill">
            <a:extLst>
              <a:ext uri="{FF2B5EF4-FFF2-40B4-BE49-F238E27FC236}">
                <a16:creationId xmlns:a16="http://schemas.microsoft.com/office/drawing/2014/main" id="{46C6901F-9DF9-658A-4358-A61D7033E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6879" y="5799443"/>
            <a:ext cx="787014" cy="787014"/>
          </a:xfrm>
          <a:prstGeom prst="rect">
            <a:avLst/>
          </a:prstGeom>
        </p:spPr>
      </p:pic>
      <p:pic>
        <p:nvPicPr>
          <p:cNvPr id="33" name="Graphic 32" descr="Dice with solid fill">
            <a:extLst>
              <a:ext uri="{FF2B5EF4-FFF2-40B4-BE49-F238E27FC236}">
                <a16:creationId xmlns:a16="http://schemas.microsoft.com/office/drawing/2014/main" id="{5FAF3F35-FA86-AB6D-A801-8D1671C0A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6200" y="5799443"/>
            <a:ext cx="787014" cy="787014"/>
          </a:xfrm>
          <a:prstGeom prst="rect">
            <a:avLst/>
          </a:prstGeom>
        </p:spPr>
      </p:pic>
      <p:pic>
        <p:nvPicPr>
          <p:cNvPr id="34" name="Graphic 33" descr="Dice with solid fill">
            <a:extLst>
              <a:ext uri="{FF2B5EF4-FFF2-40B4-BE49-F238E27FC236}">
                <a16:creationId xmlns:a16="http://schemas.microsoft.com/office/drawing/2014/main" id="{82A5E4BC-B98B-757D-8980-8B4825FB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2525" y="5782968"/>
            <a:ext cx="787014" cy="78701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E27B02-A968-8FE5-5FC6-F5894EF527FD}"/>
              </a:ext>
            </a:extLst>
          </p:cNvPr>
          <p:cNvCxnSpPr>
            <a:cxnSpLocks/>
          </p:cNvCxnSpPr>
          <p:nvPr/>
        </p:nvCxnSpPr>
        <p:spPr>
          <a:xfrm flipV="1">
            <a:off x="2409567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6ADC34-8F1A-396D-066E-33915259769C}"/>
              </a:ext>
            </a:extLst>
          </p:cNvPr>
          <p:cNvCxnSpPr>
            <a:cxnSpLocks/>
          </p:cNvCxnSpPr>
          <p:nvPr/>
        </p:nvCxnSpPr>
        <p:spPr>
          <a:xfrm flipV="1">
            <a:off x="4678122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19893B-23AC-CF32-3A65-CAFA7B69C5B1}"/>
              </a:ext>
            </a:extLst>
          </p:cNvPr>
          <p:cNvCxnSpPr>
            <a:cxnSpLocks/>
          </p:cNvCxnSpPr>
          <p:nvPr/>
        </p:nvCxnSpPr>
        <p:spPr>
          <a:xfrm flipV="1">
            <a:off x="6932201" y="500860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4C0B9B-8361-6FEB-B3B2-6DBE22F5D206}"/>
              </a:ext>
            </a:extLst>
          </p:cNvPr>
          <p:cNvCxnSpPr>
            <a:cxnSpLocks/>
          </p:cNvCxnSpPr>
          <p:nvPr/>
        </p:nvCxnSpPr>
        <p:spPr>
          <a:xfrm flipV="1">
            <a:off x="9649121" y="5007815"/>
            <a:ext cx="0" cy="718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98CD3B91-896D-9007-D1A8-791C842DEEFC}"/>
              </a:ext>
            </a:extLst>
          </p:cNvPr>
          <p:cNvSpPr/>
          <p:nvPr/>
        </p:nvSpPr>
        <p:spPr>
          <a:xfrm>
            <a:off x="10053894" y="1849395"/>
            <a:ext cx="1752020" cy="1316419"/>
          </a:xfrm>
          <a:prstGeom prst="wedgeEllipseCallout">
            <a:avLst>
              <a:gd name="adj1" fmla="val -14487"/>
              <a:gd name="adj2" fmla="val 1476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CRS</a:t>
            </a:r>
          </a:p>
        </p:txBody>
      </p:sp>
      <p:pic>
        <p:nvPicPr>
          <p:cNvPr id="3" name="Graphic 2" descr="Badge Tick with solid fill">
            <a:extLst>
              <a:ext uri="{FF2B5EF4-FFF2-40B4-BE49-F238E27FC236}">
                <a16:creationId xmlns:a16="http://schemas.microsoft.com/office/drawing/2014/main" id="{E030B105-73F2-5CD6-D797-B439CDC0A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3837" y="1555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4136</Words>
  <Application>Microsoft Office PowerPoint</Application>
  <PresentationFormat>Widescreen</PresentationFormat>
  <Paragraphs>625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2013 - 2022 Theme</vt:lpstr>
      <vt:lpstr>Succinct Verification of Compressed Sigma Protocols in the Updatable SRS setting</vt:lpstr>
      <vt:lpstr>Zero Knowledge Proof of Knowledge</vt:lpstr>
      <vt:lpstr>Succinct Zero Knowledge Proof of Knowledge</vt:lpstr>
      <vt:lpstr>Non-Interactive  Zero Knowledge Proof of Knowledge</vt:lpstr>
      <vt:lpstr>Non-Interactive  Zero Knowledge Proof of Knowledge</vt:lpstr>
      <vt:lpstr>Non-Interactive  Zero Knowledge Proof of Knowledge</vt:lpstr>
      <vt:lpstr>Non-Interactive  Zero Knowledge Proof of Knowledge</vt:lpstr>
      <vt:lpstr>Non-Interactive  Zero Knowledge Proof of Knowledge</vt:lpstr>
      <vt:lpstr>Non-Interactive  Zero Knowledge Proof of Knowledge</vt:lpstr>
      <vt:lpstr>Sigma Protocols</vt:lpstr>
      <vt:lpstr>Sigma Protocols</vt:lpstr>
      <vt:lpstr>Compressed Sigma Protocols (CSP)</vt:lpstr>
      <vt:lpstr>Compressed Sigma Protocols (CSP)</vt:lpstr>
      <vt:lpstr>Compressed Sigma Protocols (CSP)</vt:lpstr>
      <vt:lpstr>Compressed Sigma Protocols (CSP)</vt:lpstr>
      <vt:lpstr>Compressed Sigma Protocols (CSP)</vt:lpstr>
      <vt:lpstr>Compressed Sigma Protocols (CSP)</vt:lpstr>
      <vt:lpstr>Compressed Sigma Protocols (CSP)</vt:lpstr>
      <vt:lpstr>Compressed Sigma Protocols (CSP)</vt:lpstr>
      <vt:lpstr>Key Idea (Linear Form opening)</vt:lpstr>
      <vt:lpstr>Key Idea (Linear Form opening)</vt:lpstr>
      <vt:lpstr>Structured Key</vt:lpstr>
      <vt:lpstr>Key Idea (Linear Form opening)</vt:lpstr>
      <vt:lpstr>Structured Key</vt:lpstr>
      <vt:lpstr>Key Idea (Linear Form opening)</vt:lpstr>
      <vt:lpstr>Results (Linear Form opening)</vt:lpstr>
      <vt:lpstr>Results (Circuit Satisfiability)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Moumita Dutta</dc:creator>
  <cp:lastModifiedBy>Moumita Dutta</cp:lastModifiedBy>
  <cp:revision>5</cp:revision>
  <cp:lastPrinted>2024-04-01T13:07:23Z</cp:lastPrinted>
  <dcterms:created xsi:type="dcterms:W3CDTF">2024-02-17T09:22:48Z</dcterms:created>
  <dcterms:modified xsi:type="dcterms:W3CDTF">2024-04-12T17:58:20Z</dcterms:modified>
</cp:coreProperties>
</file>