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446" r:id="rId4"/>
    <p:sldId id="447" r:id="rId5"/>
    <p:sldId id="460" r:id="rId6"/>
    <p:sldId id="258" r:id="rId7"/>
    <p:sldId id="450" r:id="rId8"/>
    <p:sldId id="451" r:id="rId9"/>
    <p:sldId id="259" r:id="rId10"/>
    <p:sldId id="467" r:id="rId11"/>
    <p:sldId id="461" r:id="rId12"/>
    <p:sldId id="260" r:id="rId13"/>
    <p:sldId id="455" r:id="rId14"/>
    <p:sldId id="456" r:id="rId15"/>
    <p:sldId id="458" r:id="rId16"/>
    <p:sldId id="459" r:id="rId17"/>
    <p:sldId id="462" r:id="rId18"/>
    <p:sldId id="463" r:id="rId19"/>
    <p:sldId id="464" r:id="rId20"/>
    <p:sldId id="468" r:id="rId21"/>
    <p:sldId id="469" r:id="rId22"/>
    <p:sldId id="470" r:id="rId23"/>
    <p:sldId id="465" r:id="rId24"/>
    <p:sldId id="466" r:id="rId25"/>
    <p:sldId id="4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0EA"/>
    <a:srgbClr val="4B43EA"/>
    <a:srgbClr val="FFE869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2CA0C-5099-6445-A0BC-3D2B1D1C1DE3}" v="1008" dt="2024-04-14T00:31:2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24"/>
  </p:normalViewPr>
  <p:slideViewPr>
    <p:cSldViewPr snapToGrid="0">
      <p:cViewPr varScale="1">
        <p:scale>
          <a:sx n="70" d="100"/>
          <a:sy n="70" d="100"/>
        </p:scale>
        <p:origin x="2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a Karantaidou" userId="S::ikaranta@gmu.edu::736791be-c885-46f9-a1c1-54daf26943fd" providerId="AD" clId="Web-{9AFFE9D1-6FC3-FD44-B2CD-B800DED520B0}"/>
    <pc:docChg chg="addSld modSld">
      <pc:chgData name="Ioanna Karantaidou" userId="S::ikaranta@gmu.edu::736791be-c885-46f9-a1c1-54daf26943fd" providerId="AD" clId="Web-{9AFFE9D1-6FC3-FD44-B2CD-B800DED520B0}" dt="2024-04-07T23:00:21.320" v="276" actId="20577"/>
      <pc:docMkLst>
        <pc:docMk/>
      </pc:docMkLst>
      <pc:sldChg chg="modSp">
        <pc:chgData name="Ioanna Karantaidou" userId="S::ikaranta@gmu.edu::736791be-c885-46f9-a1c1-54daf26943fd" providerId="AD" clId="Web-{9AFFE9D1-6FC3-FD44-B2CD-B800DED520B0}" dt="2024-04-07T15:09:01.716" v="25" actId="20577"/>
        <pc:sldMkLst>
          <pc:docMk/>
          <pc:sldMk cId="109857222" sldId="256"/>
        </pc:sldMkLst>
        <pc:spChg chg="mod">
          <ac:chgData name="Ioanna Karantaidou" userId="S::ikaranta@gmu.edu::736791be-c885-46f9-a1c1-54daf26943fd" providerId="AD" clId="Web-{9AFFE9D1-6FC3-FD44-B2CD-B800DED520B0}" dt="2024-04-07T15:08:32.903" v="1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oanna Karantaidou" userId="S::ikaranta@gmu.edu::736791be-c885-46f9-a1c1-54daf26943fd" providerId="AD" clId="Web-{9AFFE9D1-6FC3-FD44-B2CD-B800DED520B0}" dt="2024-04-07T15:09:01.716" v="2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15:10:10.077" v="43" actId="20577"/>
        <pc:sldMkLst>
          <pc:docMk/>
          <pc:sldMk cId="3776216164" sldId="257"/>
        </pc:sldMkLst>
        <pc:spChg chg="mod">
          <ac:chgData name="Ioanna Karantaidou" userId="S::ikaranta@gmu.edu::736791be-c885-46f9-a1c1-54daf26943fd" providerId="AD" clId="Web-{9AFFE9D1-6FC3-FD44-B2CD-B800DED520B0}" dt="2024-04-07T15:09:29.435" v="31" actId="20577"/>
          <ac:spMkLst>
            <pc:docMk/>
            <pc:sldMk cId="3776216164" sldId="257"/>
            <ac:spMk id="2" creationId="{60B8EE8F-C412-B90F-C051-4D64D57596F6}"/>
          </ac:spMkLst>
        </pc:spChg>
        <pc:spChg chg="mod">
          <ac:chgData name="Ioanna Karantaidou" userId="S::ikaranta@gmu.edu::736791be-c885-46f9-a1c1-54daf26943fd" providerId="AD" clId="Web-{9AFFE9D1-6FC3-FD44-B2CD-B800DED520B0}" dt="2024-04-07T15:10:10.077" v="43" actId="20577"/>
          <ac:spMkLst>
            <pc:docMk/>
            <pc:sldMk cId="3776216164" sldId="257"/>
            <ac:spMk id="3" creationId="{BC5C20A7-3E6B-0D86-54A8-D4C1FDF99B0E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15:10:58.250" v="77" actId="20577"/>
        <pc:sldMkLst>
          <pc:docMk/>
          <pc:sldMk cId="4274401914" sldId="258"/>
        </pc:sldMkLst>
        <pc:spChg chg="mod">
          <ac:chgData name="Ioanna Karantaidou" userId="S::ikaranta@gmu.edu::736791be-c885-46f9-a1c1-54daf26943fd" providerId="AD" clId="Web-{9AFFE9D1-6FC3-FD44-B2CD-B800DED520B0}" dt="2024-04-07T15:10:26.155" v="53" actId="20577"/>
          <ac:spMkLst>
            <pc:docMk/>
            <pc:sldMk cId="4274401914" sldId="258"/>
            <ac:spMk id="2" creationId="{1ABA2C76-E00A-A10B-1DC3-E5B69B38321D}"/>
          </ac:spMkLst>
        </pc:spChg>
        <pc:spChg chg="mod">
          <ac:chgData name="Ioanna Karantaidou" userId="S::ikaranta@gmu.edu::736791be-c885-46f9-a1c1-54daf26943fd" providerId="AD" clId="Web-{9AFFE9D1-6FC3-FD44-B2CD-B800DED520B0}" dt="2024-04-07T15:10:58.250" v="77" actId="20577"/>
          <ac:spMkLst>
            <pc:docMk/>
            <pc:sldMk cId="4274401914" sldId="258"/>
            <ac:spMk id="3" creationId="{F56476FD-64CC-7B38-4141-190F2E48537E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15:12:33.783" v="135" actId="20577"/>
        <pc:sldMkLst>
          <pc:docMk/>
          <pc:sldMk cId="285286325" sldId="259"/>
        </pc:sldMkLst>
        <pc:spChg chg="mod">
          <ac:chgData name="Ioanna Karantaidou" userId="S::ikaranta@gmu.edu::736791be-c885-46f9-a1c1-54daf26943fd" providerId="AD" clId="Web-{9AFFE9D1-6FC3-FD44-B2CD-B800DED520B0}" dt="2024-04-07T15:11:50.423" v="107" actId="20577"/>
          <ac:spMkLst>
            <pc:docMk/>
            <pc:sldMk cId="285286325" sldId="259"/>
            <ac:spMk id="2" creationId="{80CE1A30-0BFB-48E4-1648-BAA8CE607F89}"/>
          </ac:spMkLst>
        </pc:spChg>
        <pc:spChg chg="mod">
          <ac:chgData name="Ioanna Karantaidou" userId="S::ikaranta@gmu.edu::736791be-c885-46f9-a1c1-54daf26943fd" providerId="AD" clId="Web-{9AFFE9D1-6FC3-FD44-B2CD-B800DED520B0}" dt="2024-04-07T15:12:33.783" v="135" actId="20577"/>
          <ac:spMkLst>
            <pc:docMk/>
            <pc:sldMk cId="285286325" sldId="259"/>
            <ac:spMk id="3" creationId="{A65CE390-E9EF-B323-EDC4-A5DAEFC6F45D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4:06.214" v="160" actId="20577"/>
        <pc:sldMkLst>
          <pc:docMk/>
          <pc:sldMk cId="831826524" sldId="260"/>
        </pc:sldMkLst>
        <pc:spChg chg="mod">
          <ac:chgData name="Ioanna Karantaidou" userId="S::ikaranta@gmu.edu::736791be-c885-46f9-a1c1-54daf26943fd" providerId="AD" clId="Web-{9AFFE9D1-6FC3-FD44-B2CD-B800DED520B0}" dt="2024-04-07T22:54:06.214" v="160" actId="20577"/>
          <ac:spMkLst>
            <pc:docMk/>
            <pc:sldMk cId="831826524" sldId="260"/>
            <ac:spMk id="2" creationId="{48B40101-8D60-83F1-14FB-ED6A55B76942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8:17.442" v="246" actId="20577"/>
        <pc:sldMkLst>
          <pc:docMk/>
          <pc:sldMk cId="3793990403" sldId="261"/>
        </pc:sldMkLst>
        <pc:spChg chg="mod">
          <ac:chgData name="Ioanna Karantaidou" userId="S::ikaranta@gmu.edu::736791be-c885-46f9-a1c1-54daf26943fd" providerId="AD" clId="Web-{9AFFE9D1-6FC3-FD44-B2CD-B800DED520B0}" dt="2024-04-07T22:58:17.442" v="246" actId="20577"/>
          <ac:spMkLst>
            <pc:docMk/>
            <pc:sldMk cId="3793990403" sldId="261"/>
            <ac:spMk id="2" creationId="{9D0C8951-5372-DAC6-4928-5205D294E41C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8:27.129" v="251" actId="20577"/>
        <pc:sldMkLst>
          <pc:docMk/>
          <pc:sldMk cId="1787391676" sldId="262"/>
        </pc:sldMkLst>
        <pc:spChg chg="mod">
          <ac:chgData name="Ioanna Karantaidou" userId="S::ikaranta@gmu.edu::736791be-c885-46f9-a1c1-54daf26943fd" providerId="AD" clId="Web-{9AFFE9D1-6FC3-FD44-B2CD-B800DED520B0}" dt="2024-04-07T22:58:27.129" v="251" actId="20577"/>
          <ac:spMkLst>
            <pc:docMk/>
            <pc:sldMk cId="1787391676" sldId="262"/>
            <ac:spMk id="2" creationId="{7BD01DEC-FBA0-3B6A-6B70-3F4F59F47323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6:57.924" v="217" actId="20577"/>
        <pc:sldMkLst>
          <pc:docMk/>
          <pc:sldMk cId="1850690357" sldId="263"/>
        </pc:sldMkLst>
        <pc:spChg chg="mod">
          <ac:chgData name="Ioanna Karantaidou" userId="S::ikaranta@gmu.edu::736791be-c885-46f9-a1c1-54daf26943fd" providerId="AD" clId="Web-{9AFFE9D1-6FC3-FD44-B2CD-B800DED520B0}" dt="2024-04-07T22:56:57.924" v="217" actId="20577"/>
          <ac:spMkLst>
            <pc:docMk/>
            <pc:sldMk cId="1850690357" sldId="263"/>
            <ac:spMk id="2" creationId="{F70C6491-F1B5-EEF3-882F-127DC82667A8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7:30.237" v="241" actId="20577"/>
        <pc:sldMkLst>
          <pc:docMk/>
          <pc:sldMk cId="251491917" sldId="264"/>
        </pc:sldMkLst>
        <pc:spChg chg="mod">
          <ac:chgData name="Ioanna Karantaidou" userId="S::ikaranta@gmu.edu::736791be-c885-46f9-a1c1-54daf26943fd" providerId="AD" clId="Web-{9AFFE9D1-6FC3-FD44-B2CD-B800DED520B0}" dt="2024-04-07T22:57:30.237" v="241" actId="20577"/>
          <ac:spMkLst>
            <pc:docMk/>
            <pc:sldMk cId="251491917" sldId="264"/>
            <ac:spMk id="2" creationId="{47696459-B73F-8E21-DCBD-F86138ED0AD6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2:58:49.771" v="259" actId="20577"/>
        <pc:sldMkLst>
          <pc:docMk/>
          <pc:sldMk cId="1423651986" sldId="265"/>
        </pc:sldMkLst>
        <pc:spChg chg="mod">
          <ac:chgData name="Ioanna Karantaidou" userId="S::ikaranta@gmu.edu::736791be-c885-46f9-a1c1-54daf26943fd" providerId="AD" clId="Web-{9AFFE9D1-6FC3-FD44-B2CD-B800DED520B0}" dt="2024-04-07T22:58:49.771" v="259" actId="20577"/>
          <ac:spMkLst>
            <pc:docMk/>
            <pc:sldMk cId="1423651986" sldId="265"/>
            <ac:spMk id="2" creationId="{EEAE5A0C-F35E-430D-83F8-BB54DFDEE69A}"/>
          </ac:spMkLst>
        </pc:spChg>
      </pc:sldChg>
      <pc:sldChg chg="modSp new">
        <pc:chgData name="Ioanna Karantaidou" userId="S::ikaranta@gmu.edu::736791be-c885-46f9-a1c1-54daf26943fd" providerId="AD" clId="Web-{9AFFE9D1-6FC3-FD44-B2CD-B800DED520B0}" dt="2024-04-07T23:00:21.320" v="276" actId="20577"/>
        <pc:sldMkLst>
          <pc:docMk/>
          <pc:sldMk cId="3222152261" sldId="266"/>
        </pc:sldMkLst>
        <pc:spChg chg="mod">
          <ac:chgData name="Ioanna Karantaidou" userId="S::ikaranta@gmu.edu::736791be-c885-46f9-a1c1-54daf26943fd" providerId="AD" clId="Web-{9AFFE9D1-6FC3-FD44-B2CD-B800DED520B0}" dt="2024-04-07T23:00:21.320" v="276" actId="20577"/>
          <ac:spMkLst>
            <pc:docMk/>
            <pc:sldMk cId="3222152261" sldId="266"/>
            <ac:spMk id="2" creationId="{2B3D8F87-FF3F-B9E5-2764-42F5F5CB876C}"/>
          </ac:spMkLst>
        </pc:spChg>
      </pc:sldChg>
    </pc:docChg>
  </pc:docChgLst>
  <pc:docChgLst>
    <pc:chgData name="Ioanna Karantaidou" userId="S::ikaranta@gmu.edu::736791be-c885-46f9-a1c1-54daf26943fd" providerId="AD" clId="Web-{45CEE518-6E83-2CF1-37AD-F901F49C165E}"/>
    <pc:docChg chg="modSld">
      <pc:chgData name="Ioanna Karantaidou" userId="S::ikaranta@gmu.edu::736791be-c885-46f9-a1c1-54daf26943fd" providerId="AD" clId="Web-{45CEE518-6E83-2CF1-37AD-F901F49C165E}" dt="2024-04-10T15:15:33.931" v="9"/>
      <pc:docMkLst>
        <pc:docMk/>
      </pc:docMkLst>
      <pc:sldChg chg="addSp delSp modSp">
        <pc:chgData name="Ioanna Karantaidou" userId="S::ikaranta@gmu.edu::736791be-c885-46f9-a1c1-54daf26943fd" providerId="AD" clId="Web-{45CEE518-6E83-2CF1-37AD-F901F49C165E}" dt="2024-04-10T15:15:33.931" v="9"/>
        <pc:sldMkLst>
          <pc:docMk/>
          <pc:sldMk cId="285286325" sldId="259"/>
        </pc:sldMkLst>
        <pc:spChg chg="del">
          <ac:chgData name="Ioanna Karantaidou" userId="S::ikaranta@gmu.edu::736791be-c885-46f9-a1c1-54daf26943fd" providerId="AD" clId="Web-{45CEE518-6E83-2CF1-37AD-F901F49C165E}" dt="2024-04-10T15:14:43.540" v="0"/>
          <ac:spMkLst>
            <pc:docMk/>
            <pc:sldMk cId="285286325" sldId="259"/>
            <ac:spMk id="3" creationId="{A65CE390-E9EF-B323-EDC4-A5DAEFC6F45D}"/>
          </ac:spMkLst>
        </pc:spChg>
        <pc:spChg chg="add del mod">
          <ac:chgData name="Ioanna Karantaidou" userId="S::ikaranta@gmu.edu::736791be-c885-46f9-a1c1-54daf26943fd" providerId="AD" clId="Web-{45CEE518-6E83-2CF1-37AD-F901F49C165E}" dt="2024-04-10T15:14:43.681" v="1"/>
          <ac:spMkLst>
            <pc:docMk/>
            <pc:sldMk cId="285286325" sldId="259"/>
            <ac:spMk id="5" creationId="{4D2E07AB-E410-2D07-B49E-AD05FE1AAB6F}"/>
          </ac:spMkLst>
        </pc:spChg>
        <pc:spChg chg="add del">
          <ac:chgData name="Ioanna Karantaidou" userId="S::ikaranta@gmu.edu::736791be-c885-46f9-a1c1-54daf26943fd" providerId="AD" clId="Web-{45CEE518-6E83-2CF1-37AD-F901F49C165E}" dt="2024-04-10T15:15:33.931" v="9"/>
          <ac:spMkLst>
            <pc:docMk/>
            <pc:sldMk cId="285286325" sldId="259"/>
            <ac:spMk id="9" creationId="{18ADABFE-7B77-B9D6-3059-271BEC212630}"/>
          </ac:spMkLst>
        </pc:spChg>
        <pc:picChg chg="add mod ord">
          <ac:chgData name="Ioanna Karantaidou" userId="S::ikaranta@gmu.edu::736791be-c885-46f9-a1c1-54daf26943fd" providerId="AD" clId="Web-{45CEE518-6E83-2CF1-37AD-F901F49C165E}" dt="2024-04-10T15:15:21.743" v="7" actId="1076"/>
          <ac:picMkLst>
            <pc:docMk/>
            <pc:sldMk cId="285286325" sldId="259"/>
            <ac:picMk id="6" creationId="{500AE683-300E-5627-57F2-E388FBE394AF}"/>
          </ac:picMkLst>
        </pc:picChg>
        <pc:picChg chg="add mod">
          <ac:chgData name="Ioanna Karantaidou" userId="S::ikaranta@gmu.edu::736791be-c885-46f9-a1c1-54daf26943fd" providerId="AD" clId="Web-{45CEE518-6E83-2CF1-37AD-F901F49C165E}" dt="2024-04-10T15:15:21.446" v="6" actId="1076"/>
          <ac:picMkLst>
            <pc:docMk/>
            <pc:sldMk cId="285286325" sldId="259"/>
            <ac:picMk id="8" creationId="{D6782DC7-10C0-98E0-30E2-831F5AE6E6D3}"/>
          </ac:picMkLst>
        </pc:picChg>
      </pc:sldChg>
    </pc:docChg>
  </pc:docChgLst>
  <pc:docChgLst>
    <pc:chgData name="Ioanna Karantaidou" userId="736791be-c885-46f9-a1c1-54daf26943fd" providerId="ADAL" clId="{9382CA0C-5099-6445-A0BC-3D2B1D1C1DE3}"/>
    <pc:docChg chg="undo custSel addSld delSld modSld sldOrd">
      <pc:chgData name="Ioanna Karantaidou" userId="736791be-c885-46f9-a1c1-54daf26943fd" providerId="ADAL" clId="{9382CA0C-5099-6445-A0BC-3D2B1D1C1DE3}" dt="2024-04-14T00:33:14.680" v="5710" actId="1036"/>
      <pc:docMkLst>
        <pc:docMk/>
      </pc:docMkLst>
      <pc:sldChg chg="addSp delSp modSp mod modAnim modNotesTx">
        <pc:chgData name="Ioanna Karantaidou" userId="736791be-c885-46f9-a1c1-54daf26943fd" providerId="ADAL" clId="{9382CA0C-5099-6445-A0BC-3D2B1D1C1DE3}" dt="2024-04-13T04:35:25.373" v="5424"/>
        <pc:sldMkLst>
          <pc:docMk/>
          <pc:sldMk cId="3776216164" sldId="257"/>
        </pc:sldMkLst>
        <pc:spChg chg="mod">
          <ac:chgData name="Ioanna Karantaidou" userId="736791be-c885-46f9-a1c1-54daf26943fd" providerId="ADAL" clId="{9382CA0C-5099-6445-A0BC-3D2B1D1C1DE3}" dt="2024-04-08T20:24:13.485" v="279" actId="20577"/>
          <ac:spMkLst>
            <pc:docMk/>
            <pc:sldMk cId="3776216164" sldId="257"/>
            <ac:spMk id="2" creationId="{60B8EE8F-C412-B90F-C051-4D64D57596F6}"/>
          </ac:spMkLst>
        </pc:spChg>
        <pc:spChg chg="del">
          <ac:chgData name="Ioanna Karantaidou" userId="736791be-c885-46f9-a1c1-54daf26943fd" providerId="ADAL" clId="{9382CA0C-5099-6445-A0BC-3D2B1D1C1DE3}" dt="2024-04-08T17:12:08.497" v="5" actId="478"/>
          <ac:spMkLst>
            <pc:docMk/>
            <pc:sldMk cId="3776216164" sldId="257"/>
            <ac:spMk id="3" creationId="{BC5C20A7-3E6B-0D86-54A8-D4C1FDF99B0E}"/>
          </ac:spMkLst>
        </pc:spChg>
        <pc:spChg chg="add mod">
          <ac:chgData name="Ioanna Karantaidou" userId="736791be-c885-46f9-a1c1-54daf26943fd" providerId="ADAL" clId="{9382CA0C-5099-6445-A0BC-3D2B1D1C1DE3}" dt="2024-04-09T21:21:17.725" v="456" actId="207"/>
          <ac:spMkLst>
            <pc:docMk/>
            <pc:sldMk cId="3776216164" sldId="257"/>
            <ac:spMk id="4" creationId="{24B4B67A-EA5F-BEED-6299-313ABBD221A2}"/>
          </ac:spMkLst>
        </pc:spChg>
        <pc:spChg chg="add mod">
          <ac:chgData name="Ioanna Karantaidou" userId="736791be-c885-46f9-a1c1-54daf26943fd" providerId="ADAL" clId="{9382CA0C-5099-6445-A0BC-3D2B1D1C1DE3}" dt="2024-04-09T21:21:52.441" v="466" actId="1076"/>
          <ac:spMkLst>
            <pc:docMk/>
            <pc:sldMk cId="3776216164" sldId="257"/>
            <ac:spMk id="5" creationId="{21E9F84C-504E-CA7E-FCD3-67A8B8C4FA76}"/>
          </ac:spMkLst>
        </pc:spChg>
        <pc:spChg chg="add del mod">
          <ac:chgData name="Ioanna Karantaidou" userId="736791be-c885-46f9-a1c1-54daf26943fd" providerId="ADAL" clId="{9382CA0C-5099-6445-A0BC-3D2B1D1C1DE3}" dt="2024-04-08T17:12:10.334" v="6" actId="478"/>
          <ac:spMkLst>
            <pc:docMk/>
            <pc:sldMk cId="3776216164" sldId="257"/>
            <ac:spMk id="5" creationId="{C5CF329D-1539-8BA8-D6FC-3FF8D481D9FC}"/>
          </ac:spMkLst>
        </pc:spChg>
        <pc:spChg chg="add mod">
          <ac:chgData name="Ioanna Karantaidou" userId="736791be-c885-46f9-a1c1-54daf26943fd" providerId="ADAL" clId="{9382CA0C-5099-6445-A0BC-3D2B1D1C1DE3}" dt="2024-04-08T17:14:06.471" v="178" actId="1037"/>
          <ac:spMkLst>
            <pc:docMk/>
            <pc:sldMk cId="3776216164" sldId="257"/>
            <ac:spMk id="6" creationId="{23109D13-3502-F9B5-2086-5296D166C030}"/>
          </ac:spMkLst>
        </pc:spChg>
        <pc:spChg chg="add mod">
          <ac:chgData name="Ioanna Karantaidou" userId="736791be-c885-46f9-a1c1-54daf26943fd" providerId="ADAL" clId="{9382CA0C-5099-6445-A0BC-3D2B1D1C1DE3}" dt="2024-04-08T17:14:06.471" v="178" actId="1037"/>
          <ac:spMkLst>
            <pc:docMk/>
            <pc:sldMk cId="3776216164" sldId="257"/>
            <ac:spMk id="7" creationId="{A44918C6-0E07-8E74-252A-89D433BFF6B7}"/>
          </ac:spMkLst>
        </pc:spChg>
        <pc:spChg chg="add mod">
          <ac:chgData name="Ioanna Karantaidou" userId="736791be-c885-46f9-a1c1-54daf26943fd" providerId="ADAL" clId="{9382CA0C-5099-6445-A0BC-3D2B1D1C1DE3}" dt="2024-04-08T17:14:06.471" v="178" actId="1037"/>
          <ac:spMkLst>
            <pc:docMk/>
            <pc:sldMk cId="3776216164" sldId="257"/>
            <ac:spMk id="8" creationId="{B813A9D6-09C6-9891-C369-F6B95A2E7454}"/>
          </ac:spMkLst>
        </pc:spChg>
        <pc:spChg chg="add mod">
          <ac:chgData name="Ioanna Karantaidou" userId="736791be-c885-46f9-a1c1-54daf26943fd" providerId="ADAL" clId="{9382CA0C-5099-6445-A0BC-3D2B1D1C1DE3}" dt="2024-04-08T17:14:06.471" v="178" actId="1037"/>
          <ac:spMkLst>
            <pc:docMk/>
            <pc:sldMk cId="3776216164" sldId="257"/>
            <ac:spMk id="9" creationId="{D9EC2D55-CF19-C851-9557-E9395AF4CABC}"/>
          </ac:spMkLst>
        </pc:spChg>
        <pc:spChg chg="add mod">
          <ac:chgData name="Ioanna Karantaidou" userId="736791be-c885-46f9-a1c1-54daf26943fd" providerId="ADAL" clId="{9382CA0C-5099-6445-A0BC-3D2B1D1C1DE3}" dt="2024-04-08T17:14:06.471" v="178" actId="1037"/>
          <ac:spMkLst>
            <pc:docMk/>
            <pc:sldMk cId="3776216164" sldId="257"/>
            <ac:spMk id="10" creationId="{2C7D2C99-C191-EDF7-B8BF-511F22735DC8}"/>
          </ac:spMkLst>
        </pc:spChg>
        <pc:spChg chg="add mod">
          <ac:chgData name="Ioanna Karantaidou" userId="736791be-c885-46f9-a1c1-54daf26943fd" providerId="ADAL" clId="{9382CA0C-5099-6445-A0BC-3D2B1D1C1DE3}" dt="2024-04-10T22:25:11.463" v="2540" actId="20577"/>
          <ac:spMkLst>
            <pc:docMk/>
            <pc:sldMk cId="3776216164" sldId="257"/>
            <ac:spMk id="12" creationId="{13AB900A-42F1-0022-D8E4-55589D30FDAF}"/>
          </ac:spMkLst>
        </pc:spChg>
        <pc:spChg chg="add mod">
          <ac:chgData name="Ioanna Karantaidou" userId="736791be-c885-46f9-a1c1-54daf26943fd" providerId="ADAL" clId="{9382CA0C-5099-6445-A0BC-3D2B1D1C1DE3}" dt="2024-04-10T22:25:19.449" v="2546" actId="20577"/>
          <ac:spMkLst>
            <pc:docMk/>
            <pc:sldMk cId="3776216164" sldId="257"/>
            <ac:spMk id="14" creationId="{09BADEA9-86F0-34E8-C213-D6041339F0F8}"/>
          </ac:spMkLst>
        </pc:spChg>
        <pc:spChg chg="add mod">
          <ac:chgData name="Ioanna Karantaidou" userId="736791be-c885-46f9-a1c1-54daf26943fd" providerId="ADAL" clId="{9382CA0C-5099-6445-A0BC-3D2B1D1C1DE3}" dt="2024-04-08T17:28:06.423" v="272" actId="1035"/>
          <ac:spMkLst>
            <pc:docMk/>
            <pc:sldMk cId="3776216164" sldId="257"/>
            <ac:spMk id="16" creationId="{F060E742-2388-3204-5D96-4DEFAFB32E53}"/>
          </ac:spMkLst>
        </pc:spChg>
        <pc:spChg chg="add mod">
          <ac:chgData name="Ioanna Karantaidou" userId="736791be-c885-46f9-a1c1-54daf26943fd" providerId="ADAL" clId="{9382CA0C-5099-6445-A0BC-3D2B1D1C1DE3}" dt="2024-04-08T17:28:06.423" v="272" actId="1035"/>
          <ac:spMkLst>
            <pc:docMk/>
            <pc:sldMk cId="3776216164" sldId="257"/>
            <ac:spMk id="17" creationId="{D761343C-3C0F-3DA8-FEC0-FBC9DE33CC11}"/>
          </ac:spMkLst>
        </pc:spChg>
        <pc:spChg chg="add mod">
          <ac:chgData name="Ioanna Karantaidou" userId="736791be-c885-46f9-a1c1-54daf26943fd" providerId="ADAL" clId="{9382CA0C-5099-6445-A0BC-3D2B1D1C1DE3}" dt="2024-04-08T17:28:06.423" v="272" actId="1035"/>
          <ac:spMkLst>
            <pc:docMk/>
            <pc:sldMk cId="3776216164" sldId="257"/>
            <ac:spMk id="18" creationId="{0ED63DFF-528B-E2C4-0785-10672A6BD08A}"/>
          </ac:spMkLst>
        </pc:spChg>
        <pc:spChg chg="add mod">
          <ac:chgData name="Ioanna Karantaidou" userId="736791be-c885-46f9-a1c1-54daf26943fd" providerId="ADAL" clId="{9382CA0C-5099-6445-A0BC-3D2B1D1C1DE3}" dt="2024-04-08T17:28:06.423" v="272" actId="1035"/>
          <ac:spMkLst>
            <pc:docMk/>
            <pc:sldMk cId="3776216164" sldId="257"/>
            <ac:spMk id="19" creationId="{30273F59-4C26-A31B-C21D-181686307A23}"/>
          </ac:spMkLst>
        </pc:spChg>
        <pc:spChg chg="add mod">
          <ac:chgData name="Ioanna Karantaidou" userId="736791be-c885-46f9-a1c1-54daf26943fd" providerId="ADAL" clId="{9382CA0C-5099-6445-A0BC-3D2B1D1C1DE3}" dt="2024-04-08T17:28:06.423" v="272" actId="1035"/>
          <ac:spMkLst>
            <pc:docMk/>
            <pc:sldMk cId="3776216164" sldId="257"/>
            <ac:spMk id="20" creationId="{2F709797-F8F1-B9CC-157D-883F3D43F233}"/>
          </ac:spMkLst>
        </pc:spChg>
        <pc:spChg chg="add mod">
          <ac:chgData name="Ioanna Karantaidou" userId="736791be-c885-46f9-a1c1-54daf26943fd" providerId="ADAL" clId="{9382CA0C-5099-6445-A0BC-3D2B1D1C1DE3}" dt="2024-04-10T22:25:16.732" v="2544" actId="20577"/>
          <ac:spMkLst>
            <pc:docMk/>
            <pc:sldMk cId="3776216164" sldId="257"/>
            <ac:spMk id="21" creationId="{79E57ACD-891E-5FB2-6341-7BD27BCA9CE9}"/>
          </ac:spMkLst>
        </pc:spChg>
        <pc:spChg chg="add mod">
          <ac:chgData name="Ioanna Karantaidou" userId="736791be-c885-46f9-a1c1-54daf26943fd" providerId="ADAL" clId="{9382CA0C-5099-6445-A0BC-3D2B1D1C1DE3}" dt="2024-04-10T22:25:32.062" v="2547" actId="207"/>
          <ac:spMkLst>
            <pc:docMk/>
            <pc:sldMk cId="3776216164" sldId="257"/>
            <ac:spMk id="23" creationId="{0E28E032-3494-4FC3-66E7-3BA56CF0E5E3}"/>
          </ac:spMkLst>
        </pc:spChg>
        <pc:picChg chg="add mod">
          <ac:chgData name="Ioanna Karantaidou" userId="736791be-c885-46f9-a1c1-54daf26943fd" providerId="ADAL" clId="{9382CA0C-5099-6445-A0BC-3D2B1D1C1DE3}" dt="2024-04-08T20:42:30.547" v="330" actId="1076"/>
          <ac:picMkLst>
            <pc:docMk/>
            <pc:sldMk cId="3776216164" sldId="257"/>
            <ac:picMk id="3" creationId="{7265053A-516D-C87B-E1E1-8F9516449DAF}"/>
          </ac:picMkLst>
        </pc:picChg>
        <pc:picChg chg="add mod">
          <ac:chgData name="Ioanna Karantaidou" userId="736791be-c885-46f9-a1c1-54daf26943fd" providerId="ADAL" clId="{9382CA0C-5099-6445-A0BC-3D2B1D1C1DE3}" dt="2024-04-08T17:13:55.151" v="136" actId="1035"/>
          <ac:picMkLst>
            <pc:docMk/>
            <pc:sldMk cId="3776216164" sldId="257"/>
            <ac:picMk id="11" creationId="{1EC8C0F2-7EDF-5B67-38BE-44C94BD67239}"/>
          </ac:picMkLst>
        </pc:picChg>
        <pc:picChg chg="add mod">
          <ac:chgData name="Ioanna Karantaidou" userId="736791be-c885-46f9-a1c1-54daf26943fd" providerId="ADAL" clId="{9382CA0C-5099-6445-A0BC-3D2B1D1C1DE3}" dt="2024-04-08T17:26:59.184" v="185" actId="1076"/>
          <ac:picMkLst>
            <pc:docMk/>
            <pc:sldMk cId="3776216164" sldId="257"/>
            <ac:picMk id="15" creationId="{E5B29710-4BCC-2DC9-EB44-D0D070B7AA6D}"/>
          </ac:picMkLst>
        </pc:picChg>
        <pc:cxnChg chg="add mod">
          <ac:chgData name="Ioanna Karantaidou" userId="736791be-c885-46f9-a1c1-54daf26943fd" providerId="ADAL" clId="{9382CA0C-5099-6445-A0BC-3D2B1D1C1DE3}" dt="2024-04-10T22:26:17.141" v="2555" actId="692"/>
          <ac:cxnSpMkLst>
            <pc:docMk/>
            <pc:sldMk cId="3776216164" sldId="257"/>
            <ac:cxnSpMk id="22" creationId="{C2D680BF-2D43-3768-00B1-A1CFAA750E4C}"/>
          </ac:cxnSpMkLst>
        </pc:cxnChg>
      </pc:sldChg>
      <pc:sldChg chg="addSp delSp modSp mod delAnim modAnim modNotesTx">
        <pc:chgData name="Ioanna Karantaidou" userId="736791be-c885-46f9-a1c1-54daf26943fd" providerId="ADAL" clId="{9382CA0C-5099-6445-A0BC-3D2B1D1C1DE3}" dt="2024-04-13T04:46:42.859" v="5430"/>
        <pc:sldMkLst>
          <pc:docMk/>
          <pc:sldMk cId="4274401914" sldId="258"/>
        </pc:sldMkLst>
        <pc:spChg chg="mod">
          <ac:chgData name="Ioanna Karantaidou" userId="736791be-c885-46f9-a1c1-54daf26943fd" providerId="ADAL" clId="{9382CA0C-5099-6445-A0BC-3D2B1D1C1DE3}" dt="2024-04-12T23:03:58.751" v="3901" actId="20577"/>
          <ac:spMkLst>
            <pc:docMk/>
            <pc:sldMk cId="4274401914" sldId="258"/>
            <ac:spMk id="2" creationId="{1ABA2C76-E00A-A10B-1DC3-E5B69B38321D}"/>
          </ac:spMkLst>
        </pc:spChg>
        <pc:spChg chg="add mod">
          <ac:chgData name="Ioanna Karantaidou" userId="736791be-c885-46f9-a1c1-54daf26943fd" providerId="ADAL" clId="{9382CA0C-5099-6445-A0BC-3D2B1D1C1DE3}" dt="2024-04-12T23:31:58.750" v="4197" actId="20577"/>
          <ac:spMkLst>
            <pc:docMk/>
            <pc:sldMk cId="4274401914" sldId="258"/>
            <ac:spMk id="3" creationId="{26E108A9-D0D3-D1D6-6B11-23C406BC8A90}"/>
          </ac:spMkLst>
        </pc:spChg>
        <pc:spChg chg="del">
          <ac:chgData name="Ioanna Karantaidou" userId="736791be-c885-46f9-a1c1-54daf26943fd" providerId="ADAL" clId="{9382CA0C-5099-6445-A0BC-3D2B1D1C1DE3}" dt="2024-04-09T01:12:56.604" v="420" actId="478"/>
          <ac:spMkLst>
            <pc:docMk/>
            <pc:sldMk cId="4274401914" sldId="258"/>
            <ac:spMk id="3" creationId="{F56476FD-64CC-7B38-4141-190F2E48537E}"/>
          </ac:spMkLst>
        </pc:spChg>
        <pc:spChg chg="add mod">
          <ac:chgData name="Ioanna Karantaidou" userId="736791be-c885-46f9-a1c1-54daf26943fd" providerId="ADAL" clId="{9382CA0C-5099-6445-A0BC-3D2B1D1C1DE3}" dt="2024-04-12T23:17:32.200" v="3925" actId="207"/>
          <ac:spMkLst>
            <pc:docMk/>
            <pc:sldMk cId="4274401914" sldId="258"/>
            <ac:spMk id="4" creationId="{08A52183-2C0E-5043-F6E1-FC1BA50EE809}"/>
          </ac:spMkLst>
        </pc:spChg>
        <pc:spChg chg="add mod">
          <ac:chgData name="Ioanna Karantaidou" userId="736791be-c885-46f9-a1c1-54daf26943fd" providerId="ADAL" clId="{9382CA0C-5099-6445-A0BC-3D2B1D1C1DE3}" dt="2024-04-12T23:45:37.804" v="4350" actId="1076"/>
          <ac:spMkLst>
            <pc:docMk/>
            <pc:sldMk cId="4274401914" sldId="258"/>
            <ac:spMk id="5" creationId="{2EF88DDE-760E-90A4-B514-1246A60B230E}"/>
          </ac:spMkLst>
        </pc:spChg>
        <pc:spChg chg="add del mod">
          <ac:chgData name="Ioanna Karantaidou" userId="736791be-c885-46f9-a1c1-54daf26943fd" providerId="ADAL" clId="{9382CA0C-5099-6445-A0BC-3D2B1D1C1DE3}" dt="2024-04-09T01:12:58.665" v="421" actId="478"/>
          <ac:spMkLst>
            <pc:docMk/>
            <pc:sldMk cId="4274401914" sldId="258"/>
            <ac:spMk id="5" creationId="{86BB3631-6555-1406-A137-310D377A3F82}"/>
          </ac:spMkLst>
        </pc:spChg>
        <pc:spChg chg="add mod">
          <ac:chgData name="Ioanna Karantaidou" userId="736791be-c885-46f9-a1c1-54daf26943fd" providerId="ADAL" clId="{9382CA0C-5099-6445-A0BC-3D2B1D1C1DE3}" dt="2024-04-12T23:47:34.281" v="4396" actId="1037"/>
          <ac:spMkLst>
            <pc:docMk/>
            <pc:sldMk cId="4274401914" sldId="258"/>
            <ac:spMk id="8" creationId="{9845AE34-9786-A964-8BF1-8CC565C26468}"/>
          </ac:spMkLst>
        </pc:spChg>
        <pc:spChg chg="add mod">
          <ac:chgData name="Ioanna Karantaidou" userId="736791be-c885-46f9-a1c1-54daf26943fd" providerId="ADAL" clId="{9382CA0C-5099-6445-A0BC-3D2B1D1C1DE3}" dt="2024-04-10T18:47:09.779" v="1623" actId="1076"/>
          <ac:spMkLst>
            <pc:docMk/>
            <pc:sldMk cId="4274401914" sldId="258"/>
            <ac:spMk id="11" creationId="{F500A720-AF3C-C061-909B-984E9F09661F}"/>
          </ac:spMkLst>
        </pc:spChg>
        <pc:spChg chg="add mod">
          <ac:chgData name="Ioanna Karantaidou" userId="736791be-c885-46f9-a1c1-54daf26943fd" providerId="ADAL" clId="{9382CA0C-5099-6445-A0BC-3D2B1D1C1DE3}" dt="2024-04-12T23:47:34.281" v="4396" actId="1037"/>
          <ac:spMkLst>
            <pc:docMk/>
            <pc:sldMk cId="4274401914" sldId="258"/>
            <ac:spMk id="14" creationId="{F644254D-8540-60B5-692A-B9D85DDA05B7}"/>
          </ac:spMkLst>
        </pc:spChg>
        <pc:spChg chg="add del mod">
          <ac:chgData name="Ioanna Karantaidou" userId="736791be-c885-46f9-a1c1-54daf26943fd" providerId="ADAL" clId="{9382CA0C-5099-6445-A0BC-3D2B1D1C1DE3}" dt="2024-04-09T21:58:55.084" v="597" actId="478"/>
          <ac:spMkLst>
            <pc:docMk/>
            <pc:sldMk cId="4274401914" sldId="258"/>
            <ac:spMk id="15" creationId="{3ABF4BE3-CF94-694B-2FF0-A46254A9BFC4}"/>
          </ac:spMkLst>
        </pc:spChg>
        <pc:spChg chg="add mod">
          <ac:chgData name="Ioanna Karantaidou" userId="736791be-c885-46f9-a1c1-54daf26943fd" providerId="ADAL" clId="{9382CA0C-5099-6445-A0BC-3D2B1D1C1DE3}" dt="2024-04-12T23:47:34.281" v="4396" actId="1037"/>
          <ac:spMkLst>
            <pc:docMk/>
            <pc:sldMk cId="4274401914" sldId="258"/>
            <ac:spMk id="16" creationId="{A410AEEA-8F75-A42A-F7E9-0318E4CB9335}"/>
          </ac:spMkLst>
        </pc:spChg>
        <pc:spChg chg="add del mod">
          <ac:chgData name="Ioanna Karantaidou" userId="736791be-c885-46f9-a1c1-54daf26943fd" providerId="ADAL" clId="{9382CA0C-5099-6445-A0BC-3D2B1D1C1DE3}" dt="2024-04-09T21:58:55.084" v="597" actId="478"/>
          <ac:spMkLst>
            <pc:docMk/>
            <pc:sldMk cId="4274401914" sldId="258"/>
            <ac:spMk id="19" creationId="{34C26B64-FABD-9DD0-3B62-14CC03989FB0}"/>
          </ac:spMkLst>
        </pc:spChg>
        <pc:spChg chg="add del mod">
          <ac:chgData name="Ioanna Karantaidou" userId="736791be-c885-46f9-a1c1-54daf26943fd" providerId="ADAL" clId="{9382CA0C-5099-6445-A0BC-3D2B1D1C1DE3}" dt="2024-04-09T21:58:55.084" v="597" actId="478"/>
          <ac:spMkLst>
            <pc:docMk/>
            <pc:sldMk cId="4274401914" sldId="258"/>
            <ac:spMk id="26" creationId="{5651A2AE-3BC4-23F5-6537-5ADEED3D84D0}"/>
          </ac:spMkLst>
        </pc:spChg>
        <pc:spChg chg="add del mod">
          <ac:chgData name="Ioanna Karantaidou" userId="736791be-c885-46f9-a1c1-54daf26943fd" providerId="ADAL" clId="{9382CA0C-5099-6445-A0BC-3D2B1D1C1DE3}" dt="2024-04-09T21:58:55.084" v="597" actId="478"/>
          <ac:spMkLst>
            <pc:docMk/>
            <pc:sldMk cId="4274401914" sldId="258"/>
            <ac:spMk id="28" creationId="{3F7B5AB8-2E6F-D556-B591-0EBBB5047F60}"/>
          </ac:spMkLst>
        </pc:spChg>
        <pc:spChg chg="add del mod">
          <ac:chgData name="Ioanna Karantaidou" userId="736791be-c885-46f9-a1c1-54daf26943fd" providerId="ADAL" clId="{9382CA0C-5099-6445-A0BC-3D2B1D1C1DE3}" dt="2024-04-09T21:58:55.084" v="597" actId="478"/>
          <ac:spMkLst>
            <pc:docMk/>
            <pc:sldMk cId="4274401914" sldId="258"/>
            <ac:spMk id="29" creationId="{66C15A68-FA40-0417-96DB-BF010F87A587}"/>
          </ac:spMkLst>
        </pc:spChg>
        <pc:spChg chg="add del mod">
          <ac:chgData name="Ioanna Karantaidou" userId="736791be-c885-46f9-a1c1-54daf26943fd" providerId="ADAL" clId="{9382CA0C-5099-6445-A0BC-3D2B1D1C1DE3}" dt="2024-04-09T21:57:41.833" v="512" actId="478"/>
          <ac:spMkLst>
            <pc:docMk/>
            <pc:sldMk cId="4274401914" sldId="258"/>
            <ac:spMk id="30" creationId="{F8DAD99A-2D30-3006-EAC2-5F829C4DF097}"/>
          </ac:spMkLst>
        </pc:spChg>
        <pc:spChg chg="add del mod">
          <ac:chgData name="Ioanna Karantaidou" userId="736791be-c885-46f9-a1c1-54daf26943fd" providerId="ADAL" clId="{9382CA0C-5099-6445-A0BC-3D2B1D1C1DE3}" dt="2024-04-09T21:58:51.864" v="596" actId="478"/>
          <ac:spMkLst>
            <pc:docMk/>
            <pc:sldMk cId="4274401914" sldId="258"/>
            <ac:spMk id="31" creationId="{4243302D-5CBA-24F6-0946-5DC00DC0BC8D}"/>
          </ac:spMkLst>
        </pc:spChg>
        <pc:picChg chg="add del mod">
          <ac:chgData name="Ioanna Karantaidou" userId="736791be-c885-46f9-a1c1-54daf26943fd" providerId="ADAL" clId="{9382CA0C-5099-6445-A0BC-3D2B1D1C1DE3}" dt="2024-04-12T19:12:55.209" v="3642" actId="478"/>
          <ac:picMkLst>
            <pc:docMk/>
            <pc:sldMk cId="4274401914" sldId="258"/>
            <ac:picMk id="3" creationId="{85BA08AC-8C33-469A-D1B9-F3F52533FD91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6" creationId="{0290CCD6-72F8-3ACE-5B24-94BDDA0CBE95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7" creationId="{3188460C-DD4C-FD44-1921-46CDA854AB9D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9" creationId="{66FAFB15-A301-D142-F931-379DB00CB2DD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10" creationId="{C3CAC4A6-7D3C-3554-5FA9-CFD904EF20A9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12" creationId="{B6E4C841-177A-D3E4-642D-8EBAEF5DB958}"/>
          </ac:picMkLst>
        </pc:picChg>
        <pc:picChg chg="add mod">
          <ac:chgData name="Ioanna Karantaidou" userId="736791be-c885-46f9-a1c1-54daf26943fd" providerId="ADAL" clId="{9382CA0C-5099-6445-A0BC-3D2B1D1C1DE3}" dt="2024-04-12T23:47:34.281" v="4396" actId="1037"/>
          <ac:picMkLst>
            <pc:docMk/>
            <pc:sldMk cId="4274401914" sldId="258"/>
            <ac:picMk id="13" creationId="{5F491401-7CD8-1177-2C0D-9368CCFB0D29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17" creationId="{1D1F6BFB-753A-C8D6-45C2-1776F1240671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18" creationId="{19223A71-34C6-D10D-A2AD-5E740B02C786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0" creationId="{6EE88FFB-5AE2-DCBF-6EA1-A6215031B758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1" creationId="{6830CFCD-26CE-F53F-CDBC-8B348AD822E1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2" creationId="{1BBCF8C3-48C9-2A1D-E6A6-109B5D9F1A84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3" creationId="{23864A3A-CEE6-7257-ADF9-03CC1A9273C2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4" creationId="{9D252721-8421-6B7B-7E69-74C1CA1CD95A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5" creationId="{33B2E84C-1DED-F6A3-24F8-1C8EE41C93A4}"/>
          </ac:picMkLst>
        </pc:picChg>
        <pc:picChg chg="add del mod">
          <ac:chgData name="Ioanna Karantaidou" userId="736791be-c885-46f9-a1c1-54daf26943fd" providerId="ADAL" clId="{9382CA0C-5099-6445-A0BC-3D2B1D1C1DE3}" dt="2024-04-09T21:58:55.084" v="597" actId="478"/>
          <ac:picMkLst>
            <pc:docMk/>
            <pc:sldMk cId="4274401914" sldId="258"/>
            <ac:picMk id="27" creationId="{7069903C-0E59-D8FB-3AD4-8136D1B8AA79}"/>
          </ac:picMkLst>
        </pc:picChg>
      </pc:sldChg>
      <pc:sldChg chg="addSp modSp mod modNotesTx">
        <pc:chgData name="Ioanna Karantaidou" userId="736791be-c885-46f9-a1c1-54daf26943fd" providerId="ADAL" clId="{9382CA0C-5099-6445-A0BC-3D2B1D1C1DE3}" dt="2024-04-13T16:57:08.988" v="5581" actId="20577"/>
        <pc:sldMkLst>
          <pc:docMk/>
          <pc:sldMk cId="285286325" sldId="259"/>
        </pc:sldMkLst>
        <pc:spChg chg="mod">
          <ac:chgData name="Ioanna Karantaidou" userId="736791be-c885-46f9-a1c1-54daf26943fd" providerId="ADAL" clId="{9382CA0C-5099-6445-A0BC-3D2B1D1C1DE3}" dt="2024-04-09T01:13:48.315" v="437" actId="20577"/>
          <ac:spMkLst>
            <pc:docMk/>
            <pc:sldMk cId="285286325" sldId="259"/>
            <ac:spMk id="2" creationId="{80CE1A30-0BFB-48E4-1648-BAA8CE607F89}"/>
          </ac:spMkLst>
        </pc:spChg>
        <pc:spChg chg="add mod">
          <ac:chgData name="Ioanna Karantaidou" userId="736791be-c885-46f9-a1c1-54daf26943fd" providerId="ADAL" clId="{9382CA0C-5099-6445-A0BC-3D2B1D1C1DE3}" dt="2024-04-10T23:26:06.210" v="2652" actId="20577"/>
          <ac:spMkLst>
            <pc:docMk/>
            <pc:sldMk cId="285286325" sldId="259"/>
            <ac:spMk id="4" creationId="{204A84CD-9917-7803-FDDA-2FB888DA2384}"/>
          </ac:spMkLst>
        </pc:spChg>
        <pc:spChg chg="add mod">
          <ac:chgData name="Ioanna Karantaidou" userId="736791be-c885-46f9-a1c1-54daf26943fd" providerId="ADAL" clId="{9382CA0C-5099-6445-A0BC-3D2B1D1C1DE3}" dt="2024-04-13T00:22:27.423" v="5422" actId="20577"/>
          <ac:spMkLst>
            <pc:docMk/>
            <pc:sldMk cId="285286325" sldId="259"/>
            <ac:spMk id="5" creationId="{4C557BF9-4A51-9D74-8E58-9A733B38EED3}"/>
          </ac:spMkLst>
        </pc:spChg>
      </pc:sldChg>
      <pc:sldChg chg="addSp delSp modSp mod">
        <pc:chgData name="Ioanna Karantaidou" userId="736791be-c885-46f9-a1c1-54daf26943fd" providerId="ADAL" clId="{9382CA0C-5099-6445-A0BC-3D2B1D1C1DE3}" dt="2024-04-14T00:02:52.426" v="5605" actId="113"/>
        <pc:sldMkLst>
          <pc:docMk/>
          <pc:sldMk cId="831826524" sldId="260"/>
        </pc:sldMkLst>
        <pc:spChg chg="add mod">
          <ac:chgData name="Ioanna Karantaidou" userId="736791be-c885-46f9-a1c1-54daf26943fd" providerId="ADAL" clId="{9382CA0C-5099-6445-A0BC-3D2B1D1C1DE3}" dt="2024-04-10T15:46:56.760" v="982" actId="20577"/>
          <ac:spMkLst>
            <pc:docMk/>
            <pc:sldMk cId="831826524" sldId="260"/>
            <ac:spMk id="3" creationId="{7B29EA8D-6ED4-4F0A-3C70-4FAC9C2EC05E}"/>
          </ac:spMkLst>
        </pc:spChg>
        <pc:spChg chg="del">
          <ac:chgData name="Ioanna Karantaidou" userId="736791be-c885-46f9-a1c1-54daf26943fd" providerId="ADAL" clId="{9382CA0C-5099-6445-A0BC-3D2B1D1C1DE3}" dt="2024-04-09T23:01:52.231" v="746" actId="478"/>
          <ac:spMkLst>
            <pc:docMk/>
            <pc:sldMk cId="831826524" sldId="260"/>
            <ac:spMk id="3" creationId="{D8247AE7-6C92-28F6-AA10-C25238751FBD}"/>
          </ac:spMkLst>
        </pc:spChg>
        <pc:spChg chg="add del mod">
          <ac:chgData name="Ioanna Karantaidou" userId="736791be-c885-46f9-a1c1-54daf26943fd" providerId="ADAL" clId="{9382CA0C-5099-6445-A0BC-3D2B1D1C1DE3}" dt="2024-04-10T15:18:45.484" v="827" actId="478"/>
          <ac:spMkLst>
            <pc:docMk/>
            <pc:sldMk cId="831826524" sldId="260"/>
            <ac:spMk id="4" creationId="{204F3DDF-AE86-426F-6A19-D4FBFD0318BA}"/>
          </ac:spMkLst>
        </pc:spChg>
        <pc:spChg chg="mod">
          <ac:chgData name="Ioanna Karantaidou" userId="736791be-c885-46f9-a1c1-54daf26943fd" providerId="ADAL" clId="{9382CA0C-5099-6445-A0BC-3D2B1D1C1DE3}" dt="2024-04-13T00:06:05.049" v="4758" actId="20577"/>
          <ac:spMkLst>
            <pc:docMk/>
            <pc:sldMk cId="831826524" sldId="260"/>
            <ac:spMk id="5" creationId="{098812B3-00C1-7932-4318-029A8F776190}"/>
          </ac:spMkLst>
        </pc:spChg>
        <pc:spChg chg="add del mod">
          <ac:chgData name="Ioanna Karantaidou" userId="736791be-c885-46f9-a1c1-54daf26943fd" providerId="ADAL" clId="{9382CA0C-5099-6445-A0BC-3D2B1D1C1DE3}" dt="2024-04-10T15:19:04.062" v="837" actId="478"/>
          <ac:spMkLst>
            <pc:docMk/>
            <pc:sldMk cId="831826524" sldId="260"/>
            <ac:spMk id="5" creationId="{9885D268-A8D5-7F14-3AAE-A81EA43C42FA}"/>
          </ac:spMkLst>
        </pc:spChg>
        <pc:spChg chg="add del mod">
          <ac:chgData name="Ioanna Karantaidou" userId="736791be-c885-46f9-a1c1-54daf26943fd" providerId="ADAL" clId="{9382CA0C-5099-6445-A0BC-3D2B1D1C1DE3}" dt="2024-04-10T15:19:33.929" v="846" actId="478"/>
          <ac:spMkLst>
            <pc:docMk/>
            <pc:sldMk cId="831826524" sldId="260"/>
            <ac:spMk id="6" creationId="{3EB4AF13-148A-781B-7263-141DE5CC026A}"/>
          </ac:spMkLst>
        </pc:spChg>
        <pc:spChg chg="add del mod">
          <ac:chgData name="Ioanna Karantaidou" userId="736791be-c885-46f9-a1c1-54daf26943fd" providerId="ADAL" clId="{9382CA0C-5099-6445-A0BC-3D2B1D1C1DE3}" dt="2024-04-10T15:19:09.281" v="839" actId="478"/>
          <ac:spMkLst>
            <pc:docMk/>
            <pc:sldMk cId="831826524" sldId="260"/>
            <ac:spMk id="7" creationId="{566442BC-B758-C4AE-D4F7-3F57F7732A7B}"/>
          </ac:spMkLst>
        </pc:spChg>
        <pc:spChg chg="add mod">
          <ac:chgData name="Ioanna Karantaidou" userId="736791be-c885-46f9-a1c1-54daf26943fd" providerId="ADAL" clId="{9382CA0C-5099-6445-A0BC-3D2B1D1C1DE3}" dt="2024-04-10T20:37:08.445" v="1669" actId="113"/>
          <ac:spMkLst>
            <pc:docMk/>
            <pc:sldMk cId="831826524" sldId="260"/>
            <ac:spMk id="8" creationId="{84139B9D-B5ED-6C47-BF8D-CA5A523191E1}"/>
          </ac:spMkLst>
        </pc:spChg>
        <pc:spChg chg="add mod">
          <ac:chgData name="Ioanna Karantaidou" userId="736791be-c885-46f9-a1c1-54daf26943fd" providerId="ADAL" clId="{9382CA0C-5099-6445-A0BC-3D2B1D1C1DE3}" dt="2024-04-10T22:07:38.557" v="2189" actId="113"/>
          <ac:spMkLst>
            <pc:docMk/>
            <pc:sldMk cId="831826524" sldId="260"/>
            <ac:spMk id="9" creationId="{69E6AB64-B6B3-80B7-FA7B-86DAD43F8841}"/>
          </ac:spMkLst>
        </pc:spChg>
        <pc:spChg chg="add mod">
          <ac:chgData name="Ioanna Karantaidou" userId="736791be-c885-46f9-a1c1-54daf26943fd" providerId="ADAL" clId="{9382CA0C-5099-6445-A0BC-3D2B1D1C1DE3}" dt="2024-04-10T15:50:43.847" v="1130" actId="20577"/>
          <ac:spMkLst>
            <pc:docMk/>
            <pc:sldMk cId="831826524" sldId="260"/>
            <ac:spMk id="10" creationId="{00B3D1BF-9E61-4E35-F471-C1279ED837C8}"/>
          </ac:spMkLst>
        </pc:spChg>
        <pc:spChg chg="add mod">
          <ac:chgData name="Ioanna Karantaidou" userId="736791be-c885-46f9-a1c1-54daf26943fd" providerId="ADAL" clId="{9382CA0C-5099-6445-A0BC-3D2B1D1C1DE3}" dt="2024-04-14T00:02:52.426" v="5605" actId="113"/>
          <ac:spMkLst>
            <pc:docMk/>
            <pc:sldMk cId="831826524" sldId="260"/>
            <ac:spMk id="14" creationId="{27F21C34-0231-D661-672F-B23700073F59}"/>
          </ac:spMkLst>
        </pc:spChg>
        <pc:picChg chg="add mod">
          <ac:chgData name="Ioanna Karantaidou" userId="736791be-c885-46f9-a1c1-54daf26943fd" providerId="ADAL" clId="{9382CA0C-5099-6445-A0BC-3D2B1D1C1DE3}" dt="2024-04-10T15:37:10.389" v="940" actId="1076"/>
          <ac:picMkLst>
            <pc:docMk/>
            <pc:sldMk cId="831826524" sldId="260"/>
            <ac:picMk id="11" creationId="{D4852119-CD95-EBB1-79D9-E7541E342442}"/>
          </ac:picMkLst>
        </pc:picChg>
        <pc:picChg chg="add mod">
          <ac:chgData name="Ioanna Karantaidou" userId="736791be-c885-46f9-a1c1-54daf26943fd" providerId="ADAL" clId="{9382CA0C-5099-6445-A0BC-3D2B1D1C1DE3}" dt="2024-04-10T15:48:44.444" v="1068" actId="1036"/>
          <ac:picMkLst>
            <pc:docMk/>
            <pc:sldMk cId="831826524" sldId="260"/>
            <ac:picMk id="12" creationId="{DA7189B8-069A-CAE7-DF9D-BA204FF54F33}"/>
          </ac:picMkLst>
        </pc:picChg>
        <pc:picChg chg="add mod">
          <ac:chgData name="Ioanna Karantaidou" userId="736791be-c885-46f9-a1c1-54daf26943fd" providerId="ADAL" clId="{9382CA0C-5099-6445-A0BC-3D2B1D1C1DE3}" dt="2024-04-10T15:48:47.698" v="1074" actId="1036"/>
          <ac:picMkLst>
            <pc:docMk/>
            <pc:sldMk cId="831826524" sldId="260"/>
            <ac:picMk id="13" creationId="{D8629538-6A2A-6271-4F75-79AAABB792E4}"/>
          </ac:picMkLst>
        </pc:picChg>
        <pc:picChg chg="add mod">
          <ac:chgData name="Ioanna Karantaidou" userId="736791be-c885-46f9-a1c1-54daf26943fd" providerId="ADAL" clId="{9382CA0C-5099-6445-A0BC-3D2B1D1C1DE3}" dt="2024-04-10T15:50:53.715" v="1132" actId="1076"/>
          <ac:picMkLst>
            <pc:docMk/>
            <pc:sldMk cId="831826524" sldId="260"/>
            <ac:picMk id="15" creationId="{935F8D82-337E-24C4-F989-E38905C2B216}"/>
          </ac:picMkLst>
        </pc:picChg>
      </pc:sldChg>
      <pc:sldChg chg="del">
        <pc:chgData name="Ioanna Karantaidou" userId="736791be-c885-46f9-a1c1-54daf26943fd" providerId="ADAL" clId="{9382CA0C-5099-6445-A0BC-3D2B1D1C1DE3}" dt="2024-04-10T20:53:02.703" v="1672" actId="2696"/>
        <pc:sldMkLst>
          <pc:docMk/>
          <pc:sldMk cId="3793990403" sldId="261"/>
        </pc:sldMkLst>
      </pc:sldChg>
      <pc:sldChg chg="addSp delSp modSp del mod">
        <pc:chgData name="Ioanna Karantaidou" userId="736791be-c885-46f9-a1c1-54daf26943fd" providerId="ADAL" clId="{9382CA0C-5099-6445-A0BC-3D2B1D1C1DE3}" dt="2024-04-10T22:28:43.450" v="2572" actId="2696"/>
        <pc:sldMkLst>
          <pc:docMk/>
          <pc:sldMk cId="1787391676" sldId="262"/>
        </pc:sldMkLst>
        <pc:spChg chg="mod">
          <ac:chgData name="Ioanna Karantaidou" userId="736791be-c885-46f9-a1c1-54daf26943fd" providerId="ADAL" clId="{9382CA0C-5099-6445-A0BC-3D2B1D1C1DE3}" dt="2024-04-10T21:14:20.225" v="1884" actId="20577"/>
          <ac:spMkLst>
            <pc:docMk/>
            <pc:sldMk cId="1787391676" sldId="262"/>
            <ac:spMk id="2" creationId="{7BD01DEC-FBA0-3B6A-6B70-3F4F59F47323}"/>
          </ac:spMkLst>
        </pc:spChg>
        <pc:spChg chg="del">
          <ac:chgData name="Ioanna Karantaidou" userId="736791be-c885-46f9-a1c1-54daf26943fd" providerId="ADAL" clId="{9382CA0C-5099-6445-A0BC-3D2B1D1C1DE3}" dt="2024-04-10T21:05:33.747" v="1798" actId="478"/>
          <ac:spMkLst>
            <pc:docMk/>
            <pc:sldMk cId="1787391676" sldId="262"/>
            <ac:spMk id="3" creationId="{2A28ABC7-3272-4477-2075-809923E73308}"/>
          </ac:spMkLst>
        </pc:spChg>
        <pc:spChg chg="add mod">
          <ac:chgData name="Ioanna Karantaidou" userId="736791be-c885-46f9-a1c1-54daf26943fd" providerId="ADAL" clId="{9382CA0C-5099-6445-A0BC-3D2B1D1C1DE3}" dt="2024-04-10T21:06:29.399" v="1855" actId="1035"/>
          <ac:spMkLst>
            <pc:docMk/>
            <pc:sldMk cId="1787391676" sldId="262"/>
            <ac:spMk id="4" creationId="{1C1677F5-5BDB-B1B2-11FE-C85B176D48EA}"/>
          </ac:spMkLst>
        </pc:spChg>
        <pc:spChg chg="add del mod">
          <ac:chgData name="Ioanna Karantaidou" userId="736791be-c885-46f9-a1c1-54daf26943fd" providerId="ADAL" clId="{9382CA0C-5099-6445-A0BC-3D2B1D1C1DE3}" dt="2024-04-10T22:03:19.593" v="2083" actId="478"/>
          <ac:spMkLst>
            <pc:docMk/>
            <pc:sldMk cId="1787391676" sldId="262"/>
            <ac:spMk id="5" creationId="{02C952AF-00B2-F57B-CBC9-2D5BBC7FDBDF}"/>
          </ac:spMkLst>
        </pc:spChg>
        <pc:spChg chg="add mod">
          <ac:chgData name="Ioanna Karantaidou" userId="736791be-c885-46f9-a1c1-54daf26943fd" providerId="ADAL" clId="{9382CA0C-5099-6445-A0BC-3D2B1D1C1DE3}" dt="2024-04-10T21:06:29.399" v="1855" actId="1035"/>
          <ac:spMkLst>
            <pc:docMk/>
            <pc:sldMk cId="1787391676" sldId="262"/>
            <ac:spMk id="6" creationId="{5182C8B7-446E-3C09-4AC0-FD09A1095CC4}"/>
          </ac:spMkLst>
        </pc:spChg>
        <pc:spChg chg="add mod">
          <ac:chgData name="Ioanna Karantaidou" userId="736791be-c885-46f9-a1c1-54daf26943fd" providerId="ADAL" clId="{9382CA0C-5099-6445-A0BC-3D2B1D1C1DE3}" dt="2024-04-10T22:05:31.381" v="2185" actId="1035"/>
          <ac:spMkLst>
            <pc:docMk/>
            <pc:sldMk cId="1787391676" sldId="262"/>
            <ac:spMk id="8" creationId="{49CF18C2-7D9C-4735-921A-E70484686047}"/>
          </ac:spMkLst>
        </pc:spChg>
        <pc:spChg chg="add mod">
          <ac:chgData name="Ioanna Karantaidou" userId="736791be-c885-46f9-a1c1-54daf26943fd" providerId="ADAL" clId="{9382CA0C-5099-6445-A0BC-3D2B1D1C1DE3}" dt="2024-04-10T22:05:31.381" v="2185" actId="1035"/>
          <ac:spMkLst>
            <pc:docMk/>
            <pc:sldMk cId="1787391676" sldId="262"/>
            <ac:spMk id="9" creationId="{14D4324A-68A9-74D6-1F89-EFC2C15A871E}"/>
          </ac:spMkLst>
        </pc:spChg>
        <pc:spChg chg="add mod">
          <ac:chgData name="Ioanna Karantaidou" userId="736791be-c885-46f9-a1c1-54daf26943fd" providerId="ADAL" clId="{9382CA0C-5099-6445-A0BC-3D2B1D1C1DE3}" dt="2024-04-10T22:05:31.381" v="2185" actId="1035"/>
          <ac:spMkLst>
            <pc:docMk/>
            <pc:sldMk cId="1787391676" sldId="262"/>
            <ac:spMk id="10" creationId="{C41A3361-6B68-A374-04A0-CB385421CA4D}"/>
          </ac:spMkLst>
        </pc:spChg>
        <pc:spChg chg="add mod">
          <ac:chgData name="Ioanna Karantaidou" userId="736791be-c885-46f9-a1c1-54daf26943fd" providerId="ADAL" clId="{9382CA0C-5099-6445-A0BC-3D2B1D1C1DE3}" dt="2024-04-10T22:05:31.381" v="2185" actId="1035"/>
          <ac:spMkLst>
            <pc:docMk/>
            <pc:sldMk cId="1787391676" sldId="262"/>
            <ac:spMk id="11" creationId="{166A72BB-007D-2127-895B-27A9F1964C40}"/>
          </ac:spMkLst>
        </pc:spChg>
        <pc:spChg chg="add mod">
          <ac:chgData name="Ioanna Karantaidou" userId="736791be-c885-46f9-a1c1-54daf26943fd" providerId="ADAL" clId="{9382CA0C-5099-6445-A0BC-3D2B1D1C1DE3}" dt="2024-04-10T22:05:31.381" v="2185" actId="1035"/>
          <ac:spMkLst>
            <pc:docMk/>
            <pc:sldMk cId="1787391676" sldId="262"/>
            <ac:spMk id="12" creationId="{28032C02-F0BD-4B58-66DA-3C1E47632C7A}"/>
          </ac:spMkLst>
        </pc:spChg>
        <pc:picChg chg="add mod">
          <ac:chgData name="Ioanna Karantaidou" userId="736791be-c885-46f9-a1c1-54daf26943fd" providerId="ADAL" clId="{9382CA0C-5099-6445-A0BC-3D2B1D1C1DE3}" dt="2024-04-10T21:06:29.399" v="1855" actId="1035"/>
          <ac:picMkLst>
            <pc:docMk/>
            <pc:sldMk cId="1787391676" sldId="262"/>
            <ac:picMk id="7" creationId="{C7F0B9CB-CDC0-4E85-E701-26A59C1AB592}"/>
          </ac:picMkLst>
        </pc:picChg>
      </pc:sldChg>
      <pc:sldChg chg="del">
        <pc:chgData name="Ioanna Karantaidou" userId="736791be-c885-46f9-a1c1-54daf26943fd" providerId="ADAL" clId="{9382CA0C-5099-6445-A0BC-3D2B1D1C1DE3}" dt="2024-04-10T22:06:31.589" v="2187" actId="2696"/>
        <pc:sldMkLst>
          <pc:docMk/>
          <pc:sldMk cId="1850690357" sldId="263"/>
        </pc:sldMkLst>
      </pc:sldChg>
      <pc:sldChg chg="del">
        <pc:chgData name="Ioanna Karantaidou" userId="736791be-c885-46f9-a1c1-54daf26943fd" providerId="ADAL" clId="{9382CA0C-5099-6445-A0BC-3D2B1D1C1DE3}" dt="2024-04-10T22:06:34.083" v="2188" actId="2696"/>
        <pc:sldMkLst>
          <pc:docMk/>
          <pc:sldMk cId="251491917" sldId="264"/>
        </pc:sldMkLst>
      </pc:sldChg>
      <pc:sldChg chg="del">
        <pc:chgData name="Ioanna Karantaidou" userId="736791be-c885-46f9-a1c1-54daf26943fd" providerId="ADAL" clId="{9382CA0C-5099-6445-A0BC-3D2B1D1C1DE3}" dt="2024-04-10T22:06:29.310" v="2186" actId="2696"/>
        <pc:sldMkLst>
          <pc:docMk/>
          <pc:sldMk cId="1423651986" sldId="265"/>
        </pc:sldMkLst>
      </pc:sldChg>
      <pc:sldChg chg="addSp delSp modSp del mod modAnim">
        <pc:chgData name="Ioanna Karantaidou" userId="736791be-c885-46f9-a1c1-54daf26943fd" providerId="ADAL" clId="{9382CA0C-5099-6445-A0BC-3D2B1D1C1DE3}" dt="2024-04-09T01:11:14.401" v="403" actId="2696"/>
        <pc:sldMkLst>
          <pc:docMk/>
          <pc:sldMk cId="3222152261" sldId="266"/>
        </pc:sldMkLst>
        <pc:spChg chg="add mod">
          <ac:chgData name="Ioanna Karantaidou" userId="736791be-c885-46f9-a1c1-54daf26943fd" providerId="ADAL" clId="{9382CA0C-5099-6445-A0BC-3D2B1D1C1DE3}" dt="2024-04-09T01:07:46.023" v="379" actId="20577"/>
          <ac:spMkLst>
            <pc:docMk/>
            <pc:sldMk cId="3222152261" sldId="266"/>
            <ac:spMk id="3" creationId="{508F52E1-E51F-7FF5-C2CB-CC6588081B39}"/>
          </ac:spMkLst>
        </pc:spChg>
        <pc:spChg chg="del">
          <ac:chgData name="Ioanna Karantaidou" userId="736791be-c885-46f9-a1c1-54daf26943fd" providerId="ADAL" clId="{9382CA0C-5099-6445-A0BC-3D2B1D1C1DE3}" dt="2024-04-08T20:44:32.963" v="334" actId="478"/>
          <ac:spMkLst>
            <pc:docMk/>
            <pc:sldMk cId="3222152261" sldId="266"/>
            <ac:spMk id="3" creationId="{95DC3B2E-0D1F-A7DD-F089-5CF7B7703FED}"/>
          </ac:spMkLst>
        </pc:spChg>
        <pc:spChg chg="add mod">
          <ac:chgData name="Ioanna Karantaidou" userId="736791be-c885-46f9-a1c1-54daf26943fd" providerId="ADAL" clId="{9382CA0C-5099-6445-A0BC-3D2B1D1C1DE3}" dt="2024-04-08T20:44:33.776" v="335"/>
          <ac:spMkLst>
            <pc:docMk/>
            <pc:sldMk cId="3222152261" sldId="266"/>
            <ac:spMk id="4" creationId="{6F00968F-20ED-857F-3B01-7EAD069CFBDA}"/>
          </ac:spMkLst>
        </pc:spChg>
        <pc:spChg chg="add mod">
          <ac:chgData name="Ioanna Karantaidou" userId="736791be-c885-46f9-a1c1-54daf26943fd" providerId="ADAL" clId="{9382CA0C-5099-6445-A0BC-3D2B1D1C1DE3}" dt="2024-04-09T01:06:57.127" v="373" actId="14100"/>
          <ac:spMkLst>
            <pc:docMk/>
            <pc:sldMk cId="3222152261" sldId="266"/>
            <ac:spMk id="5" creationId="{B9C0ED64-2A97-6B9D-DF92-7CC05C6F729E}"/>
          </ac:spMkLst>
        </pc:spChg>
        <pc:spChg chg="add mod">
          <ac:chgData name="Ioanna Karantaidou" userId="736791be-c885-46f9-a1c1-54daf26943fd" providerId="ADAL" clId="{9382CA0C-5099-6445-A0BC-3D2B1D1C1DE3}" dt="2024-04-08T20:44:33.776" v="335"/>
          <ac:spMkLst>
            <pc:docMk/>
            <pc:sldMk cId="3222152261" sldId="266"/>
            <ac:spMk id="6" creationId="{732B9E11-4624-7D28-AF48-FC53E64F27B6}"/>
          </ac:spMkLst>
        </pc:spChg>
        <pc:spChg chg="add mod">
          <ac:chgData name="Ioanna Karantaidou" userId="736791be-c885-46f9-a1c1-54daf26943fd" providerId="ADAL" clId="{9382CA0C-5099-6445-A0BC-3D2B1D1C1DE3}" dt="2024-04-09T01:06:47.426" v="372" actId="1076"/>
          <ac:spMkLst>
            <pc:docMk/>
            <pc:sldMk cId="3222152261" sldId="266"/>
            <ac:spMk id="7" creationId="{0BBFB8FD-C9DB-4F59-2620-71964F188526}"/>
          </ac:spMkLst>
        </pc:spChg>
        <pc:spChg chg="add mod">
          <ac:chgData name="Ioanna Karantaidou" userId="736791be-c885-46f9-a1c1-54daf26943fd" providerId="ADAL" clId="{9382CA0C-5099-6445-A0BC-3D2B1D1C1DE3}" dt="2024-04-08T20:44:33.776" v="335"/>
          <ac:spMkLst>
            <pc:docMk/>
            <pc:sldMk cId="3222152261" sldId="266"/>
            <ac:spMk id="8" creationId="{8B090499-429C-780E-2895-D46C8907ED5D}"/>
          </ac:spMkLst>
        </pc:spChg>
      </pc:sldChg>
      <pc:sldChg chg="addSp delSp modSp new del mod ord modAnim modShow modNotesTx">
        <pc:chgData name="Ioanna Karantaidou" userId="736791be-c885-46f9-a1c1-54daf26943fd" providerId="ADAL" clId="{9382CA0C-5099-6445-A0BC-3D2B1D1C1DE3}" dt="2024-04-13T17:16:47.015" v="5601" actId="2696"/>
        <pc:sldMkLst>
          <pc:docMk/>
          <pc:sldMk cId="1608061402" sldId="267"/>
        </pc:sldMkLst>
        <pc:spChg chg="mod">
          <ac:chgData name="Ioanna Karantaidou" userId="736791be-c885-46f9-a1c1-54daf26943fd" providerId="ADAL" clId="{9382CA0C-5099-6445-A0BC-3D2B1D1C1DE3}" dt="2024-04-12T18:26:24.290" v="3356" actId="20577"/>
          <ac:spMkLst>
            <pc:docMk/>
            <pc:sldMk cId="1608061402" sldId="267"/>
            <ac:spMk id="2" creationId="{641EBE9F-8AC4-F374-13BA-9CCE2FC9E4B4}"/>
          </ac:spMkLst>
        </pc:spChg>
        <pc:spChg chg="del">
          <ac:chgData name="Ioanna Karantaidou" userId="736791be-c885-46f9-a1c1-54daf26943fd" providerId="ADAL" clId="{9382CA0C-5099-6445-A0BC-3D2B1D1C1DE3}" dt="2024-04-10T15:51:27.758" v="1188" actId="478"/>
          <ac:spMkLst>
            <pc:docMk/>
            <pc:sldMk cId="1608061402" sldId="267"/>
            <ac:spMk id="3" creationId="{1E321980-6763-5B84-3FE7-8DEC32D7656E}"/>
          </ac:spMkLst>
        </pc:spChg>
        <pc:spChg chg="add del mod">
          <ac:chgData name="Ioanna Karantaidou" userId="736791be-c885-46f9-a1c1-54daf26943fd" providerId="ADAL" clId="{9382CA0C-5099-6445-A0BC-3D2B1D1C1DE3}" dt="2024-04-12T18:26:51.175" v="3362" actId="478"/>
          <ac:spMkLst>
            <pc:docMk/>
            <pc:sldMk cId="1608061402" sldId="267"/>
            <ac:spMk id="4" creationId="{0C868981-7E77-61DE-C4EA-53DDD23CAE70}"/>
          </ac:spMkLst>
        </pc:spChg>
        <pc:spChg chg="add del mod">
          <ac:chgData name="Ioanna Karantaidou" userId="736791be-c885-46f9-a1c1-54daf26943fd" providerId="ADAL" clId="{9382CA0C-5099-6445-A0BC-3D2B1D1C1DE3}" dt="2024-04-10T23:49:42.773" v="2671" actId="478"/>
          <ac:spMkLst>
            <pc:docMk/>
            <pc:sldMk cId="1608061402" sldId="267"/>
            <ac:spMk id="4" creationId="{0CC475C9-E96D-2B7C-0297-4BB8D4813B28}"/>
          </ac:spMkLst>
        </pc:spChg>
        <pc:spChg chg="add mod">
          <ac:chgData name="Ioanna Karantaidou" userId="736791be-c885-46f9-a1c1-54daf26943fd" providerId="ADAL" clId="{9382CA0C-5099-6445-A0BC-3D2B1D1C1DE3}" dt="2024-04-13T00:18:49.285" v="5367" actId="20577"/>
          <ac:spMkLst>
            <pc:docMk/>
            <pc:sldMk cId="1608061402" sldId="267"/>
            <ac:spMk id="4" creationId="{A53EDC54-4D1C-4130-750E-9E02C72357E8}"/>
          </ac:spMkLst>
        </pc:spChg>
        <pc:spChg chg="add del mod">
          <ac:chgData name="Ioanna Karantaidou" userId="736791be-c885-46f9-a1c1-54daf26943fd" providerId="ADAL" clId="{9382CA0C-5099-6445-A0BC-3D2B1D1C1DE3}" dt="2024-04-13T00:17:57.155" v="5348" actId="478"/>
          <ac:spMkLst>
            <pc:docMk/>
            <pc:sldMk cId="1608061402" sldId="267"/>
            <ac:spMk id="5" creationId="{5684A1A7-A7F9-4125-ED83-C4A033B49D78}"/>
          </ac:spMkLst>
        </pc:spChg>
        <pc:spChg chg="add del mod">
          <ac:chgData name="Ioanna Karantaidou" userId="736791be-c885-46f9-a1c1-54daf26943fd" providerId="ADAL" clId="{9382CA0C-5099-6445-A0BC-3D2B1D1C1DE3}" dt="2024-04-12T18:29:35.983" v="3379" actId="478"/>
          <ac:spMkLst>
            <pc:docMk/>
            <pc:sldMk cId="1608061402" sldId="267"/>
            <ac:spMk id="5" creationId="{71D180BE-1D5D-1484-6F3F-DA97B7F3196C}"/>
          </ac:spMkLst>
        </pc:spChg>
        <pc:spChg chg="add mod">
          <ac:chgData name="Ioanna Karantaidou" userId="736791be-c885-46f9-a1c1-54daf26943fd" providerId="ADAL" clId="{9382CA0C-5099-6445-A0BC-3D2B1D1C1DE3}" dt="2024-04-13T00:18:33.851" v="5357" actId="1076"/>
          <ac:spMkLst>
            <pc:docMk/>
            <pc:sldMk cId="1608061402" sldId="267"/>
            <ac:spMk id="6" creationId="{9F615F80-3A1B-6153-5EA4-183903FCCC31}"/>
          </ac:spMkLst>
        </pc:spChg>
        <pc:spChg chg="add del mod">
          <ac:chgData name="Ioanna Karantaidou" userId="736791be-c885-46f9-a1c1-54daf26943fd" providerId="ADAL" clId="{9382CA0C-5099-6445-A0BC-3D2B1D1C1DE3}" dt="2024-04-12T18:29:35.983" v="3379" actId="478"/>
          <ac:spMkLst>
            <pc:docMk/>
            <pc:sldMk cId="1608061402" sldId="267"/>
            <ac:spMk id="6" creationId="{DF4F1664-A0BB-07D0-6D21-D8E201EBD17D}"/>
          </ac:spMkLst>
        </pc:spChg>
        <pc:spChg chg="add del mod">
          <ac:chgData name="Ioanna Karantaidou" userId="736791be-c885-46f9-a1c1-54daf26943fd" providerId="ADAL" clId="{9382CA0C-5099-6445-A0BC-3D2B1D1C1DE3}" dt="2024-04-10T23:50:15.962" v="2674" actId="478"/>
          <ac:spMkLst>
            <pc:docMk/>
            <pc:sldMk cId="1608061402" sldId="267"/>
            <ac:spMk id="7" creationId="{7A65F721-3DED-1355-4CEC-8C2BE25329B9}"/>
          </ac:spMkLst>
        </pc:spChg>
        <pc:spChg chg="add del mod">
          <ac:chgData name="Ioanna Karantaidou" userId="736791be-c885-46f9-a1c1-54daf26943fd" providerId="ADAL" clId="{9382CA0C-5099-6445-A0BC-3D2B1D1C1DE3}" dt="2024-04-12T18:26:37.597" v="3360" actId="478"/>
          <ac:spMkLst>
            <pc:docMk/>
            <pc:sldMk cId="1608061402" sldId="267"/>
            <ac:spMk id="7" creationId="{97C84E18-3A31-1EC2-BE22-30A6E1AE1FD8}"/>
          </ac:spMkLst>
        </pc:spChg>
        <pc:spChg chg="add del mod">
          <ac:chgData name="Ioanna Karantaidou" userId="736791be-c885-46f9-a1c1-54daf26943fd" providerId="ADAL" clId="{9382CA0C-5099-6445-A0BC-3D2B1D1C1DE3}" dt="2024-04-13T00:18:19.834" v="5354" actId="478"/>
          <ac:spMkLst>
            <pc:docMk/>
            <pc:sldMk cId="1608061402" sldId="267"/>
            <ac:spMk id="7" creationId="{BDE89179-BF5D-9AF8-B007-D82088CBDD0E}"/>
          </ac:spMkLst>
        </pc:spChg>
        <pc:spChg chg="add del mod">
          <ac:chgData name="Ioanna Karantaidou" userId="736791be-c885-46f9-a1c1-54daf26943fd" providerId="ADAL" clId="{9382CA0C-5099-6445-A0BC-3D2B1D1C1DE3}" dt="2024-04-12T18:26:48.712" v="3361" actId="478"/>
          <ac:spMkLst>
            <pc:docMk/>
            <pc:sldMk cId="1608061402" sldId="267"/>
            <ac:spMk id="8" creationId="{5C6C5A8D-ECA4-1E88-ED0D-AA00B470FA39}"/>
          </ac:spMkLst>
        </pc:spChg>
        <pc:spChg chg="add del mod">
          <ac:chgData name="Ioanna Karantaidou" userId="736791be-c885-46f9-a1c1-54daf26943fd" providerId="ADAL" clId="{9382CA0C-5099-6445-A0BC-3D2B1D1C1DE3}" dt="2024-04-12T18:26:34.897" v="3359" actId="478"/>
          <ac:spMkLst>
            <pc:docMk/>
            <pc:sldMk cId="1608061402" sldId="267"/>
            <ac:spMk id="9" creationId="{C89BF1CB-9CD9-0C6C-49D3-3DBF0339EA1B}"/>
          </ac:spMkLst>
        </pc:spChg>
        <pc:spChg chg="add del mod">
          <ac:chgData name="Ioanna Karantaidou" userId="736791be-c885-46f9-a1c1-54daf26943fd" providerId="ADAL" clId="{9382CA0C-5099-6445-A0BC-3D2B1D1C1DE3}" dt="2024-04-12T18:26:32.125" v="3358" actId="478"/>
          <ac:spMkLst>
            <pc:docMk/>
            <pc:sldMk cId="1608061402" sldId="267"/>
            <ac:spMk id="10" creationId="{00FDAA92-3E2B-FB80-6454-6EA582B51CE6}"/>
          </ac:spMkLst>
        </pc:spChg>
        <pc:spChg chg="add del mod">
          <ac:chgData name="Ioanna Karantaidou" userId="736791be-c885-46f9-a1c1-54daf26943fd" providerId="ADAL" clId="{9382CA0C-5099-6445-A0BC-3D2B1D1C1DE3}" dt="2024-04-12T18:26:29.396" v="3357" actId="478"/>
          <ac:spMkLst>
            <pc:docMk/>
            <pc:sldMk cId="1608061402" sldId="267"/>
            <ac:spMk id="11" creationId="{D0EBE09F-C6BE-D7F4-1B3D-47E62499D056}"/>
          </ac:spMkLst>
        </pc:spChg>
        <pc:spChg chg="add mod">
          <ac:chgData name="Ioanna Karantaidou" userId="736791be-c885-46f9-a1c1-54daf26943fd" providerId="ADAL" clId="{9382CA0C-5099-6445-A0BC-3D2B1D1C1DE3}" dt="2024-04-13T00:17:08.198" v="5294" actId="1037"/>
          <ac:spMkLst>
            <pc:docMk/>
            <pc:sldMk cId="1608061402" sldId="267"/>
            <ac:spMk id="12" creationId="{2D3CFCB9-FD82-7EFF-324D-4FFDB1ECC2FE}"/>
          </ac:spMkLst>
        </pc:spChg>
        <pc:spChg chg="add mod">
          <ac:chgData name="Ioanna Karantaidou" userId="736791be-c885-46f9-a1c1-54daf26943fd" providerId="ADAL" clId="{9382CA0C-5099-6445-A0BC-3D2B1D1C1DE3}" dt="2024-04-13T00:17:08.198" v="5294" actId="1037"/>
          <ac:spMkLst>
            <pc:docMk/>
            <pc:sldMk cId="1608061402" sldId="267"/>
            <ac:spMk id="13" creationId="{3BBA1145-2C02-4B6E-29DD-5B828ECDFA0E}"/>
          </ac:spMkLst>
        </pc:spChg>
        <pc:spChg chg="add del mod">
          <ac:chgData name="Ioanna Karantaidou" userId="736791be-c885-46f9-a1c1-54daf26943fd" providerId="ADAL" clId="{9382CA0C-5099-6445-A0BC-3D2B1D1C1DE3}" dt="2024-04-12T18:30:02.250" v="3382" actId="478"/>
          <ac:spMkLst>
            <pc:docMk/>
            <pc:sldMk cId="1608061402" sldId="267"/>
            <ac:spMk id="14" creationId="{5214B854-1978-9074-4767-B88180BB24A4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15" creationId="{979758DB-3F51-FE3A-A36C-9862CB200EFE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16" creationId="{E5B216A1-584B-927A-E216-A95C8D7A4B66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18" creationId="{B39797BA-6B9A-3F55-93FB-0E8500D1999F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20" creationId="{E34A3697-49B2-FDEA-A7D6-AC3DA5701592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21" creationId="{6B10FE9B-15DB-F3FF-9645-4FA3406E4AAD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22" creationId="{AB6D045A-D2BA-1672-DC01-73DF24F7DCDD}"/>
          </ac:spMkLst>
        </pc:spChg>
        <pc:spChg chg="add mod">
          <ac:chgData name="Ioanna Karantaidou" userId="736791be-c885-46f9-a1c1-54daf26943fd" providerId="ADAL" clId="{9382CA0C-5099-6445-A0BC-3D2B1D1C1DE3}" dt="2024-04-13T00:17:18.732" v="5332" actId="1038"/>
          <ac:spMkLst>
            <pc:docMk/>
            <pc:sldMk cId="1608061402" sldId="267"/>
            <ac:spMk id="23" creationId="{7C9EBC68-D89A-6DE2-39A1-DF5CD2029399}"/>
          </ac:spMkLst>
        </pc:spChg>
        <pc:picChg chg="mod modCrop">
          <ac:chgData name="Ioanna Karantaidou" userId="736791be-c885-46f9-a1c1-54daf26943fd" providerId="ADAL" clId="{9382CA0C-5099-6445-A0BC-3D2B1D1C1DE3}" dt="2024-04-13T00:16:58.813" v="5237" actId="1036"/>
          <ac:picMkLst>
            <pc:docMk/>
            <pc:sldMk cId="1608061402" sldId="267"/>
            <ac:picMk id="3" creationId="{1E3EDA20-69DE-1352-AE39-F884B45AA728}"/>
          </ac:picMkLst>
        </pc:picChg>
      </pc:sldChg>
      <pc:sldChg chg="add del">
        <pc:chgData name="Ioanna Karantaidou" userId="736791be-c885-46f9-a1c1-54daf26943fd" providerId="ADAL" clId="{9382CA0C-5099-6445-A0BC-3D2B1D1C1DE3}" dt="2024-04-11T00:37:19.596" v="2908" actId="2696"/>
        <pc:sldMkLst>
          <pc:docMk/>
          <pc:sldMk cId="3445492941" sldId="270"/>
        </pc:sldMkLst>
      </pc:sldChg>
      <pc:sldChg chg="add del">
        <pc:chgData name="Ioanna Karantaidou" userId="736791be-c885-46f9-a1c1-54daf26943fd" providerId="ADAL" clId="{9382CA0C-5099-6445-A0BC-3D2B1D1C1DE3}" dt="2024-04-11T00:37:11.620" v="2890" actId="2696"/>
        <pc:sldMkLst>
          <pc:docMk/>
          <pc:sldMk cId="3237147126" sldId="366"/>
        </pc:sldMkLst>
      </pc:sldChg>
      <pc:sldChg chg="add del">
        <pc:chgData name="Ioanna Karantaidou" userId="736791be-c885-46f9-a1c1-54daf26943fd" providerId="ADAL" clId="{9382CA0C-5099-6445-A0BC-3D2B1D1C1DE3}" dt="2024-04-11T00:37:14.727" v="2897" actId="2696"/>
        <pc:sldMkLst>
          <pc:docMk/>
          <pc:sldMk cId="959364999" sldId="370"/>
        </pc:sldMkLst>
      </pc:sldChg>
      <pc:sldChg chg="add del">
        <pc:chgData name="Ioanna Karantaidou" userId="736791be-c885-46f9-a1c1-54daf26943fd" providerId="ADAL" clId="{9382CA0C-5099-6445-A0BC-3D2B1D1C1DE3}" dt="2024-04-11T00:37:15.092" v="2898" actId="2696"/>
        <pc:sldMkLst>
          <pc:docMk/>
          <pc:sldMk cId="3750197146" sldId="374"/>
        </pc:sldMkLst>
      </pc:sldChg>
      <pc:sldChg chg="add del">
        <pc:chgData name="Ioanna Karantaidou" userId="736791be-c885-46f9-a1c1-54daf26943fd" providerId="ADAL" clId="{9382CA0C-5099-6445-A0BC-3D2B1D1C1DE3}" dt="2024-04-11T00:37:13.106" v="2893" actId="2696"/>
        <pc:sldMkLst>
          <pc:docMk/>
          <pc:sldMk cId="2456871190" sldId="375"/>
        </pc:sldMkLst>
      </pc:sldChg>
      <pc:sldChg chg="add del">
        <pc:chgData name="Ioanna Karantaidou" userId="736791be-c885-46f9-a1c1-54daf26943fd" providerId="ADAL" clId="{9382CA0C-5099-6445-A0BC-3D2B1D1C1DE3}" dt="2024-04-11T00:37:18.954" v="2907" actId="2696"/>
        <pc:sldMkLst>
          <pc:docMk/>
          <pc:sldMk cId="1883909729" sldId="383"/>
        </pc:sldMkLst>
      </pc:sldChg>
      <pc:sldChg chg="delSp add del setBg delDesignElem">
        <pc:chgData name="Ioanna Karantaidou" userId="736791be-c885-46f9-a1c1-54daf26943fd" providerId="ADAL" clId="{9382CA0C-5099-6445-A0BC-3D2B1D1C1DE3}" dt="2024-04-11T00:37:14.299" v="2896" actId="2696"/>
        <pc:sldMkLst>
          <pc:docMk/>
          <pc:sldMk cId="590972553" sldId="386"/>
        </pc:sldMkLst>
        <pc:spChg chg="del">
          <ac:chgData name="Ioanna Karantaidou" userId="736791be-c885-46f9-a1c1-54daf26943fd" providerId="ADAL" clId="{9382CA0C-5099-6445-A0BC-3D2B1D1C1DE3}" dt="2024-04-08T17:09:28.802" v="4"/>
          <ac:spMkLst>
            <pc:docMk/>
            <pc:sldMk cId="590972553" sldId="386"/>
            <ac:spMk id="12" creationId="{743AA782-23D1-4521-8CAD-47662984AA08}"/>
          </ac:spMkLst>
        </pc:spChg>
        <pc:spChg chg="del">
          <ac:chgData name="Ioanna Karantaidou" userId="736791be-c885-46f9-a1c1-54daf26943fd" providerId="ADAL" clId="{9382CA0C-5099-6445-A0BC-3D2B1D1C1DE3}" dt="2024-04-08T17:09:28.802" v="4"/>
          <ac:spMkLst>
            <pc:docMk/>
            <pc:sldMk cId="590972553" sldId="386"/>
            <ac:spMk id="14" creationId="{71877DBC-BB60-40F0-AC93-2ACDBAAE60CE}"/>
          </ac:spMkLst>
        </pc:spChg>
      </pc:sldChg>
      <pc:sldChg chg="add del">
        <pc:chgData name="Ioanna Karantaidou" userId="736791be-c885-46f9-a1c1-54daf26943fd" providerId="ADAL" clId="{9382CA0C-5099-6445-A0BC-3D2B1D1C1DE3}" dt="2024-04-11T00:37:12.201" v="2891" actId="2696"/>
        <pc:sldMkLst>
          <pc:docMk/>
          <pc:sldMk cId="1766252949" sldId="388"/>
        </pc:sldMkLst>
      </pc:sldChg>
      <pc:sldChg chg="add del">
        <pc:chgData name="Ioanna Karantaidou" userId="736791be-c885-46f9-a1c1-54daf26943fd" providerId="ADAL" clId="{9382CA0C-5099-6445-A0BC-3D2B1D1C1DE3}" dt="2024-04-11T00:37:12.608" v="2892" actId="2696"/>
        <pc:sldMkLst>
          <pc:docMk/>
          <pc:sldMk cId="2800518506" sldId="389"/>
        </pc:sldMkLst>
      </pc:sldChg>
      <pc:sldChg chg="add del setBg">
        <pc:chgData name="Ioanna Karantaidou" userId="736791be-c885-46f9-a1c1-54daf26943fd" providerId="ADAL" clId="{9382CA0C-5099-6445-A0BC-3D2B1D1C1DE3}" dt="2024-04-11T00:37:13.555" v="2894" actId="2696"/>
        <pc:sldMkLst>
          <pc:docMk/>
          <pc:sldMk cId="3898358623" sldId="393"/>
        </pc:sldMkLst>
      </pc:sldChg>
      <pc:sldChg chg="add del setBg">
        <pc:chgData name="Ioanna Karantaidou" userId="736791be-c885-46f9-a1c1-54daf26943fd" providerId="ADAL" clId="{9382CA0C-5099-6445-A0BC-3D2B1D1C1DE3}" dt="2024-04-11T00:37:13.892" v="2895" actId="2696"/>
        <pc:sldMkLst>
          <pc:docMk/>
          <pc:sldMk cId="3272623199" sldId="394"/>
        </pc:sldMkLst>
      </pc:sldChg>
      <pc:sldChg chg="add del">
        <pc:chgData name="Ioanna Karantaidou" userId="736791be-c885-46f9-a1c1-54daf26943fd" providerId="ADAL" clId="{9382CA0C-5099-6445-A0BC-3D2B1D1C1DE3}" dt="2024-04-11T00:37:16.394" v="2901" actId="2696"/>
        <pc:sldMkLst>
          <pc:docMk/>
          <pc:sldMk cId="2012042305" sldId="407"/>
        </pc:sldMkLst>
      </pc:sldChg>
      <pc:sldChg chg="add del">
        <pc:chgData name="Ioanna Karantaidou" userId="736791be-c885-46f9-a1c1-54daf26943fd" providerId="ADAL" clId="{9382CA0C-5099-6445-A0BC-3D2B1D1C1DE3}" dt="2024-04-11T00:37:15.439" v="2899" actId="2696"/>
        <pc:sldMkLst>
          <pc:docMk/>
          <pc:sldMk cId="741722027" sldId="408"/>
        </pc:sldMkLst>
      </pc:sldChg>
      <pc:sldChg chg="add del">
        <pc:chgData name="Ioanna Karantaidou" userId="736791be-c885-46f9-a1c1-54daf26943fd" providerId="ADAL" clId="{9382CA0C-5099-6445-A0BC-3D2B1D1C1DE3}" dt="2024-04-11T00:37:17.574" v="2904" actId="2696"/>
        <pc:sldMkLst>
          <pc:docMk/>
          <pc:sldMk cId="357095661" sldId="409"/>
        </pc:sldMkLst>
      </pc:sldChg>
      <pc:sldChg chg="add del">
        <pc:chgData name="Ioanna Karantaidou" userId="736791be-c885-46f9-a1c1-54daf26943fd" providerId="ADAL" clId="{9382CA0C-5099-6445-A0BC-3D2B1D1C1DE3}" dt="2024-04-11T00:37:16.652" v="2902" actId="2696"/>
        <pc:sldMkLst>
          <pc:docMk/>
          <pc:sldMk cId="705207121" sldId="410"/>
        </pc:sldMkLst>
      </pc:sldChg>
      <pc:sldChg chg="add del">
        <pc:chgData name="Ioanna Karantaidou" userId="736791be-c885-46f9-a1c1-54daf26943fd" providerId="ADAL" clId="{9382CA0C-5099-6445-A0BC-3D2B1D1C1DE3}" dt="2024-04-11T00:37:17.069" v="2903" actId="2696"/>
        <pc:sldMkLst>
          <pc:docMk/>
          <pc:sldMk cId="3512919541" sldId="411"/>
        </pc:sldMkLst>
      </pc:sldChg>
      <pc:sldChg chg="add del">
        <pc:chgData name="Ioanna Karantaidou" userId="736791be-c885-46f9-a1c1-54daf26943fd" providerId="ADAL" clId="{9382CA0C-5099-6445-A0BC-3D2B1D1C1DE3}" dt="2024-04-11T00:37:18.005" v="2905" actId="2696"/>
        <pc:sldMkLst>
          <pc:docMk/>
          <pc:sldMk cId="2986349604" sldId="412"/>
        </pc:sldMkLst>
      </pc:sldChg>
      <pc:sldChg chg="add del">
        <pc:chgData name="Ioanna Karantaidou" userId="736791be-c885-46f9-a1c1-54daf26943fd" providerId="ADAL" clId="{9382CA0C-5099-6445-A0BC-3D2B1D1C1DE3}" dt="2024-04-11T00:37:20.057" v="2909" actId="2696"/>
        <pc:sldMkLst>
          <pc:docMk/>
          <pc:sldMk cId="3172135335" sldId="415"/>
        </pc:sldMkLst>
      </pc:sldChg>
      <pc:sldChg chg="add del">
        <pc:chgData name="Ioanna Karantaidou" userId="736791be-c885-46f9-a1c1-54daf26943fd" providerId="ADAL" clId="{9382CA0C-5099-6445-A0BC-3D2B1D1C1DE3}" dt="2024-04-11T00:37:20.578" v="2910" actId="2696"/>
        <pc:sldMkLst>
          <pc:docMk/>
          <pc:sldMk cId="2441803417" sldId="417"/>
        </pc:sldMkLst>
      </pc:sldChg>
      <pc:sldChg chg="add del">
        <pc:chgData name="Ioanna Karantaidou" userId="736791be-c885-46f9-a1c1-54daf26943fd" providerId="ADAL" clId="{9382CA0C-5099-6445-A0BC-3D2B1D1C1DE3}" dt="2024-04-11T00:37:21.009" v="2911" actId="2696"/>
        <pc:sldMkLst>
          <pc:docMk/>
          <pc:sldMk cId="2878890816" sldId="418"/>
        </pc:sldMkLst>
      </pc:sldChg>
      <pc:sldChg chg="add del">
        <pc:chgData name="Ioanna Karantaidou" userId="736791be-c885-46f9-a1c1-54daf26943fd" providerId="ADAL" clId="{9382CA0C-5099-6445-A0BC-3D2B1D1C1DE3}" dt="2024-04-11T00:37:21.532" v="2912" actId="2696"/>
        <pc:sldMkLst>
          <pc:docMk/>
          <pc:sldMk cId="3833673639" sldId="419"/>
        </pc:sldMkLst>
      </pc:sldChg>
      <pc:sldChg chg="add del">
        <pc:chgData name="Ioanna Karantaidou" userId="736791be-c885-46f9-a1c1-54daf26943fd" providerId="ADAL" clId="{9382CA0C-5099-6445-A0BC-3D2B1D1C1DE3}" dt="2024-04-11T00:37:22.027" v="2913" actId="2696"/>
        <pc:sldMkLst>
          <pc:docMk/>
          <pc:sldMk cId="2612372818" sldId="420"/>
        </pc:sldMkLst>
      </pc:sldChg>
      <pc:sldChg chg="add del">
        <pc:chgData name="Ioanna Karantaidou" userId="736791be-c885-46f9-a1c1-54daf26943fd" providerId="ADAL" clId="{9382CA0C-5099-6445-A0BC-3D2B1D1C1DE3}" dt="2024-04-11T00:37:22.373" v="2914" actId="2696"/>
        <pc:sldMkLst>
          <pc:docMk/>
          <pc:sldMk cId="285132678" sldId="421"/>
        </pc:sldMkLst>
      </pc:sldChg>
      <pc:sldChg chg="add del">
        <pc:chgData name="Ioanna Karantaidou" userId="736791be-c885-46f9-a1c1-54daf26943fd" providerId="ADAL" clId="{9382CA0C-5099-6445-A0BC-3D2B1D1C1DE3}" dt="2024-04-11T00:37:23.256" v="2915" actId="2696"/>
        <pc:sldMkLst>
          <pc:docMk/>
          <pc:sldMk cId="3610012303" sldId="438"/>
        </pc:sldMkLst>
      </pc:sldChg>
      <pc:sldChg chg="add del">
        <pc:chgData name="Ioanna Karantaidou" userId="736791be-c885-46f9-a1c1-54daf26943fd" providerId="ADAL" clId="{9382CA0C-5099-6445-A0BC-3D2B1D1C1DE3}" dt="2024-04-11T00:37:15.862" v="2900" actId="2696"/>
        <pc:sldMkLst>
          <pc:docMk/>
          <pc:sldMk cId="3609455309" sldId="444"/>
        </pc:sldMkLst>
      </pc:sldChg>
      <pc:sldChg chg="add del">
        <pc:chgData name="Ioanna Karantaidou" userId="736791be-c885-46f9-a1c1-54daf26943fd" providerId="ADAL" clId="{9382CA0C-5099-6445-A0BC-3D2B1D1C1DE3}" dt="2024-04-11T00:37:18.470" v="2906" actId="2696"/>
        <pc:sldMkLst>
          <pc:docMk/>
          <pc:sldMk cId="2478097061" sldId="445"/>
        </pc:sldMkLst>
      </pc:sldChg>
      <pc:sldChg chg="addSp delSp modSp add mod delAnim modAnim modNotesTx">
        <pc:chgData name="Ioanna Karantaidou" userId="736791be-c885-46f9-a1c1-54daf26943fd" providerId="ADAL" clId="{9382CA0C-5099-6445-A0BC-3D2B1D1C1DE3}" dt="2024-04-13T04:36:35.067" v="5426"/>
        <pc:sldMkLst>
          <pc:docMk/>
          <pc:sldMk cId="461030042" sldId="446"/>
        </pc:sldMkLst>
        <pc:spChg chg="mod">
          <ac:chgData name="Ioanna Karantaidou" userId="736791be-c885-46f9-a1c1-54daf26943fd" providerId="ADAL" clId="{9382CA0C-5099-6445-A0BC-3D2B1D1C1DE3}" dt="2024-04-08T20:25:02.897" v="306" actId="20577"/>
          <ac:spMkLst>
            <pc:docMk/>
            <pc:sldMk cId="461030042" sldId="446"/>
            <ac:spMk id="2" creationId="{60B8EE8F-C412-B90F-C051-4D64D57596F6}"/>
          </ac:spMkLst>
        </pc:spChg>
        <pc:spChg chg="add del mod">
          <ac:chgData name="Ioanna Karantaidou" userId="736791be-c885-46f9-a1c1-54daf26943fd" providerId="ADAL" clId="{9382CA0C-5099-6445-A0BC-3D2B1D1C1DE3}" dt="2024-04-08T20:27:04.453" v="326" actId="478"/>
          <ac:spMkLst>
            <pc:docMk/>
            <pc:sldMk cId="461030042" sldId="446"/>
            <ac:spMk id="4" creationId="{CF00402F-AD74-683A-7163-410361916F98}"/>
          </ac:spMkLst>
        </pc:spChg>
        <pc:spChg chg="add mod">
          <ac:chgData name="Ioanna Karantaidou" userId="736791be-c885-46f9-a1c1-54daf26943fd" providerId="ADAL" clId="{9382CA0C-5099-6445-A0BC-3D2B1D1C1DE3}" dt="2024-04-08T20:26:17.079" v="309" actId="1076"/>
          <ac:spMkLst>
            <pc:docMk/>
            <pc:sldMk cId="461030042" sldId="446"/>
            <ac:spMk id="5" creationId="{947E839E-EE29-CA24-C32C-9455658D60AD}"/>
          </ac:spMkLst>
        </pc:spChg>
        <pc:spChg chg="mod">
          <ac:chgData name="Ioanna Karantaidou" userId="736791be-c885-46f9-a1c1-54daf26943fd" providerId="ADAL" clId="{9382CA0C-5099-6445-A0BC-3D2B1D1C1DE3}" dt="2024-04-10T22:25:40.186" v="2549" actId="20577"/>
          <ac:spMkLst>
            <pc:docMk/>
            <pc:sldMk cId="461030042" sldId="446"/>
            <ac:spMk id="12" creationId="{13AB900A-42F1-0022-D8E4-55589D30FDAF}"/>
          </ac:spMkLst>
        </pc:spChg>
        <pc:spChg chg="add mod">
          <ac:chgData name="Ioanna Karantaidou" userId="736791be-c885-46f9-a1c1-54daf26943fd" providerId="ADAL" clId="{9382CA0C-5099-6445-A0BC-3D2B1D1C1DE3}" dt="2024-04-09T21:22:07.880" v="474" actId="1036"/>
          <ac:spMkLst>
            <pc:docMk/>
            <pc:sldMk cId="461030042" sldId="446"/>
            <ac:spMk id="13" creationId="{BF5F979E-85E0-C3A4-A702-5B54CDB48FD5}"/>
          </ac:spMkLst>
        </pc:spChg>
        <pc:spChg chg="mod">
          <ac:chgData name="Ioanna Karantaidou" userId="736791be-c885-46f9-a1c1-54daf26943fd" providerId="ADAL" clId="{9382CA0C-5099-6445-A0BC-3D2B1D1C1DE3}" dt="2024-04-10T22:26:37.378" v="2559" actId="20577"/>
          <ac:spMkLst>
            <pc:docMk/>
            <pc:sldMk cId="461030042" sldId="446"/>
            <ac:spMk id="14" creationId="{09BADEA9-86F0-34E8-C213-D6041339F0F8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16" creationId="{F060E742-2388-3204-5D96-4DEFAFB32E53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17" creationId="{D761343C-3C0F-3DA8-FEC0-FBC9DE33CC11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18" creationId="{0ED63DFF-528B-E2C4-0785-10672A6BD08A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19" creationId="{30273F59-4C26-A31B-C21D-181686307A23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20" creationId="{2F709797-F8F1-B9CC-157D-883F3D43F233}"/>
          </ac:spMkLst>
        </pc:spChg>
        <pc:spChg chg="del">
          <ac:chgData name="Ioanna Karantaidou" userId="736791be-c885-46f9-a1c1-54daf26943fd" providerId="ADAL" clId="{9382CA0C-5099-6445-A0BC-3D2B1D1C1DE3}" dt="2024-04-08T20:27:49.846" v="327" actId="478"/>
          <ac:spMkLst>
            <pc:docMk/>
            <pc:sldMk cId="461030042" sldId="446"/>
            <ac:spMk id="21" creationId="{79E57ACD-891E-5FB2-6341-7BD27BCA9CE9}"/>
          </ac:spMkLst>
        </pc:spChg>
        <pc:spChg chg="mod">
          <ac:chgData name="Ioanna Karantaidou" userId="736791be-c885-46f9-a1c1-54daf26943fd" providerId="ADAL" clId="{9382CA0C-5099-6445-A0BC-3D2B1D1C1DE3}" dt="2024-04-11T01:24:23.443" v="3256" actId="14100"/>
          <ac:spMkLst>
            <pc:docMk/>
            <pc:sldMk cId="461030042" sldId="446"/>
            <ac:spMk id="23" creationId="{0E28E032-3494-4FC3-66E7-3BA56CF0E5E3}"/>
          </ac:spMkLst>
        </pc:spChg>
        <pc:spChg chg="add mod">
          <ac:chgData name="Ioanna Karantaidou" userId="736791be-c885-46f9-a1c1-54daf26943fd" providerId="ADAL" clId="{9382CA0C-5099-6445-A0BC-3D2B1D1C1DE3}" dt="2024-04-08T20:26:49.236" v="317" actId="1076"/>
          <ac:spMkLst>
            <pc:docMk/>
            <pc:sldMk cId="461030042" sldId="446"/>
            <ac:spMk id="25" creationId="{24480A7A-F435-3C3F-EA05-6DBACF482115}"/>
          </ac:spMkLst>
        </pc:spChg>
        <pc:picChg chg="add mod">
          <ac:chgData name="Ioanna Karantaidou" userId="736791be-c885-46f9-a1c1-54daf26943fd" providerId="ADAL" clId="{9382CA0C-5099-6445-A0BC-3D2B1D1C1DE3}" dt="2024-04-08T20:42:45.529" v="331"/>
          <ac:picMkLst>
            <pc:docMk/>
            <pc:sldMk cId="461030042" sldId="446"/>
            <ac:picMk id="3" creationId="{5A4777E5-7DDE-B456-732F-CA2EF0FCF975}"/>
          </ac:picMkLst>
        </pc:picChg>
        <pc:picChg chg="add mod">
          <ac:chgData name="Ioanna Karantaidou" userId="736791be-c885-46f9-a1c1-54daf26943fd" providerId="ADAL" clId="{9382CA0C-5099-6445-A0BC-3D2B1D1C1DE3}" dt="2024-04-09T21:22:07.880" v="474" actId="1036"/>
          <ac:picMkLst>
            <pc:docMk/>
            <pc:sldMk cId="461030042" sldId="446"/>
            <ac:picMk id="24" creationId="{B32DFCCC-7AA2-11AC-6779-45B2B756AA53}"/>
          </ac:picMkLst>
        </pc:picChg>
        <pc:cxnChg chg="add del mod">
          <ac:chgData name="Ioanna Karantaidou" userId="736791be-c885-46f9-a1c1-54daf26943fd" providerId="ADAL" clId="{9382CA0C-5099-6445-A0BC-3D2B1D1C1DE3}" dt="2024-04-08T20:27:04.453" v="326" actId="478"/>
          <ac:cxnSpMkLst>
            <pc:docMk/>
            <pc:sldMk cId="461030042" sldId="446"/>
            <ac:cxnSpMk id="3" creationId="{5E1909EE-67A5-6F4B-56F0-1CF88474F61F}"/>
          </ac:cxnSpMkLst>
        </pc:cxnChg>
        <pc:cxnChg chg="mod">
          <ac:chgData name="Ioanna Karantaidou" userId="736791be-c885-46f9-a1c1-54daf26943fd" providerId="ADAL" clId="{9382CA0C-5099-6445-A0BC-3D2B1D1C1DE3}" dt="2024-04-10T22:26:08.518" v="2554" actId="208"/>
          <ac:cxnSpMkLst>
            <pc:docMk/>
            <pc:sldMk cId="461030042" sldId="446"/>
            <ac:cxnSpMk id="22" creationId="{C2D680BF-2D43-3768-00B1-A1CFAA750E4C}"/>
          </ac:cxnSpMkLst>
        </pc:cxnChg>
      </pc:sldChg>
      <pc:sldChg chg="addSp delSp modSp add mod delAnim modAnim modNotesTx">
        <pc:chgData name="Ioanna Karantaidou" userId="736791be-c885-46f9-a1c1-54daf26943fd" providerId="ADAL" clId="{9382CA0C-5099-6445-A0BC-3D2B1D1C1DE3}" dt="2024-04-13T04:37:08.566" v="5427"/>
        <pc:sldMkLst>
          <pc:docMk/>
          <pc:sldMk cId="2370235573" sldId="447"/>
        </pc:sldMkLst>
        <pc:spChg chg="add del mod">
          <ac:chgData name="Ioanna Karantaidou" userId="736791be-c885-46f9-a1c1-54daf26943fd" providerId="ADAL" clId="{9382CA0C-5099-6445-A0BC-3D2B1D1C1DE3}" dt="2024-04-09T00:47:01.938" v="338" actId="478"/>
          <ac:spMkLst>
            <pc:docMk/>
            <pc:sldMk cId="2370235573" sldId="447"/>
            <ac:spMk id="4" creationId="{D6450F04-01E6-BCE5-74BC-3EF8F4BC676D}"/>
          </ac:spMkLst>
        </pc:spChg>
        <pc:spChg chg="mod">
          <ac:chgData name="Ioanna Karantaidou" userId="736791be-c885-46f9-a1c1-54daf26943fd" providerId="ADAL" clId="{9382CA0C-5099-6445-A0BC-3D2B1D1C1DE3}" dt="2024-04-10T22:26:45.100" v="2561" actId="20577"/>
          <ac:spMkLst>
            <pc:docMk/>
            <pc:sldMk cId="2370235573" sldId="447"/>
            <ac:spMk id="12" creationId="{13AB900A-42F1-0022-D8E4-55589D30FDAF}"/>
          </ac:spMkLst>
        </pc:spChg>
        <pc:spChg chg="mod">
          <ac:chgData name="Ioanna Karantaidou" userId="736791be-c885-46f9-a1c1-54daf26943fd" providerId="ADAL" clId="{9382CA0C-5099-6445-A0BC-3D2B1D1C1DE3}" dt="2024-04-10T22:26:48.254" v="2563" actId="20577"/>
          <ac:spMkLst>
            <pc:docMk/>
            <pc:sldMk cId="2370235573" sldId="447"/>
            <ac:spMk id="14" creationId="{09BADEA9-86F0-34E8-C213-D6041339F0F8}"/>
          </ac:spMkLst>
        </pc:spChg>
        <pc:spChg chg="add del mod">
          <ac:chgData name="Ioanna Karantaidou" userId="736791be-c885-46f9-a1c1-54daf26943fd" providerId="ADAL" clId="{9382CA0C-5099-6445-A0BC-3D2B1D1C1DE3}" dt="2024-04-09T00:49:10.799" v="363" actId="478"/>
          <ac:spMkLst>
            <pc:docMk/>
            <pc:sldMk cId="2370235573" sldId="447"/>
            <ac:spMk id="17" creationId="{3EE53EFD-3140-26F8-ACDD-65F983EA7340}"/>
          </ac:spMkLst>
        </pc:spChg>
        <pc:spChg chg="add mod">
          <ac:chgData name="Ioanna Karantaidou" userId="736791be-c885-46f9-a1c1-54daf26943fd" providerId="ADAL" clId="{9382CA0C-5099-6445-A0BC-3D2B1D1C1DE3}" dt="2024-04-09T21:54:56.742" v="477" actId="207"/>
          <ac:spMkLst>
            <pc:docMk/>
            <pc:sldMk cId="2370235573" sldId="447"/>
            <ac:spMk id="18" creationId="{5B8E91C2-393D-6CCB-0779-6CBEBA00532E}"/>
          </ac:spMkLst>
        </pc:spChg>
        <pc:spChg chg="add mod">
          <ac:chgData name="Ioanna Karantaidou" userId="736791be-c885-46f9-a1c1-54daf26943fd" providerId="ADAL" clId="{9382CA0C-5099-6445-A0BC-3D2B1D1C1DE3}" dt="2024-04-09T21:54:59.645" v="478" actId="207"/>
          <ac:spMkLst>
            <pc:docMk/>
            <pc:sldMk cId="2370235573" sldId="447"/>
            <ac:spMk id="19" creationId="{A00A37D1-93CF-4BA9-7639-8DF4CF5C65F8}"/>
          </ac:spMkLst>
        </pc:spChg>
        <pc:spChg chg="add mod">
          <ac:chgData name="Ioanna Karantaidou" userId="736791be-c885-46f9-a1c1-54daf26943fd" providerId="ADAL" clId="{9382CA0C-5099-6445-A0BC-3D2B1D1C1DE3}" dt="2024-04-09T21:54:45.621" v="475" actId="207"/>
          <ac:spMkLst>
            <pc:docMk/>
            <pc:sldMk cId="2370235573" sldId="447"/>
            <ac:spMk id="20" creationId="{50DEF109-0C57-C47A-F8BA-9A0B6654337A}"/>
          </ac:spMkLst>
        </pc:spChg>
        <pc:spChg chg="add mod">
          <ac:chgData name="Ioanna Karantaidou" userId="736791be-c885-46f9-a1c1-54daf26943fd" providerId="ADAL" clId="{9382CA0C-5099-6445-A0BC-3D2B1D1C1DE3}" dt="2024-04-09T21:54:53.862" v="476" actId="207"/>
          <ac:spMkLst>
            <pc:docMk/>
            <pc:sldMk cId="2370235573" sldId="447"/>
            <ac:spMk id="21" creationId="{5F74511F-DA8A-0FC5-134C-E50DF29F0B6E}"/>
          </ac:spMkLst>
        </pc:spChg>
        <pc:spChg chg="del mod">
          <ac:chgData name="Ioanna Karantaidou" userId="736791be-c885-46f9-a1c1-54daf26943fd" providerId="ADAL" clId="{9382CA0C-5099-6445-A0BC-3D2B1D1C1DE3}" dt="2024-04-09T00:49:06.363" v="361" actId="478"/>
          <ac:spMkLst>
            <pc:docMk/>
            <pc:sldMk cId="2370235573" sldId="447"/>
            <ac:spMk id="23" creationId="{0E28E032-3494-4FC3-66E7-3BA56CF0E5E3}"/>
          </ac:spMkLst>
        </pc:spChg>
        <pc:picChg chg="add del mod">
          <ac:chgData name="Ioanna Karantaidou" userId="736791be-c885-46f9-a1c1-54daf26943fd" providerId="ADAL" clId="{9382CA0C-5099-6445-A0BC-3D2B1D1C1DE3}" dt="2024-04-09T00:49:12.385" v="364" actId="478"/>
          <ac:picMkLst>
            <pc:docMk/>
            <pc:sldMk cId="2370235573" sldId="447"/>
            <ac:picMk id="16" creationId="{9F3EFD6E-C5BB-E5F1-F495-131C7F216491}"/>
          </ac:picMkLst>
        </pc:picChg>
        <pc:picChg chg="del">
          <ac:chgData name="Ioanna Karantaidou" userId="736791be-c885-46f9-a1c1-54daf26943fd" providerId="ADAL" clId="{9382CA0C-5099-6445-A0BC-3D2B1D1C1DE3}" dt="2024-04-09T00:48:07.559" v="349" actId="478"/>
          <ac:picMkLst>
            <pc:docMk/>
            <pc:sldMk cId="2370235573" sldId="447"/>
            <ac:picMk id="24" creationId="{B32DFCCC-7AA2-11AC-6779-45B2B756AA53}"/>
          </ac:picMkLst>
        </pc:picChg>
        <pc:cxnChg chg="del">
          <ac:chgData name="Ioanna Karantaidou" userId="736791be-c885-46f9-a1c1-54daf26943fd" providerId="ADAL" clId="{9382CA0C-5099-6445-A0BC-3D2B1D1C1DE3}" dt="2024-04-09T00:49:08.377" v="362" actId="478"/>
          <ac:cxnSpMkLst>
            <pc:docMk/>
            <pc:sldMk cId="2370235573" sldId="447"/>
            <ac:cxnSpMk id="22" creationId="{C2D680BF-2D43-3768-00B1-A1CFAA750E4C}"/>
          </ac:cxnSpMkLst>
        </pc:cxnChg>
      </pc:sldChg>
      <pc:sldChg chg="addSp delSp modSp add del mod delAnim modAnim modNotesTx">
        <pc:chgData name="Ioanna Karantaidou" userId="736791be-c885-46f9-a1c1-54daf26943fd" providerId="ADAL" clId="{9382CA0C-5099-6445-A0BC-3D2B1D1C1DE3}" dt="2024-04-10T20:58:17.614" v="1714" actId="2696"/>
        <pc:sldMkLst>
          <pc:docMk/>
          <pc:sldMk cId="3778861961" sldId="448"/>
        </pc:sldMkLst>
        <pc:spChg chg="mod">
          <ac:chgData name="Ioanna Karantaidou" userId="736791be-c885-46f9-a1c1-54daf26943fd" providerId="ADAL" clId="{9382CA0C-5099-6445-A0BC-3D2B1D1C1DE3}" dt="2024-04-09T01:11:07.507" v="402" actId="20577"/>
          <ac:spMkLst>
            <pc:docMk/>
            <pc:sldMk cId="3778861961" sldId="448"/>
            <ac:spMk id="2" creationId="{60B8EE8F-C412-B90F-C051-4D64D57596F6}"/>
          </ac:spMkLst>
        </pc:spChg>
        <pc:spChg chg="add mod">
          <ac:chgData name="Ioanna Karantaidou" userId="736791be-c885-46f9-a1c1-54daf26943fd" providerId="ADAL" clId="{9382CA0C-5099-6445-A0BC-3D2B1D1C1DE3}" dt="2024-04-09T21:57:17.927" v="511" actId="1076"/>
          <ac:spMkLst>
            <pc:docMk/>
            <pc:sldMk cId="3778861961" sldId="448"/>
            <ac:spMk id="3" creationId="{3318B6B6-B5F5-E1A5-90B6-9FD1E8104A95}"/>
          </ac:spMkLst>
        </pc:spChg>
        <pc:spChg chg="add mod">
          <ac:chgData name="Ioanna Karantaidou" userId="736791be-c885-46f9-a1c1-54daf26943fd" providerId="ADAL" clId="{9382CA0C-5099-6445-A0BC-3D2B1D1C1DE3}" dt="2024-04-09T21:57:17.927" v="511" actId="1076"/>
          <ac:spMkLst>
            <pc:docMk/>
            <pc:sldMk cId="3778861961" sldId="448"/>
            <ac:spMk id="4" creationId="{E8DEBA52-C64C-6B5D-611E-CD31D80E18DB}"/>
          </ac:spMkLst>
        </pc:spChg>
        <pc:spChg chg="add mod">
          <ac:chgData name="Ioanna Karantaidou" userId="736791be-c885-46f9-a1c1-54daf26943fd" providerId="ADAL" clId="{9382CA0C-5099-6445-A0BC-3D2B1D1C1DE3}" dt="2024-04-10T03:10:45.078" v="757" actId="14100"/>
          <ac:spMkLst>
            <pc:docMk/>
            <pc:sldMk cId="3778861961" sldId="448"/>
            <ac:spMk id="5" creationId="{8C49DFF5-4DFC-3C74-6987-3827422477F4}"/>
          </ac:spMkLst>
        </pc:spChg>
        <pc:spChg chg="del">
          <ac:chgData name="Ioanna Karantaidou" userId="736791be-c885-46f9-a1c1-54daf26943fd" providerId="ADAL" clId="{9382CA0C-5099-6445-A0BC-3D2B1D1C1DE3}" dt="2024-04-09T01:08:41.277" v="386" actId="478"/>
          <ac:spMkLst>
            <pc:docMk/>
            <pc:sldMk cId="3778861961" sldId="448"/>
            <ac:spMk id="5" creationId="{947E839E-EE29-CA24-C32C-9455658D60AD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6" creationId="{23109D13-3502-F9B5-2086-5296D166C030}"/>
          </ac:spMkLst>
        </pc:spChg>
        <pc:spChg chg="add mod">
          <ac:chgData name="Ioanna Karantaidou" userId="736791be-c885-46f9-a1c1-54daf26943fd" providerId="ADAL" clId="{9382CA0C-5099-6445-A0BC-3D2B1D1C1DE3}" dt="2024-04-10T16:07:46.619" v="1492" actId="1038"/>
          <ac:spMkLst>
            <pc:docMk/>
            <pc:sldMk cId="3778861961" sldId="448"/>
            <ac:spMk id="6" creationId="{2500E22B-BF94-6637-C8A9-D25EC16A492F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7" creationId="{A44918C6-0E07-8E74-252A-89D433BFF6B7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8" creationId="{B813A9D6-09C6-9891-C369-F6B95A2E7454}"/>
          </ac:spMkLst>
        </pc:spChg>
        <pc:spChg chg="add mod">
          <ac:chgData name="Ioanna Karantaidou" userId="736791be-c885-46f9-a1c1-54daf26943fd" providerId="ADAL" clId="{9382CA0C-5099-6445-A0BC-3D2B1D1C1DE3}" dt="2024-04-10T16:07:46.619" v="1492" actId="1038"/>
          <ac:spMkLst>
            <pc:docMk/>
            <pc:sldMk cId="3778861961" sldId="448"/>
            <ac:spMk id="8" creationId="{C0E7BFD7-90C7-CC4E-9305-345E3C3D8589}"/>
          </ac:spMkLst>
        </pc:spChg>
        <pc:spChg chg="add mod">
          <ac:chgData name="Ioanna Karantaidou" userId="736791be-c885-46f9-a1c1-54daf26943fd" providerId="ADAL" clId="{9382CA0C-5099-6445-A0BC-3D2B1D1C1DE3}" dt="2024-04-10T16:07:55.440" v="1493" actId="1076"/>
          <ac:spMkLst>
            <pc:docMk/>
            <pc:sldMk cId="3778861961" sldId="448"/>
            <ac:spMk id="9" creationId="{314411B0-6FEF-4DDD-F08A-CCB2DA42D739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9" creationId="{D9EC2D55-CF19-C851-9557-E9395AF4CABC}"/>
          </ac:spMkLst>
        </pc:spChg>
        <pc:spChg chg="add mod">
          <ac:chgData name="Ioanna Karantaidou" userId="736791be-c885-46f9-a1c1-54daf26943fd" providerId="ADAL" clId="{9382CA0C-5099-6445-A0BC-3D2B1D1C1DE3}" dt="2024-04-10T16:08:00.852" v="1494" actId="1076"/>
          <ac:spMkLst>
            <pc:docMk/>
            <pc:sldMk cId="3778861961" sldId="448"/>
            <ac:spMk id="10" creationId="{2361B2B3-B45A-8BA2-3736-E56270E0BB24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10" creationId="{2C7D2C99-C191-EDF7-B8BF-511F22735DC8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14" creationId="{09BADEA9-86F0-34E8-C213-D6041339F0F8}"/>
          </ac:spMkLst>
        </pc:spChg>
        <pc:spChg chg="add del mod">
          <ac:chgData name="Ioanna Karantaidou" userId="736791be-c885-46f9-a1c1-54daf26943fd" providerId="ADAL" clId="{9382CA0C-5099-6445-A0BC-3D2B1D1C1DE3}" dt="2024-04-09T21:56:04.144" v="482" actId="478"/>
          <ac:spMkLst>
            <pc:docMk/>
            <pc:sldMk cId="3778861961" sldId="448"/>
            <ac:spMk id="16" creationId="{8AFDEA1A-A855-4027-4F67-C9974B8ECC61}"/>
          </ac:spMkLst>
        </pc:spChg>
        <pc:spChg chg="add mod">
          <ac:chgData name="Ioanna Karantaidou" userId="736791be-c885-46f9-a1c1-54daf26943fd" providerId="ADAL" clId="{9382CA0C-5099-6445-A0BC-3D2B1D1C1DE3}" dt="2024-04-10T16:07:01.545" v="1424" actId="14100"/>
          <ac:spMkLst>
            <pc:docMk/>
            <pc:sldMk cId="3778861961" sldId="448"/>
            <ac:spMk id="17" creationId="{E57C3A0A-351D-CCFD-4333-CA787A5B5224}"/>
          </ac:spMkLst>
        </pc:spChg>
        <pc:spChg chg="del">
          <ac:chgData name="Ioanna Karantaidou" userId="736791be-c885-46f9-a1c1-54daf26943fd" providerId="ADAL" clId="{9382CA0C-5099-6445-A0BC-3D2B1D1C1DE3}" dt="2024-04-09T01:08:37.672" v="385" actId="478"/>
          <ac:spMkLst>
            <pc:docMk/>
            <pc:sldMk cId="3778861961" sldId="448"/>
            <ac:spMk id="18" creationId="{5B8E91C2-393D-6CCB-0779-6CBEBA00532E}"/>
          </ac:spMkLst>
        </pc:spChg>
        <pc:spChg chg="del">
          <ac:chgData name="Ioanna Karantaidou" userId="736791be-c885-46f9-a1c1-54daf26943fd" providerId="ADAL" clId="{9382CA0C-5099-6445-A0BC-3D2B1D1C1DE3}" dt="2024-04-09T01:08:34.321" v="384" actId="478"/>
          <ac:spMkLst>
            <pc:docMk/>
            <pc:sldMk cId="3778861961" sldId="448"/>
            <ac:spMk id="19" creationId="{A00A37D1-93CF-4BA9-7639-8DF4CF5C65F8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20" creationId="{50DEF109-0C57-C47A-F8BA-9A0B6654337A}"/>
          </ac:spMkLst>
        </pc:spChg>
        <pc:spChg chg="del">
          <ac:chgData name="Ioanna Karantaidou" userId="736791be-c885-46f9-a1c1-54daf26943fd" providerId="ADAL" clId="{9382CA0C-5099-6445-A0BC-3D2B1D1C1DE3}" dt="2024-04-09T01:08:46.775" v="388" actId="478"/>
          <ac:spMkLst>
            <pc:docMk/>
            <pc:sldMk cId="3778861961" sldId="448"/>
            <ac:spMk id="21" creationId="{5F74511F-DA8A-0FC5-134C-E50DF29F0B6E}"/>
          </ac:spMkLst>
        </pc:spChg>
        <pc:spChg chg="add mod">
          <ac:chgData name="Ioanna Karantaidou" userId="736791be-c885-46f9-a1c1-54daf26943fd" providerId="ADAL" clId="{9382CA0C-5099-6445-A0BC-3D2B1D1C1DE3}" dt="2024-04-10T16:06:42.220" v="1414" actId="14100"/>
          <ac:spMkLst>
            <pc:docMk/>
            <pc:sldMk cId="3778861961" sldId="448"/>
            <ac:spMk id="22" creationId="{689882C4-3692-9AA0-7E61-12869BADBC26}"/>
          </ac:spMkLst>
        </pc:spChg>
        <pc:spChg chg="add mod">
          <ac:chgData name="Ioanna Karantaidou" userId="736791be-c885-46f9-a1c1-54daf26943fd" providerId="ADAL" clId="{9382CA0C-5099-6445-A0BC-3D2B1D1C1DE3}" dt="2024-04-09T21:55:42.869" v="479" actId="1076"/>
          <ac:spMkLst>
            <pc:docMk/>
            <pc:sldMk cId="3778861961" sldId="448"/>
            <ac:spMk id="23" creationId="{9C4FC800-FC6F-C029-146A-30351F3F2821}"/>
          </ac:spMkLst>
        </pc:spChg>
        <pc:spChg chg="add mod">
          <ac:chgData name="Ioanna Karantaidou" userId="736791be-c885-46f9-a1c1-54daf26943fd" providerId="ADAL" clId="{9382CA0C-5099-6445-A0BC-3D2B1D1C1DE3}" dt="2024-04-09T21:55:42.869" v="479" actId="1076"/>
          <ac:spMkLst>
            <pc:docMk/>
            <pc:sldMk cId="3778861961" sldId="448"/>
            <ac:spMk id="24" creationId="{D33E91F0-F64F-6DD5-4C66-CA2F4F3400D8}"/>
          </ac:spMkLst>
        </pc:spChg>
        <pc:spChg chg="del">
          <ac:chgData name="Ioanna Karantaidou" userId="736791be-c885-46f9-a1c1-54daf26943fd" providerId="ADAL" clId="{9382CA0C-5099-6445-A0BC-3D2B1D1C1DE3}" dt="2024-04-09T01:08:30.421" v="383" actId="478"/>
          <ac:spMkLst>
            <pc:docMk/>
            <pc:sldMk cId="3778861961" sldId="448"/>
            <ac:spMk id="25" creationId="{24480A7A-F435-3C3F-EA05-6DBACF482115}"/>
          </ac:spMkLst>
        </pc:spChg>
        <pc:picChg chg="del">
          <ac:chgData name="Ioanna Karantaidou" userId="736791be-c885-46f9-a1c1-54daf26943fd" providerId="ADAL" clId="{9382CA0C-5099-6445-A0BC-3D2B1D1C1DE3}" dt="2024-04-09T01:08:43.118" v="387" actId="478"/>
          <ac:picMkLst>
            <pc:docMk/>
            <pc:sldMk cId="3778861961" sldId="448"/>
            <ac:picMk id="3" creationId="{5A4777E5-7DDE-B456-732F-CA2EF0FCF975}"/>
          </ac:picMkLst>
        </pc:picChg>
        <pc:picChg chg="add mod">
          <ac:chgData name="Ioanna Karantaidou" userId="736791be-c885-46f9-a1c1-54daf26943fd" providerId="ADAL" clId="{9382CA0C-5099-6445-A0BC-3D2B1D1C1DE3}" dt="2024-04-10T16:07:46.619" v="1492" actId="1038"/>
          <ac:picMkLst>
            <pc:docMk/>
            <pc:sldMk cId="3778861961" sldId="448"/>
            <ac:picMk id="7" creationId="{0B3EC4EB-9054-812D-FC92-6C729D45D7DD}"/>
          </ac:picMkLst>
        </pc:picChg>
      </pc:sldChg>
      <pc:sldChg chg="addSp delSp modSp new mod modAnim">
        <pc:chgData name="Ioanna Karantaidou" userId="736791be-c885-46f9-a1c1-54daf26943fd" providerId="ADAL" clId="{9382CA0C-5099-6445-A0BC-3D2B1D1C1DE3}" dt="2024-04-14T00:33:14.680" v="5710" actId="1036"/>
        <pc:sldMkLst>
          <pc:docMk/>
          <pc:sldMk cId="3634475476" sldId="449"/>
        </pc:sldMkLst>
        <pc:spChg chg="mod">
          <ac:chgData name="Ioanna Karantaidou" userId="736791be-c885-46f9-a1c1-54daf26943fd" providerId="ADAL" clId="{9382CA0C-5099-6445-A0BC-3D2B1D1C1DE3}" dt="2024-04-10T15:52:23.985" v="1205" actId="122"/>
          <ac:spMkLst>
            <pc:docMk/>
            <pc:sldMk cId="3634475476" sldId="449"/>
            <ac:spMk id="2" creationId="{3514EB76-1736-D00E-82CA-3B4E06263870}"/>
          </ac:spMkLst>
        </pc:spChg>
        <pc:spChg chg="del mod">
          <ac:chgData name="Ioanna Karantaidou" userId="736791be-c885-46f9-a1c1-54daf26943fd" providerId="ADAL" clId="{9382CA0C-5099-6445-A0BC-3D2B1D1C1DE3}" dt="2024-04-11T00:44:15.925" v="2972" actId="478"/>
          <ac:spMkLst>
            <pc:docMk/>
            <pc:sldMk cId="3634475476" sldId="449"/>
            <ac:spMk id="3" creationId="{462C8EB8-EE39-A24F-FB36-D227BB8E8722}"/>
          </ac:spMkLst>
        </pc:spChg>
        <pc:spChg chg="add mod">
          <ac:chgData name="Ioanna Karantaidou" userId="736791be-c885-46f9-a1c1-54daf26943fd" providerId="ADAL" clId="{9382CA0C-5099-6445-A0BC-3D2B1D1C1DE3}" dt="2024-04-14T00:33:14.680" v="5710" actId="1036"/>
          <ac:spMkLst>
            <pc:docMk/>
            <pc:sldMk cId="3634475476" sldId="449"/>
            <ac:spMk id="3" creationId="{50BB2F9E-5D8E-03A2-3069-E338822D3059}"/>
          </ac:spMkLst>
        </pc:spChg>
        <pc:spChg chg="mod">
          <ac:chgData name="Ioanna Karantaidou" userId="736791be-c885-46f9-a1c1-54daf26943fd" providerId="ADAL" clId="{9382CA0C-5099-6445-A0BC-3D2B1D1C1DE3}" dt="2024-04-14T00:33:14.680" v="5710" actId="1036"/>
          <ac:spMkLst>
            <pc:docMk/>
            <pc:sldMk cId="3634475476" sldId="449"/>
            <ac:spMk id="4" creationId="{5145A491-3EE9-A276-1552-BD0185C4EFF0}"/>
          </ac:spMkLst>
        </pc:spChg>
        <pc:spChg chg="add del mod">
          <ac:chgData name="Ioanna Karantaidou" userId="736791be-c885-46f9-a1c1-54daf26943fd" providerId="ADAL" clId="{9382CA0C-5099-6445-A0BC-3D2B1D1C1DE3}" dt="2024-04-11T00:44:17.640" v="2973" actId="478"/>
          <ac:spMkLst>
            <pc:docMk/>
            <pc:sldMk cId="3634475476" sldId="449"/>
            <ac:spMk id="5" creationId="{7A29D24D-AB25-A47E-1466-9C10B47D9E38}"/>
          </ac:spMkLst>
        </pc:spChg>
        <pc:spChg chg="add mod">
          <ac:chgData name="Ioanna Karantaidou" userId="736791be-c885-46f9-a1c1-54daf26943fd" providerId="ADAL" clId="{9382CA0C-5099-6445-A0BC-3D2B1D1C1DE3}" dt="2024-04-14T00:33:05.296" v="5658" actId="1076"/>
          <ac:spMkLst>
            <pc:docMk/>
            <pc:sldMk cId="3634475476" sldId="449"/>
            <ac:spMk id="5" creationId="{ACCF3358-B43D-1098-0970-C0B77EDACD21}"/>
          </ac:spMkLst>
        </pc:spChg>
        <pc:spChg chg="add mod">
          <ac:chgData name="Ioanna Karantaidou" userId="736791be-c885-46f9-a1c1-54daf26943fd" providerId="ADAL" clId="{9382CA0C-5099-6445-A0BC-3D2B1D1C1DE3}" dt="2024-04-13T00:02:36.877" v="4611" actId="13926"/>
          <ac:spMkLst>
            <pc:docMk/>
            <pc:sldMk cId="3634475476" sldId="449"/>
            <ac:spMk id="6" creationId="{1F28B207-E644-D148-AE93-2F86503DD149}"/>
          </ac:spMkLst>
        </pc:spChg>
        <pc:spChg chg="add mod">
          <ac:chgData name="Ioanna Karantaidou" userId="736791be-c885-46f9-a1c1-54daf26943fd" providerId="ADAL" clId="{9382CA0C-5099-6445-A0BC-3D2B1D1C1DE3}" dt="2024-04-13T00:02:42.628" v="4612" actId="13926"/>
          <ac:spMkLst>
            <pc:docMk/>
            <pc:sldMk cId="3634475476" sldId="449"/>
            <ac:spMk id="7" creationId="{CA7F51C4-8D25-C297-6709-9ACB4E8F1584}"/>
          </ac:spMkLst>
        </pc:spChg>
        <pc:spChg chg="add del mod">
          <ac:chgData name="Ioanna Karantaidou" userId="736791be-c885-46f9-a1c1-54daf26943fd" providerId="ADAL" clId="{9382CA0C-5099-6445-A0BC-3D2B1D1C1DE3}" dt="2024-04-13T00:02:26.698" v="4609" actId="478"/>
          <ac:spMkLst>
            <pc:docMk/>
            <pc:sldMk cId="3634475476" sldId="449"/>
            <ac:spMk id="8" creationId="{5EF05E1A-5C2D-895F-A65E-9C958D4364AD}"/>
          </ac:spMkLst>
        </pc:spChg>
        <pc:spChg chg="add mod">
          <ac:chgData name="Ioanna Karantaidou" userId="736791be-c885-46f9-a1c1-54daf26943fd" providerId="ADAL" clId="{9382CA0C-5099-6445-A0BC-3D2B1D1C1DE3}" dt="2024-04-14T00:24:24.313" v="5644" actId="1076"/>
          <ac:spMkLst>
            <pc:docMk/>
            <pc:sldMk cId="3634475476" sldId="449"/>
            <ac:spMk id="8" creationId="{6734B618-9A22-9812-F25F-51C13923C9FA}"/>
          </ac:spMkLst>
        </pc:spChg>
        <pc:spChg chg="add del mod">
          <ac:chgData name="Ioanna Karantaidou" userId="736791be-c885-46f9-a1c1-54daf26943fd" providerId="ADAL" clId="{9382CA0C-5099-6445-A0BC-3D2B1D1C1DE3}" dt="2024-04-13T00:02:29.623" v="4610" actId="478"/>
          <ac:spMkLst>
            <pc:docMk/>
            <pc:sldMk cId="3634475476" sldId="449"/>
            <ac:spMk id="9" creationId="{49CBCD08-74DC-9161-B7CE-E5DFD0301F7A}"/>
          </ac:spMkLst>
        </pc:spChg>
        <pc:picChg chg="add mod">
          <ac:chgData name="Ioanna Karantaidou" userId="736791be-c885-46f9-a1c1-54daf26943fd" providerId="ADAL" clId="{9382CA0C-5099-6445-A0BC-3D2B1D1C1DE3}" dt="2024-04-14T00:24:24.313" v="5644" actId="1076"/>
          <ac:picMkLst>
            <pc:docMk/>
            <pc:sldMk cId="3634475476" sldId="449"/>
            <ac:picMk id="9" creationId="{1AA9C1C0-E391-D586-C647-204985E39816}"/>
          </ac:picMkLst>
        </pc:picChg>
        <pc:picChg chg="add mod">
          <ac:chgData name="Ioanna Karantaidou" userId="736791be-c885-46f9-a1c1-54daf26943fd" providerId="ADAL" clId="{9382CA0C-5099-6445-A0BC-3D2B1D1C1DE3}" dt="2024-04-14T00:25:01.191" v="5649" actId="1076"/>
          <ac:picMkLst>
            <pc:docMk/>
            <pc:sldMk cId="3634475476" sldId="449"/>
            <ac:picMk id="10" creationId="{43405127-070F-906E-03B1-E3E3A9595FBF}"/>
          </ac:picMkLst>
        </pc:picChg>
      </pc:sldChg>
      <pc:sldChg chg="addSp delSp modSp add mod delAnim modAnim">
        <pc:chgData name="Ioanna Karantaidou" userId="736791be-c885-46f9-a1c1-54daf26943fd" providerId="ADAL" clId="{9382CA0C-5099-6445-A0BC-3D2B1D1C1DE3}" dt="2024-04-13T04:46:52.529" v="5431"/>
        <pc:sldMkLst>
          <pc:docMk/>
          <pc:sldMk cId="3826887923" sldId="450"/>
        </pc:sldMkLst>
        <pc:spChg chg="mod">
          <ac:chgData name="Ioanna Karantaidou" userId="736791be-c885-46f9-a1c1-54daf26943fd" providerId="ADAL" clId="{9382CA0C-5099-6445-A0BC-3D2B1D1C1DE3}" dt="2024-04-12T23:27:38.757" v="4056" actId="20577"/>
          <ac:spMkLst>
            <pc:docMk/>
            <pc:sldMk cId="3826887923" sldId="450"/>
            <ac:spMk id="2" creationId="{1ABA2C76-E00A-A10B-1DC3-E5B69B38321D}"/>
          </ac:spMkLst>
        </pc:spChg>
        <pc:spChg chg="add mod">
          <ac:chgData name="Ioanna Karantaidou" userId="736791be-c885-46f9-a1c1-54daf26943fd" providerId="ADAL" clId="{9382CA0C-5099-6445-A0BC-3D2B1D1C1DE3}" dt="2024-04-12T19:33:31.122" v="3863" actId="767"/>
          <ac:spMkLst>
            <pc:docMk/>
            <pc:sldMk cId="3826887923" sldId="450"/>
            <ac:spMk id="3" creationId="{0195A132-49CA-8782-61AC-05191019AD82}"/>
          </ac:spMkLst>
        </pc:spChg>
        <pc:spChg chg="add mod">
          <ac:chgData name="Ioanna Karantaidou" userId="736791be-c885-46f9-a1c1-54daf26943fd" providerId="ADAL" clId="{9382CA0C-5099-6445-A0BC-3D2B1D1C1DE3}" dt="2024-04-12T23:30:15.505" v="4154" actId="20577"/>
          <ac:spMkLst>
            <pc:docMk/>
            <pc:sldMk cId="3826887923" sldId="450"/>
            <ac:spMk id="4" creationId="{9E790E53-FE48-25C4-07CC-A52D97307E96}"/>
          </ac:spMkLst>
        </pc:spChg>
        <pc:spChg chg="add mod">
          <ac:chgData name="Ioanna Karantaidou" userId="736791be-c885-46f9-a1c1-54daf26943fd" providerId="ADAL" clId="{9382CA0C-5099-6445-A0BC-3D2B1D1C1DE3}" dt="2024-04-12T23:53:55.359" v="4424" actId="1076"/>
          <ac:spMkLst>
            <pc:docMk/>
            <pc:sldMk cId="3826887923" sldId="450"/>
            <ac:spMk id="5" creationId="{8D1F12F6-2888-83F0-AA75-84E98B582C66}"/>
          </ac:spMkLst>
        </pc:spChg>
        <pc:spChg chg="add del mod">
          <ac:chgData name="Ioanna Karantaidou" userId="736791be-c885-46f9-a1c1-54daf26943fd" providerId="ADAL" clId="{9382CA0C-5099-6445-A0BC-3D2B1D1C1DE3}" dt="2024-04-12T23:25:06.014" v="3990" actId="478"/>
          <ac:spMkLst>
            <pc:docMk/>
            <pc:sldMk cId="3826887923" sldId="450"/>
            <ac:spMk id="6" creationId="{220DAE4E-FDB5-7443-3337-AEF241F2C6DA}"/>
          </ac:spMkLst>
        </pc:spChg>
        <pc:spChg chg="del">
          <ac:chgData name="Ioanna Karantaidou" userId="736791be-c885-46f9-a1c1-54daf26943fd" providerId="ADAL" clId="{9382CA0C-5099-6445-A0BC-3D2B1D1C1DE3}" dt="2024-04-09T21:58:18.308" v="529" actId="478"/>
          <ac:spMkLst>
            <pc:docMk/>
            <pc:sldMk cId="3826887923" sldId="450"/>
            <ac:spMk id="8" creationId="{9845AE34-9786-A964-8BF1-8CC565C26468}"/>
          </ac:spMkLst>
        </pc:spChg>
        <pc:spChg chg="add mod">
          <ac:chgData name="Ioanna Karantaidou" userId="736791be-c885-46f9-a1c1-54daf26943fd" providerId="ADAL" clId="{9382CA0C-5099-6445-A0BC-3D2B1D1C1DE3}" dt="2024-04-12T23:27:01.726" v="4045" actId="14100"/>
          <ac:spMkLst>
            <pc:docMk/>
            <pc:sldMk cId="3826887923" sldId="450"/>
            <ac:spMk id="8" creationId="{FFC8EE1F-9E44-8E8D-71BD-17504383C5F9}"/>
          </ac:spMkLst>
        </pc:spChg>
        <pc:spChg chg="add del mod">
          <ac:chgData name="Ioanna Karantaidou" userId="736791be-c885-46f9-a1c1-54daf26943fd" providerId="ADAL" clId="{9382CA0C-5099-6445-A0BC-3D2B1D1C1DE3}" dt="2024-04-12T23:26:22.740" v="4021" actId="478"/>
          <ac:spMkLst>
            <pc:docMk/>
            <pc:sldMk cId="3826887923" sldId="450"/>
            <ac:spMk id="9" creationId="{57AC3ED7-CC90-0DC8-4098-B4B8CAE6050F}"/>
          </ac:spMkLst>
        </pc:spChg>
        <pc:spChg chg="add del mod">
          <ac:chgData name="Ioanna Karantaidou" userId="736791be-c885-46f9-a1c1-54daf26943fd" providerId="ADAL" clId="{9382CA0C-5099-6445-A0BC-3D2B1D1C1DE3}" dt="2024-04-12T23:26:30.363" v="4023" actId="478"/>
          <ac:spMkLst>
            <pc:docMk/>
            <pc:sldMk cId="3826887923" sldId="450"/>
            <ac:spMk id="10" creationId="{338EE9AB-B39D-4069-08E0-510CD44AD881}"/>
          </ac:spMkLst>
        </pc:spChg>
        <pc:spChg chg="add mod">
          <ac:chgData name="Ioanna Karantaidou" userId="736791be-c885-46f9-a1c1-54daf26943fd" providerId="ADAL" clId="{9382CA0C-5099-6445-A0BC-3D2B1D1C1DE3}" dt="2024-04-12T23:27:08.663" v="4047" actId="1076"/>
          <ac:spMkLst>
            <pc:docMk/>
            <pc:sldMk cId="3826887923" sldId="450"/>
            <ac:spMk id="11" creationId="{5CEDE39B-8FD9-A183-435E-F8B7E2308BBD}"/>
          </ac:spMkLst>
        </pc:spChg>
        <pc:spChg chg="del">
          <ac:chgData name="Ioanna Karantaidou" userId="736791be-c885-46f9-a1c1-54daf26943fd" providerId="ADAL" clId="{9382CA0C-5099-6445-A0BC-3D2B1D1C1DE3}" dt="2024-04-09T21:58:18.308" v="529" actId="478"/>
          <ac:spMkLst>
            <pc:docMk/>
            <pc:sldMk cId="3826887923" sldId="450"/>
            <ac:spMk id="11" creationId="{F500A720-AF3C-C061-909B-984E9F09661F}"/>
          </ac:spMkLst>
        </pc:spChg>
        <pc:spChg chg="add mod">
          <ac:chgData name="Ioanna Karantaidou" userId="736791be-c885-46f9-a1c1-54daf26943fd" providerId="ADAL" clId="{9382CA0C-5099-6445-A0BC-3D2B1D1C1DE3}" dt="2024-04-12T23:32:03.791" v="4201" actId="20577"/>
          <ac:spMkLst>
            <pc:docMk/>
            <pc:sldMk cId="3826887923" sldId="450"/>
            <ac:spMk id="12" creationId="{4CADEF06-8091-CB43-5431-E52A586945A1}"/>
          </ac:spMkLst>
        </pc:spChg>
        <pc:spChg chg="add mod">
          <ac:chgData name="Ioanna Karantaidou" userId="736791be-c885-46f9-a1c1-54daf26943fd" providerId="ADAL" clId="{9382CA0C-5099-6445-A0BC-3D2B1D1C1DE3}" dt="2024-04-12T23:53:47.886" v="4423" actId="20577"/>
          <ac:spMkLst>
            <pc:docMk/>
            <pc:sldMk cId="3826887923" sldId="450"/>
            <ac:spMk id="13" creationId="{D0A9A6A8-A889-087B-4374-FBEBFA4E86C2}"/>
          </ac:spMkLst>
        </pc:spChg>
        <pc:spChg chg="del">
          <ac:chgData name="Ioanna Karantaidou" userId="736791be-c885-46f9-a1c1-54daf26943fd" providerId="ADAL" clId="{9382CA0C-5099-6445-A0BC-3D2B1D1C1DE3}" dt="2024-04-09T21:58:18.308" v="529" actId="478"/>
          <ac:spMkLst>
            <pc:docMk/>
            <pc:sldMk cId="3826887923" sldId="450"/>
            <ac:spMk id="14" creationId="{F644254D-8540-60B5-692A-B9D85DDA05B7}"/>
          </ac:spMkLst>
        </pc:spChg>
        <pc:spChg chg="mod">
          <ac:chgData name="Ioanna Karantaidou" userId="736791be-c885-46f9-a1c1-54daf26943fd" providerId="ADAL" clId="{9382CA0C-5099-6445-A0BC-3D2B1D1C1DE3}" dt="2024-04-10T18:47:26.394" v="1627" actId="1076"/>
          <ac:spMkLst>
            <pc:docMk/>
            <pc:sldMk cId="3826887923" sldId="450"/>
            <ac:spMk id="15" creationId="{3ABF4BE3-CF94-694B-2FF0-A46254A9BFC4}"/>
          </ac:spMkLst>
        </pc:spChg>
        <pc:spChg chg="del">
          <ac:chgData name="Ioanna Karantaidou" userId="736791be-c885-46f9-a1c1-54daf26943fd" providerId="ADAL" clId="{9382CA0C-5099-6445-A0BC-3D2B1D1C1DE3}" dt="2024-04-09T21:58:18.308" v="529" actId="478"/>
          <ac:spMkLst>
            <pc:docMk/>
            <pc:sldMk cId="3826887923" sldId="450"/>
            <ac:spMk id="16" creationId="{A410AEEA-8F75-A42A-F7E9-0318E4CB9335}"/>
          </ac:spMkLst>
        </pc:spChg>
        <pc:spChg chg="mod">
          <ac:chgData name="Ioanna Karantaidou" userId="736791be-c885-46f9-a1c1-54daf26943fd" providerId="ADAL" clId="{9382CA0C-5099-6445-A0BC-3D2B1D1C1DE3}" dt="2024-04-12T23:47:03.238" v="4375" actId="1037"/>
          <ac:spMkLst>
            <pc:docMk/>
            <pc:sldMk cId="3826887923" sldId="450"/>
            <ac:spMk id="19" creationId="{34C26B64-FABD-9DD0-3B62-14CC03989FB0}"/>
          </ac:spMkLst>
        </pc:spChg>
        <pc:spChg chg="mod">
          <ac:chgData name="Ioanna Karantaidou" userId="736791be-c885-46f9-a1c1-54daf26943fd" providerId="ADAL" clId="{9382CA0C-5099-6445-A0BC-3D2B1D1C1DE3}" dt="2024-04-12T23:47:03.238" v="4375" actId="1037"/>
          <ac:spMkLst>
            <pc:docMk/>
            <pc:sldMk cId="3826887923" sldId="450"/>
            <ac:spMk id="26" creationId="{5651A2AE-3BC4-23F5-6537-5ADEED3D84D0}"/>
          </ac:spMkLst>
        </pc:spChg>
        <pc:spChg chg="mod">
          <ac:chgData name="Ioanna Karantaidou" userId="736791be-c885-46f9-a1c1-54daf26943fd" providerId="ADAL" clId="{9382CA0C-5099-6445-A0BC-3D2B1D1C1DE3}" dt="2024-04-12T23:47:03.238" v="4375" actId="1037"/>
          <ac:spMkLst>
            <pc:docMk/>
            <pc:sldMk cId="3826887923" sldId="450"/>
            <ac:spMk id="28" creationId="{3F7B5AB8-2E6F-D556-B591-0EBBB5047F60}"/>
          </ac:spMkLst>
        </pc:spChg>
        <pc:spChg chg="mod">
          <ac:chgData name="Ioanna Karantaidou" userId="736791be-c885-46f9-a1c1-54daf26943fd" providerId="ADAL" clId="{9382CA0C-5099-6445-A0BC-3D2B1D1C1DE3}" dt="2024-04-12T23:47:03.238" v="4375" actId="1037"/>
          <ac:spMkLst>
            <pc:docMk/>
            <pc:sldMk cId="3826887923" sldId="450"/>
            <ac:spMk id="29" creationId="{66C15A68-FA40-0417-96DB-BF010F87A587}"/>
          </ac:spMkLst>
        </pc:spChg>
        <pc:spChg chg="del">
          <ac:chgData name="Ioanna Karantaidou" userId="736791be-c885-46f9-a1c1-54daf26943fd" providerId="ADAL" clId="{9382CA0C-5099-6445-A0BC-3D2B1D1C1DE3}" dt="2024-04-09T21:58:44.513" v="595" actId="478"/>
          <ac:spMkLst>
            <pc:docMk/>
            <pc:sldMk cId="3826887923" sldId="450"/>
            <ac:spMk id="31" creationId="{4243302D-5CBA-24F6-0946-5DC00DC0BC8D}"/>
          </ac:spMkLst>
        </pc:spChg>
        <pc:picChg chg="del">
          <ac:chgData name="Ioanna Karantaidou" userId="736791be-c885-46f9-a1c1-54daf26943fd" providerId="ADAL" clId="{9382CA0C-5099-6445-A0BC-3D2B1D1C1DE3}" dt="2024-04-09T21:58:18.308" v="529" actId="478"/>
          <ac:picMkLst>
            <pc:docMk/>
            <pc:sldMk cId="3826887923" sldId="450"/>
            <ac:picMk id="6" creationId="{0290CCD6-72F8-3ACE-5B24-94BDDA0CBE95}"/>
          </ac:picMkLst>
        </pc:picChg>
        <pc:picChg chg="add mod">
          <ac:chgData name="Ioanna Karantaidou" userId="736791be-c885-46f9-a1c1-54daf26943fd" providerId="ADAL" clId="{9382CA0C-5099-6445-A0BC-3D2B1D1C1DE3}" dt="2024-04-12T23:25:27.255" v="4015" actId="14100"/>
          <ac:picMkLst>
            <pc:docMk/>
            <pc:sldMk cId="3826887923" sldId="450"/>
            <ac:picMk id="7" creationId="{117B43C0-0DA4-F232-5084-F182108E6E8F}"/>
          </ac:picMkLst>
        </pc:picChg>
        <pc:picChg chg="del">
          <ac:chgData name="Ioanna Karantaidou" userId="736791be-c885-46f9-a1c1-54daf26943fd" providerId="ADAL" clId="{9382CA0C-5099-6445-A0BC-3D2B1D1C1DE3}" dt="2024-04-09T21:58:18.308" v="529" actId="478"/>
          <ac:picMkLst>
            <pc:docMk/>
            <pc:sldMk cId="3826887923" sldId="450"/>
            <ac:picMk id="7" creationId="{3188460C-DD4C-FD44-1921-46CDA854AB9D}"/>
          </ac:picMkLst>
        </pc:picChg>
        <pc:picChg chg="del">
          <ac:chgData name="Ioanna Karantaidou" userId="736791be-c885-46f9-a1c1-54daf26943fd" providerId="ADAL" clId="{9382CA0C-5099-6445-A0BC-3D2B1D1C1DE3}" dt="2024-04-09T21:58:20.376" v="530" actId="478"/>
          <ac:picMkLst>
            <pc:docMk/>
            <pc:sldMk cId="3826887923" sldId="450"/>
            <ac:picMk id="9" creationId="{66FAFB15-A301-D142-F931-379DB00CB2DD}"/>
          </ac:picMkLst>
        </pc:picChg>
        <pc:picChg chg="del">
          <ac:chgData name="Ioanna Karantaidou" userId="736791be-c885-46f9-a1c1-54daf26943fd" providerId="ADAL" clId="{9382CA0C-5099-6445-A0BC-3D2B1D1C1DE3}" dt="2024-04-09T21:58:18.308" v="529" actId="478"/>
          <ac:picMkLst>
            <pc:docMk/>
            <pc:sldMk cId="3826887923" sldId="450"/>
            <ac:picMk id="10" creationId="{C3CAC4A6-7D3C-3554-5FA9-CFD904EF20A9}"/>
          </ac:picMkLst>
        </pc:picChg>
        <pc:picChg chg="del">
          <ac:chgData name="Ioanna Karantaidou" userId="736791be-c885-46f9-a1c1-54daf26943fd" providerId="ADAL" clId="{9382CA0C-5099-6445-A0BC-3D2B1D1C1DE3}" dt="2024-04-09T21:58:18.308" v="529" actId="478"/>
          <ac:picMkLst>
            <pc:docMk/>
            <pc:sldMk cId="3826887923" sldId="450"/>
            <ac:picMk id="12" creationId="{B6E4C841-177A-D3E4-642D-8EBAEF5DB958}"/>
          </ac:picMkLst>
        </pc:picChg>
        <pc:picChg chg="del">
          <ac:chgData name="Ioanna Karantaidou" userId="736791be-c885-46f9-a1c1-54daf26943fd" providerId="ADAL" clId="{9382CA0C-5099-6445-A0BC-3D2B1D1C1DE3}" dt="2024-04-09T21:58:21.889" v="531" actId="478"/>
          <ac:picMkLst>
            <pc:docMk/>
            <pc:sldMk cId="3826887923" sldId="450"/>
            <ac:picMk id="13" creationId="{5F491401-7CD8-1177-2C0D-9368CCFB0D29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17" creationId="{1D1F6BFB-753A-C8D6-45C2-1776F1240671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18" creationId="{19223A71-34C6-D10D-A2AD-5E740B02C786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0" creationId="{6EE88FFB-5AE2-DCBF-6EA1-A6215031B758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1" creationId="{6830CFCD-26CE-F53F-CDBC-8B348AD822E1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2" creationId="{1BBCF8C3-48C9-2A1D-E6A6-109B5D9F1A84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3" creationId="{23864A3A-CEE6-7257-ADF9-03CC1A9273C2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4" creationId="{9D252721-8421-6B7B-7E69-74C1CA1CD95A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5" creationId="{33B2E84C-1DED-F6A3-24F8-1C8EE41C93A4}"/>
          </ac:picMkLst>
        </pc:picChg>
        <pc:picChg chg="mod">
          <ac:chgData name="Ioanna Karantaidou" userId="736791be-c885-46f9-a1c1-54daf26943fd" providerId="ADAL" clId="{9382CA0C-5099-6445-A0BC-3D2B1D1C1DE3}" dt="2024-04-12T23:47:03.238" v="4375" actId="1037"/>
          <ac:picMkLst>
            <pc:docMk/>
            <pc:sldMk cId="3826887923" sldId="450"/>
            <ac:picMk id="27" creationId="{7069903C-0E59-D8FB-3AD4-8136D1B8AA79}"/>
          </ac:picMkLst>
        </pc:picChg>
      </pc:sldChg>
      <pc:sldChg chg="addSp delSp modSp new mod delAnim modAnim">
        <pc:chgData name="Ioanna Karantaidou" userId="736791be-c885-46f9-a1c1-54daf26943fd" providerId="ADAL" clId="{9382CA0C-5099-6445-A0BC-3D2B1D1C1DE3}" dt="2024-04-13T17:34:37.177" v="5602" actId="478"/>
        <pc:sldMkLst>
          <pc:docMk/>
          <pc:sldMk cId="3555909654" sldId="451"/>
        </pc:sldMkLst>
        <pc:spChg chg="mod">
          <ac:chgData name="Ioanna Karantaidou" userId="736791be-c885-46f9-a1c1-54daf26943fd" providerId="ADAL" clId="{9382CA0C-5099-6445-A0BC-3D2B1D1C1DE3}" dt="2024-04-12T23:28:03.960" v="4074" actId="20577"/>
          <ac:spMkLst>
            <pc:docMk/>
            <pc:sldMk cId="3555909654" sldId="451"/>
            <ac:spMk id="2" creationId="{312D6F05-1838-AE3E-75C0-D3D6FE347992}"/>
          </ac:spMkLst>
        </pc:spChg>
        <pc:spChg chg="add del mod">
          <ac:chgData name="Ioanna Karantaidou" userId="736791be-c885-46f9-a1c1-54daf26943fd" providerId="ADAL" clId="{9382CA0C-5099-6445-A0BC-3D2B1D1C1DE3}" dt="2024-04-12T23:29:08.883" v="4129" actId="478"/>
          <ac:spMkLst>
            <pc:docMk/>
            <pc:sldMk cId="3555909654" sldId="451"/>
            <ac:spMk id="3" creationId="{222A9C8C-ED67-00FD-BCBA-621BBA65CB61}"/>
          </ac:spMkLst>
        </pc:spChg>
        <pc:spChg chg="del">
          <ac:chgData name="Ioanna Karantaidou" userId="736791be-c885-46f9-a1c1-54daf26943fd" providerId="ADAL" clId="{9382CA0C-5099-6445-A0BC-3D2B1D1C1DE3}" dt="2024-04-09T21:59:54.153" v="637" actId="478"/>
          <ac:spMkLst>
            <pc:docMk/>
            <pc:sldMk cId="3555909654" sldId="451"/>
            <ac:spMk id="3" creationId="{6B67EEFC-4ADB-5AD2-F785-A58F63EE7CFB}"/>
          </ac:spMkLst>
        </pc:spChg>
        <pc:spChg chg="add del mod">
          <ac:chgData name="Ioanna Karantaidou" userId="736791be-c885-46f9-a1c1-54daf26943fd" providerId="ADAL" clId="{9382CA0C-5099-6445-A0BC-3D2B1D1C1DE3}" dt="2024-04-12T23:29:30.386" v="4152" actId="478"/>
          <ac:spMkLst>
            <pc:docMk/>
            <pc:sldMk cId="3555909654" sldId="451"/>
            <ac:spMk id="10" creationId="{D58803A3-A2A5-91C4-1F5B-B25464423D6B}"/>
          </ac:spMkLst>
        </pc:spChg>
        <pc:spChg chg="add del mod">
          <ac:chgData name="Ioanna Karantaidou" userId="736791be-c885-46f9-a1c1-54daf26943fd" providerId="ADAL" clId="{9382CA0C-5099-6445-A0BC-3D2B1D1C1DE3}" dt="2024-04-12T23:55:18.713" v="4436" actId="478"/>
          <ac:spMkLst>
            <pc:docMk/>
            <pc:sldMk cId="3555909654" sldId="451"/>
            <ac:spMk id="11" creationId="{DAF28BD9-555F-462C-47EE-5523EAD20DCA}"/>
          </ac:spMkLst>
        </pc:spChg>
        <pc:spChg chg="add mod">
          <ac:chgData name="Ioanna Karantaidou" userId="736791be-c885-46f9-a1c1-54daf26943fd" providerId="ADAL" clId="{9382CA0C-5099-6445-A0BC-3D2B1D1C1DE3}" dt="2024-04-12T23:55:41.904" v="4445" actId="1076"/>
          <ac:spMkLst>
            <pc:docMk/>
            <pc:sldMk cId="3555909654" sldId="451"/>
            <ac:spMk id="13" creationId="{DB4F52F3-26D2-C22A-2FDF-4745252640E8}"/>
          </ac:spMkLst>
        </pc:spChg>
        <pc:spChg chg="add mod">
          <ac:chgData name="Ioanna Karantaidou" userId="736791be-c885-46f9-a1c1-54daf26943fd" providerId="ADAL" clId="{9382CA0C-5099-6445-A0BC-3D2B1D1C1DE3}" dt="2024-04-12T23:55:38.381" v="4444" actId="1076"/>
          <ac:spMkLst>
            <pc:docMk/>
            <pc:sldMk cId="3555909654" sldId="451"/>
            <ac:spMk id="14" creationId="{39398ABE-81A6-10E4-74F6-FE74DE3B65C3}"/>
          </ac:spMkLst>
        </pc:spChg>
        <pc:spChg chg="add mod">
          <ac:chgData name="Ioanna Karantaidou" userId="736791be-c885-46f9-a1c1-54daf26943fd" providerId="ADAL" clId="{9382CA0C-5099-6445-A0BC-3D2B1D1C1DE3}" dt="2024-04-12T23:32:09.896" v="4202"/>
          <ac:spMkLst>
            <pc:docMk/>
            <pc:sldMk cId="3555909654" sldId="451"/>
            <ac:spMk id="15" creationId="{8317099B-F6FD-8577-D0A5-F6490AE53BBE}"/>
          </ac:spMkLst>
        </pc:spChg>
        <pc:spChg chg="add mod">
          <ac:chgData name="Ioanna Karantaidou" userId="736791be-c885-46f9-a1c1-54daf26943fd" providerId="ADAL" clId="{9382CA0C-5099-6445-A0BC-3D2B1D1C1DE3}" dt="2024-04-12T23:33:17.152" v="4241" actId="115"/>
          <ac:spMkLst>
            <pc:docMk/>
            <pc:sldMk cId="3555909654" sldId="451"/>
            <ac:spMk id="16" creationId="{350B4BC2-2316-143D-4AD0-232D76EC3F35}"/>
          </ac:spMkLst>
        </pc:spChg>
        <pc:spChg chg="add del mod">
          <ac:chgData name="Ioanna Karantaidou" userId="736791be-c885-46f9-a1c1-54daf26943fd" providerId="ADAL" clId="{9382CA0C-5099-6445-A0BC-3D2B1D1C1DE3}" dt="2024-04-12T23:35:50.521" v="4256" actId="478"/>
          <ac:spMkLst>
            <pc:docMk/>
            <pc:sldMk cId="3555909654" sldId="451"/>
            <ac:spMk id="17" creationId="{85FC42D9-0CE4-F2B6-423D-E9E370FBBE3E}"/>
          </ac:spMkLst>
        </pc:spChg>
        <pc:spChg chg="add mod">
          <ac:chgData name="Ioanna Karantaidou" userId="736791be-c885-46f9-a1c1-54daf26943fd" providerId="ADAL" clId="{9382CA0C-5099-6445-A0BC-3D2B1D1C1DE3}" dt="2024-04-12T23:35:08.766" v="4249" actId="1076"/>
          <ac:spMkLst>
            <pc:docMk/>
            <pc:sldMk cId="3555909654" sldId="451"/>
            <ac:spMk id="18" creationId="{E4FBA828-FE5B-3535-C34F-7EFFCC2EBF3B}"/>
          </ac:spMkLst>
        </pc:spChg>
        <pc:spChg chg="add mod">
          <ac:chgData name="Ioanna Karantaidou" userId="736791be-c885-46f9-a1c1-54daf26943fd" providerId="ADAL" clId="{9382CA0C-5099-6445-A0BC-3D2B1D1C1DE3}" dt="2024-04-12T23:35:04.709" v="4248" actId="1076"/>
          <ac:spMkLst>
            <pc:docMk/>
            <pc:sldMk cId="3555909654" sldId="451"/>
            <ac:spMk id="19" creationId="{10BF29F1-2555-DE04-306E-F688B211DF41}"/>
          </ac:spMkLst>
        </pc:spChg>
        <pc:spChg chg="add mod">
          <ac:chgData name="Ioanna Karantaidou" userId="736791be-c885-46f9-a1c1-54daf26943fd" providerId="ADAL" clId="{9382CA0C-5099-6445-A0BC-3D2B1D1C1DE3}" dt="2024-04-12T23:35:53.585" v="4257" actId="1076"/>
          <ac:spMkLst>
            <pc:docMk/>
            <pc:sldMk cId="3555909654" sldId="451"/>
            <ac:spMk id="20" creationId="{C302FD0C-C9DA-751A-1B07-18E5CEAC9D0D}"/>
          </ac:spMkLst>
        </pc:spChg>
        <pc:spChg chg="add del mod">
          <ac:chgData name="Ioanna Karantaidou" userId="736791be-c885-46f9-a1c1-54daf26943fd" providerId="ADAL" clId="{9382CA0C-5099-6445-A0BC-3D2B1D1C1DE3}" dt="2024-04-12T23:55:27.721" v="4443" actId="1035"/>
          <ac:spMkLst>
            <pc:docMk/>
            <pc:sldMk cId="3555909654" sldId="451"/>
            <ac:spMk id="21" creationId="{BCCD706F-E0B2-858F-B29A-DF3F07EA2339}"/>
          </ac:spMkLst>
        </pc:spChg>
        <pc:spChg chg="add mod">
          <ac:chgData name="Ioanna Karantaidou" userId="736791be-c885-46f9-a1c1-54daf26943fd" providerId="ADAL" clId="{9382CA0C-5099-6445-A0BC-3D2B1D1C1DE3}" dt="2024-04-12T23:57:16.634" v="4459" actId="1076"/>
          <ac:spMkLst>
            <pc:docMk/>
            <pc:sldMk cId="3555909654" sldId="451"/>
            <ac:spMk id="22" creationId="{C888B826-CDF2-BC23-ACDB-D9F874DFFD7A}"/>
          </ac:spMkLst>
        </pc:spChg>
        <pc:spChg chg="add del mod">
          <ac:chgData name="Ioanna Karantaidou" userId="736791be-c885-46f9-a1c1-54daf26943fd" providerId="ADAL" clId="{9382CA0C-5099-6445-A0BC-3D2B1D1C1DE3}" dt="2024-04-13T17:34:37.177" v="5602" actId="478"/>
          <ac:spMkLst>
            <pc:docMk/>
            <pc:sldMk cId="3555909654" sldId="451"/>
            <ac:spMk id="23" creationId="{26D101E5-61E0-691D-1F7E-9985AFA7CD91}"/>
          </ac:spMkLst>
        </pc:sp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4" creationId="{0652925B-7F22-3541-B01D-F339E218BD7D}"/>
          </ac:picMkLst>
        </pc:pic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5" creationId="{13BE76C9-7DF0-6867-0C4B-66F7533DFB8A}"/>
          </ac:picMkLst>
        </pc:pic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6" creationId="{5582B7D1-7181-31C6-644A-146A49122DA6}"/>
          </ac:picMkLst>
        </pc:pic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7" creationId="{DC6AD039-A911-6F26-EBA1-30A65FAD3E07}"/>
          </ac:picMkLst>
        </pc:pic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8" creationId="{2F8298D1-F6AD-E37B-D7A8-AA2BB9DE0041}"/>
          </ac:picMkLst>
        </pc:picChg>
        <pc:picChg chg="add mod">
          <ac:chgData name="Ioanna Karantaidou" userId="736791be-c885-46f9-a1c1-54daf26943fd" providerId="ADAL" clId="{9382CA0C-5099-6445-A0BC-3D2B1D1C1DE3}" dt="2024-04-12T19:14:37.102" v="3699" actId="1037"/>
          <ac:picMkLst>
            <pc:docMk/>
            <pc:sldMk cId="3555909654" sldId="451"/>
            <ac:picMk id="9" creationId="{AE24F584-8DFC-E6D3-7712-508B66649F79}"/>
          </ac:picMkLst>
        </pc:picChg>
        <pc:cxnChg chg="add del mod">
          <ac:chgData name="Ioanna Karantaidou" userId="736791be-c885-46f9-a1c1-54daf26943fd" providerId="ADAL" clId="{9382CA0C-5099-6445-A0BC-3D2B1D1C1DE3}" dt="2024-04-12T23:28:41.749" v="4116" actId="478"/>
          <ac:cxnSpMkLst>
            <pc:docMk/>
            <pc:sldMk cId="3555909654" sldId="451"/>
            <ac:cxnSpMk id="12" creationId="{80BB6EEB-88BB-7ACC-F91B-2173FBD60619}"/>
          </ac:cxnSpMkLst>
        </pc:cxnChg>
      </pc:sldChg>
      <pc:sldChg chg="add del">
        <pc:chgData name="Ioanna Karantaidou" userId="736791be-c885-46f9-a1c1-54daf26943fd" providerId="ADAL" clId="{9382CA0C-5099-6445-A0BC-3D2B1D1C1DE3}" dt="2024-04-10T16:08:35.354" v="1495" actId="2696"/>
        <pc:sldMkLst>
          <pc:docMk/>
          <pc:sldMk cId="1964627543" sldId="452"/>
        </pc:sldMkLst>
      </pc:sldChg>
      <pc:sldChg chg="new del">
        <pc:chgData name="Ioanna Karantaidou" userId="736791be-c885-46f9-a1c1-54daf26943fd" providerId="ADAL" clId="{9382CA0C-5099-6445-A0BC-3D2B1D1C1DE3}" dt="2024-04-13T00:23:02.356" v="5423" actId="2696"/>
        <pc:sldMkLst>
          <pc:docMk/>
          <pc:sldMk cId="4067803427" sldId="453"/>
        </pc:sldMkLst>
      </pc:sldChg>
      <pc:sldChg chg="addSp modSp add del mod modAnim">
        <pc:chgData name="Ioanna Karantaidou" userId="736791be-c885-46f9-a1c1-54daf26943fd" providerId="ADAL" clId="{9382CA0C-5099-6445-A0BC-3D2B1D1C1DE3}" dt="2024-04-10T21:53:31.428" v="2022" actId="2696"/>
        <pc:sldMkLst>
          <pc:docMk/>
          <pc:sldMk cId="1931747622" sldId="454"/>
        </pc:sldMkLst>
        <pc:spChg chg="add mod">
          <ac:chgData name="Ioanna Karantaidou" userId="736791be-c885-46f9-a1c1-54daf26943fd" providerId="ADAL" clId="{9382CA0C-5099-6445-A0BC-3D2B1D1C1DE3}" dt="2024-04-10T20:57:44.045" v="1712" actId="403"/>
          <ac:spMkLst>
            <pc:docMk/>
            <pc:sldMk cId="1931747622" sldId="454"/>
            <ac:spMk id="14" creationId="{45E65365-3C23-8025-0781-BFB11DC4A0CC}"/>
          </ac:spMkLst>
        </pc:spChg>
        <pc:spChg chg="add mod">
          <ac:chgData name="Ioanna Karantaidou" userId="736791be-c885-46f9-a1c1-54daf26943fd" providerId="ADAL" clId="{9382CA0C-5099-6445-A0BC-3D2B1D1C1DE3}" dt="2024-04-10T20:57:35.355" v="1711" actId="403"/>
          <ac:spMkLst>
            <pc:docMk/>
            <pc:sldMk cId="1931747622" sldId="454"/>
            <ac:spMk id="16" creationId="{A6ED1801-F0D2-C0C1-3D2D-8929D39AC2DC}"/>
          </ac:spMkLst>
        </pc:spChg>
      </pc:sldChg>
      <pc:sldChg chg="addSp delSp modSp add mod modAnim">
        <pc:chgData name="Ioanna Karantaidou" userId="736791be-c885-46f9-a1c1-54daf26943fd" providerId="ADAL" clId="{9382CA0C-5099-6445-A0BC-3D2B1D1C1DE3}" dt="2024-04-13T17:03:00.758" v="5592" actId="1076"/>
        <pc:sldMkLst>
          <pc:docMk/>
          <pc:sldMk cId="3633530761" sldId="455"/>
        </pc:sldMkLst>
        <pc:spChg chg="mod">
          <ac:chgData name="Ioanna Karantaidou" userId="736791be-c885-46f9-a1c1-54daf26943fd" providerId="ADAL" clId="{9382CA0C-5099-6445-A0BC-3D2B1D1C1DE3}" dt="2024-04-10T18:45:48.178" v="1544" actId="20577"/>
          <ac:spMkLst>
            <pc:docMk/>
            <pc:sldMk cId="3633530761" sldId="455"/>
            <ac:spMk id="2" creationId="{FD4A203A-0369-C66D-9874-941AD0F171E9}"/>
          </ac:spMkLst>
        </pc:spChg>
        <pc:spChg chg="del">
          <ac:chgData name="Ioanna Karantaidou" userId="736791be-c885-46f9-a1c1-54daf26943fd" providerId="ADAL" clId="{9382CA0C-5099-6445-A0BC-3D2B1D1C1DE3}" dt="2024-04-10T20:53:20.040" v="1673" actId="478"/>
          <ac:spMkLst>
            <pc:docMk/>
            <pc:sldMk cId="3633530761" sldId="455"/>
            <ac:spMk id="9" creationId="{1EE8B349-F544-9719-2275-F0B39A894482}"/>
          </ac:spMkLst>
        </pc:spChg>
        <pc:spChg chg="mod">
          <ac:chgData name="Ioanna Karantaidou" userId="736791be-c885-46f9-a1c1-54daf26943fd" providerId="ADAL" clId="{9382CA0C-5099-6445-A0BC-3D2B1D1C1DE3}" dt="2024-04-13T17:03:00.758" v="5592" actId="1076"/>
          <ac:spMkLst>
            <pc:docMk/>
            <pc:sldMk cId="3633530761" sldId="455"/>
            <ac:spMk id="15" creationId="{39EBBC63-A25D-0BB8-1A8A-6EF304FD49EB}"/>
          </ac:spMkLst>
        </pc:spChg>
        <pc:spChg chg="add mod">
          <ac:chgData name="Ioanna Karantaidou" userId="736791be-c885-46f9-a1c1-54daf26943fd" providerId="ADAL" clId="{9382CA0C-5099-6445-A0BC-3D2B1D1C1DE3}" dt="2024-04-10T21:02:10.592" v="1773" actId="403"/>
          <ac:spMkLst>
            <pc:docMk/>
            <pc:sldMk cId="3633530761" sldId="455"/>
            <ac:spMk id="16" creationId="{0BFDB99E-F663-271F-F269-BF2BD2435A91}"/>
          </ac:spMkLst>
        </pc:spChg>
      </pc:sldChg>
      <pc:sldChg chg="addSp delSp modSp add mod delAnim modAnim">
        <pc:chgData name="Ioanna Karantaidou" userId="736791be-c885-46f9-a1c1-54daf26943fd" providerId="ADAL" clId="{9382CA0C-5099-6445-A0BC-3D2B1D1C1DE3}" dt="2024-04-13T04:49:16.932" v="5435"/>
        <pc:sldMkLst>
          <pc:docMk/>
          <pc:sldMk cId="569662722" sldId="456"/>
        </pc:sldMkLst>
        <pc:spChg chg="mod">
          <ac:chgData name="Ioanna Karantaidou" userId="736791be-c885-46f9-a1c1-54daf26943fd" providerId="ADAL" clId="{9382CA0C-5099-6445-A0BC-3D2B1D1C1DE3}" dt="2024-04-10T18:45:58.692" v="1565" actId="20577"/>
          <ac:spMkLst>
            <pc:docMk/>
            <pc:sldMk cId="569662722" sldId="456"/>
            <ac:spMk id="2" creationId="{FD4A203A-0369-C66D-9874-941AD0F171E9}"/>
          </ac:spMkLst>
        </pc:spChg>
        <pc:spChg chg="add mod">
          <ac:chgData name="Ioanna Karantaidou" userId="736791be-c885-46f9-a1c1-54daf26943fd" providerId="ADAL" clId="{9382CA0C-5099-6445-A0BC-3D2B1D1C1DE3}" dt="2024-04-10T21:02:16.113" v="1775" actId="403"/>
          <ac:spMkLst>
            <pc:docMk/>
            <pc:sldMk cId="569662722" sldId="456"/>
            <ac:spMk id="5" creationId="{0A2BAC63-8360-FB04-0D0A-BF7BF80EFD29}"/>
          </ac:spMkLst>
        </pc:spChg>
        <pc:spChg chg="add mod">
          <ac:chgData name="Ioanna Karantaidou" userId="736791be-c885-46f9-a1c1-54daf26943fd" providerId="ADAL" clId="{9382CA0C-5099-6445-A0BC-3D2B1D1C1DE3}" dt="2024-04-10T21:02:23.072" v="1777" actId="403"/>
          <ac:spMkLst>
            <pc:docMk/>
            <pc:sldMk cId="569662722" sldId="456"/>
            <ac:spMk id="6" creationId="{EC3D9317-042A-C5E5-5E0C-2B639A3358C5}"/>
          </ac:spMkLst>
        </pc:spChg>
        <pc:spChg chg="add mod">
          <ac:chgData name="Ioanna Karantaidou" userId="736791be-c885-46f9-a1c1-54daf26943fd" providerId="ADAL" clId="{9382CA0C-5099-6445-A0BC-3D2B1D1C1DE3}" dt="2024-04-13T04:49:16.932" v="5435"/>
          <ac:spMkLst>
            <pc:docMk/>
            <pc:sldMk cId="569662722" sldId="456"/>
            <ac:spMk id="7" creationId="{732A5ABB-3939-03E8-F529-3BE9ADE6049A}"/>
          </ac:spMkLst>
        </pc:spChg>
        <pc:spChg chg="del mod">
          <ac:chgData name="Ioanna Karantaidou" userId="736791be-c885-46f9-a1c1-54daf26943fd" providerId="ADAL" clId="{9382CA0C-5099-6445-A0BC-3D2B1D1C1DE3}" dt="2024-04-10T21:00:10.122" v="1750" actId="478"/>
          <ac:spMkLst>
            <pc:docMk/>
            <pc:sldMk cId="569662722" sldId="456"/>
            <ac:spMk id="19" creationId="{9D7F185F-46C5-14F1-9212-D601E8821850}"/>
          </ac:spMkLst>
        </pc:spChg>
        <pc:spChg chg="del">
          <ac:chgData name="Ioanna Karantaidou" userId="736791be-c885-46f9-a1c1-54daf26943fd" providerId="ADAL" clId="{9382CA0C-5099-6445-A0BC-3D2B1D1C1DE3}" dt="2024-04-10T21:00:28.502" v="1753" actId="478"/>
          <ac:spMkLst>
            <pc:docMk/>
            <pc:sldMk cId="569662722" sldId="456"/>
            <ac:spMk id="20" creationId="{7B2D68FD-F5AE-91AF-35F0-77CB6DBD9F11}"/>
          </ac:spMkLst>
        </pc:spChg>
        <pc:spChg chg="del">
          <ac:chgData name="Ioanna Karantaidou" userId="736791be-c885-46f9-a1c1-54daf26943fd" providerId="ADAL" clId="{9382CA0C-5099-6445-A0BC-3D2B1D1C1DE3}" dt="2024-04-10T20:55:41.850" v="1694" actId="478"/>
          <ac:spMkLst>
            <pc:docMk/>
            <pc:sldMk cId="569662722" sldId="456"/>
            <ac:spMk id="23" creationId="{60592CDC-7710-18A5-AFED-A276CD48304D}"/>
          </ac:spMkLst>
        </pc:spChg>
      </pc:sldChg>
      <pc:sldChg chg="modSp add del mod">
        <pc:chgData name="Ioanna Karantaidou" userId="736791be-c885-46f9-a1c1-54daf26943fd" providerId="ADAL" clId="{9382CA0C-5099-6445-A0BC-3D2B1D1C1DE3}" dt="2024-04-10T21:00:58.078" v="1762" actId="2696"/>
        <pc:sldMkLst>
          <pc:docMk/>
          <pc:sldMk cId="1285930722" sldId="457"/>
        </pc:sldMkLst>
        <pc:spChg chg="mod">
          <ac:chgData name="Ioanna Karantaidou" userId="736791be-c885-46f9-a1c1-54daf26943fd" providerId="ADAL" clId="{9382CA0C-5099-6445-A0BC-3D2B1D1C1DE3}" dt="2024-04-10T18:46:05.492" v="1575" actId="20577"/>
          <ac:spMkLst>
            <pc:docMk/>
            <pc:sldMk cId="1285930722" sldId="457"/>
            <ac:spMk id="2" creationId="{FD4A203A-0369-C66D-9874-941AD0F171E9}"/>
          </ac:spMkLst>
        </pc:spChg>
      </pc:sldChg>
      <pc:sldChg chg="addSp delSp modSp add mod">
        <pc:chgData name="Ioanna Karantaidou" userId="736791be-c885-46f9-a1c1-54daf26943fd" providerId="ADAL" clId="{9382CA0C-5099-6445-A0BC-3D2B1D1C1DE3}" dt="2024-04-13T04:49:21.828" v="5436" actId="478"/>
        <pc:sldMkLst>
          <pc:docMk/>
          <pc:sldMk cId="3850861055" sldId="458"/>
        </pc:sldMkLst>
        <pc:spChg chg="mod">
          <ac:chgData name="Ioanna Karantaidou" userId="736791be-c885-46f9-a1c1-54daf26943fd" providerId="ADAL" clId="{9382CA0C-5099-6445-A0BC-3D2B1D1C1DE3}" dt="2024-04-10T18:46:13.605" v="1593" actId="20577"/>
          <ac:spMkLst>
            <pc:docMk/>
            <pc:sldMk cId="3850861055" sldId="458"/>
            <ac:spMk id="2" creationId="{FD4A203A-0369-C66D-9874-941AD0F171E9}"/>
          </ac:spMkLst>
        </pc:spChg>
        <pc:spChg chg="del">
          <ac:chgData name="Ioanna Karantaidou" userId="736791be-c885-46f9-a1c1-54daf26943fd" providerId="ADAL" clId="{9382CA0C-5099-6445-A0BC-3D2B1D1C1DE3}" dt="2024-04-10T21:01:35.781" v="1764" actId="478"/>
          <ac:spMkLst>
            <pc:docMk/>
            <pc:sldMk cId="3850861055" sldId="458"/>
            <ac:spMk id="5" creationId="{7B3BFF2A-7981-8A80-9E2C-E52A8A6588E4}"/>
          </ac:spMkLst>
        </pc:spChg>
        <pc:spChg chg="add del mod">
          <ac:chgData name="Ioanna Karantaidou" userId="736791be-c885-46f9-a1c1-54daf26943fd" providerId="ADAL" clId="{9382CA0C-5099-6445-A0BC-3D2B1D1C1DE3}" dt="2024-04-13T04:49:21.828" v="5436" actId="478"/>
          <ac:spMkLst>
            <pc:docMk/>
            <pc:sldMk cId="3850861055" sldId="458"/>
            <ac:spMk id="5" creationId="{9829FB95-7414-182C-EF28-4F00691F3F90}"/>
          </ac:spMkLst>
        </pc:spChg>
        <pc:spChg chg="add mod">
          <ac:chgData name="Ioanna Karantaidou" userId="736791be-c885-46f9-a1c1-54daf26943fd" providerId="ADAL" clId="{9382CA0C-5099-6445-A0BC-3D2B1D1C1DE3}" dt="2024-04-10T21:02:29.248" v="1779" actId="403"/>
          <ac:spMkLst>
            <pc:docMk/>
            <pc:sldMk cId="3850861055" sldId="458"/>
            <ac:spMk id="8" creationId="{808B8F3D-D42D-07AE-B768-D18ABE3A45CE}"/>
          </ac:spMkLst>
        </pc:spChg>
        <pc:spChg chg="del">
          <ac:chgData name="Ioanna Karantaidou" userId="736791be-c885-46f9-a1c1-54daf26943fd" providerId="ADAL" clId="{9382CA0C-5099-6445-A0BC-3D2B1D1C1DE3}" dt="2024-04-10T21:01:32.484" v="1763" actId="478"/>
          <ac:spMkLst>
            <pc:docMk/>
            <pc:sldMk cId="3850861055" sldId="458"/>
            <ac:spMk id="19" creationId="{9D7F185F-46C5-14F1-9212-D601E8821850}"/>
          </ac:spMkLst>
        </pc:spChg>
        <pc:spChg chg="del">
          <ac:chgData name="Ioanna Karantaidou" userId="736791be-c885-46f9-a1c1-54daf26943fd" providerId="ADAL" clId="{9382CA0C-5099-6445-A0BC-3D2B1D1C1DE3}" dt="2024-04-10T21:01:39.187" v="1765" actId="478"/>
          <ac:spMkLst>
            <pc:docMk/>
            <pc:sldMk cId="3850861055" sldId="458"/>
            <ac:spMk id="20" creationId="{7B2D68FD-F5AE-91AF-35F0-77CB6DBD9F11}"/>
          </ac:spMkLst>
        </pc:spChg>
        <pc:spChg chg="add mod">
          <ac:chgData name="Ioanna Karantaidou" userId="736791be-c885-46f9-a1c1-54daf26943fd" providerId="ADAL" clId="{9382CA0C-5099-6445-A0BC-3D2B1D1C1DE3}" dt="2024-04-10T21:02:38.214" v="1783" actId="403"/>
          <ac:spMkLst>
            <pc:docMk/>
            <pc:sldMk cId="3850861055" sldId="458"/>
            <ac:spMk id="24" creationId="{37754483-9FBB-BC1D-AD41-AA91ECF70FE6}"/>
          </ac:spMkLst>
        </pc:spChg>
        <pc:spChg chg="add mod">
          <ac:chgData name="Ioanna Karantaidou" userId="736791be-c885-46f9-a1c1-54daf26943fd" providerId="ADAL" clId="{9382CA0C-5099-6445-A0BC-3D2B1D1C1DE3}" dt="2024-04-10T21:02:34.521" v="1781" actId="403"/>
          <ac:spMkLst>
            <pc:docMk/>
            <pc:sldMk cId="3850861055" sldId="458"/>
            <ac:spMk id="25" creationId="{37C0441F-4438-68ED-5C12-ED234000F278}"/>
          </ac:spMkLst>
        </pc:spChg>
        <pc:spChg chg="add del mod">
          <ac:chgData name="Ioanna Karantaidou" userId="736791be-c885-46f9-a1c1-54daf26943fd" providerId="ADAL" clId="{9382CA0C-5099-6445-A0BC-3D2B1D1C1DE3}" dt="2024-04-10T21:01:53.204" v="1769" actId="478"/>
          <ac:spMkLst>
            <pc:docMk/>
            <pc:sldMk cId="3850861055" sldId="458"/>
            <ac:spMk id="26" creationId="{C2129084-4B8E-3CE3-EA2A-1DCDAE3212E4}"/>
          </ac:spMkLst>
        </pc:spChg>
        <pc:picChg chg="mod">
          <ac:chgData name="Ioanna Karantaidou" userId="736791be-c885-46f9-a1c1-54daf26943fd" providerId="ADAL" clId="{9382CA0C-5099-6445-A0BC-3D2B1D1C1DE3}" dt="2024-04-10T21:03:40.625" v="1786" actId="1076"/>
          <ac:picMkLst>
            <pc:docMk/>
            <pc:sldMk cId="3850861055" sldId="458"/>
            <ac:picMk id="11" creationId="{570DD0E0-5C3B-F7BA-B990-041BCFD1EA87}"/>
          </ac:picMkLst>
        </pc:picChg>
        <pc:picChg chg="del">
          <ac:chgData name="Ioanna Karantaidou" userId="736791be-c885-46f9-a1c1-54daf26943fd" providerId="ADAL" clId="{9382CA0C-5099-6445-A0BC-3D2B1D1C1DE3}" dt="2024-04-10T21:03:21.753" v="1784" actId="478"/>
          <ac:picMkLst>
            <pc:docMk/>
            <pc:sldMk cId="3850861055" sldId="458"/>
            <ac:picMk id="2052" creationId="{A0C05CFF-06BA-BBEE-B88A-1EC65FD40BA6}"/>
          </ac:picMkLst>
        </pc:picChg>
        <pc:picChg chg="del">
          <ac:chgData name="Ioanna Karantaidou" userId="736791be-c885-46f9-a1c1-54daf26943fd" providerId="ADAL" clId="{9382CA0C-5099-6445-A0BC-3D2B1D1C1DE3}" dt="2024-04-10T21:03:23.870" v="1785" actId="478"/>
          <ac:picMkLst>
            <pc:docMk/>
            <pc:sldMk cId="3850861055" sldId="458"/>
            <ac:picMk id="2062" creationId="{2D12EAD3-7BD3-20B9-28EF-1AF203F85A3C}"/>
          </ac:picMkLst>
        </pc:picChg>
      </pc:sldChg>
      <pc:sldChg chg="addSp delSp modSp add mod modAnim">
        <pc:chgData name="Ioanna Karantaidou" userId="736791be-c885-46f9-a1c1-54daf26943fd" providerId="ADAL" clId="{9382CA0C-5099-6445-A0BC-3D2B1D1C1DE3}" dt="2024-04-14T00:12:57.326" v="5637"/>
        <pc:sldMkLst>
          <pc:docMk/>
          <pc:sldMk cId="1751633051" sldId="459"/>
        </pc:sldMkLst>
        <pc:spChg chg="mod">
          <ac:chgData name="Ioanna Karantaidou" userId="736791be-c885-46f9-a1c1-54daf26943fd" providerId="ADAL" clId="{9382CA0C-5099-6445-A0BC-3D2B1D1C1DE3}" dt="2024-04-10T18:46:26.274" v="1619" actId="20577"/>
          <ac:spMkLst>
            <pc:docMk/>
            <pc:sldMk cId="1751633051" sldId="459"/>
            <ac:spMk id="2" creationId="{FD4A203A-0369-C66D-9874-941AD0F171E9}"/>
          </ac:spMkLst>
        </pc:spChg>
        <pc:spChg chg="del">
          <ac:chgData name="Ioanna Karantaidou" userId="736791be-c885-46f9-a1c1-54daf26943fd" providerId="ADAL" clId="{9382CA0C-5099-6445-A0BC-3D2B1D1C1DE3}" dt="2024-04-10T21:04:11.889" v="1788" actId="478"/>
          <ac:spMkLst>
            <pc:docMk/>
            <pc:sldMk cId="1751633051" sldId="459"/>
            <ac:spMk id="5" creationId="{7B3BFF2A-7981-8A80-9E2C-E52A8A6588E4}"/>
          </ac:spMkLst>
        </pc:spChg>
        <pc:spChg chg="add mod">
          <ac:chgData name="Ioanna Karantaidou" userId="736791be-c885-46f9-a1c1-54daf26943fd" providerId="ADAL" clId="{9382CA0C-5099-6445-A0BC-3D2B1D1C1DE3}" dt="2024-04-14T00:12:51.085" v="5636" actId="1076"/>
          <ac:spMkLst>
            <pc:docMk/>
            <pc:sldMk cId="1751633051" sldId="459"/>
            <ac:spMk id="5" creationId="{FAF8244C-1FD9-9BAF-F38A-7B53BE397179}"/>
          </ac:spMkLst>
        </pc:spChg>
        <pc:spChg chg="add mod">
          <ac:chgData name="Ioanna Karantaidou" userId="736791be-c885-46f9-a1c1-54daf26943fd" providerId="ADAL" clId="{9382CA0C-5099-6445-A0BC-3D2B1D1C1DE3}" dt="2024-04-10T21:04:21.963" v="1792" actId="1076"/>
          <ac:spMkLst>
            <pc:docMk/>
            <pc:sldMk cId="1751633051" sldId="459"/>
            <ac:spMk id="6" creationId="{5371EB74-88A6-14C2-1C72-69FE4CF99606}"/>
          </ac:spMkLst>
        </pc:spChg>
        <pc:spChg chg="add mod">
          <ac:chgData name="Ioanna Karantaidou" userId="736791be-c885-46f9-a1c1-54daf26943fd" providerId="ADAL" clId="{9382CA0C-5099-6445-A0BC-3D2B1D1C1DE3}" dt="2024-04-10T21:04:21.963" v="1792" actId="1076"/>
          <ac:spMkLst>
            <pc:docMk/>
            <pc:sldMk cId="1751633051" sldId="459"/>
            <ac:spMk id="7" creationId="{76E36CED-2D34-6214-8534-A95EA2E1748A}"/>
          </ac:spMkLst>
        </pc:spChg>
        <pc:spChg chg="add mod">
          <ac:chgData name="Ioanna Karantaidou" userId="736791be-c885-46f9-a1c1-54daf26943fd" providerId="ADAL" clId="{9382CA0C-5099-6445-A0BC-3D2B1D1C1DE3}" dt="2024-04-10T21:04:57.673" v="1797" actId="20577"/>
          <ac:spMkLst>
            <pc:docMk/>
            <pc:sldMk cId="1751633051" sldId="459"/>
            <ac:spMk id="9" creationId="{4F271C2E-D045-B229-CDEF-5955605FA81F}"/>
          </ac:spMkLst>
        </pc:spChg>
        <pc:spChg chg="add del mod">
          <ac:chgData name="Ioanna Karantaidou" userId="736791be-c885-46f9-a1c1-54daf26943fd" providerId="ADAL" clId="{9382CA0C-5099-6445-A0BC-3D2B1D1C1DE3}" dt="2024-04-10T21:15:51.650" v="1901" actId="478"/>
          <ac:spMkLst>
            <pc:docMk/>
            <pc:sldMk cId="1751633051" sldId="459"/>
            <ac:spMk id="10" creationId="{ED15C421-57A5-7260-A42F-1BFEA55D30AF}"/>
          </ac:spMkLst>
        </pc:spChg>
        <pc:spChg chg="mod">
          <ac:chgData name="Ioanna Karantaidou" userId="736791be-c885-46f9-a1c1-54daf26943fd" providerId="ADAL" clId="{9382CA0C-5099-6445-A0BC-3D2B1D1C1DE3}" dt="2024-04-10T21:08:34.130" v="1883" actId="20577"/>
          <ac:spMkLst>
            <pc:docMk/>
            <pc:sldMk cId="1751633051" sldId="459"/>
            <ac:spMk id="13" creationId="{9295FC53-59E2-5B13-C626-BC000A28AFD7}"/>
          </ac:spMkLst>
        </pc:spChg>
        <pc:spChg chg="add del mod">
          <ac:chgData name="Ioanna Karantaidou" userId="736791be-c885-46f9-a1c1-54daf26943fd" providerId="ADAL" clId="{9382CA0C-5099-6445-A0BC-3D2B1D1C1DE3}" dt="2024-04-14T00:11:04.585" v="5618" actId="478"/>
          <ac:spMkLst>
            <pc:docMk/>
            <pc:sldMk cId="1751633051" sldId="459"/>
            <ac:spMk id="15" creationId="{806BE5CD-AF38-4D5E-275C-01BD133B5619}"/>
          </ac:spMkLst>
        </pc:spChg>
        <pc:spChg chg="del">
          <ac:chgData name="Ioanna Karantaidou" userId="736791be-c885-46f9-a1c1-54daf26943fd" providerId="ADAL" clId="{9382CA0C-5099-6445-A0BC-3D2B1D1C1DE3}" dt="2024-04-10T21:04:08.823" v="1787" actId="478"/>
          <ac:spMkLst>
            <pc:docMk/>
            <pc:sldMk cId="1751633051" sldId="459"/>
            <ac:spMk id="19" creationId="{9D7F185F-46C5-14F1-9212-D601E8821850}"/>
          </ac:spMkLst>
        </pc:spChg>
        <pc:spChg chg="add del">
          <ac:chgData name="Ioanna Karantaidou" userId="736791be-c885-46f9-a1c1-54daf26943fd" providerId="ADAL" clId="{9382CA0C-5099-6445-A0BC-3D2B1D1C1DE3}" dt="2024-04-10T22:09:27.383" v="2195" actId="478"/>
          <ac:spMkLst>
            <pc:docMk/>
            <pc:sldMk cId="1751633051" sldId="459"/>
            <ac:spMk id="20" creationId="{E2F8227D-7937-89A6-D7FE-2305ED61223B}"/>
          </ac:spMkLst>
        </pc:spChg>
        <pc:spChg chg="mod">
          <ac:chgData name="Ioanna Karantaidou" userId="736791be-c885-46f9-a1c1-54daf26943fd" providerId="ADAL" clId="{9382CA0C-5099-6445-A0BC-3D2B1D1C1DE3}" dt="2024-04-10T21:08:18.434" v="1870" actId="20577"/>
          <ac:spMkLst>
            <pc:docMk/>
            <pc:sldMk cId="1751633051" sldId="459"/>
            <ac:spMk id="21" creationId="{945AC9D9-4B29-CF6C-8270-E1FCA773C950}"/>
          </ac:spMkLst>
        </pc:spChg>
        <pc:spChg chg="add del">
          <ac:chgData name="Ioanna Karantaidou" userId="736791be-c885-46f9-a1c1-54daf26943fd" providerId="ADAL" clId="{9382CA0C-5099-6445-A0BC-3D2B1D1C1DE3}" dt="2024-04-10T22:09:24.389" v="2194" actId="478"/>
          <ac:spMkLst>
            <pc:docMk/>
            <pc:sldMk cId="1751633051" sldId="459"/>
            <ac:spMk id="23" creationId="{8DF6A907-5268-167E-6FC4-00E5D9612D5E}"/>
          </ac:spMkLst>
        </pc:spChg>
        <pc:spChg chg="del">
          <ac:chgData name="Ioanna Karantaidou" userId="736791be-c885-46f9-a1c1-54daf26943fd" providerId="ADAL" clId="{9382CA0C-5099-6445-A0BC-3D2B1D1C1DE3}" dt="2024-04-10T21:04:15.074" v="1789" actId="478"/>
          <ac:spMkLst>
            <pc:docMk/>
            <pc:sldMk cId="1751633051" sldId="459"/>
            <ac:spMk id="24" creationId="{EB7C5DF1-8A79-F480-AAB7-6285F7F60830}"/>
          </ac:spMkLst>
        </pc:spChg>
        <pc:picChg chg="del">
          <ac:chgData name="Ioanna Karantaidou" userId="736791be-c885-46f9-a1c1-54daf26943fd" providerId="ADAL" clId="{9382CA0C-5099-6445-A0BC-3D2B1D1C1DE3}" dt="2024-04-10T22:09:20.973" v="2193" actId="478"/>
          <ac:picMkLst>
            <pc:docMk/>
            <pc:sldMk cId="1751633051" sldId="459"/>
            <ac:picMk id="1026" creationId="{0ADA45C7-D695-0E8E-00B3-0794006C4FFA}"/>
          </ac:picMkLst>
        </pc:picChg>
        <pc:cxnChg chg="add del mod">
          <ac:chgData name="Ioanna Karantaidou" userId="736791be-c885-46f9-a1c1-54daf26943fd" providerId="ADAL" clId="{9382CA0C-5099-6445-A0BC-3D2B1D1C1DE3}" dt="2024-04-14T00:11:06.621" v="5619" actId="478"/>
          <ac:cxnSpMkLst>
            <pc:docMk/>
            <pc:sldMk cId="1751633051" sldId="459"/>
            <ac:cxnSpMk id="12" creationId="{09771636-BD0A-E977-E7F6-039A9944DC63}"/>
          </ac:cxnSpMkLst>
        </pc:cxnChg>
      </pc:sldChg>
      <pc:sldChg chg="addSp modSp add mod modAnim">
        <pc:chgData name="Ioanna Karantaidou" userId="736791be-c885-46f9-a1c1-54daf26943fd" providerId="ADAL" clId="{9382CA0C-5099-6445-A0BC-3D2B1D1C1DE3}" dt="2024-04-13T04:38:38.419" v="5429"/>
        <pc:sldMkLst>
          <pc:docMk/>
          <pc:sldMk cId="1884347603" sldId="460"/>
        </pc:sldMkLst>
        <pc:spChg chg="mod">
          <ac:chgData name="Ioanna Karantaidou" userId="736791be-c885-46f9-a1c1-54daf26943fd" providerId="ADAL" clId="{9382CA0C-5099-6445-A0BC-3D2B1D1C1DE3}" dt="2024-04-10T22:27:09.260" v="2565" actId="20577"/>
          <ac:spMkLst>
            <pc:docMk/>
            <pc:sldMk cId="1884347603" sldId="460"/>
            <ac:spMk id="12" creationId="{13AB900A-42F1-0022-D8E4-55589D30FDAF}"/>
          </ac:spMkLst>
        </pc:spChg>
        <pc:spChg chg="add mod">
          <ac:chgData name="Ioanna Karantaidou" userId="736791be-c885-46f9-a1c1-54daf26943fd" providerId="ADAL" clId="{9382CA0C-5099-6445-A0BC-3D2B1D1C1DE3}" dt="2024-04-10T21:52:59.369" v="1992" actId="20577"/>
          <ac:spMkLst>
            <pc:docMk/>
            <pc:sldMk cId="1884347603" sldId="460"/>
            <ac:spMk id="18" creationId="{FA9A4394-CD86-84A5-2035-AEC3667B20DE}"/>
          </ac:spMkLst>
        </pc:spChg>
        <pc:spChg chg="add mod">
          <ac:chgData name="Ioanna Karantaidou" userId="736791be-c885-46f9-a1c1-54daf26943fd" providerId="ADAL" clId="{9382CA0C-5099-6445-A0BC-3D2B1D1C1DE3}" dt="2024-04-10T21:53:20.488" v="2021" actId="1076"/>
          <ac:spMkLst>
            <pc:docMk/>
            <pc:sldMk cId="1884347603" sldId="460"/>
            <ac:spMk id="19" creationId="{E19A3FBF-6491-DFC1-D849-5D9D61D320EF}"/>
          </ac:spMkLst>
        </pc:spChg>
      </pc:sldChg>
      <pc:sldChg chg="addSp delSp modSp add mod">
        <pc:chgData name="Ioanna Karantaidou" userId="736791be-c885-46f9-a1c1-54daf26943fd" providerId="ADAL" clId="{9382CA0C-5099-6445-A0BC-3D2B1D1C1DE3}" dt="2024-04-13T04:37:32.153" v="5428" actId="13926"/>
        <pc:sldMkLst>
          <pc:docMk/>
          <pc:sldMk cId="287465266" sldId="461"/>
        </pc:sldMkLst>
        <pc:spChg chg="mod">
          <ac:chgData name="Ioanna Karantaidou" userId="736791be-c885-46f9-a1c1-54daf26943fd" providerId="ADAL" clId="{9382CA0C-5099-6445-A0BC-3D2B1D1C1DE3}" dt="2024-04-10T22:04:05.468" v="2127" actId="20577"/>
          <ac:spMkLst>
            <pc:docMk/>
            <pc:sldMk cId="287465266" sldId="461"/>
            <ac:spMk id="2" creationId="{60B8EE8F-C412-B90F-C051-4D64D57596F6}"/>
          </ac:spMkLst>
        </pc:spChg>
        <pc:spChg chg="mod">
          <ac:chgData name="Ioanna Karantaidou" userId="736791be-c885-46f9-a1c1-54daf26943fd" providerId="ADAL" clId="{9382CA0C-5099-6445-A0BC-3D2B1D1C1DE3}" dt="2024-04-13T04:37:32.153" v="5428" actId="13926"/>
          <ac:spMkLst>
            <pc:docMk/>
            <pc:sldMk cId="287465266" sldId="461"/>
            <ac:spMk id="3" creationId="{3318B6B6-B5F5-E1A5-90B6-9FD1E8104A95}"/>
          </ac:spMkLst>
        </pc:spChg>
        <pc:spChg chg="mod">
          <ac:chgData name="Ioanna Karantaidou" userId="736791be-c885-46f9-a1c1-54daf26943fd" providerId="ADAL" clId="{9382CA0C-5099-6445-A0BC-3D2B1D1C1DE3}" dt="2024-04-12T23:21:25.912" v="3970" actId="13926"/>
          <ac:spMkLst>
            <pc:docMk/>
            <pc:sldMk cId="287465266" sldId="461"/>
            <ac:spMk id="5" creationId="{8C49DFF5-4DFC-3C74-6987-3827422477F4}"/>
          </ac:spMkLst>
        </pc:spChg>
        <pc:spChg chg="mod">
          <ac:chgData name="Ioanna Karantaidou" userId="736791be-c885-46f9-a1c1-54daf26943fd" providerId="ADAL" clId="{9382CA0C-5099-6445-A0BC-3D2B1D1C1DE3}" dt="2024-04-10T22:27:40.550" v="2567" actId="20577"/>
          <ac:spMkLst>
            <pc:docMk/>
            <pc:sldMk cId="287465266" sldId="461"/>
            <ac:spMk id="12" creationId="{13AB900A-42F1-0022-D8E4-55589D30FDAF}"/>
          </ac:spMkLst>
        </pc:spChg>
        <pc:spChg chg="mod">
          <ac:chgData name="Ioanna Karantaidou" userId="736791be-c885-46f9-a1c1-54daf26943fd" providerId="ADAL" clId="{9382CA0C-5099-6445-A0BC-3D2B1D1C1DE3}" dt="2024-04-12T23:21:21.338" v="3969" actId="13926"/>
          <ac:spMkLst>
            <pc:docMk/>
            <pc:sldMk cId="287465266" sldId="461"/>
            <ac:spMk id="17" creationId="{E57C3A0A-351D-CCFD-4333-CA787A5B5224}"/>
          </ac:spMkLst>
        </pc:spChg>
        <pc:spChg chg="add del mod">
          <ac:chgData name="Ioanna Karantaidou" userId="736791be-c885-46f9-a1c1-54daf26943fd" providerId="ADAL" clId="{9382CA0C-5099-6445-A0BC-3D2B1D1C1DE3}" dt="2024-04-12T23:21:08.521" v="3967" actId="478"/>
          <ac:spMkLst>
            <pc:docMk/>
            <pc:sldMk cId="287465266" sldId="461"/>
            <ac:spMk id="20" creationId="{5FF05628-0945-E765-2A1F-A05DD1847125}"/>
          </ac:spMkLst>
        </pc:spChg>
        <pc:spChg chg="add del mod">
          <ac:chgData name="Ioanna Karantaidou" userId="736791be-c885-46f9-a1c1-54daf26943fd" providerId="ADAL" clId="{9382CA0C-5099-6445-A0BC-3D2B1D1C1DE3}" dt="2024-04-12T23:21:28.295" v="3971" actId="478"/>
          <ac:spMkLst>
            <pc:docMk/>
            <pc:sldMk cId="287465266" sldId="461"/>
            <ac:spMk id="21" creationId="{B7C6A0CA-D90A-368C-39D1-8DE7EBF96BC5}"/>
          </ac:spMkLst>
        </pc:spChg>
        <pc:spChg chg="mod">
          <ac:chgData name="Ioanna Karantaidou" userId="736791be-c885-46f9-a1c1-54daf26943fd" providerId="ADAL" clId="{9382CA0C-5099-6445-A0BC-3D2B1D1C1DE3}" dt="2024-04-12T23:21:32.966" v="3972" actId="13926"/>
          <ac:spMkLst>
            <pc:docMk/>
            <pc:sldMk cId="287465266" sldId="461"/>
            <ac:spMk id="23" creationId="{9C4FC800-FC6F-C029-146A-30351F3F2821}"/>
          </ac:spMkLst>
        </pc:spChg>
        <pc:spChg chg="add del mod">
          <ac:chgData name="Ioanna Karantaidou" userId="736791be-c885-46f9-a1c1-54daf26943fd" providerId="ADAL" clId="{9382CA0C-5099-6445-A0BC-3D2B1D1C1DE3}" dt="2024-04-12T23:21:11.261" v="3968" actId="478"/>
          <ac:spMkLst>
            <pc:docMk/>
            <pc:sldMk cId="287465266" sldId="461"/>
            <ac:spMk id="25" creationId="{109B2A12-B27D-7F98-3CA8-87446F43D344}"/>
          </ac:spMkLst>
        </pc:spChg>
        <pc:spChg chg="add mod">
          <ac:chgData name="Ioanna Karantaidou" userId="736791be-c885-46f9-a1c1-54daf26943fd" providerId="ADAL" clId="{9382CA0C-5099-6445-A0BC-3D2B1D1C1DE3}" dt="2024-04-10T21:55:34.340" v="2057" actId="1076"/>
          <ac:spMkLst>
            <pc:docMk/>
            <pc:sldMk cId="287465266" sldId="461"/>
            <ac:spMk id="26" creationId="{D486A4AC-4C7D-D52C-BA79-9B5665629567}"/>
          </ac:spMkLst>
        </pc:spChg>
      </pc:sldChg>
      <pc:sldChg chg="addSp modSp add mod modAnim">
        <pc:chgData name="Ioanna Karantaidou" userId="736791be-c885-46f9-a1c1-54daf26943fd" providerId="ADAL" clId="{9382CA0C-5099-6445-A0BC-3D2B1D1C1DE3}" dt="2024-04-14T00:15:16.197" v="5640" actId="207"/>
        <pc:sldMkLst>
          <pc:docMk/>
          <pc:sldMk cId="339522156" sldId="462"/>
        </pc:sldMkLst>
        <pc:spChg chg="mod">
          <ac:chgData name="Ioanna Karantaidou" userId="736791be-c885-46f9-a1c1-54daf26943fd" providerId="ADAL" clId="{9382CA0C-5099-6445-A0BC-3D2B1D1C1DE3}" dt="2024-04-10T22:09:39.204" v="2213" actId="20577"/>
          <ac:spMkLst>
            <pc:docMk/>
            <pc:sldMk cId="339522156" sldId="462"/>
            <ac:spMk id="2" creationId="{48B40101-8D60-83F1-14FB-ED6A55B76942}"/>
          </ac:spMkLst>
        </pc:spChg>
        <pc:spChg chg="add mod">
          <ac:chgData name="Ioanna Karantaidou" userId="736791be-c885-46f9-a1c1-54daf26943fd" providerId="ADAL" clId="{9382CA0C-5099-6445-A0BC-3D2B1D1C1DE3}" dt="2024-04-10T22:15:15.830" v="2318" actId="207"/>
          <ac:spMkLst>
            <pc:docMk/>
            <pc:sldMk cId="339522156" sldId="462"/>
            <ac:spMk id="4" creationId="{81486505-E17D-6332-42DB-27E368C27434}"/>
          </ac:spMkLst>
        </pc:spChg>
        <pc:spChg chg="add mod">
          <ac:chgData name="Ioanna Karantaidou" userId="736791be-c885-46f9-a1c1-54daf26943fd" providerId="ADAL" clId="{9382CA0C-5099-6445-A0BC-3D2B1D1C1DE3}" dt="2024-04-10T22:16:27.199" v="2321" actId="1076"/>
          <ac:spMkLst>
            <pc:docMk/>
            <pc:sldMk cId="339522156" sldId="462"/>
            <ac:spMk id="5" creationId="{CC18E387-1DC0-1100-5BE9-9FD80AC600D3}"/>
          </ac:spMkLst>
        </pc:spChg>
        <pc:spChg chg="add mod">
          <ac:chgData name="Ioanna Karantaidou" userId="736791be-c885-46f9-a1c1-54daf26943fd" providerId="ADAL" clId="{9382CA0C-5099-6445-A0BC-3D2B1D1C1DE3}" dt="2024-04-10T22:10:20.052" v="2215" actId="1076"/>
          <ac:spMkLst>
            <pc:docMk/>
            <pc:sldMk cId="339522156" sldId="462"/>
            <ac:spMk id="6" creationId="{8992064F-1541-5224-EB31-F2ADB8FD604F}"/>
          </ac:spMkLst>
        </pc:spChg>
        <pc:spChg chg="add mod">
          <ac:chgData name="Ioanna Karantaidou" userId="736791be-c885-46f9-a1c1-54daf26943fd" providerId="ADAL" clId="{9382CA0C-5099-6445-A0BC-3D2B1D1C1DE3}" dt="2024-04-10T22:21:13.922" v="2434" actId="1076"/>
          <ac:spMkLst>
            <pc:docMk/>
            <pc:sldMk cId="339522156" sldId="462"/>
            <ac:spMk id="7" creationId="{F77AB54C-874F-0832-9CE7-C8D13B283D75}"/>
          </ac:spMkLst>
        </pc:spChg>
        <pc:spChg chg="mod">
          <ac:chgData name="Ioanna Karantaidou" userId="736791be-c885-46f9-a1c1-54daf26943fd" providerId="ADAL" clId="{9382CA0C-5099-6445-A0BC-3D2B1D1C1DE3}" dt="2024-04-10T22:14:57.046" v="2316"/>
          <ac:spMkLst>
            <pc:docMk/>
            <pc:sldMk cId="339522156" sldId="462"/>
            <ac:spMk id="8" creationId="{84139B9D-B5ED-6C47-BF8D-CA5A523191E1}"/>
          </ac:spMkLst>
        </pc:spChg>
        <pc:spChg chg="mod">
          <ac:chgData name="Ioanna Karantaidou" userId="736791be-c885-46f9-a1c1-54daf26943fd" providerId="ADAL" clId="{9382CA0C-5099-6445-A0BC-3D2B1D1C1DE3}" dt="2024-04-10T22:14:21.025" v="2307"/>
          <ac:spMkLst>
            <pc:docMk/>
            <pc:sldMk cId="339522156" sldId="462"/>
            <ac:spMk id="9" creationId="{69E6AB64-B6B3-80B7-FA7B-86DAD43F8841}"/>
          </ac:spMkLst>
        </pc:spChg>
        <pc:spChg chg="mod">
          <ac:chgData name="Ioanna Karantaidou" userId="736791be-c885-46f9-a1c1-54daf26943fd" providerId="ADAL" clId="{9382CA0C-5099-6445-A0BC-3D2B1D1C1DE3}" dt="2024-04-14T00:15:16.197" v="5640" actId="207"/>
          <ac:spMkLst>
            <pc:docMk/>
            <pc:sldMk cId="339522156" sldId="462"/>
            <ac:spMk id="14" creationId="{27F21C34-0231-D661-672F-B23700073F59}"/>
          </ac:spMkLst>
        </pc:spChg>
        <pc:spChg chg="add mod">
          <ac:chgData name="Ioanna Karantaidou" userId="736791be-c885-46f9-a1c1-54daf26943fd" providerId="ADAL" clId="{9382CA0C-5099-6445-A0BC-3D2B1D1C1DE3}" dt="2024-04-10T22:21:13.922" v="2434" actId="1076"/>
          <ac:spMkLst>
            <pc:docMk/>
            <pc:sldMk cId="339522156" sldId="462"/>
            <ac:spMk id="16" creationId="{9D27AB46-56BD-262F-4485-664DE719EBE0}"/>
          </ac:spMkLst>
        </pc:spChg>
        <pc:spChg chg="add mod">
          <ac:chgData name="Ioanna Karantaidou" userId="736791be-c885-46f9-a1c1-54daf26943fd" providerId="ADAL" clId="{9382CA0C-5099-6445-A0BC-3D2B1D1C1DE3}" dt="2024-04-10T22:22:30.418" v="2490" actId="1076"/>
          <ac:spMkLst>
            <pc:docMk/>
            <pc:sldMk cId="339522156" sldId="462"/>
            <ac:spMk id="18" creationId="{DB379B98-7BD0-9731-9881-89A8B1EAACFB}"/>
          </ac:spMkLst>
        </pc:spChg>
        <pc:spChg chg="add mod">
          <ac:chgData name="Ioanna Karantaidou" userId="736791be-c885-46f9-a1c1-54daf26943fd" providerId="ADAL" clId="{9382CA0C-5099-6445-A0BC-3D2B1D1C1DE3}" dt="2024-04-10T22:23:07.453" v="2501" actId="20577"/>
          <ac:spMkLst>
            <pc:docMk/>
            <pc:sldMk cId="339522156" sldId="462"/>
            <ac:spMk id="19" creationId="{C750B4A2-8AFA-ECF1-2105-56EAE7B01D81}"/>
          </ac:spMkLst>
        </pc:spChg>
        <pc:picChg chg="add mod">
          <ac:chgData name="Ioanna Karantaidou" userId="736791be-c885-46f9-a1c1-54daf26943fd" providerId="ADAL" clId="{9382CA0C-5099-6445-A0BC-3D2B1D1C1DE3}" dt="2024-04-10T22:21:13.922" v="2434" actId="1076"/>
          <ac:picMkLst>
            <pc:docMk/>
            <pc:sldMk cId="339522156" sldId="462"/>
            <ac:picMk id="17" creationId="{ADBBE47C-1B76-DDF2-DAFF-32216E64058C}"/>
          </ac:picMkLst>
        </pc:picChg>
      </pc:sldChg>
      <pc:sldChg chg="addSp delSp modSp add mod modAnim">
        <pc:chgData name="Ioanna Karantaidou" userId="736791be-c885-46f9-a1c1-54daf26943fd" providerId="ADAL" clId="{9382CA0C-5099-6445-A0BC-3D2B1D1C1DE3}" dt="2024-04-14T00:15:33.547" v="5641" actId="207"/>
        <pc:sldMkLst>
          <pc:docMk/>
          <pc:sldMk cId="3859157244" sldId="463"/>
        </pc:sldMkLst>
        <pc:spChg chg="del">
          <ac:chgData name="Ioanna Karantaidou" userId="736791be-c885-46f9-a1c1-54daf26943fd" providerId="ADAL" clId="{9382CA0C-5099-6445-A0BC-3D2B1D1C1DE3}" dt="2024-04-10T22:16:54.008" v="2324" actId="478"/>
          <ac:spMkLst>
            <pc:docMk/>
            <pc:sldMk cId="3859157244" sldId="463"/>
            <ac:spMk id="4" creationId="{81486505-E17D-6332-42DB-27E368C27434}"/>
          </ac:spMkLst>
        </pc:spChg>
        <pc:spChg chg="del">
          <ac:chgData name="Ioanna Karantaidou" userId="736791be-c885-46f9-a1c1-54daf26943fd" providerId="ADAL" clId="{9382CA0C-5099-6445-A0BC-3D2B1D1C1DE3}" dt="2024-04-10T22:16:56.189" v="2325" actId="478"/>
          <ac:spMkLst>
            <pc:docMk/>
            <pc:sldMk cId="3859157244" sldId="463"/>
            <ac:spMk id="5" creationId="{CC18E387-1DC0-1100-5BE9-9FD80AC600D3}"/>
          </ac:spMkLst>
        </pc:spChg>
        <pc:spChg chg="del">
          <ac:chgData name="Ioanna Karantaidou" userId="736791be-c885-46f9-a1c1-54daf26943fd" providerId="ADAL" clId="{9382CA0C-5099-6445-A0BC-3D2B1D1C1DE3}" dt="2024-04-10T22:16:51.778" v="2323" actId="478"/>
          <ac:spMkLst>
            <pc:docMk/>
            <pc:sldMk cId="3859157244" sldId="463"/>
            <ac:spMk id="6" creationId="{8992064F-1541-5224-EB31-F2ADB8FD604F}"/>
          </ac:spMkLst>
        </pc:spChg>
        <pc:spChg chg="add mod">
          <ac:chgData name="Ioanna Karantaidou" userId="736791be-c885-46f9-a1c1-54daf26943fd" providerId="ADAL" clId="{9382CA0C-5099-6445-A0BC-3D2B1D1C1DE3}" dt="2024-04-10T22:19:43.652" v="2431" actId="113"/>
          <ac:spMkLst>
            <pc:docMk/>
            <pc:sldMk cId="3859157244" sldId="463"/>
            <ac:spMk id="7" creationId="{BD20004B-23D6-B2A8-D951-0EC821FB68F9}"/>
          </ac:spMkLst>
        </pc:spChg>
        <pc:spChg chg="mod">
          <ac:chgData name="Ioanna Karantaidou" userId="736791be-c885-46f9-a1c1-54daf26943fd" providerId="ADAL" clId="{9382CA0C-5099-6445-A0BC-3D2B1D1C1DE3}" dt="2024-04-14T00:15:33.547" v="5641" actId="207"/>
          <ac:spMkLst>
            <pc:docMk/>
            <pc:sldMk cId="3859157244" sldId="463"/>
            <ac:spMk id="14" creationId="{27F21C34-0231-D661-672F-B23700073F59}"/>
          </ac:spMkLst>
        </pc:spChg>
        <pc:spChg chg="add mod">
          <ac:chgData name="Ioanna Karantaidou" userId="736791be-c885-46f9-a1c1-54daf26943fd" providerId="ADAL" clId="{9382CA0C-5099-6445-A0BC-3D2B1D1C1DE3}" dt="2024-04-10T22:17:04.221" v="2327" actId="1076"/>
          <ac:spMkLst>
            <pc:docMk/>
            <pc:sldMk cId="3859157244" sldId="463"/>
            <ac:spMk id="16" creationId="{31808543-E2E1-EB00-210F-4A375747B744}"/>
          </ac:spMkLst>
        </pc:spChg>
        <pc:spChg chg="add mod">
          <ac:chgData name="Ioanna Karantaidou" userId="736791be-c885-46f9-a1c1-54daf26943fd" providerId="ADAL" clId="{9382CA0C-5099-6445-A0BC-3D2B1D1C1DE3}" dt="2024-04-10T22:19:50.280" v="2432" actId="113"/>
          <ac:spMkLst>
            <pc:docMk/>
            <pc:sldMk cId="3859157244" sldId="463"/>
            <ac:spMk id="17" creationId="{6C4D0CE4-1C7A-B677-30EA-B4BE419DDBDF}"/>
          </ac:spMkLst>
        </pc:spChg>
      </pc:sldChg>
      <pc:sldChg chg="addSp delSp modSp add mod modAnim">
        <pc:chgData name="Ioanna Karantaidou" userId="736791be-c885-46f9-a1c1-54daf26943fd" providerId="ADAL" clId="{9382CA0C-5099-6445-A0BC-3D2B1D1C1DE3}" dt="2024-04-14T00:15:42.573" v="5642" actId="207"/>
        <pc:sldMkLst>
          <pc:docMk/>
          <pc:sldMk cId="2748813203" sldId="464"/>
        </pc:sldMkLst>
        <pc:spChg chg="del">
          <ac:chgData name="Ioanna Karantaidou" userId="736791be-c885-46f9-a1c1-54daf26943fd" providerId="ADAL" clId="{9382CA0C-5099-6445-A0BC-3D2B1D1C1DE3}" dt="2024-04-10T22:24:35.535" v="2534" actId="478"/>
          <ac:spMkLst>
            <pc:docMk/>
            <pc:sldMk cId="2748813203" sldId="464"/>
            <ac:spMk id="7" creationId="{BD20004B-23D6-B2A8-D951-0EC821FB68F9}"/>
          </ac:spMkLst>
        </pc:spChg>
        <pc:spChg chg="mod">
          <ac:chgData name="Ioanna Karantaidou" userId="736791be-c885-46f9-a1c1-54daf26943fd" providerId="ADAL" clId="{9382CA0C-5099-6445-A0BC-3D2B1D1C1DE3}" dt="2024-04-14T00:15:42.573" v="5642" actId="207"/>
          <ac:spMkLst>
            <pc:docMk/>
            <pc:sldMk cId="2748813203" sldId="464"/>
            <ac:spMk id="14" creationId="{27F21C34-0231-D661-672F-B23700073F59}"/>
          </ac:spMkLst>
        </pc:spChg>
        <pc:spChg chg="mod">
          <ac:chgData name="Ioanna Karantaidou" userId="736791be-c885-46f9-a1c1-54daf26943fd" providerId="ADAL" clId="{9382CA0C-5099-6445-A0BC-3D2B1D1C1DE3}" dt="2024-04-10T22:24:32.822" v="2533" actId="20577"/>
          <ac:spMkLst>
            <pc:docMk/>
            <pc:sldMk cId="2748813203" sldId="464"/>
            <ac:spMk id="16" creationId="{31808543-E2E1-EB00-210F-4A375747B744}"/>
          </ac:spMkLst>
        </pc:spChg>
        <pc:spChg chg="mod">
          <ac:chgData name="Ioanna Karantaidou" userId="736791be-c885-46f9-a1c1-54daf26943fd" providerId="ADAL" clId="{9382CA0C-5099-6445-A0BC-3D2B1D1C1DE3}" dt="2024-04-10T23:29:22.388" v="2663" actId="113"/>
          <ac:spMkLst>
            <pc:docMk/>
            <pc:sldMk cId="2748813203" sldId="464"/>
            <ac:spMk id="17" creationId="{6C4D0CE4-1C7A-B677-30EA-B4BE419DDBDF}"/>
          </ac:spMkLst>
        </pc:spChg>
        <pc:picChg chg="add mod">
          <ac:chgData name="Ioanna Karantaidou" userId="736791be-c885-46f9-a1c1-54daf26943fd" providerId="ADAL" clId="{9382CA0C-5099-6445-A0BC-3D2B1D1C1DE3}" dt="2024-04-10T23:29:10.173" v="2662" actId="1076"/>
          <ac:picMkLst>
            <pc:docMk/>
            <pc:sldMk cId="2748813203" sldId="464"/>
            <ac:picMk id="4" creationId="{26CA9316-50D6-9CBD-B65D-AE841F70F5E3}"/>
          </ac:picMkLst>
        </pc:picChg>
      </pc:sldChg>
      <pc:sldChg chg="addSp delSp modSp new mod modAnim">
        <pc:chgData name="Ioanna Karantaidou" userId="736791be-c885-46f9-a1c1-54daf26943fd" providerId="ADAL" clId="{9382CA0C-5099-6445-A0BC-3D2B1D1C1DE3}" dt="2024-04-13T04:53:40.199" v="5527" actId="20577"/>
        <pc:sldMkLst>
          <pc:docMk/>
          <pc:sldMk cId="4116842459" sldId="465"/>
        </pc:sldMkLst>
        <pc:spChg chg="mod">
          <ac:chgData name="Ioanna Karantaidou" userId="736791be-c885-46f9-a1c1-54daf26943fd" providerId="ADAL" clId="{9382CA0C-5099-6445-A0BC-3D2B1D1C1DE3}" dt="2024-04-11T00:13:50.021" v="2740" actId="122"/>
          <ac:spMkLst>
            <pc:docMk/>
            <pc:sldMk cId="4116842459" sldId="465"/>
            <ac:spMk id="2" creationId="{8CAF257D-43A9-150B-DB5A-A604C3ECA7D1}"/>
          </ac:spMkLst>
        </pc:spChg>
        <pc:spChg chg="add mod">
          <ac:chgData name="Ioanna Karantaidou" userId="736791be-c885-46f9-a1c1-54daf26943fd" providerId="ADAL" clId="{9382CA0C-5099-6445-A0BC-3D2B1D1C1DE3}" dt="2024-04-12T18:37:50.049" v="3522" actId="1036"/>
          <ac:spMkLst>
            <pc:docMk/>
            <pc:sldMk cId="4116842459" sldId="465"/>
            <ac:spMk id="3" creationId="{9DB1668D-C6F7-F67E-6A40-6FB28E05CE0C}"/>
          </ac:spMkLst>
        </pc:spChg>
        <pc:spChg chg="del">
          <ac:chgData name="Ioanna Karantaidou" userId="736791be-c885-46f9-a1c1-54daf26943fd" providerId="ADAL" clId="{9382CA0C-5099-6445-A0BC-3D2B1D1C1DE3}" dt="2024-04-11T00:13:52.094" v="2741" actId="478"/>
          <ac:spMkLst>
            <pc:docMk/>
            <pc:sldMk cId="4116842459" sldId="465"/>
            <ac:spMk id="3" creationId="{E681D6F1-0FB2-F61C-B474-C00392CC1BEE}"/>
          </ac:spMkLst>
        </pc:spChg>
        <pc:spChg chg="add mod">
          <ac:chgData name="Ioanna Karantaidou" userId="736791be-c885-46f9-a1c1-54daf26943fd" providerId="ADAL" clId="{9382CA0C-5099-6445-A0BC-3D2B1D1C1DE3}" dt="2024-04-12T18:37:50.049" v="3522" actId="1036"/>
          <ac:spMkLst>
            <pc:docMk/>
            <pc:sldMk cId="4116842459" sldId="465"/>
            <ac:spMk id="4" creationId="{CAAF83AA-7F72-C120-8EA4-36DB7454E9B9}"/>
          </ac:spMkLst>
        </pc:spChg>
        <pc:spChg chg="add mod">
          <ac:chgData name="Ioanna Karantaidou" userId="736791be-c885-46f9-a1c1-54daf26943fd" providerId="ADAL" clId="{9382CA0C-5099-6445-A0BC-3D2B1D1C1DE3}" dt="2024-04-13T04:53:40.199" v="5527" actId="20577"/>
          <ac:spMkLst>
            <pc:docMk/>
            <pc:sldMk cId="4116842459" sldId="465"/>
            <ac:spMk id="5" creationId="{41CA3925-ABCE-5005-2E65-3516F46DDE24}"/>
          </ac:spMkLst>
        </pc:spChg>
        <pc:spChg chg="add mod">
          <ac:chgData name="Ioanna Karantaidou" userId="736791be-c885-46f9-a1c1-54daf26943fd" providerId="ADAL" clId="{9382CA0C-5099-6445-A0BC-3D2B1D1C1DE3}" dt="2024-04-12T18:37:50.049" v="3522" actId="1036"/>
          <ac:spMkLst>
            <pc:docMk/>
            <pc:sldMk cId="4116842459" sldId="465"/>
            <ac:spMk id="6" creationId="{3A41EFD9-35B5-B21F-DDD6-C037F4540FF1}"/>
          </ac:spMkLst>
        </pc:spChg>
        <pc:spChg chg="add mod">
          <ac:chgData name="Ioanna Karantaidou" userId="736791be-c885-46f9-a1c1-54daf26943fd" providerId="ADAL" clId="{9382CA0C-5099-6445-A0BC-3D2B1D1C1DE3}" dt="2024-04-12T18:37:50.049" v="3522" actId="1036"/>
          <ac:spMkLst>
            <pc:docMk/>
            <pc:sldMk cId="4116842459" sldId="465"/>
            <ac:spMk id="7" creationId="{6107B447-E5FF-9A6A-72BB-C1BC3B80B0BD}"/>
          </ac:spMkLst>
        </pc:spChg>
        <pc:spChg chg="add mod">
          <ac:chgData name="Ioanna Karantaidou" userId="736791be-c885-46f9-a1c1-54daf26943fd" providerId="ADAL" clId="{9382CA0C-5099-6445-A0BC-3D2B1D1C1DE3}" dt="2024-04-12T18:37:50.049" v="3522" actId="1036"/>
          <ac:spMkLst>
            <pc:docMk/>
            <pc:sldMk cId="4116842459" sldId="465"/>
            <ac:spMk id="8" creationId="{FEEA9A50-E0A5-3A61-1158-925CAE491C41}"/>
          </ac:spMkLst>
        </pc:spChg>
        <pc:spChg chg="add mod">
          <ac:chgData name="Ioanna Karantaidou" userId="736791be-c885-46f9-a1c1-54daf26943fd" providerId="ADAL" clId="{9382CA0C-5099-6445-A0BC-3D2B1D1C1DE3}" dt="2024-04-12T18:37:55.105" v="3523" actId="1076"/>
          <ac:spMkLst>
            <pc:docMk/>
            <pc:sldMk cId="4116842459" sldId="465"/>
            <ac:spMk id="9" creationId="{AD9D6EFC-F444-3581-6676-E521D75A5B9C}"/>
          </ac:spMkLst>
        </pc:spChg>
      </pc:sldChg>
      <pc:sldChg chg="addSp delSp modSp add mod modAnim modNotesTx">
        <pc:chgData name="Ioanna Karantaidou" userId="736791be-c885-46f9-a1c1-54daf26943fd" providerId="ADAL" clId="{9382CA0C-5099-6445-A0BC-3D2B1D1C1DE3}" dt="2024-04-14T00:27:16.711" v="5656" actId="20577"/>
        <pc:sldMkLst>
          <pc:docMk/>
          <pc:sldMk cId="1328266021" sldId="466"/>
        </pc:sldMkLst>
        <pc:spChg chg="del mod">
          <ac:chgData name="Ioanna Karantaidou" userId="736791be-c885-46f9-a1c1-54daf26943fd" providerId="ADAL" clId="{9382CA0C-5099-6445-A0BC-3D2B1D1C1DE3}" dt="2024-04-12T18:22:54.273" v="3331" actId="478"/>
          <ac:spMkLst>
            <pc:docMk/>
            <pc:sldMk cId="1328266021" sldId="466"/>
            <ac:spMk id="3" creationId="{9DB1668D-C6F7-F67E-6A40-6FB28E05CE0C}"/>
          </ac:spMkLst>
        </pc:spChg>
        <pc:spChg chg="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4" creationId="{CAAF83AA-7F72-C120-8EA4-36DB7454E9B9}"/>
          </ac:spMkLst>
        </pc:spChg>
        <pc:spChg chg="mod">
          <ac:chgData name="Ioanna Karantaidou" userId="736791be-c885-46f9-a1c1-54daf26943fd" providerId="ADAL" clId="{9382CA0C-5099-6445-A0BC-3D2B1D1C1DE3}" dt="2024-04-14T00:27:16.711" v="5656" actId="20577"/>
          <ac:spMkLst>
            <pc:docMk/>
            <pc:sldMk cId="1328266021" sldId="466"/>
            <ac:spMk id="5" creationId="{41CA3925-ABCE-5005-2E65-3516F46DDE24}"/>
          </ac:spMkLst>
        </pc:spChg>
        <pc:spChg chg="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6" creationId="{3A41EFD9-35B5-B21F-DDD6-C037F4540FF1}"/>
          </ac:spMkLst>
        </pc:spChg>
        <pc:spChg chg="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7" creationId="{6107B447-E5FF-9A6A-72BB-C1BC3B80B0BD}"/>
          </ac:spMkLst>
        </pc:spChg>
        <pc:spChg chg="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8" creationId="{FEEA9A50-E0A5-3A61-1158-925CAE491C41}"/>
          </ac:spMkLst>
        </pc:spChg>
        <pc:spChg chg="add 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9" creationId="{661C33E3-6194-D9F9-2D64-47B4ECDA943E}"/>
          </ac:spMkLst>
        </pc:spChg>
        <pc:spChg chg="add mod">
          <ac:chgData name="Ioanna Karantaidou" userId="736791be-c885-46f9-a1c1-54daf26943fd" providerId="ADAL" clId="{9382CA0C-5099-6445-A0BC-3D2B1D1C1DE3}" dt="2024-04-12T18:38:07.555" v="3543" actId="1036"/>
          <ac:spMkLst>
            <pc:docMk/>
            <pc:sldMk cId="1328266021" sldId="466"/>
            <ac:spMk id="10" creationId="{C72E3F9E-9642-AD61-DB6F-3A7F2B043152}"/>
          </ac:spMkLst>
        </pc:spChg>
        <pc:spChg chg="add mod">
          <ac:chgData name="Ioanna Karantaidou" userId="736791be-c885-46f9-a1c1-54daf26943fd" providerId="ADAL" clId="{9382CA0C-5099-6445-A0BC-3D2B1D1C1DE3}" dt="2024-04-12T18:38:16.732" v="3544"/>
          <ac:spMkLst>
            <pc:docMk/>
            <pc:sldMk cId="1328266021" sldId="466"/>
            <ac:spMk id="11" creationId="{3D04361D-6D42-A760-B729-1A4A98576FD7}"/>
          </ac:spMkLst>
        </pc:spChg>
      </pc:sldChg>
      <pc:sldChg chg="addSp delSp modSp new mod">
        <pc:chgData name="Ioanna Karantaidou" userId="736791be-c885-46f9-a1c1-54daf26943fd" providerId="ADAL" clId="{9382CA0C-5099-6445-A0BC-3D2B1D1C1DE3}" dt="2024-04-13T00:10:35.081" v="4837" actId="20577"/>
        <pc:sldMkLst>
          <pc:docMk/>
          <pc:sldMk cId="42194660" sldId="467"/>
        </pc:sldMkLst>
        <pc:spChg chg="mod">
          <ac:chgData name="Ioanna Karantaidou" userId="736791be-c885-46f9-a1c1-54daf26943fd" providerId="ADAL" clId="{9382CA0C-5099-6445-A0BC-3D2B1D1C1DE3}" dt="2024-04-13T00:00:30.532" v="4514" actId="20577"/>
          <ac:spMkLst>
            <pc:docMk/>
            <pc:sldMk cId="42194660" sldId="467"/>
            <ac:spMk id="2" creationId="{4E15D2EA-13A8-A1A4-E387-33D2BFD8CF90}"/>
          </ac:spMkLst>
        </pc:spChg>
        <pc:spChg chg="del mod">
          <ac:chgData name="Ioanna Karantaidou" userId="736791be-c885-46f9-a1c1-54daf26943fd" providerId="ADAL" clId="{9382CA0C-5099-6445-A0BC-3D2B1D1C1DE3}" dt="2024-04-12T18:47:26.819" v="3632" actId="478"/>
          <ac:spMkLst>
            <pc:docMk/>
            <pc:sldMk cId="42194660" sldId="467"/>
            <ac:spMk id="3" creationId="{38C066F8-F945-C492-201C-A0B1132E6BF0}"/>
          </ac:spMkLst>
        </pc:spChg>
        <pc:spChg chg="add mod">
          <ac:chgData name="Ioanna Karantaidou" userId="736791be-c885-46f9-a1c1-54daf26943fd" providerId="ADAL" clId="{9382CA0C-5099-6445-A0BC-3D2B1D1C1DE3}" dt="2024-04-13T00:01:25.837" v="4608" actId="14861"/>
          <ac:spMkLst>
            <pc:docMk/>
            <pc:sldMk cId="42194660" sldId="467"/>
            <ac:spMk id="4" creationId="{F66D9A90-C02A-405F-C724-25DC838B8877}"/>
          </ac:spMkLst>
        </pc:spChg>
        <pc:spChg chg="add mod">
          <ac:chgData name="Ioanna Karantaidou" userId="736791be-c885-46f9-a1c1-54daf26943fd" providerId="ADAL" clId="{9382CA0C-5099-6445-A0BC-3D2B1D1C1DE3}" dt="2024-04-13T00:08:40.944" v="4787" actId="207"/>
          <ac:spMkLst>
            <pc:docMk/>
            <pc:sldMk cId="42194660" sldId="467"/>
            <ac:spMk id="5" creationId="{47CC446C-77BC-514F-833E-C0767E5DDB76}"/>
          </ac:spMkLst>
        </pc:spChg>
        <pc:spChg chg="add del mod">
          <ac:chgData name="Ioanna Karantaidou" userId="736791be-c885-46f9-a1c1-54daf26943fd" providerId="ADAL" clId="{9382CA0C-5099-6445-A0BC-3D2B1D1C1DE3}" dt="2024-04-12T18:47:28.416" v="3633" actId="478"/>
          <ac:spMkLst>
            <pc:docMk/>
            <pc:sldMk cId="42194660" sldId="467"/>
            <ac:spMk id="5" creationId="{F3B2B9D8-0D5F-B185-58DE-C7FA11C925F9}"/>
          </ac:spMkLst>
        </pc:spChg>
        <pc:spChg chg="add del mod">
          <ac:chgData name="Ioanna Karantaidou" userId="736791be-c885-46f9-a1c1-54daf26943fd" providerId="ADAL" clId="{9382CA0C-5099-6445-A0BC-3D2B1D1C1DE3}" dt="2024-04-12T23:59:02.913" v="4489" actId="478"/>
          <ac:spMkLst>
            <pc:docMk/>
            <pc:sldMk cId="42194660" sldId="467"/>
            <ac:spMk id="6" creationId="{24465C9F-3E2A-FFB4-9AEA-91DE5B4848B0}"/>
          </ac:spMkLst>
        </pc:spChg>
        <pc:spChg chg="add mod">
          <ac:chgData name="Ioanna Karantaidou" userId="736791be-c885-46f9-a1c1-54daf26943fd" providerId="ADAL" clId="{9382CA0C-5099-6445-A0BC-3D2B1D1C1DE3}" dt="2024-04-13T00:10:19.721" v="4801" actId="20577"/>
          <ac:spMkLst>
            <pc:docMk/>
            <pc:sldMk cId="42194660" sldId="467"/>
            <ac:spMk id="7" creationId="{8F33B614-C849-E358-E83A-792E83DD8CF3}"/>
          </ac:spMkLst>
        </pc:spChg>
        <pc:spChg chg="add mod">
          <ac:chgData name="Ioanna Karantaidou" userId="736791be-c885-46f9-a1c1-54daf26943fd" providerId="ADAL" clId="{9382CA0C-5099-6445-A0BC-3D2B1D1C1DE3}" dt="2024-04-13T00:10:35.081" v="4837" actId="20577"/>
          <ac:spMkLst>
            <pc:docMk/>
            <pc:sldMk cId="42194660" sldId="467"/>
            <ac:spMk id="8" creationId="{DF82986D-414E-5246-9343-6EFC8A6A4AAF}"/>
          </ac:spMkLst>
        </pc:spChg>
        <pc:graphicFrameChg chg="add del modGraphic">
          <ac:chgData name="Ioanna Karantaidou" userId="736791be-c885-46f9-a1c1-54daf26943fd" providerId="ADAL" clId="{9382CA0C-5099-6445-A0BC-3D2B1D1C1DE3}" dt="2024-04-12T23:58:36.293" v="4487" actId="478"/>
          <ac:graphicFrameMkLst>
            <pc:docMk/>
            <pc:sldMk cId="42194660" sldId="467"/>
            <ac:graphicFrameMk id="3" creationId="{307F7E25-4690-CE7F-F77A-5126AD68B13A}"/>
          </ac:graphicFrameMkLst>
        </pc:graphicFrameChg>
      </pc:sldChg>
      <pc:sldChg chg="addSp delSp modSp add mod ord">
        <pc:chgData name="Ioanna Karantaidou" userId="736791be-c885-46f9-a1c1-54daf26943fd" providerId="ADAL" clId="{9382CA0C-5099-6445-A0BC-3D2B1D1C1DE3}" dt="2024-04-13T00:13:59.462" v="5046" actId="20578"/>
        <pc:sldMkLst>
          <pc:docMk/>
          <pc:sldMk cId="1794599791" sldId="468"/>
        </pc:sldMkLst>
        <pc:spChg chg="add mod">
          <ac:chgData name="Ioanna Karantaidou" userId="736791be-c885-46f9-a1c1-54daf26943fd" providerId="ADAL" clId="{9382CA0C-5099-6445-A0BC-3D2B1D1C1DE3}" dt="2024-04-13T00:11:35.431" v="4881" actId="1035"/>
          <ac:spMkLst>
            <pc:docMk/>
            <pc:sldMk cId="1794599791" sldId="468"/>
            <ac:spMk id="3" creationId="{A366A55A-3B7A-75FD-49D7-CB066A8F0152}"/>
          </ac:spMkLst>
        </pc:spChg>
        <pc:spChg chg="add mod">
          <ac:chgData name="Ioanna Karantaidou" userId="736791be-c885-46f9-a1c1-54daf26943fd" providerId="ADAL" clId="{9382CA0C-5099-6445-A0BC-3D2B1D1C1DE3}" dt="2024-04-13T00:12:32.736" v="4967" actId="20577"/>
          <ac:spMkLst>
            <pc:docMk/>
            <pc:sldMk cId="1794599791" sldId="468"/>
            <ac:spMk id="6" creationId="{F1E60CD8-1567-8B24-79C4-702D1CD94320}"/>
          </ac:spMkLst>
        </pc:spChg>
        <pc:spChg chg="add del mod">
          <ac:chgData name="Ioanna Karantaidou" userId="736791be-c885-46f9-a1c1-54daf26943fd" providerId="ADAL" clId="{9382CA0C-5099-6445-A0BC-3D2B1D1C1DE3}" dt="2024-04-13T00:12:23.303" v="4944" actId="478"/>
          <ac:spMkLst>
            <pc:docMk/>
            <pc:sldMk cId="1794599791" sldId="468"/>
            <ac:spMk id="9" creationId="{92ED97E7-818F-86F9-9ABB-555947AB136D}"/>
          </ac:spMkLst>
        </pc:spChg>
        <pc:spChg chg="add del mod">
          <ac:chgData name="Ioanna Karantaidou" userId="736791be-c885-46f9-a1c1-54daf26943fd" providerId="ADAL" clId="{9382CA0C-5099-6445-A0BC-3D2B1D1C1DE3}" dt="2024-04-13T00:12:23.303" v="4944" actId="478"/>
          <ac:spMkLst>
            <pc:docMk/>
            <pc:sldMk cId="1794599791" sldId="468"/>
            <ac:spMk id="10" creationId="{43CAC219-29F3-38CF-0B12-2DB5E351A511}"/>
          </ac:spMkLst>
        </pc:spChg>
        <pc:spChg chg="add mod">
          <ac:chgData name="Ioanna Karantaidou" userId="736791be-c885-46f9-a1c1-54daf26943fd" providerId="ADAL" clId="{9382CA0C-5099-6445-A0BC-3D2B1D1C1DE3}" dt="2024-04-13T00:13:12.480" v="5022" actId="20577"/>
          <ac:spMkLst>
            <pc:docMk/>
            <pc:sldMk cId="1794599791" sldId="468"/>
            <ac:spMk id="11" creationId="{FC92371B-2FA9-F616-9466-108DE1D86B64}"/>
          </ac:spMkLst>
        </pc:spChg>
        <pc:spChg chg="add mod">
          <ac:chgData name="Ioanna Karantaidou" userId="736791be-c885-46f9-a1c1-54daf26943fd" providerId="ADAL" clId="{9382CA0C-5099-6445-A0BC-3D2B1D1C1DE3}" dt="2024-04-13T00:13:21.121" v="5045" actId="20577"/>
          <ac:spMkLst>
            <pc:docMk/>
            <pc:sldMk cId="1794599791" sldId="468"/>
            <ac:spMk id="12" creationId="{8582650E-2BAF-315D-0EAB-3DF0ED46FC63}"/>
          </ac:spMkLst>
        </pc:spChg>
      </pc:sldChg>
      <pc:sldChg chg="addSp delSp modSp add mod modAnim">
        <pc:chgData name="Ioanna Karantaidou" userId="736791be-c885-46f9-a1c1-54daf26943fd" providerId="ADAL" clId="{9382CA0C-5099-6445-A0BC-3D2B1D1C1DE3}" dt="2024-04-13T17:13:16.338" v="5599"/>
        <pc:sldMkLst>
          <pc:docMk/>
          <pc:sldMk cId="3682906475" sldId="469"/>
        </pc:sldMkLst>
        <pc:spChg chg="add mod">
          <ac:chgData name="Ioanna Karantaidou" userId="736791be-c885-46f9-a1c1-54daf26943fd" providerId="ADAL" clId="{9382CA0C-5099-6445-A0BC-3D2B1D1C1DE3}" dt="2024-04-13T00:14:18.912" v="5076" actId="1037"/>
          <ac:spMkLst>
            <pc:docMk/>
            <pc:sldMk cId="3682906475" sldId="469"/>
            <ac:spMk id="9" creationId="{684CB7AC-3F4B-D693-2968-9BF3BF70398D}"/>
          </ac:spMkLst>
        </pc:spChg>
        <pc:spChg chg="add mod">
          <ac:chgData name="Ioanna Karantaidou" userId="736791be-c885-46f9-a1c1-54daf26943fd" providerId="ADAL" clId="{9382CA0C-5099-6445-A0BC-3D2B1D1C1DE3}" dt="2024-04-13T00:14:27.738" v="5096" actId="20577"/>
          <ac:spMkLst>
            <pc:docMk/>
            <pc:sldMk cId="3682906475" sldId="469"/>
            <ac:spMk id="10" creationId="{ADB73794-6932-D2DA-8224-C481F6146DD1}"/>
          </ac:spMkLst>
        </pc:spChg>
        <pc:spChg chg="add mod">
          <ac:chgData name="Ioanna Karantaidou" userId="736791be-c885-46f9-a1c1-54daf26943fd" providerId="ADAL" clId="{9382CA0C-5099-6445-A0BC-3D2B1D1C1DE3}" dt="2024-04-13T17:12:47.029" v="5595" actId="1076"/>
          <ac:spMkLst>
            <pc:docMk/>
            <pc:sldMk cId="3682906475" sldId="469"/>
            <ac:spMk id="13" creationId="{290A8DDA-A56E-904C-F0E6-A7A2DA9AE188}"/>
          </ac:spMkLst>
        </pc:spChg>
        <pc:spChg chg="add del mod">
          <ac:chgData name="Ioanna Karantaidou" userId="736791be-c885-46f9-a1c1-54daf26943fd" providerId="ADAL" clId="{9382CA0C-5099-6445-A0BC-3D2B1D1C1DE3}" dt="2024-04-13T00:16:09.475" v="5196" actId="478"/>
          <ac:spMkLst>
            <pc:docMk/>
            <pc:sldMk cId="3682906475" sldId="469"/>
            <ac:spMk id="13" creationId="{5C03F62D-C2E4-6481-802A-348D7542E38D}"/>
          </ac:spMkLst>
        </pc:spChg>
        <pc:spChg chg="add mod">
          <ac:chgData name="Ioanna Karantaidou" userId="736791be-c885-46f9-a1c1-54daf26943fd" providerId="ADAL" clId="{9382CA0C-5099-6445-A0BC-3D2B1D1C1DE3}" dt="2024-04-13T17:13:11.908" v="5597" actId="1076"/>
          <ac:spMkLst>
            <pc:docMk/>
            <pc:sldMk cId="3682906475" sldId="469"/>
            <ac:spMk id="14" creationId="{00BB6730-798B-2D2F-9917-7EB511647E18}"/>
          </ac:spMkLst>
        </pc:spChg>
        <pc:spChg chg="add del mod">
          <ac:chgData name="Ioanna Karantaidou" userId="736791be-c885-46f9-a1c1-54daf26943fd" providerId="ADAL" clId="{9382CA0C-5099-6445-A0BC-3D2B1D1C1DE3}" dt="2024-04-13T00:16:11.877" v="5197" actId="478"/>
          <ac:spMkLst>
            <pc:docMk/>
            <pc:sldMk cId="3682906475" sldId="469"/>
            <ac:spMk id="14" creationId="{817D75B7-A69B-033D-8B15-52CA0DBC0820}"/>
          </ac:spMkLst>
        </pc:spChg>
        <pc:spChg chg="add del mod">
          <ac:chgData name="Ioanna Karantaidou" userId="736791be-c885-46f9-a1c1-54daf26943fd" providerId="ADAL" clId="{9382CA0C-5099-6445-A0BC-3D2B1D1C1DE3}" dt="2024-04-13T17:12:28.283" v="5593" actId="478"/>
          <ac:spMkLst>
            <pc:docMk/>
            <pc:sldMk cId="3682906475" sldId="469"/>
            <ac:spMk id="15" creationId="{09507E36-0900-28D3-4CFD-F126951938F9}"/>
          </ac:spMkLst>
        </pc:spChg>
        <pc:spChg chg="add mod">
          <ac:chgData name="Ioanna Karantaidou" userId="736791be-c885-46f9-a1c1-54daf26943fd" providerId="ADAL" clId="{9382CA0C-5099-6445-A0BC-3D2B1D1C1DE3}" dt="2024-04-13T17:13:11.908" v="5597" actId="1076"/>
          <ac:spMkLst>
            <pc:docMk/>
            <pc:sldMk cId="3682906475" sldId="469"/>
            <ac:spMk id="16" creationId="{E90EDE92-BBB3-4233-EB9D-46B7D8E1A200}"/>
          </ac:spMkLst>
        </pc:spChg>
      </pc:sldChg>
      <pc:sldChg chg="add ord">
        <pc:chgData name="Ioanna Karantaidou" userId="736791be-c885-46f9-a1c1-54daf26943fd" providerId="ADAL" clId="{9382CA0C-5099-6445-A0BC-3D2B1D1C1DE3}" dt="2024-04-13T00:16:04.498" v="5195" actId="20578"/>
        <pc:sldMkLst>
          <pc:docMk/>
          <pc:sldMk cId="2615307881" sldId="470"/>
        </pc:sldMkLst>
      </pc:sldChg>
      <pc:sldChg chg="new del">
        <pc:chgData name="Ioanna Karantaidou" userId="736791be-c885-46f9-a1c1-54daf26943fd" providerId="ADAL" clId="{9382CA0C-5099-6445-A0BC-3D2B1D1C1DE3}" dt="2024-04-13T04:52:23.392" v="5475" actId="2696"/>
        <pc:sldMkLst>
          <pc:docMk/>
          <pc:sldMk cId="2056251005" sldId="471"/>
        </pc:sldMkLst>
      </pc:sldChg>
      <pc:sldChg chg="new del">
        <pc:chgData name="Ioanna Karantaidou" userId="736791be-c885-46f9-a1c1-54daf26943fd" providerId="ADAL" clId="{9382CA0C-5099-6445-A0BC-3D2B1D1C1DE3}" dt="2024-04-13T04:52:23.829" v="5476" actId="2696"/>
        <pc:sldMkLst>
          <pc:docMk/>
          <pc:sldMk cId="63192499" sldId="472"/>
        </pc:sldMkLst>
      </pc:sldChg>
      <pc:sldChg chg="new del">
        <pc:chgData name="Ioanna Karantaidou" userId="736791be-c885-46f9-a1c1-54daf26943fd" providerId="ADAL" clId="{9382CA0C-5099-6445-A0BC-3D2B1D1C1DE3}" dt="2024-04-13T04:52:24.230" v="5477" actId="2696"/>
        <pc:sldMkLst>
          <pc:docMk/>
          <pc:sldMk cId="652385449" sldId="473"/>
        </pc:sldMkLst>
      </pc:sldChg>
      <pc:sldChg chg="new del">
        <pc:chgData name="Ioanna Karantaidou" userId="736791be-c885-46f9-a1c1-54daf26943fd" providerId="ADAL" clId="{9382CA0C-5099-6445-A0BC-3D2B1D1C1DE3}" dt="2024-04-13T04:52:24.639" v="5478" actId="2696"/>
        <pc:sldMkLst>
          <pc:docMk/>
          <pc:sldMk cId="2012153283" sldId="474"/>
        </pc:sldMkLst>
      </pc:sldChg>
      <pc:sldChg chg="new del">
        <pc:chgData name="Ioanna Karantaidou" userId="736791be-c885-46f9-a1c1-54daf26943fd" providerId="ADAL" clId="{9382CA0C-5099-6445-A0BC-3D2B1D1C1DE3}" dt="2024-04-13T04:52:25.034" v="5479" actId="2696"/>
        <pc:sldMkLst>
          <pc:docMk/>
          <pc:sldMk cId="1416862856" sldId="475"/>
        </pc:sldMkLst>
      </pc:sldChg>
      <pc:sldChg chg="new del">
        <pc:chgData name="Ioanna Karantaidou" userId="736791be-c885-46f9-a1c1-54daf26943fd" providerId="ADAL" clId="{9382CA0C-5099-6445-A0BC-3D2B1D1C1DE3}" dt="2024-04-13T04:52:25.373" v="5480" actId="2696"/>
        <pc:sldMkLst>
          <pc:docMk/>
          <pc:sldMk cId="4247670260" sldId="476"/>
        </pc:sldMkLst>
      </pc:sldChg>
      <pc:sldChg chg="new del">
        <pc:chgData name="Ioanna Karantaidou" userId="736791be-c885-46f9-a1c1-54daf26943fd" providerId="ADAL" clId="{9382CA0C-5099-6445-A0BC-3D2B1D1C1DE3}" dt="2024-04-13T04:52:25.751" v="5481" actId="2696"/>
        <pc:sldMkLst>
          <pc:docMk/>
          <pc:sldMk cId="2702086385" sldId="477"/>
        </pc:sldMkLst>
      </pc:sldChg>
      <pc:sldChg chg="new del">
        <pc:chgData name="Ioanna Karantaidou" userId="736791be-c885-46f9-a1c1-54daf26943fd" providerId="ADAL" clId="{9382CA0C-5099-6445-A0BC-3D2B1D1C1DE3}" dt="2024-04-13T04:52:26.043" v="5482" actId="2696"/>
        <pc:sldMkLst>
          <pc:docMk/>
          <pc:sldMk cId="3046953764" sldId="478"/>
        </pc:sldMkLst>
      </pc:sldChg>
      <pc:sldChg chg="new del">
        <pc:chgData name="Ioanna Karantaidou" userId="736791be-c885-46f9-a1c1-54daf26943fd" providerId="ADAL" clId="{9382CA0C-5099-6445-A0BC-3D2B1D1C1DE3}" dt="2024-04-13T04:52:26.349" v="5483" actId="2696"/>
        <pc:sldMkLst>
          <pc:docMk/>
          <pc:sldMk cId="3222329838" sldId="479"/>
        </pc:sldMkLst>
      </pc:sldChg>
      <pc:sldChg chg="new del">
        <pc:chgData name="Ioanna Karantaidou" userId="736791be-c885-46f9-a1c1-54daf26943fd" providerId="ADAL" clId="{9382CA0C-5099-6445-A0BC-3D2B1D1C1DE3}" dt="2024-04-13T04:52:26.720" v="5484" actId="2696"/>
        <pc:sldMkLst>
          <pc:docMk/>
          <pc:sldMk cId="1189918840" sldId="480"/>
        </pc:sldMkLst>
      </pc:sldChg>
      <pc:sldChg chg="new del">
        <pc:chgData name="Ioanna Karantaidou" userId="736791be-c885-46f9-a1c1-54daf26943fd" providerId="ADAL" clId="{9382CA0C-5099-6445-A0BC-3D2B1D1C1DE3}" dt="2024-04-13T04:52:27.025" v="5485" actId="2696"/>
        <pc:sldMkLst>
          <pc:docMk/>
          <pc:sldMk cId="1074340808" sldId="481"/>
        </pc:sldMkLst>
      </pc:sldChg>
      <pc:sldChg chg="new del">
        <pc:chgData name="Ioanna Karantaidou" userId="736791be-c885-46f9-a1c1-54daf26943fd" providerId="ADAL" clId="{9382CA0C-5099-6445-A0BC-3D2B1D1C1DE3}" dt="2024-04-13T04:52:27.333" v="5486" actId="2696"/>
        <pc:sldMkLst>
          <pc:docMk/>
          <pc:sldMk cId="3197020093" sldId="482"/>
        </pc:sldMkLst>
      </pc:sldChg>
      <pc:sldChg chg="new del">
        <pc:chgData name="Ioanna Karantaidou" userId="736791be-c885-46f9-a1c1-54daf26943fd" providerId="ADAL" clId="{9382CA0C-5099-6445-A0BC-3D2B1D1C1DE3}" dt="2024-04-13T04:52:27.687" v="5487" actId="2696"/>
        <pc:sldMkLst>
          <pc:docMk/>
          <pc:sldMk cId="159797691" sldId="483"/>
        </pc:sldMkLst>
      </pc:sldChg>
      <pc:sldChg chg="new del">
        <pc:chgData name="Ioanna Karantaidou" userId="736791be-c885-46f9-a1c1-54daf26943fd" providerId="ADAL" clId="{9382CA0C-5099-6445-A0BC-3D2B1D1C1DE3}" dt="2024-04-13T04:52:28.001" v="5488" actId="2696"/>
        <pc:sldMkLst>
          <pc:docMk/>
          <pc:sldMk cId="3628087019" sldId="484"/>
        </pc:sldMkLst>
      </pc:sldChg>
      <pc:sldChg chg="new del">
        <pc:chgData name="Ioanna Karantaidou" userId="736791be-c885-46f9-a1c1-54daf26943fd" providerId="ADAL" clId="{9382CA0C-5099-6445-A0BC-3D2B1D1C1DE3}" dt="2024-04-13T04:52:28.361" v="5489" actId="2696"/>
        <pc:sldMkLst>
          <pc:docMk/>
          <pc:sldMk cId="957449377" sldId="485"/>
        </pc:sldMkLst>
      </pc:sldChg>
      <pc:sldChg chg="new del">
        <pc:chgData name="Ioanna Karantaidou" userId="736791be-c885-46f9-a1c1-54daf26943fd" providerId="ADAL" clId="{9382CA0C-5099-6445-A0BC-3D2B1D1C1DE3}" dt="2024-04-13T04:52:28.666" v="5490" actId="2696"/>
        <pc:sldMkLst>
          <pc:docMk/>
          <pc:sldMk cId="2920830552" sldId="486"/>
        </pc:sldMkLst>
      </pc:sldChg>
      <pc:sldChg chg="new del">
        <pc:chgData name="Ioanna Karantaidou" userId="736791be-c885-46f9-a1c1-54daf26943fd" providerId="ADAL" clId="{9382CA0C-5099-6445-A0BC-3D2B1D1C1DE3}" dt="2024-04-13T04:52:29.033" v="5491" actId="2696"/>
        <pc:sldMkLst>
          <pc:docMk/>
          <pc:sldMk cId="3003099521" sldId="487"/>
        </pc:sldMkLst>
      </pc:sldChg>
      <pc:sldChg chg="new del">
        <pc:chgData name="Ioanna Karantaidou" userId="736791be-c885-46f9-a1c1-54daf26943fd" providerId="ADAL" clId="{9382CA0C-5099-6445-A0BC-3D2B1D1C1DE3}" dt="2024-04-13T04:52:29.338" v="5492" actId="2696"/>
        <pc:sldMkLst>
          <pc:docMk/>
          <pc:sldMk cId="727158099" sldId="488"/>
        </pc:sldMkLst>
      </pc:sldChg>
      <pc:sldChg chg="new del">
        <pc:chgData name="Ioanna Karantaidou" userId="736791be-c885-46f9-a1c1-54daf26943fd" providerId="ADAL" clId="{9382CA0C-5099-6445-A0BC-3D2B1D1C1DE3}" dt="2024-04-13T04:52:29.625" v="5493" actId="2696"/>
        <pc:sldMkLst>
          <pc:docMk/>
          <pc:sldMk cId="1349987521" sldId="489"/>
        </pc:sldMkLst>
      </pc:sldChg>
      <pc:sldChg chg="new del">
        <pc:chgData name="Ioanna Karantaidou" userId="736791be-c885-46f9-a1c1-54daf26943fd" providerId="ADAL" clId="{9382CA0C-5099-6445-A0BC-3D2B1D1C1DE3}" dt="2024-04-13T04:52:29.998" v="5494" actId="2696"/>
        <pc:sldMkLst>
          <pc:docMk/>
          <pc:sldMk cId="36439056" sldId="490"/>
        </pc:sldMkLst>
      </pc:sldChg>
      <pc:sldChg chg="new del">
        <pc:chgData name="Ioanna Karantaidou" userId="736791be-c885-46f9-a1c1-54daf26943fd" providerId="ADAL" clId="{9382CA0C-5099-6445-A0BC-3D2B1D1C1DE3}" dt="2024-04-13T04:52:30.324" v="5495" actId="2696"/>
        <pc:sldMkLst>
          <pc:docMk/>
          <pc:sldMk cId="2471236077" sldId="491"/>
        </pc:sldMkLst>
      </pc:sldChg>
      <pc:sldChg chg="new del">
        <pc:chgData name="Ioanna Karantaidou" userId="736791be-c885-46f9-a1c1-54daf26943fd" providerId="ADAL" clId="{9382CA0C-5099-6445-A0BC-3D2B1D1C1DE3}" dt="2024-04-13T04:52:30.562" v="5496" actId="2696"/>
        <pc:sldMkLst>
          <pc:docMk/>
          <pc:sldMk cId="3719603394" sldId="492"/>
        </pc:sldMkLst>
      </pc:sldChg>
      <pc:sldChg chg="new del">
        <pc:chgData name="Ioanna Karantaidou" userId="736791be-c885-46f9-a1c1-54daf26943fd" providerId="ADAL" clId="{9382CA0C-5099-6445-A0BC-3D2B1D1C1DE3}" dt="2024-04-13T04:52:30.998" v="5497" actId="2696"/>
        <pc:sldMkLst>
          <pc:docMk/>
          <pc:sldMk cId="2732202628" sldId="493"/>
        </pc:sldMkLst>
      </pc:sldChg>
      <pc:sldChg chg="new del">
        <pc:chgData name="Ioanna Karantaidou" userId="736791be-c885-46f9-a1c1-54daf26943fd" providerId="ADAL" clId="{9382CA0C-5099-6445-A0BC-3D2B1D1C1DE3}" dt="2024-04-13T04:52:31.505" v="5498" actId="2696"/>
        <pc:sldMkLst>
          <pc:docMk/>
          <pc:sldMk cId="3896828869" sldId="494"/>
        </pc:sldMkLst>
      </pc:sldChg>
      <pc:sldChg chg="new del">
        <pc:chgData name="Ioanna Karantaidou" userId="736791be-c885-46f9-a1c1-54daf26943fd" providerId="ADAL" clId="{9382CA0C-5099-6445-A0BC-3D2B1D1C1DE3}" dt="2024-04-13T04:52:31.831" v="5499" actId="2696"/>
        <pc:sldMkLst>
          <pc:docMk/>
          <pc:sldMk cId="1827244055" sldId="495"/>
        </pc:sldMkLst>
      </pc:sldChg>
      <pc:sldChg chg="new del">
        <pc:chgData name="Ioanna Karantaidou" userId="736791be-c885-46f9-a1c1-54daf26943fd" providerId="ADAL" clId="{9382CA0C-5099-6445-A0BC-3D2B1D1C1DE3}" dt="2024-04-13T04:52:32.284" v="5500" actId="2696"/>
        <pc:sldMkLst>
          <pc:docMk/>
          <pc:sldMk cId="3371869359" sldId="496"/>
        </pc:sldMkLst>
      </pc:sldChg>
      <pc:sldChg chg="new del">
        <pc:chgData name="Ioanna Karantaidou" userId="736791be-c885-46f9-a1c1-54daf26943fd" providerId="ADAL" clId="{9382CA0C-5099-6445-A0BC-3D2B1D1C1DE3}" dt="2024-04-13T04:52:32.712" v="5501" actId="2696"/>
        <pc:sldMkLst>
          <pc:docMk/>
          <pc:sldMk cId="486422896" sldId="497"/>
        </pc:sldMkLst>
      </pc:sldChg>
      <pc:sldChg chg="new del">
        <pc:chgData name="Ioanna Karantaidou" userId="736791be-c885-46f9-a1c1-54daf26943fd" providerId="ADAL" clId="{9382CA0C-5099-6445-A0BC-3D2B1D1C1DE3}" dt="2024-04-13T04:52:33.136" v="5502" actId="2696"/>
        <pc:sldMkLst>
          <pc:docMk/>
          <pc:sldMk cId="1281646563" sldId="498"/>
        </pc:sldMkLst>
      </pc:sldChg>
      <pc:sldChg chg="new del">
        <pc:chgData name="Ioanna Karantaidou" userId="736791be-c885-46f9-a1c1-54daf26943fd" providerId="ADAL" clId="{9382CA0C-5099-6445-A0BC-3D2B1D1C1DE3}" dt="2024-04-13T04:52:33.536" v="5503" actId="2696"/>
        <pc:sldMkLst>
          <pc:docMk/>
          <pc:sldMk cId="2341559179" sldId="499"/>
        </pc:sldMkLst>
      </pc:sldChg>
      <pc:sldChg chg="new del">
        <pc:chgData name="Ioanna Karantaidou" userId="736791be-c885-46f9-a1c1-54daf26943fd" providerId="ADAL" clId="{9382CA0C-5099-6445-A0BC-3D2B1D1C1DE3}" dt="2024-04-13T04:52:33.961" v="5504" actId="2696"/>
        <pc:sldMkLst>
          <pc:docMk/>
          <pc:sldMk cId="4176169274" sldId="500"/>
        </pc:sldMkLst>
      </pc:sldChg>
      <pc:sldChg chg="new del">
        <pc:chgData name="Ioanna Karantaidou" userId="736791be-c885-46f9-a1c1-54daf26943fd" providerId="ADAL" clId="{9382CA0C-5099-6445-A0BC-3D2B1D1C1DE3}" dt="2024-04-13T04:52:34.995" v="5505" actId="2696"/>
        <pc:sldMkLst>
          <pc:docMk/>
          <pc:sldMk cId="1774461642" sldId="501"/>
        </pc:sldMkLst>
      </pc:sldChg>
    </pc:docChg>
  </pc:docChgLst>
  <pc:docChgLst>
    <pc:chgData clId="Web-{E146E29F-1CE4-1D72-9CBE-EA7DD1EEA9DF}"/>
    <pc:docChg chg="modSld">
      <pc:chgData name="" userId="" providerId="" clId="Web-{E146E29F-1CE4-1D72-9CBE-EA7DD1EEA9DF}" dt="2024-04-11T19:40:36.829" v="1" actId="20577"/>
      <pc:docMkLst>
        <pc:docMk/>
      </pc:docMkLst>
      <pc:sldChg chg="modSp">
        <pc:chgData name="" userId="" providerId="" clId="Web-{E146E29F-1CE4-1D72-9CBE-EA7DD1EEA9DF}" dt="2024-04-11T19:40:36.829" v="1" actId="20577"/>
        <pc:sldMkLst>
          <pc:docMk/>
          <pc:sldMk cId="2370235573" sldId="447"/>
        </pc:sldMkLst>
        <pc:spChg chg="mod">
          <ac:chgData name="" userId="" providerId="" clId="Web-{E146E29F-1CE4-1D72-9CBE-EA7DD1EEA9DF}" dt="2024-04-11T19:40:36.829" v="1" actId="20577"/>
          <ac:spMkLst>
            <pc:docMk/>
            <pc:sldMk cId="2370235573" sldId="447"/>
            <ac:spMk id="16" creationId="{8C5ED2D3-7799-4694-E73D-324313E45C54}"/>
          </ac:spMkLst>
        </pc:spChg>
      </pc:sldChg>
    </pc:docChg>
  </pc:docChgLst>
  <pc:docChgLst>
    <pc:chgData name="Ioanna Karantaidou" userId="S::ikaranta@gmu.edu::736791be-c885-46f9-a1c1-54daf26943fd" providerId="AD" clId="Web-{E146E29F-1CE4-1D72-9CBE-EA7DD1EEA9DF}"/>
    <pc:docChg chg="modSld">
      <pc:chgData name="Ioanna Karantaidou" userId="S::ikaranta@gmu.edu::736791be-c885-46f9-a1c1-54daf26943fd" providerId="AD" clId="Web-{E146E29F-1CE4-1D72-9CBE-EA7DD1EEA9DF}" dt="2024-04-11T20:13:34.881" v="169"/>
      <pc:docMkLst>
        <pc:docMk/>
      </pc:docMkLst>
      <pc:sldChg chg="addSp modSp">
        <pc:chgData name="Ioanna Karantaidou" userId="S::ikaranta@gmu.edu::736791be-c885-46f9-a1c1-54daf26943fd" providerId="AD" clId="Web-{E146E29F-1CE4-1D72-9CBE-EA7DD1EEA9DF}" dt="2024-04-11T20:13:34.881" v="169"/>
        <pc:sldMkLst>
          <pc:docMk/>
          <pc:sldMk cId="831826524" sldId="260"/>
        </pc:sldMkLst>
        <pc:spChg chg="add mod">
          <ac:chgData name="Ioanna Karantaidou" userId="S::ikaranta@gmu.edu::736791be-c885-46f9-a1c1-54daf26943fd" providerId="AD" clId="Web-{E146E29F-1CE4-1D72-9CBE-EA7DD1EEA9DF}" dt="2024-04-11T20:13:27.928" v="168" actId="1076"/>
          <ac:spMkLst>
            <pc:docMk/>
            <pc:sldMk cId="831826524" sldId="260"/>
            <ac:spMk id="5" creationId="{098812B3-00C1-7932-4318-029A8F776190}"/>
          </ac:spMkLst>
        </pc:spChg>
        <pc:cxnChg chg="add mod">
          <ac:chgData name="Ioanna Karantaidou" userId="S::ikaranta@gmu.edu::736791be-c885-46f9-a1c1-54daf26943fd" providerId="AD" clId="Web-{E146E29F-1CE4-1D72-9CBE-EA7DD1EEA9DF}" dt="2024-04-11T20:13:34.881" v="169"/>
          <ac:cxnSpMkLst>
            <pc:docMk/>
            <pc:sldMk cId="831826524" sldId="260"/>
            <ac:cxnSpMk id="7" creationId="{04998903-4256-8FDC-53EE-405CD4EDF436}"/>
          </ac:cxnSpMkLst>
        </pc:cxnChg>
      </pc:sldChg>
      <pc:sldChg chg="addSp modSp">
        <pc:chgData name="Ioanna Karantaidou" userId="S::ikaranta@gmu.edu::736791be-c885-46f9-a1c1-54daf26943fd" providerId="AD" clId="Web-{E146E29F-1CE4-1D72-9CBE-EA7DD1EEA9DF}" dt="2024-04-11T19:42:22.676" v="98" actId="1076"/>
        <pc:sldMkLst>
          <pc:docMk/>
          <pc:sldMk cId="461030042" sldId="446"/>
        </pc:sldMkLst>
        <pc:spChg chg="mod">
          <ac:chgData name="Ioanna Karantaidou" userId="S::ikaranta@gmu.edu::736791be-c885-46f9-a1c1-54daf26943fd" providerId="AD" clId="Web-{E146E29F-1CE4-1D72-9CBE-EA7DD1EEA9DF}" dt="2024-04-11T19:41:36.440" v="75" actId="20577"/>
          <ac:spMkLst>
            <pc:docMk/>
            <pc:sldMk cId="461030042" sldId="446"/>
            <ac:spMk id="2" creationId="{60B8EE8F-C412-B90F-C051-4D64D57596F6}"/>
          </ac:spMkLst>
        </pc:spChg>
        <pc:spChg chg="add mod">
          <ac:chgData name="Ioanna Karantaidou" userId="S::ikaranta@gmu.edu::736791be-c885-46f9-a1c1-54daf26943fd" providerId="AD" clId="Web-{E146E29F-1CE4-1D72-9CBE-EA7DD1EEA9DF}" dt="2024-04-11T19:42:22.676" v="98" actId="1076"/>
          <ac:spMkLst>
            <pc:docMk/>
            <pc:sldMk cId="461030042" sldId="446"/>
            <ac:spMk id="4" creationId="{B9BBE8D0-27A9-6F61-DE35-992E23C2452C}"/>
          </ac:spMkLst>
        </pc:spChg>
        <pc:spChg chg="mod">
          <ac:chgData name="Ioanna Karantaidou" userId="S::ikaranta@gmu.edu::736791be-c885-46f9-a1c1-54daf26943fd" providerId="AD" clId="Web-{E146E29F-1CE4-1D72-9CBE-EA7DD1EEA9DF}" dt="2024-04-11T19:34:37.926" v="1" actId="1076"/>
          <ac:spMkLst>
            <pc:docMk/>
            <pc:sldMk cId="461030042" sldId="446"/>
            <ac:spMk id="23" creationId="{0E28E032-3494-4FC3-66E7-3BA56CF0E5E3}"/>
          </ac:spMkLst>
        </pc:spChg>
      </pc:sldChg>
      <pc:sldChg chg="addSp modSp">
        <pc:chgData name="Ioanna Karantaidou" userId="S::ikaranta@gmu.edu::736791be-c885-46f9-a1c1-54daf26943fd" providerId="AD" clId="Web-{E146E29F-1CE4-1D72-9CBE-EA7DD1EEA9DF}" dt="2024-04-11T19:40:58.282" v="73" actId="20577"/>
        <pc:sldMkLst>
          <pc:docMk/>
          <pc:sldMk cId="2370235573" sldId="447"/>
        </pc:sldMkLst>
        <pc:spChg chg="mod">
          <ac:chgData name="Ioanna Karantaidou" userId="S::ikaranta@gmu.edu::736791be-c885-46f9-a1c1-54daf26943fd" providerId="AD" clId="Web-{E146E29F-1CE4-1D72-9CBE-EA7DD1EEA9DF}" dt="2024-04-11T19:40:58.282" v="73" actId="20577"/>
          <ac:spMkLst>
            <pc:docMk/>
            <pc:sldMk cId="2370235573" sldId="447"/>
            <ac:spMk id="2" creationId="{60B8EE8F-C412-B90F-C051-4D64D57596F6}"/>
          </ac:spMkLst>
        </pc:spChg>
        <pc:spChg chg="add mod">
          <ac:chgData name="Ioanna Karantaidou" userId="S::ikaranta@gmu.edu::736791be-c885-46f9-a1c1-54daf26943fd" providerId="AD" clId="Web-{E146E29F-1CE4-1D72-9CBE-EA7DD1EEA9DF}" dt="2024-04-11T19:40:30.594" v="72" actId="20577"/>
          <ac:spMkLst>
            <pc:docMk/>
            <pc:sldMk cId="2370235573" sldId="447"/>
            <ac:spMk id="16" creationId="{8C5ED2D3-7799-4694-E73D-324313E45C54}"/>
          </ac:spMkLst>
        </pc:spChg>
        <pc:picChg chg="mod">
          <ac:chgData name="Ioanna Karantaidou" userId="S::ikaranta@gmu.edu::736791be-c885-46f9-a1c1-54daf26943fd" providerId="AD" clId="Web-{E146E29F-1CE4-1D72-9CBE-EA7DD1EEA9DF}" dt="2024-04-11T19:38:05.339" v="6" actId="1076"/>
          <ac:picMkLst>
            <pc:docMk/>
            <pc:sldMk cId="2370235573" sldId="447"/>
            <ac:picMk id="3" creationId="{5A4777E5-7DDE-B456-732F-CA2EF0FCF975}"/>
          </ac:picMkLst>
        </pc:picChg>
        <pc:picChg chg="add mod">
          <ac:chgData name="Ioanna Karantaidou" userId="S::ikaranta@gmu.edu::736791be-c885-46f9-a1c1-54daf26943fd" providerId="AD" clId="Web-{E146E29F-1CE4-1D72-9CBE-EA7DD1EEA9DF}" dt="2024-04-11T19:38:11.074" v="8" actId="1076"/>
          <ac:picMkLst>
            <pc:docMk/>
            <pc:sldMk cId="2370235573" sldId="447"/>
            <ac:picMk id="4" creationId="{11E2ED7F-4608-4DD6-8025-7F7401415952}"/>
          </ac:picMkLst>
        </pc:picChg>
      </pc:sldChg>
      <pc:sldChg chg="addSp modSp">
        <pc:chgData name="Ioanna Karantaidou" userId="S::ikaranta@gmu.edu::736791be-c885-46f9-a1c1-54daf26943fd" providerId="AD" clId="Web-{E146E29F-1CE4-1D72-9CBE-EA7DD1EEA9DF}" dt="2024-04-11T20:10:10.812" v="101" actId="1076"/>
        <pc:sldMkLst>
          <pc:docMk/>
          <pc:sldMk cId="3634475476" sldId="449"/>
        </pc:sldMkLst>
        <pc:spChg chg="add mod">
          <ac:chgData name="Ioanna Karantaidou" userId="S::ikaranta@gmu.edu::736791be-c885-46f9-a1c1-54daf26943fd" providerId="AD" clId="Web-{E146E29F-1CE4-1D72-9CBE-EA7DD1EEA9DF}" dt="2024-04-11T20:10:10.812" v="101" actId="1076"/>
          <ac:spMkLst>
            <pc:docMk/>
            <pc:sldMk cId="3634475476" sldId="449"/>
            <ac:spMk id="4" creationId="{5145A491-3EE9-A276-1552-BD0185C4EFF0}"/>
          </ac:spMkLst>
        </pc:spChg>
      </pc:sldChg>
    </pc:docChg>
  </pc:docChgLst>
  <pc:docChgLst>
    <pc:chgData name="Ioanna Karantaidou" userId="S::ikaranta@gmu.edu::736791be-c885-46f9-a1c1-54daf26943fd" providerId="AD" clId="Web-{7CF18408-18D7-3C2A-3B44-C46E0F708A32}"/>
    <pc:docChg chg="modSld">
      <pc:chgData name="Ioanna Karantaidou" userId="S::ikaranta@gmu.edu::736791be-c885-46f9-a1c1-54daf26943fd" providerId="AD" clId="Web-{7CF18408-18D7-3C2A-3B44-C46E0F708A32}" dt="2024-04-10T23:35:39.429" v="4" actId="1076"/>
      <pc:docMkLst>
        <pc:docMk/>
      </pc:docMkLst>
      <pc:sldChg chg="addSp modSp">
        <pc:chgData name="Ioanna Karantaidou" userId="S::ikaranta@gmu.edu::736791be-c885-46f9-a1c1-54daf26943fd" providerId="AD" clId="Web-{7CF18408-18D7-3C2A-3B44-C46E0F708A32}" dt="2024-04-10T23:35:39.429" v="4" actId="1076"/>
        <pc:sldMkLst>
          <pc:docMk/>
          <pc:sldMk cId="1608061402" sldId="267"/>
        </pc:sldMkLst>
        <pc:picChg chg="add mod">
          <ac:chgData name="Ioanna Karantaidou" userId="S::ikaranta@gmu.edu::736791be-c885-46f9-a1c1-54daf26943fd" providerId="AD" clId="Web-{7CF18408-18D7-3C2A-3B44-C46E0F708A32}" dt="2024-04-10T23:35:39.429" v="4" actId="1076"/>
          <ac:picMkLst>
            <pc:docMk/>
            <pc:sldMk cId="1608061402" sldId="267"/>
            <ac:picMk id="3" creationId="{1E3EDA20-69DE-1352-AE39-F884B45AA7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23DA-0B61-1144-AD3F-476D4F4EC8B3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2ED5-73C4-974F-A852-1EE5485A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same notation as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2ED5-73C4-974F-A852-1EE5485ACD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0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jpeg"/><Relationship Id="rId4" Type="http://schemas.openxmlformats.org/officeDocument/2006/relationships/image" Target="../media/image37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21.svg"/><Relationship Id="rId18" Type="http://schemas.openxmlformats.org/officeDocument/2006/relationships/image" Target="../media/image54.png"/><Relationship Id="rId3" Type="http://schemas.openxmlformats.org/officeDocument/2006/relationships/image" Target="../media/image52.svg"/><Relationship Id="rId7" Type="http://schemas.openxmlformats.org/officeDocument/2006/relationships/image" Target="../media/image84.png"/><Relationship Id="rId12" Type="http://schemas.openxmlformats.org/officeDocument/2006/relationships/image" Target="../media/image20.png"/><Relationship Id="rId17" Type="http://schemas.openxmlformats.org/officeDocument/2006/relationships/image" Target="../media/image53.png"/><Relationship Id="rId2" Type="http://schemas.openxmlformats.org/officeDocument/2006/relationships/image" Target="../media/image5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56.svg"/><Relationship Id="rId15" Type="http://schemas.openxmlformats.org/officeDocument/2006/relationships/image" Target="../media/image58.png"/><Relationship Id="rId10" Type="http://schemas.openxmlformats.org/officeDocument/2006/relationships/image" Target="../media/image55.png"/><Relationship Id="rId19" Type="http://schemas.openxmlformats.org/officeDocument/2006/relationships/image" Target="../media/image60.png"/><Relationship Id="rId9" Type="http://schemas.openxmlformats.org/officeDocument/2006/relationships/image" Target="../media/image53.jpe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2.sv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12" Type="http://schemas.openxmlformats.org/officeDocument/2006/relationships/image" Target="../media/image7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5.png"/><Relationship Id="rId5" Type="http://schemas.openxmlformats.org/officeDocument/2006/relationships/image" Target="../media/image44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29.svg"/><Relationship Id="rId4" Type="http://schemas.openxmlformats.org/officeDocument/2006/relationships/image" Target="../media/image67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sv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80.png"/><Relationship Id="rId4" Type="http://schemas.openxmlformats.org/officeDocument/2006/relationships/image" Target="../media/image21.png"/><Relationship Id="rId9" Type="http://schemas.openxmlformats.org/officeDocument/2006/relationships/image" Target="../media/image180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svg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Oblivious Accumulators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Foteini </a:t>
            </a:r>
            <a:r>
              <a:rPr lang="en-US" err="1"/>
              <a:t>Baldimtsi</a:t>
            </a:r>
            <a:r>
              <a:rPr lang="en-US" dirty="0"/>
              <a:t>, </a:t>
            </a:r>
            <a:r>
              <a:rPr lang="en-US" u="sng" dirty="0"/>
              <a:t>Ioanna </a:t>
            </a:r>
            <a:r>
              <a:rPr lang="en-US" u="sng" err="1"/>
              <a:t>Karantaidou</a:t>
            </a:r>
            <a:r>
              <a:rPr lang="en-US" dirty="0"/>
              <a:t>, Srinivasan Raghuraman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2EA-13A8-A1A4-E387-33D2BFD8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this paper …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F66D9A90-C02A-405F-C724-25DC838B8877}"/>
              </a:ext>
            </a:extLst>
          </p:cNvPr>
          <p:cNvSpPr/>
          <p:nvPr/>
        </p:nvSpPr>
        <p:spPr>
          <a:xfrm>
            <a:off x="1314450" y="169068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446C-77BC-514F-833E-C0767E5DDB76}"/>
              </a:ext>
            </a:extLst>
          </p:cNvPr>
          <p:cNvSpPr txBox="1"/>
          <p:nvPr/>
        </p:nvSpPr>
        <p:spPr>
          <a:xfrm>
            <a:off x="2128838" y="1732240"/>
            <a:ext cx="337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Oblivious Accumulators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3B614-C849-E358-E83A-792E83DD8CF3}"/>
              </a:ext>
            </a:extLst>
          </p:cNvPr>
          <p:cNvSpPr txBox="1"/>
          <p:nvPr/>
        </p:nvSpPr>
        <p:spPr>
          <a:xfrm>
            <a:off x="5310188" y="219390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986D-414E-5246-9343-6EFC8A6A4AAF}"/>
              </a:ext>
            </a:extLst>
          </p:cNvPr>
          <p:cNvSpPr txBox="1"/>
          <p:nvPr/>
        </p:nvSpPr>
        <p:spPr>
          <a:xfrm>
            <a:off x="5333998" y="2632059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Privacy properties</a:t>
            </a:r>
          </a:p>
        </p:txBody>
      </p:sp>
    </p:spTree>
    <p:extLst>
      <p:ext uri="{BB962C8B-B14F-4D97-AF65-F5344CB8AC3E}">
        <p14:creationId xmlns:p14="http://schemas.microsoft.com/office/powerpoint/2010/main" val="4219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E8F-C412-B90F-C051-4D64D575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Oblivious Accumulator Properties</a:t>
            </a:r>
          </a:p>
        </p:txBody>
      </p:sp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EC8C0F2-7EDF-5B67-38BE-44C94BD6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57" t="10063" r="315" b="14675"/>
          <a:stretch/>
        </p:blipFill>
        <p:spPr>
          <a:xfrm flipH="1">
            <a:off x="2096642" y="2215638"/>
            <a:ext cx="752255" cy="14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/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noFill/>
              <a:ln w="28575">
                <a:solidFill>
                  <a:srgbClr val="BC14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BC146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E5B29710-4BCC-2DC9-EB44-D0D070B7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68" y="2138196"/>
            <a:ext cx="1487450" cy="1491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5F979E-85E0-C3A4-A702-5B54CDB48FD5}"/>
              </a:ext>
            </a:extLst>
          </p:cNvPr>
          <p:cNvSpPr/>
          <p:nvPr/>
        </p:nvSpPr>
        <p:spPr>
          <a:xfrm>
            <a:off x="8619493" y="3667046"/>
            <a:ext cx="418170" cy="399585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EBA52-C64C-6B5D-611E-CD31D80E18DB}"/>
              </a:ext>
            </a:extLst>
          </p:cNvPr>
          <p:cNvSpPr txBox="1"/>
          <p:nvPr/>
        </p:nvSpPr>
        <p:spPr>
          <a:xfrm>
            <a:off x="1707483" y="4066631"/>
            <a:ext cx="1039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trust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C3A0A-351D-CCFD-4333-CA787A5B5224}"/>
              </a:ext>
            </a:extLst>
          </p:cNvPr>
          <p:cNvSpPr txBox="1"/>
          <p:nvPr/>
        </p:nvSpPr>
        <p:spPr>
          <a:xfrm>
            <a:off x="1707482" y="5397902"/>
            <a:ext cx="20721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ea typeface="Calibri"/>
                <a:cs typeface="Aharoni" panose="02010803020104030203" pitchFamily="2" charset="-79"/>
              </a:rPr>
              <a:t>dynamic set</a:t>
            </a:r>
            <a:endParaRPr lang="en-US" sz="2400" b="1" dirty="0">
              <a:highlight>
                <a:srgbClr val="00FF00"/>
              </a:highlight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882C4-3692-9AA0-7E61-12869BADBC26}"/>
              </a:ext>
            </a:extLst>
          </p:cNvPr>
          <p:cNvSpPr txBox="1"/>
          <p:nvPr/>
        </p:nvSpPr>
        <p:spPr>
          <a:xfrm>
            <a:off x="1707482" y="4950394"/>
            <a:ext cx="1842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additive set</a:t>
            </a:r>
            <a:endParaRPr lang="en-US" sz="2400" b="1" dirty="0"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FC800-FC6F-C029-146A-30351F3F2821}"/>
              </a:ext>
            </a:extLst>
          </p:cNvPr>
          <p:cNvSpPr txBox="1"/>
          <p:nvPr/>
        </p:nvSpPr>
        <p:spPr>
          <a:xfrm>
            <a:off x="7844756" y="433738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ea typeface="Calibri"/>
                <a:cs typeface="Aharoni" panose="02010803020104030203" pitchFamily="2" charset="-79"/>
              </a:rPr>
              <a:t>membership</a:t>
            </a:r>
            <a:endParaRPr lang="en-US" sz="2000" b="1" dirty="0">
              <a:highlight>
                <a:srgbClr val="00FF00"/>
              </a:highlight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E91F0-F64F-6DD5-4C66-CA2F4F3400D8}"/>
              </a:ext>
            </a:extLst>
          </p:cNvPr>
          <p:cNvSpPr txBox="1"/>
          <p:nvPr/>
        </p:nvSpPr>
        <p:spPr>
          <a:xfrm>
            <a:off x="7844756" y="47990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non-membership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8B6B6-B5F5-E1A5-90B6-9FD1E8104A95}"/>
              </a:ext>
            </a:extLst>
          </p:cNvPr>
          <p:cNvSpPr txBox="1"/>
          <p:nvPr/>
        </p:nvSpPr>
        <p:spPr>
          <a:xfrm>
            <a:off x="1707482" y="4471144"/>
            <a:ext cx="1842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ea typeface="Calibri"/>
                <a:cs typeface="Aharoni" panose="02010803020104030203" pitchFamily="2" charset="-79"/>
              </a:rPr>
              <a:t>no trust</a:t>
            </a:r>
            <a:endParaRPr lang="en-US" sz="2000" b="1" dirty="0">
              <a:highlight>
                <a:srgbClr val="00FF00"/>
              </a:highlight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9DFF5-4DFC-3C74-6987-3827422477F4}"/>
              </a:ext>
            </a:extLst>
          </p:cNvPr>
          <p:cNvSpPr txBox="1"/>
          <p:nvPr/>
        </p:nvSpPr>
        <p:spPr>
          <a:xfrm>
            <a:off x="6142532" y="5660477"/>
            <a:ext cx="14441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ea typeface="Calibri"/>
                <a:cs typeface="Aharoni" panose="02010803020104030203" pitchFamily="2" charset="-79"/>
              </a:rPr>
              <a:t>privacy?</a:t>
            </a:r>
            <a:endParaRPr lang="en-US" sz="2000" b="1" dirty="0">
              <a:highlight>
                <a:srgbClr val="00FF00"/>
              </a:highlight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0E22B-BF94-6637-C8A9-D25EC16A492F}"/>
                  </a:ext>
                </a:extLst>
              </p:cNvPr>
              <p:cNvSpPr txBox="1"/>
              <p:nvPr/>
            </p:nvSpPr>
            <p:spPr>
              <a:xfrm>
                <a:off x="4114842" y="4103753"/>
                <a:ext cx="1458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          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0E22B-BF94-6637-C8A9-D25EC16A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2" y="4103753"/>
                <a:ext cx="1458348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Key outline">
            <a:extLst>
              <a:ext uri="{FF2B5EF4-FFF2-40B4-BE49-F238E27FC236}">
                <a16:creationId xmlns:a16="http://schemas.microsoft.com/office/drawing/2014/main" id="{0B3EC4EB-9054-812D-FC92-6C729D45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20839">
            <a:off x="4683268" y="4087252"/>
            <a:ext cx="322200" cy="322200"/>
          </a:xfrm>
          <a:prstGeom prst="rect">
            <a:avLst/>
          </a:prstGeom>
          <a:effectLst>
            <a:glow rad="114300">
              <a:schemeClr val="accent1">
                <a:alpha val="40000"/>
              </a:schemeClr>
            </a:glow>
            <a:outerShdw blurRad="50800" dist="63500" dir="5400000" algn="ctr" rotWithShape="0">
              <a:schemeClr val="tx1"/>
            </a:outerShdw>
            <a:softEdge rad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E7BFD7-90C7-CC4E-9305-345E3C3D8589}"/>
                  </a:ext>
                </a:extLst>
              </p:cNvPr>
              <p:cNvSpPr txBox="1"/>
              <p:nvPr/>
            </p:nvSpPr>
            <p:spPr>
              <a:xfrm>
                <a:off x="4114841" y="4527073"/>
                <a:ext cx="109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   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E7BFD7-90C7-CC4E-9305-345E3C3D8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1" y="4527073"/>
                <a:ext cx="109927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4411B0-6FEF-4DDD-F08A-CCB2DA42D739}"/>
                  </a:ext>
                </a:extLst>
              </p:cNvPr>
              <p:cNvSpPr txBox="1"/>
              <p:nvPr/>
            </p:nvSpPr>
            <p:spPr>
              <a:xfrm>
                <a:off x="4114841" y="4996560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4411B0-6FEF-4DDD-F08A-CCB2DA42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1" y="4996560"/>
                <a:ext cx="6504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1B2B3-B45A-8BA2-3736-E56270E0BB24}"/>
                  </a:ext>
                </a:extLst>
              </p:cNvPr>
              <p:cNvSpPr txBox="1"/>
              <p:nvPr/>
            </p:nvSpPr>
            <p:spPr>
              <a:xfrm>
                <a:off x="4098749" y="5444068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Del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1B2B3-B45A-8BA2-3736-E56270E0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49" y="5444068"/>
                <a:ext cx="10640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65365-3C23-8025-0781-BFB11DC4A0CC}"/>
                  </a:ext>
                </a:extLst>
              </p:cNvPr>
              <p:cNvSpPr txBox="1"/>
              <p:nvPr/>
            </p:nvSpPr>
            <p:spPr>
              <a:xfrm>
                <a:off x="10869950" y="4288419"/>
                <a:ext cx="533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65365-3C23-8025-0781-BFB11DC4A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950" y="4288419"/>
                <a:ext cx="53341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D1801-F0D2-C0C1-3D2D-8929D39AC2DC}"/>
                  </a:ext>
                </a:extLst>
              </p:cNvPr>
              <p:cNvSpPr txBox="1"/>
              <p:nvPr/>
            </p:nvSpPr>
            <p:spPr>
              <a:xfrm>
                <a:off x="10850900" y="4768637"/>
                <a:ext cx="533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D1801-F0D2-C0C1-3D2D-8929D39AC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900" y="4768637"/>
                <a:ext cx="5334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A9A4394-CD86-84A5-2035-AEC3667B20DE}"/>
              </a:ext>
            </a:extLst>
          </p:cNvPr>
          <p:cNvSpPr txBox="1"/>
          <p:nvPr/>
        </p:nvSpPr>
        <p:spPr>
          <a:xfrm>
            <a:off x="7844756" y="529185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both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3FBF-6491-DFC1-D849-5D9D61D320EF}"/>
              </a:ext>
            </a:extLst>
          </p:cNvPr>
          <p:cNvSpPr txBox="1"/>
          <p:nvPr/>
        </p:nvSpPr>
        <p:spPr>
          <a:xfrm>
            <a:off x="9542456" y="5335527"/>
            <a:ext cx="254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(universal accumulator)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6A4AC-4C7D-D52C-BA79-9B5665629567}"/>
              </a:ext>
            </a:extLst>
          </p:cNvPr>
          <p:cNvSpPr txBox="1"/>
          <p:nvPr/>
        </p:nvSpPr>
        <p:spPr>
          <a:xfrm>
            <a:off x="6669072" y="6270533"/>
            <a:ext cx="183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against insiders</a:t>
            </a:r>
          </a:p>
        </p:txBody>
      </p:sp>
    </p:spTree>
    <p:extLst>
      <p:ext uri="{BB962C8B-B14F-4D97-AF65-F5344CB8AC3E}">
        <p14:creationId xmlns:p14="http://schemas.microsoft.com/office/powerpoint/2010/main" val="28746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101-8D60-83F1-14FB-ED6A55B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Oblivious Accumulator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/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/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/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𝑀𝑒𝑚𝑃𝑟𝑜𝑜𝑓𝑈𝑝𝑑𝑎𝑡𝑒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/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𝑀𝑒𝑚𝑉𝑒𝑟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→0/1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852119-CD95-EBB1-79D9-E7541E3424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1" y="2744744"/>
            <a:ext cx="345151" cy="684256"/>
          </a:xfrm>
          <a:prstGeom prst="rect">
            <a:avLst/>
          </a:prstGeom>
        </p:spPr>
      </p:pic>
      <p:pic>
        <p:nvPicPr>
          <p:cNvPr id="12" name="Picture 9" descr="Icon&#10;&#10;Description automatically generated">
            <a:extLst>
              <a:ext uri="{FF2B5EF4-FFF2-40B4-BE49-F238E27FC236}">
                <a16:creationId xmlns:a16="http://schemas.microsoft.com/office/drawing/2014/main" id="{DA7189B8-069A-CAE7-DF9D-BA204FF54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97" y="5736548"/>
            <a:ext cx="626907" cy="628543"/>
          </a:xfrm>
          <a:prstGeom prst="rect">
            <a:avLst/>
          </a:prstGeom>
        </p:spPr>
      </p:pic>
      <p:pic>
        <p:nvPicPr>
          <p:cNvPr id="13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8629538-6A2A-6271-4F75-79AAABB79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0" y="4713274"/>
            <a:ext cx="345151" cy="6842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/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35F8D82-337E-24C4-F989-E38905C2B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38056" y="3729009"/>
            <a:ext cx="345151" cy="684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812B3-00C1-7932-4318-029A8F776190}"/>
              </a:ext>
            </a:extLst>
          </p:cNvPr>
          <p:cNvSpPr txBox="1"/>
          <p:nvPr/>
        </p:nvSpPr>
        <p:spPr>
          <a:xfrm>
            <a:off x="7073363" y="4890016"/>
            <a:ext cx="225222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/>
              <a:t>prover privacy (orthogonal)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998903-4256-8FDC-53EE-405CD4EDF436}"/>
              </a:ext>
            </a:extLst>
          </p:cNvPr>
          <p:cNvCxnSpPr/>
          <p:nvPr/>
        </p:nvCxnSpPr>
        <p:spPr>
          <a:xfrm flipV="1">
            <a:off x="6233856" y="5273995"/>
            <a:ext cx="1122405" cy="5838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2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203A-0369-C66D-9874-941AD0F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1AFE-0E7B-2959-C535-F421BD54488F}"/>
              </a:ext>
            </a:extLst>
          </p:cNvPr>
          <p:cNvSpPr txBox="1"/>
          <p:nvPr/>
        </p:nvSpPr>
        <p:spPr>
          <a:xfrm>
            <a:off x="8172450" y="1735208"/>
            <a:ext cx="157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Properties</a:t>
            </a:r>
            <a:r>
              <a:rPr lang="en-US" b="1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F3164-B204-6CC3-AA92-775DB1C06DE6}"/>
              </a:ext>
            </a:extLst>
          </p:cNvPr>
          <p:cNvSpPr txBox="1"/>
          <p:nvPr/>
        </p:nvSpPr>
        <p:spPr>
          <a:xfrm>
            <a:off x="8172450" y="2307670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1. Element hiding</a:t>
            </a:r>
          </a:p>
        </p:txBody>
      </p:sp>
      <p:pic>
        <p:nvPicPr>
          <p:cNvPr id="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43D0BA7-9497-DE99-078A-5C012FD3B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57" t="10063" r="315" b="14675"/>
          <a:stretch/>
        </p:blipFill>
        <p:spPr>
          <a:xfrm flipH="1">
            <a:off x="2653688" y="2267704"/>
            <a:ext cx="1013611" cy="2009463"/>
          </a:xfrm>
          <a:prstGeom prst="rect">
            <a:avLst/>
          </a:prstGeom>
        </p:spPr>
      </p:pic>
      <p:pic>
        <p:nvPicPr>
          <p:cNvPr id="6" name="Graphic 5" descr="Sunglasses with solid fill">
            <a:extLst>
              <a:ext uri="{FF2B5EF4-FFF2-40B4-BE49-F238E27FC236}">
                <a16:creationId xmlns:a16="http://schemas.microsoft.com/office/drawing/2014/main" id="{3B8341C0-5940-C283-8E9C-45E16036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29117">
            <a:off x="2493281" y="1934836"/>
            <a:ext cx="1509130" cy="1509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6236C9-7E3D-771C-826E-45E0F1B87EA7}"/>
              </a:ext>
            </a:extLst>
          </p:cNvPr>
          <p:cNvSpPr txBox="1"/>
          <p:nvPr/>
        </p:nvSpPr>
        <p:spPr>
          <a:xfrm>
            <a:off x="2972042" y="4277167"/>
            <a:ext cx="3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C146C"/>
                </a:solidFill>
              </a:rPr>
              <a:t>x</a:t>
            </a:r>
            <a:endParaRPr lang="en-US" sz="2400" b="1">
              <a:solidFill>
                <a:srgbClr val="BC146C"/>
              </a:solidFill>
            </a:endParaRPr>
          </a:p>
        </p:txBody>
      </p:sp>
      <p:pic>
        <p:nvPicPr>
          <p:cNvPr id="8" name="Graphic 7" descr="Envelope with solid fill">
            <a:extLst>
              <a:ext uri="{FF2B5EF4-FFF2-40B4-BE49-F238E27FC236}">
                <a16:creationId xmlns:a16="http://schemas.microsoft.com/office/drawing/2014/main" id="{0030B3A8-1C5A-C7C4-A641-A8D27CCF0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3078" y="4041519"/>
            <a:ext cx="1434827" cy="143482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EAA87B-4A8E-8B9F-174A-8898292E0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064" y="2281019"/>
            <a:ext cx="926945" cy="929364"/>
          </a:xfrm>
          <a:prstGeom prst="rect">
            <a:avLst/>
          </a:prstGeom>
        </p:spPr>
      </p:pic>
      <p:pic>
        <p:nvPicPr>
          <p:cNvPr id="11" name="Picture 10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58A09F92-5805-B9A2-9E6E-41BF4D8F4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1760" y="2281019"/>
            <a:ext cx="436558" cy="218279"/>
          </a:xfrm>
          <a:prstGeom prst="rect">
            <a:avLst/>
          </a:prstGeom>
        </p:spPr>
      </p:pic>
      <p:pic>
        <p:nvPicPr>
          <p:cNvPr id="12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62C046B-585A-92E2-381B-D34029197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2" t="11321" r="18822" b="16352"/>
          <a:stretch/>
        </p:blipFill>
        <p:spPr>
          <a:xfrm flipH="1">
            <a:off x="960694" y="2975131"/>
            <a:ext cx="465061" cy="810200"/>
          </a:xfrm>
          <a:prstGeom prst="rect">
            <a:avLst/>
          </a:prstGeom>
        </p:spPr>
      </p:pic>
      <p:pic>
        <p:nvPicPr>
          <p:cNvPr id="13" name="Picture 12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83EAEA8A-A42D-217B-884C-8F4F77A99B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960">
            <a:off x="1009907" y="3037243"/>
            <a:ext cx="436558" cy="218279"/>
          </a:xfrm>
          <a:prstGeom prst="rect">
            <a:avLst/>
          </a:prstGeom>
        </p:spPr>
      </p:pic>
      <p:pic>
        <p:nvPicPr>
          <p:cNvPr id="14" name="Picture 13" descr="A pink figure with sunglasses and black people around it&#10;&#10;Description automatically generated">
            <a:extLst>
              <a:ext uri="{FF2B5EF4-FFF2-40B4-BE49-F238E27FC236}">
                <a16:creationId xmlns:a16="http://schemas.microsoft.com/office/drawing/2014/main" id="{F13B08DD-20B2-FCA9-C2DE-A4341DB08C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268" r="2845" b="568"/>
          <a:stretch/>
        </p:blipFill>
        <p:spPr>
          <a:xfrm>
            <a:off x="7794308" y="3539145"/>
            <a:ext cx="2435027" cy="1776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EBBC63-A25D-0BB8-1A8A-6EF304FD49EB}"/>
              </a:ext>
            </a:extLst>
          </p:cNvPr>
          <p:cNvSpPr txBox="1"/>
          <p:nvPr/>
        </p:nvSpPr>
        <p:spPr>
          <a:xfrm>
            <a:off x="8959396" y="5429682"/>
            <a:ext cx="11858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tracing</a:t>
            </a:r>
            <a:endParaRPr lang="en-US" dirty="0"/>
          </a:p>
        </p:txBody>
      </p:sp>
      <p:pic>
        <p:nvPicPr>
          <p:cNvPr id="1028" name="Picture 4" descr="Bitcoin Logo&quot; Images – Browse 2,238 Stock Photos, Vectors, and Video |  Adobe Stock">
            <a:extLst>
              <a:ext uri="{FF2B5EF4-FFF2-40B4-BE49-F238E27FC236}">
                <a16:creationId xmlns:a16="http://schemas.microsoft.com/office/drawing/2014/main" id="{EE96F109-CED1-A29A-164C-431DD5AC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952">
            <a:off x="10157791" y="5027747"/>
            <a:ext cx="1091760" cy="10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FDB99E-F663-271F-F269-BF2BD2435A91}"/>
                  </a:ext>
                </a:extLst>
              </p:cNvPr>
              <p:cNvSpPr/>
              <p:nvPr/>
            </p:nvSpPr>
            <p:spPr>
              <a:xfrm>
                <a:off x="5086350" y="5157788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FDB99E-F663-271F-F269-BF2BD2435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157788"/>
                <a:ext cx="1185863" cy="500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5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203A-0369-C66D-9874-941AD0F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1AFE-0E7B-2959-C535-F421BD54488F}"/>
              </a:ext>
            </a:extLst>
          </p:cNvPr>
          <p:cNvSpPr txBox="1"/>
          <p:nvPr/>
        </p:nvSpPr>
        <p:spPr>
          <a:xfrm>
            <a:off x="8172450" y="1735208"/>
            <a:ext cx="157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Properties</a:t>
            </a:r>
            <a:r>
              <a:rPr lang="en-US" b="1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F3164-B204-6CC3-AA92-775DB1C06DE6}"/>
              </a:ext>
            </a:extLst>
          </p:cNvPr>
          <p:cNvSpPr txBox="1"/>
          <p:nvPr/>
        </p:nvSpPr>
        <p:spPr>
          <a:xfrm>
            <a:off x="8172450" y="2307670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1. Element hiding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B90FA-EDB1-ECD2-F521-885CA852A6DA}"/>
              </a:ext>
            </a:extLst>
          </p:cNvPr>
          <p:cNvSpPr txBox="1"/>
          <p:nvPr/>
        </p:nvSpPr>
        <p:spPr>
          <a:xfrm>
            <a:off x="8172449" y="2918566"/>
            <a:ext cx="346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2. Add-Delete </a:t>
            </a:r>
            <a:r>
              <a:rPr lang="en-US" sz="2400" i="1" err="1"/>
              <a:t>unlinkability</a:t>
            </a:r>
            <a:endParaRPr lang="en-US" sz="2400" i="1"/>
          </a:p>
        </p:txBody>
      </p:sp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848ED1C5-18C8-6E37-B628-3BEBCBC2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24" y="1735208"/>
            <a:ext cx="3491456" cy="3491456"/>
          </a:xfrm>
          <a:prstGeom prst="rect">
            <a:avLst/>
          </a:prstGeom>
        </p:spPr>
      </p:pic>
      <p:pic>
        <p:nvPicPr>
          <p:cNvPr id="18" name="Graphic 17" descr="Clipboard outline">
            <a:extLst>
              <a:ext uri="{FF2B5EF4-FFF2-40B4-BE49-F238E27FC236}">
                <a16:creationId xmlns:a16="http://schemas.microsoft.com/office/drawing/2014/main" id="{9C9BFCEC-7DEB-A69F-596F-F101F5A2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1856" y="1825410"/>
            <a:ext cx="3336746" cy="3336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/>
              <p:nvPr/>
            </p:nvSpPr>
            <p:spPr>
              <a:xfrm>
                <a:off x="1528116" y="4859400"/>
                <a:ext cx="37977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116" y="4859400"/>
                <a:ext cx="379774" cy="646331"/>
              </a:xfrm>
              <a:prstGeom prst="rect">
                <a:avLst/>
              </a:prstGeom>
              <a:blipFill>
                <a:blip r:embed="rId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066F68-3638-32EE-E181-0257BA686D5B}"/>
                  </a:ext>
                </a:extLst>
              </p:cNvPr>
              <p:cNvSpPr txBox="1"/>
              <p:nvPr/>
            </p:nvSpPr>
            <p:spPr>
              <a:xfrm>
                <a:off x="5557114" y="4829070"/>
                <a:ext cx="40263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066F68-3638-32EE-E181-0257BA686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4" y="4829070"/>
                <a:ext cx="402637" cy="707886"/>
              </a:xfrm>
              <a:prstGeom prst="rect">
                <a:avLst/>
              </a:prstGeom>
              <a:blipFill>
                <a:blip r:embed="rId7"/>
                <a:stretch>
                  <a:fillRect l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C1CD5-F4D3-C106-C292-436DC85E36D7}"/>
                  </a:ext>
                </a:extLst>
              </p:cNvPr>
              <p:cNvSpPr txBox="1"/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&amp;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C1CD5-F4D3-C106-C292-436DC85E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blipFill>
                <a:blip r:embed="rId9"/>
                <a:stretch>
                  <a:fillRect r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2BAC63-8360-FB04-0D0A-BF7BF80EFD29}"/>
                  </a:ext>
                </a:extLst>
              </p:cNvPr>
              <p:cNvSpPr/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2BAC63-8360-FB04-0D0A-BF7BF80EF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3D9317-042A-C5E5-5E0C-2B639A3358C5}"/>
                  </a:ext>
                </a:extLst>
              </p:cNvPr>
              <p:cNvSpPr/>
              <p:nvPr/>
            </p:nvSpPr>
            <p:spPr>
              <a:xfrm>
                <a:off x="5117297" y="3008305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𝑑𝑒𝑙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3D9317-042A-C5E5-5E0C-2B639A335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97" y="3008305"/>
                <a:ext cx="1185863" cy="500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2A5ABB-3939-03E8-F529-3BE9ADE6049A}"/>
              </a:ext>
            </a:extLst>
          </p:cNvPr>
          <p:cNvSpPr txBox="1"/>
          <p:nvPr/>
        </p:nvSpPr>
        <p:spPr>
          <a:xfrm>
            <a:off x="8609285" y="3339090"/>
            <a:ext cx="3513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MR10"/>
              </a:rPr>
              <a:t>ex. join-revoke </a:t>
            </a:r>
            <a:r>
              <a:rPr lang="en-US" sz="1600" dirty="0" err="1">
                <a:effectLst/>
                <a:latin typeface="CMR10"/>
              </a:rPr>
              <a:t>unlinkability</a:t>
            </a:r>
            <a:r>
              <a:rPr lang="en-US" sz="1600" dirty="0">
                <a:effectLst/>
                <a:latin typeface="CMR10"/>
              </a:rPr>
              <a:t> [BCD+17]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96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203A-0369-C66D-9874-941AD0F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1AFE-0E7B-2959-C535-F421BD54488F}"/>
              </a:ext>
            </a:extLst>
          </p:cNvPr>
          <p:cNvSpPr txBox="1"/>
          <p:nvPr/>
        </p:nvSpPr>
        <p:spPr>
          <a:xfrm>
            <a:off x="8172450" y="1735208"/>
            <a:ext cx="157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Properties</a:t>
            </a:r>
            <a:r>
              <a:rPr lang="en-US" b="1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F3164-B204-6CC3-AA92-775DB1C06DE6}"/>
              </a:ext>
            </a:extLst>
          </p:cNvPr>
          <p:cNvSpPr txBox="1"/>
          <p:nvPr/>
        </p:nvSpPr>
        <p:spPr>
          <a:xfrm>
            <a:off x="8172450" y="2307670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1. Element hiding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B90FA-EDB1-ECD2-F521-885CA852A6DA}"/>
              </a:ext>
            </a:extLst>
          </p:cNvPr>
          <p:cNvSpPr txBox="1"/>
          <p:nvPr/>
        </p:nvSpPr>
        <p:spPr>
          <a:xfrm>
            <a:off x="8172449" y="2918566"/>
            <a:ext cx="346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2. Add-Delete </a:t>
            </a:r>
            <a:r>
              <a:rPr lang="en-US" sz="2400" i="1" err="1"/>
              <a:t>unlinkability</a:t>
            </a:r>
            <a:endParaRPr lang="en-US" sz="2400" i="1"/>
          </a:p>
        </p:txBody>
      </p:sp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848ED1C5-18C8-6E37-B628-3BEBCBC2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24" y="1735208"/>
            <a:ext cx="3491456" cy="3491456"/>
          </a:xfrm>
          <a:prstGeom prst="rect">
            <a:avLst/>
          </a:prstGeom>
        </p:spPr>
      </p:pic>
      <p:pic>
        <p:nvPicPr>
          <p:cNvPr id="18" name="Graphic 17" descr="Clipboard outline">
            <a:extLst>
              <a:ext uri="{FF2B5EF4-FFF2-40B4-BE49-F238E27FC236}">
                <a16:creationId xmlns:a16="http://schemas.microsoft.com/office/drawing/2014/main" id="{9C9BFCEC-7DEB-A69F-596F-F101F5A2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1856" y="1825410"/>
            <a:ext cx="3336746" cy="3336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/>
              <p:nvPr/>
            </p:nvSpPr>
            <p:spPr>
              <a:xfrm>
                <a:off x="1528116" y="4859400"/>
                <a:ext cx="37977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𝑤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116" y="4859400"/>
                <a:ext cx="379774" cy="646331"/>
              </a:xfrm>
              <a:prstGeom prst="rect">
                <a:avLst/>
              </a:prstGeom>
              <a:blipFill>
                <a:blip r:embed="rId6"/>
                <a:stretch>
                  <a:fillRect l="-6452"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5FC53-59E2-5B13-C626-BC000A28AFD7}"/>
                  </a:ext>
                </a:extLst>
              </p:cNvPr>
              <p:cNvSpPr txBox="1"/>
              <p:nvPr/>
            </p:nvSpPr>
            <p:spPr>
              <a:xfrm>
                <a:off x="5557114" y="4829070"/>
                <a:ext cx="40263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5FC53-59E2-5B13-C626-BC000A28A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4" y="4829070"/>
                <a:ext cx="402637" cy="707886"/>
              </a:xfrm>
              <a:prstGeom prst="rect">
                <a:avLst/>
              </a:prstGeom>
              <a:blipFill>
                <a:blip r:embed="rId7"/>
                <a:stretch>
                  <a:fillRect l="-39394"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336FA8-F96A-C7A4-B93E-6FAD283BC20D}"/>
                  </a:ext>
                </a:extLst>
              </p:cNvPr>
              <p:cNvSpPr txBox="1"/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&amp;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336FA8-F96A-C7A4-B93E-6FAD283BC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blipFill>
                <a:blip r:embed="rId8"/>
                <a:stretch>
                  <a:fillRect l="-30000" r="-7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in Icon Logo Design Element Stock Vector | Adobe Stock">
            <a:extLst>
              <a:ext uri="{FF2B5EF4-FFF2-40B4-BE49-F238E27FC236}">
                <a16:creationId xmlns:a16="http://schemas.microsoft.com/office/drawing/2014/main" id="{F3495071-A6D9-9C27-D723-A83A9A188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19444" r="25408" b="18714"/>
          <a:stretch/>
        </p:blipFill>
        <p:spPr bwMode="auto">
          <a:xfrm>
            <a:off x="7390171" y="4675776"/>
            <a:ext cx="499776" cy="4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in Icon Logo Design Element Stock Vector | Adobe Stock">
            <a:extLst>
              <a:ext uri="{FF2B5EF4-FFF2-40B4-BE49-F238E27FC236}">
                <a16:creationId xmlns:a16="http://schemas.microsoft.com/office/drawing/2014/main" id="{38BDA5C2-8310-CF48-5C24-99853901F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19444" r="25408" b="18714"/>
          <a:stretch/>
        </p:blipFill>
        <p:spPr bwMode="auto">
          <a:xfrm>
            <a:off x="7390171" y="5209634"/>
            <a:ext cx="499776" cy="4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in Icon Logo Design Element Stock Vector | Adobe Stock">
            <a:extLst>
              <a:ext uri="{FF2B5EF4-FFF2-40B4-BE49-F238E27FC236}">
                <a16:creationId xmlns:a16="http://schemas.microsoft.com/office/drawing/2014/main" id="{77CC348E-DE3C-AC15-C4E9-5481A9392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19444" r="25408" b="18714"/>
          <a:stretch/>
        </p:blipFill>
        <p:spPr bwMode="auto">
          <a:xfrm>
            <a:off x="8359683" y="4892781"/>
            <a:ext cx="499776" cy="4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12" descr="Close outline">
            <a:extLst>
              <a:ext uri="{FF2B5EF4-FFF2-40B4-BE49-F238E27FC236}">
                <a16:creationId xmlns:a16="http://schemas.microsoft.com/office/drawing/2014/main" id="{AD24399B-793B-BD38-7F30-7CA95C046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2872" y="4555725"/>
            <a:ext cx="674111" cy="674111"/>
          </a:xfrm>
          <a:prstGeom prst="rect">
            <a:avLst/>
          </a:prstGeom>
        </p:spPr>
      </p:pic>
      <p:pic>
        <p:nvPicPr>
          <p:cNvPr id="10" name="Graphic 12" descr="Close outline">
            <a:extLst>
              <a:ext uri="{FF2B5EF4-FFF2-40B4-BE49-F238E27FC236}">
                <a16:creationId xmlns:a16="http://schemas.microsoft.com/office/drawing/2014/main" id="{D10001C0-47D5-679A-A41E-7DE85E141A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03003" y="5097076"/>
            <a:ext cx="674111" cy="674111"/>
          </a:xfrm>
          <a:prstGeom prst="rect">
            <a:avLst/>
          </a:prstGeom>
        </p:spPr>
      </p:pic>
      <p:pic>
        <p:nvPicPr>
          <p:cNvPr id="11" name="Graphic 13" descr="Checkmark with solid fill">
            <a:extLst>
              <a:ext uri="{FF2B5EF4-FFF2-40B4-BE49-F238E27FC236}">
                <a16:creationId xmlns:a16="http://schemas.microsoft.com/office/drawing/2014/main" id="{570DD0E0-5C3B-F7BA-B990-041BCFD1EA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49802" y="3856689"/>
            <a:ext cx="622476" cy="622476"/>
          </a:xfrm>
          <a:prstGeom prst="rect">
            <a:avLst/>
          </a:prstGeom>
          <a:effectLst>
            <a:outerShdw blurRad="50800" dist="50800" dir="5400000" sx="85000" sy="8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 descr="A pink bicycle with black wheels&#10;&#10;Description automatically generated">
            <a:extLst>
              <a:ext uri="{FF2B5EF4-FFF2-40B4-BE49-F238E27FC236}">
                <a16:creationId xmlns:a16="http://schemas.microsoft.com/office/drawing/2014/main" id="{BEA40FFD-3564-3CFD-F812-86ADC7A66F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620">
            <a:off x="10321010" y="4601042"/>
            <a:ext cx="518987" cy="261299"/>
          </a:xfrm>
          <a:prstGeom prst="rect">
            <a:avLst/>
          </a:prstGeom>
        </p:spPr>
      </p:pic>
      <p:pic>
        <p:nvPicPr>
          <p:cNvPr id="2054" name="Picture 6" descr="House Color icon PNG and SVG Vector Free Download">
            <a:extLst>
              <a:ext uri="{FF2B5EF4-FFF2-40B4-BE49-F238E27FC236}">
                <a16:creationId xmlns:a16="http://schemas.microsoft.com/office/drawing/2014/main" id="{078110B4-552C-BC06-5843-27A093F7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900" y="4966053"/>
            <a:ext cx="486815" cy="4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616FBBD-5F0B-AC3F-D788-D692CD3949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0757" t="10063" r="315" b="14675"/>
          <a:stretch/>
        </p:blipFill>
        <p:spPr>
          <a:xfrm flipH="1">
            <a:off x="11353800" y="4569659"/>
            <a:ext cx="415040" cy="822808"/>
          </a:xfrm>
          <a:prstGeom prst="rect">
            <a:avLst/>
          </a:prstGeom>
        </p:spPr>
      </p:pic>
      <p:pic>
        <p:nvPicPr>
          <p:cNvPr id="22" name="Picture 6" descr="House Color icon PNG and SVG Vector Free Download">
            <a:extLst>
              <a:ext uri="{FF2B5EF4-FFF2-40B4-BE49-F238E27FC236}">
                <a16:creationId xmlns:a16="http://schemas.microsoft.com/office/drawing/2014/main" id="{D7A6F112-0882-DCF7-932B-8522162A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126" y="5549015"/>
            <a:ext cx="486815" cy="4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12" descr="Close outline">
            <a:extLst>
              <a:ext uri="{FF2B5EF4-FFF2-40B4-BE49-F238E27FC236}">
                <a16:creationId xmlns:a16="http://schemas.microsoft.com/office/drawing/2014/main" id="{649CFB0B-BD4B-9612-1944-291838229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3096" y="5389213"/>
            <a:ext cx="889864" cy="889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8B8F3D-D42D-07AE-B768-D18ABE3A45CE}"/>
                  </a:ext>
                </a:extLst>
              </p:cNvPr>
              <p:cNvSpPr/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8B8F3D-D42D-07AE-B768-D18ABE3A4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754483-9FBB-BC1D-AD41-AA91ECF70FE6}"/>
                  </a:ext>
                </a:extLst>
              </p:cNvPr>
              <p:cNvSpPr/>
              <p:nvPr/>
            </p:nvSpPr>
            <p:spPr>
              <a:xfrm>
                <a:off x="5117297" y="3008305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𝑑𝑒𝑙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754483-9FBB-BC1D-AD41-AA91ECF70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97" y="3008305"/>
                <a:ext cx="1185863" cy="5000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C0441F-4438-68ED-5C12-ED234000F278}"/>
                  </a:ext>
                </a:extLst>
              </p:cNvPr>
              <p:cNvSpPr/>
              <p:nvPr/>
            </p:nvSpPr>
            <p:spPr>
              <a:xfrm>
                <a:off x="1125071" y="3643089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C0441F-4438-68ED-5C12-ED234000F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1" y="3643089"/>
                <a:ext cx="1185863" cy="500062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86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203A-0369-C66D-9874-941AD0F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properties-Hiding the Set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1AFE-0E7B-2959-C535-F421BD54488F}"/>
              </a:ext>
            </a:extLst>
          </p:cNvPr>
          <p:cNvSpPr txBox="1"/>
          <p:nvPr/>
        </p:nvSpPr>
        <p:spPr>
          <a:xfrm>
            <a:off x="8172450" y="1735208"/>
            <a:ext cx="157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Properties</a:t>
            </a:r>
            <a:r>
              <a:rPr lang="en-US" b="1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F3164-B204-6CC3-AA92-775DB1C06DE6}"/>
              </a:ext>
            </a:extLst>
          </p:cNvPr>
          <p:cNvSpPr txBox="1"/>
          <p:nvPr/>
        </p:nvSpPr>
        <p:spPr>
          <a:xfrm>
            <a:off x="8172450" y="2307670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1. Element hiding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B90FA-EDB1-ECD2-F521-885CA852A6DA}"/>
              </a:ext>
            </a:extLst>
          </p:cNvPr>
          <p:cNvSpPr txBox="1"/>
          <p:nvPr/>
        </p:nvSpPr>
        <p:spPr>
          <a:xfrm>
            <a:off x="8172449" y="2918566"/>
            <a:ext cx="346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2. Add-Delete </a:t>
            </a:r>
            <a:r>
              <a:rPr lang="en-US" sz="2400" i="1" err="1"/>
              <a:t>unlinkability</a:t>
            </a:r>
            <a:endParaRPr lang="en-US" sz="2400" i="1"/>
          </a:p>
        </p:txBody>
      </p:sp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848ED1C5-18C8-6E37-B628-3BEBCBC2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24" y="1735208"/>
            <a:ext cx="3491456" cy="349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/>
              <p:nvPr/>
            </p:nvSpPr>
            <p:spPr>
              <a:xfrm>
                <a:off x="1528116" y="4859400"/>
                <a:ext cx="379774" cy="75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3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SupPr>
                            <m:e>
                              <m:r>
                                <a:rPr lang="en-US" sz="3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𝑎𝑑𝑑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5AC9D9-4B29-CF6C-8270-E1FCA773C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116" y="4859400"/>
                <a:ext cx="379774" cy="756041"/>
              </a:xfrm>
              <a:prstGeom prst="rect">
                <a:avLst/>
              </a:prstGeom>
              <a:blipFill>
                <a:blip r:embed="rId4"/>
                <a:stretch>
                  <a:fillRect l="-6452" r="-222581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5FC53-59E2-5B13-C626-BC000A28AFD7}"/>
                  </a:ext>
                </a:extLst>
              </p:cNvPr>
              <p:cNvSpPr txBox="1"/>
              <p:nvPr/>
            </p:nvSpPr>
            <p:spPr>
              <a:xfrm>
                <a:off x="5557114" y="4829070"/>
                <a:ext cx="402637" cy="829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𝑑𝑒𝑙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5FC53-59E2-5B13-C626-BC000A28A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4" y="4829070"/>
                <a:ext cx="402637" cy="829971"/>
              </a:xfrm>
              <a:prstGeom prst="rect">
                <a:avLst/>
              </a:prstGeom>
              <a:blipFill>
                <a:blip r:embed="rId5"/>
                <a:stretch>
                  <a:fillRect l="-124242" r="-8787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336FA8-F96A-C7A4-B93E-6FAD283BC20D}"/>
                  </a:ext>
                </a:extLst>
              </p:cNvPr>
              <p:cNvSpPr txBox="1"/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&amp;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336FA8-F96A-C7A4-B93E-6FAD283BC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99" y="4777435"/>
                <a:ext cx="379774" cy="769441"/>
              </a:xfrm>
              <a:prstGeom prst="rect">
                <a:avLst/>
              </a:prstGeom>
              <a:blipFill>
                <a:blip r:embed="rId6"/>
                <a:stretch>
                  <a:fillRect l="-30000" r="-7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B408B2A-A6AA-8BBD-875F-C7BC83B95A4F}"/>
              </a:ext>
            </a:extLst>
          </p:cNvPr>
          <p:cNvSpPr txBox="1"/>
          <p:nvPr/>
        </p:nvSpPr>
        <p:spPr>
          <a:xfrm>
            <a:off x="8172448" y="3535548"/>
            <a:ext cx="3424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3. Add-Delete </a:t>
            </a:r>
          </a:p>
          <a:p>
            <a:r>
              <a:rPr lang="en-US" sz="2400" i="1"/>
              <a:t>             indistinguishability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71EB74-88A6-14C2-1C72-69FE4CF99606}"/>
                  </a:ext>
                </a:extLst>
              </p:cNvPr>
              <p:cNvSpPr/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71EB74-88A6-14C2-1C72-69FE4CF9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1" y="3008305"/>
                <a:ext cx="1185863" cy="5000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E36CED-2D34-6214-8534-A95EA2E1748A}"/>
                  </a:ext>
                </a:extLst>
              </p:cNvPr>
              <p:cNvSpPr/>
              <p:nvPr/>
            </p:nvSpPr>
            <p:spPr>
              <a:xfrm>
                <a:off x="1125071" y="3643089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E36CED-2D34-6214-8534-A95EA2E17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1" y="3643089"/>
                <a:ext cx="1185863" cy="500062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271C2E-D045-B229-CDEF-5955605FA81F}"/>
                  </a:ext>
                </a:extLst>
              </p:cNvPr>
              <p:cNvSpPr/>
              <p:nvPr/>
            </p:nvSpPr>
            <p:spPr>
              <a:xfrm>
                <a:off x="1125070" y="4282660"/>
                <a:ext cx="1185863" cy="500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𝑑𝑒𝑙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271C2E-D045-B229-CDEF-5955605FA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70" y="4282660"/>
                <a:ext cx="1185863" cy="500062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F8244C-1FD9-9BAF-F38A-7B53BE397179}"/>
              </a:ext>
            </a:extLst>
          </p:cNvPr>
          <p:cNvSpPr txBox="1"/>
          <p:nvPr/>
        </p:nvSpPr>
        <p:spPr>
          <a:xfrm>
            <a:off x="8711219" y="464440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(1)+(3)-&gt;(2)</a:t>
            </a:r>
          </a:p>
        </p:txBody>
      </p:sp>
    </p:spTree>
    <p:extLst>
      <p:ext uri="{BB962C8B-B14F-4D97-AF65-F5344CB8AC3E}">
        <p14:creationId xmlns:p14="http://schemas.microsoft.com/office/powerpoint/2010/main" val="17516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101-8D60-83F1-14FB-ED6A55B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/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/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/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𝑀𝑒𝑚𝑃𝑟𝑜𝑜𝑓𝑈𝑝𝑑𝑎𝑡𝑒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/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𝑀𝑒𝑚𝑉𝑒𝑟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→0/1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852119-CD95-EBB1-79D9-E7541E3424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1" y="2744744"/>
            <a:ext cx="345151" cy="684256"/>
          </a:xfrm>
          <a:prstGeom prst="rect">
            <a:avLst/>
          </a:prstGeom>
        </p:spPr>
      </p:pic>
      <p:pic>
        <p:nvPicPr>
          <p:cNvPr id="12" name="Picture 9" descr="Icon&#10;&#10;Description automatically generated">
            <a:extLst>
              <a:ext uri="{FF2B5EF4-FFF2-40B4-BE49-F238E27FC236}">
                <a16:creationId xmlns:a16="http://schemas.microsoft.com/office/drawing/2014/main" id="{DA7189B8-069A-CAE7-DF9D-BA204FF54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97" y="5736548"/>
            <a:ext cx="626907" cy="628543"/>
          </a:xfrm>
          <a:prstGeom prst="rect">
            <a:avLst/>
          </a:prstGeom>
        </p:spPr>
      </p:pic>
      <p:pic>
        <p:nvPicPr>
          <p:cNvPr id="13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8629538-6A2A-6271-4F75-79AAABB79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0" y="4713274"/>
            <a:ext cx="345151" cy="6842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/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35F8D82-337E-24C4-F989-E38905C2B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38056" y="3729009"/>
            <a:ext cx="345151" cy="684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86505-E17D-6332-42DB-27E368C27434}"/>
                  </a:ext>
                </a:extLst>
              </p:cNvPr>
              <p:cNvSpPr txBox="1"/>
              <p:nvPr/>
            </p:nvSpPr>
            <p:spPr>
              <a:xfrm>
                <a:off x="7239877" y="2669680"/>
                <a:ext cx="4013856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Random Oracle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, or </a:t>
                </a:r>
              </a:p>
              <a:p>
                <a:r>
                  <a:rPr lang="en-US" dirty="0"/>
                  <a:t>                                         </a:t>
                </a:r>
                <a:r>
                  <a:rPr lang="en-US" b="1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𝑑𝑒𝑙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86505-E17D-6332-42DB-27E368C2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77" y="2669680"/>
                <a:ext cx="4013856" cy="656205"/>
              </a:xfrm>
              <a:prstGeom prst="rect">
                <a:avLst/>
              </a:prstGeom>
              <a:blipFill>
                <a:blip r:embed="rId9"/>
                <a:stretch>
                  <a:fillRect l="-1577" t="-5660" r="-63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18E387-1DC0-1100-5BE9-9FD80AC600D3}"/>
                  </a:ext>
                </a:extLst>
              </p:cNvPr>
              <p:cNvSpPr txBox="1"/>
              <p:nvPr/>
            </p:nvSpPr>
            <p:spPr>
              <a:xfrm>
                <a:off x="7239877" y="3532116"/>
                <a:ext cx="4100866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aux=r 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2F9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𝑑𝑒𝑙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2F9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18E387-1DC0-1100-5BE9-9FD80AC6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77" y="3532116"/>
                <a:ext cx="4100866" cy="374270"/>
              </a:xfrm>
              <a:prstGeom prst="rect">
                <a:avLst/>
              </a:prstGeom>
              <a:blipFill>
                <a:blip r:embed="rId10"/>
                <a:stretch>
                  <a:fillRect l="-1548" t="-3226" r="-31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992064F-1541-5224-EB31-F2ADB8FD604F}"/>
              </a:ext>
            </a:extLst>
          </p:cNvPr>
          <p:cNvSpPr txBox="1"/>
          <p:nvPr/>
        </p:nvSpPr>
        <p:spPr>
          <a:xfrm>
            <a:off x="8263980" y="2115513"/>
            <a:ext cx="30898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Privacy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AB54C-874F-0832-9CE7-C8D13B283D75}"/>
              </a:ext>
            </a:extLst>
          </p:cNvPr>
          <p:cNvSpPr txBox="1"/>
          <p:nvPr/>
        </p:nvSpPr>
        <p:spPr>
          <a:xfrm>
            <a:off x="9370561" y="4413265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1. Element hiding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27AB46-56BD-262F-4485-664DE719EBE0}"/>
              </a:ext>
            </a:extLst>
          </p:cNvPr>
          <p:cNvSpPr txBox="1"/>
          <p:nvPr/>
        </p:nvSpPr>
        <p:spPr>
          <a:xfrm>
            <a:off x="9370559" y="5082621"/>
            <a:ext cx="2383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3. Add-Delete </a:t>
            </a:r>
          </a:p>
          <a:p>
            <a:r>
              <a:rPr lang="en-US" sz="1600" i="1" dirty="0"/>
              <a:t>             indistinguishability</a:t>
            </a:r>
          </a:p>
        </p:txBody>
      </p:sp>
      <p:pic>
        <p:nvPicPr>
          <p:cNvPr id="17" name="Picture 2" descr="zoom, search, Loupe, detective, magnifying glass, Tools And Utensils icon">
            <a:extLst>
              <a:ext uri="{FF2B5EF4-FFF2-40B4-BE49-F238E27FC236}">
                <a16:creationId xmlns:a16="http://schemas.microsoft.com/office/drawing/2014/main" id="{ADBBE47C-1B76-DDF2-DAFF-32216E64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6" y="4413265"/>
            <a:ext cx="1269724" cy="12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379B98-7BD0-9731-9881-89A8B1EAACFB}"/>
                  </a:ext>
                </a:extLst>
              </p:cNvPr>
              <p:cNvSpPr txBox="1"/>
              <p:nvPr/>
            </p:nvSpPr>
            <p:spPr>
              <a:xfrm>
                <a:off x="10149492" y="4751819"/>
                <a:ext cx="1866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379B98-7BD0-9731-9881-89A8B1EAA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492" y="4751819"/>
                <a:ext cx="1866793" cy="276999"/>
              </a:xfrm>
              <a:prstGeom prst="rect">
                <a:avLst/>
              </a:prstGeom>
              <a:blipFill>
                <a:blip r:embed="rId12"/>
                <a:stretch>
                  <a:fillRect l="-2703" r="-405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50B4A2-8AFA-ECF1-2105-56EAE7B01D81}"/>
                  </a:ext>
                </a:extLst>
              </p:cNvPr>
              <p:cNvSpPr txBox="1"/>
              <p:nvPr/>
            </p:nvSpPr>
            <p:spPr>
              <a:xfrm>
                <a:off x="10149491" y="5721199"/>
                <a:ext cx="2007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50B4A2-8AFA-ECF1-2105-56EAE7B01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491" y="5721199"/>
                <a:ext cx="2007344" cy="276999"/>
              </a:xfrm>
              <a:prstGeom prst="rect">
                <a:avLst/>
              </a:prstGeom>
              <a:blipFill>
                <a:blip r:embed="rId13"/>
                <a:stretch>
                  <a:fillRect l="-629" t="-4348" r="-188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101-8D60-83F1-14FB-ED6A55B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/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/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/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𝑀𝑒𝑚𝑃𝑟𝑜𝑜𝑓𝑈𝑝𝑑𝑎𝑡𝑒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/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𝑀𝑒𝑚𝑉𝑒𝑟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→0/1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852119-CD95-EBB1-79D9-E7541E3424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1" y="2744744"/>
            <a:ext cx="345151" cy="684256"/>
          </a:xfrm>
          <a:prstGeom prst="rect">
            <a:avLst/>
          </a:prstGeom>
        </p:spPr>
      </p:pic>
      <p:pic>
        <p:nvPicPr>
          <p:cNvPr id="12" name="Picture 9" descr="Icon&#10;&#10;Description automatically generated">
            <a:extLst>
              <a:ext uri="{FF2B5EF4-FFF2-40B4-BE49-F238E27FC236}">
                <a16:creationId xmlns:a16="http://schemas.microsoft.com/office/drawing/2014/main" id="{DA7189B8-069A-CAE7-DF9D-BA204FF54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97" y="5736548"/>
            <a:ext cx="626907" cy="628543"/>
          </a:xfrm>
          <a:prstGeom prst="rect">
            <a:avLst/>
          </a:prstGeom>
        </p:spPr>
      </p:pic>
      <p:pic>
        <p:nvPicPr>
          <p:cNvPr id="13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8629538-6A2A-6271-4F75-79AAABB79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0" y="4713274"/>
            <a:ext cx="345151" cy="6842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/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35F8D82-337E-24C4-F989-E38905C2B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38056" y="3729009"/>
            <a:ext cx="345151" cy="68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0004B-23D6-B2A8-D951-0EC821FB68F9}"/>
              </a:ext>
            </a:extLst>
          </p:cNvPr>
          <p:cNvSpPr txBox="1"/>
          <p:nvPr/>
        </p:nvSpPr>
        <p:spPr>
          <a:xfrm>
            <a:off x="7629525" y="2986711"/>
            <a:ext cx="400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elements: </a:t>
            </a:r>
            <a:r>
              <a:rPr lang="en-US" b="1" dirty="0"/>
              <a:t>universal accumulator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08543-E2E1-EB00-210F-4A375747B744}"/>
              </a:ext>
            </a:extLst>
          </p:cNvPr>
          <p:cNvSpPr txBox="1"/>
          <p:nvPr/>
        </p:nvSpPr>
        <p:spPr>
          <a:xfrm>
            <a:off x="8640571" y="2398067"/>
            <a:ext cx="30898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Compression</a:t>
            </a:r>
            <a:endParaRPr lang="en-US" sz="2000" b="1" dirty="0"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D0CE4-1C7A-B677-30EA-B4BE419DDBDF}"/>
                  </a:ext>
                </a:extLst>
              </p:cNvPr>
              <p:cNvSpPr txBox="1"/>
              <p:nvPr/>
            </p:nvSpPr>
            <p:spPr>
              <a:xfrm>
                <a:off x="7629525" y="3508447"/>
                <a:ext cx="34806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elements with updatable tags: </a:t>
                </a:r>
              </a:p>
              <a:p>
                <a:r>
                  <a:rPr lang="en-US" b="1" dirty="0"/>
                  <a:t>key-value commitments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𝑡𝑎𝑔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D0CE4-1C7A-B677-30EA-B4BE419D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25" y="3508447"/>
                <a:ext cx="3480633" cy="646331"/>
              </a:xfrm>
              <a:prstGeom prst="rect">
                <a:avLst/>
              </a:prstGeom>
              <a:blipFill>
                <a:blip r:embed="rId9"/>
                <a:stretch>
                  <a:fillRect l="-1449" t="-3846" r="-36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101-8D60-83F1-14FB-ED6A55B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/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𝑆𝑒𝑡𝑢𝑝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B29EA8D-6ED4-4F0A-3C70-4FAC9C2EC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4513"/>
                <a:ext cx="2676525" cy="8143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/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139B9D-B5ED-6C47-BF8D-CA5A52319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2752725"/>
                <a:ext cx="3705220" cy="814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/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𝑀𝑒𝑚𝑃𝑟𝑜𝑜𝑓𝑈𝑝𝑑𝑎𝑡𝑒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9E6AB64-B6B3-80B7-FA7B-86DAD43F8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2" y="4648209"/>
                <a:ext cx="3705220" cy="81438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/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𝑀𝑒𝑚𝑉𝑒𝑟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𝑎𝑢𝑥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→0/1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0B3D1BF-9E61-4E35-F471-C1279ED83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5" y="5615000"/>
                <a:ext cx="3705220" cy="81438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852119-CD95-EBB1-79D9-E7541E3424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1" y="2744744"/>
            <a:ext cx="345151" cy="684256"/>
          </a:xfrm>
          <a:prstGeom prst="rect">
            <a:avLst/>
          </a:prstGeom>
        </p:spPr>
      </p:pic>
      <p:pic>
        <p:nvPicPr>
          <p:cNvPr id="12" name="Picture 9" descr="Icon&#10;&#10;Description automatically generated">
            <a:extLst>
              <a:ext uri="{FF2B5EF4-FFF2-40B4-BE49-F238E27FC236}">
                <a16:creationId xmlns:a16="http://schemas.microsoft.com/office/drawing/2014/main" id="{DA7189B8-069A-CAE7-DF9D-BA204FF54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97" y="5736548"/>
            <a:ext cx="626907" cy="628543"/>
          </a:xfrm>
          <a:prstGeom prst="rect">
            <a:avLst/>
          </a:prstGeom>
        </p:spPr>
      </p:pic>
      <p:pic>
        <p:nvPicPr>
          <p:cNvPr id="13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8629538-6A2A-6271-4F75-79AAABB792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82290" y="4713274"/>
            <a:ext cx="345151" cy="6842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/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7F21C34-0231-D661-672F-B2370007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43" y="3690937"/>
                <a:ext cx="3705220" cy="81438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35F8D82-337E-24C4-F989-E38905C2B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757" t="10063" r="315" b="14675"/>
          <a:stretch/>
        </p:blipFill>
        <p:spPr>
          <a:xfrm flipH="1">
            <a:off x="1538056" y="3729009"/>
            <a:ext cx="345151" cy="684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08543-E2E1-EB00-210F-4A375747B744}"/>
              </a:ext>
            </a:extLst>
          </p:cNvPr>
          <p:cNvSpPr txBox="1"/>
          <p:nvPr/>
        </p:nvSpPr>
        <p:spPr>
          <a:xfrm>
            <a:off x="8640571" y="2398067"/>
            <a:ext cx="30898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Accumulation of Unique Elements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D0CE4-1C7A-B677-30EA-B4BE419DDBDF}"/>
              </a:ext>
            </a:extLst>
          </p:cNvPr>
          <p:cNvSpPr txBox="1"/>
          <p:nvPr/>
        </p:nvSpPr>
        <p:spPr>
          <a:xfrm>
            <a:off x="9163437" y="3388279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VOPRF</a:t>
            </a:r>
          </a:p>
        </p:txBody>
      </p:sp>
      <p:pic>
        <p:nvPicPr>
          <p:cNvPr id="4" name="Graphic 3" descr="Key outline">
            <a:extLst>
              <a:ext uri="{FF2B5EF4-FFF2-40B4-BE49-F238E27FC236}">
                <a16:creationId xmlns:a16="http://schemas.microsoft.com/office/drawing/2014/main" id="{26CA9316-50D6-9CBD-B65D-AE841F70F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20839">
            <a:off x="10117352" y="3382783"/>
            <a:ext cx="322200" cy="322200"/>
          </a:xfrm>
          <a:prstGeom prst="rect">
            <a:avLst/>
          </a:prstGeom>
          <a:effectLst>
            <a:glow rad="114300">
              <a:schemeClr val="accent1">
                <a:alpha val="40000"/>
              </a:schemeClr>
            </a:glow>
            <a:outerShdw blurRad="50800" dist="63500" dir="5400000" algn="ctr" rotWithShape="0">
              <a:schemeClr val="tx1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488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E8F-C412-B90F-C051-4D64D575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/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/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/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/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/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EC8C0F2-7EDF-5B67-38BE-44C94BD672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757" t="10063" r="315" b="14675"/>
          <a:stretch/>
        </p:blipFill>
        <p:spPr>
          <a:xfrm flipH="1">
            <a:off x="2096642" y="2215638"/>
            <a:ext cx="752255" cy="14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/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noFill/>
              <a:ln w="28575">
                <a:solidFill>
                  <a:srgbClr val="BC14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BC146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/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E5B29710-4BCC-2DC9-EB44-D0D070B7AA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8468" y="2138196"/>
            <a:ext cx="1487450" cy="1491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60E742-2388-3204-5D96-4DEFAFB32E53}"/>
                  </a:ext>
                </a:extLst>
              </p:cNvPr>
              <p:cNvSpPr txBox="1"/>
              <p:nvPr/>
            </p:nvSpPr>
            <p:spPr>
              <a:xfrm>
                <a:off x="8414593" y="4619475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60E742-2388-3204-5D96-4DEFAFB32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593" y="4619475"/>
                <a:ext cx="57894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61343C-3C0F-3DA8-FEC0-FBC9DE33CC11}"/>
                  </a:ext>
                </a:extLst>
              </p:cNvPr>
              <p:cNvSpPr txBox="1"/>
              <p:nvPr/>
            </p:nvSpPr>
            <p:spPr>
              <a:xfrm>
                <a:off x="8040552" y="490332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61343C-3C0F-3DA8-FEC0-FBC9DE33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52" y="4903320"/>
                <a:ext cx="57894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D63DFF-528B-E2C4-0785-10672A6BD08A}"/>
                  </a:ext>
                </a:extLst>
              </p:cNvPr>
              <p:cNvSpPr txBox="1"/>
              <p:nvPr/>
            </p:nvSpPr>
            <p:spPr>
              <a:xfrm>
                <a:off x="8461322" y="5093313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D63DFF-528B-E2C4-0785-10672A6B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322" y="5093313"/>
                <a:ext cx="57894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273F59-4C26-A31B-C21D-181686307A23}"/>
                  </a:ext>
                </a:extLst>
              </p:cNvPr>
              <p:cNvSpPr txBox="1"/>
              <p:nvPr/>
            </p:nvSpPr>
            <p:spPr>
              <a:xfrm>
                <a:off x="8587968" y="5377158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273F59-4C26-A31B-C21D-18168630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968" y="5377158"/>
                <a:ext cx="57894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09797-F8F1-B9CC-157D-883F3D43F233}"/>
                  </a:ext>
                </a:extLst>
              </p:cNvPr>
              <p:cNvSpPr txBox="1"/>
              <p:nvPr/>
            </p:nvSpPr>
            <p:spPr>
              <a:xfrm>
                <a:off x="9004084" y="5315669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09797-F8F1-B9CC-157D-883F3D43F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084" y="5315669"/>
                <a:ext cx="57894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57ACD-891E-5FB2-6341-7BD27BCA9CE9}"/>
                  </a:ext>
                </a:extLst>
              </p:cNvPr>
              <p:cNvSpPr txBox="1"/>
              <p:nvPr/>
            </p:nvSpPr>
            <p:spPr>
              <a:xfrm>
                <a:off x="9206407" y="4817074"/>
                <a:ext cx="322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E57ACD-891E-5FB2-6341-7BD27BCA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407" y="4817074"/>
                <a:ext cx="32233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D680BF-2D43-3768-00B1-A1CFAA750E4C}"/>
              </a:ext>
            </a:extLst>
          </p:cNvPr>
          <p:cNvCxnSpPr/>
          <p:nvPr/>
        </p:nvCxnSpPr>
        <p:spPr>
          <a:xfrm flipV="1">
            <a:off x="5142504" y="3476180"/>
            <a:ext cx="1229360" cy="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8E032-3494-4FC3-66E7-3BA56CF0E5E3}"/>
                  </a:ext>
                </a:extLst>
              </p:cNvPr>
              <p:cNvSpPr txBox="1"/>
              <p:nvPr/>
            </p:nvSpPr>
            <p:spPr>
              <a:xfrm>
                <a:off x="5515470" y="3046486"/>
                <a:ext cx="3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8E032-3494-4FC3-66E7-3BA56CF0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70" y="3046486"/>
                <a:ext cx="309700" cy="461665"/>
              </a:xfrm>
              <a:prstGeom prst="rect">
                <a:avLst/>
              </a:prstGeom>
              <a:blipFill>
                <a:blip r:embed="rId17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Clock with solid fill">
            <a:extLst>
              <a:ext uri="{FF2B5EF4-FFF2-40B4-BE49-F238E27FC236}">
                <a16:creationId xmlns:a16="http://schemas.microsoft.com/office/drawing/2014/main" id="{7265053A-516D-C87B-E1E1-8F9516449D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89691" y="3781420"/>
            <a:ext cx="485004" cy="485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4B67A-EA5F-BEED-6299-313ABBD221A2}"/>
              </a:ext>
            </a:extLst>
          </p:cNvPr>
          <p:cNvSpPr txBox="1"/>
          <p:nvPr/>
        </p:nvSpPr>
        <p:spPr>
          <a:xfrm>
            <a:off x="9206407" y="3900488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updates / lookup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9F84C-504E-CA7E-FCD3-67A8B8C4FA76}"/>
              </a:ext>
            </a:extLst>
          </p:cNvPr>
          <p:cNvSpPr txBox="1"/>
          <p:nvPr/>
        </p:nvSpPr>
        <p:spPr>
          <a:xfrm>
            <a:off x="9999141" y="5260262"/>
            <a:ext cx="92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776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2EA-13A8-A1A4-E387-33D2BFD8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this paper …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F66D9A90-C02A-405F-C724-25DC838B8877}"/>
              </a:ext>
            </a:extLst>
          </p:cNvPr>
          <p:cNvSpPr/>
          <p:nvPr/>
        </p:nvSpPr>
        <p:spPr>
          <a:xfrm>
            <a:off x="1314450" y="169068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446C-77BC-514F-833E-C0767E5DDB76}"/>
              </a:ext>
            </a:extLst>
          </p:cNvPr>
          <p:cNvSpPr txBox="1"/>
          <p:nvPr/>
        </p:nvSpPr>
        <p:spPr>
          <a:xfrm>
            <a:off x="2128838" y="1732240"/>
            <a:ext cx="337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Oblivious Accumulators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3B614-C849-E358-E83A-792E83DD8CF3}"/>
              </a:ext>
            </a:extLst>
          </p:cNvPr>
          <p:cNvSpPr txBox="1"/>
          <p:nvPr/>
        </p:nvSpPr>
        <p:spPr>
          <a:xfrm>
            <a:off x="5310188" y="219390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986D-414E-5246-9343-6EFC8A6A4AAF}"/>
              </a:ext>
            </a:extLst>
          </p:cNvPr>
          <p:cNvSpPr txBox="1"/>
          <p:nvPr/>
        </p:nvSpPr>
        <p:spPr>
          <a:xfrm>
            <a:off x="5333998" y="2632059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Privacy properties</a:t>
            </a:r>
          </a:p>
        </p:txBody>
      </p:sp>
      <p:sp>
        <p:nvSpPr>
          <p:cNvPr id="3" name="Delay 2">
            <a:extLst>
              <a:ext uri="{FF2B5EF4-FFF2-40B4-BE49-F238E27FC236}">
                <a16:creationId xmlns:a16="http://schemas.microsoft.com/office/drawing/2014/main" id="{A366A55A-3B7A-75FD-49D7-CB066A8F0152}"/>
              </a:ext>
            </a:extLst>
          </p:cNvPr>
          <p:cNvSpPr/>
          <p:nvPr/>
        </p:nvSpPr>
        <p:spPr>
          <a:xfrm>
            <a:off x="1309684" y="3186124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0CD8-1567-8B24-79C4-702D1CD94320}"/>
              </a:ext>
            </a:extLst>
          </p:cNvPr>
          <p:cNvSpPr txBox="1"/>
          <p:nvPr/>
        </p:nvSpPr>
        <p:spPr>
          <a:xfrm>
            <a:off x="2124072" y="3227676"/>
            <a:ext cx="319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Generic Constructions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2371B-2FA9-F616-9466-108DE1D86B64}"/>
              </a:ext>
            </a:extLst>
          </p:cNvPr>
          <p:cNvSpPr txBox="1"/>
          <p:nvPr/>
        </p:nvSpPr>
        <p:spPr>
          <a:xfrm>
            <a:off x="5310188" y="3596941"/>
            <a:ext cx="489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An oblivious accumulator from KVC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2650E-2BAF-315D-0EAB-3DF0ED46FC63}"/>
              </a:ext>
            </a:extLst>
          </p:cNvPr>
          <p:cNvSpPr txBox="1"/>
          <p:nvPr/>
        </p:nvSpPr>
        <p:spPr>
          <a:xfrm>
            <a:off x="5333998" y="4035095"/>
            <a:ext cx="491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 KVC from an accumulator and VC </a:t>
            </a:r>
          </a:p>
        </p:txBody>
      </p:sp>
    </p:spTree>
    <p:extLst>
      <p:ext uri="{BB962C8B-B14F-4D97-AF65-F5344CB8AC3E}">
        <p14:creationId xmlns:p14="http://schemas.microsoft.com/office/powerpoint/2010/main" val="179459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2EA-13A8-A1A4-E387-33D2BFD8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this paper …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F66D9A90-C02A-405F-C724-25DC838B8877}"/>
              </a:ext>
            </a:extLst>
          </p:cNvPr>
          <p:cNvSpPr/>
          <p:nvPr/>
        </p:nvSpPr>
        <p:spPr>
          <a:xfrm>
            <a:off x="1314450" y="169068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446C-77BC-514F-833E-C0767E5DDB76}"/>
              </a:ext>
            </a:extLst>
          </p:cNvPr>
          <p:cNvSpPr txBox="1"/>
          <p:nvPr/>
        </p:nvSpPr>
        <p:spPr>
          <a:xfrm>
            <a:off x="2128838" y="1732240"/>
            <a:ext cx="337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Oblivious Accumulators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3B614-C849-E358-E83A-792E83DD8CF3}"/>
              </a:ext>
            </a:extLst>
          </p:cNvPr>
          <p:cNvSpPr txBox="1"/>
          <p:nvPr/>
        </p:nvSpPr>
        <p:spPr>
          <a:xfrm>
            <a:off x="5310188" y="219390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986D-414E-5246-9343-6EFC8A6A4AAF}"/>
              </a:ext>
            </a:extLst>
          </p:cNvPr>
          <p:cNvSpPr txBox="1"/>
          <p:nvPr/>
        </p:nvSpPr>
        <p:spPr>
          <a:xfrm>
            <a:off x="5333998" y="2632059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Privacy properties</a:t>
            </a:r>
          </a:p>
        </p:txBody>
      </p:sp>
      <p:sp>
        <p:nvSpPr>
          <p:cNvPr id="3" name="Delay 2">
            <a:extLst>
              <a:ext uri="{FF2B5EF4-FFF2-40B4-BE49-F238E27FC236}">
                <a16:creationId xmlns:a16="http://schemas.microsoft.com/office/drawing/2014/main" id="{A366A55A-3B7A-75FD-49D7-CB066A8F0152}"/>
              </a:ext>
            </a:extLst>
          </p:cNvPr>
          <p:cNvSpPr/>
          <p:nvPr/>
        </p:nvSpPr>
        <p:spPr>
          <a:xfrm>
            <a:off x="1309684" y="3186124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0CD8-1567-8B24-79C4-702D1CD94320}"/>
              </a:ext>
            </a:extLst>
          </p:cNvPr>
          <p:cNvSpPr txBox="1"/>
          <p:nvPr/>
        </p:nvSpPr>
        <p:spPr>
          <a:xfrm>
            <a:off x="2124072" y="3227676"/>
            <a:ext cx="319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Generic Constructions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2371B-2FA9-F616-9466-108DE1D86B64}"/>
              </a:ext>
            </a:extLst>
          </p:cNvPr>
          <p:cNvSpPr txBox="1"/>
          <p:nvPr/>
        </p:nvSpPr>
        <p:spPr>
          <a:xfrm>
            <a:off x="5310188" y="3596941"/>
            <a:ext cx="489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An oblivious accumulator from KVC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2650E-2BAF-315D-0EAB-3DF0ED46FC63}"/>
              </a:ext>
            </a:extLst>
          </p:cNvPr>
          <p:cNvSpPr txBox="1"/>
          <p:nvPr/>
        </p:nvSpPr>
        <p:spPr>
          <a:xfrm>
            <a:off x="5333998" y="4035095"/>
            <a:ext cx="491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 KVC from an accumulator and VC </a:t>
            </a:r>
          </a:p>
        </p:txBody>
      </p:sp>
      <p:sp>
        <p:nvSpPr>
          <p:cNvPr id="9" name="Delay 8">
            <a:extLst>
              <a:ext uri="{FF2B5EF4-FFF2-40B4-BE49-F238E27FC236}">
                <a16:creationId xmlns:a16="http://schemas.microsoft.com/office/drawing/2014/main" id="{684CB7AC-3F4B-D693-2968-9BF3BF70398D}"/>
              </a:ext>
            </a:extLst>
          </p:cNvPr>
          <p:cNvSpPr/>
          <p:nvPr/>
        </p:nvSpPr>
        <p:spPr>
          <a:xfrm>
            <a:off x="1276344" y="455296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73794-6932-D2DA-8224-C481F6146DD1}"/>
              </a:ext>
            </a:extLst>
          </p:cNvPr>
          <p:cNvSpPr txBox="1"/>
          <p:nvPr/>
        </p:nvSpPr>
        <p:spPr>
          <a:xfrm>
            <a:off x="2090732" y="4594520"/>
            <a:ext cx="342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Communication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90A8DDA-A56E-904C-F0E6-A7A2DA9AE188}"/>
                  </a:ext>
                </a:extLst>
              </p:cNvPr>
              <p:cNvSpPr/>
              <p:nvPr/>
            </p:nvSpPr>
            <p:spPr>
              <a:xfrm>
                <a:off x="2510255" y="5305799"/>
                <a:ext cx="3005132" cy="50720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𝐴𝑑𝑑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dirty="0" smtClean="0">
                          <a:solidFill>
                            <a:srgbClr val="FF2F92"/>
                          </a:solidFill>
                          <a:latin typeface="Cambria Math" panose="02040503050406030204" pitchFamily="18" charset="0"/>
                        </a:rPr>
                        <m:t>𝒂𝒖𝒙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90A8DDA-A56E-904C-F0E6-A7A2DA9AE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55" y="5305799"/>
                <a:ext cx="3005132" cy="5072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BB6730-798B-2D2F-9917-7EB511647E18}"/>
              </a:ext>
            </a:extLst>
          </p:cNvPr>
          <p:cNvSpPr txBox="1"/>
          <p:nvPr/>
        </p:nvSpPr>
        <p:spPr>
          <a:xfrm>
            <a:off x="5945458" y="5414861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big is       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0EDE92-BBB3-4233-EB9D-46B7D8E1A200}"/>
                  </a:ext>
                </a:extLst>
              </p:cNvPr>
              <p:cNvSpPr txBox="1"/>
              <p:nvPr/>
            </p:nvSpPr>
            <p:spPr>
              <a:xfrm>
                <a:off x="6983680" y="5307329"/>
                <a:ext cx="4643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0EDE92-BBB3-4233-EB9D-46B7D8E1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680" y="5307329"/>
                <a:ext cx="464344" cy="523220"/>
              </a:xfrm>
              <a:prstGeom prst="rect">
                <a:avLst/>
              </a:prstGeom>
              <a:blipFill>
                <a:blip r:embed="rId3"/>
                <a:stretch>
                  <a:fillRect l="-5405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9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2EA-13A8-A1A4-E387-33D2BFD8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this paper …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F66D9A90-C02A-405F-C724-25DC838B8877}"/>
              </a:ext>
            </a:extLst>
          </p:cNvPr>
          <p:cNvSpPr/>
          <p:nvPr/>
        </p:nvSpPr>
        <p:spPr>
          <a:xfrm>
            <a:off x="1314450" y="169068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446C-77BC-514F-833E-C0767E5DDB76}"/>
              </a:ext>
            </a:extLst>
          </p:cNvPr>
          <p:cNvSpPr txBox="1"/>
          <p:nvPr/>
        </p:nvSpPr>
        <p:spPr>
          <a:xfrm>
            <a:off x="2128838" y="1732240"/>
            <a:ext cx="337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Oblivious Accumulators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3B614-C849-E358-E83A-792E83DD8CF3}"/>
              </a:ext>
            </a:extLst>
          </p:cNvPr>
          <p:cNvSpPr txBox="1"/>
          <p:nvPr/>
        </p:nvSpPr>
        <p:spPr>
          <a:xfrm>
            <a:off x="5310188" y="219390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986D-414E-5246-9343-6EFC8A6A4AAF}"/>
              </a:ext>
            </a:extLst>
          </p:cNvPr>
          <p:cNvSpPr txBox="1"/>
          <p:nvPr/>
        </p:nvSpPr>
        <p:spPr>
          <a:xfrm>
            <a:off x="5333998" y="2632059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Privacy properties</a:t>
            </a:r>
          </a:p>
        </p:txBody>
      </p:sp>
      <p:sp>
        <p:nvSpPr>
          <p:cNvPr id="3" name="Delay 2">
            <a:extLst>
              <a:ext uri="{FF2B5EF4-FFF2-40B4-BE49-F238E27FC236}">
                <a16:creationId xmlns:a16="http://schemas.microsoft.com/office/drawing/2014/main" id="{A366A55A-3B7A-75FD-49D7-CB066A8F0152}"/>
              </a:ext>
            </a:extLst>
          </p:cNvPr>
          <p:cNvSpPr/>
          <p:nvPr/>
        </p:nvSpPr>
        <p:spPr>
          <a:xfrm>
            <a:off x="1309684" y="3186124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0CD8-1567-8B24-79C4-702D1CD94320}"/>
              </a:ext>
            </a:extLst>
          </p:cNvPr>
          <p:cNvSpPr txBox="1"/>
          <p:nvPr/>
        </p:nvSpPr>
        <p:spPr>
          <a:xfrm>
            <a:off x="2124072" y="3227676"/>
            <a:ext cx="319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Generic Constructions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2371B-2FA9-F616-9466-108DE1D86B64}"/>
              </a:ext>
            </a:extLst>
          </p:cNvPr>
          <p:cNvSpPr txBox="1"/>
          <p:nvPr/>
        </p:nvSpPr>
        <p:spPr>
          <a:xfrm>
            <a:off x="5310188" y="3596941"/>
            <a:ext cx="489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An oblivious accumulator from KVC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2650E-2BAF-315D-0EAB-3DF0ED46FC63}"/>
              </a:ext>
            </a:extLst>
          </p:cNvPr>
          <p:cNvSpPr txBox="1"/>
          <p:nvPr/>
        </p:nvSpPr>
        <p:spPr>
          <a:xfrm>
            <a:off x="5333998" y="4035095"/>
            <a:ext cx="491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A KVC from an accumulator and VC </a:t>
            </a:r>
          </a:p>
        </p:txBody>
      </p:sp>
      <p:sp>
        <p:nvSpPr>
          <p:cNvPr id="9" name="Delay 8">
            <a:extLst>
              <a:ext uri="{FF2B5EF4-FFF2-40B4-BE49-F238E27FC236}">
                <a16:creationId xmlns:a16="http://schemas.microsoft.com/office/drawing/2014/main" id="{684CB7AC-3F4B-D693-2968-9BF3BF70398D}"/>
              </a:ext>
            </a:extLst>
          </p:cNvPr>
          <p:cNvSpPr/>
          <p:nvPr/>
        </p:nvSpPr>
        <p:spPr>
          <a:xfrm>
            <a:off x="1276344" y="4552968"/>
            <a:ext cx="514350" cy="45243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68374" dist="85328" dir="5400000" algn="ctr" rotWithShape="0">
              <a:srgbClr val="FFFF00">
                <a:alpha val="9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73794-6932-D2DA-8224-C481F6146DD1}"/>
              </a:ext>
            </a:extLst>
          </p:cNvPr>
          <p:cNvSpPr txBox="1"/>
          <p:nvPr/>
        </p:nvSpPr>
        <p:spPr>
          <a:xfrm>
            <a:off x="2090732" y="4594520"/>
            <a:ext cx="342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Communication Bounds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3F62D-C2E4-6481-802A-348D7542E38D}"/>
              </a:ext>
            </a:extLst>
          </p:cNvPr>
          <p:cNvSpPr txBox="1"/>
          <p:nvPr/>
        </p:nvSpPr>
        <p:spPr>
          <a:xfrm>
            <a:off x="5276848" y="4963785"/>
            <a:ext cx="619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element hiding + add-del indistinguishability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D75B7-A69B-033D-8B15-52CA0DBC0820}"/>
              </a:ext>
            </a:extLst>
          </p:cNvPr>
          <p:cNvSpPr txBox="1"/>
          <p:nvPr/>
        </p:nvSpPr>
        <p:spPr>
          <a:xfrm>
            <a:off x="5300658" y="5401939"/>
            <a:ext cx="515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10EA"/>
                </a:solidFill>
              </a:rPr>
              <a:t>element hiding + add-del </a:t>
            </a:r>
            <a:r>
              <a:rPr lang="en-US" sz="2400" dirty="0" err="1">
                <a:solidFill>
                  <a:srgbClr val="1110EA"/>
                </a:solidFill>
              </a:rPr>
              <a:t>unlinkability</a:t>
            </a:r>
            <a:endParaRPr lang="en-US" sz="2400" dirty="0">
              <a:solidFill>
                <a:srgbClr val="111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257D-43A9-150B-DB5A-A604C3EC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 bounds (</a:t>
            </a:r>
            <a:r>
              <a:rPr lang="en-US" dirty="0">
                <a:solidFill>
                  <a:srgbClr val="0070C0"/>
                </a:solidFill>
              </a:rPr>
              <a:t>|U|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F83AA-7F72-C120-8EA4-36DB7454E9B9}"/>
                  </a:ext>
                </a:extLst>
              </p:cNvPr>
              <p:cNvSpPr txBox="1"/>
              <p:nvPr/>
            </p:nvSpPr>
            <p:spPr>
              <a:xfrm>
                <a:off x="5239323" y="2489349"/>
                <a:ext cx="4307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of operations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F83AA-7F72-C120-8EA4-36DB7454E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323" y="2489349"/>
                <a:ext cx="4307718" cy="276999"/>
              </a:xfrm>
              <a:prstGeom prst="rect">
                <a:avLst/>
              </a:prstGeom>
              <a:blipFill>
                <a:blip r:embed="rId2"/>
                <a:stretch>
                  <a:fillRect l="-294" t="-21739" r="-2353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CA3925-ABCE-5005-2E65-3516F46DDE24}"/>
              </a:ext>
            </a:extLst>
          </p:cNvPr>
          <p:cNvSpPr txBox="1"/>
          <p:nvPr/>
        </p:nvSpPr>
        <p:spPr>
          <a:xfrm>
            <a:off x="1814513" y="2160648"/>
            <a:ext cx="2555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Oblivious accumulator</a:t>
            </a:r>
          </a:p>
          <a:p>
            <a:r>
              <a:rPr lang="en-US" dirty="0"/>
              <a:t>with element hiding and</a:t>
            </a:r>
          </a:p>
          <a:p>
            <a:r>
              <a:rPr lang="en-US" dirty="0">
                <a:solidFill>
                  <a:srgbClr val="7030A0"/>
                </a:solidFill>
              </a:rPr>
              <a:t> add-del</a:t>
            </a:r>
          </a:p>
          <a:p>
            <a:r>
              <a:rPr lang="en-US" dirty="0">
                <a:solidFill>
                  <a:srgbClr val="7030A0"/>
                </a:solidFill>
              </a:rPr>
              <a:t>indistinguishability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1EFD9-35B5-B21F-DDD6-C037F4540FF1}"/>
              </a:ext>
            </a:extLst>
          </p:cNvPr>
          <p:cNvSpPr txBox="1"/>
          <p:nvPr/>
        </p:nvSpPr>
        <p:spPr>
          <a:xfrm>
            <a:off x="1671637" y="3831695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Intuition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7B447-E5FF-9A6A-72BB-C1BC3B80B0BD}"/>
                  </a:ext>
                </a:extLst>
              </p:cNvPr>
              <p:cNvSpPr txBox="1"/>
              <p:nvPr/>
            </p:nvSpPr>
            <p:spPr>
              <a:xfrm>
                <a:off x="1671637" y="4382002"/>
                <a:ext cx="8475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1. There is a valid sequence of n operations that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bits of information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7B447-E5FF-9A6A-72BB-C1BC3B80B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7" y="4382002"/>
                <a:ext cx="8475910" cy="369332"/>
              </a:xfrm>
              <a:prstGeom prst="rect">
                <a:avLst/>
              </a:prstGeom>
              <a:blipFill>
                <a:blip r:embed="rId3"/>
                <a:stretch>
                  <a:fillRect l="-598" t="-10345" r="-149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EEA9A50-E0A5-3A61-1158-925CAE491C41}"/>
              </a:ext>
            </a:extLst>
          </p:cNvPr>
          <p:cNvSpPr/>
          <p:nvPr/>
        </p:nvSpPr>
        <p:spPr>
          <a:xfrm>
            <a:off x="5137601" y="2366572"/>
            <a:ext cx="4549324" cy="52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1668D-C6F7-F67E-6A40-6FB28E05CE0C}"/>
              </a:ext>
            </a:extLst>
          </p:cNvPr>
          <p:cNvSpPr txBox="1"/>
          <p:nvPr/>
        </p:nvSpPr>
        <p:spPr>
          <a:xfrm>
            <a:off x="1671637" y="4886142"/>
            <a:ext cx="593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2. Every other </a:t>
            </a:r>
            <a:r>
              <a:rPr lang="en-US" dirty="0">
                <a:solidFill>
                  <a:srgbClr val="7030A0"/>
                </a:solidFill>
              </a:rPr>
              <a:t>valid</a:t>
            </a:r>
            <a:r>
              <a:rPr lang="en-US" dirty="0"/>
              <a:t> sequence needs to look the same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D6EFC-F444-3581-6676-E521D75A5B9C}"/>
              </a:ext>
            </a:extLst>
          </p:cNvPr>
          <p:cNvSpPr txBox="1"/>
          <p:nvPr/>
        </p:nvSpPr>
        <p:spPr>
          <a:xfrm>
            <a:off x="8582327" y="14441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~[CH10, CB22]</a:t>
            </a:r>
          </a:p>
        </p:txBody>
      </p:sp>
    </p:spTree>
    <p:extLst>
      <p:ext uri="{BB962C8B-B14F-4D97-AF65-F5344CB8AC3E}">
        <p14:creationId xmlns:p14="http://schemas.microsoft.com/office/powerpoint/2010/main" val="41168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257D-43A9-150B-DB5A-A604C3EC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 bounds (</a:t>
            </a:r>
            <a:r>
              <a:rPr lang="en-US" dirty="0">
                <a:solidFill>
                  <a:srgbClr val="0070C0"/>
                </a:solidFill>
              </a:rPr>
              <a:t>|U|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F83AA-7F72-C120-8EA4-36DB7454E9B9}"/>
                  </a:ext>
                </a:extLst>
              </p:cNvPr>
              <p:cNvSpPr txBox="1"/>
              <p:nvPr/>
            </p:nvSpPr>
            <p:spPr>
              <a:xfrm>
                <a:off x="5239323" y="2489349"/>
                <a:ext cx="4172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𝑑𝑒𝑙𝑠𝑝𝑎𝑐𝑒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𝑑𝑒𝑙𝑠𝑝𝑎𝑐𝑒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F83AA-7F72-C120-8EA4-36DB7454E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323" y="2489349"/>
                <a:ext cx="4172553" cy="276999"/>
              </a:xfrm>
              <a:prstGeom prst="rect">
                <a:avLst/>
              </a:prstGeom>
              <a:blipFill>
                <a:blip r:embed="rId3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CA3925-ABCE-5005-2E65-3516F46DDE24}"/>
              </a:ext>
            </a:extLst>
          </p:cNvPr>
          <p:cNvSpPr txBox="1"/>
          <p:nvPr/>
        </p:nvSpPr>
        <p:spPr>
          <a:xfrm>
            <a:off x="1814513" y="2160648"/>
            <a:ext cx="3230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Almost-Oblivious accumulator</a:t>
            </a:r>
          </a:p>
          <a:p>
            <a:r>
              <a:rPr lang="en-US" dirty="0"/>
              <a:t>with element hiding and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add-del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unlinkability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1EFD9-35B5-B21F-DDD6-C037F4540FF1}"/>
              </a:ext>
            </a:extLst>
          </p:cNvPr>
          <p:cNvSpPr txBox="1"/>
          <p:nvPr/>
        </p:nvSpPr>
        <p:spPr>
          <a:xfrm>
            <a:off x="1671637" y="3831695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7B447-E5FF-9A6A-72BB-C1BC3B80B0BD}"/>
                  </a:ext>
                </a:extLst>
              </p:cNvPr>
              <p:cNvSpPr txBox="1"/>
              <p:nvPr/>
            </p:nvSpPr>
            <p:spPr>
              <a:xfrm>
                <a:off x="1671637" y="4382002"/>
                <a:ext cx="8475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1. There is a valid sequence of n operations that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bits of information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07B447-E5FF-9A6A-72BB-C1BC3B80B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7" y="4382002"/>
                <a:ext cx="8475910" cy="369332"/>
              </a:xfrm>
              <a:prstGeom prst="rect">
                <a:avLst/>
              </a:prstGeom>
              <a:blipFill>
                <a:blip r:embed="rId4"/>
                <a:stretch>
                  <a:fillRect l="-598" t="-10345" r="-149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EEA9A50-E0A5-3A61-1158-925CAE491C41}"/>
              </a:ext>
            </a:extLst>
          </p:cNvPr>
          <p:cNvSpPr/>
          <p:nvPr/>
        </p:nvSpPr>
        <p:spPr>
          <a:xfrm>
            <a:off x="5137600" y="2366572"/>
            <a:ext cx="4892225" cy="52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1C33E3-6194-D9F9-2D64-47B4ECDA943E}"/>
                  </a:ext>
                </a:extLst>
              </p:cNvPr>
              <p:cNvSpPr txBox="1"/>
              <p:nvPr/>
            </p:nvSpPr>
            <p:spPr>
              <a:xfrm>
                <a:off x="5137600" y="2993488"/>
                <a:ext cx="48669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𝑑𝑒𝑙𝑠𝑝𝑎𝑐𝑒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space of all possible consistent sets of deletions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1C33E3-6194-D9F9-2D64-47B4ECDA9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00" y="2993488"/>
                <a:ext cx="4866973" cy="307777"/>
              </a:xfrm>
              <a:prstGeom prst="rect">
                <a:avLst/>
              </a:prstGeom>
              <a:blipFill>
                <a:blip r:embed="rId5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72E3F9E-9642-AD61-DB6F-3A7F2B043152}"/>
              </a:ext>
            </a:extLst>
          </p:cNvPr>
          <p:cNvSpPr txBox="1"/>
          <p:nvPr/>
        </p:nvSpPr>
        <p:spPr>
          <a:xfrm>
            <a:off x="1671637" y="4886142"/>
            <a:ext cx="740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2. Every other </a:t>
            </a:r>
            <a:r>
              <a:rPr lang="en-US" dirty="0">
                <a:solidFill>
                  <a:srgbClr val="7030A0"/>
                </a:solidFill>
              </a:rPr>
              <a:t>valid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consistent</a:t>
            </a:r>
            <a:r>
              <a:rPr lang="en-US" dirty="0"/>
              <a:t> sequence needs to look the same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4361D-6D42-A760-B729-1A4A98576FD7}"/>
              </a:ext>
            </a:extLst>
          </p:cNvPr>
          <p:cNvSpPr txBox="1"/>
          <p:nvPr/>
        </p:nvSpPr>
        <p:spPr>
          <a:xfrm>
            <a:off x="8582327" y="14441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~[CH10, CB22]</a:t>
            </a:r>
          </a:p>
        </p:txBody>
      </p:sp>
    </p:spTree>
    <p:extLst>
      <p:ext uri="{BB962C8B-B14F-4D97-AF65-F5344CB8AC3E}">
        <p14:creationId xmlns:p14="http://schemas.microsoft.com/office/powerpoint/2010/main" val="13282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EB76-1736-D00E-82CA-3B4E0626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8B207-E644-D148-AE93-2F86503DD149}"/>
              </a:ext>
            </a:extLst>
          </p:cNvPr>
          <p:cNvSpPr txBox="1"/>
          <p:nvPr/>
        </p:nvSpPr>
        <p:spPr>
          <a:xfrm>
            <a:off x="2406380" y="220657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ea typeface="Calibri"/>
                <a:cs typeface="Aharoni" panose="02010803020104030203" pitchFamily="2" charset="-79"/>
              </a:rPr>
              <a:t>non-membership</a:t>
            </a:r>
            <a:endParaRPr lang="en-US" sz="2000" b="1" dirty="0">
              <a:highlight>
                <a:srgbClr val="00FF00"/>
              </a:highlight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F51C4-8D25-C297-6709-9ACB4E8F1584}"/>
              </a:ext>
            </a:extLst>
          </p:cNvPr>
          <p:cNvSpPr txBox="1"/>
          <p:nvPr/>
        </p:nvSpPr>
        <p:spPr>
          <a:xfrm>
            <a:off x="3033857" y="2934356"/>
            <a:ext cx="14441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ea typeface="Calibri"/>
                <a:cs typeface="Aharoni" panose="02010803020104030203" pitchFamily="2" charset="-79"/>
              </a:rPr>
              <a:t>privacy?</a:t>
            </a:r>
            <a:endParaRPr lang="en-US" sz="2000" b="1" dirty="0">
              <a:highlight>
                <a:srgbClr val="FFFF00"/>
              </a:highlight>
              <a:cs typeface="Aharoni" panose="02010803020104030203" pitchFamily="2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BB2F9E-5D8E-03A2-3069-E338822D3059}"/>
              </a:ext>
            </a:extLst>
          </p:cNvPr>
          <p:cNvSpPr txBox="1">
            <a:spLocks/>
          </p:cNvSpPr>
          <p:nvPr/>
        </p:nvSpPr>
        <p:spPr>
          <a:xfrm rot="20974944">
            <a:off x="7553298" y="4540368"/>
            <a:ext cx="4210358" cy="165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5A491-3EE9-A276-1552-BD0185C4EFF0}"/>
              </a:ext>
            </a:extLst>
          </p:cNvPr>
          <p:cNvSpPr txBox="1"/>
          <p:nvPr/>
        </p:nvSpPr>
        <p:spPr>
          <a:xfrm>
            <a:off x="7821237" y="592532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eprint.iacr.org/2023/1001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CF3358-B43D-1098-0970-C0B77EDACD21}"/>
              </a:ext>
            </a:extLst>
          </p:cNvPr>
          <p:cNvSpPr txBox="1">
            <a:spLocks/>
          </p:cNvSpPr>
          <p:nvPr/>
        </p:nvSpPr>
        <p:spPr>
          <a:xfrm>
            <a:off x="4058229" y="3486042"/>
            <a:ext cx="4440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Your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4B618-9A22-9812-F25F-51C13923C9FA}"/>
              </a:ext>
            </a:extLst>
          </p:cNvPr>
          <p:cNvSpPr txBox="1"/>
          <p:nvPr/>
        </p:nvSpPr>
        <p:spPr>
          <a:xfrm>
            <a:off x="7902570" y="2077364"/>
            <a:ext cx="30898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Accumulation of Unique Elements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pic>
        <p:nvPicPr>
          <p:cNvPr id="9" name="Graphic 8" descr="Key outline">
            <a:extLst>
              <a:ext uri="{FF2B5EF4-FFF2-40B4-BE49-F238E27FC236}">
                <a16:creationId xmlns:a16="http://schemas.microsoft.com/office/drawing/2014/main" id="{1AA9C1C0-E391-D586-C647-204985E39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20839">
            <a:off x="9379351" y="3062080"/>
            <a:ext cx="322200" cy="322200"/>
          </a:xfrm>
          <a:prstGeom prst="rect">
            <a:avLst/>
          </a:prstGeom>
          <a:effectLst>
            <a:glow rad="114300">
              <a:schemeClr val="accent1">
                <a:alpha val="40000"/>
              </a:schemeClr>
            </a:glow>
            <a:outerShdw blurRad="50800" dist="63500" dir="5400000" algn="ctr" rotWithShape="0">
              <a:schemeClr val="tx1"/>
            </a:outerShdw>
            <a:softEdge rad="0"/>
          </a:effectLst>
        </p:spPr>
      </p:pic>
      <p:pic>
        <p:nvPicPr>
          <p:cNvPr id="10" name="Graphic 12" descr="Close outline">
            <a:extLst>
              <a:ext uri="{FF2B5EF4-FFF2-40B4-BE49-F238E27FC236}">
                <a16:creationId xmlns:a16="http://schemas.microsoft.com/office/drawing/2014/main" id="{43405127-070F-906E-03B1-E3E3A9595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5519" y="2850105"/>
            <a:ext cx="889864" cy="8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E8F-C412-B90F-C051-4D64D575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Accumulator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/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/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/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/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/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EC8C0F2-7EDF-5B67-38BE-44C94BD672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757" t="10063" r="315" b="14675"/>
          <a:stretch/>
        </p:blipFill>
        <p:spPr>
          <a:xfrm flipH="1">
            <a:off x="2096642" y="2215638"/>
            <a:ext cx="752255" cy="14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/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noFill/>
              <a:ln w="28575">
                <a:solidFill>
                  <a:srgbClr val="BC14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BC146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/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E5B29710-4BCC-2DC9-EB44-D0D070B7AA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8468" y="2138196"/>
            <a:ext cx="1487450" cy="149133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D680BF-2D43-3768-00B1-A1CFAA750E4C}"/>
              </a:ext>
            </a:extLst>
          </p:cNvPr>
          <p:cNvCxnSpPr/>
          <p:nvPr/>
        </p:nvCxnSpPr>
        <p:spPr>
          <a:xfrm flipV="1">
            <a:off x="5142504" y="3476180"/>
            <a:ext cx="1229360" cy="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8E032-3494-4FC3-66E7-3BA56CF0E5E3}"/>
                  </a:ext>
                </a:extLst>
              </p:cNvPr>
              <p:cNvSpPr txBox="1"/>
              <p:nvPr/>
            </p:nvSpPr>
            <p:spPr>
              <a:xfrm>
                <a:off x="5474281" y="3015594"/>
                <a:ext cx="5805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8E032-3494-4FC3-66E7-3BA56CF0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81" y="3015594"/>
                <a:ext cx="5805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7E839E-EE29-CA24-C32C-9455658D60AD}"/>
              </a:ext>
            </a:extLst>
          </p:cNvPr>
          <p:cNvSpPr txBox="1"/>
          <p:nvPr/>
        </p:nvSpPr>
        <p:spPr>
          <a:xfrm>
            <a:off x="1295397" y="2153025"/>
            <a:ext cx="8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C146C"/>
                </a:solidFill>
              </a:rPr>
              <a:t>prover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5F979E-85E0-C3A4-A702-5B54CDB48FD5}"/>
              </a:ext>
            </a:extLst>
          </p:cNvPr>
          <p:cNvSpPr/>
          <p:nvPr/>
        </p:nvSpPr>
        <p:spPr>
          <a:xfrm>
            <a:off x="8619493" y="3781350"/>
            <a:ext cx="418170" cy="399585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pic>
        <p:nvPicPr>
          <p:cNvPr id="24" name="Graphic 13" descr="Checkmark with solid fill">
            <a:extLst>
              <a:ext uri="{FF2B5EF4-FFF2-40B4-BE49-F238E27FC236}">
                <a16:creationId xmlns:a16="http://schemas.microsoft.com/office/drawing/2014/main" id="{B32DFCCC-7AA2-11AC-6779-45B2B756AA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7504" y="3629711"/>
            <a:ext cx="622476" cy="622476"/>
          </a:xfrm>
          <a:prstGeom prst="rect">
            <a:avLst/>
          </a:prstGeom>
          <a:effectLst>
            <a:outerShdw blurRad="50800" dist="50800" dir="5400000" sx="85000" sy="8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480A7A-F435-3C3F-EA05-6DBACF482115}"/>
              </a:ext>
            </a:extLst>
          </p:cNvPr>
          <p:cNvSpPr txBox="1"/>
          <p:nvPr/>
        </p:nvSpPr>
        <p:spPr>
          <a:xfrm>
            <a:off x="7661428" y="1953530"/>
            <a:ext cx="8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verifier</a:t>
            </a:r>
          </a:p>
        </p:txBody>
      </p:sp>
      <p:pic>
        <p:nvPicPr>
          <p:cNvPr id="3" name="Graphic 2" descr="Clock with solid fill">
            <a:extLst>
              <a:ext uri="{FF2B5EF4-FFF2-40B4-BE49-F238E27FC236}">
                <a16:creationId xmlns:a16="http://schemas.microsoft.com/office/drawing/2014/main" id="{5A4777E5-7DDE-B456-732F-CA2EF0FCF9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63193" y="3330678"/>
            <a:ext cx="485004" cy="485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BBE8D0-27A9-6F61-DE35-992E23C2452C}"/>
              </a:ext>
            </a:extLst>
          </p:cNvPr>
          <p:cNvSpPr txBox="1"/>
          <p:nvPr/>
        </p:nvSpPr>
        <p:spPr>
          <a:xfrm>
            <a:off x="8093675" y="4571997"/>
            <a:ext cx="16413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set commitment</a:t>
            </a:r>
          </a:p>
        </p:txBody>
      </p:sp>
    </p:spTree>
    <p:extLst>
      <p:ext uri="{BB962C8B-B14F-4D97-AF65-F5344CB8AC3E}">
        <p14:creationId xmlns:p14="http://schemas.microsoft.com/office/powerpoint/2010/main" val="4610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E8F-C412-B90F-C051-4D64D575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Accumulator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/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09D13-3502-F9B5-2086-5296D166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84" y="4681392"/>
                <a:ext cx="57894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/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4918C6-0E07-8E74-252A-89D433BFF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43" y="4965237"/>
                <a:ext cx="57894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/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13A9D6-09C6-9891-C369-F6B95A2E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13" y="5155230"/>
                <a:ext cx="57894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/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C2D55-CF19-C851-9557-E9395AF4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59" y="5439075"/>
                <a:ext cx="57894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/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E3A81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D2C99-C191-EDF7-B8BF-511F2273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75" y="5377586"/>
                <a:ext cx="578941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EC8C0F2-7EDF-5B67-38BE-44C94BD672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757" t="10063" r="315" b="14675"/>
          <a:stretch/>
        </p:blipFill>
        <p:spPr>
          <a:xfrm flipH="1">
            <a:off x="2096642" y="2215638"/>
            <a:ext cx="752255" cy="14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/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noFill/>
              <a:ln w="28575">
                <a:solidFill>
                  <a:srgbClr val="BC14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BC146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/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C146C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BADEA9-86F0-34E8-C213-D6041339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98" y="4878991"/>
                <a:ext cx="3223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E5B29710-4BCC-2DC9-EB44-D0D070B7AA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8468" y="2138196"/>
            <a:ext cx="1487450" cy="1491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E839E-EE29-CA24-C32C-9455658D60AD}"/>
              </a:ext>
            </a:extLst>
          </p:cNvPr>
          <p:cNvSpPr txBox="1"/>
          <p:nvPr/>
        </p:nvSpPr>
        <p:spPr>
          <a:xfrm>
            <a:off x="1295397" y="2153025"/>
            <a:ext cx="8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C146C"/>
                </a:solidFill>
              </a:rPr>
              <a:t>prover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5F979E-85E0-C3A4-A702-5B54CDB48FD5}"/>
              </a:ext>
            </a:extLst>
          </p:cNvPr>
          <p:cNvSpPr/>
          <p:nvPr/>
        </p:nvSpPr>
        <p:spPr>
          <a:xfrm>
            <a:off x="8619493" y="3667046"/>
            <a:ext cx="418170" cy="399585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80A7A-F435-3C3F-EA05-6DBACF482115}"/>
              </a:ext>
            </a:extLst>
          </p:cNvPr>
          <p:cNvSpPr txBox="1"/>
          <p:nvPr/>
        </p:nvSpPr>
        <p:spPr>
          <a:xfrm>
            <a:off x="7661428" y="1953530"/>
            <a:ext cx="8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verifier</a:t>
            </a:r>
          </a:p>
        </p:txBody>
      </p:sp>
      <p:pic>
        <p:nvPicPr>
          <p:cNvPr id="3" name="Graphic 2" descr="Clock with solid fill">
            <a:extLst>
              <a:ext uri="{FF2B5EF4-FFF2-40B4-BE49-F238E27FC236}">
                <a16:creationId xmlns:a16="http://schemas.microsoft.com/office/drawing/2014/main" id="{5A4777E5-7DDE-B456-732F-CA2EF0FCF9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4247" y="1580138"/>
            <a:ext cx="485004" cy="485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8E91C2-393D-6CCB-0779-6CBEBA00532E}"/>
              </a:ext>
            </a:extLst>
          </p:cNvPr>
          <p:cNvSpPr txBox="1"/>
          <p:nvPr/>
        </p:nvSpPr>
        <p:spPr>
          <a:xfrm>
            <a:off x="2927722" y="160520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update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0A37D1-93CF-4BA9-7639-8DF4CF5C65F8}"/>
              </a:ext>
            </a:extLst>
          </p:cNvPr>
          <p:cNvSpPr txBox="1"/>
          <p:nvPr/>
        </p:nvSpPr>
        <p:spPr>
          <a:xfrm>
            <a:off x="9175199" y="370770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update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DEF109-0C57-C47A-F8BA-9A0B6654337A}"/>
              </a:ext>
            </a:extLst>
          </p:cNvPr>
          <p:cNvSpPr txBox="1"/>
          <p:nvPr/>
        </p:nvSpPr>
        <p:spPr>
          <a:xfrm>
            <a:off x="3538860" y="51430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74511F-DA8A-0FC5-134C-E50DF29F0B6E}"/>
                  </a:ext>
                </a:extLst>
              </p:cNvPr>
              <p:cNvSpPr txBox="1"/>
              <p:nvPr/>
            </p:nvSpPr>
            <p:spPr>
              <a:xfrm>
                <a:off x="3694382" y="4601992"/>
                <a:ext cx="572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E3A81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74511F-DA8A-0FC5-134C-E50DF29F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82" y="4601992"/>
                <a:ext cx="57252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1E2ED7F-4608-4DD6-8025-7F74014159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4409" y="3577814"/>
            <a:ext cx="485004" cy="485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5ED2D3-7799-4694-E73D-324313E45C54}"/>
              </a:ext>
            </a:extLst>
          </p:cNvPr>
          <p:cNvSpPr txBox="1"/>
          <p:nvPr/>
        </p:nvSpPr>
        <p:spPr>
          <a:xfrm>
            <a:off x="6435811" y="4592594"/>
            <a:ext cx="27431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dirty="0"/>
              <a:t>accumulator</a:t>
            </a:r>
            <a:r>
              <a:rPr lang="en-US" dirty="0"/>
              <a:t> </a:t>
            </a:r>
            <a:endParaRPr lang="en-US"/>
          </a:p>
          <a:p>
            <a:pPr algn="ctr"/>
            <a:r>
              <a:rPr lang="en-US" sz="1400" dirty="0"/>
              <a:t>a compressing set commitment with short digest C, short proofs, fast updates</a:t>
            </a:r>
          </a:p>
        </p:txBody>
      </p:sp>
    </p:spTree>
    <p:extLst>
      <p:ext uri="{BB962C8B-B14F-4D97-AF65-F5344CB8AC3E}">
        <p14:creationId xmlns:p14="http://schemas.microsoft.com/office/powerpoint/2010/main" val="23702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E8F-C412-B90F-C051-4D64D575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</a:t>
            </a:r>
          </a:p>
        </p:txBody>
      </p:sp>
      <p:pic>
        <p:nvPicPr>
          <p:cNvPr id="11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EC8C0F2-7EDF-5B67-38BE-44C94BD6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57" t="10063" r="315" b="14675"/>
          <a:stretch/>
        </p:blipFill>
        <p:spPr>
          <a:xfrm flipH="1">
            <a:off x="2096642" y="2215638"/>
            <a:ext cx="752255" cy="14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/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noFill/>
              <a:ln w="28575">
                <a:solidFill>
                  <a:srgbClr val="BC14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BC146C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BC146C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Speech Bubble: Rectangle with Corners Rounded 15">
                <a:extLst>
                  <a:ext uri="{FF2B5EF4-FFF2-40B4-BE49-F238E27FC236}">
                    <a16:creationId xmlns:a16="http://schemas.microsoft.com/office/drawing/2014/main" id="{13AB900A-42F1-0022-D8E4-55589D30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77" y="1514742"/>
                <a:ext cx="566853" cy="623454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BC146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 descr="Icon&#10;&#10;Description automatically generated">
            <a:extLst>
              <a:ext uri="{FF2B5EF4-FFF2-40B4-BE49-F238E27FC236}">
                <a16:creationId xmlns:a16="http://schemas.microsoft.com/office/drawing/2014/main" id="{E5B29710-4BCC-2DC9-EB44-D0D070B7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68" y="2138196"/>
            <a:ext cx="1487450" cy="1491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5F979E-85E0-C3A4-A702-5B54CDB48FD5}"/>
              </a:ext>
            </a:extLst>
          </p:cNvPr>
          <p:cNvSpPr/>
          <p:nvPr/>
        </p:nvSpPr>
        <p:spPr>
          <a:xfrm>
            <a:off x="8619493" y="3667046"/>
            <a:ext cx="418170" cy="399585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EBA52-C64C-6B5D-611E-CD31D80E18DB}"/>
              </a:ext>
            </a:extLst>
          </p:cNvPr>
          <p:cNvSpPr txBox="1"/>
          <p:nvPr/>
        </p:nvSpPr>
        <p:spPr>
          <a:xfrm>
            <a:off x="1707483" y="4066631"/>
            <a:ext cx="1039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trust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C3A0A-351D-CCFD-4333-CA787A5B5224}"/>
              </a:ext>
            </a:extLst>
          </p:cNvPr>
          <p:cNvSpPr txBox="1"/>
          <p:nvPr/>
        </p:nvSpPr>
        <p:spPr>
          <a:xfrm>
            <a:off x="1707482" y="5397902"/>
            <a:ext cx="20721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dynamic set</a:t>
            </a:r>
            <a:endParaRPr lang="en-US" sz="2400" b="1" dirty="0"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882C4-3692-9AA0-7E61-12869BADBC26}"/>
              </a:ext>
            </a:extLst>
          </p:cNvPr>
          <p:cNvSpPr txBox="1"/>
          <p:nvPr/>
        </p:nvSpPr>
        <p:spPr>
          <a:xfrm>
            <a:off x="1707482" y="4950394"/>
            <a:ext cx="1842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additive set</a:t>
            </a:r>
            <a:endParaRPr lang="en-US" sz="2400" b="1" dirty="0"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FC800-FC6F-C029-146A-30351F3F2821}"/>
              </a:ext>
            </a:extLst>
          </p:cNvPr>
          <p:cNvSpPr txBox="1"/>
          <p:nvPr/>
        </p:nvSpPr>
        <p:spPr>
          <a:xfrm>
            <a:off x="7844756" y="433738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membership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E91F0-F64F-6DD5-4C66-CA2F4F3400D8}"/>
              </a:ext>
            </a:extLst>
          </p:cNvPr>
          <p:cNvSpPr txBox="1"/>
          <p:nvPr/>
        </p:nvSpPr>
        <p:spPr>
          <a:xfrm>
            <a:off x="7844756" y="47990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non-membership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8B6B6-B5F5-E1A5-90B6-9FD1E8104A95}"/>
              </a:ext>
            </a:extLst>
          </p:cNvPr>
          <p:cNvSpPr txBox="1"/>
          <p:nvPr/>
        </p:nvSpPr>
        <p:spPr>
          <a:xfrm>
            <a:off x="1707482" y="4471144"/>
            <a:ext cx="1842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no trust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9DFF5-4DFC-3C74-6987-3827422477F4}"/>
              </a:ext>
            </a:extLst>
          </p:cNvPr>
          <p:cNvSpPr txBox="1"/>
          <p:nvPr/>
        </p:nvSpPr>
        <p:spPr>
          <a:xfrm>
            <a:off x="6142532" y="5660477"/>
            <a:ext cx="14441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privacy?</a:t>
            </a:r>
            <a:endParaRPr lang="en-US" sz="2000" b="1" dirty="0"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0E22B-BF94-6637-C8A9-D25EC16A492F}"/>
                  </a:ext>
                </a:extLst>
              </p:cNvPr>
              <p:cNvSpPr txBox="1"/>
              <p:nvPr/>
            </p:nvSpPr>
            <p:spPr>
              <a:xfrm>
                <a:off x="4114842" y="4103753"/>
                <a:ext cx="1458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          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0E22B-BF94-6637-C8A9-D25EC16A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2" y="4103753"/>
                <a:ext cx="1458348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Key outline">
            <a:extLst>
              <a:ext uri="{FF2B5EF4-FFF2-40B4-BE49-F238E27FC236}">
                <a16:creationId xmlns:a16="http://schemas.microsoft.com/office/drawing/2014/main" id="{0B3EC4EB-9054-812D-FC92-6C729D45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20839">
            <a:off x="4683268" y="4087252"/>
            <a:ext cx="322200" cy="322200"/>
          </a:xfrm>
          <a:prstGeom prst="rect">
            <a:avLst/>
          </a:prstGeom>
          <a:effectLst>
            <a:glow rad="114300">
              <a:schemeClr val="accent1">
                <a:alpha val="40000"/>
              </a:schemeClr>
            </a:glow>
            <a:outerShdw blurRad="50800" dist="63500" dir="5400000" algn="ctr" rotWithShape="0">
              <a:schemeClr val="tx1"/>
            </a:outerShdw>
            <a:softEdge rad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E7BFD7-90C7-CC4E-9305-345E3C3D8589}"/>
                  </a:ext>
                </a:extLst>
              </p:cNvPr>
              <p:cNvSpPr txBox="1"/>
              <p:nvPr/>
            </p:nvSpPr>
            <p:spPr>
              <a:xfrm>
                <a:off x="4114841" y="4527073"/>
                <a:ext cx="109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   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E7BFD7-90C7-CC4E-9305-345E3C3D8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1" y="4527073"/>
                <a:ext cx="109927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4411B0-6FEF-4DDD-F08A-CCB2DA42D739}"/>
                  </a:ext>
                </a:extLst>
              </p:cNvPr>
              <p:cNvSpPr txBox="1"/>
              <p:nvPr/>
            </p:nvSpPr>
            <p:spPr>
              <a:xfrm>
                <a:off x="4114841" y="4996560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4411B0-6FEF-4DDD-F08A-CCB2DA42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1" y="4996560"/>
                <a:ext cx="6504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1B2B3-B45A-8BA2-3736-E56270E0BB24}"/>
                  </a:ext>
                </a:extLst>
              </p:cNvPr>
              <p:cNvSpPr txBox="1"/>
              <p:nvPr/>
            </p:nvSpPr>
            <p:spPr>
              <a:xfrm>
                <a:off x="4098749" y="5444068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Del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1B2B3-B45A-8BA2-3736-E56270E0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49" y="5444068"/>
                <a:ext cx="10640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65365-3C23-8025-0781-BFB11DC4A0CC}"/>
                  </a:ext>
                </a:extLst>
              </p:cNvPr>
              <p:cNvSpPr txBox="1"/>
              <p:nvPr/>
            </p:nvSpPr>
            <p:spPr>
              <a:xfrm>
                <a:off x="10869950" y="4288419"/>
                <a:ext cx="533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65365-3C23-8025-0781-BFB11DC4A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950" y="4288419"/>
                <a:ext cx="53341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D1801-F0D2-C0C1-3D2D-8929D39AC2DC}"/>
                  </a:ext>
                </a:extLst>
              </p:cNvPr>
              <p:cNvSpPr txBox="1"/>
              <p:nvPr/>
            </p:nvSpPr>
            <p:spPr>
              <a:xfrm>
                <a:off x="10850900" y="4768637"/>
                <a:ext cx="5334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ED1801-F0D2-C0C1-3D2D-8929D39AC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900" y="4768637"/>
                <a:ext cx="5334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A9A4394-CD86-84A5-2035-AEC3667B20DE}"/>
              </a:ext>
            </a:extLst>
          </p:cNvPr>
          <p:cNvSpPr txBox="1"/>
          <p:nvPr/>
        </p:nvSpPr>
        <p:spPr>
          <a:xfrm>
            <a:off x="7844756" y="529185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Aharoni" panose="02010803020104030203" pitchFamily="2" charset="-79"/>
              </a:rPr>
              <a:t>both</a:t>
            </a:r>
            <a:endParaRPr lang="en-US" sz="2000" b="1" dirty="0"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3FBF-6491-DFC1-D849-5D9D61D320EF}"/>
              </a:ext>
            </a:extLst>
          </p:cNvPr>
          <p:cNvSpPr txBox="1"/>
          <p:nvPr/>
        </p:nvSpPr>
        <p:spPr>
          <a:xfrm>
            <a:off x="9542456" y="5335527"/>
            <a:ext cx="254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(universal accumulator)</a:t>
            </a:r>
          </a:p>
        </p:txBody>
      </p:sp>
    </p:spTree>
    <p:extLst>
      <p:ext uri="{BB962C8B-B14F-4D97-AF65-F5344CB8AC3E}">
        <p14:creationId xmlns:p14="http://schemas.microsoft.com/office/powerpoint/2010/main" val="18843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2C76-E00A-A10B-1DC3-E5B69B38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Notions </a:t>
            </a:r>
          </a:p>
        </p:txBody>
      </p:sp>
      <p:pic>
        <p:nvPicPr>
          <p:cNvPr id="6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290CCD6-72F8-3ACE-5B24-94BDDA0CB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57" t="10063" r="315" b="14675"/>
          <a:stretch/>
        </p:blipFill>
        <p:spPr>
          <a:xfrm flipH="1">
            <a:off x="4314757" y="3209406"/>
            <a:ext cx="424618" cy="841797"/>
          </a:xfrm>
          <a:prstGeom prst="rect">
            <a:avLst/>
          </a:prstGeom>
        </p:spPr>
      </p:pic>
      <p:pic>
        <p:nvPicPr>
          <p:cNvPr id="7" name="Picture 9" descr="Icon&#10;&#10;Description automatically generated">
            <a:extLst>
              <a:ext uri="{FF2B5EF4-FFF2-40B4-BE49-F238E27FC236}">
                <a16:creationId xmlns:a16="http://schemas.microsoft.com/office/drawing/2014/main" id="{3188460C-DD4C-FD44-1921-46CDA854A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48" y="2871489"/>
            <a:ext cx="1383450" cy="1387060"/>
          </a:xfrm>
          <a:prstGeom prst="rect">
            <a:avLst/>
          </a:prstGeom>
        </p:spPr>
      </p:pic>
      <p:sp>
        <p:nvSpPr>
          <p:cNvPr id="8" name="Speech Bubble: Rectangle with Corners Rounded 15">
            <a:extLst>
              <a:ext uri="{FF2B5EF4-FFF2-40B4-BE49-F238E27FC236}">
                <a16:creationId xmlns:a16="http://schemas.microsoft.com/office/drawing/2014/main" id="{9845AE34-9786-A964-8BF1-8CC565C26468}"/>
              </a:ext>
            </a:extLst>
          </p:cNvPr>
          <p:cNvSpPr/>
          <p:nvPr/>
        </p:nvSpPr>
        <p:spPr>
          <a:xfrm>
            <a:off x="4315691" y="2310328"/>
            <a:ext cx="566853" cy="623454"/>
          </a:xfrm>
          <a:prstGeom prst="wedgeRoundRectCallout">
            <a:avLst/>
          </a:prstGeom>
          <a:noFill/>
          <a:ln w="28575">
            <a:solidFill>
              <a:srgbClr val="BC14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7030A0"/>
              </a:solidFill>
              <a:ea typeface="Calibri"/>
              <a:cs typeface="Calibri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6FAFB15-A301-D142-F931-379DB00CB2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25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80364" b="15789"/>
          <a:stretch/>
        </p:blipFill>
        <p:spPr>
          <a:xfrm>
            <a:off x="3604756" y="3116205"/>
            <a:ext cx="467255" cy="956785"/>
          </a:xfrm>
          <a:prstGeom prst="rect">
            <a:avLst/>
          </a:prstGeom>
        </p:spPr>
      </p:pic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C3CAC4A6-7D3C-3554-5FA9-CFD904EF2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3356" y="2371741"/>
            <a:ext cx="457200" cy="45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0A720-AF3C-C061-909B-984E9F09661F}"/>
              </a:ext>
            </a:extLst>
          </p:cNvPr>
          <p:cNvSpPr txBox="1"/>
          <p:nvPr/>
        </p:nvSpPr>
        <p:spPr>
          <a:xfrm>
            <a:off x="4372059" y="5313841"/>
            <a:ext cx="47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BC146C"/>
                </a:solidFill>
              </a:rPr>
              <a:t>prover</a:t>
            </a:r>
            <a:r>
              <a:rPr lang="en-US" dirty="0"/>
              <a:t> privacy against outsiders)</a:t>
            </a:r>
          </a:p>
        </p:txBody>
      </p:sp>
      <p:pic>
        <p:nvPicPr>
          <p:cNvPr id="12" name="Graphic 11" descr="Sunglasses with solid fill">
            <a:extLst>
              <a:ext uri="{FF2B5EF4-FFF2-40B4-BE49-F238E27FC236}">
                <a16:creationId xmlns:a16="http://schemas.microsoft.com/office/drawing/2014/main" id="{B6E4C841-177A-D3E4-642D-8EBAEF5DB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29117">
            <a:off x="4069867" y="2934493"/>
            <a:ext cx="914400" cy="914400"/>
          </a:xfrm>
          <a:prstGeom prst="rect">
            <a:avLst/>
          </a:prstGeom>
        </p:spPr>
      </p:pic>
      <p:pic>
        <p:nvPicPr>
          <p:cNvPr id="13" name="Picture 12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5F491401-7CD8-1177-2C0D-9368CCFB0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88857" y="2927318"/>
            <a:ext cx="1018232" cy="5091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44254D-8540-60B5-692A-B9D85DDA05B7}"/>
              </a:ext>
            </a:extLst>
          </p:cNvPr>
          <p:cNvSpPr/>
          <p:nvPr/>
        </p:nvSpPr>
        <p:spPr>
          <a:xfrm>
            <a:off x="6813154" y="4254388"/>
            <a:ext cx="343597" cy="393451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0AEEA-8F75-A42A-F7E9-0318E4CB9335}"/>
              </a:ext>
            </a:extLst>
          </p:cNvPr>
          <p:cNvSpPr txBox="1"/>
          <p:nvPr/>
        </p:nvSpPr>
        <p:spPr>
          <a:xfrm>
            <a:off x="891424" y="1602911"/>
            <a:ext cx="3847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1.Zero Knowledge (ZK) proofs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2183-2C0E-5043-F6E1-FC1BA50EE809}"/>
                  </a:ext>
                </a:extLst>
              </p:cNvPr>
              <p:cNvSpPr txBox="1"/>
              <p:nvPr/>
            </p:nvSpPr>
            <p:spPr>
              <a:xfrm>
                <a:off x="9232625" y="2557986"/>
                <a:ext cx="1215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hide: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2F9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2183-2C0E-5043-F6E1-FC1BA50EE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625" y="2557986"/>
                <a:ext cx="1215333" cy="369332"/>
              </a:xfrm>
              <a:prstGeom prst="rect">
                <a:avLst/>
              </a:prstGeom>
              <a:blipFill>
                <a:blip r:embed="rId12"/>
                <a:stretch>
                  <a:fillRect l="-520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E108A9-D0D3-D1D6-6B11-23C406BC8A90}"/>
              </a:ext>
            </a:extLst>
          </p:cNvPr>
          <p:cNvSpPr txBox="1"/>
          <p:nvPr/>
        </p:nvSpPr>
        <p:spPr>
          <a:xfrm>
            <a:off x="9170637" y="2264686"/>
            <a:ext cx="844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88DDE-760E-90A4-B514-1246A60B230E}"/>
              </a:ext>
            </a:extLst>
          </p:cNvPr>
          <p:cNvSpPr txBox="1"/>
          <p:nvPr/>
        </p:nvSpPr>
        <p:spPr>
          <a:xfrm>
            <a:off x="9086926" y="4463030"/>
            <a:ext cx="244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MR10"/>
              </a:rPr>
              <a:t>[CL02, BCF+19, ATS+09] </a:t>
            </a:r>
            <a:endParaRPr lang="en-US" dirty="0"/>
          </a:p>
          <a:p>
            <a:r>
              <a:rPr lang="en-US" dirty="0"/>
              <a:t>[CFH+22, SKB+22]</a:t>
            </a:r>
          </a:p>
        </p:txBody>
      </p:sp>
    </p:spTree>
    <p:extLst>
      <p:ext uri="{BB962C8B-B14F-4D97-AF65-F5344CB8AC3E}">
        <p14:creationId xmlns:p14="http://schemas.microsoft.com/office/powerpoint/2010/main" val="42744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2C76-E00A-A10B-1DC3-E5B69B38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Notions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F4BE3-CF94-694B-2FF0-A46254A9BFC4}"/>
              </a:ext>
            </a:extLst>
          </p:cNvPr>
          <p:cNvSpPr txBox="1"/>
          <p:nvPr/>
        </p:nvSpPr>
        <p:spPr>
          <a:xfrm>
            <a:off x="4484074" y="5233214"/>
            <a:ext cx="435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BBACF2"/>
                </a:solidFill>
              </a:rPr>
              <a:t>set</a:t>
            </a:r>
            <a:r>
              <a:rPr lang="en-US" dirty="0"/>
              <a:t> privacy against outsiders)</a:t>
            </a:r>
          </a:p>
        </p:txBody>
      </p:sp>
      <p:pic>
        <p:nvPicPr>
          <p:cNvPr id="17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D1F6BFB-753A-C8D6-45C2-1776F124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57" t="10063" r="315" b="14675"/>
          <a:stretch/>
        </p:blipFill>
        <p:spPr>
          <a:xfrm flipH="1">
            <a:off x="4117208" y="3258650"/>
            <a:ext cx="424618" cy="84179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9223A71-34C6-D10D-A2AD-5E740B02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02" y="3019345"/>
            <a:ext cx="1251279" cy="12545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C26B64-FABD-9DD0-3B62-14CC03989FB0}"/>
              </a:ext>
            </a:extLst>
          </p:cNvPr>
          <p:cNvSpPr txBox="1"/>
          <p:nvPr/>
        </p:nvSpPr>
        <p:spPr>
          <a:xfrm>
            <a:off x="1895253" y="1992572"/>
            <a:ext cx="11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ZK sets</a:t>
            </a:r>
          </a:p>
        </p:txBody>
      </p:sp>
      <p:pic>
        <p:nvPicPr>
          <p:cNvPr id="20" name="Graphic 19" descr="Sunglasses with solid fill">
            <a:extLst>
              <a:ext uri="{FF2B5EF4-FFF2-40B4-BE49-F238E27FC236}">
                <a16:creationId xmlns:a16="http://schemas.microsoft.com/office/drawing/2014/main" id="{6EE88FFB-5AE2-DCBF-6EA1-A6215031B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29117">
            <a:off x="3874462" y="3079249"/>
            <a:ext cx="914400" cy="914400"/>
          </a:xfrm>
          <a:prstGeom prst="rect">
            <a:avLst/>
          </a:prstGeom>
        </p:spPr>
      </p:pic>
      <p:pic>
        <p:nvPicPr>
          <p:cNvPr id="21" name="Picture 20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6830CFCD-26CE-F53F-CDBC-8B348AD82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253">
            <a:off x="5258665" y="2980795"/>
            <a:ext cx="783459" cy="391730"/>
          </a:xfrm>
          <a:prstGeom prst="rect">
            <a:avLst/>
          </a:prstGeom>
        </p:spPr>
      </p:pic>
      <p:pic>
        <p:nvPicPr>
          <p:cNvPr id="22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BBCF8C3-48C9-2A1D-E6A6-109B5D9F1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2" t="11321" r="18822" b="16352"/>
          <a:stretch/>
        </p:blipFill>
        <p:spPr>
          <a:xfrm flipH="1">
            <a:off x="3373055" y="3283995"/>
            <a:ext cx="465061" cy="810200"/>
          </a:xfrm>
          <a:prstGeom prst="rect">
            <a:avLst/>
          </a:prstGeom>
        </p:spPr>
      </p:pic>
      <p:pic>
        <p:nvPicPr>
          <p:cNvPr id="23" name="Graphic 22" descr="Sunglasses with solid fill">
            <a:extLst>
              <a:ext uri="{FF2B5EF4-FFF2-40B4-BE49-F238E27FC236}">
                <a16:creationId xmlns:a16="http://schemas.microsoft.com/office/drawing/2014/main" id="{23864A3A-CEE6-7257-ADF9-03CC1A92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29117">
            <a:off x="3173299" y="2997944"/>
            <a:ext cx="914400" cy="914400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9D252721-8421-6B7B-7E69-74C1CA1C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64" b="15789"/>
          <a:stretch/>
        </p:blipFill>
        <p:spPr>
          <a:xfrm>
            <a:off x="6755058" y="2915435"/>
            <a:ext cx="467255" cy="956785"/>
          </a:xfrm>
          <a:prstGeom prst="rect">
            <a:avLst/>
          </a:prstGeom>
        </p:spPr>
      </p:pic>
      <p:pic>
        <p:nvPicPr>
          <p:cNvPr id="25" name="Graphic 24" descr="Sunglasses with solid fill">
            <a:extLst>
              <a:ext uri="{FF2B5EF4-FFF2-40B4-BE49-F238E27FC236}">
                <a16:creationId xmlns:a16="http://schemas.microsoft.com/office/drawing/2014/main" id="{33B2E84C-1DED-F6A3-24F8-1C8EE41C9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04893">
            <a:off x="6495961" y="2773172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13">
            <a:extLst>
              <a:ext uri="{FF2B5EF4-FFF2-40B4-BE49-F238E27FC236}">
                <a16:creationId xmlns:a16="http://schemas.microsoft.com/office/drawing/2014/main" id="{5651A2AE-3BC4-23F5-6537-5ADEED3D84D0}"/>
              </a:ext>
            </a:extLst>
          </p:cNvPr>
          <p:cNvSpPr/>
          <p:nvPr/>
        </p:nvSpPr>
        <p:spPr>
          <a:xfrm>
            <a:off x="4136372" y="2421174"/>
            <a:ext cx="566853" cy="623454"/>
          </a:xfrm>
          <a:prstGeom prst="wedgeRoundRectCallout">
            <a:avLst/>
          </a:prstGeom>
          <a:noFill/>
          <a:ln w="28575">
            <a:solidFill>
              <a:srgbClr val="BC14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7030A0"/>
              </a:solidFill>
              <a:ea typeface="Calibri"/>
              <a:cs typeface="Calibri"/>
            </a:endParaRPr>
          </a:p>
        </p:txBody>
      </p:sp>
      <p:pic>
        <p:nvPicPr>
          <p:cNvPr id="27" name="Graphic 26" descr="Envelope with solid fill">
            <a:extLst>
              <a:ext uri="{FF2B5EF4-FFF2-40B4-BE49-F238E27FC236}">
                <a16:creationId xmlns:a16="http://schemas.microsoft.com/office/drawing/2014/main" id="{7069903C-0E59-D8FB-3AD4-8136D1B8A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4037" y="2482587"/>
            <a:ext cx="457200" cy="457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7B5AB8-2E6F-D556-B591-0EBBB5047F60}"/>
              </a:ext>
            </a:extLst>
          </p:cNvPr>
          <p:cNvSpPr/>
          <p:nvPr/>
        </p:nvSpPr>
        <p:spPr>
          <a:xfrm>
            <a:off x="5492942" y="4300352"/>
            <a:ext cx="343597" cy="393451"/>
          </a:xfrm>
          <a:prstGeom prst="rect">
            <a:avLst/>
          </a:prstGeom>
          <a:noFill/>
          <a:ln w="28575">
            <a:solidFill>
              <a:srgbClr val="E3A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3A812"/>
                </a:solidFill>
                <a:ea typeface="Calibri"/>
                <a:cs typeface="Calibri"/>
              </a:rPr>
              <a:t>C</a:t>
            </a:r>
          </a:p>
        </p:txBody>
      </p:sp>
      <p:sp>
        <p:nvSpPr>
          <p:cNvPr id="29" name="Speech Bubble: Rectangle with Corners Rounded 20">
            <a:extLst>
              <a:ext uri="{FF2B5EF4-FFF2-40B4-BE49-F238E27FC236}">
                <a16:creationId xmlns:a16="http://schemas.microsoft.com/office/drawing/2014/main" id="{66C15A68-FA40-0417-96DB-BF010F87A587}"/>
              </a:ext>
            </a:extLst>
          </p:cNvPr>
          <p:cNvSpPr/>
          <p:nvPr/>
        </p:nvSpPr>
        <p:spPr>
          <a:xfrm>
            <a:off x="6545437" y="2022883"/>
            <a:ext cx="1142999" cy="623454"/>
          </a:xfrm>
          <a:prstGeom prst="wedgeRoundRectCallout">
            <a:avLst/>
          </a:prstGeom>
          <a:noFill/>
          <a:ln w="28575">
            <a:solidFill>
              <a:srgbClr val="C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C80808"/>
                </a:solidFill>
                <a:cs typeface="Calibri"/>
              </a:rPr>
              <a:t>I'm new</a:t>
            </a:r>
            <a:endParaRPr lang="en-US">
              <a:solidFill>
                <a:srgbClr val="C8080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5A132-49CA-8782-61AC-05191019AD82}"/>
              </a:ext>
            </a:extLst>
          </p:cNvPr>
          <p:cNvSpPr txBox="1"/>
          <p:nvPr/>
        </p:nvSpPr>
        <p:spPr>
          <a:xfrm>
            <a:off x="9258300" y="2711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90E53-FE48-25C4-07CC-A52D97307E96}"/>
                  </a:ext>
                </a:extLst>
              </p:cNvPr>
              <p:cNvSpPr txBox="1"/>
              <p:nvPr/>
            </p:nvSpPr>
            <p:spPr>
              <a:xfrm>
                <a:off x="9166919" y="3229061"/>
                <a:ext cx="2299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{</a:t>
                </a:r>
                <a:r>
                  <a:rPr lang="en-US" b="0" dirty="0">
                    <a:solidFill>
                      <a:srgbClr val="FFC000"/>
                    </a:solidFill>
                  </a:rPr>
                  <a:t>C</a:t>
                </a:r>
                <a:r>
                  <a:rPr lang="en-US" b="0" dirty="0"/>
                  <a:t>, </a:t>
                </a:r>
                <a:r>
                  <a:rPr lang="en-US" b="0" dirty="0">
                    <a:solidFill>
                      <a:srgbClr val="00B0F0"/>
                    </a:solidFill>
                  </a:rPr>
                  <a:t>updates</a:t>
                </a:r>
                <a:r>
                  <a:rPr lang="en-US" b="0" dirty="0"/>
                  <a:t> for </a:t>
                </a:r>
                <a:r>
                  <a:rPr lang="en-US" b="0" dirty="0">
                    <a:solidFill>
                      <a:srgbClr val="FFC000"/>
                    </a:solidFill>
                  </a:rPr>
                  <a:t>C</a:t>
                </a:r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90E53-FE48-25C4-07CC-A52D9730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919" y="3229061"/>
                <a:ext cx="2299091" cy="369332"/>
              </a:xfrm>
              <a:prstGeom prst="rect">
                <a:avLst/>
              </a:prstGeom>
              <a:blipFill>
                <a:blip r:embed="rId9"/>
                <a:stretch>
                  <a:fillRect l="-2198" t="-6667" r="-164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1F12F6-2888-83F0-AA75-84E98B582C66}"/>
              </a:ext>
            </a:extLst>
          </p:cNvPr>
          <p:cNvSpPr txBox="1"/>
          <p:nvPr/>
        </p:nvSpPr>
        <p:spPr>
          <a:xfrm>
            <a:off x="6059036" y="5588269"/>
            <a:ext cx="264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Bradley Hand" pitchFamily="2" charset="77"/>
                <a:cs typeface="APPLE CHANCERY" panose="03020702040506060504" pitchFamily="66" charset="-79"/>
              </a:rPr>
              <a:t>orthogonal to prover privacy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17B43C0-0DA4-F232-5084-F182108E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157" y="2421175"/>
            <a:ext cx="801585" cy="803676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FFC8EE1F-9E44-8E8D-71BD-17504383C5F9}"/>
              </a:ext>
            </a:extLst>
          </p:cNvPr>
          <p:cNvSpPr/>
          <p:nvPr/>
        </p:nvSpPr>
        <p:spPr>
          <a:xfrm>
            <a:off x="10387013" y="1243013"/>
            <a:ext cx="1681989" cy="1118891"/>
          </a:xfrm>
          <a:prstGeom prst="wedgeEllipseCallout">
            <a:avLst>
              <a:gd name="adj1" fmla="val -48912"/>
              <a:gd name="adj2" fmla="val 7314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DE39B-8FD9-A183-435E-F8B7E2308BBD}"/>
              </a:ext>
            </a:extLst>
          </p:cNvPr>
          <p:cNvSpPr txBox="1"/>
          <p:nvPr/>
        </p:nvSpPr>
        <p:spPr>
          <a:xfrm>
            <a:off x="10496877" y="161097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set1 or set2?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DEF06-8091-CB43-5431-E52A586945A1}"/>
              </a:ext>
            </a:extLst>
          </p:cNvPr>
          <p:cNvSpPr txBox="1"/>
          <p:nvPr/>
        </p:nvSpPr>
        <p:spPr>
          <a:xfrm>
            <a:off x="9170637" y="1964644"/>
            <a:ext cx="844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9A6A8-A889-087B-4374-FBEBFA4E86C2}"/>
              </a:ext>
            </a:extLst>
          </p:cNvPr>
          <p:cNvSpPr txBox="1"/>
          <p:nvPr/>
        </p:nvSpPr>
        <p:spPr>
          <a:xfrm>
            <a:off x="9086926" y="446303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MR10"/>
              </a:rPr>
              <a:t>[GOP+16, KB21, ZKP17]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6F05-1838-AE3E-75C0-D3D6FE34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Privacy Notion</a:t>
            </a:r>
          </a:p>
        </p:txBody>
      </p:sp>
      <p:pic>
        <p:nvPicPr>
          <p:cNvPr id="4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652925B-7F22-3541-B01D-F339E218B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57" t="10063" r="315" b="14675"/>
          <a:stretch/>
        </p:blipFill>
        <p:spPr>
          <a:xfrm flipH="1">
            <a:off x="4439626" y="2796343"/>
            <a:ext cx="1013611" cy="2009463"/>
          </a:xfrm>
          <a:prstGeom prst="rect">
            <a:avLst/>
          </a:prstGeom>
        </p:spPr>
      </p:pic>
      <p:pic>
        <p:nvPicPr>
          <p:cNvPr id="5" name="Graphic 4" descr="Sunglasses with solid fill">
            <a:extLst>
              <a:ext uri="{FF2B5EF4-FFF2-40B4-BE49-F238E27FC236}">
                <a16:creationId xmlns:a16="http://schemas.microsoft.com/office/drawing/2014/main" id="{13BE76C9-7DF0-6867-0C4B-66F7533D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29117">
            <a:off x="4279219" y="2463475"/>
            <a:ext cx="1509130" cy="150913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582B7D1-7181-31C6-644A-146A49122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02" y="2809658"/>
            <a:ext cx="926945" cy="929364"/>
          </a:xfrm>
          <a:prstGeom prst="rect">
            <a:avLst/>
          </a:prstGeom>
        </p:spPr>
      </p:pic>
      <p:pic>
        <p:nvPicPr>
          <p:cNvPr id="7" name="Picture 6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DC6AD039-A911-6F26-EBA1-30A65FAD3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7698" y="2809658"/>
            <a:ext cx="436558" cy="21827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F8298D1-F6AD-E37B-D7A8-AA2BB9DE0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52" t="11321" r="18822" b="16352"/>
          <a:stretch/>
        </p:blipFill>
        <p:spPr>
          <a:xfrm flipH="1">
            <a:off x="2746632" y="3503770"/>
            <a:ext cx="465061" cy="810200"/>
          </a:xfrm>
          <a:prstGeom prst="rect">
            <a:avLst/>
          </a:prstGeom>
        </p:spPr>
      </p:pic>
      <p:pic>
        <p:nvPicPr>
          <p:cNvPr id="9" name="Picture 8" descr="A pair of white eyes&#10;&#10;Description automatically generated with low confidence">
            <a:extLst>
              <a:ext uri="{FF2B5EF4-FFF2-40B4-BE49-F238E27FC236}">
                <a16:creationId xmlns:a16="http://schemas.microsoft.com/office/drawing/2014/main" id="{AE24F584-8DFC-E6D3-7712-508B66649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960">
            <a:off x="2795845" y="3565882"/>
            <a:ext cx="436558" cy="218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4F52F3-26D2-C22A-2FDF-4745252640E8}"/>
              </a:ext>
            </a:extLst>
          </p:cNvPr>
          <p:cNvSpPr txBox="1"/>
          <p:nvPr/>
        </p:nvSpPr>
        <p:spPr>
          <a:xfrm>
            <a:off x="5937247" y="5862631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Bradley Hand" pitchFamily="2" charset="77"/>
                <a:cs typeface="APPLE CHANCERY" panose="03020702040506060504" pitchFamily="66" charset="-79"/>
              </a:rPr>
              <a:t>also orthogonal to prover privacy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98ABE-81A6-10E4-74F6-FE74DE3B65C3}"/>
              </a:ext>
            </a:extLst>
          </p:cNvPr>
          <p:cNvSpPr txBox="1"/>
          <p:nvPr/>
        </p:nvSpPr>
        <p:spPr>
          <a:xfrm>
            <a:off x="5937247" y="5524077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Bradley Hand" pitchFamily="2" charset="77"/>
                <a:cs typeface="APPLE CHANCERY" panose="03020702040506060504" pitchFamily="66" charset="-79"/>
              </a:rPr>
              <a:t>implies set 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7099B-F6FD-8577-D0A5-F6490AE53BBE}"/>
              </a:ext>
            </a:extLst>
          </p:cNvPr>
          <p:cNvSpPr txBox="1"/>
          <p:nvPr/>
        </p:nvSpPr>
        <p:spPr>
          <a:xfrm>
            <a:off x="9170637" y="1964644"/>
            <a:ext cx="844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goal: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B4BC2-2316-143D-4AD0-232D76EC3F35}"/>
              </a:ext>
            </a:extLst>
          </p:cNvPr>
          <p:cNvSpPr txBox="1"/>
          <p:nvPr/>
        </p:nvSpPr>
        <p:spPr>
          <a:xfrm>
            <a:off x="9232625" y="2557986"/>
            <a:ext cx="2248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hide </a:t>
            </a:r>
            <a:r>
              <a:rPr lang="en-US" u="sng" dirty="0"/>
              <a:t>everything</a:t>
            </a:r>
            <a:r>
              <a:rPr lang="en-US" dirty="0"/>
              <a:t> from </a:t>
            </a:r>
          </a:p>
          <a:p>
            <a:r>
              <a:rPr lang="en-US" dirty="0"/>
              <a:t>other proof holders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4FBA828-FE5B-3535-C34F-7EFFCC2EBF3B}"/>
              </a:ext>
            </a:extLst>
          </p:cNvPr>
          <p:cNvSpPr/>
          <p:nvPr/>
        </p:nvSpPr>
        <p:spPr>
          <a:xfrm>
            <a:off x="4280082" y="1308269"/>
            <a:ext cx="319088" cy="231594"/>
          </a:xfrm>
          <a:prstGeom prst="star5">
            <a:avLst/>
          </a:prstGeom>
          <a:solidFill>
            <a:srgbClr val="FFE86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10BF29F1-2555-DE04-306E-F688B211DF41}"/>
              </a:ext>
            </a:extLst>
          </p:cNvPr>
          <p:cNvSpPr/>
          <p:nvPr/>
        </p:nvSpPr>
        <p:spPr>
          <a:xfrm>
            <a:off x="3411899" y="619112"/>
            <a:ext cx="319088" cy="231594"/>
          </a:xfrm>
          <a:prstGeom prst="star5">
            <a:avLst/>
          </a:prstGeom>
          <a:solidFill>
            <a:srgbClr val="FFE86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>
            <a:extLst>
              <a:ext uri="{FF2B5EF4-FFF2-40B4-BE49-F238E27FC236}">
                <a16:creationId xmlns:a16="http://schemas.microsoft.com/office/drawing/2014/main" id="{C302FD0C-C9DA-751A-1B07-18E5CEAC9D0D}"/>
              </a:ext>
            </a:extLst>
          </p:cNvPr>
          <p:cNvSpPr/>
          <p:nvPr/>
        </p:nvSpPr>
        <p:spPr>
          <a:xfrm>
            <a:off x="3829136" y="306309"/>
            <a:ext cx="340261" cy="499199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CD706F-E0B2-858F-B29A-DF3F07EA2339}"/>
              </a:ext>
            </a:extLst>
          </p:cNvPr>
          <p:cNvSpPr txBox="1"/>
          <p:nvPr/>
        </p:nvSpPr>
        <p:spPr>
          <a:xfrm>
            <a:off x="3829136" y="5154745"/>
            <a:ext cx="435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(privacy against insiders)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8B826-CDF2-BC23-ACDB-D9F874DFFD7A}"/>
              </a:ext>
            </a:extLst>
          </p:cNvPr>
          <p:cNvSpPr txBox="1"/>
          <p:nvPr/>
        </p:nvSpPr>
        <p:spPr>
          <a:xfrm>
            <a:off x="9593087" y="412988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[?]</a:t>
            </a:r>
          </a:p>
        </p:txBody>
      </p:sp>
    </p:spTree>
    <p:extLst>
      <p:ext uri="{BB962C8B-B14F-4D97-AF65-F5344CB8AC3E}">
        <p14:creationId xmlns:p14="http://schemas.microsoft.com/office/powerpoint/2010/main" val="35559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1A30-0BFB-48E4-1648-BAA8CE6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Private transactions</a:t>
            </a:r>
          </a:p>
        </p:txBody>
      </p:sp>
      <p:pic>
        <p:nvPicPr>
          <p:cNvPr id="6" name="Content Placeholder 5" descr="A close-up of a sign&#10;&#10;Description automatically generated">
            <a:extLst>
              <a:ext uri="{FF2B5EF4-FFF2-40B4-BE49-F238E27FC236}">
                <a16:creationId xmlns:a16="http://schemas.microsoft.com/office/drawing/2014/main" id="{500AE683-300E-5627-57F2-E388FBE39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2987" y="3015843"/>
            <a:ext cx="5715000" cy="838200"/>
          </a:xfrm>
        </p:spPr>
      </p:pic>
      <p:pic>
        <p:nvPicPr>
          <p:cNvPr id="8" name="Picture 4" descr="Zcash Media Kit - Zcash">
            <a:extLst>
              <a:ext uri="{FF2B5EF4-FFF2-40B4-BE49-F238E27FC236}">
                <a16:creationId xmlns:a16="http://schemas.microsoft.com/office/drawing/2014/main" id="{D6782DC7-10C0-98E0-30E2-831F5AE6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4" y="1900213"/>
            <a:ext cx="1528296" cy="15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A84CD-9917-7803-FDDA-2FB888DA2384}"/>
              </a:ext>
            </a:extLst>
          </p:cNvPr>
          <p:cNvSpPr txBox="1"/>
          <p:nvPr/>
        </p:nvSpPr>
        <p:spPr>
          <a:xfrm>
            <a:off x="3086100" y="4914900"/>
            <a:ext cx="706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Q) Can we achieve privacy, compression </a:t>
            </a:r>
            <a:r>
              <a:rPr lang="en-US" i="1" u="sng" dirty="0"/>
              <a:t>and</a:t>
            </a:r>
            <a:r>
              <a:rPr lang="en-US" i="1" dirty="0"/>
              <a:t> hide the size of the set?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57BF9-4A51-9D74-8E58-9A733B38EED3}"/>
              </a:ext>
            </a:extLst>
          </p:cNvPr>
          <p:cNvSpPr txBox="1"/>
          <p:nvPr/>
        </p:nvSpPr>
        <p:spPr>
          <a:xfrm>
            <a:off x="3814763" y="1799267"/>
            <a:ext cx="686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solutions for hiding coins (left: leaks set size, right: no compression)</a:t>
            </a:r>
          </a:p>
        </p:txBody>
      </p:sp>
    </p:spTree>
    <p:extLst>
      <p:ext uri="{BB962C8B-B14F-4D97-AF65-F5344CB8AC3E}">
        <p14:creationId xmlns:p14="http://schemas.microsoft.com/office/powerpoint/2010/main" val="28528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</TotalTime>
  <Words>905</Words>
  <Application>Microsoft Macintosh PowerPoint</Application>
  <PresentationFormat>Widescreen</PresentationFormat>
  <Paragraphs>264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Bradley Hand</vt:lpstr>
      <vt:lpstr>Calibri</vt:lpstr>
      <vt:lpstr>Cambria Math</vt:lpstr>
      <vt:lpstr>CMR10</vt:lpstr>
      <vt:lpstr>office theme</vt:lpstr>
      <vt:lpstr>Oblivious Accumulators</vt:lpstr>
      <vt:lpstr>Set</vt:lpstr>
      <vt:lpstr>Accumulator  </vt:lpstr>
      <vt:lpstr>Accumulator </vt:lpstr>
      <vt:lpstr>Properties</vt:lpstr>
      <vt:lpstr>Privacy Notions </vt:lpstr>
      <vt:lpstr>Privacy Notions </vt:lpstr>
      <vt:lpstr>New Privacy Notion</vt:lpstr>
      <vt:lpstr>example: Private transactions</vt:lpstr>
      <vt:lpstr>In this paper …</vt:lpstr>
      <vt:lpstr>Oblivious Accumulator Properties</vt:lpstr>
      <vt:lpstr>Oblivious Accumulator (definition)</vt:lpstr>
      <vt:lpstr>Privacy properties</vt:lpstr>
      <vt:lpstr>Privacy properties</vt:lpstr>
      <vt:lpstr>Privacy properties</vt:lpstr>
      <vt:lpstr>Privacy properties-Hiding the Set Size</vt:lpstr>
      <vt:lpstr>Construction ideas</vt:lpstr>
      <vt:lpstr>Construction ideas</vt:lpstr>
      <vt:lpstr>Construction ideas</vt:lpstr>
      <vt:lpstr>In this paper …</vt:lpstr>
      <vt:lpstr>In this paper …</vt:lpstr>
      <vt:lpstr>In this paper …</vt:lpstr>
      <vt:lpstr>Communication bounds (|U|)</vt:lpstr>
      <vt:lpstr>Communication bounds (|U|)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Ioanna Karantaidou</cp:lastModifiedBy>
  <cp:revision>89</cp:revision>
  <dcterms:created xsi:type="dcterms:W3CDTF">2024-04-07T15:08:06Z</dcterms:created>
  <dcterms:modified xsi:type="dcterms:W3CDTF">2024-04-14T00:33:16Z</dcterms:modified>
</cp:coreProperties>
</file>