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71" r:id="rId3"/>
    <p:sldId id="272" r:id="rId4"/>
    <p:sldId id="276" r:id="rId5"/>
    <p:sldId id="277" r:id="rId6"/>
    <p:sldId id="259" r:id="rId7"/>
    <p:sldId id="285" r:id="rId8"/>
    <p:sldId id="281" r:id="rId9"/>
    <p:sldId id="278" r:id="rId10"/>
    <p:sldId id="286" r:id="rId11"/>
    <p:sldId id="287" r:id="rId12"/>
    <p:sldId id="288" r:id="rId13"/>
    <p:sldId id="289" r:id="rId14"/>
    <p:sldId id="290" r:id="rId15"/>
    <p:sldId id="282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298" r:id="rId24"/>
    <p:sldId id="283" r:id="rId25"/>
    <p:sldId id="299" r:id="rId26"/>
    <p:sldId id="300" r:id="rId27"/>
    <p:sldId id="301" r:id="rId28"/>
    <p:sldId id="302" r:id="rId29"/>
    <p:sldId id="303" r:id="rId30"/>
    <p:sldId id="304" r:id="rId31"/>
    <p:sldId id="284" r:id="rId32"/>
    <p:sldId id="305" r:id="rId33"/>
    <p:sldId id="270" r:id="rId3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686" userDrawn="1">
          <p15:clr>
            <a:srgbClr val="A4A3A4"/>
          </p15:clr>
        </p15:guide>
        <p15:guide id="3" orient="horz" pos="4088" userDrawn="1">
          <p15:clr>
            <a:srgbClr val="A4A3A4"/>
          </p15:clr>
        </p15:guide>
        <p15:guide id="4" orient="horz" pos="2387" userDrawn="1">
          <p15:clr>
            <a:srgbClr val="A4A3A4"/>
          </p15:clr>
        </p15:guide>
        <p15:guide id="5" pos="166" userDrawn="1">
          <p15:clr>
            <a:srgbClr val="A4A3A4"/>
          </p15:clr>
        </p15:guide>
        <p15:guide id="6" pos="7514" userDrawn="1">
          <p15:clr>
            <a:srgbClr val="A4A3A4"/>
          </p15:clr>
        </p15:guide>
        <p15:guide id="7" pos="5201" userDrawn="1">
          <p15:clr>
            <a:srgbClr val="A4A3A4"/>
          </p15:clr>
        </p15:guide>
        <p15:guide id="8" pos="2479" userDrawn="1">
          <p15:clr>
            <a:srgbClr val="A4A3A4"/>
          </p15:clr>
        </p15:guide>
        <p15:guide id="9" pos="6743" userDrawn="1">
          <p15:clr>
            <a:srgbClr val="A4A3A4"/>
          </p15:clr>
        </p15:guide>
        <p15:guide id="10" pos="93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4657C2-0E61-4547-8DF0-A286D33DD0EE}" v="360" dt="2023-08-10T18:12:51.1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112" autoAdjust="0"/>
    <p:restoredTop sz="79596"/>
  </p:normalViewPr>
  <p:slideViewPr>
    <p:cSldViewPr snapToGrid="0">
      <p:cViewPr varScale="1">
        <p:scale>
          <a:sx n="138" d="100"/>
          <a:sy n="138" d="100"/>
        </p:scale>
        <p:origin x="2552" y="184"/>
      </p:cViewPr>
      <p:guideLst>
        <p:guide pos="3840"/>
        <p:guide orient="horz" pos="686"/>
        <p:guide orient="horz" pos="4088"/>
        <p:guide orient="horz" pos="2387"/>
        <p:guide pos="166"/>
        <p:guide pos="7514"/>
        <p:guide pos="5201"/>
        <p:guide pos="2479"/>
        <p:guide pos="6743"/>
        <p:guide pos="93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 xiaochen" userId="50b582a8adf77086" providerId="LiveId" clId="{1B4657C2-0E61-4547-8DF0-A286D33DD0EE}"/>
    <pc:docChg chg="undo redo custSel addSld delSld modSld">
      <pc:chgData name="li xiaochen" userId="50b582a8adf77086" providerId="LiveId" clId="{1B4657C2-0E61-4547-8DF0-A286D33DD0EE}" dt="2023-08-10T19:08:13.711" v="5122" actId="20577"/>
      <pc:docMkLst>
        <pc:docMk/>
      </pc:docMkLst>
      <pc:sldChg chg="addSp modSp mod">
        <pc:chgData name="li xiaochen" userId="50b582a8adf77086" providerId="LiveId" clId="{1B4657C2-0E61-4547-8DF0-A286D33DD0EE}" dt="2023-08-09T20:09:50.065" v="135" actId="947"/>
        <pc:sldMkLst>
          <pc:docMk/>
          <pc:sldMk cId="2560179085" sldId="256"/>
        </pc:sldMkLst>
        <pc:spChg chg="mod">
          <ac:chgData name="li xiaochen" userId="50b582a8adf77086" providerId="LiveId" clId="{1B4657C2-0E61-4547-8DF0-A286D33DD0EE}" dt="2023-08-09T19:57:37.796" v="26" actId="1076"/>
          <ac:spMkLst>
            <pc:docMk/>
            <pc:sldMk cId="2560179085" sldId="256"/>
            <ac:spMk id="2" creationId="{3333F328-6ED7-D512-AE9C-4049F815BC19}"/>
          </ac:spMkLst>
        </pc:spChg>
        <pc:spChg chg="mod">
          <ac:chgData name="li xiaochen" userId="50b582a8adf77086" providerId="LiveId" clId="{1B4657C2-0E61-4547-8DF0-A286D33DD0EE}" dt="2023-08-09T20:09:50.065" v="135" actId="947"/>
          <ac:spMkLst>
            <pc:docMk/>
            <pc:sldMk cId="2560179085" sldId="256"/>
            <ac:spMk id="3" creationId="{28535FCE-8631-9610-C02B-5F0473DC12D4}"/>
          </ac:spMkLst>
        </pc:spChg>
        <pc:picChg chg="add mod">
          <ac:chgData name="li xiaochen" userId="50b582a8adf77086" providerId="LiveId" clId="{1B4657C2-0E61-4547-8DF0-A286D33DD0EE}" dt="2023-08-09T20:05:03.104" v="106" actId="1076"/>
          <ac:picMkLst>
            <pc:docMk/>
            <pc:sldMk cId="2560179085" sldId="256"/>
            <ac:picMk id="4" creationId="{BBA8E602-C124-4CEA-9CBD-E274733DE441}"/>
          </ac:picMkLst>
        </pc:picChg>
        <pc:picChg chg="add mod">
          <ac:chgData name="li xiaochen" userId="50b582a8adf77086" providerId="LiveId" clId="{1B4657C2-0E61-4547-8DF0-A286D33DD0EE}" dt="2023-08-09T20:04:57.899" v="104" actId="1076"/>
          <ac:picMkLst>
            <pc:docMk/>
            <pc:sldMk cId="2560179085" sldId="256"/>
            <ac:picMk id="6" creationId="{19B5E9FA-762C-A1A9-246B-B08829CED84B}"/>
          </ac:picMkLst>
        </pc:picChg>
        <pc:picChg chg="add mod">
          <ac:chgData name="li xiaochen" userId="50b582a8adf77086" providerId="LiveId" clId="{1B4657C2-0E61-4547-8DF0-A286D33DD0EE}" dt="2023-08-09T20:05:00.586" v="105" actId="1076"/>
          <ac:picMkLst>
            <pc:docMk/>
            <pc:sldMk cId="2560179085" sldId="256"/>
            <ac:picMk id="8" creationId="{16CFEC48-36F6-5282-271D-653E8EB367FC}"/>
          </ac:picMkLst>
        </pc:picChg>
        <pc:picChg chg="add mod">
          <ac:chgData name="li xiaochen" userId="50b582a8adf77086" providerId="LiveId" clId="{1B4657C2-0E61-4547-8DF0-A286D33DD0EE}" dt="2023-08-09T19:50:16.357" v="19" actId="1076"/>
          <ac:picMkLst>
            <pc:docMk/>
            <pc:sldMk cId="2560179085" sldId="256"/>
            <ac:picMk id="10" creationId="{21966E86-F121-0AB7-FB74-63695E0BA62C}"/>
          </ac:picMkLst>
        </pc:picChg>
      </pc:sldChg>
      <pc:sldChg chg="addSp delSp modSp new mod">
        <pc:chgData name="li xiaochen" userId="50b582a8adf77086" providerId="LiveId" clId="{1B4657C2-0E61-4547-8DF0-A286D33DD0EE}" dt="2023-08-10T14:22:51.345" v="1579" actId="1076"/>
        <pc:sldMkLst>
          <pc:docMk/>
          <pc:sldMk cId="1122893583" sldId="257"/>
        </pc:sldMkLst>
        <pc:spChg chg="mod">
          <ac:chgData name="li xiaochen" userId="50b582a8adf77086" providerId="LiveId" clId="{1B4657C2-0E61-4547-8DF0-A286D33DD0EE}" dt="2023-08-09T19:57:20.063" v="23" actId="255"/>
          <ac:spMkLst>
            <pc:docMk/>
            <pc:sldMk cId="1122893583" sldId="257"/>
            <ac:spMk id="2" creationId="{612B5493-E89E-C645-F935-4BBE6E6B75C9}"/>
          </ac:spMkLst>
        </pc:spChg>
        <pc:spChg chg="del">
          <ac:chgData name="li xiaochen" userId="50b582a8adf77086" providerId="LiveId" clId="{1B4657C2-0E61-4547-8DF0-A286D33DD0EE}" dt="2023-08-09T19:58:55.900" v="27" actId="478"/>
          <ac:spMkLst>
            <pc:docMk/>
            <pc:sldMk cId="1122893583" sldId="257"/>
            <ac:spMk id="3" creationId="{F6666F7D-4203-1CEA-ACF0-61B08B289CF5}"/>
          </ac:spMkLst>
        </pc:spChg>
        <pc:spChg chg="add mod">
          <ac:chgData name="li xiaochen" userId="50b582a8adf77086" providerId="LiveId" clId="{1B4657C2-0E61-4547-8DF0-A286D33DD0EE}" dt="2023-08-09T20:10:49.160" v="136"/>
          <ac:spMkLst>
            <pc:docMk/>
            <pc:sldMk cId="1122893583" sldId="257"/>
            <ac:spMk id="15" creationId="{B8ABC7D3-EEDB-407A-8513-8D652E2D1BF5}"/>
          </ac:spMkLst>
        </pc:spChg>
        <pc:spChg chg="add mod">
          <ac:chgData name="li xiaochen" userId="50b582a8adf77086" providerId="LiveId" clId="{1B4657C2-0E61-4547-8DF0-A286D33DD0EE}" dt="2023-08-09T20:10:49.160" v="136"/>
          <ac:spMkLst>
            <pc:docMk/>
            <pc:sldMk cId="1122893583" sldId="257"/>
            <ac:spMk id="16" creationId="{90FA2E1F-8E7E-4D17-9885-533FB1395A42}"/>
          </ac:spMkLst>
        </pc:spChg>
        <pc:spChg chg="add mod">
          <ac:chgData name="li xiaochen" userId="50b582a8adf77086" providerId="LiveId" clId="{1B4657C2-0E61-4547-8DF0-A286D33DD0EE}" dt="2023-08-09T20:10:49.160" v="136"/>
          <ac:spMkLst>
            <pc:docMk/>
            <pc:sldMk cId="1122893583" sldId="257"/>
            <ac:spMk id="17" creationId="{7BE713C2-CC4E-479A-BB2D-E5B8194D5C5A}"/>
          </ac:spMkLst>
        </pc:spChg>
        <pc:spChg chg="add mod">
          <ac:chgData name="li xiaochen" userId="50b582a8adf77086" providerId="LiveId" clId="{1B4657C2-0E61-4547-8DF0-A286D33DD0EE}" dt="2023-08-09T20:10:49.160" v="136"/>
          <ac:spMkLst>
            <pc:docMk/>
            <pc:sldMk cId="1122893583" sldId="257"/>
            <ac:spMk id="18" creationId="{5EB6E3A5-E213-4F7F-8A7A-6FDD123CC1A8}"/>
          </ac:spMkLst>
        </pc:spChg>
        <pc:spChg chg="add mod">
          <ac:chgData name="li xiaochen" userId="50b582a8adf77086" providerId="LiveId" clId="{1B4657C2-0E61-4547-8DF0-A286D33DD0EE}" dt="2023-08-09T20:10:49.160" v="136"/>
          <ac:spMkLst>
            <pc:docMk/>
            <pc:sldMk cId="1122893583" sldId="257"/>
            <ac:spMk id="19" creationId="{EB1B1DEE-2DC9-4338-8775-443F0AEDEF2B}"/>
          </ac:spMkLst>
        </pc:spChg>
        <pc:spChg chg="add mod">
          <ac:chgData name="li xiaochen" userId="50b582a8adf77086" providerId="LiveId" clId="{1B4657C2-0E61-4547-8DF0-A286D33DD0EE}" dt="2023-08-09T20:10:49.160" v="136"/>
          <ac:spMkLst>
            <pc:docMk/>
            <pc:sldMk cId="1122893583" sldId="257"/>
            <ac:spMk id="20" creationId="{0F5EFE71-272E-4247-B6F3-A7EC24425FEC}"/>
          </ac:spMkLst>
        </pc:spChg>
        <pc:spChg chg="add mod">
          <ac:chgData name="li xiaochen" userId="50b582a8adf77086" providerId="LiveId" clId="{1B4657C2-0E61-4547-8DF0-A286D33DD0EE}" dt="2023-08-09T20:34:39.704" v="362" actId="1076"/>
          <ac:spMkLst>
            <pc:docMk/>
            <pc:sldMk cId="1122893583" sldId="257"/>
            <ac:spMk id="24" creationId="{1594A736-AFE8-4B0C-846D-369668D0BD54}"/>
          </ac:spMkLst>
        </pc:spChg>
        <pc:spChg chg="add mod">
          <ac:chgData name="li xiaochen" userId="50b582a8adf77086" providerId="LiveId" clId="{1B4657C2-0E61-4547-8DF0-A286D33DD0EE}" dt="2023-08-09T20:34:27.230" v="360" actId="1076"/>
          <ac:spMkLst>
            <pc:docMk/>
            <pc:sldMk cId="1122893583" sldId="257"/>
            <ac:spMk id="25" creationId="{70B22E08-71E1-4D15-BCE7-55808081B544}"/>
          </ac:spMkLst>
        </pc:spChg>
        <pc:spChg chg="add mod">
          <ac:chgData name="li xiaochen" userId="50b582a8adf77086" providerId="LiveId" clId="{1B4657C2-0E61-4547-8DF0-A286D33DD0EE}" dt="2023-08-09T20:10:49.160" v="136"/>
          <ac:spMkLst>
            <pc:docMk/>
            <pc:sldMk cId="1122893583" sldId="257"/>
            <ac:spMk id="32" creationId="{DE283EC9-1471-4114-BFEF-D00282EF932D}"/>
          </ac:spMkLst>
        </pc:spChg>
        <pc:spChg chg="add mod">
          <ac:chgData name="li xiaochen" userId="50b582a8adf77086" providerId="LiveId" clId="{1B4657C2-0E61-4547-8DF0-A286D33DD0EE}" dt="2023-08-09T20:10:49.160" v="136"/>
          <ac:spMkLst>
            <pc:docMk/>
            <pc:sldMk cId="1122893583" sldId="257"/>
            <ac:spMk id="33" creationId="{BD2276FC-125C-4958-8163-134F9250D5CA}"/>
          </ac:spMkLst>
        </pc:spChg>
        <pc:spChg chg="add mod">
          <ac:chgData name="li xiaochen" userId="50b582a8adf77086" providerId="LiveId" clId="{1B4657C2-0E61-4547-8DF0-A286D33DD0EE}" dt="2023-08-09T20:10:49.160" v="136"/>
          <ac:spMkLst>
            <pc:docMk/>
            <pc:sldMk cId="1122893583" sldId="257"/>
            <ac:spMk id="34" creationId="{39F446D3-C926-411C-AF38-4963DCF615C6}"/>
          </ac:spMkLst>
        </pc:spChg>
        <pc:spChg chg="add mod">
          <ac:chgData name="li xiaochen" userId="50b582a8adf77086" providerId="LiveId" clId="{1B4657C2-0E61-4547-8DF0-A286D33DD0EE}" dt="2023-08-09T20:10:49.160" v="136"/>
          <ac:spMkLst>
            <pc:docMk/>
            <pc:sldMk cId="1122893583" sldId="257"/>
            <ac:spMk id="35" creationId="{FC22D246-6F31-4DFB-B407-0B95472AF65C}"/>
          </ac:spMkLst>
        </pc:spChg>
        <pc:spChg chg="add mod">
          <ac:chgData name="li xiaochen" userId="50b582a8adf77086" providerId="LiveId" clId="{1B4657C2-0E61-4547-8DF0-A286D33DD0EE}" dt="2023-08-09T20:10:49.160" v="136"/>
          <ac:spMkLst>
            <pc:docMk/>
            <pc:sldMk cId="1122893583" sldId="257"/>
            <ac:spMk id="36" creationId="{822A70A8-C02A-4DED-A55F-3F361AEE781A}"/>
          </ac:spMkLst>
        </pc:spChg>
        <pc:spChg chg="add mod">
          <ac:chgData name="li xiaochen" userId="50b582a8adf77086" providerId="LiveId" clId="{1B4657C2-0E61-4547-8DF0-A286D33DD0EE}" dt="2023-08-10T14:22:51.345" v="1579" actId="1076"/>
          <ac:spMkLst>
            <pc:docMk/>
            <pc:sldMk cId="1122893583" sldId="257"/>
            <ac:spMk id="37" creationId="{C2BF8559-28A6-4ED6-AC46-C8963EC64D56}"/>
          </ac:spMkLst>
        </pc:spChg>
        <pc:spChg chg="add mod">
          <ac:chgData name="li xiaochen" userId="50b582a8adf77086" providerId="LiveId" clId="{1B4657C2-0E61-4547-8DF0-A286D33DD0EE}" dt="2023-08-09T20:10:49.160" v="136"/>
          <ac:spMkLst>
            <pc:docMk/>
            <pc:sldMk cId="1122893583" sldId="257"/>
            <ac:spMk id="39" creationId="{43D4F4C9-8488-4D6A-AD4A-2B577AFE0A4B}"/>
          </ac:spMkLst>
        </pc:spChg>
        <pc:spChg chg="add mod">
          <ac:chgData name="li xiaochen" userId="50b582a8adf77086" providerId="LiveId" clId="{1B4657C2-0E61-4547-8DF0-A286D33DD0EE}" dt="2023-08-09T20:10:49.160" v="136"/>
          <ac:spMkLst>
            <pc:docMk/>
            <pc:sldMk cId="1122893583" sldId="257"/>
            <ac:spMk id="40" creationId="{6795E9A1-557D-4F64-B4B9-1ABF4A88EE24}"/>
          </ac:spMkLst>
        </pc:spChg>
        <pc:spChg chg="add mod">
          <ac:chgData name="li xiaochen" userId="50b582a8adf77086" providerId="LiveId" clId="{1B4657C2-0E61-4547-8DF0-A286D33DD0EE}" dt="2023-08-09T20:10:49.160" v="136"/>
          <ac:spMkLst>
            <pc:docMk/>
            <pc:sldMk cId="1122893583" sldId="257"/>
            <ac:spMk id="41" creationId="{6DD7AC06-C74A-4075-B4CA-98F7BAAFE27C}"/>
          </ac:spMkLst>
        </pc:spChg>
        <pc:spChg chg="add mod">
          <ac:chgData name="li xiaochen" userId="50b582a8adf77086" providerId="LiveId" clId="{1B4657C2-0E61-4547-8DF0-A286D33DD0EE}" dt="2023-08-09T20:10:49.160" v="136"/>
          <ac:spMkLst>
            <pc:docMk/>
            <pc:sldMk cId="1122893583" sldId="257"/>
            <ac:spMk id="42" creationId="{6EB5E5E9-0714-4D44-B40F-2B10E2C29327}"/>
          </ac:spMkLst>
        </pc:spChg>
        <pc:spChg chg="add mod">
          <ac:chgData name="li xiaochen" userId="50b582a8adf77086" providerId="LiveId" clId="{1B4657C2-0E61-4547-8DF0-A286D33DD0EE}" dt="2023-08-09T20:10:49.160" v="136"/>
          <ac:spMkLst>
            <pc:docMk/>
            <pc:sldMk cId="1122893583" sldId="257"/>
            <ac:spMk id="43" creationId="{E92CE168-857B-4810-B078-55CAD81C5DB1}"/>
          </ac:spMkLst>
        </pc:spChg>
        <pc:spChg chg="add del">
          <ac:chgData name="li xiaochen" userId="50b582a8adf77086" providerId="LiveId" clId="{1B4657C2-0E61-4547-8DF0-A286D33DD0EE}" dt="2023-08-09T20:20:15.406" v="221" actId="478"/>
          <ac:spMkLst>
            <pc:docMk/>
            <pc:sldMk cId="1122893583" sldId="257"/>
            <ac:spMk id="54" creationId="{0F031F90-62AF-85EA-3C78-BCA434C73ADC}"/>
          </ac:spMkLst>
        </pc:spChg>
        <pc:spChg chg="add del mod">
          <ac:chgData name="li xiaochen" userId="50b582a8adf77086" providerId="LiveId" clId="{1B4657C2-0E61-4547-8DF0-A286D33DD0EE}" dt="2023-08-09T20:22:39.636" v="224" actId="478"/>
          <ac:spMkLst>
            <pc:docMk/>
            <pc:sldMk cId="1122893583" sldId="257"/>
            <ac:spMk id="55" creationId="{0DCBA77A-EB72-0E0B-8242-D6C803F15D88}"/>
          </ac:spMkLst>
        </pc:spChg>
        <pc:spChg chg="add del mod">
          <ac:chgData name="li xiaochen" userId="50b582a8adf77086" providerId="LiveId" clId="{1B4657C2-0E61-4547-8DF0-A286D33DD0EE}" dt="2023-08-09T20:23:34.105" v="241" actId="478"/>
          <ac:spMkLst>
            <pc:docMk/>
            <pc:sldMk cId="1122893583" sldId="257"/>
            <ac:spMk id="56" creationId="{10FD59AB-2F90-06D1-D076-BD40B6397C53}"/>
          </ac:spMkLst>
        </pc:spChg>
        <pc:spChg chg="add mod">
          <ac:chgData name="li xiaochen" userId="50b582a8adf77086" providerId="LiveId" clId="{1B4657C2-0E61-4547-8DF0-A286D33DD0EE}" dt="2023-08-09T20:53:24.203" v="706" actId="1036"/>
          <ac:spMkLst>
            <pc:docMk/>
            <pc:sldMk cId="1122893583" sldId="257"/>
            <ac:spMk id="57" creationId="{DF176A18-48B3-B842-C217-336470A19B86}"/>
          </ac:spMkLst>
        </pc:spChg>
        <pc:spChg chg="add del mod">
          <ac:chgData name="li xiaochen" userId="50b582a8adf77086" providerId="LiveId" clId="{1B4657C2-0E61-4547-8DF0-A286D33DD0EE}" dt="2023-08-09T20:30:56.372" v="336" actId="478"/>
          <ac:spMkLst>
            <pc:docMk/>
            <pc:sldMk cId="1122893583" sldId="257"/>
            <ac:spMk id="62" creationId="{00EA7238-0272-640C-B919-39EBD3C1772E}"/>
          </ac:spMkLst>
        </pc:spChg>
        <pc:spChg chg="add del mod">
          <ac:chgData name="li xiaochen" userId="50b582a8adf77086" providerId="LiveId" clId="{1B4657C2-0E61-4547-8DF0-A286D33DD0EE}" dt="2023-08-09T20:31:37.957" v="341" actId="478"/>
          <ac:spMkLst>
            <pc:docMk/>
            <pc:sldMk cId="1122893583" sldId="257"/>
            <ac:spMk id="63" creationId="{8FC361CE-3564-EF98-1374-92065B729574}"/>
          </ac:spMkLst>
        </pc:spChg>
        <pc:spChg chg="add mod">
          <ac:chgData name="li xiaochen" userId="50b582a8adf77086" providerId="LiveId" clId="{1B4657C2-0E61-4547-8DF0-A286D33DD0EE}" dt="2023-08-09T20:53:24.203" v="706" actId="1036"/>
          <ac:spMkLst>
            <pc:docMk/>
            <pc:sldMk cId="1122893583" sldId="257"/>
            <ac:spMk id="64" creationId="{F4A2643F-B6CB-CFD1-48F6-F1B8B10BC114}"/>
          </ac:spMkLst>
        </pc:spChg>
        <pc:spChg chg="add mod">
          <ac:chgData name="li xiaochen" userId="50b582a8adf77086" providerId="LiveId" clId="{1B4657C2-0E61-4547-8DF0-A286D33DD0EE}" dt="2023-08-09T20:54:25.661" v="719" actId="20577"/>
          <ac:spMkLst>
            <pc:docMk/>
            <pc:sldMk cId="1122893583" sldId="257"/>
            <ac:spMk id="65" creationId="{BB159BAF-DDC9-D102-93ED-8725B020EF6A}"/>
          </ac:spMkLst>
        </pc:spChg>
        <pc:grpChg chg="add mod">
          <ac:chgData name="li xiaochen" userId="50b582a8adf77086" providerId="LiveId" clId="{1B4657C2-0E61-4547-8DF0-A286D33DD0EE}" dt="2023-08-09T20:53:24.203" v="706" actId="1036"/>
          <ac:grpSpMkLst>
            <pc:docMk/>
            <pc:sldMk cId="1122893583" sldId="257"/>
            <ac:grpSpMk id="5" creationId="{06B3246B-C160-4F29-BFED-5AEBDCFD0368}"/>
          </ac:grpSpMkLst>
        </pc:grpChg>
        <pc:grpChg chg="add mod">
          <ac:chgData name="li xiaochen" userId="50b582a8adf77086" providerId="LiveId" clId="{1B4657C2-0E61-4547-8DF0-A286D33DD0EE}" dt="2023-08-10T14:22:46.280" v="1578" actId="1037"/>
          <ac:grpSpMkLst>
            <pc:docMk/>
            <pc:sldMk cId="1122893583" sldId="257"/>
            <ac:grpSpMk id="6" creationId="{DBC1BF14-9733-480E-9164-53A569DB1110}"/>
          </ac:grpSpMkLst>
        </pc:grpChg>
        <pc:grpChg chg="add mod">
          <ac:chgData name="li xiaochen" userId="50b582a8adf77086" providerId="LiveId" clId="{1B4657C2-0E61-4547-8DF0-A286D33DD0EE}" dt="2023-08-09T20:53:24.203" v="706" actId="1036"/>
          <ac:grpSpMkLst>
            <pc:docMk/>
            <pc:sldMk cId="1122893583" sldId="257"/>
            <ac:grpSpMk id="7" creationId="{97529D09-7ADA-4218-99C1-731FF89F8400}"/>
          </ac:grpSpMkLst>
        </pc:grpChg>
        <pc:grpChg chg="add mod">
          <ac:chgData name="li xiaochen" userId="50b582a8adf77086" providerId="LiveId" clId="{1B4657C2-0E61-4547-8DF0-A286D33DD0EE}" dt="2023-08-09T20:10:49.160" v="136"/>
          <ac:grpSpMkLst>
            <pc:docMk/>
            <pc:sldMk cId="1122893583" sldId="257"/>
            <ac:grpSpMk id="9" creationId="{4B754FB1-D1D8-434F-AACE-6DF797D561BE}"/>
          </ac:grpSpMkLst>
        </pc:grpChg>
        <pc:grpChg chg="add mod">
          <ac:chgData name="li xiaochen" userId="50b582a8adf77086" providerId="LiveId" clId="{1B4657C2-0E61-4547-8DF0-A286D33DD0EE}" dt="2023-08-09T20:10:49.160" v="136"/>
          <ac:grpSpMkLst>
            <pc:docMk/>
            <pc:sldMk cId="1122893583" sldId="257"/>
            <ac:grpSpMk id="14" creationId="{5E7DC43F-24C9-461A-8287-05FED7BDF14E}"/>
          </ac:grpSpMkLst>
        </pc:grpChg>
        <pc:grpChg chg="add mod">
          <ac:chgData name="li xiaochen" userId="50b582a8adf77086" providerId="LiveId" clId="{1B4657C2-0E61-4547-8DF0-A286D33DD0EE}" dt="2023-08-09T20:10:49.160" v="136"/>
          <ac:grpSpMkLst>
            <pc:docMk/>
            <pc:sldMk cId="1122893583" sldId="257"/>
            <ac:grpSpMk id="21" creationId="{E602D983-7D1E-43A1-80CF-D46B75A9FAF2}"/>
          </ac:grpSpMkLst>
        </pc:grpChg>
        <pc:grpChg chg="add mod">
          <ac:chgData name="li xiaochen" userId="50b582a8adf77086" providerId="LiveId" clId="{1B4657C2-0E61-4547-8DF0-A286D33DD0EE}" dt="2023-08-09T20:10:49.160" v="136"/>
          <ac:grpSpMkLst>
            <pc:docMk/>
            <pc:sldMk cId="1122893583" sldId="257"/>
            <ac:grpSpMk id="22" creationId="{0164CE08-FED4-4177-9C2C-ED6FC84585BC}"/>
          </ac:grpSpMkLst>
        </pc:grpChg>
        <pc:grpChg chg="add mod">
          <ac:chgData name="li xiaochen" userId="50b582a8adf77086" providerId="LiveId" clId="{1B4657C2-0E61-4547-8DF0-A286D33DD0EE}" dt="2023-08-09T20:10:49.160" v="136"/>
          <ac:grpSpMkLst>
            <pc:docMk/>
            <pc:sldMk cId="1122893583" sldId="257"/>
            <ac:grpSpMk id="26" creationId="{D6E407B5-2145-49BB-9678-1BCF1D16BB0A}"/>
          </ac:grpSpMkLst>
        </pc:grpChg>
        <pc:grpChg chg="add mod">
          <ac:chgData name="li xiaochen" userId="50b582a8adf77086" providerId="LiveId" clId="{1B4657C2-0E61-4547-8DF0-A286D33DD0EE}" dt="2023-08-09T20:10:49.160" v="136"/>
          <ac:grpSpMkLst>
            <pc:docMk/>
            <pc:sldMk cId="1122893583" sldId="257"/>
            <ac:grpSpMk id="38" creationId="{8B1F42C7-BB8D-4357-8392-6B0AAD6F6839}"/>
          </ac:grpSpMkLst>
        </pc:grpChg>
        <pc:picChg chg="add mod">
          <ac:chgData name="li xiaochen" userId="50b582a8adf77086" providerId="LiveId" clId="{1B4657C2-0E61-4547-8DF0-A286D33DD0EE}" dt="2023-08-09T20:53:24.203" v="706" actId="1036"/>
          <ac:picMkLst>
            <pc:docMk/>
            <pc:sldMk cId="1122893583" sldId="257"/>
            <ac:picMk id="4" creationId="{099067C5-7A7A-7E8C-9E6E-4B4D54A3AACA}"/>
          </ac:picMkLst>
        </pc:picChg>
        <pc:picChg chg="add mod">
          <ac:chgData name="li xiaochen" userId="50b582a8adf77086" providerId="LiveId" clId="{1B4657C2-0E61-4547-8DF0-A286D33DD0EE}" dt="2023-08-09T20:34:48.331" v="364" actId="1076"/>
          <ac:picMkLst>
            <pc:docMk/>
            <pc:sldMk cId="1122893583" sldId="257"/>
            <ac:picMk id="8" creationId="{2700D211-CFB7-4DEA-8852-0B2939B1FE74}"/>
          </ac:picMkLst>
        </pc:picChg>
        <pc:picChg chg="add mod">
          <ac:chgData name="li xiaochen" userId="50b582a8adf77086" providerId="LiveId" clId="{1B4657C2-0E61-4547-8DF0-A286D33DD0EE}" dt="2023-08-09T20:23:42.236" v="243" actId="1076"/>
          <ac:picMkLst>
            <pc:docMk/>
            <pc:sldMk cId="1122893583" sldId="257"/>
            <ac:picMk id="23" creationId="{3243F23C-02FE-4E9B-9027-EC506D10DFFC}"/>
          </ac:picMkLst>
        </pc:picChg>
        <pc:picChg chg="add mod">
          <ac:chgData name="li xiaochen" userId="50b582a8adf77086" providerId="LiveId" clId="{1B4657C2-0E61-4547-8DF0-A286D33DD0EE}" dt="2023-08-09T20:10:49.160" v="136"/>
          <ac:picMkLst>
            <pc:docMk/>
            <pc:sldMk cId="1122893583" sldId="257"/>
            <ac:picMk id="27" creationId="{EA15A5F9-0EC6-4F02-A02C-144A98BC15AA}"/>
          </ac:picMkLst>
        </pc:picChg>
        <pc:picChg chg="add mod">
          <ac:chgData name="li xiaochen" userId="50b582a8adf77086" providerId="LiveId" clId="{1B4657C2-0E61-4547-8DF0-A286D33DD0EE}" dt="2023-08-09T20:10:49.160" v="136"/>
          <ac:picMkLst>
            <pc:docMk/>
            <pc:sldMk cId="1122893583" sldId="257"/>
            <ac:picMk id="28" creationId="{E0397A0A-1FE4-44D3-991E-ECFC00E25EFA}"/>
          </ac:picMkLst>
        </pc:picChg>
        <pc:picChg chg="add mod">
          <ac:chgData name="li xiaochen" userId="50b582a8adf77086" providerId="LiveId" clId="{1B4657C2-0E61-4547-8DF0-A286D33DD0EE}" dt="2023-08-09T20:10:49.160" v="136"/>
          <ac:picMkLst>
            <pc:docMk/>
            <pc:sldMk cId="1122893583" sldId="257"/>
            <ac:picMk id="29" creationId="{F190C69C-D4D8-439B-AAB6-968AF3FB2A9F}"/>
          </ac:picMkLst>
        </pc:picChg>
        <pc:picChg chg="add mod">
          <ac:chgData name="li xiaochen" userId="50b582a8adf77086" providerId="LiveId" clId="{1B4657C2-0E61-4547-8DF0-A286D33DD0EE}" dt="2023-08-09T20:10:49.160" v="136"/>
          <ac:picMkLst>
            <pc:docMk/>
            <pc:sldMk cId="1122893583" sldId="257"/>
            <ac:picMk id="30" creationId="{D932FE0B-5B06-4A0F-93C8-5DD312605F67}"/>
          </ac:picMkLst>
        </pc:picChg>
        <pc:picChg chg="add mod">
          <ac:chgData name="li xiaochen" userId="50b582a8adf77086" providerId="LiveId" clId="{1B4657C2-0E61-4547-8DF0-A286D33DD0EE}" dt="2023-08-09T20:10:49.160" v="136"/>
          <ac:picMkLst>
            <pc:docMk/>
            <pc:sldMk cId="1122893583" sldId="257"/>
            <ac:picMk id="31" creationId="{89FBAE22-6488-4C8D-B40C-7FFC976ADDB3}"/>
          </ac:picMkLst>
        </pc:picChg>
        <pc:picChg chg="add mod">
          <ac:chgData name="li xiaochen" userId="50b582a8adf77086" providerId="LiveId" clId="{1B4657C2-0E61-4547-8DF0-A286D33DD0EE}" dt="2023-08-09T20:10:49.160" v="136"/>
          <ac:picMkLst>
            <pc:docMk/>
            <pc:sldMk cId="1122893583" sldId="257"/>
            <ac:picMk id="44" creationId="{F1AE052D-7EBD-4946-855E-C39D1EDE972B}"/>
          </ac:picMkLst>
        </pc:picChg>
        <pc:picChg chg="add mod">
          <ac:chgData name="li xiaochen" userId="50b582a8adf77086" providerId="LiveId" clId="{1B4657C2-0E61-4547-8DF0-A286D33DD0EE}" dt="2023-08-09T20:10:49.160" v="136"/>
          <ac:picMkLst>
            <pc:docMk/>
            <pc:sldMk cId="1122893583" sldId="257"/>
            <ac:picMk id="45" creationId="{313F14A1-43DC-4DCF-B275-3D7ECB26712D}"/>
          </ac:picMkLst>
        </pc:picChg>
        <pc:picChg chg="add mod">
          <ac:chgData name="li xiaochen" userId="50b582a8adf77086" providerId="LiveId" clId="{1B4657C2-0E61-4547-8DF0-A286D33DD0EE}" dt="2023-08-09T20:10:49.160" v="136"/>
          <ac:picMkLst>
            <pc:docMk/>
            <pc:sldMk cId="1122893583" sldId="257"/>
            <ac:picMk id="46" creationId="{C3A871F4-AF97-4206-9775-A048ED9172BD}"/>
          </ac:picMkLst>
        </pc:picChg>
        <pc:picChg chg="add mod">
          <ac:chgData name="li xiaochen" userId="50b582a8adf77086" providerId="LiveId" clId="{1B4657C2-0E61-4547-8DF0-A286D33DD0EE}" dt="2023-08-09T20:10:49.160" v="136"/>
          <ac:picMkLst>
            <pc:docMk/>
            <pc:sldMk cId="1122893583" sldId="257"/>
            <ac:picMk id="47" creationId="{5CA3BE32-9977-4E9C-B3F2-ADB27AA6F7B4}"/>
          </ac:picMkLst>
        </pc:picChg>
        <pc:picChg chg="add mod">
          <ac:chgData name="li xiaochen" userId="50b582a8adf77086" providerId="LiveId" clId="{1B4657C2-0E61-4547-8DF0-A286D33DD0EE}" dt="2023-08-09T20:10:49.160" v="136"/>
          <ac:picMkLst>
            <pc:docMk/>
            <pc:sldMk cId="1122893583" sldId="257"/>
            <ac:picMk id="48" creationId="{ADACAC1F-29F8-49AC-9DEE-B60834D76FCC}"/>
          </ac:picMkLst>
        </pc:picChg>
        <pc:picChg chg="add del mod">
          <ac:chgData name="li xiaochen" userId="50b582a8adf77086" providerId="LiveId" clId="{1B4657C2-0E61-4547-8DF0-A286D33DD0EE}" dt="2023-08-09T20:30:26.797" v="332" actId="478"/>
          <ac:picMkLst>
            <pc:docMk/>
            <pc:sldMk cId="1122893583" sldId="257"/>
            <ac:picMk id="61" creationId="{E48411C1-C48A-39D4-41A2-59B667092E69}"/>
          </ac:picMkLst>
        </pc:picChg>
        <pc:cxnChg chg="add mod">
          <ac:chgData name="li xiaochen" userId="50b582a8adf77086" providerId="LiveId" clId="{1B4657C2-0E61-4547-8DF0-A286D33DD0EE}" dt="2023-08-09T20:10:49.160" v="136"/>
          <ac:cxnSpMkLst>
            <pc:docMk/>
            <pc:sldMk cId="1122893583" sldId="257"/>
            <ac:cxnSpMk id="10" creationId="{867130D4-4179-4B2E-B0CE-6CAF52AD70A8}"/>
          </ac:cxnSpMkLst>
        </pc:cxnChg>
        <pc:cxnChg chg="add mod">
          <ac:chgData name="li xiaochen" userId="50b582a8adf77086" providerId="LiveId" clId="{1B4657C2-0E61-4547-8DF0-A286D33DD0EE}" dt="2023-08-09T20:10:49.160" v="136"/>
          <ac:cxnSpMkLst>
            <pc:docMk/>
            <pc:sldMk cId="1122893583" sldId="257"/>
            <ac:cxnSpMk id="11" creationId="{FB82C980-0F9B-4EF4-95DF-E96E3DD93A2F}"/>
          </ac:cxnSpMkLst>
        </pc:cxnChg>
        <pc:cxnChg chg="add mod">
          <ac:chgData name="li xiaochen" userId="50b582a8adf77086" providerId="LiveId" clId="{1B4657C2-0E61-4547-8DF0-A286D33DD0EE}" dt="2023-08-09T20:10:49.160" v="136"/>
          <ac:cxnSpMkLst>
            <pc:docMk/>
            <pc:sldMk cId="1122893583" sldId="257"/>
            <ac:cxnSpMk id="12" creationId="{593F9B40-F180-49B1-A3AC-22B114ED4777}"/>
          </ac:cxnSpMkLst>
        </pc:cxnChg>
        <pc:cxnChg chg="add mod">
          <ac:chgData name="li xiaochen" userId="50b582a8adf77086" providerId="LiveId" clId="{1B4657C2-0E61-4547-8DF0-A286D33DD0EE}" dt="2023-08-09T20:10:49.160" v="136"/>
          <ac:cxnSpMkLst>
            <pc:docMk/>
            <pc:sldMk cId="1122893583" sldId="257"/>
            <ac:cxnSpMk id="13" creationId="{BD9BECC8-FA3F-41DC-8AF7-81F99D413401}"/>
          </ac:cxnSpMkLst>
        </pc:cxnChg>
        <pc:cxnChg chg="add mod">
          <ac:chgData name="li xiaochen" userId="50b582a8adf77086" providerId="LiveId" clId="{1B4657C2-0E61-4547-8DF0-A286D33DD0EE}" dt="2023-08-09T20:10:49.160" v="136"/>
          <ac:cxnSpMkLst>
            <pc:docMk/>
            <pc:sldMk cId="1122893583" sldId="257"/>
            <ac:cxnSpMk id="49" creationId="{71728715-2D65-4100-8741-79DE3FDCDF30}"/>
          </ac:cxnSpMkLst>
        </pc:cxnChg>
        <pc:cxnChg chg="add mod">
          <ac:chgData name="li xiaochen" userId="50b582a8adf77086" providerId="LiveId" clId="{1B4657C2-0E61-4547-8DF0-A286D33DD0EE}" dt="2023-08-09T20:10:49.160" v="136"/>
          <ac:cxnSpMkLst>
            <pc:docMk/>
            <pc:sldMk cId="1122893583" sldId="257"/>
            <ac:cxnSpMk id="50" creationId="{C2F08F16-4767-44B0-8AB4-761EAA23768B}"/>
          </ac:cxnSpMkLst>
        </pc:cxnChg>
        <pc:cxnChg chg="add mod">
          <ac:chgData name="li xiaochen" userId="50b582a8adf77086" providerId="LiveId" clId="{1B4657C2-0E61-4547-8DF0-A286D33DD0EE}" dt="2023-08-09T20:10:49.160" v="136"/>
          <ac:cxnSpMkLst>
            <pc:docMk/>
            <pc:sldMk cId="1122893583" sldId="257"/>
            <ac:cxnSpMk id="51" creationId="{142E552D-E753-4179-9A50-52FA0E5A2DE9}"/>
          </ac:cxnSpMkLst>
        </pc:cxnChg>
        <pc:cxnChg chg="add mod">
          <ac:chgData name="li xiaochen" userId="50b582a8adf77086" providerId="LiveId" clId="{1B4657C2-0E61-4547-8DF0-A286D33DD0EE}" dt="2023-08-09T20:10:49.160" v="136"/>
          <ac:cxnSpMkLst>
            <pc:docMk/>
            <pc:sldMk cId="1122893583" sldId="257"/>
            <ac:cxnSpMk id="52" creationId="{E7E525D4-3CE3-415D-AA99-10025356E720}"/>
          </ac:cxnSpMkLst>
        </pc:cxnChg>
        <pc:cxnChg chg="add mod">
          <ac:chgData name="li xiaochen" userId="50b582a8adf77086" providerId="LiveId" clId="{1B4657C2-0E61-4547-8DF0-A286D33DD0EE}" dt="2023-08-09T20:10:49.160" v="136"/>
          <ac:cxnSpMkLst>
            <pc:docMk/>
            <pc:sldMk cId="1122893583" sldId="257"/>
            <ac:cxnSpMk id="53" creationId="{32EC859B-9A61-4E9D-8242-400F9F850A97}"/>
          </ac:cxnSpMkLst>
        </pc:cxnChg>
        <pc:cxnChg chg="add del mod">
          <ac:chgData name="li xiaochen" userId="50b582a8adf77086" providerId="LiveId" clId="{1B4657C2-0E61-4547-8DF0-A286D33DD0EE}" dt="2023-08-09T20:28:08.388" v="312" actId="478"/>
          <ac:cxnSpMkLst>
            <pc:docMk/>
            <pc:sldMk cId="1122893583" sldId="257"/>
            <ac:cxnSpMk id="59" creationId="{F2CF346B-2FA4-06DA-AD62-C5128033AA2F}"/>
          </ac:cxnSpMkLst>
        </pc:cxnChg>
      </pc:sldChg>
      <pc:sldChg chg="addSp delSp modSp add mod">
        <pc:chgData name="li xiaochen" userId="50b582a8adf77086" providerId="LiveId" clId="{1B4657C2-0E61-4547-8DF0-A286D33DD0EE}" dt="2023-08-09T20:52:34.776" v="677" actId="14100"/>
        <pc:sldMkLst>
          <pc:docMk/>
          <pc:sldMk cId="612239685" sldId="258"/>
        </pc:sldMkLst>
        <pc:spChg chg="mod">
          <ac:chgData name="li xiaochen" userId="50b582a8adf77086" providerId="LiveId" clId="{1B4657C2-0E61-4547-8DF0-A286D33DD0EE}" dt="2023-08-09T20:38:01.039" v="426" actId="20577"/>
          <ac:spMkLst>
            <pc:docMk/>
            <pc:sldMk cId="612239685" sldId="258"/>
            <ac:spMk id="2" creationId="{612B5493-E89E-C645-F935-4BBE6E6B75C9}"/>
          </ac:spMkLst>
        </pc:spChg>
        <pc:spChg chg="add mod">
          <ac:chgData name="li xiaochen" userId="50b582a8adf77086" providerId="LiveId" clId="{1B4657C2-0E61-4547-8DF0-A286D33DD0EE}" dt="2023-08-09T20:52:34.776" v="677" actId="14100"/>
          <ac:spMkLst>
            <pc:docMk/>
            <pc:sldMk cId="612239685" sldId="258"/>
            <ac:spMk id="54" creationId="{416A8006-841C-4BB2-D9E5-686233160BCF}"/>
          </ac:spMkLst>
        </pc:spChg>
        <pc:spChg chg="add mod">
          <ac:chgData name="li xiaochen" userId="50b582a8adf77086" providerId="LiveId" clId="{1B4657C2-0E61-4547-8DF0-A286D33DD0EE}" dt="2023-08-09T20:52:24.595" v="675" actId="14100"/>
          <ac:spMkLst>
            <pc:docMk/>
            <pc:sldMk cId="612239685" sldId="258"/>
            <ac:spMk id="55" creationId="{053887C8-BE0B-2081-AE6B-593FAA71D952}"/>
          </ac:spMkLst>
        </pc:spChg>
        <pc:spChg chg="add mod">
          <ac:chgData name="li xiaochen" userId="50b582a8adf77086" providerId="LiveId" clId="{1B4657C2-0E61-4547-8DF0-A286D33DD0EE}" dt="2023-08-09T20:51:54.013" v="672" actId="14100"/>
          <ac:spMkLst>
            <pc:docMk/>
            <pc:sldMk cId="612239685" sldId="258"/>
            <ac:spMk id="56" creationId="{BE995A27-315B-C1A5-082F-901BCEEB8732}"/>
          </ac:spMkLst>
        </pc:spChg>
        <pc:spChg chg="del">
          <ac:chgData name="li xiaochen" userId="50b582a8adf77086" providerId="LiveId" clId="{1B4657C2-0E61-4547-8DF0-A286D33DD0EE}" dt="2023-08-09T20:35:44.420" v="386" actId="478"/>
          <ac:spMkLst>
            <pc:docMk/>
            <pc:sldMk cId="612239685" sldId="258"/>
            <ac:spMk id="57" creationId="{DF176A18-48B3-B842-C217-336470A19B86}"/>
          </ac:spMkLst>
        </pc:spChg>
        <pc:spChg chg="del">
          <ac:chgData name="li xiaochen" userId="50b582a8adf77086" providerId="LiveId" clId="{1B4657C2-0E61-4547-8DF0-A286D33DD0EE}" dt="2023-08-09T20:35:44.420" v="386" actId="478"/>
          <ac:spMkLst>
            <pc:docMk/>
            <pc:sldMk cId="612239685" sldId="258"/>
            <ac:spMk id="64" creationId="{F4A2643F-B6CB-CFD1-48F6-F1B8B10BC114}"/>
          </ac:spMkLst>
        </pc:spChg>
        <pc:grpChg chg="del">
          <ac:chgData name="li xiaochen" userId="50b582a8adf77086" providerId="LiveId" clId="{1B4657C2-0E61-4547-8DF0-A286D33DD0EE}" dt="2023-08-09T20:35:44.420" v="386" actId="478"/>
          <ac:grpSpMkLst>
            <pc:docMk/>
            <pc:sldMk cId="612239685" sldId="258"/>
            <ac:grpSpMk id="5" creationId="{06B3246B-C160-4F29-BFED-5AEBDCFD0368}"/>
          </ac:grpSpMkLst>
        </pc:grpChg>
        <pc:grpChg chg="del">
          <ac:chgData name="li xiaochen" userId="50b582a8adf77086" providerId="LiveId" clId="{1B4657C2-0E61-4547-8DF0-A286D33DD0EE}" dt="2023-08-09T20:35:44.420" v="386" actId="478"/>
          <ac:grpSpMkLst>
            <pc:docMk/>
            <pc:sldMk cId="612239685" sldId="258"/>
            <ac:grpSpMk id="6" creationId="{DBC1BF14-9733-480E-9164-53A569DB1110}"/>
          </ac:grpSpMkLst>
        </pc:grpChg>
        <pc:grpChg chg="del">
          <ac:chgData name="li xiaochen" userId="50b582a8adf77086" providerId="LiveId" clId="{1B4657C2-0E61-4547-8DF0-A286D33DD0EE}" dt="2023-08-09T20:35:44.420" v="386" actId="478"/>
          <ac:grpSpMkLst>
            <pc:docMk/>
            <pc:sldMk cId="612239685" sldId="258"/>
            <ac:grpSpMk id="7" creationId="{97529D09-7ADA-4218-99C1-731FF89F8400}"/>
          </ac:grpSpMkLst>
        </pc:grpChg>
        <pc:picChg chg="add mod">
          <ac:chgData name="li xiaochen" userId="50b582a8adf77086" providerId="LiveId" clId="{1B4657C2-0E61-4547-8DF0-A286D33DD0EE}" dt="2023-08-09T20:52:29.598" v="676" actId="1076"/>
          <ac:picMkLst>
            <pc:docMk/>
            <pc:sldMk cId="612239685" sldId="258"/>
            <ac:picMk id="3" creationId="{2BB74604-A4B9-4A3E-9B4D-16AB1C2857BF}"/>
          </ac:picMkLst>
        </pc:picChg>
        <pc:picChg chg="del">
          <ac:chgData name="li xiaochen" userId="50b582a8adf77086" providerId="LiveId" clId="{1B4657C2-0E61-4547-8DF0-A286D33DD0EE}" dt="2023-08-09T20:35:44.420" v="386" actId="478"/>
          <ac:picMkLst>
            <pc:docMk/>
            <pc:sldMk cId="612239685" sldId="258"/>
            <ac:picMk id="4" creationId="{099067C5-7A7A-7E8C-9E6E-4B4D54A3AACA}"/>
          </ac:picMkLst>
        </pc:picChg>
        <pc:cxnChg chg="mod">
          <ac:chgData name="li xiaochen" userId="50b582a8adf77086" providerId="LiveId" clId="{1B4657C2-0E61-4547-8DF0-A286D33DD0EE}" dt="2023-08-09T20:35:44.420" v="386" actId="478"/>
          <ac:cxnSpMkLst>
            <pc:docMk/>
            <pc:sldMk cId="612239685" sldId="258"/>
            <ac:cxnSpMk id="10" creationId="{867130D4-4179-4B2E-B0CE-6CAF52AD70A8}"/>
          </ac:cxnSpMkLst>
        </pc:cxnChg>
        <pc:cxnChg chg="mod">
          <ac:chgData name="li xiaochen" userId="50b582a8adf77086" providerId="LiveId" clId="{1B4657C2-0E61-4547-8DF0-A286D33DD0EE}" dt="2023-08-09T20:35:44.420" v="386" actId="478"/>
          <ac:cxnSpMkLst>
            <pc:docMk/>
            <pc:sldMk cId="612239685" sldId="258"/>
            <ac:cxnSpMk id="11" creationId="{FB82C980-0F9B-4EF4-95DF-E96E3DD93A2F}"/>
          </ac:cxnSpMkLst>
        </pc:cxnChg>
        <pc:cxnChg chg="mod">
          <ac:chgData name="li xiaochen" userId="50b582a8adf77086" providerId="LiveId" clId="{1B4657C2-0E61-4547-8DF0-A286D33DD0EE}" dt="2023-08-09T20:35:44.420" v="386" actId="478"/>
          <ac:cxnSpMkLst>
            <pc:docMk/>
            <pc:sldMk cId="612239685" sldId="258"/>
            <ac:cxnSpMk id="12" creationId="{593F9B40-F180-49B1-A3AC-22B114ED4777}"/>
          </ac:cxnSpMkLst>
        </pc:cxnChg>
        <pc:cxnChg chg="mod">
          <ac:chgData name="li xiaochen" userId="50b582a8adf77086" providerId="LiveId" clId="{1B4657C2-0E61-4547-8DF0-A286D33DD0EE}" dt="2023-08-09T20:35:44.420" v="386" actId="478"/>
          <ac:cxnSpMkLst>
            <pc:docMk/>
            <pc:sldMk cId="612239685" sldId="258"/>
            <ac:cxnSpMk id="13" creationId="{BD9BECC8-FA3F-41DC-8AF7-81F99D413401}"/>
          </ac:cxnSpMkLst>
        </pc:cxnChg>
        <pc:cxnChg chg="mod">
          <ac:chgData name="li xiaochen" userId="50b582a8adf77086" providerId="LiveId" clId="{1B4657C2-0E61-4547-8DF0-A286D33DD0EE}" dt="2023-08-09T20:35:44.420" v="386" actId="478"/>
          <ac:cxnSpMkLst>
            <pc:docMk/>
            <pc:sldMk cId="612239685" sldId="258"/>
            <ac:cxnSpMk id="50" creationId="{C2F08F16-4767-44B0-8AB4-761EAA23768B}"/>
          </ac:cxnSpMkLst>
        </pc:cxnChg>
        <pc:cxnChg chg="mod">
          <ac:chgData name="li xiaochen" userId="50b582a8adf77086" providerId="LiveId" clId="{1B4657C2-0E61-4547-8DF0-A286D33DD0EE}" dt="2023-08-09T20:35:44.420" v="386" actId="478"/>
          <ac:cxnSpMkLst>
            <pc:docMk/>
            <pc:sldMk cId="612239685" sldId="258"/>
            <ac:cxnSpMk id="51" creationId="{142E552D-E753-4179-9A50-52FA0E5A2DE9}"/>
          </ac:cxnSpMkLst>
        </pc:cxnChg>
        <pc:cxnChg chg="mod">
          <ac:chgData name="li xiaochen" userId="50b582a8adf77086" providerId="LiveId" clId="{1B4657C2-0E61-4547-8DF0-A286D33DD0EE}" dt="2023-08-09T20:35:44.420" v="386" actId="478"/>
          <ac:cxnSpMkLst>
            <pc:docMk/>
            <pc:sldMk cId="612239685" sldId="258"/>
            <ac:cxnSpMk id="52" creationId="{E7E525D4-3CE3-415D-AA99-10025356E720}"/>
          </ac:cxnSpMkLst>
        </pc:cxnChg>
        <pc:cxnChg chg="mod">
          <ac:chgData name="li xiaochen" userId="50b582a8adf77086" providerId="LiveId" clId="{1B4657C2-0E61-4547-8DF0-A286D33DD0EE}" dt="2023-08-09T20:35:44.420" v="386" actId="478"/>
          <ac:cxnSpMkLst>
            <pc:docMk/>
            <pc:sldMk cId="612239685" sldId="258"/>
            <ac:cxnSpMk id="53" creationId="{32EC859B-9A61-4E9D-8242-400F9F850A97}"/>
          </ac:cxnSpMkLst>
        </pc:cxnChg>
      </pc:sldChg>
      <pc:sldChg chg="addSp delSp modSp new mod">
        <pc:chgData name="li xiaochen" userId="50b582a8adf77086" providerId="LiveId" clId="{1B4657C2-0E61-4547-8DF0-A286D33DD0EE}" dt="2023-08-10T14:52:16.786" v="1966" actId="255"/>
        <pc:sldMkLst>
          <pc:docMk/>
          <pc:sldMk cId="1891217935" sldId="259"/>
        </pc:sldMkLst>
        <pc:spChg chg="mod">
          <ac:chgData name="li xiaochen" userId="50b582a8adf77086" providerId="LiveId" clId="{1B4657C2-0E61-4547-8DF0-A286D33DD0EE}" dt="2023-08-10T14:52:16.786" v="1966" actId="255"/>
          <ac:spMkLst>
            <pc:docMk/>
            <pc:sldMk cId="1891217935" sldId="259"/>
            <ac:spMk id="2" creationId="{738EEE47-2638-80E7-BED5-D96DE705C17F}"/>
          </ac:spMkLst>
        </pc:spChg>
        <pc:spChg chg="mod">
          <ac:chgData name="li xiaochen" userId="50b582a8adf77086" providerId="LiveId" clId="{1B4657C2-0E61-4547-8DF0-A286D33DD0EE}" dt="2023-08-10T14:07:16.628" v="1315" actId="948"/>
          <ac:spMkLst>
            <pc:docMk/>
            <pc:sldMk cId="1891217935" sldId="259"/>
            <ac:spMk id="3" creationId="{5EDB364C-7606-CCE2-FCD9-97F533F02764}"/>
          </ac:spMkLst>
        </pc:spChg>
        <pc:spChg chg="add mod">
          <ac:chgData name="li xiaochen" userId="50b582a8adf77086" providerId="LiveId" clId="{1B4657C2-0E61-4547-8DF0-A286D33DD0EE}" dt="2023-08-10T14:07:23.160" v="1317" actId="1076"/>
          <ac:spMkLst>
            <pc:docMk/>
            <pc:sldMk cId="1891217935" sldId="259"/>
            <ac:spMk id="4" creationId="{A41AD87E-5C15-EF95-5DF7-5F09BB6F3541}"/>
          </ac:spMkLst>
        </pc:spChg>
        <pc:spChg chg="add del mod">
          <ac:chgData name="li xiaochen" userId="50b582a8adf77086" providerId="LiveId" clId="{1B4657C2-0E61-4547-8DF0-A286D33DD0EE}" dt="2023-08-10T14:04:58.376" v="1269" actId="478"/>
          <ac:spMkLst>
            <pc:docMk/>
            <pc:sldMk cId="1891217935" sldId="259"/>
            <ac:spMk id="5" creationId="{E3FEDBD7-BAFA-14D9-48E0-C02B4FDED9BC}"/>
          </ac:spMkLst>
        </pc:spChg>
        <pc:spChg chg="add del mod">
          <ac:chgData name="li xiaochen" userId="50b582a8adf77086" providerId="LiveId" clId="{1B4657C2-0E61-4547-8DF0-A286D33DD0EE}" dt="2023-08-10T14:04:12.191" v="1263" actId="478"/>
          <ac:spMkLst>
            <pc:docMk/>
            <pc:sldMk cId="1891217935" sldId="259"/>
            <ac:spMk id="6" creationId="{7F84A29D-CBE1-9B62-98F5-279EA00F29CF}"/>
          </ac:spMkLst>
        </pc:spChg>
        <pc:spChg chg="add mod">
          <ac:chgData name="li xiaochen" userId="50b582a8adf77086" providerId="LiveId" clId="{1B4657C2-0E61-4547-8DF0-A286D33DD0EE}" dt="2023-08-10T14:06:08.863" v="1289" actId="20577"/>
          <ac:spMkLst>
            <pc:docMk/>
            <pc:sldMk cId="1891217935" sldId="259"/>
            <ac:spMk id="7" creationId="{696A1EF9-0921-F01D-D708-17FAF6F17F24}"/>
          </ac:spMkLst>
        </pc:spChg>
        <pc:spChg chg="add mod">
          <ac:chgData name="li xiaochen" userId="50b582a8adf77086" providerId="LiveId" clId="{1B4657C2-0E61-4547-8DF0-A286D33DD0EE}" dt="2023-08-10T14:06:19.345" v="1311" actId="20577"/>
          <ac:spMkLst>
            <pc:docMk/>
            <pc:sldMk cId="1891217935" sldId="259"/>
            <ac:spMk id="8" creationId="{F55FAB45-5077-1D86-9C61-D901050FE0CE}"/>
          </ac:spMkLst>
        </pc:spChg>
        <pc:spChg chg="add mod">
          <ac:chgData name="li xiaochen" userId="50b582a8adf77086" providerId="LiveId" clId="{1B4657C2-0E61-4547-8DF0-A286D33DD0EE}" dt="2023-08-10T14:07:20.883" v="1316" actId="1076"/>
          <ac:spMkLst>
            <pc:docMk/>
            <pc:sldMk cId="1891217935" sldId="259"/>
            <ac:spMk id="9" creationId="{9EFAB872-9773-199D-C246-9CC9C9F46171}"/>
          </ac:spMkLst>
        </pc:spChg>
      </pc:sldChg>
      <pc:sldChg chg="addSp delSp modSp new mod">
        <pc:chgData name="li xiaochen" userId="50b582a8adf77086" providerId="LiveId" clId="{1B4657C2-0E61-4547-8DF0-A286D33DD0EE}" dt="2023-08-10T14:52:23.769" v="1967" actId="255"/>
        <pc:sldMkLst>
          <pc:docMk/>
          <pc:sldMk cId="3873655199" sldId="260"/>
        </pc:sldMkLst>
        <pc:spChg chg="mod">
          <ac:chgData name="li xiaochen" userId="50b582a8adf77086" providerId="LiveId" clId="{1B4657C2-0E61-4547-8DF0-A286D33DD0EE}" dt="2023-08-10T14:52:23.769" v="1967" actId="255"/>
          <ac:spMkLst>
            <pc:docMk/>
            <pc:sldMk cId="3873655199" sldId="260"/>
            <ac:spMk id="2" creationId="{2065A8CB-F361-B0CD-F6DE-D241B460DC8C}"/>
          </ac:spMkLst>
        </pc:spChg>
        <pc:spChg chg="del">
          <ac:chgData name="li xiaochen" userId="50b582a8adf77086" providerId="LiveId" clId="{1B4657C2-0E61-4547-8DF0-A286D33DD0EE}" dt="2023-08-10T14:11:22.328" v="1330" actId="478"/>
          <ac:spMkLst>
            <pc:docMk/>
            <pc:sldMk cId="3873655199" sldId="260"/>
            <ac:spMk id="3" creationId="{16CEB20B-41D8-C781-9F6F-2877F9B4E6AC}"/>
          </ac:spMkLst>
        </pc:spChg>
        <pc:spChg chg="add mod">
          <ac:chgData name="li xiaochen" userId="50b582a8adf77086" providerId="LiveId" clId="{1B4657C2-0E61-4547-8DF0-A286D33DD0EE}" dt="2023-08-10T14:12:55.365" v="1393" actId="1076"/>
          <ac:spMkLst>
            <pc:docMk/>
            <pc:sldMk cId="3873655199" sldId="260"/>
            <ac:spMk id="4" creationId="{5DC04FEE-BD53-1890-7BB5-B08FC9A5CAC2}"/>
          </ac:spMkLst>
        </pc:spChg>
        <pc:spChg chg="add mod">
          <ac:chgData name="li xiaochen" userId="50b582a8adf77086" providerId="LiveId" clId="{1B4657C2-0E61-4547-8DF0-A286D33DD0EE}" dt="2023-08-10T14:19:53.885" v="1531" actId="1582"/>
          <ac:spMkLst>
            <pc:docMk/>
            <pc:sldMk cId="3873655199" sldId="260"/>
            <ac:spMk id="9" creationId="{361D42B3-31C9-4086-AB41-B35BB7449D10}"/>
          </ac:spMkLst>
        </pc:spChg>
        <pc:spChg chg="add mod">
          <ac:chgData name="li xiaochen" userId="50b582a8adf77086" providerId="LiveId" clId="{1B4657C2-0E61-4547-8DF0-A286D33DD0EE}" dt="2023-08-10T14:23:50.527" v="1613" actId="14100"/>
          <ac:spMkLst>
            <pc:docMk/>
            <pc:sldMk cId="3873655199" sldId="260"/>
            <ac:spMk id="10" creationId="{95F3B828-44F9-4B71-BC08-52D9215FA8D3}"/>
          </ac:spMkLst>
        </pc:spChg>
        <pc:spChg chg="add mod">
          <ac:chgData name="li xiaochen" userId="50b582a8adf77086" providerId="LiveId" clId="{1B4657C2-0E61-4547-8DF0-A286D33DD0EE}" dt="2023-08-10T14:13:20.965" v="1394"/>
          <ac:spMkLst>
            <pc:docMk/>
            <pc:sldMk cId="3873655199" sldId="260"/>
            <ac:spMk id="18" creationId="{7EDC5E4C-6F92-42F5-8938-881323E69185}"/>
          </ac:spMkLst>
        </pc:spChg>
        <pc:spChg chg="add mod">
          <ac:chgData name="li xiaochen" userId="50b582a8adf77086" providerId="LiveId" clId="{1B4657C2-0E61-4547-8DF0-A286D33DD0EE}" dt="2023-08-10T14:13:20.965" v="1394"/>
          <ac:spMkLst>
            <pc:docMk/>
            <pc:sldMk cId="3873655199" sldId="260"/>
            <ac:spMk id="19" creationId="{6792776B-8029-414F-A741-3C763F0FFB60}"/>
          </ac:spMkLst>
        </pc:spChg>
        <pc:spChg chg="add mod">
          <ac:chgData name="li xiaochen" userId="50b582a8adf77086" providerId="LiveId" clId="{1B4657C2-0E61-4547-8DF0-A286D33DD0EE}" dt="2023-08-10T14:13:20.965" v="1394"/>
          <ac:spMkLst>
            <pc:docMk/>
            <pc:sldMk cId="3873655199" sldId="260"/>
            <ac:spMk id="20" creationId="{E4A927A0-BC4B-4BA0-ACA6-ED02AA947728}"/>
          </ac:spMkLst>
        </pc:spChg>
        <pc:spChg chg="add mod">
          <ac:chgData name="li xiaochen" userId="50b582a8adf77086" providerId="LiveId" clId="{1B4657C2-0E61-4547-8DF0-A286D33DD0EE}" dt="2023-08-10T14:13:20.965" v="1394"/>
          <ac:spMkLst>
            <pc:docMk/>
            <pc:sldMk cId="3873655199" sldId="260"/>
            <ac:spMk id="21" creationId="{0FD1E3F4-B4F4-4F63-ABD2-AB787608405B}"/>
          </ac:spMkLst>
        </pc:spChg>
        <pc:spChg chg="add mod">
          <ac:chgData name="li xiaochen" userId="50b582a8adf77086" providerId="LiveId" clId="{1B4657C2-0E61-4547-8DF0-A286D33DD0EE}" dt="2023-08-10T14:13:20.965" v="1394"/>
          <ac:spMkLst>
            <pc:docMk/>
            <pc:sldMk cId="3873655199" sldId="260"/>
            <ac:spMk id="22" creationId="{73EF5737-C3DC-4479-9C86-8DB156C4EC64}"/>
          </ac:spMkLst>
        </pc:spChg>
        <pc:spChg chg="add mod">
          <ac:chgData name="li xiaochen" userId="50b582a8adf77086" providerId="LiveId" clId="{1B4657C2-0E61-4547-8DF0-A286D33DD0EE}" dt="2023-08-10T14:13:20.965" v="1394"/>
          <ac:spMkLst>
            <pc:docMk/>
            <pc:sldMk cId="3873655199" sldId="260"/>
            <ac:spMk id="23" creationId="{2D760FF1-3789-432D-854F-7D194F7AEBEA}"/>
          </ac:spMkLst>
        </pc:spChg>
        <pc:spChg chg="add del mod">
          <ac:chgData name="li xiaochen" userId="50b582a8adf77086" providerId="LiveId" clId="{1B4657C2-0E61-4547-8DF0-A286D33DD0EE}" dt="2023-08-10T14:15:00.538" v="1433" actId="478"/>
          <ac:spMkLst>
            <pc:docMk/>
            <pc:sldMk cId="3873655199" sldId="260"/>
            <ac:spMk id="27" creationId="{BCCEB1EA-551D-430A-B192-C74F5C5EE7CA}"/>
          </ac:spMkLst>
        </pc:spChg>
        <pc:spChg chg="add mod">
          <ac:chgData name="li xiaochen" userId="50b582a8adf77086" providerId="LiveId" clId="{1B4657C2-0E61-4547-8DF0-A286D33DD0EE}" dt="2023-08-10T14:16:02.247" v="1443" actId="1076"/>
          <ac:spMkLst>
            <pc:docMk/>
            <pc:sldMk cId="3873655199" sldId="260"/>
            <ac:spMk id="28" creationId="{D82822BC-9A9E-4E60-953C-0A9869F642E4}"/>
          </ac:spMkLst>
        </pc:spChg>
        <pc:spChg chg="add mod">
          <ac:chgData name="li xiaochen" userId="50b582a8adf77086" providerId="LiveId" clId="{1B4657C2-0E61-4547-8DF0-A286D33DD0EE}" dt="2023-08-10T14:13:20.965" v="1394"/>
          <ac:spMkLst>
            <pc:docMk/>
            <pc:sldMk cId="3873655199" sldId="260"/>
            <ac:spMk id="35" creationId="{9DB3D32F-FB7A-412F-8828-A99FBE44A614}"/>
          </ac:spMkLst>
        </pc:spChg>
        <pc:spChg chg="add mod">
          <ac:chgData name="li xiaochen" userId="50b582a8adf77086" providerId="LiveId" clId="{1B4657C2-0E61-4547-8DF0-A286D33DD0EE}" dt="2023-08-10T14:13:20.965" v="1394"/>
          <ac:spMkLst>
            <pc:docMk/>
            <pc:sldMk cId="3873655199" sldId="260"/>
            <ac:spMk id="36" creationId="{56556BA3-07BB-47C1-9519-8766C29D7612}"/>
          </ac:spMkLst>
        </pc:spChg>
        <pc:spChg chg="add mod">
          <ac:chgData name="li xiaochen" userId="50b582a8adf77086" providerId="LiveId" clId="{1B4657C2-0E61-4547-8DF0-A286D33DD0EE}" dt="2023-08-10T14:13:20.965" v="1394"/>
          <ac:spMkLst>
            <pc:docMk/>
            <pc:sldMk cId="3873655199" sldId="260"/>
            <ac:spMk id="37" creationId="{18A3D68C-4BAF-4A65-B64C-93C52CAEAAA1}"/>
          </ac:spMkLst>
        </pc:spChg>
        <pc:spChg chg="add mod">
          <ac:chgData name="li xiaochen" userId="50b582a8adf77086" providerId="LiveId" clId="{1B4657C2-0E61-4547-8DF0-A286D33DD0EE}" dt="2023-08-10T14:13:20.965" v="1394"/>
          <ac:spMkLst>
            <pc:docMk/>
            <pc:sldMk cId="3873655199" sldId="260"/>
            <ac:spMk id="38" creationId="{6CF4271E-797F-42CD-99DB-E535A83235F8}"/>
          </ac:spMkLst>
        </pc:spChg>
        <pc:spChg chg="add mod">
          <ac:chgData name="li xiaochen" userId="50b582a8adf77086" providerId="LiveId" clId="{1B4657C2-0E61-4547-8DF0-A286D33DD0EE}" dt="2023-08-10T14:13:20.965" v="1394"/>
          <ac:spMkLst>
            <pc:docMk/>
            <pc:sldMk cId="3873655199" sldId="260"/>
            <ac:spMk id="39" creationId="{FB8A57B0-FE08-4701-85F4-86B49040C534}"/>
          </ac:spMkLst>
        </pc:spChg>
        <pc:spChg chg="add mod">
          <ac:chgData name="li xiaochen" userId="50b582a8adf77086" providerId="LiveId" clId="{1B4657C2-0E61-4547-8DF0-A286D33DD0EE}" dt="2023-08-10T14:22:24.819" v="1564" actId="1076"/>
          <ac:spMkLst>
            <pc:docMk/>
            <pc:sldMk cId="3873655199" sldId="260"/>
            <ac:spMk id="40" creationId="{7945C42A-F76F-481E-9E42-73EEDC071888}"/>
          </ac:spMkLst>
        </pc:spChg>
        <pc:spChg chg="add mod">
          <ac:chgData name="li xiaochen" userId="50b582a8adf77086" providerId="LiveId" clId="{1B4657C2-0E61-4547-8DF0-A286D33DD0EE}" dt="2023-08-10T14:13:20.965" v="1394"/>
          <ac:spMkLst>
            <pc:docMk/>
            <pc:sldMk cId="3873655199" sldId="260"/>
            <ac:spMk id="42" creationId="{5298811D-8FE0-41A6-A99F-5B0E293168EE}"/>
          </ac:spMkLst>
        </pc:spChg>
        <pc:spChg chg="add mod">
          <ac:chgData name="li xiaochen" userId="50b582a8adf77086" providerId="LiveId" clId="{1B4657C2-0E61-4547-8DF0-A286D33DD0EE}" dt="2023-08-10T14:13:20.965" v="1394"/>
          <ac:spMkLst>
            <pc:docMk/>
            <pc:sldMk cId="3873655199" sldId="260"/>
            <ac:spMk id="43" creationId="{C2D9AD0E-0555-4260-ADFC-A5A60A9F89C3}"/>
          </ac:spMkLst>
        </pc:spChg>
        <pc:spChg chg="add mod">
          <ac:chgData name="li xiaochen" userId="50b582a8adf77086" providerId="LiveId" clId="{1B4657C2-0E61-4547-8DF0-A286D33DD0EE}" dt="2023-08-10T14:13:20.965" v="1394"/>
          <ac:spMkLst>
            <pc:docMk/>
            <pc:sldMk cId="3873655199" sldId="260"/>
            <ac:spMk id="44" creationId="{BD795D6C-4380-485D-A50E-16F830EF3791}"/>
          </ac:spMkLst>
        </pc:spChg>
        <pc:spChg chg="add mod">
          <ac:chgData name="li xiaochen" userId="50b582a8adf77086" providerId="LiveId" clId="{1B4657C2-0E61-4547-8DF0-A286D33DD0EE}" dt="2023-08-10T14:13:20.965" v="1394"/>
          <ac:spMkLst>
            <pc:docMk/>
            <pc:sldMk cId="3873655199" sldId="260"/>
            <ac:spMk id="45" creationId="{1B4AA4C9-E7B9-4E40-8925-F72BFFBDAF2D}"/>
          </ac:spMkLst>
        </pc:spChg>
        <pc:spChg chg="add mod">
          <ac:chgData name="li xiaochen" userId="50b582a8adf77086" providerId="LiveId" clId="{1B4657C2-0E61-4547-8DF0-A286D33DD0EE}" dt="2023-08-10T14:13:20.965" v="1394"/>
          <ac:spMkLst>
            <pc:docMk/>
            <pc:sldMk cId="3873655199" sldId="260"/>
            <ac:spMk id="46" creationId="{3CA13D47-E913-4A58-B3C0-4433ECA18B17}"/>
          </ac:spMkLst>
        </pc:spChg>
        <pc:spChg chg="add mod">
          <ac:chgData name="li xiaochen" userId="50b582a8adf77086" providerId="LiveId" clId="{1B4657C2-0E61-4547-8DF0-A286D33DD0EE}" dt="2023-08-10T14:16:43.772" v="1466" actId="1035"/>
          <ac:spMkLst>
            <pc:docMk/>
            <pc:sldMk cId="3873655199" sldId="260"/>
            <ac:spMk id="57" creationId="{B2DA521A-B1CB-57A9-FD11-B29782CAC83C}"/>
          </ac:spMkLst>
        </pc:spChg>
        <pc:grpChg chg="add mod">
          <ac:chgData name="li xiaochen" userId="50b582a8adf77086" providerId="LiveId" clId="{1B4657C2-0E61-4547-8DF0-A286D33DD0EE}" dt="2023-08-10T14:16:43.772" v="1466" actId="1035"/>
          <ac:grpSpMkLst>
            <pc:docMk/>
            <pc:sldMk cId="3873655199" sldId="260"/>
            <ac:grpSpMk id="6" creationId="{9E32BAF7-BB1D-4FD1-B88C-F1D5ED116DDE}"/>
          </ac:grpSpMkLst>
        </pc:grpChg>
        <pc:grpChg chg="add mod">
          <ac:chgData name="li xiaochen" userId="50b582a8adf77086" providerId="LiveId" clId="{1B4657C2-0E61-4547-8DF0-A286D33DD0EE}" dt="2023-08-10T14:21:37.776" v="1559" actId="14100"/>
          <ac:grpSpMkLst>
            <pc:docMk/>
            <pc:sldMk cId="3873655199" sldId="260"/>
            <ac:grpSpMk id="7" creationId="{ECC0F6D5-C759-4EDD-AD79-D176BEA8AD04}"/>
          </ac:grpSpMkLst>
        </pc:grpChg>
        <pc:grpChg chg="add mod">
          <ac:chgData name="li xiaochen" userId="50b582a8adf77086" providerId="LiveId" clId="{1B4657C2-0E61-4547-8DF0-A286D33DD0EE}" dt="2023-08-10T14:21:17.659" v="1548" actId="1076"/>
          <ac:grpSpMkLst>
            <pc:docMk/>
            <pc:sldMk cId="3873655199" sldId="260"/>
            <ac:grpSpMk id="8" creationId="{2DF3396A-F583-4B4A-8767-F9285E252ACB}"/>
          </ac:grpSpMkLst>
        </pc:grpChg>
        <pc:grpChg chg="add mod">
          <ac:chgData name="li xiaochen" userId="50b582a8adf77086" providerId="LiveId" clId="{1B4657C2-0E61-4547-8DF0-A286D33DD0EE}" dt="2023-08-10T14:13:20.965" v="1394"/>
          <ac:grpSpMkLst>
            <pc:docMk/>
            <pc:sldMk cId="3873655199" sldId="260"/>
            <ac:grpSpMk id="12" creationId="{2A51F4BB-247E-44A4-9528-995DDBA62DE4}"/>
          </ac:grpSpMkLst>
        </pc:grpChg>
        <pc:grpChg chg="add mod">
          <ac:chgData name="li xiaochen" userId="50b582a8adf77086" providerId="LiveId" clId="{1B4657C2-0E61-4547-8DF0-A286D33DD0EE}" dt="2023-08-10T14:13:20.965" v="1394"/>
          <ac:grpSpMkLst>
            <pc:docMk/>
            <pc:sldMk cId="3873655199" sldId="260"/>
            <ac:grpSpMk id="17" creationId="{C8022EEA-8B3D-4C9C-8724-84097B5CAAFE}"/>
          </ac:grpSpMkLst>
        </pc:grpChg>
        <pc:grpChg chg="add mod">
          <ac:chgData name="li xiaochen" userId="50b582a8adf77086" providerId="LiveId" clId="{1B4657C2-0E61-4547-8DF0-A286D33DD0EE}" dt="2023-08-10T14:13:20.965" v="1394"/>
          <ac:grpSpMkLst>
            <pc:docMk/>
            <pc:sldMk cId="3873655199" sldId="260"/>
            <ac:grpSpMk id="24" creationId="{B58A6F8C-2B6F-42D0-857D-10314F30993A}"/>
          </ac:grpSpMkLst>
        </pc:grpChg>
        <pc:grpChg chg="add mod">
          <ac:chgData name="li xiaochen" userId="50b582a8adf77086" providerId="LiveId" clId="{1B4657C2-0E61-4547-8DF0-A286D33DD0EE}" dt="2023-08-10T14:13:20.965" v="1394"/>
          <ac:grpSpMkLst>
            <pc:docMk/>
            <pc:sldMk cId="3873655199" sldId="260"/>
            <ac:grpSpMk id="25" creationId="{1D24C3D6-EC3D-4287-AFDE-4638766ED1B5}"/>
          </ac:grpSpMkLst>
        </pc:grpChg>
        <pc:grpChg chg="add mod">
          <ac:chgData name="li xiaochen" userId="50b582a8adf77086" providerId="LiveId" clId="{1B4657C2-0E61-4547-8DF0-A286D33DD0EE}" dt="2023-08-10T14:13:20.965" v="1394"/>
          <ac:grpSpMkLst>
            <pc:docMk/>
            <pc:sldMk cId="3873655199" sldId="260"/>
            <ac:grpSpMk id="29" creationId="{721A4B95-24DE-4D56-B921-2944363922F9}"/>
          </ac:grpSpMkLst>
        </pc:grpChg>
        <pc:grpChg chg="add mod">
          <ac:chgData name="li xiaochen" userId="50b582a8adf77086" providerId="LiveId" clId="{1B4657C2-0E61-4547-8DF0-A286D33DD0EE}" dt="2023-08-10T14:13:20.965" v="1394"/>
          <ac:grpSpMkLst>
            <pc:docMk/>
            <pc:sldMk cId="3873655199" sldId="260"/>
            <ac:grpSpMk id="41" creationId="{C1C2209A-CA90-45DE-876C-1ECFBAFA13D1}"/>
          </ac:grpSpMkLst>
        </pc:grpChg>
        <pc:picChg chg="add mod">
          <ac:chgData name="li xiaochen" userId="50b582a8adf77086" providerId="LiveId" clId="{1B4657C2-0E61-4547-8DF0-A286D33DD0EE}" dt="2023-08-10T14:16:43.772" v="1466" actId="1035"/>
          <ac:picMkLst>
            <pc:docMk/>
            <pc:sldMk cId="3873655199" sldId="260"/>
            <ac:picMk id="5" creationId="{0FA29023-CFB0-15F1-F9E0-BC228E9B82DA}"/>
          </ac:picMkLst>
        </pc:picChg>
        <pc:picChg chg="add mod">
          <ac:chgData name="li xiaochen" userId="50b582a8adf77086" providerId="LiveId" clId="{1B4657C2-0E61-4547-8DF0-A286D33DD0EE}" dt="2023-08-10T14:13:20.965" v="1394"/>
          <ac:picMkLst>
            <pc:docMk/>
            <pc:sldMk cId="3873655199" sldId="260"/>
            <ac:picMk id="11" creationId="{1CEAFF1C-8122-485E-8AA5-694A22AA2B26}"/>
          </ac:picMkLst>
        </pc:picChg>
        <pc:picChg chg="add mod">
          <ac:chgData name="li xiaochen" userId="50b582a8adf77086" providerId="LiveId" clId="{1B4657C2-0E61-4547-8DF0-A286D33DD0EE}" dt="2023-08-10T14:16:29.926" v="1451" actId="1076"/>
          <ac:picMkLst>
            <pc:docMk/>
            <pc:sldMk cId="3873655199" sldId="260"/>
            <ac:picMk id="26" creationId="{7E657FBD-50BD-4B9D-A4B0-DD9E78D80D46}"/>
          </ac:picMkLst>
        </pc:picChg>
        <pc:picChg chg="add mod">
          <ac:chgData name="li xiaochen" userId="50b582a8adf77086" providerId="LiveId" clId="{1B4657C2-0E61-4547-8DF0-A286D33DD0EE}" dt="2023-08-10T14:13:20.965" v="1394"/>
          <ac:picMkLst>
            <pc:docMk/>
            <pc:sldMk cId="3873655199" sldId="260"/>
            <ac:picMk id="30" creationId="{CB7D039F-1558-4027-ACCE-C1063ABAAFE4}"/>
          </ac:picMkLst>
        </pc:picChg>
        <pc:picChg chg="add mod">
          <ac:chgData name="li xiaochen" userId="50b582a8adf77086" providerId="LiveId" clId="{1B4657C2-0E61-4547-8DF0-A286D33DD0EE}" dt="2023-08-10T14:13:20.965" v="1394"/>
          <ac:picMkLst>
            <pc:docMk/>
            <pc:sldMk cId="3873655199" sldId="260"/>
            <ac:picMk id="31" creationId="{FF17F155-EFC6-442D-883A-8BBC4E524CC3}"/>
          </ac:picMkLst>
        </pc:picChg>
        <pc:picChg chg="add mod">
          <ac:chgData name="li xiaochen" userId="50b582a8adf77086" providerId="LiveId" clId="{1B4657C2-0E61-4547-8DF0-A286D33DD0EE}" dt="2023-08-10T14:13:20.965" v="1394"/>
          <ac:picMkLst>
            <pc:docMk/>
            <pc:sldMk cId="3873655199" sldId="260"/>
            <ac:picMk id="32" creationId="{997194F5-5227-4C05-8BE2-069B439E3C5C}"/>
          </ac:picMkLst>
        </pc:picChg>
        <pc:picChg chg="add mod">
          <ac:chgData name="li xiaochen" userId="50b582a8adf77086" providerId="LiveId" clId="{1B4657C2-0E61-4547-8DF0-A286D33DD0EE}" dt="2023-08-10T14:13:20.965" v="1394"/>
          <ac:picMkLst>
            <pc:docMk/>
            <pc:sldMk cId="3873655199" sldId="260"/>
            <ac:picMk id="33" creationId="{83FC8E53-85DB-4126-A973-6A187D4FB5B3}"/>
          </ac:picMkLst>
        </pc:picChg>
        <pc:picChg chg="add mod">
          <ac:chgData name="li xiaochen" userId="50b582a8adf77086" providerId="LiveId" clId="{1B4657C2-0E61-4547-8DF0-A286D33DD0EE}" dt="2023-08-10T14:13:20.965" v="1394"/>
          <ac:picMkLst>
            <pc:docMk/>
            <pc:sldMk cId="3873655199" sldId="260"/>
            <ac:picMk id="34" creationId="{82601E7E-7CA2-4BF9-8A9E-910BE996B26A}"/>
          </ac:picMkLst>
        </pc:picChg>
        <pc:picChg chg="add mod">
          <ac:chgData name="li xiaochen" userId="50b582a8adf77086" providerId="LiveId" clId="{1B4657C2-0E61-4547-8DF0-A286D33DD0EE}" dt="2023-08-10T14:13:20.965" v="1394"/>
          <ac:picMkLst>
            <pc:docMk/>
            <pc:sldMk cId="3873655199" sldId="260"/>
            <ac:picMk id="47" creationId="{C347D802-A0A7-4765-9D15-F81C1C6A9BA7}"/>
          </ac:picMkLst>
        </pc:picChg>
        <pc:picChg chg="add mod">
          <ac:chgData name="li xiaochen" userId="50b582a8adf77086" providerId="LiveId" clId="{1B4657C2-0E61-4547-8DF0-A286D33DD0EE}" dt="2023-08-10T14:13:20.965" v="1394"/>
          <ac:picMkLst>
            <pc:docMk/>
            <pc:sldMk cId="3873655199" sldId="260"/>
            <ac:picMk id="48" creationId="{3A24BE70-32B4-47ED-862A-6C6B77928CEE}"/>
          </ac:picMkLst>
        </pc:picChg>
        <pc:picChg chg="add mod">
          <ac:chgData name="li xiaochen" userId="50b582a8adf77086" providerId="LiveId" clId="{1B4657C2-0E61-4547-8DF0-A286D33DD0EE}" dt="2023-08-10T14:13:20.965" v="1394"/>
          <ac:picMkLst>
            <pc:docMk/>
            <pc:sldMk cId="3873655199" sldId="260"/>
            <ac:picMk id="49" creationId="{04658FB3-4EDF-4055-9158-BEA745ED214E}"/>
          </ac:picMkLst>
        </pc:picChg>
        <pc:picChg chg="add mod">
          <ac:chgData name="li xiaochen" userId="50b582a8adf77086" providerId="LiveId" clId="{1B4657C2-0E61-4547-8DF0-A286D33DD0EE}" dt="2023-08-10T14:13:20.965" v="1394"/>
          <ac:picMkLst>
            <pc:docMk/>
            <pc:sldMk cId="3873655199" sldId="260"/>
            <ac:picMk id="50" creationId="{37F0CECF-A7EF-4D98-98B4-F7DECFBBC516}"/>
          </ac:picMkLst>
        </pc:picChg>
        <pc:picChg chg="add mod">
          <ac:chgData name="li xiaochen" userId="50b582a8adf77086" providerId="LiveId" clId="{1B4657C2-0E61-4547-8DF0-A286D33DD0EE}" dt="2023-08-10T14:13:20.965" v="1394"/>
          <ac:picMkLst>
            <pc:docMk/>
            <pc:sldMk cId="3873655199" sldId="260"/>
            <ac:picMk id="51" creationId="{DDA010EC-76F1-4404-BAAB-5FD307D03905}"/>
          </ac:picMkLst>
        </pc:picChg>
        <pc:cxnChg chg="add mod">
          <ac:chgData name="li xiaochen" userId="50b582a8adf77086" providerId="LiveId" clId="{1B4657C2-0E61-4547-8DF0-A286D33DD0EE}" dt="2023-08-10T14:13:20.965" v="1394"/>
          <ac:cxnSpMkLst>
            <pc:docMk/>
            <pc:sldMk cId="3873655199" sldId="260"/>
            <ac:cxnSpMk id="13" creationId="{9D9CD03A-F8D4-458F-8F8B-3C1CC65BC387}"/>
          </ac:cxnSpMkLst>
        </pc:cxnChg>
        <pc:cxnChg chg="add mod">
          <ac:chgData name="li xiaochen" userId="50b582a8adf77086" providerId="LiveId" clId="{1B4657C2-0E61-4547-8DF0-A286D33DD0EE}" dt="2023-08-10T14:13:20.965" v="1394"/>
          <ac:cxnSpMkLst>
            <pc:docMk/>
            <pc:sldMk cId="3873655199" sldId="260"/>
            <ac:cxnSpMk id="14" creationId="{AB13722F-31F9-43D3-99D4-813405484D36}"/>
          </ac:cxnSpMkLst>
        </pc:cxnChg>
        <pc:cxnChg chg="add mod">
          <ac:chgData name="li xiaochen" userId="50b582a8adf77086" providerId="LiveId" clId="{1B4657C2-0E61-4547-8DF0-A286D33DD0EE}" dt="2023-08-10T14:13:20.965" v="1394"/>
          <ac:cxnSpMkLst>
            <pc:docMk/>
            <pc:sldMk cId="3873655199" sldId="260"/>
            <ac:cxnSpMk id="15" creationId="{4B450809-96F9-4F31-9391-E2FDE16C3339}"/>
          </ac:cxnSpMkLst>
        </pc:cxnChg>
        <pc:cxnChg chg="add mod">
          <ac:chgData name="li xiaochen" userId="50b582a8adf77086" providerId="LiveId" clId="{1B4657C2-0E61-4547-8DF0-A286D33DD0EE}" dt="2023-08-10T14:13:20.965" v="1394"/>
          <ac:cxnSpMkLst>
            <pc:docMk/>
            <pc:sldMk cId="3873655199" sldId="260"/>
            <ac:cxnSpMk id="16" creationId="{90EB1F78-0660-4F1A-B3B5-FA61A8923169}"/>
          </ac:cxnSpMkLst>
        </pc:cxnChg>
        <pc:cxnChg chg="add mod">
          <ac:chgData name="li xiaochen" userId="50b582a8adf77086" providerId="LiveId" clId="{1B4657C2-0E61-4547-8DF0-A286D33DD0EE}" dt="2023-08-10T14:13:20.965" v="1394"/>
          <ac:cxnSpMkLst>
            <pc:docMk/>
            <pc:sldMk cId="3873655199" sldId="260"/>
            <ac:cxnSpMk id="52" creationId="{C7A21587-0CE4-4F44-88A0-DCB6730D4F2A}"/>
          </ac:cxnSpMkLst>
        </pc:cxnChg>
        <pc:cxnChg chg="add mod">
          <ac:chgData name="li xiaochen" userId="50b582a8adf77086" providerId="LiveId" clId="{1B4657C2-0E61-4547-8DF0-A286D33DD0EE}" dt="2023-08-10T14:13:20.965" v="1394"/>
          <ac:cxnSpMkLst>
            <pc:docMk/>
            <pc:sldMk cId="3873655199" sldId="260"/>
            <ac:cxnSpMk id="53" creationId="{689EAA80-A7F5-4DCF-9F05-C7E7204E27CD}"/>
          </ac:cxnSpMkLst>
        </pc:cxnChg>
        <pc:cxnChg chg="add mod">
          <ac:chgData name="li xiaochen" userId="50b582a8adf77086" providerId="LiveId" clId="{1B4657C2-0E61-4547-8DF0-A286D33DD0EE}" dt="2023-08-10T14:13:20.965" v="1394"/>
          <ac:cxnSpMkLst>
            <pc:docMk/>
            <pc:sldMk cId="3873655199" sldId="260"/>
            <ac:cxnSpMk id="54" creationId="{8CC3DC2C-6A55-4BCA-8040-7D27676B2987}"/>
          </ac:cxnSpMkLst>
        </pc:cxnChg>
        <pc:cxnChg chg="add mod">
          <ac:chgData name="li xiaochen" userId="50b582a8adf77086" providerId="LiveId" clId="{1B4657C2-0E61-4547-8DF0-A286D33DD0EE}" dt="2023-08-10T14:13:20.965" v="1394"/>
          <ac:cxnSpMkLst>
            <pc:docMk/>
            <pc:sldMk cId="3873655199" sldId="260"/>
            <ac:cxnSpMk id="55" creationId="{533A9448-09EF-4563-B090-5FA4D9C73C76}"/>
          </ac:cxnSpMkLst>
        </pc:cxnChg>
        <pc:cxnChg chg="add mod">
          <ac:chgData name="li xiaochen" userId="50b582a8adf77086" providerId="LiveId" clId="{1B4657C2-0E61-4547-8DF0-A286D33DD0EE}" dt="2023-08-10T14:13:20.965" v="1394"/>
          <ac:cxnSpMkLst>
            <pc:docMk/>
            <pc:sldMk cId="3873655199" sldId="260"/>
            <ac:cxnSpMk id="56" creationId="{BFB7B9FC-13D3-4D20-9C75-E76EB2082751}"/>
          </ac:cxnSpMkLst>
        </pc:cxnChg>
        <pc:cxnChg chg="add mod">
          <ac:chgData name="li xiaochen" userId="50b582a8adf77086" providerId="LiveId" clId="{1B4657C2-0E61-4547-8DF0-A286D33DD0EE}" dt="2023-08-10T14:21:55.459" v="1561" actId="1037"/>
          <ac:cxnSpMkLst>
            <pc:docMk/>
            <pc:sldMk cId="3873655199" sldId="260"/>
            <ac:cxnSpMk id="59" creationId="{3DE241B0-64EC-7E2F-3E8B-15E663162637}"/>
          </ac:cxnSpMkLst>
        </pc:cxnChg>
      </pc:sldChg>
      <pc:sldChg chg="addSp delSp modSp new mod">
        <pc:chgData name="li xiaochen" userId="50b582a8adf77086" providerId="LiveId" clId="{1B4657C2-0E61-4547-8DF0-A286D33DD0EE}" dt="2023-08-10T14:52:31.786" v="1968" actId="255"/>
        <pc:sldMkLst>
          <pc:docMk/>
          <pc:sldMk cId="2540045081" sldId="261"/>
        </pc:sldMkLst>
        <pc:spChg chg="mod">
          <ac:chgData name="li xiaochen" userId="50b582a8adf77086" providerId="LiveId" clId="{1B4657C2-0E61-4547-8DF0-A286D33DD0EE}" dt="2023-08-10T14:52:31.786" v="1968" actId="255"/>
          <ac:spMkLst>
            <pc:docMk/>
            <pc:sldMk cId="2540045081" sldId="261"/>
            <ac:spMk id="2" creationId="{D23E6EEE-A743-C4C2-2CCC-8A72FE425AEE}"/>
          </ac:spMkLst>
        </pc:spChg>
        <pc:spChg chg="del">
          <ac:chgData name="li xiaochen" userId="50b582a8adf77086" providerId="LiveId" clId="{1B4657C2-0E61-4547-8DF0-A286D33DD0EE}" dt="2023-08-10T14:26:25.954" v="1639" actId="478"/>
          <ac:spMkLst>
            <pc:docMk/>
            <pc:sldMk cId="2540045081" sldId="261"/>
            <ac:spMk id="3" creationId="{33F74000-CB7A-9E9B-1D21-2F793303A0DA}"/>
          </ac:spMkLst>
        </pc:spChg>
        <pc:spChg chg="add mod">
          <ac:chgData name="li xiaochen" userId="50b582a8adf77086" providerId="LiveId" clId="{1B4657C2-0E61-4547-8DF0-A286D33DD0EE}" dt="2023-08-10T14:46:58.977" v="1929" actId="14100"/>
          <ac:spMkLst>
            <pc:docMk/>
            <pc:sldMk cId="2540045081" sldId="261"/>
            <ac:spMk id="5" creationId="{6AA2152A-30CC-61CF-FEF9-4E1DE9D70CBE}"/>
          </ac:spMkLst>
        </pc:spChg>
        <pc:spChg chg="add mod">
          <ac:chgData name="li xiaochen" userId="50b582a8adf77086" providerId="LiveId" clId="{1B4657C2-0E61-4547-8DF0-A286D33DD0EE}" dt="2023-08-10T14:47:10.224" v="1931" actId="1076"/>
          <ac:spMkLst>
            <pc:docMk/>
            <pc:sldMk cId="2540045081" sldId="261"/>
            <ac:spMk id="6" creationId="{74194523-8E51-89C5-8D62-75FA1A3D9B62}"/>
          </ac:spMkLst>
        </pc:spChg>
        <pc:picChg chg="add mod">
          <ac:chgData name="li xiaochen" userId="50b582a8adf77086" providerId="LiveId" clId="{1B4657C2-0E61-4547-8DF0-A286D33DD0EE}" dt="2023-08-10T14:39:57.735" v="1826" actId="1076"/>
          <ac:picMkLst>
            <pc:docMk/>
            <pc:sldMk cId="2540045081" sldId="261"/>
            <ac:picMk id="4" creationId="{FDDEE440-0F53-4C2D-AC06-38CCF4C7C762}"/>
          </ac:picMkLst>
        </pc:picChg>
      </pc:sldChg>
      <pc:sldChg chg="addSp delSp modSp new mod">
        <pc:chgData name="li xiaochen" userId="50b582a8adf77086" providerId="LiveId" clId="{1B4657C2-0E61-4547-8DF0-A286D33DD0EE}" dt="2023-08-10T16:47:29.447" v="2854" actId="1076"/>
        <pc:sldMkLst>
          <pc:docMk/>
          <pc:sldMk cId="3869987516" sldId="262"/>
        </pc:sldMkLst>
        <pc:spChg chg="mod">
          <ac:chgData name="li xiaochen" userId="50b582a8adf77086" providerId="LiveId" clId="{1B4657C2-0E61-4547-8DF0-A286D33DD0EE}" dt="2023-08-10T14:52:38.648" v="1969" actId="255"/>
          <ac:spMkLst>
            <pc:docMk/>
            <pc:sldMk cId="3869987516" sldId="262"/>
            <ac:spMk id="2" creationId="{BD816264-B5D3-B13C-FFE5-F726757FA3B3}"/>
          </ac:spMkLst>
        </pc:spChg>
        <pc:spChg chg="del">
          <ac:chgData name="li xiaochen" userId="50b582a8adf77086" providerId="LiveId" clId="{1B4657C2-0E61-4547-8DF0-A286D33DD0EE}" dt="2023-08-10T14:52:58.036" v="1970" actId="478"/>
          <ac:spMkLst>
            <pc:docMk/>
            <pc:sldMk cId="3869987516" sldId="262"/>
            <ac:spMk id="3" creationId="{7E91D4A0-C1C1-9E56-5BBE-E32AA5C973C2}"/>
          </ac:spMkLst>
        </pc:spChg>
        <pc:spChg chg="add mod">
          <ac:chgData name="li xiaochen" userId="50b582a8adf77086" providerId="LiveId" clId="{1B4657C2-0E61-4547-8DF0-A286D33DD0EE}" dt="2023-08-10T14:53:34.663" v="1994" actId="1076"/>
          <ac:spMkLst>
            <pc:docMk/>
            <pc:sldMk cId="3869987516" sldId="262"/>
            <ac:spMk id="4" creationId="{9C7F73D6-8776-03E1-A2EA-751EE8CEF04C}"/>
          </ac:spMkLst>
        </pc:spChg>
        <pc:spChg chg="add mod">
          <ac:chgData name="li xiaochen" userId="50b582a8adf77086" providerId="LiveId" clId="{1B4657C2-0E61-4547-8DF0-A286D33DD0EE}" dt="2023-08-10T16:47:26.513" v="2853" actId="1076"/>
          <ac:spMkLst>
            <pc:docMk/>
            <pc:sldMk cId="3869987516" sldId="262"/>
            <ac:spMk id="6" creationId="{933D9FDA-BC7B-4466-1729-FD6D55C4F35E}"/>
          </ac:spMkLst>
        </pc:spChg>
        <pc:spChg chg="add mod">
          <ac:chgData name="li xiaochen" userId="50b582a8adf77086" providerId="LiveId" clId="{1B4657C2-0E61-4547-8DF0-A286D33DD0EE}" dt="2023-08-10T16:47:29.447" v="2854" actId="1076"/>
          <ac:spMkLst>
            <pc:docMk/>
            <pc:sldMk cId="3869987516" sldId="262"/>
            <ac:spMk id="8" creationId="{83E2B88C-E0D0-A427-0A43-8EABD5B25F2E}"/>
          </ac:spMkLst>
        </pc:spChg>
        <pc:spChg chg="add mod">
          <ac:chgData name="li xiaochen" userId="50b582a8adf77086" providerId="LiveId" clId="{1B4657C2-0E61-4547-8DF0-A286D33DD0EE}" dt="2023-08-10T15:15:48.034" v="2079" actId="164"/>
          <ac:spMkLst>
            <pc:docMk/>
            <pc:sldMk cId="3869987516" sldId="262"/>
            <ac:spMk id="11" creationId="{0CEB77C6-F0B2-4798-02F3-12D8B9CC55DD}"/>
          </ac:spMkLst>
        </pc:spChg>
        <pc:spChg chg="add mod">
          <ac:chgData name="li xiaochen" userId="50b582a8adf77086" providerId="LiveId" clId="{1B4657C2-0E61-4547-8DF0-A286D33DD0EE}" dt="2023-08-10T15:15:48.034" v="2079" actId="164"/>
          <ac:spMkLst>
            <pc:docMk/>
            <pc:sldMk cId="3869987516" sldId="262"/>
            <ac:spMk id="12" creationId="{E5CC48BC-428B-5E3D-1BE2-34AC30E0538E}"/>
          </ac:spMkLst>
        </pc:spChg>
        <pc:spChg chg="add mod">
          <ac:chgData name="li xiaochen" userId="50b582a8adf77086" providerId="LiveId" clId="{1B4657C2-0E61-4547-8DF0-A286D33DD0EE}" dt="2023-08-10T15:15:48.034" v="2079" actId="164"/>
          <ac:spMkLst>
            <pc:docMk/>
            <pc:sldMk cId="3869987516" sldId="262"/>
            <ac:spMk id="13" creationId="{F7E40A5B-3190-0727-AD0A-9340CFF0F64D}"/>
          </ac:spMkLst>
        </pc:spChg>
        <pc:spChg chg="add del mod">
          <ac:chgData name="li xiaochen" userId="50b582a8adf77086" providerId="LiveId" clId="{1B4657C2-0E61-4547-8DF0-A286D33DD0EE}" dt="2023-08-10T15:29:40.054" v="2248" actId="478"/>
          <ac:spMkLst>
            <pc:docMk/>
            <pc:sldMk cId="3869987516" sldId="262"/>
            <ac:spMk id="17" creationId="{DF6B98F3-A365-536C-BC09-2910480C0882}"/>
          </ac:spMkLst>
        </pc:spChg>
        <pc:spChg chg="add mod">
          <ac:chgData name="li xiaochen" userId="50b582a8adf77086" providerId="LiveId" clId="{1B4657C2-0E61-4547-8DF0-A286D33DD0EE}" dt="2023-08-10T15:29:45.298" v="2249" actId="1076"/>
          <ac:spMkLst>
            <pc:docMk/>
            <pc:sldMk cId="3869987516" sldId="262"/>
            <ac:spMk id="21" creationId="{C64E3351-B9DF-CD37-52B8-A5B499FAE48F}"/>
          </ac:spMkLst>
        </pc:spChg>
        <pc:spChg chg="add mod">
          <ac:chgData name="li xiaochen" userId="50b582a8adf77086" providerId="LiveId" clId="{1B4657C2-0E61-4547-8DF0-A286D33DD0EE}" dt="2023-08-10T15:29:50.549" v="2250" actId="1076"/>
          <ac:spMkLst>
            <pc:docMk/>
            <pc:sldMk cId="3869987516" sldId="262"/>
            <ac:spMk id="22" creationId="{7FE32C9B-6BB2-1348-01FA-74BC040CA612}"/>
          </ac:spMkLst>
        </pc:spChg>
        <pc:spChg chg="add mod">
          <ac:chgData name="li xiaochen" userId="50b582a8adf77086" providerId="LiveId" clId="{1B4657C2-0E61-4547-8DF0-A286D33DD0EE}" dt="2023-08-10T15:30:39.867" v="2266" actId="207"/>
          <ac:spMkLst>
            <pc:docMk/>
            <pc:sldMk cId="3869987516" sldId="262"/>
            <ac:spMk id="23" creationId="{4373E571-ED3B-DA5D-38FA-4F945F049AA4}"/>
          </ac:spMkLst>
        </pc:spChg>
        <pc:grpChg chg="add mod">
          <ac:chgData name="li xiaochen" userId="50b582a8adf77086" providerId="LiveId" clId="{1B4657C2-0E61-4547-8DF0-A286D33DD0EE}" dt="2023-08-10T15:15:57.717" v="2082" actId="1076"/>
          <ac:grpSpMkLst>
            <pc:docMk/>
            <pc:sldMk cId="3869987516" sldId="262"/>
            <ac:grpSpMk id="16" creationId="{4D020B15-D8BD-755B-723A-131CD97E3E31}"/>
          </ac:grpSpMkLst>
        </pc:grpChg>
        <pc:picChg chg="add mod">
          <ac:chgData name="li xiaochen" userId="50b582a8adf77086" providerId="LiveId" clId="{1B4657C2-0E61-4547-8DF0-A286D33DD0EE}" dt="2023-08-10T14:54:08.810" v="1996" actId="1076"/>
          <ac:picMkLst>
            <pc:docMk/>
            <pc:sldMk cId="3869987516" sldId="262"/>
            <ac:picMk id="5" creationId="{241BFFD9-1E88-41E4-B8BD-8B97E9956FD5}"/>
          </ac:picMkLst>
        </pc:picChg>
        <pc:picChg chg="add mod">
          <ac:chgData name="li xiaochen" userId="50b582a8adf77086" providerId="LiveId" clId="{1B4657C2-0E61-4547-8DF0-A286D33DD0EE}" dt="2023-08-10T14:57:08.408" v="2003" actId="1076"/>
          <ac:picMkLst>
            <pc:docMk/>
            <pc:sldMk cId="3869987516" sldId="262"/>
            <ac:picMk id="7" creationId="{2F5E228F-F1DF-4691-9E93-4963D2EE69D8}"/>
          </ac:picMkLst>
        </pc:picChg>
        <pc:picChg chg="add mod">
          <ac:chgData name="li xiaochen" userId="50b582a8adf77086" providerId="LiveId" clId="{1B4657C2-0E61-4547-8DF0-A286D33DD0EE}" dt="2023-08-10T15:15:48.034" v="2079" actId="164"/>
          <ac:picMkLst>
            <pc:docMk/>
            <pc:sldMk cId="3869987516" sldId="262"/>
            <ac:picMk id="10" creationId="{76CD1D1E-2FC0-4853-47EF-79E1D2DEB477}"/>
          </ac:picMkLst>
        </pc:picChg>
        <pc:picChg chg="add mod modCrop">
          <ac:chgData name="li xiaochen" userId="50b582a8adf77086" providerId="LiveId" clId="{1B4657C2-0E61-4547-8DF0-A286D33DD0EE}" dt="2023-08-10T15:30:06.274" v="2257" actId="1076"/>
          <ac:picMkLst>
            <pc:docMk/>
            <pc:sldMk cId="3869987516" sldId="262"/>
            <ac:picMk id="19" creationId="{37013FA5-9A26-6022-04DC-B492CFFD3883}"/>
          </ac:picMkLst>
        </pc:picChg>
        <pc:picChg chg="add mod modCrop">
          <ac:chgData name="li xiaochen" userId="50b582a8adf77086" providerId="LiveId" clId="{1B4657C2-0E61-4547-8DF0-A286D33DD0EE}" dt="2023-08-10T15:29:57.418" v="2254" actId="14100"/>
          <ac:picMkLst>
            <pc:docMk/>
            <pc:sldMk cId="3869987516" sldId="262"/>
            <ac:picMk id="20" creationId="{B7B23841-4BC0-C119-C63D-E1F1D9FA1958}"/>
          </ac:picMkLst>
        </pc:picChg>
        <pc:cxnChg chg="add mod">
          <ac:chgData name="li xiaochen" userId="50b582a8adf77086" providerId="LiveId" clId="{1B4657C2-0E61-4547-8DF0-A286D33DD0EE}" dt="2023-08-10T15:15:48.034" v="2079" actId="164"/>
          <ac:cxnSpMkLst>
            <pc:docMk/>
            <pc:sldMk cId="3869987516" sldId="262"/>
            <ac:cxnSpMk id="15" creationId="{FB033334-2A65-E617-7148-625E4C46FB2D}"/>
          </ac:cxnSpMkLst>
        </pc:cxnChg>
      </pc:sldChg>
      <pc:sldChg chg="addSp delSp modSp new mod">
        <pc:chgData name="li xiaochen" userId="50b582a8adf77086" providerId="LiveId" clId="{1B4657C2-0E61-4547-8DF0-A286D33DD0EE}" dt="2023-08-10T16:35:41.071" v="2822" actId="1076"/>
        <pc:sldMkLst>
          <pc:docMk/>
          <pc:sldMk cId="325293947" sldId="263"/>
        </pc:sldMkLst>
        <pc:spChg chg="mod">
          <ac:chgData name="li xiaochen" userId="50b582a8adf77086" providerId="LiveId" clId="{1B4657C2-0E61-4547-8DF0-A286D33DD0EE}" dt="2023-08-10T16:00:17.723" v="2275" actId="255"/>
          <ac:spMkLst>
            <pc:docMk/>
            <pc:sldMk cId="325293947" sldId="263"/>
            <ac:spMk id="2" creationId="{67BCCC6E-0E0F-0E75-9B3D-5FB729CADB3F}"/>
          </ac:spMkLst>
        </pc:spChg>
        <pc:spChg chg="del mod">
          <ac:chgData name="li xiaochen" userId="50b582a8adf77086" providerId="LiveId" clId="{1B4657C2-0E61-4547-8DF0-A286D33DD0EE}" dt="2023-08-10T15:56:33.883" v="2274" actId="478"/>
          <ac:spMkLst>
            <pc:docMk/>
            <pc:sldMk cId="325293947" sldId="263"/>
            <ac:spMk id="3" creationId="{07845DD8-B9F4-B941-F89B-9C71FEDF0946}"/>
          </ac:spMkLst>
        </pc:spChg>
        <pc:spChg chg="add mod">
          <ac:chgData name="li xiaochen" userId="50b582a8adf77086" providerId="LiveId" clId="{1B4657C2-0E61-4547-8DF0-A286D33DD0EE}" dt="2023-08-10T16:32:55.194" v="2798" actId="1076"/>
          <ac:spMkLst>
            <pc:docMk/>
            <pc:sldMk cId="325293947" sldId="263"/>
            <ac:spMk id="4" creationId="{7169CE04-9056-4E20-127D-B34DAF29A23C}"/>
          </ac:spMkLst>
        </pc:spChg>
        <pc:spChg chg="add mod">
          <ac:chgData name="li xiaochen" userId="50b582a8adf77086" providerId="LiveId" clId="{1B4657C2-0E61-4547-8DF0-A286D33DD0EE}" dt="2023-08-10T16:35:21.681" v="2819" actId="1076"/>
          <ac:spMkLst>
            <pc:docMk/>
            <pc:sldMk cId="325293947" sldId="263"/>
            <ac:spMk id="5" creationId="{5725DC4D-F8FE-2A6A-FAE8-5EA300A95F93}"/>
          </ac:spMkLst>
        </pc:spChg>
        <pc:spChg chg="add mod">
          <ac:chgData name="li xiaochen" userId="50b582a8adf77086" providerId="LiveId" clId="{1B4657C2-0E61-4547-8DF0-A286D33DD0EE}" dt="2023-08-10T16:35:24.018" v="2820" actId="1076"/>
          <ac:spMkLst>
            <pc:docMk/>
            <pc:sldMk cId="325293947" sldId="263"/>
            <ac:spMk id="6" creationId="{A124E669-2E60-B32A-FB3D-120282455575}"/>
          </ac:spMkLst>
        </pc:spChg>
        <pc:spChg chg="add del">
          <ac:chgData name="li xiaochen" userId="50b582a8adf77086" providerId="LiveId" clId="{1B4657C2-0E61-4547-8DF0-A286D33DD0EE}" dt="2023-08-10T16:06:45.551" v="2333" actId="22"/>
          <ac:spMkLst>
            <pc:docMk/>
            <pc:sldMk cId="325293947" sldId="263"/>
            <ac:spMk id="8" creationId="{59D72B65-88A2-8076-348C-54B85B9AF812}"/>
          </ac:spMkLst>
        </pc:spChg>
        <pc:spChg chg="add mod">
          <ac:chgData name="li xiaochen" userId="50b582a8adf77086" providerId="LiveId" clId="{1B4657C2-0E61-4547-8DF0-A286D33DD0EE}" dt="2023-08-10T16:31:44.884" v="2795" actId="1037"/>
          <ac:spMkLst>
            <pc:docMk/>
            <pc:sldMk cId="325293947" sldId="263"/>
            <ac:spMk id="10" creationId="{5DEED6CE-1DFD-7E78-A425-CCE1E6AEA32F}"/>
          </ac:spMkLst>
        </pc:spChg>
        <pc:spChg chg="add mod">
          <ac:chgData name="li xiaochen" userId="50b582a8adf77086" providerId="LiveId" clId="{1B4657C2-0E61-4547-8DF0-A286D33DD0EE}" dt="2023-08-10T16:11:50.322" v="2520" actId="164"/>
          <ac:spMkLst>
            <pc:docMk/>
            <pc:sldMk cId="325293947" sldId="263"/>
            <ac:spMk id="14" creationId="{EF0EA985-2765-45B0-BB8B-CF9105151E0A}"/>
          </ac:spMkLst>
        </pc:spChg>
        <pc:spChg chg="add mod">
          <ac:chgData name="li xiaochen" userId="50b582a8adf77086" providerId="LiveId" clId="{1B4657C2-0E61-4547-8DF0-A286D33DD0EE}" dt="2023-08-10T16:11:50.322" v="2520" actId="164"/>
          <ac:spMkLst>
            <pc:docMk/>
            <pc:sldMk cId="325293947" sldId="263"/>
            <ac:spMk id="15" creationId="{6BC2BFDC-3C11-4915-91C3-714DEC72DCC6}"/>
          </ac:spMkLst>
        </pc:spChg>
        <pc:spChg chg="add mod">
          <ac:chgData name="li xiaochen" userId="50b582a8adf77086" providerId="LiveId" clId="{1B4657C2-0E61-4547-8DF0-A286D33DD0EE}" dt="2023-08-10T16:11:50.322" v="2520" actId="164"/>
          <ac:spMkLst>
            <pc:docMk/>
            <pc:sldMk cId="325293947" sldId="263"/>
            <ac:spMk id="16" creationId="{6590D0BD-810A-4EF2-9A8E-53ADF4D3ACCE}"/>
          </ac:spMkLst>
        </pc:spChg>
        <pc:spChg chg="add mod">
          <ac:chgData name="li xiaochen" userId="50b582a8adf77086" providerId="LiveId" clId="{1B4657C2-0E61-4547-8DF0-A286D33DD0EE}" dt="2023-08-10T16:11:50.322" v="2520" actId="164"/>
          <ac:spMkLst>
            <pc:docMk/>
            <pc:sldMk cId="325293947" sldId="263"/>
            <ac:spMk id="17" creationId="{BD650999-FC7E-496D-8F13-4A08902333B9}"/>
          </ac:spMkLst>
        </pc:spChg>
        <pc:spChg chg="add mod">
          <ac:chgData name="li xiaochen" userId="50b582a8adf77086" providerId="LiveId" clId="{1B4657C2-0E61-4547-8DF0-A286D33DD0EE}" dt="2023-08-10T16:11:50.322" v="2520" actId="164"/>
          <ac:spMkLst>
            <pc:docMk/>
            <pc:sldMk cId="325293947" sldId="263"/>
            <ac:spMk id="18" creationId="{CA375761-4509-4180-99DB-C2CD79810DF3}"/>
          </ac:spMkLst>
        </pc:spChg>
        <pc:spChg chg="add mod">
          <ac:chgData name="li xiaochen" userId="50b582a8adf77086" providerId="LiveId" clId="{1B4657C2-0E61-4547-8DF0-A286D33DD0EE}" dt="2023-08-10T16:11:50.322" v="2520" actId="164"/>
          <ac:spMkLst>
            <pc:docMk/>
            <pc:sldMk cId="325293947" sldId="263"/>
            <ac:spMk id="19" creationId="{89F98508-3EAB-4C40-9133-73E3A6502256}"/>
          </ac:spMkLst>
        </pc:spChg>
        <pc:spChg chg="add mod">
          <ac:chgData name="li xiaochen" userId="50b582a8adf77086" providerId="LiveId" clId="{1B4657C2-0E61-4547-8DF0-A286D33DD0EE}" dt="2023-08-10T16:11:50.322" v="2520" actId="164"/>
          <ac:spMkLst>
            <pc:docMk/>
            <pc:sldMk cId="325293947" sldId="263"/>
            <ac:spMk id="20" creationId="{B86E0F23-E401-4710-BC19-13D45FCDB32C}"/>
          </ac:spMkLst>
        </pc:spChg>
        <pc:spChg chg="add mod">
          <ac:chgData name="li xiaochen" userId="50b582a8adf77086" providerId="LiveId" clId="{1B4657C2-0E61-4547-8DF0-A286D33DD0EE}" dt="2023-08-10T16:11:50.322" v="2520" actId="164"/>
          <ac:spMkLst>
            <pc:docMk/>
            <pc:sldMk cId="325293947" sldId="263"/>
            <ac:spMk id="21" creationId="{D72438B8-BCBB-4733-A45D-E7AF8B5BDF2E}"/>
          </ac:spMkLst>
        </pc:spChg>
        <pc:spChg chg="add mod">
          <ac:chgData name="li xiaochen" userId="50b582a8adf77086" providerId="LiveId" clId="{1B4657C2-0E61-4547-8DF0-A286D33DD0EE}" dt="2023-08-10T16:11:50.322" v="2520" actId="164"/>
          <ac:spMkLst>
            <pc:docMk/>
            <pc:sldMk cId="325293947" sldId="263"/>
            <ac:spMk id="22" creationId="{18EC5A41-DC4E-46C2-869F-C47EBA9116B1}"/>
          </ac:spMkLst>
        </pc:spChg>
        <pc:spChg chg="add mod">
          <ac:chgData name="li xiaochen" userId="50b582a8adf77086" providerId="LiveId" clId="{1B4657C2-0E61-4547-8DF0-A286D33DD0EE}" dt="2023-08-10T16:11:50.322" v="2520" actId="164"/>
          <ac:spMkLst>
            <pc:docMk/>
            <pc:sldMk cId="325293947" sldId="263"/>
            <ac:spMk id="26" creationId="{A09C5874-81FB-4918-AAB7-F2842175BEEA}"/>
          </ac:spMkLst>
        </pc:spChg>
        <pc:spChg chg="add mod">
          <ac:chgData name="li xiaochen" userId="50b582a8adf77086" providerId="LiveId" clId="{1B4657C2-0E61-4547-8DF0-A286D33DD0EE}" dt="2023-08-10T16:11:50.322" v="2520" actId="164"/>
          <ac:spMkLst>
            <pc:docMk/>
            <pc:sldMk cId="325293947" sldId="263"/>
            <ac:spMk id="27" creationId="{871D9D54-0BBB-4616-A498-96B958B575E4}"/>
          </ac:spMkLst>
        </pc:spChg>
        <pc:spChg chg="add mod">
          <ac:chgData name="li xiaochen" userId="50b582a8adf77086" providerId="LiveId" clId="{1B4657C2-0E61-4547-8DF0-A286D33DD0EE}" dt="2023-08-10T16:09:46.695" v="2375"/>
          <ac:spMkLst>
            <pc:docMk/>
            <pc:sldMk cId="325293947" sldId="263"/>
            <ac:spMk id="29" creationId="{658E7DAC-A2CD-40C8-BC8C-254F6DFEE301}"/>
          </ac:spMkLst>
        </pc:spChg>
        <pc:spChg chg="add mod">
          <ac:chgData name="li xiaochen" userId="50b582a8adf77086" providerId="LiveId" clId="{1B4657C2-0E61-4547-8DF0-A286D33DD0EE}" dt="2023-08-10T16:09:46.695" v="2375"/>
          <ac:spMkLst>
            <pc:docMk/>
            <pc:sldMk cId="325293947" sldId="263"/>
            <ac:spMk id="30" creationId="{DDF9525E-9B03-4DFC-96D1-699275E86434}"/>
          </ac:spMkLst>
        </pc:spChg>
        <pc:spChg chg="add mod">
          <ac:chgData name="li xiaochen" userId="50b582a8adf77086" providerId="LiveId" clId="{1B4657C2-0E61-4547-8DF0-A286D33DD0EE}" dt="2023-08-10T16:09:46.695" v="2375"/>
          <ac:spMkLst>
            <pc:docMk/>
            <pc:sldMk cId="325293947" sldId="263"/>
            <ac:spMk id="31" creationId="{160C3875-73D8-4D35-ACFE-EEA19A951DAE}"/>
          </ac:spMkLst>
        </pc:spChg>
        <pc:spChg chg="add mod">
          <ac:chgData name="li xiaochen" userId="50b582a8adf77086" providerId="LiveId" clId="{1B4657C2-0E61-4547-8DF0-A286D33DD0EE}" dt="2023-08-10T16:09:46.695" v="2375"/>
          <ac:spMkLst>
            <pc:docMk/>
            <pc:sldMk cId="325293947" sldId="263"/>
            <ac:spMk id="32" creationId="{41377A5A-D7EB-4DBD-9745-D9F33A1EAFCB}"/>
          </ac:spMkLst>
        </pc:spChg>
        <pc:spChg chg="add mod">
          <ac:chgData name="li xiaochen" userId="50b582a8adf77086" providerId="LiveId" clId="{1B4657C2-0E61-4547-8DF0-A286D33DD0EE}" dt="2023-08-10T16:09:46.695" v="2375"/>
          <ac:spMkLst>
            <pc:docMk/>
            <pc:sldMk cId="325293947" sldId="263"/>
            <ac:spMk id="33" creationId="{B39B5C8A-5538-4380-884B-04F3436AF037}"/>
          </ac:spMkLst>
        </pc:spChg>
        <pc:spChg chg="add mod">
          <ac:chgData name="li xiaochen" userId="50b582a8adf77086" providerId="LiveId" clId="{1B4657C2-0E61-4547-8DF0-A286D33DD0EE}" dt="2023-08-10T16:09:46.695" v="2375"/>
          <ac:spMkLst>
            <pc:docMk/>
            <pc:sldMk cId="325293947" sldId="263"/>
            <ac:spMk id="34" creationId="{01BE6BBF-D4DF-439D-907B-9579511EE163}"/>
          </ac:spMkLst>
        </pc:spChg>
        <pc:spChg chg="add mod">
          <ac:chgData name="li xiaochen" userId="50b582a8adf77086" providerId="LiveId" clId="{1B4657C2-0E61-4547-8DF0-A286D33DD0EE}" dt="2023-08-10T16:09:46.695" v="2375"/>
          <ac:spMkLst>
            <pc:docMk/>
            <pc:sldMk cId="325293947" sldId="263"/>
            <ac:spMk id="35" creationId="{67D5CB23-C888-4460-A0D6-857A771E94E8}"/>
          </ac:spMkLst>
        </pc:spChg>
        <pc:spChg chg="add mod">
          <ac:chgData name="li xiaochen" userId="50b582a8adf77086" providerId="LiveId" clId="{1B4657C2-0E61-4547-8DF0-A286D33DD0EE}" dt="2023-08-10T16:09:46.695" v="2375"/>
          <ac:spMkLst>
            <pc:docMk/>
            <pc:sldMk cId="325293947" sldId="263"/>
            <ac:spMk id="36" creationId="{F32D4B2B-C1CE-446F-B632-6589E86CC9D8}"/>
          </ac:spMkLst>
        </pc:spChg>
        <pc:spChg chg="add mod">
          <ac:chgData name="li xiaochen" userId="50b582a8adf77086" providerId="LiveId" clId="{1B4657C2-0E61-4547-8DF0-A286D33DD0EE}" dt="2023-08-10T16:09:46.695" v="2375"/>
          <ac:spMkLst>
            <pc:docMk/>
            <pc:sldMk cId="325293947" sldId="263"/>
            <ac:spMk id="37" creationId="{6BBC3344-A73C-4383-BED5-EB94EB369C78}"/>
          </ac:spMkLst>
        </pc:spChg>
        <pc:spChg chg="add del mod">
          <ac:chgData name="li xiaochen" userId="50b582a8adf77086" providerId="LiveId" clId="{1B4657C2-0E61-4547-8DF0-A286D33DD0EE}" dt="2023-08-10T16:11:08.384" v="2516" actId="478"/>
          <ac:spMkLst>
            <pc:docMk/>
            <pc:sldMk cId="325293947" sldId="263"/>
            <ac:spMk id="42" creationId="{B6E5B31C-74A9-438A-B453-55C80E1384A8}"/>
          </ac:spMkLst>
        </pc:spChg>
        <pc:spChg chg="add mod">
          <ac:chgData name="li xiaochen" userId="50b582a8adf77086" providerId="LiveId" clId="{1B4657C2-0E61-4547-8DF0-A286D33DD0EE}" dt="2023-08-10T16:34:40.173" v="2815" actId="1076"/>
          <ac:spMkLst>
            <pc:docMk/>
            <pc:sldMk cId="325293947" sldId="263"/>
            <ac:spMk id="45" creationId="{8FD4057D-ECBD-787F-6ED5-007A51D7E1A5}"/>
          </ac:spMkLst>
        </pc:spChg>
        <pc:spChg chg="add mod">
          <ac:chgData name="li xiaochen" userId="50b582a8adf77086" providerId="LiveId" clId="{1B4657C2-0E61-4547-8DF0-A286D33DD0EE}" dt="2023-08-10T16:33:06.074" v="2799" actId="1076"/>
          <ac:spMkLst>
            <pc:docMk/>
            <pc:sldMk cId="325293947" sldId="263"/>
            <ac:spMk id="49" creationId="{854E3BCB-BC8F-770A-6B54-6A77D1932E87}"/>
          </ac:spMkLst>
        </pc:spChg>
        <pc:spChg chg="add mod">
          <ac:chgData name="li xiaochen" userId="50b582a8adf77086" providerId="LiveId" clId="{1B4657C2-0E61-4547-8DF0-A286D33DD0EE}" dt="2023-08-10T16:31:44.884" v="2795" actId="1037"/>
          <ac:spMkLst>
            <pc:docMk/>
            <pc:sldMk cId="325293947" sldId="263"/>
            <ac:spMk id="50" creationId="{DBEDA96E-FED6-20BF-8F8A-6863C1CB6FB0}"/>
          </ac:spMkLst>
        </pc:spChg>
        <pc:spChg chg="add mod">
          <ac:chgData name="li xiaochen" userId="50b582a8adf77086" providerId="LiveId" clId="{1B4657C2-0E61-4547-8DF0-A286D33DD0EE}" dt="2023-08-10T16:31:44.884" v="2795" actId="1037"/>
          <ac:spMkLst>
            <pc:docMk/>
            <pc:sldMk cId="325293947" sldId="263"/>
            <ac:spMk id="51" creationId="{4C092A82-3AF2-0556-A1D3-B6F0CE8C187B}"/>
          </ac:spMkLst>
        </pc:spChg>
        <pc:spChg chg="add del mod">
          <ac:chgData name="li xiaochen" userId="50b582a8adf77086" providerId="LiveId" clId="{1B4657C2-0E61-4547-8DF0-A286D33DD0EE}" dt="2023-08-10T16:23:58.421" v="2665"/>
          <ac:spMkLst>
            <pc:docMk/>
            <pc:sldMk cId="325293947" sldId="263"/>
            <ac:spMk id="52" creationId="{00F74564-74DC-9A4E-DE19-9BEBED84C79D}"/>
          </ac:spMkLst>
        </pc:spChg>
        <pc:spChg chg="add mod">
          <ac:chgData name="li xiaochen" userId="50b582a8adf77086" providerId="LiveId" clId="{1B4657C2-0E61-4547-8DF0-A286D33DD0EE}" dt="2023-08-10T16:31:44.884" v="2795" actId="1037"/>
          <ac:spMkLst>
            <pc:docMk/>
            <pc:sldMk cId="325293947" sldId="263"/>
            <ac:spMk id="54" creationId="{42B266C2-11D0-57D3-9853-1801F49075E2}"/>
          </ac:spMkLst>
        </pc:spChg>
        <pc:spChg chg="add mod">
          <ac:chgData name="li xiaochen" userId="50b582a8adf77086" providerId="LiveId" clId="{1B4657C2-0E61-4547-8DF0-A286D33DD0EE}" dt="2023-08-10T16:31:50.685" v="2796" actId="14100"/>
          <ac:spMkLst>
            <pc:docMk/>
            <pc:sldMk cId="325293947" sldId="263"/>
            <ac:spMk id="55" creationId="{1C1A0220-B7D9-3028-5EFA-E5720CB54849}"/>
          </ac:spMkLst>
        </pc:spChg>
        <pc:spChg chg="add mod">
          <ac:chgData name="li xiaochen" userId="50b582a8adf77086" providerId="LiveId" clId="{1B4657C2-0E61-4547-8DF0-A286D33DD0EE}" dt="2023-08-10T16:35:05.987" v="2818" actId="2085"/>
          <ac:spMkLst>
            <pc:docMk/>
            <pc:sldMk cId="325293947" sldId="263"/>
            <ac:spMk id="56" creationId="{521F5409-C26C-51BF-B999-88BCCF2C585D}"/>
          </ac:spMkLst>
        </pc:spChg>
        <pc:grpChg chg="add mod">
          <ac:chgData name="li xiaochen" userId="50b582a8adf77086" providerId="LiveId" clId="{1B4657C2-0E61-4547-8DF0-A286D33DD0EE}" dt="2023-08-10T16:11:50.322" v="2520" actId="164"/>
          <ac:grpSpMkLst>
            <pc:docMk/>
            <pc:sldMk cId="325293947" sldId="263"/>
            <ac:grpSpMk id="13" creationId="{236E10EA-FCE1-492C-8893-17CA86627BEE}"/>
          </ac:grpSpMkLst>
        </pc:grpChg>
        <pc:grpChg chg="add mod">
          <ac:chgData name="li xiaochen" userId="50b582a8adf77086" providerId="LiveId" clId="{1B4657C2-0E61-4547-8DF0-A286D33DD0EE}" dt="2023-08-10T16:31:44.884" v="2795" actId="1037"/>
          <ac:grpSpMkLst>
            <pc:docMk/>
            <pc:sldMk cId="325293947" sldId="263"/>
            <ac:grpSpMk id="43" creationId="{5F012AC3-8ED6-B0DE-C5D3-77E423E2CBEA}"/>
          </ac:grpSpMkLst>
        </pc:grpChg>
        <pc:picChg chg="add del mod">
          <ac:chgData name="li xiaochen" userId="50b582a8adf77086" providerId="LiveId" clId="{1B4657C2-0E61-4547-8DF0-A286D33DD0EE}" dt="2023-08-10T16:08:05.468" v="2348" actId="478"/>
          <ac:picMkLst>
            <pc:docMk/>
            <pc:sldMk cId="325293947" sldId="263"/>
            <ac:picMk id="11" creationId="{CC921FF2-5087-4466-8896-C4977B58407A}"/>
          </ac:picMkLst>
        </pc:picChg>
        <pc:picChg chg="add del mod modCrop">
          <ac:chgData name="li xiaochen" userId="50b582a8adf77086" providerId="LiveId" clId="{1B4657C2-0E61-4547-8DF0-A286D33DD0EE}" dt="2023-08-10T16:12:40.016" v="2533" actId="478"/>
          <ac:picMkLst>
            <pc:docMk/>
            <pc:sldMk cId="325293947" sldId="263"/>
            <ac:picMk id="12" creationId="{CC921FF2-5087-4466-8896-C4977B58407A}"/>
          </ac:picMkLst>
        </pc:picChg>
        <pc:picChg chg="add mod">
          <ac:chgData name="li xiaochen" userId="50b582a8adf77086" providerId="LiveId" clId="{1B4657C2-0E61-4547-8DF0-A286D33DD0EE}" dt="2023-08-10T16:11:50.322" v="2520" actId="164"/>
          <ac:picMkLst>
            <pc:docMk/>
            <pc:sldMk cId="325293947" sldId="263"/>
            <ac:picMk id="23" creationId="{4552E01C-F5B2-4255-9D3B-8B8DA2545932}"/>
          </ac:picMkLst>
        </pc:picChg>
        <pc:picChg chg="add mod">
          <ac:chgData name="li xiaochen" userId="50b582a8adf77086" providerId="LiveId" clId="{1B4657C2-0E61-4547-8DF0-A286D33DD0EE}" dt="2023-08-10T16:11:50.322" v="2520" actId="164"/>
          <ac:picMkLst>
            <pc:docMk/>
            <pc:sldMk cId="325293947" sldId="263"/>
            <ac:picMk id="24" creationId="{E81163CD-F397-43E1-B7D2-AA2C69DD7E88}"/>
          </ac:picMkLst>
        </pc:picChg>
        <pc:picChg chg="add mod">
          <ac:chgData name="li xiaochen" userId="50b582a8adf77086" providerId="LiveId" clId="{1B4657C2-0E61-4547-8DF0-A286D33DD0EE}" dt="2023-08-10T16:11:50.322" v="2520" actId="164"/>
          <ac:picMkLst>
            <pc:docMk/>
            <pc:sldMk cId="325293947" sldId="263"/>
            <ac:picMk id="25" creationId="{FED9A528-0D7C-4D25-9460-4AD9217701D4}"/>
          </ac:picMkLst>
        </pc:picChg>
        <pc:picChg chg="add mod">
          <ac:chgData name="li xiaochen" userId="50b582a8adf77086" providerId="LiveId" clId="{1B4657C2-0E61-4547-8DF0-A286D33DD0EE}" dt="2023-08-10T16:34:36.640" v="2814" actId="1076"/>
          <ac:picMkLst>
            <pc:docMk/>
            <pc:sldMk cId="325293947" sldId="263"/>
            <ac:picMk id="40" creationId="{AA9EB118-0DA0-44C5-92C0-9252C2C34BF1}"/>
          </ac:picMkLst>
        </pc:picChg>
        <pc:picChg chg="add mod">
          <ac:chgData name="li xiaochen" userId="50b582a8adf77086" providerId="LiveId" clId="{1B4657C2-0E61-4547-8DF0-A286D33DD0EE}" dt="2023-08-10T16:34:14.344" v="2813" actId="1076"/>
          <ac:picMkLst>
            <pc:docMk/>
            <pc:sldMk cId="325293947" sldId="263"/>
            <ac:picMk id="41" creationId="{801D94C3-F0CA-4710-B80E-F13975F6C853}"/>
          </ac:picMkLst>
        </pc:picChg>
        <pc:picChg chg="add mod modCrop">
          <ac:chgData name="li xiaochen" userId="50b582a8adf77086" providerId="LiveId" clId="{1B4657C2-0E61-4547-8DF0-A286D33DD0EE}" dt="2023-08-10T16:31:44.884" v="2795" actId="1037"/>
          <ac:picMkLst>
            <pc:docMk/>
            <pc:sldMk cId="325293947" sldId="263"/>
            <ac:picMk id="44" creationId="{CC921FF2-5087-4466-8896-C4977B58407A}"/>
          </ac:picMkLst>
        </pc:picChg>
        <pc:picChg chg="add mod">
          <ac:chgData name="li xiaochen" userId="50b582a8adf77086" providerId="LiveId" clId="{1B4657C2-0E61-4547-8DF0-A286D33DD0EE}" dt="2023-08-10T16:35:41.071" v="2822" actId="1076"/>
          <ac:picMkLst>
            <pc:docMk/>
            <pc:sldMk cId="325293947" sldId="263"/>
            <ac:picMk id="53" creationId="{712DC2B4-1936-441A-B886-6FD86C0C0071}"/>
          </ac:picMkLst>
        </pc:picChg>
        <pc:cxnChg chg="add mod">
          <ac:chgData name="li xiaochen" userId="50b582a8adf77086" providerId="LiveId" clId="{1B4657C2-0E61-4547-8DF0-A286D33DD0EE}" dt="2023-08-10T16:09:46.695" v="2375"/>
          <ac:cxnSpMkLst>
            <pc:docMk/>
            <pc:sldMk cId="325293947" sldId="263"/>
            <ac:cxnSpMk id="28" creationId="{01877E9B-97EC-4141-AC00-01FD68850DB6}"/>
          </ac:cxnSpMkLst>
        </pc:cxnChg>
        <pc:cxnChg chg="add mod">
          <ac:chgData name="li xiaochen" userId="50b582a8adf77086" providerId="LiveId" clId="{1B4657C2-0E61-4547-8DF0-A286D33DD0EE}" dt="2023-08-10T16:09:46.695" v="2375"/>
          <ac:cxnSpMkLst>
            <pc:docMk/>
            <pc:sldMk cId="325293947" sldId="263"/>
            <ac:cxnSpMk id="38" creationId="{AA0CB7D5-7929-4CB4-A71C-11A689085EE9}"/>
          </ac:cxnSpMkLst>
        </pc:cxnChg>
        <pc:cxnChg chg="add mod">
          <ac:chgData name="li xiaochen" userId="50b582a8adf77086" providerId="LiveId" clId="{1B4657C2-0E61-4547-8DF0-A286D33DD0EE}" dt="2023-08-10T16:09:46.695" v="2375"/>
          <ac:cxnSpMkLst>
            <pc:docMk/>
            <pc:sldMk cId="325293947" sldId="263"/>
            <ac:cxnSpMk id="39" creationId="{2ADDB6ED-DC82-4CCE-AE5C-31351EF81F4F}"/>
          </ac:cxnSpMkLst>
        </pc:cxnChg>
        <pc:cxnChg chg="add mod">
          <ac:chgData name="li xiaochen" userId="50b582a8adf77086" providerId="LiveId" clId="{1B4657C2-0E61-4547-8DF0-A286D33DD0EE}" dt="2023-08-10T16:31:44.884" v="2795" actId="1037"/>
          <ac:cxnSpMkLst>
            <pc:docMk/>
            <pc:sldMk cId="325293947" sldId="263"/>
            <ac:cxnSpMk id="47" creationId="{4C743623-BF51-8E62-320C-199A88C5662A}"/>
          </ac:cxnSpMkLst>
        </pc:cxnChg>
        <pc:cxnChg chg="add mod">
          <ac:chgData name="li xiaochen" userId="50b582a8adf77086" providerId="LiveId" clId="{1B4657C2-0E61-4547-8DF0-A286D33DD0EE}" dt="2023-08-10T16:31:44.884" v="2795" actId="1037"/>
          <ac:cxnSpMkLst>
            <pc:docMk/>
            <pc:sldMk cId="325293947" sldId="263"/>
            <ac:cxnSpMk id="48" creationId="{1801C9E0-9F04-0E2D-E422-B359CE44428B}"/>
          </ac:cxnSpMkLst>
        </pc:cxnChg>
      </pc:sldChg>
      <pc:sldChg chg="addSp delSp modSp new mod">
        <pc:chgData name="li xiaochen" userId="50b582a8adf77086" providerId="LiveId" clId="{1B4657C2-0E61-4547-8DF0-A286D33DD0EE}" dt="2023-08-10T17:10:59.059" v="3216" actId="20577"/>
        <pc:sldMkLst>
          <pc:docMk/>
          <pc:sldMk cId="283834061" sldId="264"/>
        </pc:sldMkLst>
        <pc:spChg chg="mod">
          <ac:chgData name="li xiaochen" userId="50b582a8adf77086" providerId="LiveId" clId="{1B4657C2-0E61-4547-8DF0-A286D33DD0EE}" dt="2023-08-10T16:41:48.217" v="2847" actId="20577"/>
          <ac:spMkLst>
            <pc:docMk/>
            <pc:sldMk cId="283834061" sldId="264"/>
            <ac:spMk id="2" creationId="{8AFDBFC2-F481-15EE-E3BF-D34E37F05E9A}"/>
          </ac:spMkLst>
        </pc:spChg>
        <pc:spChg chg="del">
          <ac:chgData name="li xiaochen" userId="50b582a8adf77086" providerId="LiveId" clId="{1B4657C2-0E61-4547-8DF0-A286D33DD0EE}" dt="2023-08-10T16:38:29.048" v="2840" actId="478"/>
          <ac:spMkLst>
            <pc:docMk/>
            <pc:sldMk cId="283834061" sldId="264"/>
            <ac:spMk id="3" creationId="{B5F830DF-D81D-B4CE-2B92-5D0104F948C5}"/>
          </ac:spMkLst>
        </pc:spChg>
        <pc:spChg chg="add mod ord">
          <ac:chgData name="li xiaochen" userId="50b582a8adf77086" providerId="LiveId" clId="{1B4657C2-0E61-4547-8DF0-A286D33DD0EE}" dt="2023-08-10T16:48:28.036" v="2868" actId="1076"/>
          <ac:spMkLst>
            <pc:docMk/>
            <pc:sldMk cId="283834061" sldId="264"/>
            <ac:spMk id="4" creationId="{041F48F6-D776-20AD-0D98-2FC53931724A}"/>
          </ac:spMkLst>
        </pc:spChg>
        <pc:spChg chg="add mod">
          <ac:chgData name="li xiaochen" userId="50b582a8adf77086" providerId="LiveId" clId="{1B4657C2-0E61-4547-8DF0-A286D33DD0EE}" dt="2023-08-10T16:51:54.903" v="3038" actId="20577"/>
          <ac:spMkLst>
            <pc:docMk/>
            <pc:sldMk cId="283834061" sldId="264"/>
            <ac:spMk id="6" creationId="{E64A4140-61A4-2CFA-EBBC-D5B9FE9E8CCE}"/>
          </ac:spMkLst>
        </pc:spChg>
        <pc:spChg chg="add del mod">
          <ac:chgData name="li xiaochen" userId="50b582a8adf77086" providerId="LiveId" clId="{1B4657C2-0E61-4547-8DF0-A286D33DD0EE}" dt="2023-08-10T16:51:44.637" v="3034" actId="478"/>
          <ac:spMkLst>
            <pc:docMk/>
            <pc:sldMk cId="283834061" sldId="264"/>
            <ac:spMk id="7" creationId="{FC6F6C6A-E672-E0AE-35C2-C9417D971AAE}"/>
          </ac:spMkLst>
        </pc:spChg>
        <pc:spChg chg="add mod">
          <ac:chgData name="li xiaochen" userId="50b582a8adf77086" providerId="LiveId" clId="{1B4657C2-0E61-4547-8DF0-A286D33DD0EE}" dt="2023-08-10T16:57:04.523" v="3155" actId="1076"/>
          <ac:spMkLst>
            <pc:docMk/>
            <pc:sldMk cId="283834061" sldId="264"/>
            <ac:spMk id="8" creationId="{1F2098FD-A874-8514-9A38-FFF49DEF2013}"/>
          </ac:spMkLst>
        </pc:spChg>
        <pc:spChg chg="add mod">
          <ac:chgData name="li xiaochen" userId="50b582a8adf77086" providerId="LiveId" clId="{1B4657C2-0E61-4547-8DF0-A286D33DD0EE}" dt="2023-08-10T17:10:52.205" v="3212" actId="1076"/>
          <ac:spMkLst>
            <pc:docMk/>
            <pc:sldMk cId="283834061" sldId="264"/>
            <ac:spMk id="21" creationId="{1FC91159-84F4-79BE-ECB7-0FF5E413D1FE}"/>
          </ac:spMkLst>
        </pc:spChg>
        <pc:spChg chg="add mod">
          <ac:chgData name="li xiaochen" userId="50b582a8adf77086" providerId="LiveId" clId="{1B4657C2-0E61-4547-8DF0-A286D33DD0EE}" dt="2023-08-10T17:10:59.059" v="3216" actId="20577"/>
          <ac:spMkLst>
            <pc:docMk/>
            <pc:sldMk cId="283834061" sldId="264"/>
            <ac:spMk id="22" creationId="{E3D9F070-0875-B0FF-4960-13F881E7CE37}"/>
          </ac:spMkLst>
        </pc:spChg>
        <pc:grpChg chg="add mod">
          <ac:chgData name="li xiaochen" userId="50b582a8adf77086" providerId="LiveId" clId="{1B4657C2-0E61-4547-8DF0-A286D33DD0EE}" dt="2023-08-10T17:10:24.658" v="3207" actId="164"/>
          <ac:grpSpMkLst>
            <pc:docMk/>
            <pc:sldMk cId="283834061" sldId="264"/>
            <ac:grpSpMk id="15" creationId="{B868E1ED-3D99-9420-5EDE-02428A1C14E7}"/>
          </ac:grpSpMkLst>
        </pc:grpChg>
        <pc:grpChg chg="add mod">
          <ac:chgData name="li xiaochen" userId="50b582a8adf77086" providerId="LiveId" clId="{1B4657C2-0E61-4547-8DF0-A286D33DD0EE}" dt="2023-08-10T17:10:24.658" v="3207" actId="164"/>
          <ac:grpSpMkLst>
            <pc:docMk/>
            <pc:sldMk cId="283834061" sldId="264"/>
            <ac:grpSpMk id="20" creationId="{C705DEC9-768E-9EDF-5237-84B9AC93D6B9}"/>
          </ac:grpSpMkLst>
        </pc:grpChg>
        <pc:picChg chg="add mod">
          <ac:chgData name="li xiaochen" userId="50b582a8adf77086" providerId="LiveId" clId="{1B4657C2-0E61-4547-8DF0-A286D33DD0EE}" dt="2023-08-10T16:48:15.841" v="2865" actId="1076"/>
          <ac:picMkLst>
            <pc:docMk/>
            <pc:sldMk cId="283834061" sldId="264"/>
            <ac:picMk id="5" creationId="{655005DC-420B-4B52-B09E-1986BBB89AB0}"/>
          </ac:picMkLst>
        </pc:picChg>
        <pc:picChg chg="add mod modCrop">
          <ac:chgData name="li xiaochen" userId="50b582a8adf77086" providerId="LiveId" clId="{1B4657C2-0E61-4547-8DF0-A286D33DD0EE}" dt="2023-08-10T17:08:55.826" v="3199" actId="164"/>
          <ac:picMkLst>
            <pc:docMk/>
            <pc:sldMk cId="283834061" sldId="264"/>
            <ac:picMk id="10" creationId="{A55F1955-640B-B2CC-0526-930ABDF010FE}"/>
          </ac:picMkLst>
        </pc:picChg>
        <pc:picChg chg="add mod modCrop">
          <ac:chgData name="li xiaochen" userId="50b582a8adf77086" providerId="LiveId" clId="{1B4657C2-0E61-4547-8DF0-A286D33DD0EE}" dt="2023-08-10T17:08:55.826" v="3199" actId="164"/>
          <ac:picMkLst>
            <pc:docMk/>
            <pc:sldMk cId="283834061" sldId="264"/>
            <ac:picMk id="12" creationId="{00642F1A-C16C-8325-27D3-3E389579CF15}"/>
          </ac:picMkLst>
        </pc:picChg>
        <pc:picChg chg="add mod modCrop">
          <ac:chgData name="li xiaochen" userId="50b582a8adf77086" providerId="LiveId" clId="{1B4657C2-0E61-4547-8DF0-A286D33DD0EE}" dt="2023-08-10T17:08:55.826" v="3199" actId="164"/>
          <ac:picMkLst>
            <pc:docMk/>
            <pc:sldMk cId="283834061" sldId="264"/>
            <ac:picMk id="14" creationId="{B238E77B-E7F1-FF9A-C7E6-23E7993FD5F0}"/>
          </ac:picMkLst>
        </pc:picChg>
        <pc:cxnChg chg="add mod">
          <ac:chgData name="li xiaochen" userId="50b582a8adf77086" providerId="LiveId" clId="{1B4657C2-0E61-4547-8DF0-A286D33DD0EE}" dt="2023-08-10T17:10:24.658" v="3207" actId="164"/>
          <ac:cxnSpMkLst>
            <pc:docMk/>
            <pc:sldMk cId="283834061" sldId="264"/>
            <ac:cxnSpMk id="17" creationId="{D459EBC9-4E34-4EE8-6625-CFCCBD9BCE24}"/>
          </ac:cxnSpMkLst>
        </pc:cxnChg>
        <pc:cxnChg chg="add mod">
          <ac:chgData name="li xiaochen" userId="50b582a8adf77086" providerId="LiveId" clId="{1B4657C2-0E61-4547-8DF0-A286D33DD0EE}" dt="2023-08-10T17:10:26.552" v="3208" actId="1037"/>
          <ac:cxnSpMkLst>
            <pc:docMk/>
            <pc:sldMk cId="283834061" sldId="264"/>
            <ac:cxnSpMk id="18" creationId="{458AD9BC-B9E1-8FC1-CD5C-710CEB693DAA}"/>
          </ac:cxnSpMkLst>
        </pc:cxnChg>
      </pc:sldChg>
      <pc:sldChg chg="addSp delSp modSp new mod">
        <pc:chgData name="li xiaochen" userId="50b582a8adf77086" providerId="LiveId" clId="{1B4657C2-0E61-4547-8DF0-A286D33DD0EE}" dt="2023-08-10T17:50:52.849" v="3567" actId="1076"/>
        <pc:sldMkLst>
          <pc:docMk/>
          <pc:sldMk cId="1005223087" sldId="265"/>
        </pc:sldMkLst>
        <pc:spChg chg="mod">
          <ac:chgData name="li xiaochen" userId="50b582a8adf77086" providerId="LiveId" clId="{1B4657C2-0E61-4547-8DF0-A286D33DD0EE}" dt="2023-08-10T17:23:18.679" v="3240" actId="255"/>
          <ac:spMkLst>
            <pc:docMk/>
            <pc:sldMk cId="1005223087" sldId="265"/>
            <ac:spMk id="2" creationId="{EF1F10BE-2072-A8D3-2EAA-F6541BA1468C}"/>
          </ac:spMkLst>
        </pc:spChg>
        <pc:spChg chg="del">
          <ac:chgData name="li xiaochen" userId="50b582a8adf77086" providerId="LiveId" clId="{1B4657C2-0E61-4547-8DF0-A286D33DD0EE}" dt="2023-08-10T17:28:59.634" v="3266" actId="478"/>
          <ac:spMkLst>
            <pc:docMk/>
            <pc:sldMk cId="1005223087" sldId="265"/>
            <ac:spMk id="3" creationId="{3FCA3D0B-3928-0FF4-F2CE-97F79A707BC1}"/>
          </ac:spMkLst>
        </pc:spChg>
        <pc:spChg chg="add mod">
          <ac:chgData name="li xiaochen" userId="50b582a8adf77086" providerId="LiveId" clId="{1B4657C2-0E61-4547-8DF0-A286D33DD0EE}" dt="2023-08-10T17:32:06.892" v="3291" actId="14100"/>
          <ac:spMkLst>
            <pc:docMk/>
            <pc:sldMk cId="1005223087" sldId="265"/>
            <ac:spMk id="4" creationId="{044F16D7-D059-25D7-92D5-457B9DADF9E4}"/>
          </ac:spMkLst>
        </pc:spChg>
        <pc:spChg chg="add mod">
          <ac:chgData name="li xiaochen" userId="50b582a8adf77086" providerId="LiveId" clId="{1B4657C2-0E61-4547-8DF0-A286D33DD0EE}" dt="2023-08-10T17:38:14.245" v="3409" actId="20577"/>
          <ac:spMkLst>
            <pc:docMk/>
            <pc:sldMk cId="1005223087" sldId="265"/>
            <ac:spMk id="6" creationId="{0D5B842A-64C1-533A-7332-F7F6D88850F7}"/>
          </ac:spMkLst>
        </pc:spChg>
        <pc:spChg chg="add mod">
          <ac:chgData name="li xiaochen" userId="50b582a8adf77086" providerId="LiveId" clId="{1B4657C2-0E61-4547-8DF0-A286D33DD0EE}" dt="2023-08-10T17:50:50.319" v="3566" actId="14100"/>
          <ac:spMkLst>
            <pc:docMk/>
            <pc:sldMk cId="1005223087" sldId="265"/>
            <ac:spMk id="9" creationId="{D6EAE792-78DB-952F-28B0-E7F8D4405D0F}"/>
          </ac:spMkLst>
        </pc:spChg>
        <pc:spChg chg="add del">
          <ac:chgData name="li xiaochen" userId="50b582a8adf77086" providerId="LiveId" clId="{1B4657C2-0E61-4547-8DF0-A286D33DD0EE}" dt="2023-08-10T17:42:48.339" v="3455" actId="22"/>
          <ac:spMkLst>
            <pc:docMk/>
            <pc:sldMk cId="1005223087" sldId="265"/>
            <ac:spMk id="11" creationId="{21A1AD48-AB46-F16F-E70C-09366E927BAC}"/>
          </ac:spMkLst>
        </pc:spChg>
        <pc:spChg chg="add del mod">
          <ac:chgData name="li xiaochen" userId="50b582a8adf77086" providerId="LiveId" clId="{1B4657C2-0E61-4547-8DF0-A286D33DD0EE}" dt="2023-08-10T17:49:57.019" v="3556" actId="478"/>
          <ac:spMkLst>
            <pc:docMk/>
            <pc:sldMk cId="1005223087" sldId="265"/>
            <ac:spMk id="13" creationId="{44065882-E002-4F4A-FC32-481DF928B0F4}"/>
          </ac:spMkLst>
        </pc:spChg>
        <pc:picChg chg="add mod">
          <ac:chgData name="li xiaochen" userId="50b582a8adf77086" providerId="LiveId" clId="{1B4657C2-0E61-4547-8DF0-A286D33DD0EE}" dt="2023-08-10T17:32:21.130" v="3295" actId="1076"/>
          <ac:picMkLst>
            <pc:docMk/>
            <pc:sldMk cId="1005223087" sldId="265"/>
            <ac:picMk id="5" creationId="{1212A260-ED3D-4357-9E35-1B17DBC10255}"/>
          </ac:picMkLst>
        </pc:picChg>
        <pc:picChg chg="add mod">
          <ac:chgData name="li xiaochen" userId="50b582a8adf77086" providerId="LiveId" clId="{1B4657C2-0E61-4547-8DF0-A286D33DD0EE}" dt="2023-08-10T17:50:37.502" v="3562" actId="1076"/>
          <ac:picMkLst>
            <pc:docMk/>
            <pc:sldMk cId="1005223087" sldId="265"/>
            <ac:picMk id="7" creationId="{ABA8FBE5-9D19-4144-99CE-55C4F0254852}"/>
          </ac:picMkLst>
        </pc:picChg>
        <pc:picChg chg="add del mod">
          <ac:chgData name="li xiaochen" userId="50b582a8adf77086" providerId="LiveId" clId="{1B4657C2-0E61-4547-8DF0-A286D33DD0EE}" dt="2023-08-10T17:49:35.802" v="3554" actId="478"/>
          <ac:picMkLst>
            <pc:docMk/>
            <pc:sldMk cId="1005223087" sldId="265"/>
            <ac:picMk id="15" creationId="{48DA84FF-A0D4-2095-442E-4AFD77852F4E}"/>
          </ac:picMkLst>
        </pc:picChg>
        <pc:picChg chg="add mod">
          <ac:chgData name="li xiaochen" userId="50b582a8adf77086" providerId="LiveId" clId="{1B4657C2-0E61-4547-8DF0-A286D33DD0EE}" dt="2023-08-10T17:50:52.849" v="3567" actId="1076"/>
          <ac:picMkLst>
            <pc:docMk/>
            <pc:sldMk cId="1005223087" sldId="265"/>
            <ac:picMk id="17" creationId="{6D31C27B-057B-7972-0F57-994F6B0B02D0}"/>
          </ac:picMkLst>
        </pc:picChg>
        <pc:picChg chg="add del mod">
          <ac:chgData name="li xiaochen" userId="50b582a8adf77086" providerId="LiveId" clId="{1B4657C2-0E61-4547-8DF0-A286D33DD0EE}" dt="2023-08-10T17:49:49.522" v="3555" actId="478"/>
          <ac:picMkLst>
            <pc:docMk/>
            <pc:sldMk cId="1005223087" sldId="265"/>
            <ac:picMk id="18" creationId="{5E9A7C40-CB0A-DD39-10D1-72101CA7CB0C}"/>
          </ac:picMkLst>
        </pc:picChg>
      </pc:sldChg>
      <pc:sldChg chg="addSp delSp modSp new mod">
        <pc:chgData name="li xiaochen" userId="50b582a8adf77086" providerId="LiveId" clId="{1B4657C2-0E61-4547-8DF0-A286D33DD0EE}" dt="2023-08-10T18:05:59.713" v="3861" actId="1076"/>
        <pc:sldMkLst>
          <pc:docMk/>
          <pc:sldMk cId="1060968656" sldId="266"/>
        </pc:sldMkLst>
        <pc:spChg chg="mod">
          <ac:chgData name="li xiaochen" userId="50b582a8adf77086" providerId="LiveId" clId="{1B4657C2-0E61-4547-8DF0-A286D33DD0EE}" dt="2023-08-10T17:23:40.864" v="3265" actId="255"/>
          <ac:spMkLst>
            <pc:docMk/>
            <pc:sldMk cId="1060968656" sldId="266"/>
            <ac:spMk id="2" creationId="{7E83941B-467C-AA35-BFE2-9A0DA86C36DE}"/>
          </ac:spMkLst>
        </pc:spChg>
        <pc:spChg chg="del">
          <ac:chgData name="li xiaochen" userId="50b582a8adf77086" providerId="LiveId" clId="{1B4657C2-0E61-4547-8DF0-A286D33DD0EE}" dt="2023-08-10T17:54:10.347" v="3568" actId="478"/>
          <ac:spMkLst>
            <pc:docMk/>
            <pc:sldMk cId="1060968656" sldId="266"/>
            <ac:spMk id="3" creationId="{5EFF7100-8CE3-DFAC-34B2-82EC7D222FB6}"/>
          </ac:spMkLst>
        </pc:spChg>
        <pc:spChg chg="add mod">
          <ac:chgData name="li xiaochen" userId="50b582a8adf77086" providerId="LiveId" clId="{1B4657C2-0E61-4547-8DF0-A286D33DD0EE}" dt="2023-08-10T18:02:38.974" v="3779" actId="20577"/>
          <ac:spMkLst>
            <pc:docMk/>
            <pc:sldMk cId="1060968656" sldId="266"/>
            <ac:spMk id="6" creationId="{083D07BB-7424-FE1D-ACE4-9AD83537DB60}"/>
          </ac:spMkLst>
        </pc:spChg>
        <pc:spChg chg="add del mod">
          <ac:chgData name="li xiaochen" userId="50b582a8adf77086" providerId="LiveId" clId="{1B4657C2-0E61-4547-8DF0-A286D33DD0EE}" dt="2023-08-10T18:01:26.933" v="3724" actId="478"/>
          <ac:spMkLst>
            <pc:docMk/>
            <pc:sldMk cId="1060968656" sldId="266"/>
            <ac:spMk id="7" creationId="{D42CD93F-304D-460B-13AF-24E6827C592C}"/>
          </ac:spMkLst>
        </pc:spChg>
        <pc:spChg chg="add mod">
          <ac:chgData name="li xiaochen" userId="50b582a8adf77086" providerId="LiveId" clId="{1B4657C2-0E61-4547-8DF0-A286D33DD0EE}" dt="2023-08-10T18:01:52.018" v="3732" actId="1076"/>
          <ac:spMkLst>
            <pc:docMk/>
            <pc:sldMk cId="1060968656" sldId="266"/>
            <ac:spMk id="10" creationId="{976147A5-4741-6EE5-BF1C-A97F3D6F07EB}"/>
          </ac:spMkLst>
        </pc:spChg>
        <pc:spChg chg="add mod">
          <ac:chgData name="li xiaochen" userId="50b582a8adf77086" providerId="LiveId" clId="{1B4657C2-0E61-4547-8DF0-A286D33DD0EE}" dt="2023-08-10T18:04:46.356" v="3796" actId="1582"/>
          <ac:spMkLst>
            <pc:docMk/>
            <pc:sldMk cId="1060968656" sldId="266"/>
            <ac:spMk id="13" creationId="{D29909E3-2EFB-D9FB-A633-FCD22BB53094}"/>
          </ac:spMkLst>
        </pc:spChg>
        <pc:spChg chg="add mod">
          <ac:chgData name="li xiaochen" userId="50b582a8adf77086" providerId="LiveId" clId="{1B4657C2-0E61-4547-8DF0-A286D33DD0EE}" dt="2023-08-10T18:05:54.718" v="3860" actId="1035"/>
          <ac:spMkLst>
            <pc:docMk/>
            <pc:sldMk cId="1060968656" sldId="266"/>
            <ac:spMk id="17" creationId="{D8CE4413-5D83-C4E3-8314-11BB7EFF4CD8}"/>
          </ac:spMkLst>
        </pc:spChg>
        <pc:grpChg chg="add mod">
          <ac:chgData name="li xiaochen" userId="50b582a8adf77086" providerId="LiveId" clId="{1B4657C2-0E61-4547-8DF0-A286D33DD0EE}" dt="2023-08-10T18:05:54.718" v="3860" actId="1035"/>
          <ac:grpSpMkLst>
            <pc:docMk/>
            <pc:sldMk cId="1060968656" sldId="266"/>
            <ac:grpSpMk id="14" creationId="{D1CB6BBD-642B-E800-E38A-D651165A671B}"/>
          </ac:grpSpMkLst>
        </pc:grpChg>
        <pc:picChg chg="add mod">
          <ac:chgData name="li xiaochen" userId="50b582a8adf77086" providerId="LiveId" clId="{1B4657C2-0E61-4547-8DF0-A286D33DD0EE}" dt="2023-08-10T18:05:59.713" v="3861" actId="1076"/>
          <ac:picMkLst>
            <pc:docMk/>
            <pc:sldMk cId="1060968656" sldId="266"/>
            <ac:picMk id="4" creationId="{C11EBC6E-0CEE-4A40-A829-B4B279C1B931}"/>
          </ac:picMkLst>
        </pc:picChg>
        <pc:picChg chg="add del mod">
          <ac:chgData name="li xiaochen" userId="50b582a8adf77086" providerId="LiveId" clId="{1B4657C2-0E61-4547-8DF0-A286D33DD0EE}" dt="2023-08-10T18:01:24.517" v="3723" actId="478"/>
          <ac:picMkLst>
            <pc:docMk/>
            <pc:sldMk cId="1060968656" sldId="266"/>
            <ac:picMk id="5" creationId="{284A822C-20E7-4D9E-BD5E-A8F2D98245B8}"/>
          </ac:picMkLst>
        </pc:picChg>
        <pc:picChg chg="add mod">
          <ac:chgData name="li xiaochen" userId="50b582a8adf77086" providerId="LiveId" clId="{1B4657C2-0E61-4547-8DF0-A286D33DD0EE}" dt="2023-08-10T18:05:54.718" v="3860" actId="1035"/>
          <ac:picMkLst>
            <pc:docMk/>
            <pc:sldMk cId="1060968656" sldId="266"/>
            <ac:picMk id="9" creationId="{E32F4DFB-A1AA-1C44-C681-1B430AE6DD10}"/>
          </ac:picMkLst>
        </pc:picChg>
        <pc:picChg chg="add mod">
          <ac:chgData name="li xiaochen" userId="50b582a8adf77086" providerId="LiveId" clId="{1B4657C2-0E61-4547-8DF0-A286D33DD0EE}" dt="2023-08-10T18:04:23.254" v="3790" actId="164"/>
          <ac:picMkLst>
            <pc:docMk/>
            <pc:sldMk cId="1060968656" sldId="266"/>
            <ac:picMk id="12" creationId="{F92998B4-F856-3FD8-4F41-44EFFD797984}"/>
          </ac:picMkLst>
        </pc:picChg>
        <pc:cxnChg chg="add mod">
          <ac:chgData name="li xiaochen" userId="50b582a8adf77086" providerId="LiveId" clId="{1B4657C2-0E61-4547-8DF0-A286D33DD0EE}" dt="2023-08-10T18:05:54.718" v="3860" actId="1035"/>
          <ac:cxnSpMkLst>
            <pc:docMk/>
            <pc:sldMk cId="1060968656" sldId="266"/>
            <ac:cxnSpMk id="16" creationId="{47E5C059-3676-B9B0-C432-5B42BF2DFA61}"/>
          </ac:cxnSpMkLst>
        </pc:cxnChg>
      </pc:sldChg>
      <pc:sldChg chg="addSp delSp modSp add mod">
        <pc:chgData name="li xiaochen" userId="50b582a8adf77086" providerId="LiveId" clId="{1B4657C2-0E61-4547-8DF0-A286D33DD0EE}" dt="2023-08-10T18:53:03.822" v="4314"/>
        <pc:sldMkLst>
          <pc:docMk/>
          <pc:sldMk cId="1518663399" sldId="267"/>
        </pc:sldMkLst>
        <pc:spChg chg="mod">
          <ac:chgData name="li xiaochen" userId="50b582a8adf77086" providerId="LiveId" clId="{1B4657C2-0E61-4547-8DF0-A286D33DD0EE}" dt="2023-08-10T18:52:59.397" v="4312"/>
          <ac:spMkLst>
            <pc:docMk/>
            <pc:sldMk cId="1518663399" sldId="267"/>
            <ac:spMk id="6" creationId="{083D07BB-7424-FE1D-ACE4-9AD83537DB60}"/>
          </ac:spMkLst>
        </pc:spChg>
        <pc:spChg chg="mod">
          <ac:chgData name="li xiaochen" userId="50b582a8adf77086" providerId="LiveId" clId="{1B4657C2-0E61-4547-8DF0-A286D33DD0EE}" dt="2023-08-10T18:53:03.822" v="4314"/>
          <ac:spMkLst>
            <pc:docMk/>
            <pc:sldMk cId="1518663399" sldId="267"/>
            <ac:spMk id="10" creationId="{976147A5-4741-6EE5-BF1C-A97F3D6F07EB}"/>
          </ac:spMkLst>
        </pc:spChg>
        <pc:spChg chg="del">
          <ac:chgData name="li xiaochen" userId="50b582a8adf77086" providerId="LiveId" clId="{1B4657C2-0E61-4547-8DF0-A286D33DD0EE}" dt="2023-08-10T18:06:22.224" v="3865" actId="478"/>
          <ac:spMkLst>
            <pc:docMk/>
            <pc:sldMk cId="1518663399" sldId="267"/>
            <ac:spMk id="17" creationId="{D8CE4413-5D83-C4E3-8314-11BB7EFF4CD8}"/>
          </ac:spMkLst>
        </pc:spChg>
        <pc:grpChg chg="del">
          <ac:chgData name="li xiaochen" userId="50b582a8adf77086" providerId="LiveId" clId="{1B4657C2-0E61-4547-8DF0-A286D33DD0EE}" dt="2023-08-10T18:06:22.224" v="3865" actId="478"/>
          <ac:grpSpMkLst>
            <pc:docMk/>
            <pc:sldMk cId="1518663399" sldId="267"/>
            <ac:grpSpMk id="14" creationId="{D1CB6BBD-642B-E800-E38A-D651165A671B}"/>
          </ac:grpSpMkLst>
        </pc:grpChg>
        <pc:picChg chg="add mod">
          <ac:chgData name="li xiaochen" userId="50b582a8adf77086" providerId="LiveId" clId="{1B4657C2-0E61-4547-8DF0-A286D33DD0EE}" dt="2023-08-10T18:10:51.508" v="3924" actId="1076"/>
          <ac:picMkLst>
            <pc:docMk/>
            <pc:sldMk cId="1518663399" sldId="267"/>
            <ac:picMk id="3" creationId="{284A822C-20E7-4D9E-BD5E-A8F2D98245B8}"/>
          </ac:picMkLst>
        </pc:picChg>
        <pc:picChg chg="del">
          <ac:chgData name="li xiaochen" userId="50b582a8adf77086" providerId="LiveId" clId="{1B4657C2-0E61-4547-8DF0-A286D33DD0EE}" dt="2023-08-10T18:06:22.224" v="3865" actId="478"/>
          <ac:picMkLst>
            <pc:docMk/>
            <pc:sldMk cId="1518663399" sldId="267"/>
            <ac:picMk id="4" creationId="{C11EBC6E-0CEE-4A40-A829-B4B279C1B931}"/>
          </ac:picMkLst>
        </pc:picChg>
        <pc:picChg chg="add mod">
          <ac:chgData name="li xiaochen" userId="50b582a8adf77086" providerId="LiveId" clId="{1B4657C2-0E61-4547-8DF0-A286D33DD0EE}" dt="2023-08-10T18:11:03.285" v="3928" actId="1076"/>
          <ac:picMkLst>
            <pc:docMk/>
            <pc:sldMk cId="1518663399" sldId="267"/>
            <ac:picMk id="5" creationId="{28708BA3-4618-4382-BF31-BA29007F92FE}"/>
          </ac:picMkLst>
        </pc:picChg>
        <pc:picChg chg="del">
          <ac:chgData name="li xiaochen" userId="50b582a8adf77086" providerId="LiveId" clId="{1B4657C2-0E61-4547-8DF0-A286D33DD0EE}" dt="2023-08-10T18:06:22.224" v="3865" actId="478"/>
          <ac:picMkLst>
            <pc:docMk/>
            <pc:sldMk cId="1518663399" sldId="267"/>
            <ac:picMk id="9" creationId="{E32F4DFB-A1AA-1C44-C681-1B430AE6DD10}"/>
          </ac:picMkLst>
        </pc:picChg>
        <pc:cxnChg chg="del">
          <ac:chgData name="li xiaochen" userId="50b582a8adf77086" providerId="LiveId" clId="{1B4657C2-0E61-4547-8DF0-A286D33DD0EE}" dt="2023-08-10T18:06:22.224" v="3865" actId="478"/>
          <ac:cxnSpMkLst>
            <pc:docMk/>
            <pc:sldMk cId="1518663399" sldId="267"/>
            <ac:cxnSpMk id="16" creationId="{47E5C059-3676-B9B0-C432-5B42BF2DFA61}"/>
          </ac:cxnSpMkLst>
        </pc:cxnChg>
      </pc:sldChg>
      <pc:sldChg chg="new del">
        <pc:chgData name="li xiaochen" userId="50b582a8adf77086" providerId="LiveId" clId="{1B4657C2-0E61-4547-8DF0-A286D33DD0EE}" dt="2023-08-10T18:06:10.145" v="3863" actId="47"/>
        <pc:sldMkLst>
          <pc:docMk/>
          <pc:sldMk cId="3087689053" sldId="267"/>
        </pc:sldMkLst>
      </pc:sldChg>
      <pc:sldChg chg="addSp delSp modSp add mod">
        <pc:chgData name="li xiaochen" userId="50b582a8adf77086" providerId="LiveId" clId="{1B4657C2-0E61-4547-8DF0-A286D33DD0EE}" dt="2023-08-10T18:52:37.471" v="4310" actId="20577"/>
        <pc:sldMkLst>
          <pc:docMk/>
          <pc:sldMk cId="630784666" sldId="268"/>
        </pc:sldMkLst>
        <pc:spChg chg="mod">
          <ac:chgData name="li xiaochen" userId="50b582a8adf77086" providerId="LiveId" clId="{1B4657C2-0E61-4547-8DF0-A286D33DD0EE}" dt="2023-08-10T18:52:37.471" v="4310" actId="20577"/>
          <ac:spMkLst>
            <pc:docMk/>
            <pc:sldMk cId="630784666" sldId="268"/>
            <ac:spMk id="6" creationId="{083D07BB-7424-FE1D-ACE4-9AD83537DB60}"/>
          </ac:spMkLst>
        </pc:spChg>
        <pc:spChg chg="mod">
          <ac:chgData name="li xiaochen" userId="50b582a8adf77086" providerId="LiveId" clId="{1B4657C2-0E61-4547-8DF0-A286D33DD0EE}" dt="2023-08-10T18:13:01.803" v="3991" actId="20577"/>
          <ac:spMkLst>
            <pc:docMk/>
            <pc:sldMk cId="630784666" sldId="268"/>
            <ac:spMk id="10" creationId="{976147A5-4741-6EE5-BF1C-A97F3D6F07EB}"/>
          </ac:spMkLst>
        </pc:spChg>
        <pc:picChg chg="del">
          <ac:chgData name="li xiaochen" userId="50b582a8adf77086" providerId="LiveId" clId="{1B4657C2-0E61-4547-8DF0-A286D33DD0EE}" dt="2023-08-10T18:11:12.208" v="3930" actId="478"/>
          <ac:picMkLst>
            <pc:docMk/>
            <pc:sldMk cId="630784666" sldId="268"/>
            <ac:picMk id="3" creationId="{284A822C-20E7-4D9E-BD5E-A8F2D98245B8}"/>
          </ac:picMkLst>
        </pc:picChg>
        <pc:picChg chg="add mod">
          <ac:chgData name="li xiaochen" userId="50b582a8adf77086" providerId="LiveId" clId="{1B4657C2-0E61-4547-8DF0-A286D33DD0EE}" dt="2023-08-10T18:12:46.867" v="3986" actId="1076"/>
          <ac:picMkLst>
            <pc:docMk/>
            <pc:sldMk cId="630784666" sldId="268"/>
            <ac:picMk id="4" creationId="{B9872945-EBF5-426D-AB46-94D49E910C01}"/>
          </ac:picMkLst>
        </pc:picChg>
        <pc:picChg chg="del">
          <ac:chgData name="li xiaochen" userId="50b582a8adf77086" providerId="LiveId" clId="{1B4657C2-0E61-4547-8DF0-A286D33DD0EE}" dt="2023-08-10T18:11:13.648" v="3931" actId="478"/>
          <ac:picMkLst>
            <pc:docMk/>
            <pc:sldMk cId="630784666" sldId="268"/>
            <ac:picMk id="5" creationId="{28708BA3-4618-4382-BF31-BA29007F92FE}"/>
          </ac:picMkLst>
        </pc:picChg>
        <pc:picChg chg="add mod">
          <ac:chgData name="li xiaochen" userId="50b582a8adf77086" providerId="LiveId" clId="{1B4657C2-0E61-4547-8DF0-A286D33DD0EE}" dt="2023-08-10T18:12:55.718" v="3988" actId="1076"/>
          <ac:picMkLst>
            <pc:docMk/>
            <pc:sldMk cId="630784666" sldId="268"/>
            <ac:picMk id="7" creationId="{125AEFA7-97DB-4A53-A8C1-B0383AD9ED7F}"/>
          </ac:picMkLst>
        </pc:picChg>
      </pc:sldChg>
      <pc:sldChg chg="modSp new mod">
        <pc:chgData name="li xiaochen" userId="50b582a8adf77086" providerId="LiveId" clId="{1B4657C2-0E61-4547-8DF0-A286D33DD0EE}" dt="2023-08-10T19:03:48.423" v="5079" actId="1076"/>
        <pc:sldMkLst>
          <pc:docMk/>
          <pc:sldMk cId="415718913" sldId="269"/>
        </pc:sldMkLst>
        <pc:spChg chg="mod">
          <ac:chgData name="li xiaochen" userId="50b582a8adf77086" providerId="LiveId" clId="{1B4657C2-0E61-4547-8DF0-A286D33DD0EE}" dt="2023-08-10T18:14:01.115" v="4003" actId="255"/>
          <ac:spMkLst>
            <pc:docMk/>
            <pc:sldMk cId="415718913" sldId="269"/>
            <ac:spMk id="2" creationId="{E227B469-3040-A67A-1CE7-57AA4065EF09}"/>
          </ac:spMkLst>
        </pc:spChg>
        <pc:spChg chg="mod">
          <ac:chgData name="li xiaochen" userId="50b582a8adf77086" providerId="LiveId" clId="{1B4657C2-0E61-4547-8DF0-A286D33DD0EE}" dt="2023-08-10T19:03:48.423" v="5079" actId="1076"/>
          <ac:spMkLst>
            <pc:docMk/>
            <pc:sldMk cId="415718913" sldId="269"/>
            <ac:spMk id="3" creationId="{D5ADB276-9793-0578-B5B7-F3999D05E438}"/>
          </ac:spMkLst>
        </pc:spChg>
      </pc:sldChg>
      <pc:sldChg chg="addSp delSp modSp new mod">
        <pc:chgData name="li xiaochen" userId="50b582a8adf77086" providerId="LiveId" clId="{1B4657C2-0E61-4547-8DF0-A286D33DD0EE}" dt="2023-08-10T19:08:13.711" v="5122" actId="20577"/>
        <pc:sldMkLst>
          <pc:docMk/>
          <pc:sldMk cId="1169003518" sldId="270"/>
        </pc:sldMkLst>
        <pc:spChg chg="del">
          <ac:chgData name="li xiaochen" userId="50b582a8adf77086" providerId="LiveId" clId="{1B4657C2-0E61-4547-8DF0-A286D33DD0EE}" dt="2023-08-10T19:07:10.320" v="5083" actId="478"/>
          <ac:spMkLst>
            <pc:docMk/>
            <pc:sldMk cId="1169003518" sldId="270"/>
            <ac:spMk id="2" creationId="{9863A62F-8D4C-3506-F199-F1A2885812B8}"/>
          </ac:spMkLst>
        </pc:spChg>
        <pc:spChg chg="mod">
          <ac:chgData name="li xiaochen" userId="50b582a8adf77086" providerId="LiveId" clId="{1B4657C2-0E61-4547-8DF0-A286D33DD0EE}" dt="2023-08-10T19:07:20.141" v="5087" actId="1076"/>
          <ac:spMkLst>
            <pc:docMk/>
            <pc:sldMk cId="1169003518" sldId="270"/>
            <ac:spMk id="3" creationId="{B798689A-9FB2-14FE-1C43-F5F62E573D15}"/>
          </ac:spMkLst>
        </pc:spChg>
        <pc:spChg chg="add mod">
          <ac:chgData name="li xiaochen" userId="50b582a8adf77086" providerId="LiveId" clId="{1B4657C2-0E61-4547-8DF0-A286D33DD0EE}" dt="2023-08-10T19:08:13.711" v="5122" actId="20577"/>
          <ac:spMkLst>
            <pc:docMk/>
            <pc:sldMk cId="1169003518" sldId="270"/>
            <ac:spMk id="5" creationId="{F33119C2-E825-2054-0FD8-9F740FF5489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98DA19-534F-6947-B2E7-FF30E444FCF7}" type="datetimeFigureOut">
              <a:rPr kumimoji="1" lang="zh-CN" altLang="en-US" smtClean="0"/>
              <a:t>2024/4/12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DFB319-4E54-284F-91CA-BB8C40B27A6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90525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Hello,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everyone.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Weiran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Liu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Alibaba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Group.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Today,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work,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Private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Operations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Multi-Query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Reverse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Private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Membership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Test.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joint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Yu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Chen,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Zhang,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Zhang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Minglang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Dong.</a:t>
            </a:r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DFB319-4E54-284F-91CA-BB8C40B27A63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747957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err="1">
                <a:solidFill>
                  <a:schemeClr val="tx1"/>
                </a:solidFill>
              </a:rPr>
              <a:t>mq</a:t>
            </a:r>
            <a:r>
              <a:rPr kumimoji="1" lang="en-US" altLang="zh-CN" dirty="0" err="1">
                <a:solidFill>
                  <a:srgbClr val="FF0000"/>
                </a:solidFill>
              </a:rPr>
              <a:t>R</a:t>
            </a:r>
            <a:r>
              <a:rPr kumimoji="1" lang="en-US" altLang="zh-CN" dirty="0" err="1">
                <a:solidFill>
                  <a:schemeClr val="tx1"/>
                </a:solidFill>
              </a:rPr>
              <a:t>PMT</a:t>
            </a:r>
            <a:r>
              <a:rPr kumimoji="1" lang="zh-CN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yields</a:t>
            </a:r>
            <a:r>
              <a:rPr kumimoji="1" lang="zh-CN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PSI</a:t>
            </a:r>
            <a:r>
              <a:rPr kumimoji="1" lang="zh-CN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coupled</a:t>
            </a:r>
            <a:r>
              <a:rPr kumimoji="1" lang="zh-CN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kumimoji="1" lang="zh-CN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OT,</a:t>
            </a:r>
            <a:r>
              <a:rPr kumimoji="1" lang="zh-CN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</a:t>
            </a:r>
            <a:r>
              <a:rPr kumimoji="1" lang="zh-CN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compared</a:t>
            </a:r>
            <a:r>
              <a:rPr kumimoji="1" lang="zh-CN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kumimoji="1" lang="zh-CN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kumimoji="1" lang="zh-CN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</a:t>
            </a:r>
            <a:r>
              <a:rPr kumimoji="1" lang="zh-CN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PSI,</a:t>
            </a:r>
            <a:r>
              <a:rPr kumimoji="1" lang="zh-CN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here</a:t>
            </a:r>
            <a:r>
              <a:rPr kumimoji="1" lang="zh-CN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kumimoji="1" lang="zh-CN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sender</a:t>
            </a:r>
            <a:r>
              <a:rPr kumimoji="1" lang="zh-CN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additionally</a:t>
            </a:r>
            <a:r>
              <a:rPr kumimoji="1" lang="zh-CN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knows</a:t>
            </a:r>
            <a:r>
              <a:rPr kumimoji="1" lang="zh-CN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kumimoji="1" lang="zh-CN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intersection</a:t>
            </a:r>
            <a:r>
              <a:rPr kumimoji="1" lang="zh-CN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size</a:t>
            </a:r>
            <a:r>
              <a:rPr kumimoji="1" lang="zh-CN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via</a:t>
            </a:r>
            <a:r>
              <a:rPr kumimoji="1" lang="zh-CN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kumimoji="1" lang="zh-CN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Hamming</a:t>
            </a:r>
            <a:r>
              <a:rPr kumimoji="1" lang="zh-CN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distance</a:t>
            </a:r>
            <a:r>
              <a:rPr kumimoji="1" lang="zh-CN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kumimoji="1" lang="zh-CN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</a:t>
            </a:r>
            <a:r>
              <a:rPr kumimoji="1" lang="zh-CN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1" lang="en-US" altLang="zh-CN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kumimoji="1" lang="en-US" altLang="zh-CN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kumimoji="1" lang="en-US" altLang="zh-CN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mqRPMT</a:t>
            </a:r>
            <a:r>
              <a:rPr kumimoji="1" lang="zh-CN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also</a:t>
            </a:r>
            <a:r>
              <a:rPr kumimoji="1" lang="zh-CN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yields</a:t>
            </a:r>
            <a:r>
              <a:rPr kumimoji="1" lang="zh-CN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PSU</a:t>
            </a:r>
            <a:r>
              <a:rPr kumimoji="1" lang="zh-CN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coupled</a:t>
            </a:r>
            <a:r>
              <a:rPr kumimoji="1" lang="zh-CN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kumimoji="1" lang="zh-CN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OT,</a:t>
            </a:r>
            <a:r>
              <a:rPr kumimoji="1" lang="zh-CN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</a:t>
            </a:r>
            <a:r>
              <a:rPr kumimoji="1" lang="zh-CN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flipping</a:t>
            </a:r>
            <a:r>
              <a:rPr kumimoji="1" lang="zh-CN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DFB319-4E54-284F-91CA-BB8C40B27A63}" type="slidenum">
              <a:rPr kumimoji="1" lang="zh-CN" altLang="en-US" smtClean="0"/>
              <a:t>10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446255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err="1"/>
              <a:t>mqRMPT</a:t>
            </a:r>
            <a:r>
              <a:rPr kumimoji="1" lang="zh-CN" altLang="en-US" dirty="0"/>
              <a:t> </a:t>
            </a:r>
            <a:r>
              <a:rPr kumimoji="1" lang="en-US" altLang="zh-CN" dirty="0"/>
              <a:t>yields</a:t>
            </a:r>
            <a:r>
              <a:rPr kumimoji="1" lang="zh-CN" altLang="en-US" dirty="0"/>
              <a:t> </a:t>
            </a:r>
            <a:r>
              <a:rPr kumimoji="1" lang="en-US" altLang="zh-CN" dirty="0"/>
              <a:t>PSI-cardinality-sum</a:t>
            </a:r>
            <a:r>
              <a:rPr kumimoji="1" lang="zh-CN" altLang="en-US" dirty="0"/>
              <a:t> </a:t>
            </a:r>
            <a:r>
              <a:rPr kumimoji="1" lang="en-US" altLang="zh-CN" dirty="0"/>
              <a:t>coupled</a:t>
            </a:r>
            <a:r>
              <a:rPr kumimoji="1" lang="zh-CN" altLang="en-US" dirty="0"/>
              <a:t> </a:t>
            </a:r>
            <a:r>
              <a:rPr kumimoji="1" lang="en-US" altLang="zh-CN" dirty="0"/>
              <a:t>with</a:t>
            </a:r>
            <a:r>
              <a:rPr kumimoji="1" lang="zh-CN" altLang="en-US" dirty="0"/>
              <a:t> </a:t>
            </a:r>
            <a:r>
              <a:rPr kumimoji="1" lang="en-US" altLang="zh-CN" dirty="0"/>
              <a:t>OT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masking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trick.</a:t>
            </a:r>
          </a:p>
          <a:p>
            <a:endParaRPr kumimoji="1" lang="en-US" altLang="zh-CN" dirty="0"/>
          </a:p>
          <a:p>
            <a:r>
              <a:rPr kumimoji="1" lang="en-US" altLang="zh-CN" dirty="0" err="1"/>
              <a:t>mqRMPT</a:t>
            </a:r>
            <a:r>
              <a:rPr kumimoji="1" lang="zh-CN" altLang="en-US" dirty="0"/>
              <a:t> </a:t>
            </a:r>
            <a:r>
              <a:rPr kumimoji="1" lang="en-US" altLang="zh-CN" dirty="0"/>
              <a:t>yields</a:t>
            </a:r>
            <a:r>
              <a:rPr kumimoji="1" lang="zh-CN" altLang="en-US" dirty="0"/>
              <a:t> </a:t>
            </a:r>
            <a:r>
              <a:rPr kumimoji="1" lang="en-US" altLang="zh-CN" dirty="0"/>
              <a:t>PSI-cardinality-secret-share</a:t>
            </a:r>
            <a:r>
              <a:rPr kumimoji="1" lang="zh-CN" altLang="en-US" dirty="0"/>
              <a:t> </a:t>
            </a:r>
            <a:r>
              <a:rPr kumimoji="1" lang="en-US" altLang="zh-CN" dirty="0"/>
              <a:t>coupled</a:t>
            </a:r>
            <a:r>
              <a:rPr kumimoji="1" lang="zh-CN" altLang="en-US" dirty="0"/>
              <a:t> </a:t>
            </a:r>
            <a:r>
              <a:rPr kumimoji="1" lang="en-US" altLang="zh-CN" dirty="0"/>
              <a:t>with</a:t>
            </a:r>
            <a:r>
              <a:rPr kumimoji="1" lang="zh-CN" altLang="en-US" dirty="0"/>
              <a:t> </a:t>
            </a:r>
            <a:r>
              <a:rPr kumimoji="1" lang="en-US" altLang="zh-CN" dirty="0"/>
              <a:t>OT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masking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trick.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DFB319-4E54-284F-91CA-BB8C40B27A63}" type="slidenum">
              <a:rPr kumimoji="1" lang="zh-CN" altLang="en-US" smtClean="0"/>
              <a:t>11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185600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Now,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problem</a:t>
            </a:r>
            <a:r>
              <a:rPr kumimoji="1" lang="zh-CN" altLang="en-US" dirty="0"/>
              <a:t> </a:t>
            </a:r>
            <a:r>
              <a:rPr kumimoji="1" lang="en-US" altLang="zh-CN" dirty="0"/>
              <a:t>is</a:t>
            </a:r>
            <a:r>
              <a:rPr kumimoji="1" lang="zh-CN" altLang="en-US" dirty="0"/>
              <a:t> </a:t>
            </a:r>
            <a:r>
              <a:rPr kumimoji="1" lang="en-US" altLang="zh-CN" dirty="0"/>
              <a:t>how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construct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mqRPMT</a:t>
            </a:r>
            <a:r>
              <a:rPr kumimoji="1" lang="en-US" altLang="zh-CN" dirty="0"/>
              <a:t>.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DFB319-4E54-284F-91CA-BB8C40B27A63}" type="slidenum">
              <a:rPr kumimoji="1" lang="zh-CN" altLang="en-US" smtClean="0"/>
              <a:t>15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152758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do</a:t>
            </a:r>
            <a:r>
              <a:rPr kumimoji="1" lang="zh-CN" altLang="en-US" dirty="0"/>
              <a:t> </a:t>
            </a:r>
            <a:r>
              <a:rPr kumimoji="1" lang="en-US" altLang="zh-CN" dirty="0"/>
              <a:t>that,</a:t>
            </a:r>
            <a:r>
              <a:rPr kumimoji="1" lang="zh-CN" altLang="en-US" dirty="0"/>
              <a:t> </a:t>
            </a:r>
            <a:r>
              <a:rPr kumimoji="1" lang="en-US" altLang="zh-CN" dirty="0"/>
              <a:t>we</a:t>
            </a:r>
            <a:r>
              <a:rPr kumimoji="1" lang="zh-CN" altLang="en-US" dirty="0"/>
              <a:t> </a:t>
            </a:r>
            <a:r>
              <a:rPr kumimoji="1" lang="en-US" altLang="zh-CN" dirty="0"/>
              <a:t>first</a:t>
            </a:r>
            <a:r>
              <a:rPr kumimoji="1" lang="zh-CN" altLang="en-US" dirty="0"/>
              <a:t> </a:t>
            </a:r>
            <a:r>
              <a:rPr kumimoji="1" lang="en-US" altLang="zh-CN" dirty="0"/>
              <a:t>formally</a:t>
            </a:r>
            <a:r>
              <a:rPr kumimoji="1" lang="zh-CN" altLang="en-US" dirty="0"/>
              <a:t> </a:t>
            </a:r>
            <a:r>
              <a:rPr kumimoji="1" lang="en-US" altLang="zh-CN" dirty="0"/>
              <a:t>define</a:t>
            </a:r>
            <a:r>
              <a:rPr kumimoji="1" lang="zh-CN" altLang="en-US" dirty="0"/>
              <a:t> </a:t>
            </a:r>
            <a:r>
              <a:rPr kumimoji="1" lang="en-US" altLang="zh-CN" dirty="0"/>
              <a:t>two</a:t>
            </a:r>
            <a:r>
              <a:rPr kumimoji="1" lang="zh-CN" altLang="en-US" dirty="0"/>
              <a:t> </a:t>
            </a:r>
            <a:r>
              <a:rPr kumimoji="1" lang="en-US" altLang="zh-CN" dirty="0"/>
              <a:t>standard</a:t>
            </a:r>
            <a:r>
              <a:rPr kumimoji="1" lang="zh-CN" altLang="en-US" dirty="0"/>
              <a:t> </a:t>
            </a:r>
            <a:r>
              <a:rPr kumimoji="1" lang="en-US" altLang="zh-CN" dirty="0"/>
              <a:t>properties</a:t>
            </a:r>
            <a:r>
              <a:rPr kumimoji="1" lang="zh-CN" altLang="en-US" dirty="0"/>
              <a:t> </a:t>
            </a:r>
            <a:r>
              <a:rPr kumimoji="1" lang="en-US" altLang="zh-CN" dirty="0"/>
              <a:t>for</a:t>
            </a:r>
            <a:r>
              <a:rPr kumimoji="1" lang="zh-CN" altLang="en-US" dirty="0"/>
              <a:t> </a:t>
            </a:r>
            <a:r>
              <a:rPr kumimoji="1" lang="en-US" altLang="zh-CN" dirty="0"/>
              <a:t>keyed</a:t>
            </a:r>
            <a:r>
              <a:rPr kumimoji="1" lang="zh-CN" altLang="en-US" dirty="0"/>
              <a:t> </a:t>
            </a:r>
            <a:r>
              <a:rPr kumimoji="1" lang="en-US" altLang="zh-CN" dirty="0"/>
              <a:t>functions</a:t>
            </a:r>
            <a:r>
              <a:rPr kumimoji="1" lang="zh-CN" altLang="en-US" dirty="0"/>
              <a:t> </a:t>
            </a:r>
            <a:r>
              <a:rPr kumimoji="1" lang="en-US" altLang="zh-CN" dirty="0"/>
              <a:t>F:</a:t>
            </a:r>
            <a:r>
              <a:rPr kumimoji="1" lang="zh-CN" altLang="en-US" dirty="0"/>
              <a:t> </a:t>
            </a:r>
            <a:r>
              <a:rPr kumimoji="1" lang="en-US" altLang="zh-CN" dirty="0"/>
              <a:t>composable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commutative.</a:t>
            </a:r>
            <a:r>
              <a:rPr kumimoji="1" lang="zh-CN" altLang="en-US" dirty="0"/>
              <a:t> </a:t>
            </a:r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en-US" altLang="zh-CN" dirty="0"/>
              <a:t>We</a:t>
            </a:r>
            <a:r>
              <a:rPr kumimoji="1" lang="zh-CN" altLang="en-US" dirty="0"/>
              <a:t> </a:t>
            </a:r>
            <a:r>
              <a:rPr kumimoji="1" lang="en-US" altLang="zh-CN" dirty="0"/>
              <a:t>say</a:t>
            </a:r>
            <a:r>
              <a:rPr kumimoji="1" lang="zh-CN" altLang="en-US" dirty="0"/>
              <a:t> </a:t>
            </a:r>
            <a:r>
              <a:rPr kumimoji="1" lang="en-US" altLang="zh-CN" dirty="0"/>
              <a:t>that</a:t>
            </a:r>
            <a:r>
              <a:rPr kumimoji="1" lang="zh-CN" altLang="en-US" dirty="0"/>
              <a:t> </a:t>
            </a:r>
            <a:r>
              <a:rPr kumimoji="1" lang="en-US" altLang="zh-CN" dirty="0"/>
              <a:t>F</a:t>
            </a:r>
            <a:r>
              <a:rPr kumimoji="1" lang="zh-CN" altLang="en-US" dirty="0"/>
              <a:t> </a:t>
            </a:r>
            <a:r>
              <a:rPr kumimoji="1" lang="en-US" altLang="zh-CN" dirty="0"/>
              <a:t>is</a:t>
            </a:r>
            <a:r>
              <a:rPr kumimoji="1" lang="zh-CN" altLang="en-US" dirty="0"/>
              <a:t> </a:t>
            </a:r>
            <a:r>
              <a:rPr kumimoji="1" lang="en-US" altLang="zh-CN" dirty="0"/>
              <a:t>communicative</a:t>
            </a:r>
            <a:r>
              <a:rPr kumimoji="1" lang="zh-CN" altLang="en-US" dirty="0"/>
              <a:t> </a:t>
            </a:r>
            <a:r>
              <a:rPr kumimoji="1" lang="en-US" altLang="zh-CN" dirty="0"/>
              <a:t>weak</a:t>
            </a:r>
            <a:r>
              <a:rPr kumimoji="1" lang="zh-CN" altLang="en-US" dirty="0"/>
              <a:t> </a:t>
            </a:r>
            <a:r>
              <a:rPr kumimoji="1" lang="en-US" altLang="zh-CN" dirty="0"/>
              <a:t>PRF</a:t>
            </a:r>
            <a:r>
              <a:rPr kumimoji="1" lang="zh-CN" altLang="en-US" dirty="0"/>
              <a:t> </a:t>
            </a:r>
            <a:r>
              <a:rPr kumimoji="1" lang="en-US" altLang="zh-CN" dirty="0"/>
              <a:t>(</a:t>
            </a:r>
            <a:r>
              <a:rPr kumimoji="1" lang="en-US" altLang="zh-CN" dirty="0" err="1"/>
              <a:t>cwPRF</a:t>
            </a:r>
            <a:r>
              <a:rPr kumimoji="1" lang="en-US" altLang="zh-CN" dirty="0"/>
              <a:t>)</a:t>
            </a:r>
            <a:r>
              <a:rPr kumimoji="1" lang="zh-CN" altLang="en-US" dirty="0"/>
              <a:t> </a:t>
            </a:r>
            <a:r>
              <a:rPr kumimoji="1" lang="en-US" altLang="zh-CN" dirty="0"/>
              <a:t>if</a:t>
            </a:r>
            <a:r>
              <a:rPr kumimoji="1" lang="zh-CN" altLang="en-US" dirty="0"/>
              <a:t> </a:t>
            </a:r>
            <a:r>
              <a:rPr kumimoji="1" lang="en-US" altLang="zh-CN" dirty="0"/>
              <a:t>it</a:t>
            </a:r>
            <a:r>
              <a:rPr kumimoji="1" lang="zh-CN" altLang="en-US" dirty="0"/>
              <a:t> </a:t>
            </a:r>
            <a:r>
              <a:rPr kumimoji="1" lang="en-US" altLang="zh-CN" dirty="0"/>
              <a:t>satisfies</a:t>
            </a:r>
            <a:r>
              <a:rPr kumimoji="1" lang="zh-CN" altLang="en-US" dirty="0"/>
              <a:t> </a:t>
            </a:r>
            <a:r>
              <a:rPr kumimoji="1" lang="en-US" altLang="zh-CN" dirty="0"/>
              <a:t>both</a:t>
            </a:r>
            <a:r>
              <a:rPr kumimoji="1" lang="zh-CN" altLang="en-US" dirty="0"/>
              <a:t> </a:t>
            </a:r>
            <a:r>
              <a:rPr kumimoji="1" lang="en-US" altLang="zh-CN" dirty="0"/>
              <a:t>weak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pseudorandomness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commutative</a:t>
            </a:r>
            <a:r>
              <a:rPr kumimoji="1" lang="zh-CN" altLang="en-US" dirty="0"/>
              <a:t> </a:t>
            </a:r>
            <a:r>
              <a:rPr kumimoji="1" lang="en-US" altLang="zh-CN" dirty="0"/>
              <a:t>property.</a:t>
            </a:r>
          </a:p>
          <a:p>
            <a:endParaRPr kumimoji="1" lang="en-US" altLang="zh-CN" dirty="0"/>
          </a:p>
          <a:p>
            <a:r>
              <a:rPr kumimoji="1" lang="en-US" altLang="zh-CN" dirty="0"/>
              <a:t>One</a:t>
            </a:r>
            <a:r>
              <a:rPr kumimoji="1" lang="zh-CN" altLang="en-US" dirty="0"/>
              <a:t> </a:t>
            </a:r>
            <a:r>
              <a:rPr kumimoji="1" lang="en-US" altLang="zh-CN" dirty="0"/>
              <a:t>may</a:t>
            </a:r>
            <a:r>
              <a:rPr kumimoji="1" lang="zh-CN" altLang="en-US" dirty="0"/>
              <a:t> </a:t>
            </a:r>
            <a:r>
              <a:rPr kumimoji="1" lang="en-US" altLang="zh-CN" dirty="0"/>
              <a:t>think</a:t>
            </a:r>
            <a:r>
              <a:rPr kumimoji="1" lang="zh-CN" altLang="en-US" dirty="0"/>
              <a:t> </a:t>
            </a:r>
            <a:r>
              <a:rPr kumimoji="1" lang="en-US" altLang="zh-CN" dirty="0"/>
              <a:t>why</a:t>
            </a:r>
            <a:r>
              <a:rPr kumimoji="1" lang="zh-CN" altLang="en-US" dirty="0"/>
              <a:t> </a:t>
            </a:r>
            <a:r>
              <a:rPr kumimoji="1" lang="en-US" altLang="zh-CN" dirty="0"/>
              <a:t>we</a:t>
            </a:r>
            <a:r>
              <a:rPr kumimoji="1" lang="zh-CN" altLang="en-US" dirty="0"/>
              <a:t> </a:t>
            </a:r>
            <a:r>
              <a:rPr kumimoji="1" lang="en-US" altLang="zh-CN" dirty="0"/>
              <a:t>define</a:t>
            </a:r>
            <a:r>
              <a:rPr kumimoji="1" lang="zh-CN" altLang="en-US" dirty="0"/>
              <a:t> </a:t>
            </a:r>
            <a:r>
              <a:rPr kumimoji="1" lang="en-US" altLang="zh-CN" dirty="0"/>
              <a:t>weak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pseudorandomness</a:t>
            </a:r>
            <a:r>
              <a:rPr kumimoji="1" lang="zh-CN" altLang="en-US" dirty="0"/>
              <a:t> </a:t>
            </a:r>
            <a:r>
              <a:rPr kumimoji="1" lang="en-US" altLang="zh-CN" dirty="0"/>
              <a:t>instead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standard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pseudorandomness</a:t>
            </a:r>
            <a:r>
              <a:rPr kumimoji="1" lang="en-US" altLang="zh-CN" dirty="0"/>
              <a:t>.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reason</a:t>
            </a:r>
            <a:r>
              <a:rPr kumimoji="1" lang="zh-CN" altLang="en-US" dirty="0"/>
              <a:t> </a:t>
            </a:r>
            <a:r>
              <a:rPr kumimoji="1" lang="en-US" altLang="zh-CN" dirty="0"/>
              <a:t>is</a:t>
            </a:r>
            <a:r>
              <a:rPr kumimoji="1" lang="zh-CN" altLang="en-US" dirty="0"/>
              <a:t> </a:t>
            </a:r>
            <a:r>
              <a:rPr kumimoji="1" lang="en-US" altLang="zh-CN" dirty="0"/>
              <a:t>that</a:t>
            </a:r>
            <a:r>
              <a:rPr kumimoji="1" lang="zh-CN" altLang="en-US" dirty="0"/>
              <a:t> </a:t>
            </a:r>
            <a:r>
              <a:rPr kumimoji="1" lang="en-US" altLang="zh-CN" dirty="0"/>
              <a:t>commutativity</a:t>
            </a:r>
            <a:r>
              <a:rPr kumimoji="1" lang="zh-CN" altLang="en-US" dirty="0"/>
              <a:t> </a:t>
            </a:r>
            <a:r>
              <a:rPr kumimoji="1" lang="en-US" altLang="zh-CN" dirty="0"/>
              <a:t>denies</a:t>
            </a:r>
            <a:r>
              <a:rPr kumimoji="1" lang="zh-CN" altLang="en-US" dirty="0"/>
              <a:t> </a:t>
            </a:r>
            <a:r>
              <a:rPr kumimoji="1" lang="en-US" altLang="zh-CN" dirty="0"/>
              <a:t>standard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pseudorandomness</a:t>
            </a:r>
            <a:r>
              <a:rPr kumimoji="1" lang="en-US" altLang="zh-CN" dirty="0"/>
              <a:t>.</a:t>
            </a:r>
            <a:r>
              <a:rPr kumimoji="1" lang="zh-CN" altLang="en-US" dirty="0"/>
              <a:t> 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DFB319-4E54-284F-91CA-BB8C40B27A63}" type="slidenum">
              <a:rPr kumimoji="1" lang="zh-CN" altLang="en-US" smtClean="0"/>
              <a:t>16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752652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We</a:t>
            </a:r>
            <a:r>
              <a:rPr kumimoji="1" lang="zh-CN" altLang="en-US" dirty="0"/>
              <a:t> </a:t>
            </a:r>
            <a:r>
              <a:rPr kumimoji="1" lang="en-US" altLang="zh-CN" dirty="0"/>
              <a:t>can</a:t>
            </a:r>
            <a:r>
              <a:rPr kumimoji="1" lang="zh-CN" altLang="en-US" dirty="0"/>
              <a:t> </a:t>
            </a:r>
            <a:r>
              <a:rPr kumimoji="1" lang="en-US" altLang="zh-CN" dirty="0"/>
              <a:t>construct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cwPRF</a:t>
            </a:r>
            <a:r>
              <a:rPr kumimoji="1" lang="zh-CN" altLang="en-US" dirty="0"/>
              <a:t> </a:t>
            </a:r>
            <a:r>
              <a:rPr kumimoji="1" lang="en-US" altLang="zh-CN" dirty="0"/>
              <a:t>directly</a:t>
            </a:r>
            <a:r>
              <a:rPr kumimoji="1" lang="zh-CN" altLang="en-US" dirty="0"/>
              <a:t> </a:t>
            </a:r>
            <a:r>
              <a:rPr kumimoji="1" lang="en-US" altLang="zh-CN" dirty="0"/>
              <a:t>based</a:t>
            </a:r>
            <a:r>
              <a:rPr kumimoji="1" lang="zh-CN" altLang="en-US" dirty="0"/>
              <a:t> </a:t>
            </a:r>
            <a:r>
              <a:rPr kumimoji="1" lang="en-US" altLang="zh-CN" dirty="0"/>
              <a:t>on</a:t>
            </a:r>
            <a:r>
              <a:rPr kumimoji="1" lang="zh-CN" altLang="en-US" dirty="0"/>
              <a:t> </a:t>
            </a:r>
            <a:r>
              <a:rPr kumimoji="1" lang="en-US" altLang="zh-CN" dirty="0"/>
              <a:t>DDH.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construction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proof</a:t>
            </a:r>
            <a:r>
              <a:rPr kumimoji="1" lang="zh-CN" altLang="en-US" dirty="0"/>
              <a:t> </a:t>
            </a:r>
            <a:r>
              <a:rPr kumimoji="1" lang="en-US" altLang="zh-CN" dirty="0"/>
              <a:t>is</a:t>
            </a:r>
            <a:r>
              <a:rPr kumimoji="1" lang="zh-CN" altLang="en-US" dirty="0"/>
              <a:t> </a:t>
            </a:r>
            <a:r>
              <a:rPr kumimoji="1" lang="en-US" altLang="zh-CN" dirty="0"/>
              <a:t>simple.</a:t>
            </a:r>
            <a:r>
              <a:rPr kumimoji="1" lang="zh-CN" altLang="en-US" dirty="0"/>
              <a:t> </a:t>
            </a:r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en-US" altLang="zh-CN" dirty="0"/>
              <a:t>We</a:t>
            </a:r>
            <a:r>
              <a:rPr kumimoji="1" lang="zh-CN" altLang="en-US" dirty="0"/>
              <a:t> </a:t>
            </a:r>
            <a:r>
              <a:rPr kumimoji="1" lang="en-US" altLang="zh-CN" dirty="0"/>
              <a:t>note</a:t>
            </a:r>
            <a:r>
              <a:rPr kumimoji="1" lang="zh-CN" altLang="en-US" dirty="0"/>
              <a:t> </a:t>
            </a:r>
            <a:r>
              <a:rPr kumimoji="1" lang="en-US" altLang="zh-CN" dirty="0"/>
              <a:t>that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cwPRF</a:t>
            </a:r>
            <a:r>
              <a:rPr kumimoji="1" lang="zh-CN" altLang="en-US" dirty="0"/>
              <a:t> </a:t>
            </a:r>
            <a:r>
              <a:rPr kumimoji="1" lang="en-US" altLang="zh-CN" dirty="0"/>
              <a:t>is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right</a:t>
            </a:r>
            <a:r>
              <a:rPr kumimoji="1" lang="zh-CN" altLang="en-US" dirty="0"/>
              <a:t> </a:t>
            </a:r>
            <a:r>
              <a:rPr kumimoji="1" lang="en-US" altLang="zh-CN" dirty="0"/>
              <a:t>cryptographic</a:t>
            </a:r>
            <a:r>
              <a:rPr kumimoji="1" lang="zh-CN" altLang="en-US" dirty="0"/>
              <a:t> </a:t>
            </a:r>
            <a:r>
              <a:rPr kumimoji="1" lang="en-US" altLang="zh-CN" dirty="0"/>
              <a:t>abstraction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classis</a:t>
            </a:r>
            <a:r>
              <a:rPr kumimoji="1" lang="zh-CN" altLang="en-US" dirty="0"/>
              <a:t> </a:t>
            </a:r>
            <a:r>
              <a:rPr kumimoji="1" lang="en-US" altLang="zh-CN" dirty="0"/>
              <a:t>DH</a:t>
            </a:r>
            <a:r>
              <a:rPr kumimoji="1" lang="zh-CN" altLang="en-US" dirty="0"/>
              <a:t> </a:t>
            </a:r>
            <a:r>
              <a:rPr kumimoji="1" lang="en-US" altLang="zh-CN" dirty="0"/>
              <a:t>function.</a:t>
            </a:r>
          </a:p>
          <a:p>
            <a:endParaRPr kumimoji="1" lang="en-US" altLang="zh-CN" dirty="0"/>
          </a:p>
          <a:p>
            <a:r>
              <a:rPr kumimoji="1" lang="en-US" altLang="zh-CN" dirty="0"/>
              <a:t>However,</a:t>
            </a:r>
            <a:r>
              <a:rPr kumimoji="1" lang="zh-CN" altLang="en-US" dirty="0"/>
              <a:t> </a:t>
            </a:r>
            <a:r>
              <a:rPr kumimoji="1" lang="en-US" altLang="zh-CN" dirty="0"/>
              <a:t>what</a:t>
            </a:r>
            <a:r>
              <a:rPr kumimoji="1" lang="zh-CN" altLang="en-US" dirty="0"/>
              <a:t> </a:t>
            </a:r>
            <a:r>
              <a:rPr kumimoji="1" lang="en-US" altLang="zh-CN" dirty="0"/>
              <a:t>we</a:t>
            </a:r>
            <a:r>
              <a:rPr kumimoji="1" lang="zh-CN" altLang="en-US" dirty="0"/>
              <a:t> </a:t>
            </a:r>
            <a:r>
              <a:rPr kumimoji="1" lang="en-US" altLang="zh-CN" dirty="0"/>
              <a:t>need</a:t>
            </a:r>
            <a:r>
              <a:rPr kumimoji="1" lang="zh-CN" altLang="en-US" dirty="0"/>
              <a:t> </a:t>
            </a:r>
            <a:r>
              <a:rPr kumimoji="1" lang="en-US" altLang="zh-CN" dirty="0"/>
              <a:t>for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mqRPMT</a:t>
            </a:r>
            <a:r>
              <a:rPr kumimoji="1" lang="zh-CN" altLang="en-US" dirty="0"/>
              <a:t> </a:t>
            </a:r>
            <a:r>
              <a:rPr kumimoji="1" lang="en-US" altLang="zh-CN" dirty="0"/>
              <a:t>is</a:t>
            </a:r>
            <a:r>
              <a:rPr kumimoji="1" lang="zh-CN" altLang="en-US" dirty="0"/>
              <a:t> </a:t>
            </a:r>
            <a:r>
              <a:rPr kumimoji="1" lang="en-US" altLang="zh-CN" dirty="0"/>
              <a:t>standard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pseudorandomness</a:t>
            </a:r>
            <a:r>
              <a:rPr kumimoji="1" lang="en-US" altLang="zh-CN" dirty="0"/>
              <a:t>.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solution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is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amplify</a:t>
            </a:r>
            <a:r>
              <a:rPr kumimoji="1" lang="zh-CN" altLang="en-US" dirty="0"/>
              <a:t> </a:t>
            </a:r>
            <a:r>
              <a:rPr kumimoji="1" lang="en-US" altLang="zh-CN" dirty="0"/>
              <a:t>randomness</a:t>
            </a:r>
            <a:r>
              <a:rPr kumimoji="1" lang="zh-CN" altLang="en-US" dirty="0"/>
              <a:t> </a:t>
            </a:r>
            <a:r>
              <a:rPr kumimoji="1" lang="en-US" altLang="zh-CN" dirty="0"/>
              <a:t>via</a:t>
            </a:r>
            <a:r>
              <a:rPr kumimoji="1" lang="zh-CN" altLang="en-US" dirty="0"/>
              <a:t> </a:t>
            </a:r>
            <a:r>
              <a:rPr kumimoji="1" lang="en-US" altLang="zh-CN" dirty="0"/>
              <a:t>hash.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Therefore,</a:t>
            </a:r>
            <a:r>
              <a:rPr kumimoji="1" lang="zh-CN" altLang="en-US" dirty="0"/>
              <a:t> </a:t>
            </a:r>
            <a:r>
              <a:rPr kumimoji="1" lang="en-US" altLang="zh-CN" dirty="0"/>
              <a:t>we</a:t>
            </a:r>
            <a:r>
              <a:rPr kumimoji="1" lang="zh-CN" altLang="en-US" dirty="0"/>
              <a:t> </a:t>
            </a:r>
            <a:r>
              <a:rPr kumimoji="1" lang="en-US" altLang="zh-CN" dirty="0"/>
              <a:t>have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following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relationship</a:t>
            </a:r>
            <a:r>
              <a:rPr kumimoji="1" lang="zh-CN" altLang="en-US" dirty="0"/>
              <a:t> </a:t>
            </a:r>
            <a:r>
              <a:rPr kumimoji="1" lang="en-US" altLang="zh-CN" dirty="0"/>
              <a:t>shown</a:t>
            </a:r>
            <a:r>
              <a:rPr kumimoji="1" lang="zh-CN" altLang="en-US" dirty="0"/>
              <a:t> </a:t>
            </a:r>
            <a:r>
              <a:rPr kumimoji="1" lang="en-US" altLang="zh-CN" dirty="0"/>
              <a:t>below.</a:t>
            </a:r>
            <a:r>
              <a:rPr kumimoji="1" lang="zh-CN" altLang="en-US" dirty="0"/>
              <a:t> </a:t>
            </a:r>
            <a:r>
              <a:rPr kumimoji="1" lang="en-US" altLang="zh-CN" dirty="0"/>
              <a:t>We</a:t>
            </a:r>
            <a:r>
              <a:rPr kumimoji="1" lang="zh-CN" altLang="en-US" dirty="0"/>
              <a:t> </a:t>
            </a:r>
            <a:r>
              <a:rPr kumimoji="1" lang="en-US" altLang="zh-CN" dirty="0"/>
              <a:t>use</a:t>
            </a:r>
            <a:r>
              <a:rPr kumimoji="1" lang="zh-CN" altLang="en-US" dirty="0"/>
              <a:t> </a:t>
            </a:r>
            <a:r>
              <a:rPr kumimoji="1" lang="en-US" altLang="zh-CN" dirty="0"/>
              <a:t>random</a:t>
            </a:r>
            <a:r>
              <a:rPr kumimoji="1" lang="zh-CN" altLang="en-US" dirty="0"/>
              <a:t> </a:t>
            </a:r>
            <a:r>
              <a:rPr kumimoji="1" lang="en-US" altLang="zh-CN" dirty="0"/>
              <a:t>oracle</a:t>
            </a:r>
            <a:r>
              <a:rPr kumimoji="1" lang="zh-CN" altLang="en-US" dirty="0"/>
              <a:t> </a:t>
            </a:r>
            <a:r>
              <a:rPr kumimoji="1" lang="en-US" altLang="zh-CN" dirty="0"/>
              <a:t>for</a:t>
            </a:r>
            <a:r>
              <a:rPr kumimoji="1" lang="zh-CN" altLang="en-US" dirty="0"/>
              <a:t> </a:t>
            </a:r>
            <a:r>
              <a:rPr kumimoji="1" lang="en-US" altLang="zh-CN" dirty="0"/>
              <a:t>randomness</a:t>
            </a:r>
            <a:r>
              <a:rPr kumimoji="1" lang="zh-CN" altLang="en-US" dirty="0"/>
              <a:t> </a:t>
            </a:r>
            <a:r>
              <a:rPr kumimoji="1" lang="en-US" altLang="zh-CN" dirty="0"/>
              <a:t>amplification,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then,</a:t>
            </a:r>
            <a:r>
              <a:rPr kumimoji="1" lang="zh-CN" altLang="en-US" dirty="0"/>
              <a:t> </a:t>
            </a:r>
            <a:r>
              <a:rPr kumimoji="1" lang="en-US" altLang="zh-CN" dirty="0"/>
              <a:t>we</a:t>
            </a:r>
            <a:r>
              <a:rPr kumimoji="1" lang="zh-CN" altLang="en-US" dirty="0"/>
              <a:t> </a:t>
            </a:r>
            <a:r>
              <a:rPr kumimoji="1" lang="en-US" altLang="zh-CN" dirty="0"/>
              <a:t>use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cwPRF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achieve</a:t>
            </a:r>
            <a:r>
              <a:rPr kumimoji="1" lang="zh-CN" altLang="en-US" dirty="0"/>
              <a:t> </a:t>
            </a:r>
            <a:r>
              <a:rPr kumimoji="1" lang="en-US" altLang="zh-CN" dirty="0"/>
              <a:t>standard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pseudorandomness</a:t>
            </a:r>
            <a:r>
              <a:rPr kumimoji="1" lang="en-US" altLang="zh-CN" dirty="0"/>
              <a:t>.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DFB319-4E54-284F-91CA-BB8C40B27A63}" type="slidenum">
              <a:rPr kumimoji="1" lang="zh-CN" altLang="en-US" smtClean="0"/>
              <a:t>17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234893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Once</a:t>
            </a:r>
            <a:r>
              <a:rPr kumimoji="1" lang="zh-CN" altLang="en-US" dirty="0"/>
              <a:t> </a:t>
            </a:r>
            <a:r>
              <a:rPr kumimoji="1" lang="en-US" altLang="zh-CN" dirty="0"/>
              <a:t>having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DDH-based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cwPRF</a:t>
            </a:r>
            <a:r>
              <a:rPr kumimoji="1" lang="en-US" altLang="zh-CN" dirty="0"/>
              <a:t>,</a:t>
            </a:r>
            <a:r>
              <a:rPr kumimoji="1" lang="zh-CN" altLang="en-US" dirty="0"/>
              <a:t> </a:t>
            </a:r>
            <a:r>
              <a:rPr kumimoji="1" lang="en-US" altLang="zh-CN" dirty="0"/>
              <a:t>we</a:t>
            </a:r>
            <a:r>
              <a:rPr kumimoji="1" lang="zh-CN" altLang="en-US" dirty="0"/>
              <a:t> </a:t>
            </a:r>
            <a:r>
              <a:rPr kumimoji="1" lang="en-US" altLang="zh-CN" dirty="0"/>
              <a:t>can</a:t>
            </a:r>
            <a:r>
              <a:rPr kumimoji="1" lang="zh-CN" altLang="en-US" dirty="0"/>
              <a:t> </a:t>
            </a:r>
            <a:r>
              <a:rPr kumimoji="1" lang="en-US" altLang="zh-CN" dirty="0"/>
              <a:t>use</a:t>
            </a:r>
            <a:r>
              <a:rPr kumimoji="1" lang="zh-CN" altLang="en-US" dirty="0"/>
              <a:t> </a:t>
            </a:r>
            <a:r>
              <a:rPr kumimoji="1" lang="en-US" altLang="zh-CN" dirty="0"/>
              <a:t>it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build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mqPMT</a:t>
            </a:r>
            <a:r>
              <a:rPr kumimoji="1" lang="en-US" altLang="zh-CN" dirty="0"/>
              <a:t>.</a:t>
            </a:r>
            <a:r>
              <a:rPr kumimoji="1" lang="zh-CN" altLang="en-US" dirty="0"/>
              <a:t> </a:t>
            </a:r>
            <a:r>
              <a:rPr kumimoji="1" lang="en-US" altLang="zh-CN" dirty="0"/>
              <a:t>thus</a:t>
            </a:r>
            <a:r>
              <a:rPr kumimoji="1" lang="zh-CN" altLang="en-US" dirty="0"/>
              <a:t> </a:t>
            </a:r>
            <a:r>
              <a:rPr kumimoji="1" lang="en-US" altLang="zh-CN" dirty="0"/>
              <a:t>obtaining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DH-PSI.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we</a:t>
            </a:r>
            <a:r>
              <a:rPr kumimoji="1" lang="zh-CN" altLang="en-US" dirty="0"/>
              <a:t> </a:t>
            </a:r>
            <a:r>
              <a:rPr kumimoji="1" lang="en-US" altLang="zh-CN" dirty="0"/>
              <a:t>reverse</a:t>
            </a:r>
            <a:r>
              <a:rPr kumimoji="1" lang="zh-CN" altLang="en-US" dirty="0"/>
              <a:t> </a:t>
            </a:r>
            <a:r>
              <a:rPr kumimoji="1" lang="en-US" altLang="zh-CN" dirty="0"/>
              <a:t>roles</a:t>
            </a:r>
            <a:r>
              <a:rPr kumimoji="1" lang="zh-CN" altLang="en-US" dirty="0"/>
              <a:t> </a:t>
            </a:r>
            <a:r>
              <a:rPr kumimoji="1" lang="en-US" altLang="zh-CN" dirty="0"/>
              <a:t>in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mqPMT</a:t>
            </a:r>
            <a:r>
              <a:rPr kumimoji="1" lang="zh-CN" altLang="en-US" dirty="0"/>
              <a:t> </a:t>
            </a:r>
            <a:r>
              <a:rPr kumimoji="1" lang="en-US" altLang="zh-CN" dirty="0"/>
              <a:t>for</a:t>
            </a:r>
            <a:r>
              <a:rPr kumimoji="1" lang="zh-CN" altLang="en-US" dirty="0"/>
              <a:t> </a:t>
            </a:r>
            <a:r>
              <a:rPr kumimoji="1" lang="en-US" altLang="zh-CN" dirty="0"/>
              <a:t>comparisons</a:t>
            </a:r>
            <a:r>
              <a:rPr kumimoji="1" lang="zh-CN" altLang="en-US" dirty="0"/>
              <a:t> </a:t>
            </a:r>
            <a:r>
              <a:rPr kumimoji="1" lang="en-US" altLang="zh-CN" dirty="0"/>
              <a:t>with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mqRPMT</a:t>
            </a:r>
            <a:r>
              <a:rPr kumimoji="1" lang="zh-CN" altLang="en-US" dirty="0"/>
              <a:t> </a:t>
            </a:r>
            <a:r>
              <a:rPr kumimoji="1" lang="en-US" altLang="zh-CN" dirty="0"/>
              <a:t>later.</a:t>
            </a:r>
            <a:r>
              <a:rPr kumimoji="1" lang="zh-CN" altLang="en-US" dirty="0"/>
              <a:t> </a:t>
            </a:r>
            <a:r>
              <a:rPr kumimoji="1" lang="en-US" altLang="zh-CN" dirty="0"/>
              <a:t>We</a:t>
            </a:r>
            <a:r>
              <a:rPr kumimoji="1" lang="zh-CN" altLang="en-US" dirty="0"/>
              <a:t> </a:t>
            </a:r>
            <a:r>
              <a:rPr kumimoji="1" lang="en-US" altLang="zh-CN" dirty="0"/>
              <a:t>note</a:t>
            </a:r>
            <a:r>
              <a:rPr kumimoji="1" lang="zh-CN" altLang="en-US" dirty="0"/>
              <a:t> </a:t>
            </a:r>
            <a:r>
              <a:rPr kumimoji="1" lang="en-US" altLang="zh-CN" dirty="0"/>
              <a:t>that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here,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client</a:t>
            </a:r>
            <a:r>
              <a:rPr kumimoji="1" lang="zh-CN" altLang="en-US" dirty="0"/>
              <a:t> </a:t>
            </a:r>
            <a:r>
              <a:rPr kumimoji="1" lang="en-US" altLang="zh-CN" dirty="0"/>
              <a:t>needs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send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vector</a:t>
            </a:r>
            <a:r>
              <a:rPr kumimoji="1" lang="zh-CN" altLang="en-US" dirty="0"/>
              <a:t> </a:t>
            </a:r>
            <a:r>
              <a:rPr kumimoji="1" lang="en-US" altLang="zh-CN" dirty="0"/>
              <a:t>\Omega</a:t>
            </a:r>
            <a:r>
              <a:rPr kumimoji="1" lang="zh-CN" altLang="en-US" dirty="0"/>
              <a:t> </a:t>
            </a:r>
            <a:r>
              <a:rPr kumimoji="1" lang="en-US" altLang="zh-CN" dirty="0"/>
              <a:t>by</a:t>
            </a:r>
            <a:r>
              <a:rPr kumimoji="1" lang="zh-CN" altLang="en-US" dirty="0"/>
              <a:t> </a:t>
            </a:r>
            <a:r>
              <a:rPr kumimoji="1" lang="en-US" altLang="zh-CN" dirty="0"/>
              <a:t>preserving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order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elements,</a:t>
            </a:r>
            <a:r>
              <a:rPr kumimoji="1" lang="zh-CN" altLang="en-US" dirty="0"/>
              <a:t> </a:t>
            </a:r>
            <a:r>
              <a:rPr kumimoji="1" lang="en-US" altLang="zh-CN" dirty="0"/>
              <a:t>maintaining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relationship</a:t>
            </a:r>
            <a:r>
              <a:rPr kumimoji="1" lang="zh-CN" altLang="en-US" dirty="0"/>
              <a:t> </a:t>
            </a:r>
            <a:r>
              <a:rPr kumimoji="1" lang="en-US" altLang="zh-CN" dirty="0"/>
              <a:t>between</a:t>
            </a:r>
            <a:r>
              <a:rPr kumimoji="1" lang="zh-CN" altLang="en-US" dirty="0"/>
              <a:t> </a:t>
            </a:r>
            <a:r>
              <a:rPr kumimoji="1" lang="en-US" altLang="zh-CN" dirty="0"/>
              <a:t>elements</a:t>
            </a:r>
            <a:r>
              <a:rPr kumimoji="1" lang="zh-CN" altLang="en-US" dirty="0"/>
              <a:t> </a:t>
            </a:r>
            <a:r>
              <a:rPr kumimoji="1" lang="en-US" altLang="zh-CN" dirty="0"/>
              <a:t>in</a:t>
            </a:r>
            <a:r>
              <a:rPr kumimoji="1" lang="zh-CN" altLang="en-US" dirty="0"/>
              <a:t> </a:t>
            </a:r>
            <a:r>
              <a:rPr kumimoji="1" lang="en-US" altLang="zh-CN" dirty="0"/>
              <a:t>\Omega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elements</a:t>
            </a:r>
            <a:r>
              <a:rPr kumimoji="1" lang="zh-CN" altLang="en-US" dirty="0"/>
              <a:t> </a:t>
            </a:r>
            <a:r>
              <a:rPr kumimoji="1" lang="en-US" altLang="zh-CN" dirty="0"/>
              <a:t>in</a:t>
            </a:r>
            <a:r>
              <a:rPr kumimoji="1" lang="zh-CN" altLang="en-US" dirty="0"/>
              <a:t> </a:t>
            </a:r>
            <a:r>
              <a:rPr kumimoji="1" lang="en-US" altLang="zh-CN" dirty="0"/>
              <a:t>Y.</a:t>
            </a:r>
            <a:r>
              <a:rPr kumimoji="1" lang="zh-CN" altLang="en-US" dirty="0"/>
              <a:t> </a:t>
            </a:r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order-preserving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encoding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reveals</a:t>
            </a:r>
            <a:r>
              <a:rPr kumimoji="1" lang="zh-CN" altLang="en-US" dirty="0"/>
              <a:t> </a:t>
            </a:r>
            <a:r>
              <a:rPr kumimoji="1" lang="en-US" altLang="zh-CN" dirty="0"/>
              <a:t>intersection.</a:t>
            </a:r>
          </a:p>
          <a:p>
            <a:endParaRPr kumimoji="1" lang="en-US" altLang="zh-CN" dirty="0"/>
          </a:p>
          <a:p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solution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hide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intersection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is</a:t>
            </a:r>
            <a:r>
              <a:rPr kumimoji="1" lang="zh-CN" altLang="en-US" dirty="0"/>
              <a:t> </a:t>
            </a:r>
            <a:r>
              <a:rPr kumimoji="1" lang="en-US" altLang="zh-CN" dirty="0"/>
              <a:t>very</a:t>
            </a:r>
            <a:r>
              <a:rPr kumimoji="1" lang="zh-CN" altLang="en-US" dirty="0"/>
              <a:t> </a:t>
            </a:r>
            <a:r>
              <a:rPr kumimoji="1" lang="en-US" altLang="zh-CN" dirty="0"/>
              <a:t>simple:</a:t>
            </a:r>
            <a:r>
              <a:rPr kumimoji="1" lang="zh-CN" altLang="en-US" dirty="0"/>
              <a:t> </a:t>
            </a:r>
            <a:r>
              <a:rPr kumimoji="1" lang="en-US" altLang="zh-CN" dirty="0"/>
              <a:t>sending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encodings</a:t>
            </a:r>
            <a:r>
              <a:rPr kumimoji="1" lang="zh-CN" altLang="en-US" dirty="0"/>
              <a:t> </a:t>
            </a:r>
            <a:r>
              <a:rPr kumimoji="1" lang="en-US" altLang="zh-CN" dirty="0"/>
              <a:t>in</a:t>
            </a:r>
            <a:r>
              <a:rPr kumimoji="1" lang="zh-CN" altLang="en-US" dirty="0"/>
              <a:t> </a:t>
            </a:r>
            <a:r>
              <a:rPr kumimoji="1" lang="en-US" altLang="zh-CN" dirty="0"/>
              <a:t>permuted</a:t>
            </a:r>
            <a:r>
              <a:rPr kumimoji="1" lang="zh-CN" altLang="en-US" dirty="0"/>
              <a:t> </a:t>
            </a:r>
            <a:r>
              <a:rPr kumimoji="1" lang="en-US" altLang="zh-CN" dirty="0"/>
              <a:t>order,</a:t>
            </a:r>
            <a:r>
              <a:rPr kumimoji="1" lang="zh-CN" altLang="en-US" dirty="0"/>
              <a:t> </a:t>
            </a:r>
            <a:r>
              <a:rPr kumimoji="1" lang="en-US" altLang="zh-CN" dirty="0"/>
              <a:t>thus</a:t>
            </a:r>
            <a:r>
              <a:rPr kumimoji="1" lang="zh-CN" altLang="en-US" dirty="0"/>
              <a:t> </a:t>
            </a:r>
            <a:r>
              <a:rPr kumimoji="1" lang="en-US" altLang="zh-CN" dirty="0"/>
              <a:t>breaking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relationship</a:t>
            </a:r>
            <a:r>
              <a:rPr kumimoji="1" lang="zh-CN" altLang="en-US" dirty="0"/>
              <a:t> </a:t>
            </a:r>
            <a:r>
              <a:rPr kumimoji="1" lang="en-US" altLang="zh-CN" dirty="0"/>
              <a:t>between</a:t>
            </a:r>
            <a:r>
              <a:rPr kumimoji="1" lang="zh-CN" altLang="en-US" dirty="0"/>
              <a:t> </a:t>
            </a:r>
            <a:r>
              <a:rPr kumimoji="1" lang="en-US" altLang="zh-CN" dirty="0"/>
              <a:t>elements</a:t>
            </a:r>
            <a:r>
              <a:rPr kumimoji="1" lang="zh-CN" altLang="en-US" dirty="0"/>
              <a:t> </a:t>
            </a:r>
            <a:r>
              <a:rPr kumimoji="1" lang="en-US" altLang="zh-CN" dirty="0"/>
              <a:t>in</a:t>
            </a:r>
            <a:r>
              <a:rPr kumimoji="1" lang="zh-CN" altLang="en-US" dirty="0"/>
              <a:t> </a:t>
            </a:r>
            <a:r>
              <a:rPr kumimoji="1" lang="en-US" altLang="zh-CN" dirty="0"/>
              <a:t>\Omega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elements</a:t>
            </a:r>
            <a:r>
              <a:rPr kumimoji="1" lang="zh-CN" altLang="en-US" dirty="0"/>
              <a:t> </a:t>
            </a:r>
            <a:r>
              <a:rPr kumimoji="1" lang="en-US" altLang="zh-CN" dirty="0"/>
              <a:t>in</a:t>
            </a:r>
            <a:r>
              <a:rPr kumimoji="1" lang="zh-CN" altLang="en-US" dirty="0"/>
              <a:t> </a:t>
            </a:r>
            <a:r>
              <a:rPr kumimoji="1" lang="en-US" altLang="zh-CN" dirty="0"/>
              <a:t>Y.</a:t>
            </a:r>
            <a:r>
              <a:rPr kumimoji="1" lang="zh-CN" altLang="en-US" dirty="0"/>
              <a:t> </a:t>
            </a:r>
            <a:r>
              <a:rPr kumimoji="1" lang="en-US" altLang="zh-CN" dirty="0"/>
              <a:t>This</a:t>
            </a:r>
            <a:r>
              <a:rPr kumimoji="1" lang="zh-CN" altLang="en-US" dirty="0"/>
              <a:t> </a:t>
            </a:r>
            <a:r>
              <a:rPr kumimoji="1" lang="en-US" altLang="zh-CN" dirty="0"/>
              <a:t>is</a:t>
            </a:r>
            <a:r>
              <a:rPr kumimoji="1" lang="zh-CN" altLang="en-US" dirty="0"/>
              <a:t> </a:t>
            </a:r>
            <a:r>
              <a:rPr kumimoji="1" lang="en-US" altLang="zh-CN" dirty="0"/>
              <a:t>our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cwPRF</a:t>
            </a:r>
            <a:r>
              <a:rPr kumimoji="1" lang="en-US" altLang="zh-CN" dirty="0"/>
              <a:t>-based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mqRPMT</a:t>
            </a:r>
            <a:r>
              <a:rPr kumimoji="1" lang="zh-CN" altLang="en-US" dirty="0"/>
              <a:t> </a:t>
            </a:r>
            <a:r>
              <a:rPr kumimoji="1" lang="en-US" altLang="zh-CN" dirty="0"/>
              <a:t>construction.</a:t>
            </a:r>
            <a:r>
              <a:rPr kumimoji="1" lang="zh-CN" altLang="en-US" dirty="0"/>
              <a:t> </a:t>
            </a:r>
            <a:r>
              <a:rPr kumimoji="1" lang="en-US" altLang="zh-CN" dirty="0"/>
              <a:t>We</a:t>
            </a:r>
            <a:r>
              <a:rPr kumimoji="1" lang="zh-CN" altLang="en-US" dirty="0"/>
              <a:t> </a:t>
            </a:r>
            <a:r>
              <a:rPr kumimoji="1" lang="en-US" altLang="zh-CN" dirty="0"/>
              <a:t>note</a:t>
            </a:r>
            <a:r>
              <a:rPr kumimoji="1" lang="zh-CN" altLang="en-US" dirty="0"/>
              <a:t> </a:t>
            </a:r>
            <a:r>
              <a:rPr kumimoji="1" lang="en-US" altLang="zh-CN" dirty="0"/>
              <a:t>that</a:t>
            </a:r>
            <a:r>
              <a:rPr kumimoji="1" lang="zh-CN" altLang="en-US" dirty="0"/>
              <a:t> </a:t>
            </a:r>
            <a:r>
              <a:rPr kumimoji="1" lang="en-US" altLang="zh-CN" dirty="0"/>
              <a:t>we</a:t>
            </a:r>
            <a:r>
              <a:rPr kumimoji="1" lang="zh-CN" altLang="en-US" dirty="0"/>
              <a:t> </a:t>
            </a:r>
            <a:r>
              <a:rPr kumimoji="1" lang="en-US" altLang="zh-CN" dirty="0"/>
              <a:t>can</a:t>
            </a:r>
            <a:r>
              <a:rPr kumimoji="1" lang="zh-CN" altLang="en-US" dirty="0"/>
              <a:t> </a:t>
            </a:r>
            <a:r>
              <a:rPr kumimoji="1" lang="en-US" altLang="zh-CN" dirty="0"/>
              <a:t>use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BloomFilter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make</a:t>
            </a:r>
            <a:r>
              <a:rPr kumimoji="1" lang="zh-CN" altLang="en-US" dirty="0"/>
              <a:t> </a:t>
            </a:r>
            <a:r>
              <a:rPr kumimoji="1" lang="en-US" altLang="zh-CN" dirty="0"/>
              <a:t>it</a:t>
            </a:r>
            <a:r>
              <a:rPr kumimoji="1" lang="zh-CN" altLang="en-US" dirty="0"/>
              <a:t> </a:t>
            </a:r>
            <a:r>
              <a:rPr kumimoji="1" lang="en-US" altLang="zh-CN" dirty="0"/>
              <a:t>more</a:t>
            </a:r>
            <a:r>
              <a:rPr kumimoji="1" lang="zh-CN" altLang="en-US" dirty="0"/>
              <a:t> </a:t>
            </a:r>
            <a:r>
              <a:rPr kumimoji="1" lang="en-US" altLang="zh-CN" dirty="0"/>
              <a:t>space</a:t>
            </a:r>
            <a:r>
              <a:rPr kumimoji="1" lang="zh-CN" altLang="en-US" dirty="0"/>
              <a:t> </a:t>
            </a:r>
            <a:r>
              <a:rPr kumimoji="1" lang="en-US" altLang="zh-CN" dirty="0"/>
              <a:t>efficient.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DFB319-4E54-284F-91CA-BB8C40B27A63}" type="slidenum">
              <a:rPr kumimoji="1" lang="zh-CN" altLang="en-US" smtClean="0"/>
              <a:t>18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956997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dirty="0"/>
              <a:t>Another</a:t>
            </a:r>
            <a:r>
              <a:rPr kumimoji="1" lang="zh-CN" altLang="en-US" dirty="0"/>
              <a:t> </a:t>
            </a:r>
            <a:r>
              <a:rPr kumimoji="1" lang="en-US" altLang="zh-CN" dirty="0"/>
              <a:t>way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build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mpPMT</a:t>
            </a:r>
            <a:r>
              <a:rPr kumimoji="1" lang="zh-CN" altLang="en-US" dirty="0"/>
              <a:t> </a:t>
            </a:r>
            <a:r>
              <a:rPr kumimoji="1" lang="en-US" altLang="zh-CN" dirty="0"/>
              <a:t>is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use</a:t>
            </a:r>
            <a:r>
              <a:rPr kumimoji="1" lang="zh-CN" altLang="en-US" dirty="0"/>
              <a:t> </a:t>
            </a:r>
            <a:r>
              <a:rPr kumimoji="1" lang="en-US" altLang="zh-CN" dirty="0"/>
              <a:t>OPRF.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we</a:t>
            </a:r>
            <a:r>
              <a:rPr kumimoji="1" lang="zh-CN" altLang="en-US" dirty="0"/>
              <a:t> </a:t>
            </a:r>
            <a:r>
              <a:rPr kumimoji="1" lang="en-US" altLang="zh-CN" dirty="0"/>
              <a:t>show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standard</a:t>
            </a:r>
            <a:r>
              <a:rPr kumimoji="1" lang="zh-CN" altLang="en-US" dirty="0"/>
              <a:t> </a:t>
            </a:r>
            <a:r>
              <a:rPr kumimoji="1" lang="en-US" altLang="zh-CN" dirty="0"/>
              <a:t>OPRF</a:t>
            </a:r>
            <a:r>
              <a:rPr kumimoji="1" lang="zh-CN" altLang="en-US" dirty="0"/>
              <a:t> </a:t>
            </a:r>
            <a:r>
              <a:rPr kumimoji="1" lang="en-US" altLang="zh-CN" dirty="0"/>
              <a:t>construction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based</a:t>
            </a:r>
            <a:r>
              <a:rPr kumimoji="1" lang="zh-CN" altLang="en-US" dirty="0"/>
              <a:t> </a:t>
            </a:r>
            <a:r>
              <a:rPr kumimoji="1" lang="en-US" altLang="zh-CN" dirty="0"/>
              <a:t>on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DDH.</a:t>
            </a:r>
            <a:r>
              <a:rPr kumimoji="1" lang="zh-CN" altLang="en-US" dirty="0"/>
              <a:t> </a:t>
            </a:r>
            <a:endParaRPr kumimoji="1"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dirty="0"/>
              <a:t>Note</a:t>
            </a:r>
            <a:r>
              <a:rPr kumimoji="1" lang="zh-CN" altLang="en-US" dirty="0"/>
              <a:t> </a:t>
            </a:r>
            <a:r>
              <a:rPr kumimoji="1" lang="en-US" altLang="zh-CN" dirty="0"/>
              <a:t>that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order-preserving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encoding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also</a:t>
            </a:r>
            <a:r>
              <a:rPr kumimoji="1" lang="zh-CN" altLang="en-US" dirty="0"/>
              <a:t> </a:t>
            </a:r>
            <a:r>
              <a:rPr kumimoji="1" lang="en-US" altLang="zh-CN" dirty="0"/>
              <a:t>reveals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relationship</a:t>
            </a:r>
            <a:r>
              <a:rPr kumimoji="1" lang="zh-CN" altLang="en-US" dirty="0"/>
              <a:t> </a:t>
            </a:r>
            <a:r>
              <a:rPr kumimoji="1" lang="en-US" altLang="zh-CN" dirty="0"/>
              <a:t>between</a:t>
            </a:r>
            <a:r>
              <a:rPr kumimoji="1" lang="zh-CN" altLang="en-US" dirty="0"/>
              <a:t> </a:t>
            </a:r>
            <a:r>
              <a:rPr kumimoji="1" lang="en-US" altLang="zh-CN" dirty="0"/>
              <a:t>elements</a:t>
            </a:r>
            <a:r>
              <a:rPr kumimoji="1" lang="zh-CN" altLang="en-US" dirty="0"/>
              <a:t> </a:t>
            </a:r>
            <a:r>
              <a:rPr kumimoji="1" lang="en-US" altLang="zh-CN" dirty="0"/>
              <a:t>in</a:t>
            </a:r>
            <a:r>
              <a:rPr kumimoji="1" lang="zh-CN" altLang="en-US" dirty="0"/>
              <a:t> </a:t>
            </a:r>
            <a:r>
              <a:rPr kumimoji="1" lang="en-US" altLang="zh-CN" dirty="0"/>
              <a:t>Y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their</a:t>
            </a:r>
            <a:r>
              <a:rPr kumimoji="1" lang="zh-CN" altLang="en-US" dirty="0"/>
              <a:t> </a:t>
            </a:r>
            <a:r>
              <a:rPr kumimoji="1" lang="en-US" altLang="zh-CN" dirty="0"/>
              <a:t>OPRF</a:t>
            </a:r>
            <a:r>
              <a:rPr kumimoji="1" lang="zh-CN" altLang="en-US" dirty="0"/>
              <a:t> </a:t>
            </a:r>
            <a:r>
              <a:rPr kumimoji="1" lang="en-US" altLang="zh-CN" dirty="0"/>
              <a:t>results,</a:t>
            </a:r>
            <a:r>
              <a:rPr kumimoji="1" lang="zh-CN" altLang="en-US" dirty="0"/>
              <a:t> </a:t>
            </a:r>
            <a:r>
              <a:rPr kumimoji="1" lang="en-US" altLang="zh-CN" dirty="0"/>
              <a:t>thus</a:t>
            </a:r>
            <a:r>
              <a:rPr kumimoji="1" lang="zh-CN" altLang="en-US" dirty="0"/>
              <a:t> </a:t>
            </a:r>
            <a:r>
              <a:rPr kumimoji="1" lang="en-US" altLang="zh-CN" dirty="0"/>
              <a:t>revealing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intersection.</a:t>
            </a:r>
          </a:p>
          <a:p>
            <a:endParaRPr kumimoji="1" lang="en-US" altLang="zh-CN" dirty="0"/>
          </a:p>
          <a:p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solution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is</a:t>
            </a:r>
            <a:r>
              <a:rPr kumimoji="1" lang="zh-CN" altLang="en-US" dirty="0"/>
              <a:t> </a:t>
            </a:r>
            <a:r>
              <a:rPr kumimoji="1" lang="en-US" altLang="zh-CN" dirty="0"/>
              <a:t>almost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same,</a:t>
            </a:r>
            <a:r>
              <a:rPr kumimoji="1" lang="zh-CN" altLang="en-US" dirty="0"/>
              <a:t> </a:t>
            </a:r>
            <a:r>
              <a:rPr kumimoji="1" lang="en-US" altLang="zh-CN" dirty="0"/>
              <a:t>requiring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client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send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permuted</a:t>
            </a:r>
            <a:r>
              <a:rPr kumimoji="1" lang="zh-CN" altLang="en-US" dirty="0"/>
              <a:t> </a:t>
            </a:r>
            <a:r>
              <a:rPr kumimoji="1" lang="en-US" altLang="zh-CN" dirty="0"/>
              <a:t>encoding.</a:t>
            </a:r>
          </a:p>
          <a:p>
            <a:endParaRPr kumimoji="1" lang="en-US" altLang="zh-CN" dirty="0"/>
          </a:p>
          <a:p>
            <a:r>
              <a:rPr kumimoji="1" lang="en-US" altLang="zh-CN" dirty="0"/>
              <a:t>Thus</a:t>
            </a:r>
            <a:r>
              <a:rPr kumimoji="1" lang="zh-CN" altLang="en-US" dirty="0"/>
              <a:t> </a:t>
            </a:r>
            <a:r>
              <a:rPr kumimoji="1" lang="en-US" altLang="zh-CN" dirty="0"/>
              <a:t>we</a:t>
            </a:r>
            <a:r>
              <a:rPr kumimoji="1" lang="zh-CN" altLang="en-US" dirty="0"/>
              <a:t> </a:t>
            </a:r>
            <a:r>
              <a:rPr kumimoji="1" lang="en-US" altLang="zh-CN" dirty="0"/>
              <a:t>have</a:t>
            </a:r>
            <a:r>
              <a:rPr kumimoji="1" lang="zh-CN" altLang="en-US" dirty="0"/>
              <a:t> </a:t>
            </a:r>
            <a:r>
              <a:rPr kumimoji="1" lang="en-US" altLang="zh-CN" dirty="0"/>
              <a:t>another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mqPRMT</a:t>
            </a:r>
            <a:r>
              <a:rPr kumimoji="1" lang="zh-CN" altLang="en-US" dirty="0"/>
              <a:t> </a:t>
            </a:r>
            <a:r>
              <a:rPr kumimoji="1" lang="en-US" altLang="zh-CN" dirty="0"/>
              <a:t>construction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based</a:t>
            </a:r>
            <a:r>
              <a:rPr kumimoji="1" lang="zh-CN" altLang="en-US" dirty="0"/>
              <a:t> </a:t>
            </a:r>
            <a:r>
              <a:rPr kumimoji="1" lang="en-US" altLang="zh-CN" dirty="0"/>
              <a:t>on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pOPRF</a:t>
            </a:r>
            <a:r>
              <a:rPr kumimoji="1" lang="en-US" altLang="zh-CN" dirty="0"/>
              <a:t>.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DFB319-4E54-284F-91CA-BB8C40B27A63}" type="slidenum">
              <a:rPr kumimoji="1" lang="zh-CN" altLang="en-US" smtClean="0"/>
              <a:t>19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028174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We</a:t>
            </a:r>
            <a:r>
              <a:rPr kumimoji="1" lang="zh-CN" altLang="en-US" dirty="0"/>
              <a:t> </a:t>
            </a:r>
            <a:r>
              <a:rPr kumimoji="1" lang="en-US" altLang="zh-CN" dirty="0"/>
              <a:t>can</a:t>
            </a:r>
            <a:r>
              <a:rPr kumimoji="1" lang="zh-CN" altLang="en-US" dirty="0"/>
              <a:t> </a:t>
            </a:r>
            <a:r>
              <a:rPr kumimoji="1" lang="en-US" altLang="zh-CN" dirty="0"/>
              <a:t>also</a:t>
            </a:r>
            <a:r>
              <a:rPr kumimoji="1" lang="zh-CN" altLang="en-US" dirty="0"/>
              <a:t> </a:t>
            </a:r>
            <a:r>
              <a:rPr kumimoji="1" lang="en-US" altLang="zh-CN" dirty="0"/>
              <a:t>use</a:t>
            </a:r>
            <a:r>
              <a:rPr kumimoji="1" lang="zh-CN" altLang="en-US" dirty="0"/>
              <a:t> </a:t>
            </a:r>
            <a:r>
              <a:rPr kumimoji="1" lang="en-US" altLang="zh-CN" dirty="0"/>
              <a:t>DDH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build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pOPRF</a:t>
            </a:r>
            <a:r>
              <a:rPr kumimoji="1" lang="zh-CN" altLang="en-US" dirty="0"/>
              <a:t> </a:t>
            </a:r>
            <a:r>
              <a:rPr kumimoji="1" lang="en-US" altLang="zh-CN" dirty="0"/>
              <a:t>because</a:t>
            </a:r>
            <a:r>
              <a:rPr kumimoji="1" lang="zh-CN" altLang="en-US" dirty="0"/>
              <a:t> </a:t>
            </a:r>
            <a:r>
              <a:rPr kumimoji="1" lang="en-US" altLang="zh-CN" dirty="0"/>
              <a:t>DDH-based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cwPRF</a:t>
            </a:r>
            <a:r>
              <a:rPr kumimoji="1" lang="zh-CN" altLang="en-US" dirty="0"/>
              <a:t> </a:t>
            </a:r>
            <a:r>
              <a:rPr kumimoji="1" lang="en-US" altLang="zh-CN" dirty="0"/>
              <a:t>is</a:t>
            </a:r>
            <a:r>
              <a:rPr kumimoji="1" lang="zh-CN" altLang="en-US" dirty="0"/>
              <a:t> </a:t>
            </a:r>
            <a:r>
              <a:rPr kumimoji="1" lang="en-US" altLang="zh-CN" dirty="0"/>
              <a:t>actually</a:t>
            </a:r>
            <a:r>
              <a:rPr kumimoji="1" lang="zh-CN" altLang="en-US" dirty="0"/>
              <a:t> </a:t>
            </a:r>
            <a:r>
              <a:rPr kumimoji="1" lang="en-US" altLang="zh-CN" dirty="0"/>
              <a:t>a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cwPRP</a:t>
            </a:r>
            <a:r>
              <a:rPr kumimoji="1" lang="en-US" altLang="zh-CN" dirty="0"/>
              <a:t>.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construction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is</a:t>
            </a:r>
            <a:r>
              <a:rPr kumimoji="1" lang="zh-CN" altLang="en-US" dirty="0"/>
              <a:t> </a:t>
            </a:r>
            <a:r>
              <a:rPr kumimoji="1" lang="en-US" altLang="zh-CN" dirty="0"/>
              <a:t>as</a:t>
            </a:r>
            <a:r>
              <a:rPr kumimoji="1" lang="zh-CN" altLang="en-US" dirty="0"/>
              <a:t> </a:t>
            </a:r>
            <a:r>
              <a:rPr kumimoji="1" lang="en-US" altLang="zh-CN" dirty="0"/>
              <a:t>follows.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server</a:t>
            </a:r>
            <a:r>
              <a:rPr kumimoji="1" lang="zh-CN" altLang="en-US" dirty="0"/>
              <a:t> </a:t>
            </a:r>
            <a:r>
              <a:rPr kumimoji="1" lang="en-US" altLang="zh-CN" dirty="0"/>
              <a:t>blinds</a:t>
            </a:r>
            <a:r>
              <a:rPr kumimoji="1" lang="zh-CN" altLang="en-US" dirty="0"/>
              <a:t> </a:t>
            </a:r>
            <a:r>
              <a:rPr kumimoji="1" lang="en-US" altLang="zh-CN" dirty="0"/>
              <a:t>all</a:t>
            </a:r>
            <a:r>
              <a:rPr kumimoji="1" lang="zh-CN" altLang="en-US" dirty="0"/>
              <a:t> </a:t>
            </a:r>
            <a:r>
              <a:rPr kumimoji="1" lang="en-US" altLang="zh-CN" dirty="0"/>
              <a:t>elements</a:t>
            </a:r>
            <a:r>
              <a:rPr kumimoji="1" lang="zh-CN" altLang="en-US" dirty="0"/>
              <a:t> </a:t>
            </a:r>
            <a:r>
              <a:rPr kumimoji="1" lang="en-US" altLang="zh-CN" dirty="0"/>
              <a:t>with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same</a:t>
            </a:r>
            <a:r>
              <a:rPr kumimoji="1" lang="zh-CN" altLang="en-US" dirty="0"/>
              <a:t> </a:t>
            </a:r>
            <a:r>
              <a:rPr kumimoji="1" lang="en-US" altLang="zh-CN" dirty="0"/>
              <a:t>random</a:t>
            </a:r>
            <a:r>
              <a:rPr kumimoji="1" lang="zh-CN" altLang="en-US" dirty="0"/>
              <a:t> </a:t>
            </a:r>
            <a:r>
              <a:rPr kumimoji="1" lang="en-US" altLang="zh-CN" dirty="0"/>
              <a:t>exponent</a:t>
            </a:r>
            <a:r>
              <a:rPr kumimoji="1" lang="zh-CN" altLang="en-US" dirty="0"/>
              <a:t> </a:t>
            </a:r>
            <a:r>
              <a:rPr kumimoji="1" lang="en-US" altLang="zh-CN" dirty="0"/>
              <a:t>s.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client</a:t>
            </a:r>
            <a:r>
              <a:rPr kumimoji="1" lang="zh-CN" altLang="en-US" dirty="0"/>
              <a:t> </a:t>
            </a:r>
            <a:r>
              <a:rPr kumimoji="1" lang="en-US" altLang="zh-CN" dirty="0"/>
              <a:t>masks</a:t>
            </a:r>
            <a:r>
              <a:rPr kumimoji="1" lang="zh-CN" altLang="en-US" dirty="0"/>
              <a:t> </a:t>
            </a:r>
            <a:r>
              <a:rPr kumimoji="1" lang="en-US" altLang="zh-CN" dirty="0"/>
              <a:t>H(y)^s</a:t>
            </a:r>
            <a:r>
              <a:rPr kumimoji="1" lang="zh-CN" altLang="en-US" dirty="0"/>
              <a:t> </a:t>
            </a:r>
            <a:r>
              <a:rPr kumimoji="1" lang="en-US" altLang="zh-CN" dirty="0"/>
              <a:t>with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key</a:t>
            </a:r>
            <a:r>
              <a:rPr kumimoji="1" lang="zh-CN" altLang="en-US" dirty="0"/>
              <a:t> </a:t>
            </a:r>
            <a:r>
              <a:rPr kumimoji="1" lang="en-US" altLang="zh-CN" dirty="0"/>
              <a:t>k,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sends</a:t>
            </a:r>
            <a:r>
              <a:rPr kumimoji="1" lang="zh-CN" altLang="en-US" dirty="0"/>
              <a:t> </a:t>
            </a:r>
            <a:r>
              <a:rPr kumimoji="1" lang="en-US" altLang="zh-CN" dirty="0"/>
              <a:t>back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permuted</a:t>
            </a:r>
            <a:r>
              <a:rPr kumimoji="1" lang="zh-CN" altLang="en-US" dirty="0"/>
              <a:t> </a:t>
            </a:r>
            <a:r>
              <a:rPr kumimoji="1" lang="en-US" altLang="zh-CN" dirty="0"/>
              <a:t>result.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server</a:t>
            </a:r>
            <a:r>
              <a:rPr kumimoji="1" lang="zh-CN" altLang="en-US" dirty="0"/>
              <a:t> </a:t>
            </a:r>
            <a:r>
              <a:rPr kumimoji="1" lang="en-US" altLang="zh-CN" dirty="0"/>
              <a:t>finally</a:t>
            </a:r>
            <a:r>
              <a:rPr kumimoji="1" lang="zh-CN" altLang="en-US" dirty="0"/>
              <a:t> </a:t>
            </a:r>
            <a:r>
              <a:rPr kumimoji="1" lang="en-US" altLang="zh-CN" dirty="0"/>
              <a:t>removes</a:t>
            </a:r>
            <a:r>
              <a:rPr kumimoji="1" lang="zh-CN" altLang="en-US" dirty="0"/>
              <a:t> </a:t>
            </a:r>
            <a:r>
              <a:rPr kumimoji="1" lang="en-US" altLang="zh-CN" dirty="0"/>
              <a:t>s.</a:t>
            </a:r>
          </a:p>
          <a:p>
            <a:endParaRPr kumimoji="1" lang="en-US" altLang="zh-CN" dirty="0"/>
          </a:p>
          <a:p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comparison</a:t>
            </a:r>
            <a:r>
              <a:rPr kumimoji="1" lang="zh-CN" altLang="en-US" dirty="0"/>
              <a:t> </a:t>
            </a:r>
            <a:r>
              <a:rPr kumimoji="1" lang="en-US" altLang="zh-CN" dirty="0"/>
              <a:t>between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cwPRF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pOPRF</a:t>
            </a:r>
            <a:r>
              <a:rPr kumimoji="1" lang="zh-CN" altLang="en-US" dirty="0"/>
              <a:t> </a:t>
            </a:r>
            <a:r>
              <a:rPr kumimoji="1" lang="en-US" altLang="zh-CN" dirty="0"/>
              <a:t>is</a:t>
            </a:r>
            <a:r>
              <a:rPr kumimoji="1" lang="zh-CN" altLang="en-US" dirty="0"/>
              <a:t> </a:t>
            </a:r>
            <a:r>
              <a:rPr kumimoji="1" lang="en-US" altLang="zh-CN" dirty="0"/>
              <a:t>show</a:t>
            </a:r>
            <a:r>
              <a:rPr kumimoji="1" lang="zh-CN" altLang="en-US" dirty="0"/>
              <a:t> </a:t>
            </a:r>
            <a:r>
              <a:rPr kumimoji="1" lang="en-US" altLang="zh-CN" dirty="0"/>
              <a:t>in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table.</a:t>
            </a:r>
            <a:r>
              <a:rPr kumimoji="1" lang="zh-CN" altLang="en-US" dirty="0"/>
              <a:t> </a:t>
            </a:r>
            <a:r>
              <a:rPr kumimoji="1" lang="en-US" altLang="zh-CN" dirty="0"/>
              <a:t>We</a:t>
            </a:r>
            <a:r>
              <a:rPr kumimoji="1" lang="zh-CN" altLang="en-US" dirty="0"/>
              <a:t> </a:t>
            </a:r>
            <a:r>
              <a:rPr kumimoji="1" lang="en-US" altLang="zh-CN" dirty="0"/>
              <a:t>can</a:t>
            </a:r>
            <a:r>
              <a:rPr kumimoji="1" lang="zh-CN" altLang="en-US" dirty="0"/>
              <a:t> </a:t>
            </a:r>
            <a:r>
              <a:rPr kumimoji="1" lang="en-US" altLang="zh-CN" dirty="0"/>
              <a:t>build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cwPRF</a:t>
            </a:r>
            <a:r>
              <a:rPr kumimoji="1" lang="zh-CN" altLang="en-US" dirty="0"/>
              <a:t> </a:t>
            </a:r>
            <a:r>
              <a:rPr kumimoji="1" lang="en-US" altLang="zh-CN" dirty="0"/>
              <a:t>using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X25519,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cwPRF</a:t>
            </a:r>
            <a:r>
              <a:rPr kumimoji="1" lang="zh-CN" altLang="en-US" dirty="0"/>
              <a:t> </a:t>
            </a:r>
            <a:r>
              <a:rPr kumimoji="1" lang="en-US" altLang="zh-CN" dirty="0"/>
              <a:t>supports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BloomFilter</a:t>
            </a:r>
            <a:r>
              <a:rPr kumimoji="1" lang="zh-CN" altLang="en-US" dirty="0"/>
              <a:t> </a:t>
            </a:r>
            <a:r>
              <a:rPr kumimoji="1" lang="en-US" altLang="zh-CN" dirty="0"/>
              <a:t>optimization.</a:t>
            </a:r>
            <a:r>
              <a:rPr kumimoji="1" lang="zh-CN" altLang="en-US" dirty="0"/>
              <a:t> </a:t>
            </a:r>
            <a:r>
              <a:rPr kumimoji="1" lang="en-US" altLang="zh-CN" dirty="0"/>
              <a:t>However,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pOPRF</a:t>
            </a:r>
            <a:r>
              <a:rPr kumimoji="1" lang="zh-CN" altLang="en-US" dirty="0"/>
              <a:t> </a:t>
            </a:r>
            <a:r>
              <a:rPr kumimoji="1" lang="en-US" altLang="zh-CN" dirty="0"/>
              <a:t>does</a:t>
            </a:r>
            <a:r>
              <a:rPr kumimoji="1" lang="zh-CN" altLang="en-US" dirty="0"/>
              <a:t> </a:t>
            </a:r>
            <a:r>
              <a:rPr kumimoji="1" lang="en-US" altLang="zh-CN" dirty="0"/>
              <a:t>not</a:t>
            </a:r>
            <a:r>
              <a:rPr kumimoji="1" lang="zh-CN" altLang="en-US" dirty="0"/>
              <a:t> </a:t>
            </a:r>
            <a:r>
              <a:rPr kumimoji="1" lang="en-US" altLang="zh-CN" dirty="0"/>
              <a:t>have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these</a:t>
            </a:r>
            <a:r>
              <a:rPr kumimoji="1" lang="zh-CN" altLang="en-US" dirty="0"/>
              <a:t> </a:t>
            </a:r>
            <a:r>
              <a:rPr kumimoji="1" lang="en-US" altLang="zh-CN" dirty="0"/>
              <a:t>properties.</a:t>
            </a:r>
          </a:p>
          <a:p>
            <a:endParaRPr kumimoji="1" lang="en-US" altLang="zh-CN" dirty="0"/>
          </a:p>
          <a:p>
            <a:r>
              <a:rPr kumimoji="1" lang="en-US" altLang="zh-CN" dirty="0"/>
              <a:t>Therefore...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DFB319-4E54-284F-91CA-BB8C40B27A63}" type="slidenum">
              <a:rPr kumimoji="1" lang="zh-CN" altLang="en-US" smtClean="0"/>
              <a:t>20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27066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DFB319-4E54-284F-91CA-BB8C40B27A63}" type="slidenum">
              <a:rPr kumimoji="1" lang="zh-CN" altLang="en-US" smtClean="0"/>
              <a:t>21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810669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So,</a:t>
            </a:r>
            <a:r>
              <a:rPr kumimoji="1" lang="zh-CN" altLang="en-US" dirty="0"/>
              <a:t> </a:t>
            </a:r>
            <a:r>
              <a:rPr kumimoji="1" lang="en-US" altLang="zh-CN" dirty="0"/>
              <a:t>let’s</a:t>
            </a:r>
            <a:r>
              <a:rPr kumimoji="1" lang="zh-CN" altLang="en-US" dirty="0"/>
              <a:t> </a:t>
            </a:r>
            <a:r>
              <a:rPr kumimoji="1" lang="en-US" altLang="zh-CN" dirty="0"/>
              <a:t>start</a:t>
            </a:r>
            <a:r>
              <a:rPr kumimoji="1" lang="zh-CN" altLang="en-US" dirty="0"/>
              <a:t> </a:t>
            </a:r>
            <a:r>
              <a:rPr kumimoji="1" lang="en-US" altLang="zh-CN" dirty="0"/>
              <a:t>with</a:t>
            </a:r>
            <a:r>
              <a:rPr kumimoji="1" lang="zh-CN" altLang="en-US" dirty="0"/>
              <a:t> </a:t>
            </a:r>
            <a:r>
              <a:rPr kumimoji="1" lang="en-US" altLang="zh-CN" dirty="0"/>
              <a:t>Introduction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problem</a:t>
            </a:r>
            <a:r>
              <a:rPr kumimoji="1" lang="zh-CN" altLang="en-US" dirty="0"/>
              <a:t> </a:t>
            </a:r>
            <a:r>
              <a:rPr kumimoji="1" lang="en-US" altLang="zh-CN" dirty="0"/>
              <a:t>definition.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DFB319-4E54-284F-91CA-BB8C40B27A63}" type="slidenum">
              <a:rPr kumimoji="1" lang="zh-CN" altLang="en-US" smtClean="0"/>
              <a:t>24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04463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presentation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consists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five</a:t>
            </a:r>
            <a:r>
              <a:rPr kumimoji="1" lang="zh-CN" altLang="en-US" dirty="0"/>
              <a:t> </a:t>
            </a:r>
            <a:r>
              <a:rPr kumimoji="1" lang="en-US" altLang="zh-CN" dirty="0"/>
              <a:t>parts.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first</a:t>
            </a:r>
            <a:r>
              <a:rPr kumimoji="1" lang="zh-CN" altLang="en-US" dirty="0"/>
              <a:t> </a:t>
            </a:r>
            <a:r>
              <a:rPr kumimoji="1" lang="en-US" altLang="zh-CN" dirty="0"/>
              <a:t>part</a:t>
            </a:r>
            <a:r>
              <a:rPr kumimoji="1" lang="zh-CN" altLang="en-US" dirty="0"/>
              <a:t> </a:t>
            </a:r>
            <a:r>
              <a:rPr kumimoji="1" lang="en-US" altLang="zh-CN" dirty="0"/>
              <a:t>is</a:t>
            </a:r>
            <a:r>
              <a:rPr kumimoji="1" lang="zh-CN" altLang="en-US" dirty="0"/>
              <a:t> </a:t>
            </a:r>
            <a:r>
              <a:rPr kumimoji="1" lang="en-US" altLang="zh-CN" dirty="0"/>
              <a:t>about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 background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contribution.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second</a:t>
            </a:r>
            <a:r>
              <a:rPr kumimoji="1" lang="zh-CN" altLang="en-US" dirty="0"/>
              <a:t> </a:t>
            </a:r>
            <a:r>
              <a:rPr kumimoji="1" lang="en-US" altLang="zh-CN" dirty="0"/>
              <a:t>part</a:t>
            </a:r>
            <a:r>
              <a:rPr kumimoji="1" lang="zh-CN" altLang="en-US" dirty="0"/>
              <a:t> </a:t>
            </a:r>
            <a:r>
              <a:rPr kumimoji="1" lang="en-US" altLang="zh-CN" dirty="0"/>
              <a:t>is</a:t>
            </a:r>
            <a:r>
              <a:rPr kumimoji="1" lang="zh-CN" altLang="en-US" dirty="0"/>
              <a:t> </a:t>
            </a:r>
            <a:r>
              <a:rPr kumimoji="1" lang="en-US" altLang="zh-CN" dirty="0"/>
              <a:t>PSO</a:t>
            </a:r>
            <a:r>
              <a:rPr kumimoji="1" lang="zh-CN" altLang="en-US" dirty="0"/>
              <a:t> </a:t>
            </a:r>
            <a:r>
              <a:rPr kumimoji="1" lang="en-US" altLang="zh-CN" dirty="0"/>
              <a:t>framework</a:t>
            </a:r>
            <a:r>
              <a:rPr kumimoji="1" lang="zh-CN" altLang="en-US" dirty="0"/>
              <a:t> </a:t>
            </a:r>
            <a:r>
              <a:rPr kumimoji="1" lang="en-US" altLang="zh-CN" dirty="0"/>
              <a:t>from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mqRMPT</a:t>
            </a:r>
            <a:r>
              <a:rPr kumimoji="1" lang="en-US" altLang="zh-CN" dirty="0"/>
              <a:t>.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next</a:t>
            </a:r>
            <a:r>
              <a:rPr kumimoji="1" lang="zh-CN" altLang="en-US" dirty="0"/>
              <a:t> </a:t>
            </a:r>
            <a:r>
              <a:rPr kumimoji="1" lang="en-US" altLang="zh-CN" dirty="0"/>
              <a:t>part</a:t>
            </a:r>
            <a:r>
              <a:rPr kumimoji="1" lang="zh-CN" altLang="en-US" dirty="0"/>
              <a:t> </a:t>
            </a:r>
            <a:r>
              <a:rPr kumimoji="1" lang="en-US" altLang="zh-CN" dirty="0"/>
              <a:t>is</a:t>
            </a:r>
            <a:r>
              <a:rPr kumimoji="1" lang="zh-CN" altLang="en-US" dirty="0"/>
              <a:t> </a:t>
            </a:r>
            <a:r>
              <a:rPr kumimoji="1" lang="en-US" altLang="zh-CN" dirty="0"/>
              <a:t>constructions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our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mqPRMT</a:t>
            </a:r>
            <a:r>
              <a:rPr kumimoji="1" lang="en-US" altLang="zh-CN" dirty="0"/>
              <a:t>.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fourth</a:t>
            </a:r>
            <a:r>
              <a:rPr kumimoji="1" lang="zh-CN" altLang="en-US" dirty="0"/>
              <a:t> </a:t>
            </a:r>
            <a:r>
              <a:rPr kumimoji="1" lang="en-US" altLang="zh-CN" dirty="0"/>
              <a:t>part</a:t>
            </a:r>
            <a:r>
              <a:rPr kumimoji="1" lang="zh-CN" altLang="en-US" dirty="0"/>
              <a:t> </a:t>
            </a:r>
            <a:r>
              <a:rPr kumimoji="1" lang="en-US" altLang="zh-CN" dirty="0"/>
              <a:t>is</a:t>
            </a:r>
            <a:r>
              <a:rPr kumimoji="1" lang="zh-CN" altLang="en-US" dirty="0"/>
              <a:t> </a:t>
            </a:r>
            <a:r>
              <a:rPr kumimoji="1" lang="en-US" altLang="zh-CN" dirty="0"/>
              <a:t>comparisons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experiments.</a:t>
            </a:r>
            <a:r>
              <a:rPr kumimoji="1" lang="zh-CN" altLang="en-US" dirty="0"/>
              <a:t> </a:t>
            </a:r>
            <a:r>
              <a:rPr kumimoji="1" lang="en-US" altLang="zh-CN" dirty="0"/>
              <a:t>Finally,</a:t>
            </a:r>
            <a:r>
              <a:rPr kumimoji="1" lang="zh-CN" altLang="en-US" dirty="0"/>
              <a:t> </a:t>
            </a:r>
            <a:r>
              <a:rPr kumimoji="1" lang="en-US" altLang="zh-CN" dirty="0"/>
              <a:t>we</a:t>
            </a:r>
            <a:r>
              <a:rPr kumimoji="1" lang="zh-CN" altLang="en-US" dirty="0"/>
              <a:t> </a:t>
            </a:r>
            <a:r>
              <a:rPr kumimoji="1" lang="en-US" altLang="zh-CN" dirty="0"/>
              <a:t>summary</a:t>
            </a:r>
            <a:r>
              <a:rPr kumimoji="1" lang="zh-CN" altLang="en-US" dirty="0"/>
              <a:t> </a:t>
            </a:r>
            <a:r>
              <a:rPr kumimoji="1" lang="en-US" altLang="zh-CN" dirty="0"/>
              <a:t>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work.</a:t>
            </a:r>
            <a:endParaRPr kumimoji="1" lang="zh-CN" altLang="en-US" dirty="0"/>
          </a:p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DFB319-4E54-284F-91CA-BB8C40B27A63}" type="slidenum">
              <a:rPr kumimoji="1" lang="zh-CN" altLang="en-US" smtClean="0"/>
              <a:t>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795452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" altLang="zh-CN" dirty="0"/>
              <a:t>We first compare our </a:t>
            </a:r>
            <a:r>
              <a:rPr lang="en" altLang="zh-CN" dirty="0" err="1"/>
              <a:t>mqRPMT</a:t>
            </a:r>
            <a:r>
              <a:rPr lang="en" altLang="zh-CN" dirty="0"/>
              <a:t>-based PSI protocol to the classical DH-PSI protocol reported in [PRTY19] and the one re-implemented by ourselves. We remark that the PSI protocols in comparison are not competitive to the state-of-the-art PSI protocol. We include them merely for illustrative purpose and completeness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DFB319-4E54-284F-91CA-BB8C40B27A63}" type="slidenum">
              <a:rPr kumimoji="1" lang="zh-CN" altLang="en-US" smtClean="0"/>
              <a:t>28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4502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So,</a:t>
            </a:r>
            <a:r>
              <a:rPr kumimoji="1" lang="zh-CN" altLang="en-US" dirty="0"/>
              <a:t> </a:t>
            </a:r>
            <a:r>
              <a:rPr kumimoji="1" lang="en-US" altLang="zh-CN" dirty="0"/>
              <a:t>let’s</a:t>
            </a:r>
            <a:r>
              <a:rPr kumimoji="1" lang="zh-CN" altLang="en-US" dirty="0"/>
              <a:t> </a:t>
            </a:r>
            <a:r>
              <a:rPr kumimoji="1" lang="en-US" altLang="zh-CN" dirty="0"/>
              <a:t>start</a:t>
            </a:r>
            <a:r>
              <a:rPr kumimoji="1" lang="zh-CN" altLang="en-US" dirty="0"/>
              <a:t> </a:t>
            </a:r>
            <a:r>
              <a:rPr kumimoji="1" lang="en-US" altLang="zh-CN" dirty="0"/>
              <a:t>with</a:t>
            </a:r>
            <a:r>
              <a:rPr kumimoji="1" lang="zh-CN" altLang="en-US" dirty="0"/>
              <a:t> </a:t>
            </a:r>
            <a:r>
              <a:rPr kumimoji="1" lang="en-US" altLang="zh-CN" dirty="0"/>
              <a:t>Introduction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problem</a:t>
            </a:r>
            <a:r>
              <a:rPr kumimoji="1" lang="zh-CN" altLang="en-US" dirty="0"/>
              <a:t> </a:t>
            </a:r>
            <a:r>
              <a:rPr kumimoji="1" lang="en-US" altLang="zh-CN" dirty="0"/>
              <a:t>definition.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DFB319-4E54-284F-91CA-BB8C40B27A63}" type="slidenum">
              <a:rPr kumimoji="1" lang="zh-CN" altLang="en-US" smtClean="0"/>
              <a:t>31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237868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That</a:t>
            </a:r>
            <a:r>
              <a:rPr kumimoji="1" lang="zh-CN" altLang="en-US" dirty="0"/>
              <a:t> </a:t>
            </a:r>
            <a:r>
              <a:rPr kumimoji="1" lang="en-US" altLang="zh-CN" dirty="0"/>
              <a:t>is</a:t>
            </a:r>
            <a:r>
              <a:rPr kumimoji="1" lang="zh-CN" altLang="en-US" dirty="0"/>
              <a:t> </a:t>
            </a:r>
            <a:r>
              <a:rPr kumimoji="1" lang="en-US" altLang="zh-CN" dirty="0"/>
              <a:t>it.</a:t>
            </a:r>
            <a:r>
              <a:rPr kumimoji="1" lang="zh-CN" altLang="en-US" dirty="0"/>
              <a:t> </a:t>
            </a:r>
            <a:r>
              <a:rPr kumimoji="1" lang="en-US" altLang="zh-CN" dirty="0"/>
              <a:t>Thanks</a:t>
            </a:r>
            <a:r>
              <a:rPr kumimoji="1" lang="zh-CN" altLang="en-US" dirty="0"/>
              <a:t> </a:t>
            </a:r>
            <a:r>
              <a:rPr kumimoji="1" lang="en-US" altLang="zh-CN" dirty="0"/>
              <a:t>for</a:t>
            </a:r>
            <a:r>
              <a:rPr kumimoji="1" lang="zh-CN" altLang="en-US" dirty="0"/>
              <a:t> </a:t>
            </a:r>
            <a:r>
              <a:rPr kumimoji="1" lang="en-US" altLang="zh-CN" dirty="0"/>
              <a:t>listening.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DFB319-4E54-284F-91CA-BB8C40B27A63}" type="slidenum">
              <a:rPr kumimoji="1" lang="zh-CN" altLang="en-US" smtClean="0"/>
              <a:t>33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14269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dirty="0"/>
              <a:t>Let's</a:t>
            </a:r>
            <a:r>
              <a:rPr kumimoji="1" lang="zh-CN" altLang="en-US" dirty="0"/>
              <a:t> </a:t>
            </a:r>
            <a:r>
              <a:rPr kumimoji="1" lang="en-US" altLang="zh-CN" dirty="0"/>
              <a:t>start</a:t>
            </a:r>
            <a:r>
              <a:rPr kumimoji="1" lang="zh-CN" altLang="en-US" dirty="0"/>
              <a:t> </a:t>
            </a:r>
            <a:r>
              <a:rPr kumimoji="1" lang="en-US" altLang="zh-CN" dirty="0"/>
              <a:t>with</a:t>
            </a:r>
            <a:r>
              <a:rPr kumimoji="1" lang="zh-CN" altLang="en-US" dirty="0"/>
              <a:t> </a:t>
            </a:r>
            <a:r>
              <a:rPr kumimoji="1" lang="en-US" altLang="zh-CN" dirty="0"/>
              <a:t>Background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Contribution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DFB319-4E54-284F-91CA-BB8C40B27A63}" type="slidenum">
              <a:rPr kumimoji="1" lang="zh-CN" altLang="en-US" smtClean="0"/>
              <a:t>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186730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altLang="zh-CN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Private set operations allow two parties to perform secure computation on their private sets</a:t>
            </a:r>
            <a:r>
              <a:rPr lang="en-US" altLang="zh-CN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en-US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PSO</a:t>
            </a:r>
            <a:r>
              <a:rPr lang="zh-CN" altLang="en-US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includes</a:t>
            </a:r>
            <a:r>
              <a:rPr lang="zh-CN" altLang="en-US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Private</a:t>
            </a:r>
            <a:r>
              <a:rPr lang="zh-CN" altLang="en-US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Set</a:t>
            </a:r>
            <a:r>
              <a:rPr lang="zh-CN" altLang="en-US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Intersection</a:t>
            </a:r>
            <a:r>
              <a:rPr lang="zh-CN" altLang="en-US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(PSI)</a:t>
            </a:r>
            <a:r>
              <a:rPr lang="zh-CN" altLang="en-US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 Private</a:t>
            </a:r>
            <a:r>
              <a:rPr lang="zh-CN" altLang="en-US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Set</a:t>
            </a:r>
            <a:r>
              <a:rPr lang="zh-CN" altLang="en-US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Union</a:t>
            </a:r>
            <a:r>
              <a:rPr lang="zh-CN" altLang="en-US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(PSU).</a:t>
            </a:r>
            <a:r>
              <a:rPr lang="zh-CN" altLang="en-US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zh-CN" altLang="en-US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also</a:t>
            </a:r>
            <a:r>
              <a:rPr lang="zh-CN" altLang="en-US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includes</a:t>
            </a:r>
            <a:r>
              <a:rPr lang="zh-CN" altLang="en-US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Private</a:t>
            </a:r>
            <a:r>
              <a:rPr lang="zh-CN" altLang="en-US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Computing</a:t>
            </a:r>
            <a:r>
              <a:rPr lang="zh-CN" altLang="en-US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zh-CN" altLang="en-US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Set</a:t>
            </a:r>
            <a:r>
              <a:rPr lang="zh-CN" altLang="en-US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Intersection</a:t>
            </a:r>
            <a:r>
              <a:rPr lang="zh-CN" altLang="en-US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(PCSI)</a:t>
            </a:r>
            <a:r>
              <a:rPr lang="zh-CN" altLang="en-US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such</a:t>
            </a:r>
            <a:r>
              <a:rPr lang="zh-CN" altLang="en-US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zh-CN" altLang="en-US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cardinality,</a:t>
            </a:r>
            <a:r>
              <a:rPr lang="zh-CN" altLang="en-US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cardinality-sum,</a:t>
            </a:r>
            <a:r>
              <a:rPr lang="zh-CN" altLang="en-US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general</a:t>
            </a:r>
            <a:r>
              <a:rPr lang="zh-CN" altLang="en-US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computation.</a:t>
            </a:r>
            <a:endParaRPr lang="en" altLang="zh-CN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DFB319-4E54-284F-91CA-BB8C40B27A63}" type="slidenum">
              <a:rPr kumimoji="1" lang="zh-CN" altLang="en-US" smtClean="0"/>
              <a:t>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861102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PSO</a:t>
            </a:r>
            <a:r>
              <a:rPr kumimoji="1" lang="zh-CN" altLang="en-US" dirty="0"/>
              <a:t> </a:t>
            </a:r>
            <a:r>
              <a:rPr kumimoji="1" lang="en-US" altLang="zh-CN" dirty="0"/>
              <a:t>has</a:t>
            </a:r>
            <a:r>
              <a:rPr kumimoji="1" lang="zh-CN" altLang="en-US" dirty="0"/>
              <a:t> </a:t>
            </a:r>
            <a:r>
              <a:rPr kumimoji="1" lang="en-US" altLang="zh-CN" dirty="0"/>
              <a:t>wide</a:t>
            </a:r>
            <a:r>
              <a:rPr kumimoji="1" lang="zh-CN" altLang="en-US" dirty="0"/>
              <a:t> </a:t>
            </a:r>
            <a:r>
              <a:rPr kumimoji="1" lang="en-US" altLang="zh-CN" dirty="0"/>
              <a:t>range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applications.</a:t>
            </a:r>
            <a:r>
              <a:rPr kumimoji="1" lang="zh-CN" altLang="en-US" dirty="0"/>
              <a:t> </a:t>
            </a:r>
            <a:r>
              <a:rPr kumimoji="1" lang="en-US" altLang="zh-CN" dirty="0"/>
              <a:t>For</a:t>
            </a:r>
            <a:r>
              <a:rPr kumimoji="1" lang="zh-CN" altLang="en-US" dirty="0"/>
              <a:t> </a:t>
            </a:r>
            <a:r>
              <a:rPr kumimoji="1" lang="en-US" altLang="zh-CN" dirty="0"/>
              <a:t>example,</a:t>
            </a:r>
            <a:r>
              <a:rPr kumimoji="1" lang="zh-CN" altLang="en-US" dirty="0"/>
              <a:t> </a:t>
            </a:r>
            <a:r>
              <a:rPr kumimoji="1" lang="en-US" altLang="zh-CN" dirty="0"/>
              <a:t>we</a:t>
            </a:r>
            <a:r>
              <a:rPr kumimoji="1" lang="zh-CN" altLang="en-US" dirty="0"/>
              <a:t> </a:t>
            </a:r>
            <a:r>
              <a:rPr kumimoji="1" lang="en-US" altLang="zh-CN" dirty="0"/>
              <a:t>can</a:t>
            </a:r>
            <a:r>
              <a:rPr kumimoji="1" lang="zh-CN" altLang="en-US" dirty="0"/>
              <a:t> </a:t>
            </a:r>
            <a:r>
              <a:rPr kumimoji="1" lang="en-US" altLang="zh-CN" dirty="0"/>
              <a:t>use</a:t>
            </a:r>
            <a:r>
              <a:rPr kumimoji="1" lang="zh-CN" altLang="en-US" dirty="0"/>
              <a:t> </a:t>
            </a:r>
            <a:r>
              <a:rPr kumimoji="1" lang="en-US" altLang="zh-CN" dirty="0"/>
              <a:t>PSI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support</a:t>
            </a:r>
            <a:r>
              <a:rPr kumimoji="1" lang="zh-CN" altLang="en-US" dirty="0"/>
              <a:t> </a:t>
            </a:r>
            <a:r>
              <a:rPr kumimoji="1" lang="en-US" altLang="zh-CN" dirty="0"/>
              <a:t>private-preserving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location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sharing,</a:t>
            </a:r>
            <a:r>
              <a:rPr kumimoji="1" lang="zh-CN" altLang="en-US" dirty="0"/>
              <a:t> </a:t>
            </a:r>
            <a:r>
              <a:rPr kumimoji="1" lang="en-US" altLang="zh-CN" dirty="0"/>
              <a:t>private</a:t>
            </a:r>
            <a:r>
              <a:rPr kumimoji="1" lang="zh-CN" altLang="en-US" dirty="0"/>
              <a:t> </a:t>
            </a:r>
            <a:r>
              <a:rPr kumimoji="1" lang="en-US" altLang="zh-CN" dirty="0"/>
              <a:t>contact</a:t>
            </a:r>
            <a:r>
              <a:rPr kumimoji="1" lang="zh-CN" altLang="en-US" dirty="0"/>
              <a:t> </a:t>
            </a:r>
            <a:r>
              <a:rPr kumimoji="1" lang="en-US" altLang="zh-CN" dirty="0"/>
              <a:t>discovery,</a:t>
            </a:r>
            <a:r>
              <a:rPr kumimoji="1" lang="zh-CN" altLang="en-US" dirty="0"/>
              <a:t> </a:t>
            </a:r>
            <a:r>
              <a:rPr kumimoji="1" lang="en-US" altLang="zh-CN" dirty="0"/>
              <a:t>DNA</a:t>
            </a:r>
            <a:r>
              <a:rPr kumimoji="1" lang="zh-CN" altLang="en-US" dirty="0"/>
              <a:t> </a:t>
            </a:r>
            <a:r>
              <a:rPr kumimoji="1" lang="en-US" altLang="zh-CN" dirty="0"/>
              <a:t>testing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pattern</a:t>
            </a:r>
            <a:r>
              <a:rPr kumimoji="1" lang="zh-CN" altLang="en-US" dirty="0"/>
              <a:t> </a:t>
            </a:r>
            <a:r>
              <a:rPr kumimoji="1" lang="en-US" altLang="zh-CN" dirty="0"/>
              <a:t>matching.</a:t>
            </a:r>
            <a:r>
              <a:rPr kumimoji="1" lang="zh-CN" altLang="en-US" dirty="0"/>
              <a:t> </a:t>
            </a:r>
            <a:endParaRPr kumimoji="1" lang="en-US" altLang="zh-CN" dirty="0"/>
          </a:p>
          <a:p>
            <a:endParaRPr kumimoji="1" lang="en-US" altLang="zh-CN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" altLang="zh-CN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Certain real-world application scenarios</a:t>
            </a:r>
            <a:r>
              <a:rPr lang="en-US" altLang="zh-CN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en-US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such</a:t>
            </a:r>
            <a:r>
              <a:rPr lang="zh-CN" altLang="en-US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zh-CN" altLang="en-US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measuring</a:t>
            </a:r>
            <a:r>
              <a:rPr lang="zh-CN" altLang="en-US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zh-CN" altLang="en-US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effectiveness</a:t>
            </a:r>
            <a:r>
              <a:rPr lang="zh-CN" altLang="en-US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zh-CN" altLang="en-US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online</a:t>
            </a:r>
            <a:r>
              <a:rPr lang="zh-CN" altLang="en-US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advertising,</a:t>
            </a:r>
            <a:r>
              <a:rPr lang="en" altLang="zh-CN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only require</a:t>
            </a:r>
            <a:r>
              <a:rPr lang="zh-CN" altLang="en-US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altLang="zh-CN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aggregated information about the intersection.</a:t>
            </a:r>
            <a:r>
              <a:rPr lang="zh-CN" altLang="en-US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zh-CN" altLang="en-US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zh-CN" altLang="en-US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  <a:r>
              <a:rPr lang="zh-CN" altLang="en-US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zh-CN" altLang="en-US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need</a:t>
            </a:r>
            <a:r>
              <a:rPr lang="zh-CN" altLang="en-US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PCSI.</a:t>
            </a:r>
            <a:r>
              <a:rPr lang="zh-CN" altLang="en-US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PSU</a:t>
            </a:r>
            <a:r>
              <a:rPr lang="zh-CN" altLang="en-US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also</a:t>
            </a:r>
            <a:r>
              <a:rPr lang="zh-CN" altLang="en-US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has</a:t>
            </a:r>
            <a:r>
              <a:rPr lang="zh-CN" altLang="en-US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many</a:t>
            </a:r>
            <a:r>
              <a:rPr lang="zh-CN" altLang="en-US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applications</a:t>
            </a:r>
            <a:r>
              <a:rPr lang="zh-CN" altLang="en-US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zh-CN" altLang="en-US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practice,</a:t>
            </a:r>
            <a:r>
              <a:rPr lang="zh-CN" altLang="en-US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such</a:t>
            </a:r>
            <a:r>
              <a:rPr lang="zh-CN" altLang="en-US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zh-CN" altLang="en-US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IP</a:t>
            </a:r>
            <a:r>
              <a:rPr lang="zh-CN" altLang="en-US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blacklist</a:t>
            </a:r>
            <a:r>
              <a:rPr lang="zh-CN" altLang="en-US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zh-CN" altLang="en-US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vulnerability</a:t>
            </a:r>
            <a:r>
              <a:rPr lang="zh-CN" altLang="en-US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  <a:r>
              <a:rPr lang="zh-CN" altLang="en-US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aggregation,</a:t>
            </a:r>
            <a:r>
              <a:rPr lang="zh-CN" altLang="en-US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private</a:t>
            </a:r>
            <a:r>
              <a:rPr lang="zh-CN" altLang="en-US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DB</a:t>
            </a:r>
            <a:r>
              <a:rPr lang="zh-CN" altLang="en-US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supporting</a:t>
            </a:r>
            <a:r>
              <a:rPr lang="zh-CN" altLang="en-US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full</a:t>
            </a:r>
            <a:r>
              <a:rPr lang="zh-CN" altLang="en-US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join,</a:t>
            </a:r>
            <a:r>
              <a:rPr lang="zh-CN" altLang="en-US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zh-CN" altLang="en-US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private</a:t>
            </a:r>
            <a:r>
              <a:rPr lang="zh-CN" altLang="en-US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ID.</a:t>
            </a:r>
            <a:endParaRPr lang="en" altLang="zh-CN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kumimoji="1"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DFB319-4E54-284F-91CA-BB8C40B27A63}" type="slidenum">
              <a:rPr kumimoji="1" lang="zh-CN" altLang="en-US" smtClean="0"/>
              <a:t>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168125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PSI has been extensively studied in the last two decades.</a:t>
            </a:r>
            <a:r>
              <a:rPr kumimoji="1" lang="zh-CN" altLang="en-US" dirty="0"/>
              <a:t> </a:t>
            </a:r>
            <a:r>
              <a:rPr kumimoji="1" lang="en-US" altLang="zh-CN" dirty="0"/>
              <a:t>For</a:t>
            </a:r>
            <a:r>
              <a:rPr kumimoji="1" lang="zh-CN" altLang="en-US" dirty="0"/>
              <a:t> </a:t>
            </a:r>
            <a:r>
              <a:rPr kumimoji="1" lang="en-US" altLang="zh-CN" dirty="0"/>
              <a:t>balanced</a:t>
            </a:r>
            <a:r>
              <a:rPr kumimoji="1" lang="zh-CN" altLang="en-US" dirty="0"/>
              <a:t> </a:t>
            </a:r>
            <a:r>
              <a:rPr kumimoji="1" lang="en-US" altLang="zh-CN" dirty="0"/>
              <a:t>setting,</a:t>
            </a:r>
            <a:r>
              <a:rPr kumimoji="1" lang="zh-CN" altLang="en-US" dirty="0"/>
              <a:t> </a:t>
            </a:r>
            <a:r>
              <a:rPr kumimoji="1" lang="en-US" altLang="zh-CN" dirty="0"/>
              <a:t>PSI</a:t>
            </a:r>
            <a:r>
              <a:rPr kumimoji="1" lang="zh-CN" altLang="en-US" dirty="0"/>
              <a:t> </a:t>
            </a:r>
            <a:r>
              <a:rPr kumimoji="1" lang="en-US" altLang="zh-CN" dirty="0"/>
              <a:t>achieves linear complexity, and almost as efficient as insecure hash protocol.</a:t>
            </a:r>
            <a:r>
              <a:rPr kumimoji="1" lang="zh-CN" altLang="en-US" dirty="0"/>
              <a:t> </a:t>
            </a:r>
            <a:r>
              <a:rPr kumimoji="1" lang="en-US" altLang="zh-CN" dirty="0"/>
              <a:t>For</a:t>
            </a:r>
            <a:r>
              <a:rPr kumimoji="1" lang="zh-CN" altLang="en-US" dirty="0"/>
              <a:t> </a:t>
            </a:r>
            <a:r>
              <a:rPr kumimoji="1" lang="en-US" altLang="zh-CN" dirty="0"/>
              <a:t>unbalanced setting,</a:t>
            </a:r>
            <a:r>
              <a:rPr kumimoji="1" lang="zh-CN" altLang="en-US" dirty="0"/>
              <a:t> </a:t>
            </a:r>
            <a:r>
              <a:rPr kumimoji="1" lang="en-US" altLang="zh-CN" dirty="0"/>
              <a:t>PSI achieves sub-linear complexity of large set.</a:t>
            </a:r>
            <a:r>
              <a:rPr kumimoji="1" lang="zh-CN" altLang="en-US" dirty="0"/>
              <a:t> </a:t>
            </a:r>
            <a:r>
              <a:rPr kumimoji="1" lang="en-US" altLang="zh-CN" dirty="0"/>
              <a:t>However,</a:t>
            </a:r>
            <a:r>
              <a:rPr kumimoji="1" lang="zh-CN" altLang="en-US" dirty="0"/>
              <a:t> </a:t>
            </a:r>
            <a:r>
              <a:rPr kumimoji="1" lang="en-US" altLang="zh-CN" dirty="0"/>
              <a:t>in</a:t>
            </a:r>
            <a:r>
              <a:rPr kumimoji="1" lang="zh-CN" altLang="en-US" dirty="0"/>
              <a:t> </a:t>
            </a:r>
            <a:r>
              <a:rPr kumimoji="1" lang="en-US" altLang="zh-CN" dirty="0"/>
              <a:t>sharp</a:t>
            </a:r>
            <a:r>
              <a:rPr kumimoji="1" lang="zh-CN" altLang="en-US" dirty="0"/>
              <a:t> </a:t>
            </a:r>
            <a:r>
              <a:rPr kumimoji="1" lang="en-US" altLang="zh-CN" dirty="0"/>
              <a:t>contract,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study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PCSI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PSU</a:t>
            </a:r>
            <a:r>
              <a:rPr kumimoji="1" lang="zh-CN" altLang="en-US" dirty="0"/>
              <a:t> </a:t>
            </a:r>
            <a:r>
              <a:rPr kumimoji="1" lang="en-US" altLang="zh-CN" dirty="0"/>
              <a:t>are</a:t>
            </a:r>
            <a:r>
              <a:rPr kumimoji="1" lang="zh-CN" altLang="en-US" dirty="0"/>
              <a:t> </a:t>
            </a:r>
            <a:r>
              <a:rPr kumimoji="1" lang="en-US" altLang="zh-CN" dirty="0"/>
              <a:t>not</a:t>
            </a:r>
            <a:r>
              <a:rPr kumimoji="1" lang="zh-CN" altLang="en-US" dirty="0"/>
              <a:t> </a:t>
            </a:r>
            <a:r>
              <a:rPr kumimoji="1" lang="en-US" altLang="zh-CN" dirty="0"/>
              <a:t>satisfying.</a:t>
            </a:r>
            <a:r>
              <a:rPr kumimoji="1" lang="zh-CN" altLang="en-US" dirty="0"/>
              <a:t> </a:t>
            </a:r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en-US" altLang="zh-CN" dirty="0"/>
              <a:t>PCSI</a:t>
            </a:r>
            <a:r>
              <a:rPr kumimoji="1" lang="zh-CN" altLang="en-US" dirty="0"/>
              <a:t> </a:t>
            </a:r>
            <a:r>
              <a:rPr kumimoji="1" lang="en-US" altLang="zh-CN" dirty="0"/>
              <a:t>protocols</a:t>
            </a:r>
            <a:r>
              <a:rPr kumimoji="1" lang="zh-CN" altLang="en-US" dirty="0"/>
              <a:t> </a:t>
            </a:r>
            <a:r>
              <a:rPr kumimoji="1" lang="en-US" altLang="zh-CN" dirty="0"/>
              <a:t>achieve</a:t>
            </a:r>
            <a:r>
              <a:rPr kumimoji="1" lang="zh-CN" altLang="en-US" dirty="0"/>
              <a:t> </a:t>
            </a:r>
            <a:r>
              <a:rPr kumimoji="1" lang="en-US" altLang="zh-CN" dirty="0"/>
              <a:t>linear</a:t>
            </a:r>
            <a:r>
              <a:rPr kumimoji="1" lang="zh-CN" altLang="en-US" dirty="0"/>
              <a:t> </a:t>
            </a:r>
            <a:r>
              <a:rPr kumimoji="1" lang="en-US" altLang="zh-CN" dirty="0"/>
              <a:t>complexity,</a:t>
            </a:r>
            <a:r>
              <a:rPr kumimoji="1" lang="zh-CN" altLang="en-US" dirty="0"/>
              <a:t> </a:t>
            </a:r>
            <a:r>
              <a:rPr kumimoji="1" lang="en-US" altLang="zh-CN" dirty="0"/>
              <a:t>but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they</a:t>
            </a:r>
            <a:r>
              <a:rPr kumimoji="1" lang="zh-CN" altLang="en-US" dirty="0"/>
              <a:t> </a:t>
            </a:r>
            <a:r>
              <a:rPr kumimoji="1" lang="en-US" altLang="zh-CN" dirty="0"/>
              <a:t>are</a:t>
            </a:r>
            <a:r>
              <a:rPr kumimoji="1" lang="zh-CN" altLang="en-US" dirty="0"/>
              <a:t> </a:t>
            </a:r>
            <a:r>
              <a:rPr kumimoji="1" lang="en-US" altLang="zh-CN" dirty="0"/>
              <a:t>concretely</a:t>
            </a:r>
            <a:r>
              <a:rPr kumimoji="1" lang="zh-CN" altLang="en-US" dirty="0"/>
              <a:t> </a:t>
            </a:r>
            <a:r>
              <a:rPr kumimoji="1" lang="en-US" altLang="zh-CN" dirty="0"/>
              <a:t>20x</a:t>
            </a:r>
            <a:r>
              <a:rPr kumimoji="1" lang="zh-CN" altLang="en-US" dirty="0"/>
              <a:t> </a:t>
            </a:r>
            <a:r>
              <a:rPr kumimoji="1" lang="en-US" altLang="zh-CN" dirty="0"/>
              <a:t>slower</a:t>
            </a:r>
            <a:r>
              <a:rPr kumimoji="1" lang="zh-CN" altLang="en-US" dirty="0"/>
              <a:t> </a:t>
            </a:r>
            <a:r>
              <a:rPr kumimoji="1" lang="en-US" altLang="zh-CN" dirty="0"/>
              <a:t>in</a:t>
            </a:r>
            <a:r>
              <a:rPr kumimoji="1" lang="zh-CN" altLang="en-US" dirty="0"/>
              <a:t> </a:t>
            </a:r>
            <a:r>
              <a:rPr kumimoji="1" lang="en-US" altLang="zh-CN" dirty="0"/>
              <a:t>timing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30x</a:t>
            </a:r>
            <a:r>
              <a:rPr kumimoji="1" lang="zh-CN" altLang="en-US" dirty="0"/>
              <a:t> </a:t>
            </a:r>
            <a:r>
              <a:rPr kumimoji="1" lang="en-US" altLang="zh-CN" dirty="0"/>
              <a:t>more</a:t>
            </a:r>
            <a:r>
              <a:rPr kumimoji="1" lang="zh-CN" altLang="en-US" dirty="0"/>
              <a:t> </a:t>
            </a:r>
            <a:r>
              <a:rPr kumimoji="1" lang="en-US" altLang="zh-CN" dirty="0"/>
              <a:t>communication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than</a:t>
            </a:r>
            <a:r>
              <a:rPr kumimoji="1" lang="zh-CN" altLang="en-US" dirty="0"/>
              <a:t> </a:t>
            </a:r>
            <a:r>
              <a:rPr kumimoji="1" lang="en-US" altLang="zh-CN" dirty="0"/>
              <a:t>PSI.</a:t>
            </a:r>
            <a:r>
              <a:rPr kumimoji="1" lang="zh-CN" altLang="en-US" dirty="0"/>
              <a:t> </a:t>
            </a:r>
            <a:r>
              <a:rPr kumimoji="1" lang="en-US" altLang="zh-CN" dirty="0"/>
              <a:t>Some</a:t>
            </a:r>
            <a:r>
              <a:rPr kumimoji="1" lang="zh-CN" altLang="en-US" dirty="0"/>
              <a:t> </a:t>
            </a:r>
            <a:r>
              <a:rPr kumimoji="1" lang="en-US" altLang="zh-CN" dirty="0"/>
              <a:t>PSU</a:t>
            </a:r>
            <a:r>
              <a:rPr kumimoji="1" lang="zh-CN" altLang="en-US" dirty="0"/>
              <a:t> </a:t>
            </a:r>
            <a:r>
              <a:rPr kumimoji="1" lang="en-US" altLang="zh-CN" dirty="0"/>
              <a:t>protocols</a:t>
            </a:r>
            <a:r>
              <a:rPr kumimoji="1" lang="zh-CN" altLang="en-US" dirty="0"/>
              <a:t> </a:t>
            </a:r>
            <a:r>
              <a:rPr kumimoji="1" lang="en-US" altLang="zh-CN" dirty="0"/>
              <a:t>have</a:t>
            </a:r>
            <a:r>
              <a:rPr kumimoji="1" lang="zh-CN" altLang="en-US" dirty="0"/>
              <a:t> </a:t>
            </a:r>
            <a:r>
              <a:rPr kumimoji="1" lang="en-US" altLang="zh-CN" dirty="0"/>
              <a:t>super-linear</a:t>
            </a:r>
            <a:r>
              <a:rPr kumimoji="1" lang="zh-CN" altLang="en-US" dirty="0"/>
              <a:t> </a:t>
            </a:r>
            <a:r>
              <a:rPr kumimoji="1" lang="en-US" altLang="zh-CN" dirty="0"/>
              <a:t>complexity,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others</a:t>
            </a:r>
            <a:r>
              <a:rPr kumimoji="1" lang="zh-CN" altLang="en-US" dirty="0"/>
              <a:t> </a:t>
            </a:r>
            <a:r>
              <a:rPr kumimoji="1" lang="en-US" altLang="zh-CN" dirty="0"/>
              <a:t>achieve</a:t>
            </a:r>
            <a:r>
              <a:rPr kumimoji="1" lang="zh-CN" altLang="en-US" dirty="0"/>
              <a:t> </a:t>
            </a:r>
            <a:r>
              <a:rPr kumimoji="1" lang="en-US" altLang="zh-CN" dirty="0"/>
              <a:t>not-strict</a:t>
            </a:r>
            <a:r>
              <a:rPr kumimoji="1" lang="zh-CN" altLang="en-US" dirty="0"/>
              <a:t> </a:t>
            </a:r>
            <a:r>
              <a:rPr kumimoji="1" lang="en-US" altLang="zh-CN" dirty="0"/>
              <a:t>linear</a:t>
            </a:r>
            <a:r>
              <a:rPr kumimoji="1" lang="zh-CN" altLang="en-US" dirty="0"/>
              <a:t> </a:t>
            </a:r>
            <a:r>
              <a:rPr kumimoji="1" lang="en-US" altLang="zh-CN" dirty="0"/>
              <a:t>complexity.</a:t>
            </a:r>
            <a:r>
              <a:rPr kumimoji="1" lang="zh-CN" altLang="en-US" dirty="0"/>
              <a:t> </a:t>
            </a:r>
            <a:r>
              <a:rPr kumimoji="1" lang="en-US" altLang="zh-CN" dirty="0"/>
              <a:t>But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they</a:t>
            </a:r>
            <a:r>
              <a:rPr kumimoji="1" lang="zh-CN" altLang="en-US" dirty="0"/>
              <a:t> </a:t>
            </a:r>
            <a:r>
              <a:rPr kumimoji="1" lang="en-US" altLang="zh-CN" dirty="0"/>
              <a:t>are</a:t>
            </a:r>
            <a:r>
              <a:rPr kumimoji="1" lang="zh-CN" altLang="en-US" dirty="0"/>
              <a:t> </a:t>
            </a:r>
            <a:r>
              <a:rPr kumimoji="1" lang="en-US" altLang="zh-CN" dirty="0"/>
              <a:t>concretely</a:t>
            </a:r>
            <a:r>
              <a:rPr kumimoji="1" lang="zh-CN" altLang="en-US" dirty="0"/>
              <a:t> </a:t>
            </a:r>
            <a:r>
              <a:rPr kumimoji="1" lang="en-US" altLang="zh-CN" dirty="0"/>
              <a:t>20x</a:t>
            </a:r>
            <a:r>
              <a:rPr kumimoji="1" lang="zh-CN" altLang="en-US" dirty="0"/>
              <a:t> </a:t>
            </a:r>
            <a:r>
              <a:rPr kumimoji="1" lang="en-US" altLang="zh-CN" dirty="0"/>
              <a:t>slower</a:t>
            </a:r>
            <a:r>
              <a:rPr kumimoji="1" lang="zh-CN" altLang="en-US" dirty="0"/>
              <a:t> </a:t>
            </a:r>
            <a:r>
              <a:rPr kumimoji="1" lang="en-US" altLang="zh-CN" dirty="0"/>
              <a:t>in</a:t>
            </a:r>
            <a:r>
              <a:rPr kumimoji="1" lang="zh-CN" altLang="en-US" dirty="0"/>
              <a:t> </a:t>
            </a:r>
            <a:r>
              <a:rPr kumimoji="1" lang="en-US" altLang="zh-CN" dirty="0"/>
              <a:t>timing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35x</a:t>
            </a:r>
            <a:r>
              <a:rPr kumimoji="1" lang="zh-CN" altLang="en-US" dirty="0"/>
              <a:t> </a:t>
            </a:r>
            <a:r>
              <a:rPr kumimoji="1" lang="en-US" altLang="zh-CN" dirty="0"/>
              <a:t>more</a:t>
            </a:r>
            <a:r>
              <a:rPr kumimoji="1" lang="zh-CN" altLang="en-US" dirty="0"/>
              <a:t> </a:t>
            </a:r>
            <a:r>
              <a:rPr kumimoji="1" lang="en-US" altLang="zh-CN" dirty="0"/>
              <a:t>communication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than</a:t>
            </a:r>
            <a:r>
              <a:rPr kumimoji="1" lang="zh-CN" altLang="en-US" dirty="0"/>
              <a:t> </a:t>
            </a:r>
            <a:r>
              <a:rPr kumimoji="1" lang="en-US" altLang="zh-CN" dirty="0"/>
              <a:t>PSI.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DFB319-4E54-284F-91CA-BB8C40B27A63}" type="slidenum">
              <a:rPr kumimoji="1" lang="zh-CN" altLang="en-US" smtClean="0"/>
              <a:t>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008477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work</a:t>
            </a:r>
            <a:r>
              <a:rPr kumimoji="1" lang="zh-CN" altLang="en-US" dirty="0"/>
              <a:t> </a:t>
            </a:r>
            <a:r>
              <a:rPr kumimoji="1" lang="en-US" altLang="zh-CN" dirty="0"/>
              <a:t>wants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achieve</a:t>
            </a:r>
            <a:r>
              <a:rPr kumimoji="1" lang="zh-CN" altLang="en-US" dirty="0"/>
              <a:t> </a:t>
            </a:r>
            <a:r>
              <a:rPr kumimoji="1" lang="en-US" altLang="zh-CN" dirty="0"/>
              <a:t>three</a:t>
            </a:r>
            <a:r>
              <a:rPr kumimoji="1" lang="zh-CN" altLang="en-US" dirty="0"/>
              <a:t> </a:t>
            </a:r>
            <a:r>
              <a:rPr kumimoji="1" lang="en-US" altLang="zh-CN" dirty="0"/>
              <a:t>goals.</a:t>
            </a:r>
            <a:r>
              <a:rPr kumimoji="1" lang="zh-CN" altLang="en-US" dirty="0"/>
              <a:t> </a:t>
            </a:r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en-US" altLang="zh-CN" dirty="0"/>
              <a:t>First,</a:t>
            </a:r>
            <a:r>
              <a:rPr kumimoji="1" lang="zh-CN" altLang="en-US" dirty="0"/>
              <a:t> </a:t>
            </a:r>
            <a:r>
              <a:rPr kumimoji="1" lang="en-US" altLang="zh-CN" dirty="0"/>
              <a:t>different</a:t>
            </a:r>
            <a:r>
              <a:rPr kumimoji="1" lang="zh-CN" altLang="en-US" dirty="0"/>
              <a:t> </a:t>
            </a:r>
            <a:r>
              <a:rPr kumimoji="1" lang="en-US" altLang="zh-CN" dirty="0"/>
              <a:t>PSO</a:t>
            </a:r>
            <a:r>
              <a:rPr kumimoji="1" lang="zh-CN" altLang="en-US" dirty="0"/>
              <a:t> </a:t>
            </a:r>
            <a:r>
              <a:rPr kumimoji="1" lang="en-US" altLang="zh-CN" dirty="0"/>
              <a:t>protocols</a:t>
            </a:r>
            <a:r>
              <a:rPr kumimoji="1" lang="zh-CN" altLang="en-US" dirty="0"/>
              <a:t> </a:t>
            </a:r>
            <a:r>
              <a:rPr kumimoji="1" lang="en-US" altLang="zh-CN" dirty="0"/>
              <a:t>are</a:t>
            </a:r>
            <a:r>
              <a:rPr kumimoji="1" lang="zh-CN" altLang="en-US" dirty="0"/>
              <a:t> </a:t>
            </a:r>
            <a:r>
              <a:rPr kumimoji="1" lang="en-US" altLang="zh-CN" dirty="0"/>
              <a:t>constructed</a:t>
            </a:r>
            <a:r>
              <a:rPr kumimoji="1" lang="zh-CN" altLang="en-US" dirty="0"/>
              <a:t> </a:t>
            </a:r>
            <a:r>
              <a:rPr kumimoji="1" lang="en-US" altLang="zh-CN" dirty="0"/>
              <a:t>using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different</a:t>
            </a:r>
            <a:r>
              <a:rPr kumimoji="1" lang="zh-CN" altLang="en-US" dirty="0"/>
              <a:t> </a:t>
            </a:r>
            <a:r>
              <a:rPr kumimoji="1" lang="en-US" altLang="zh-CN" dirty="0"/>
              <a:t>approaches,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they</a:t>
            </a:r>
            <a:r>
              <a:rPr kumimoji="1" lang="zh-CN" altLang="en-US" dirty="0"/>
              <a:t> </a:t>
            </a:r>
            <a:r>
              <a:rPr kumimoji="1" lang="en-US" altLang="zh-CN" dirty="0"/>
              <a:t>require</a:t>
            </a:r>
            <a:r>
              <a:rPr kumimoji="1" lang="zh-CN" altLang="en-US" dirty="0"/>
              <a:t> </a:t>
            </a:r>
            <a:r>
              <a:rPr kumimoji="1" lang="en-US" altLang="zh-CN" dirty="0"/>
              <a:t>much</a:t>
            </a:r>
            <a:r>
              <a:rPr kumimoji="1" lang="zh-CN" altLang="en-US" dirty="0"/>
              <a:t> </a:t>
            </a:r>
            <a:r>
              <a:rPr kumimoji="1" lang="en-US" altLang="zh-CN" dirty="0"/>
              <a:t>more</a:t>
            </a:r>
            <a:r>
              <a:rPr kumimoji="1" lang="zh-CN" altLang="en-US" dirty="0"/>
              <a:t> </a:t>
            </a:r>
            <a:r>
              <a:rPr kumimoji="1" lang="en-US" altLang="zh-CN" dirty="0"/>
              <a:t>engineering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effort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maintaining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cost.</a:t>
            </a:r>
            <a:r>
              <a:rPr kumimoji="1" lang="zh-CN" altLang="en-US" dirty="0"/>
              <a:t> </a:t>
            </a:r>
            <a:r>
              <a:rPr kumimoji="1" lang="en-US" altLang="zh-CN" dirty="0"/>
              <a:t>We</a:t>
            </a:r>
            <a:r>
              <a:rPr kumimoji="1" lang="zh-CN" altLang="en-US" dirty="0"/>
              <a:t> </a:t>
            </a:r>
            <a:r>
              <a:rPr kumimoji="1" lang="en-US" altLang="zh-CN" dirty="0"/>
              <a:t>want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provide</a:t>
            </a:r>
            <a:r>
              <a:rPr kumimoji="1" lang="zh-CN" altLang="en-US" dirty="0"/>
              <a:t> </a:t>
            </a:r>
            <a:r>
              <a:rPr kumimoji="1" lang="en-US" altLang="zh-CN" dirty="0"/>
              <a:t>a</a:t>
            </a:r>
            <a:r>
              <a:rPr kumimoji="1" lang="zh-CN" altLang="en-US" dirty="0"/>
              <a:t> </a:t>
            </a:r>
            <a:r>
              <a:rPr kumimoji="1" lang="en-US" altLang="zh-CN" dirty="0"/>
              <a:t>unified</a:t>
            </a:r>
            <a:r>
              <a:rPr kumimoji="1" lang="zh-CN" altLang="en-US" dirty="0"/>
              <a:t> </a:t>
            </a:r>
            <a:r>
              <a:rPr kumimoji="1" lang="en-US" altLang="zh-CN" dirty="0"/>
              <a:t>framework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PSO.</a:t>
            </a:r>
            <a:r>
              <a:rPr kumimoji="1" lang="zh-CN" altLang="en-US" dirty="0"/>
              <a:t> </a:t>
            </a:r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en-US" altLang="zh-CN" dirty="0"/>
              <a:t>Second,</a:t>
            </a:r>
            <a:r>
              <a:rPr kumimoji="1" lang="zh-CN" altLang="en-US" dirty="0"/>
              <a:t> </a:t>
            </a:r>
            <a:r>
              <a:rPr kumimoji="1" lang="en-US" altLang="zh-CN" dirty="0"/>
              <a:t>as</a:t>
            </a:r>
            <a:r>
              <a:rPr kumimoji="1" lang="zh-CN" altLang="en-US" dirty="0"/>
              <a:t> </a:t>
            </a:r>
            <a:r>
              <a:rPr kumimoji="1" lang="en-US" altLang="zh-CN" dirty="0"/>
              <a:t>shown</a:t>
            </a:r>
            <a:r>
              <a:rPr kumimoji="1" lang="zh-CN" altLang="en-US" dirty="0"/>
              <a:t> </a:t>
            </a:r>
            <a:r>
              <a:rPr kumimoji="1" lang="en-US" altLang="zh-CN" dirty="0"/>
              <a:t>in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previous</a:t>
            </a:r>
            <a:r>
              <a:rPr kumimoji="1" lang="zh-CN" altLang="en-US" dirty="0"/>
              <a:t> </a:t>
            </a:r>
            <a:r>
              <a:rPr kumimoji="1" lang="en-US" altLang="zh-CN" dirty="0"/>
              <a:t>slide,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exists</a:t>
            </a:r>
            <a:r>
              <a:rPr kumimoji="1" lang="zh-CN" altLang="en-US" dirty="0"/>
              <a:t> </a:t>
            </a:r>
            <a:r>
              <a:rPr kumimoji="1" lang="en-US" altLang="zh-CN" dirty="0"/>
              <a:t>huge</a:t>
            </a:r>
            <a:r>
              <a:rPr kumimoji="1" lang="zh-CN" altLang="en-US" dirty="0"/>
              <a:t> </a:t>
            </a:r>
            <a:r>
              <a:rPr kumimoji="1" lang="en-US" altLang="zh-CN" dirty="0"/>
              <a:t>efficiency</a:t>
            </a:r>
            <a:r>
              <a:rPr kumimoji="1" lang="zh-CN" altLang="en-US" dirty="0"/>
              <a:t> </a:t>
            </a:r>
            <a:r>
              <a:rPr kumimoji="1" lang="en-US" altLang="zh-CN" dirty="0"/>
              <a:t>gap</a:t>
            </a:r>
            <a:r>
              <a:rPr kumimoji="1" lang="zh-CN" altLang="en-US" dirty="0"/>
              <a:t> </a:t>
            </a:r>
            <a:r>
              <a:rPr kumimoji="1" lang="en-US" altLang="zh-CN" dirty="0"/>
              <a:t>between</a:t>
            </a:r>
            <a:r>
              <a:rPr kumimoji="1" lang="zh-CN" altLang="en-US" dirty="0"/>
              <a:t> </a:t>
            </a:r>
            <a:r>
              <a:rPr kumimoji="1" lang="en-US" altLang="zh-CN" dirty="0"/>
              <a:t>PSI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other</a:t>
            </a:r>
            <a:r>
              <a:rPr kumimoji="1" lang="zh-CN" altLang="en-US" dirty="0"/>
              <a:t> </a:t>
            </a:r>
            <a:r>
              <a:rPr kumimoji="1" lang="en-US" altLang="zh-CN" dirty="0"/>
              <a:t>PSO</a:t>
            </a:r>
            <a:r>
              <a:rPr kumimoji="1" lang="zh-CN" altLang="en-US" dirty="0"/>
              <a:t> </a:t>
            </a:r>
            <a:r>
              <a:rPr kumimoji="1" lang="en-US" altLang="zh-CN" dirty="0"/>
              <a:t>protocols.</a:t>
            </a:r>
            <a:r>
              <a:rPr kumimoji="1" lang="zh-CN" altLang="en-US" dirty="0"/>
              <a:t> </a:t>
            </a:r>
            <a:r>
              <a:rPr kumimoji="1" lang="en-US" altLang="zh-CN" dirty="0"/>
              <a:t>We</a:t>
            </a:r>
            <a:r>
              <a:rPr kumimoji="1" lang="zh-CN" altLang="en-US" dirty="0"/>
              <a:t> </a:t>
            </a:r>
            <a:r>
              <a:rPr kumimoji="1" lang="en-US" altLang="zh-CN" dirty="0"/>
              <a:t>want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have</a:t>
            </a:r>
            <a:r>
              <a:rPr kumimoji="1" lang="zh-CN" altLang="en-US" dirty="0"/>
              <a:t> </a:t>
            </a:r>
            <a:r>
              <a:rPr kumimoji="1" lang="en-US" altLang="zh-CN" dirty="0"/>
              <a:t>efficient</a:t>
            </a:r>
            <a:r>
              <a:rPr kumimoji="1" lang="zh-CN" altLang="en-US" dirty="0"/>
              <a:t> </a:t>
            </a:r>
            <a:r>
              <a:rPr kumimoji="1" lang="en-US" altLang="zh-CN" dirty="0"/>
              <a:t>instantiations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close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gap.</a:t>
            </a:r>
          </a:p>
          <a:p>
            <a:endParaRPr kumimoji="1" lang="en-US" altLang="zh-CN" dirty="0"/>
          </a:p>
          <a:p>
            <a:r>
              <a:rPr kumimoji="1" lang="en-US" altLang="zh-CN" dirty="0"/>
              <a:t>Third,</a:t>
            </a:r>
            <a:r>
              <a:rPr kumimoji="1" lang="zh-CN" altLang="en-US" dirty="0"/>
              <a:t> </a:t>
            </a:r>
            <a:r>
              <a:rPr kumimoji="1" lang="en-US" altLang="zh-CN" dirty="0"/>
              <a:t>after</a:t>
            </a:r>
            <a:r>
              <a:rPr kumimoji="1" lang="zh-CN" altLang="en-US" dirty="0"/>
              <a:t> </a:t>
            </a:r>
            <a:r>
              <a:rPr kumimoji="1" lang="en-US" altLang="zh-CN" dirty="0"/>
              <a:t>about</a:t>
            </a:r>
            <a:r>
              <a:rPr kumimoji="1" lang="zh-CN" altLang="en-US" dirty="0"/>
              <a:t> </a:t>
            </a:r>
            <a:r>
              <a:rPr kumimoji="1" lang="en-US" altLang="zh-CN" dirty="0"/>
              <a:t>40</a:t>
            </a:r>
            <a:r>
              <a:rPr kumimoji="1" lang="zh-CN" altLang="en-US" dirty="0"/>
              <a:t> </a:t>
            </a:r>
            <a:r>
              <a:rPr kumimoji="1" lang="en-US" altLang="zh-CN" dirty="0"/>
              <a:t>years,</a:t>
            </a:r>
            <a:r>
              <a:rPr kumimoji="1" lang="zh-CN" altLang="en-US" dirty="0"/>
              <a:t> </a:t>
            </a:r>
            <a:r>
              <a:rPr kumimoji="1" lang="en-US" altLang="zh-CN" dirty="0"/>
              <a:t>DH-PSI</a:t>
            </a:r>
            <a:r>
              <a:rPr kumimoji="1" lang="zh-CN" altLang="en-US" dirty="0"/>
              <a:t> </a:t>
            </a:r>
            <a:r>
              <a:rPr kumimoji="1" lang="en-US" altLang="zh-CN" dirty="0"/>
              <a:t>is</a:t>
            </a:r>
            <a:r>
              <a:rPr kumimoji="1" lang="zh-CN" altLang="en-US" dirty="0"/>
              <a:t> </a:t>
            </a:r>
            <a:r>
              <a:rPr kumimoji="1" lang="en-US" altLang="zh-CN" dirty="0"/>
              <a:t>still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most</a:t>
            </a:r>
            <a:r>
              <a:rPr kumimoji="1" lang="zh-CN" altLang="en-US" dirty="0"/>
              <a:t> </a:t>
            </a:r>
            <a:r>
              <a:rPr kumimoji="1" lang="en-US" altLang="zh-CN" dirty="0"/>
              <a:t>easily</a:t>
            </a:r>
            <a:r>
              <a:rPr kumimoji="1" lang="zh-CN" altLang="en-US" dirty="0"/>
              <a:t> </a:t>
            </a:r>
            <a:r>
              <a:rPr kumimoji="1" lang="en-US" altLang="zh-CN" dirty="0"/>
              <a:t>understood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implemented</a:t>
            </a:r>
            <a:r>
              <a:rPr kumimoji="1" lang="zh-CN" altLang="en-US" dirty="0"/>
              <a:t> </a:t>
            </a:r>
            <a:r>
              <a:rPr kumimoji="1" lang="en-US" altLang="zh-CN" dirty="0"/>
              <a:t>one</a:t>
            </a:r>
            <a:r>
              <a:rPr kumimoji="1" lang="zh-CN" altLang="en-US" dirty="0"/>
              <a:t> </a:t>
            </a:r>
            <a:r>
              <a:rPr kumimoji="1" lang="en-US" altLang="zh-CN" dirty="0"/>
              <a:t>among</a:t>
            </a:r>
            <a:r>
              <a:rPr kumimoji="1" lang="zh-CN" altLang="en-US" dirty="0"/>
              <a:t> </a:t>
            </a:r>
            <a:r>
              <a:rPr kumimoji="1" lang="en-US" altLang="zh-CN" dirty="0"/>
              <a:t>other</a:t>
            </a:r>
            <a:r>
              <a:rPr kumimoji="1" lang="zh-CN" altLang="en-US" dirty="0"/>
              <a:t> </a:t>
            </a:r>
            <a:r>
              <a:rPr kumimoji="1" lang="en-US" altLang="zh-CN" dirty="0"/>
              <a:t>PSI</a:t>
            </a:r>
            <a:r>
              <a:rPr kumimoji="1" lang="zh-CN" altLang="en-US" dirty="0"/>
              <a:t> </a:t>
            </a:r>
            <a:r>
              <a:rPr kumimoji="1" lang="en-US" altLang="zh-CN" dirty="0"/>
              <a:t>protocols.</a:t>
            </a:r>
            <a:r>
              <a:rPr kumimoji="1" lang="zh-CN" altLang="en-US" dirty="0"/>
              <a:t> </a:t>
            </a:r>
            <a:r>
              <a:rPr kumimoji="1" lang="en-US" altLang="zh-CN" dirty="0"/>
              <a:t>Surprisingly,</a:t>
            </a:r>
            <a:r>
              <a:rPr kumimoji="1" lang="zh-CN" altLang="en-US" dirty="0"/>
              <a:t> </a:t>
            </a:r>
            <a:r>
              <a:rPr kumimoji="1" lang="en-US" altLang="zh-CN" dirty="0"/>
              <a:t>no</a:t>
            </a:r>
            <a:r>
              <a:rPr kumimoji="1" lang="zh-CN" altLang="en-US" dirty="0"/>
              <a:t> </a:t>
            </a:r>
            <a:r>
              <a:rPr kumimoji="1" lang="en-US" altLang="zh-CN" dirty="0"/>
              <a:t>counterpart</a:t>
            </a:r>
            <a:r>
              <a:rPr kumimoji="1" lang="zh-CN" altLang="en-US" dirty="0"/>
              <a:t> </a:t>
            </a:r>
            <a:r>
              <a:rPr kumimoji="1" lang="en-US" altLang="zh-CN" dirty="0"/>
              <a:t>is</a:t>
            </a:r>
            <a:r>
              <a:rPr kumimoji="1" lang="zh-CN" altLang="en-US" dirty="0"/>
              <a:t> </a:t>
            </a:r>
            <a:r>
              <a:rPr kumimoji="1" lang="en-US" altLang="zh-CN" dirty="0"/>
              <a:t>known</a:t>
            </a:r>
            <a:r>
              <a:rPr kumimoji="1" lang="zh-CN" altLang="en-US" dirty="0"/>
              <a:t> </a:t>
            </a:r>
            <a:r>
              <a:rPr kumimoji="1" lang="en-US" altLang="zh-CN" dirty="0"/>
              <a:t>in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PSU</a:t>
            </a:r>
            <a:r>
              <a:rPr kumimoji="1" lang="zh-CN" altLang="en-US" dirty="0"/>
              <a:t> </a:t>
            </a:r>
            <a:r>
              <a:rPr kumimoji="1" lang="en-US" altLang="zh-CN" dirty="0"/>
              <a:t>setting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yet.</a:t>
            </a:r>
            <a:r>
              <a:rPr kumimoji="1" lang="zh-CN" altLang="en-US" dirty="0"/>
              <a:t> </a:t>
            </a:r>
            <a:r>
              <a:rPr kumimoji="1" lang="en-US" altLang="zh-CN" dirty="0"/>
              <a:t>Existing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protocols</a:t>
            </a:r>
            <a:r>
              <a:rPr kumimoji="1" lang="zh-CN" altLang="en-US" dirty="0"/>
              <a:t> </a:t>
            </a:r>
            <a:r>
              <a:rPr kumimoji="1" lang="en-US" altLang="zh-CN" dirty="0"/>
              <a:t>are</a:t>
            </a:r>
            <a:r>
              <a:rPr kumimoji="1" lang="zh-CN" altLang="en-US" dirty="0"/>
              <a:t> </a:t>
            </a:r>
            <a:r>
              <a:rPr kumimoji="1" lang="en-US" altLang="zh-CN" dirty="0"/>
              <a:t>very</a:t>
            </a:r>
            <a:r>
              <a:rPr kumimoji="1" lang="zh-CN" altLang="en-US" dirty="0"/>
              <a:t> </a:t>
            </a:r>
            <a:r>
              <a:rPr kumimoji="1" lang="en-US" altLang="zh-CN" dirty="0"/>
              <a:t>complicated.</a:t>
            </a:r>
            <a:r>
              <a:rPr kumimoji="1" lang="zh-CN" altLang="en-US" dirty="0"/>
              <a:t> </a:t>
            </a:r>
            <a:r>
              <a:rPr kumimoji="1" lang="en-US" altLang="zh-CN" dirty="0"/>
              <a:t>We</a:t>
            </a:r>
            <a:r>
              <a:rPr kumimoji="1" lang="zh-CN" altLang="en-US" dirty="0"/>
              <a:t> </a:t>
            </a:r>
            <a:r>
              <a:rPr kumimoji="1" lang="en-US" altLang="zh-CN" dirty="0"/>
              <a:t>want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build</a:t>
            </a:r>
            <a:r>
              <a:rPr kumimoji="1" lang="zh-CN" altLang="en-US" dirty="0"/>
              <a:t> </a:t>
            </a:r>
            <a:r>
              <a:rPr kumimoji="1" lang="en-US" altLang="zh-CN" dirty="0"/>
              <a:t>PSU</a:t>
            </a:r>
            <a:r>
              <a:rPr kumimoji="1" lang="zh-CN" altLang="en-US" dirty="0"/>
              <a:t> </a:t>
            </a:r>
            <a:r>
              <a:rPr kumimoji="1" lang="en-US" altLang="zh-CN" dirty="0"/>
              <a:t>based</a:t>
            </a:r>
            <a:r>
              <a:rPr kumimoji="1" lang="zh-CN" altLang="en-US" dirty="0"/>
              <a:t> </a:t>
            </a:r>
            <a:r>
              <a:rPr kumimoji="1" lang="en-US" altLang="zh-CN" dirty="0"/>
              <a:t>on</a:t>
            </a:r>
            <a:r>
              <a:rPr kumimoji="1" lang="zh-CN" altLang="en-US" dirty="0"/>
              <a:t> </a:t>
            </a:r>
            <a:r>
              <a:rPr kumimoji="1" lang="en-US" altLang="zh-CN" dirty="0"/>
              <a:t>DDH</a:t>
            </a:r>
            <a:r>
              <a:rPr kumimoji="1" lang="zh-CN" altLang="en-US" dirty="0"/>
              <a:t> </a:t>
            </a:r>
            <a:r>
              <a:rPr kumimoji="1" lang="en-US" altLang="zh-CN" dirty="0"/>
              <a:t>that</a:t>
            </a:r>
            <a:r>
              <a:rPr kumimoji="1" lang="zh-CN" altLang="en-US" dirty="0"/>
              <a:t> </a:t>
            </a:r>
            <a:r>
              <a:rPr kumimoji="1" lang="en-US" altLang="zh-CN" dirty="0"/>
              <a:t>is</a:t>
            </a:r>
            <a:r>
              <a:rPr kumimoji="1" lang="zh-CN" altLang="en-US" dirty="0"/>
              <a:t> </a:t>
            </a:r>
            <a:r>
              <a:rPr kumimoji="1" lang="en-US" altLang="zh-CN" dirty="0"/>
              <a:t>as</a:t>
            </a:r>
            <a:r>
              <a:rPr kumimoji="1" lang="zh-CN" altLang="en-US" dirty="0"/>
              <a:t> </a:t>
            </a:r>
            <a:r>
              <a:rPr kumimoji="1" lang="en-US" altLang="zh-CN" dirty="0"/>
              <a:t>simple</a:t>
            </a:r>
            <a:r>
              <a:rPr kumimoji="1" lang="zh-CN" altLang="en-US" dirty="0"/>
              <a:t> </a:t>
            </a:r>
            <a:r>
              <a:rPr kumimoji="1" lang="en-US" altLang="zh-CN" dirty="0"/>
              <a:t>as</a:t>
            </a:r>
            <a:r>
              <a:rPr kumimoji="1" lang="zh-CN" altLang="en-US" dirty="0"/>
              <a:t> </a:t>
            </a:r>
            <a:r>
              <a:rPr kumimoji="1" lang="en-US" altLang="zh-CN" dirty="0"/>
              <a:t>DH-PSI.</a:t>
            </a:r>
            <a:r>
              <a:rPr kumimoji="1" lang="zh-CN" altLang="en-US" dirty="0"/>
              <a:t> </a:t>
            </a:r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en-US" altLang="zh-CN" dirty="0"/>
              <a:t>We</a:t>
            </a:r>
            <a:r>
              <a:rPr kumimoji="1" lang="zh-CN" altLang="en-US" dirty="0"/>
              <a:t> </a:t>
            </a:r>
            <a:r>
              <a:rPr kumimoji="1" lang="en-US" altLang="zh-CN" dirty="0"/>
              <a:t>raise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following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three</a:t>
            </a:r>
            <a:r>
              <a:rPr kumimoji="1" lang="zh-CN" altLang="en-US" dirty="0"/>
              <a:t> </a:t>
            </a:r>
            <a:r>
              <a:rPr kumimoji="1" lang="en-US" altLang="zh-CN" dirty="0"/>
              <a:t>questions.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DFB319-4E54-284F-91CA-BB8C40B27A63}" type="slidenum">
              <a:rPr kumimoji="1" lang="zh-CN" altLang="en-US" smtClean="0"/>
              <a:t>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994869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basic</a:t>
            </a:r>
            <a:r>
              <a:rPr kumimoji="1" lang="zh-CN" altLang="en-US" dirty="0"/>
              <a:t> </a:t>
            </a:r>
            <a:r>
              <a:rPr kumimoji="1" lang="en-US" altLang="zh-CN" dirty="0"/>
              <a:t>tool</a:t>
            </a:r>
            <a:r>
              <a:rPr kumimoji="1" lang="zh-CN" altLang="en-US" dirty="0"/>
              <a:t> </a:t>
            </a:r>
            <a:r>
              <a:rPr kumimoji="1" lang="en-US" altLang="zh-CN" dirty="0"/>
              <a:t>is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mqRPMT</a:t>
            </a:r>
            <a:r>
              <a:rPr kumimoji="1" lang="en-US" altLang="zh-CN" dirty="0"/>
              <a:t>.</a:t>
            </a:r>
            <a:r>
              <a:rPr kumimoji="1" lang="zh-CN" altLang="en-US" dirty="0"/>
              <a:t> </a:t>
            </a:r>
            <a:r>
              <a:rPr kumimoji="1" lang="en-US" altLang="zh-CN" dirty="0"/>
              <a:t>Let's</a:t>
            </a:r>
            <a:r>
              <a:rPr kumimoji="1" lang="zh-CN" altLang="en-US" dirty="0"/>
              <a:t> </a:t>
            </a:r>
            <a:r>
              <a:rPr kumimoji="1" lang="en-US" altLang="zh-CN" dirty="0"/>
              <a:t>review</a:t>
            </a:r>
            <a:r>
              <a:rPr kumimoji="1" lang="zh-CN" altLang="en-US" dirty="0"/>
              <a:t> </a:t>
            </a:r>
            <a:r>
              <a:rPr kumimoji="1" lang="en-US" altLang="zh-CN" dirty="0"/>
              <a:t>PSO</a:t>
            </a:r>
            <a:r>
              <a:rPr kumimoji="1" lang="zh-CN" altLang="en-US" dirty="0"/>
              <a:t> </a:t>
            </a:r>
            <a:r>
              <a:rPr kumimoji="1" lang="en-US" altLang="zh-CN" dirty="0"/>
              <a:t>framework</a:t>
            </a:r>
            <a:r>
              <a:rPr kumimoji="1" lang="zh-CN" altLang="en-US" dirty="0"/>
              <a:t> </a:t>
            </a:r>
            <a:r>
              <a:rPr kumimoji="1" lang="en-US" altLang="zh-CN" dirty="0"/>
              <a:t>from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mqRPMT</a:t>
            </a:r>
            <a:r>
              <a:rPr kumimoji="1" lang="en-US" altLang="zh-CN" dirty="0"/>
              <a:t>.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DFB319-4E54-284F-91CA-BB8C40B27A63}" type="slidenum">
              <a:rPr kumimoji="1" lang="zh-CN" altLang="en-US" smtClean="0"/>
              <a:t>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851157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tool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build</a:t>
            </a:r>
            <a:r>
              <a:rPr kumimoji="1" lang="zh-CN" altLang="en-US" dirty="0"/>
              <a:t> </a:t>
            </a:r>
            <a:r>
              <a:rPr kumimoji="1" lang="en-US" altLang="zh-CN" dirty="0"/>
              <a:t>PSI</a:t>
            </a:r>
            <a:r>
              <a:rPr kumimoji="1" lang="zh-CN" altLang="en-US" dirty="0"/>
              <a:t> </a:t>
            </a:r>
            <a:r>
              <a:rPr kumimoji="1" lang="en-US" altLang="zh-CN" dirty="0"/>
              <a:t>is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mqPMT</a:t>
            </a:r>
            <a:r>
              <a:rPr kumimoji="1" lang="en-US" altLang="zh-CN" dirty="0"/>
              <a:t>.</a:t>
            </a:r>
            <a:r>
              <a:rPr kumimoji="1" lang="zh-CN" altLang="en-US" dirty="0"/>
              <a:t> </a:t>
            </a:r>
            <a:r>
              <a:rPr kumimoji="1" lang="en-US" altLang="zh-CN" dirty="0"/>
              <a:t>In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mqPMT</a:t>
            </a:r>
            <a:r>
              <a:rPr kumimoji="1" lang="en-US" altLang="zh-CN" dirty="0"/>
              <a:t>,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server</a:t>
            </a:r>
            <a:r>
              <a:rPr kumimoji="1" lang="zh-CN" altLang="en-US" dirty="0"/>
              <a:t> </a:t>
            </a:r>
            <a:r>
              <a:rPr kumimoji="1" lang="en-US" altLang="zh-CN" dirty="0"/>
              <a:t>takes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input</a:t>
            </a:r>
            <a:r>
              <a:rPr kumimoji="1" lang="zh-CN" altLang="en-US" dirty="0"/>
              <a:t> </a:t>
            </a:r>
            <a:r>
              <a:rPr kumimoji="1" lang="en-US" altLang="zh-CN" dirty="0"/>
              <a:t>set</a:t>
            </a:r>
            <a:r>
              <a:rPr kumimoji="1" lang="zh-CN" altLang="en-US" dirty="0"/>
              <a:t> </a:t>
            </a:r>
            <a:r>
              <a:rPr kumimoji="1" lang="en-US" altLang="zh-CN" dirty="0"/>
              <a:t>Y,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client</a:t>
            </a:r>
            <a:r>
              <a:rPr kumimoji="1" lang="zh-CN" altLang="en-US" dirty="0"/>
              <a:t> </a:t>
            </a:r>
            <a:r>
              <a:rPr kumimoji="1" lang="en-US" altLang="zh-CN" dirty="0"/>
              <a:t>takes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input</a:t>
            </a:r>
            <a:r>
              <a:rPr kumimoji="1" lang="zh-CN" altLang="en-US" dirty="0"/>
              <a:t> </a:t>
            </a:r>
            <a:r>
              <a:rPr kumimoji="1" lang="en-US" altLang="zh-CN" dirty="0"/>
              <a:t>set</a:t>
            </a:r>
            <a:r>
              <a:rPr kumimoji="1" lang="zh-CN" altLang="en-US" dirty="0"/>
              <a:t> </a:t>
            </a:r>
            <a:r>
              <a:rPr kumimoji="1" lang="en-US" altLang="zh-CN" dirty="0"/>
              <a:t>X,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client</a:t>
            </a:r>
            <a:r>
              <a:rPr kumimoji="1" lang="zh-CN" altLang="en-US" dirty="0"/>
              <a:t> </a:t>
            </a:r>
            <a:r>
              <a:rPr kumimoji="1" lang="en-US" altLang="zh-CN" dirty="0"/>
              <a:t>outputs</a:t>
            </a:r>
            <a:r>
              <a:rPr kumimoji="1" lang="zh-CN" altLang="en-US" dirty="0"/>
              <a:t> </a:t>
            </a:r>
            <a:r>
              <a:rPr kumimoji="1" lang="en-US" altLang="zh-CN" dirty="0"/>
              <a:t>an</a:t>
            </a:r>
            <a:r>
              <a:rPr kumimoji="1" lang="zh-CN" altLang="en-US" dirty="0"/>
              <a:t> </a:t>
            </a:r>
            <a:r>
              <a:rPr kumimoji="1" lang="en-US" altLang="zh-CN" dirty="0"/>
              <a:t>indicator</a:t>
            </a:r>
            <a:r>
              <a:rPr kumimoji="1" lang="zh-CN" altLang="en-US" dirty="0"/>
              <a:t> </a:t>
            </a:r>
            <a:r>
              <a:rPr kumimoji="1" lang="en-US" altLang="zh-CN" dirty="0"/>
              <a:t>bit</a:t>
            </a:r>
            <a:r>
              <a:rPr kumimoji="1" lang="zh-CN" altLang="en-US" dirty="0"/>
              <a:t> </a:t>
            </a:r>
            <a:r>
              <a:rPr kumimoji="1" lang="en-US" altLang="zh-CN" dirty="0"/>
              <a:t>vector</a:t>
            </a:r>
            <a:r>
              <a:rPr kumimoji="1" lang="zh-CN" altLang="en-US" dirty="0"/>
              <a:t> </a:t>
            </a:r>
            <a:r>
              <a:rPr kumimoji="1" lang="en-US" altLang="zh-CN" dirty="0"/>
              <a:t>for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client's</a:t>
            </a:r>
            <a:r>
              <a:rPr kumimoji="1" lang="zh-CN" altLang="en-US" dirty="0"/>
              <a:t> </a:t>
            </a:r>
            <a:r>
              <a:rPr kumimoji="1" lang="en-US" altLang="zh-CN" dirty="0"/>
              <a:t>set</a:t>
            </a:r>
            <a:r>
              <a:rPr kumimoji="1" lang="zh-CN" altLang="en-US" dirty="0"/>
              <a:t> </a:t>
            </a:r>
            <a:r>
              <a:rPr kumimoji="1" lang="en-US" altLang="zh-CN" dirty="0"/>
              <a:t>X</a:t>
            </a:r>
            <a:r>
              <a:rPr kumimoji="1" lang="zh-CN" altLang="en-US" dirty="0"/>
              <a:t> </a:t>
            </a:r>
            <a:r>
              <a:rPr kumimoji="1" lang="en-US" altLang="zh-CN" dirty="0"/>
              <a:t>representing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whether</a:t>
            </a:r>
            <a:r>
              <a:rPr kumimoji="1" lang="zh-CN" altLang="en-US" dirty="0"/>
              <a:t> </a:t>
            </a:r>
            <a:r>
              <a:rPr kumimoji="1" lang="en-US" altLang="zh-CN" dirty="0"/>
              <a:t>each</a:t>
            </a:r>
            <a:r>
              <a:rPr kumimoji="1" lang="zh-CN" altLang="en-US" dirty="0"/>
              <a:t> </a:t>
            </a:r>
            <a:r>
              <a:rPr kumimoji="1" lang="en-US" altLang="zh-CN" dirty="0"/>
              <a:t>element</a:t>
            </a:r>
            <a:r>
              <a:rPr kumimoji="1" lang="zh-CN" altLang="en-US" dirty="0"/>
              <a:t> </a:t>
            </a:r>
            <a:r>
              <a:rPr kumimoji="1" lang="en-US" altLang="zh-CN" dirty="0"/>
              <a:t>is</a:t>
            </a:r>
            <a:r>
              <a:rPr kumimoji="1" lang="zh-CN" altLang="en-US" dirty="0"/>
              <a:t> </a:t>
            </a:r>
            <a:r>
              <a:rPr kumimoji="1" lang="en-US" altLang="zh-CN" dirty="0"/>
              <a:t>in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server's</a:t>
            </a:r>
            <a:r>
              <a:rPr kumimoji="1" lang="zh-CN" altLang="en-US" dirty="0"/>
              <a:t> </a:t>
            </a:r>
            <a:r>
              <a:rPr kumimoji="1" lang="en-US" altLang="zh-CN" dirty="0"/>
              <a:t>set</a:t>
            </a:r>
            <a:r>
              <a:rPr kumimoji="1" lang="zh-CN" altLang="en-US" dirty="0"/>
              <a:t> </a:t>
            </a:r>
            <a:r>
              <a:rPr kumimoji="1" lang="en-US" altLang="zh-CN" dirty="0"/>
              <a:t>Y.</a:t>
            </a:r>
            <a:r>
              <a:rPr kumimoji="1" lang="zh-CN" altLang="en-US" dirty="0"/>
              <a:t> </a:t>
            </a:r>
            <a:r>
              <a:rPr kumimoji="1" lang="en-US" altLang="zh-CN" dirty="0"/>
              <a:t>If</a:t>
            </a:r>
            <a:r>
              <a:rPr kumimoji="1" lang="zh-CN" altLang="en-US" dirty="0"/>
              <a:t> </a:t>
            </a:r>
            <a:r>
              <a:rPr kumimoji="1" lang="en-US" altLang="zh-CN" dirty="0"/>
              <a:t>so,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element</a:t>
            </a:r>
            <a:r>
              <a:rPr kumimoji="1" lang="zh-CN" altLang="en-US" dirty="0"/>
              <a:t> </a:t>
            </a:r>
            <a:r>
              <a:rPr kumimoji="1" lang="en-US" altLang="zh-CN" dirty="0"/>
              <a:t>is</a:t>
            </a:r>
            <a:r>
              <a:rPr kumimoji="1" lang="zh-CN" altLang="en-US" dirty="0"/>
              <a:t> </a:t>
            </a:r>
            <a:r>
              <a:rPr kumimoji="1" lang="en-US" altLang="zh-CN" dirty="0"/>
              <a:t>in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intersection.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problem</a:t>
            </a:r>
            <a:r>
              <a:rPr kumimoji="1" lang="zh-CN" altLang="en-US" dirty="0"/>
              <a:t> </a:t>
            </a:r>
            <a:r>
              <a:rPr kumimoji="1" lang="en-US" altLang="zh-CN" dirty="0"/>
              <a:t>is</a:t>
            </a:r>
            <a:r>
              <a:rPr kumimoji="1" lang="zh-CN" altLang="en-US" dirty="0"/>
              <a:t> </a:t>
            </a:r>
            <a:r>
              <a:rPr kumimoji="1" lang="en-US" altLang="zh-CN" dirty="0"/>
              <a:t>that...</a:t>
            </a:r>
            <a:r>
              <a:rPr kumimoji="1" lang="zh-CN" altLang="en-US" dirty="0"/>
              <a:t> </a:t>
            </a:r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solution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is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allow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server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learn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indicator</a:t>
            </a:r>
            <a:r>
              <a:rPr kumimoji="1" lang="zh-CN" altLang="en-US" dirty="0"/>
              <a:t> </a:t>
            </a:r>
            <a:r>
              <a:rPr kumimoji="1" lang="en-US" altLang="zh-CN" dirty="0"/>
              <a:t>bit</a:t>
            </a:r>
            <a:r>
              <a:rPr kumimoji="1" lang="zh-CN" altLang="en-US" dirty="0"/>
              <a:t> </a:t>
            </a:r>
            <a:r>
              <a:rPr kumimoji="1" lang="en-US" altLang="zh-CN" dirty="0"/>
              <a:t>vector</a:t>
            </a:r>
            <a:r>
              <a:rPr kumimoji="1" lang="zh-CN" altLang="en-US" dirty="0"/>
              <a:t> </a:t>
            </a:r>
            <a:r>
              <a:rPr kumimoji="1" lang="en-US" altLang="zh-CN" dirty="0"/>
              <a:t>for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client's</a:t>
            </a:r>
            <a:r>
              <a:rPr kumimoji="1" lang="zh-CN" altLang="en-US" dirty="0"/>
              <a:t> </a:t>
            </a:r>
            <a:r>
              <a:rPr kumimoji="1" lang="en-US" altLang="zh-CN" dirty="0"/>
              <a:t>set</a:t>
            </a:r>
            <a:r>
              <a:rPr kumimoji="1" lang="zh-CN" altLang="en-US" dirty="0"/>
              <a:t> </a:t>
            </a:r>
            <a:r>
              <a:rPr kumimoji="1" lang="en-US" altLang="zh-CN" dirty="0"/>
              <a:t>X.</a:t>
            </a:r>
            <a:r>
              <a:rPr kumimoji="1" lang="zh-CN" altLang="en-US" dirty="0"/>
              <a:t> </a:t>
            </a:r>
            <a:r>
              <a:rPr kumimoji="1" lang="en-US" altLang="zh-CN" dirty="0"/>
              <a:t>In</a:t>
            </a:r>
            <a:r>
              <a:rPr kumimoji="1" lang="zh-CN" altLang="en-US" dirty="0"/>
              <a:t> </a:t>
            </a:r>
            <a:r>
              <a:rPr kumimoji="1" lang="en-US" altLang="zh-CN" dirty="0"/>
              <a:t>this</a:t>
            </a:r>
            <a:r>
              <a:rPr kumimoji="1" lang="zh-CN" altLang="en-US" dirty="0"/>
              <a:t> </a:t>
            </a:r>
            <a:r>
              <a:rPr kumimoji="1" lang="en-US" altLang="zh-CN" dirty="0"/>
              <a:t>way,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intersection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information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is</a:t>
            </a:r>
            <a:r>
              <a:rPr kumimoji="1" lang="zh-CN" altLang="en-US" dirty="0"/>
              <a:t> </a:t>
            </a:r>
            <a:r>
              <a:rPr kumimoji="1" lang="en-US" altLang="zh-CN" dirty="0"/>
              <a:t>shared,</a:t>
            </a:r>
            <a:r>
              <a:rPr kumimoji="1" lang="zh-CN" altLang="en-US" dirty="0"/>
              <a:t> </a:t>
            </a:r>
            <a:r>
              <a:rPr kumimoji="1" lang="en-US" altLang="zh-CN" dirty="0"/>
              <a:t>suitable</a:t>
            </a:r>
            <a:r>
              <a:rPr kumimoji="1" lang="zh-CN" altLang="en-US" dirty="0"/>
              <a:t> </a:t>
            </a:r>
            <a:r>
              <a:rPr kumimoji="1" lang="en-US" altLang="zh-CN" dirty="0"/>
              <a:t>for</a:t>
            </a:r>
            <a:r>
              <a:rPr kumimoji="1" lang="zh-CN" altLang="en-US" dirty="0"/>
              <a:t> </a:t>
            </a:r>
            <a:r>
              <a:rPr kumimoji="1" lang="en-US" altLang="zh-CN" dirty="0"/>
              <a:t>all</a:t>
            </a:r>
            <a:r>
              <a:rPr kumimoji="1" lang="zh-CN" altLang="en-US" dirty="0"/>
              <a:t> </a:t>
            </a:r>
            <a:r>
              <a:rPr kumimoji="1" lang="en-US" altLang="zh-CN" dirty="0"/>
              <a:t>PSO</a:t>
            </a:r>
            <a:r>
              <a:rPr kumimoji="1" lang="zh-CN" altLang="en-US" dirty="0"/>
              <a:t> </a:t>
            </a:r>
            <a:r>
              <a:rPr kumimoji="1" lang="en-US" altLang="zh-CN" dirty="0"/>
              <a:t>protocols.</a:t>
            </a:r>
            <a:r>
              <a:rPr kumimoji="1" lang="zh-CN" altLang="en-US" dirty="0"/>
              <a:t> </a:t>
            </a:r>
            <a:r>
              <a:rPr kumimoji="1" lang="en-US" altLang="zh-CN" dirty="0"/>
              <a:t>That</a:t>
            </a:r>
            <a:r>
              <a:rPr kumimoji="1" lang="zh-CN" altLang="en-US" dirty="0"/>
              <a:t> </a:t>
            </a:r>
            <a:r>
              <a:rPr kumimoji="1" lang="en-US" altLang="zh-CN" dirty="0"/>
              <a:t>is</a:t>
            </a:r>
            <a:r>
              <a:rPr kumimoji="1" lang="zh-CN" altLang="en-US" dirty="0"/>
              <a:t> </a:t>
            </a:r>
            <a:r>
              <a:rPr kumimoji="1" lang="en-US" altLang="zh-CN" dirty="0"/>
              <a:t>what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mqRPMT</a:t>
            </a:r>
            <a:r>
              <a:rPr kumimoji="1" lang="zh-CN" altLang="en-US" dirty="0"/>
              <a:t> </a:t>
            </a:r>
            <a:r>
              <a:rPr kumimoji="1" lang="en-US" altLang="zh-CN" dirty="0"/>
              <a:t>is</a:t>
            </a:r>
            <a:r>
              <a:rPr kumimoji="1" lang="zh-CN" altLang="en-US" dirty="0"/>
              <a:t> </a:t>
            </a:r>
            <a:r>
              <a:rPr kumimoji="1" lang="en-US" altLang="zh-CN" dirty="0"/>
              <a:t>for.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DFB319-4E54-284F-91CA-BB8C40B27A63}" type="slidenum">
              <a:rPr kumimoji="1" lang="zh-CN" altLang="en-US" smtClean="0"/>
              <a:t>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11052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D16861A-7E6E-D89D-EE70-4CC48BDB12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1391B92-53CC-3226-8522-DE8C467627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AE36BBC-B1E5-733F-4FB5-5A68DC82E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3F7F4-41B2-430A-8F66-C91BF2E4970D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28B521F-35FF-5C86-9E3A-E324BB76A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3227FA-B7AF-7970-B56E-CBB2BE7AD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943E3-D7D6-449C-A820-730D122EE3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091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BAC424D-D1E6-BE92-A5E7-6406C1D50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959A6EE-36A6-B3F8-4AD5-49D8D9DB52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3F9B6C6-1A04-8FFB-6BE0-B4E0A24DC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3F7F4-41B2-430A-8F66-C91BF2E4970D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259347E-70AD-19C5-B324-AADE8F99B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CCADC08-DFD1-8584-A300-AAA431775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943E3-D7D6-449C-A820-730D122EE3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0794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7889D2B-A471-BDD5-91C6-E783E1E195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68A99FC-291D-03DC-8E60-919F028E57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1BDC146-72BE-876F-3C89-07A1AFEBF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3F7F4-41B2-430A-8F66-C91BF2E4970D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B824709-646E-9BBB-FA7E-A63A42041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3BB6EA7-1CB0-D12E-9A47-9F5AD66D5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943E3-D7D6-449C-A820-730D122EE3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0793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925907-F7C9-558E-BB8B-EB947E75D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E20C74E-8859-FEC4-15BA-5E8EB00F6C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662DFD5-6C5F-4F11-8173-B4A1F3E5B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3F7F4-41B2-430A-8F66-C91BF2E4970D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0FCFBD1-C554-FA66-E20E-8F221D09C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C050314-E0C2-56CD-141F-58019A33A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943E3-D7D6-449C-A820-730D122EE3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3293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CF9A8FF-FD5D-4DDE-494B-EC1ED47EB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04CD32F-9632-07F6-8624-B3E96AB1E8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78519FA-1E7C-BF6B-D0C9-18DA1A9BD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3F7F4-41B2-430A-8F66-C91BF2E4970D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EB8A277-2496-D133-9723-B45F37264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E96300A-5008-4F7F-C11E-7EF279E7B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943E3-D7D6-449C-A820-730D122EE3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1528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5C02902-C76D-5CA2-C750-F2322E5F0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1A255BE-DA4B-D09E-75EC-11C0D7E64C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FCA222F-CE1D-F565-D507-71FE4B738B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31DB552-AC93-476C-D658-8A22FC1AA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3F7F4-41B2-430A-8F66-C91BF2E4970D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6B91095-C0D6-EC98-0039-43263E1D4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FB5BD6E-1B9F-0123-BF35-B5B90FF5B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943E3-D7D6-449C-A820-730D122EE3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3900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996BD45-DD3A-B5DB-4494-AFD52A16E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4287D34-3A5B-0CED-2F71-49E8739266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065F491-2EB3-EAA8-9B6A-30273E9E78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4BAC08D-9DB7-69AC-68C8-FF61DD549E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5D93D5B7-2F48-83DF-62C2-C582E4F1BB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A8ECD65-3C0B-1C1F-34FE-CAC9D00E4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3F7F4-41B2-430A-8F66-C91BF2E4970D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37A0795-897D-4EC9-E591-944604A56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2F47848-D989-A7AE-4112-BF8088DFE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943E3-D7D6-449C-A820-730D122EE3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8878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89AF28-8042-E6BA-8C44-BADBBD106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CCA9B56-A33E-6FED-A2C5-611D7F3E2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3F7F4-41B2-430A-8F66-C91BF2E4970D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D7D79BF-1A25-2F7F-7047-F3C79CEA0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4532D3C-4DA4-EE05-F0C8-010DFA860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943E3-D7D6-449C-A820-730D122EE3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1494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47D05D5-3377-29FF-4672-EF1950287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3F7F4-41B2-430A-8F66-C91BF2E4970D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B36EBFA-36D8-843B-0524-541D25133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8A92CDA-186C-95F6-7D57-A3CF66217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943E3-D7D6-449C-A820-730D122EE3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8294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2B12843-54EB-EC50-71E6-82572017C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88E06C3-20A2-EFFD-DD97-D56E659B12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6C72BD6-E65D-452E-AA67-B01720DB87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BAD5CBA-E167-0C18-4573-75E5E6472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3F7F4-41B2-430A-8F66-C91BF2E4970D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2831015-FD06-8415-2AFD-0F05F4665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FCC44BB-A8D3-B0C1-80F3-1CD308171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943E3-D7D6-449C-A820-730D122EE3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3669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320D960-0CEC-5840-04F4-AE3011A65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884A1C8E-1C92-75A6-5C3B-909320F5BD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01A1027-2C37-B2DC-D292-C57CE61F45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5FE029B-D7AB-DA24-C661-BC62B0747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3F7F4-41B2-430A-8F66-C91BF2E4970D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26F4CDD-5FB2-0FE7-57F8-FC912FC8E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8A78101-1C1F-3957-1782-342B92C51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943E3-D7D6-449C-A820-730D122EE3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295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F59E339-EC9B-5F74-D95C-926B24FA5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6659377-985C-A407-E846-0200CF5C0C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E891E53-859D-E0BA-535B-A73263B3A8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3F7F4-41B2-430A-8F66-C91BF2E4970D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4AAADCF-724D-E269-B107-FCF8A732FE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946E17F-5D04-1A55-D776-EA4E614966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6943E3-D7D6-449C-A820-730D122EE3F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9055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3.png"/><Relationship Id="rId18" Type="http://schemas.openxmlformats.org/officeDocument/2006/relationships/image" Target="../media/image47.png"/><Relationship Id="rId3" Type="http://schemas.openxmlformats.org/officeDocument/2006/relationships/image" Target="../media/image26.png"/><Relationship Id="rId21" Type="http://schemas.openxmlformats.org/officeDocument/2006/relationships/image" Target="../media/image50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17" Type="http://schemas.openxmlformats.org/officeDocument/2006/relationships/image" Target="../media/image46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45.png"/><Relationship Id="rId20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44.png"/><Relationship Id="rId10" Type="http://schemas.openxmlformats.org/officeDocument/2006/relationships/image" Target="../media/image41.png"/><Relationship Id="rId19" Type="http://schemas.openxmlformats.org/officeDocument/2006/relationships/image" Target="../media/image48.png"/><Relationship Id="rId4" Type="http://schemas.openxmlformats.org/officeDocument/2006/relationships/image" Target="../media/image27.png"/><Relationship Id="rId9" Type="http://schemas.openxmlformats.org/officeDocument/2006/relationships/image" Target="../media/image40.png"/><Relationship Id="rId14" Type="http://schemas.openxmlformats.org/officeDocument/2006/relationships/image" Target="../media/image4.png"/><Relationship Id="rId22" Type="http://schemas.openxmlformats.org/officeDocument/2006/relationships/image" Target="../media/image5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4.png"/><Relationship Id="rId18" Type="http://schemas.openxmlformats.org/officeDocument/2006/relationships/image" Target="../media/image58.png"/><Relationship Id="rId3" Type="http://schemas.openxmlformats.org/officeDocument/2006/relationships/image" Target="../media/image52.png"/><Relationship Id="rId21" Type="http://schemas.openxmlformats.org/officeDocument/2006/relationships/image" Target="../media/image61.png"/><Relationship Id="rId7" Type="http://schemas.openxmlformats.org/officeDocument/2006/relationships/image" Target="../media/image26.png"/><Relationship Id="rId12" Type="http://schemas.openxmlformats.org/officeDocument/2006/relationships/image" Target="../media/image3.png"/><Relationship Id="rId17" Type="http://schemas.openxmlformats.org/officeDocument/2006/relationships/image" Target="../media/image57.png"/><Relationship Id="rId25" Type="http://schemas.openxmlformats.org/officeDocument/2006/relationships/image" Target="../media/image65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42.png"/><Relationship Id="rId20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openxmlformats.org/officeDocument/2006/relationships/image" Target="../media/image38.png"/><Relationship Id="rId24" Type="http://schemas.openxmlformats.org/officeDocument/2006/relationships/image" Target="../media/image64.png"/><Relationship Id="rId5" Type="http://schemas.openxmlformats.org/officeDocument/2006/relationships/image" Target="../media/image54.png"/><Relationship Id="rId15" Type="http://schemas.openxmlformats.org/officeDocument/2006/relationships/image" Target="../media/image56.png"/><Relationship Id="rId23" Type="http://schemas.openxmlformats.org/officeDocument/2006/relationships/image" Target="../media/image63.png"/><Relationship Id="rId10" Type="http://schemas.openxmlformats.org/officeDocument/2006/relationships/image" Target="../media/image37.png"/><Relationship Id="rId19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36.png"/><Relationship Id="rId14" Type="http://schemas.openxmlformats.org/officeDocument/2006/relationships/image" Target="../media/image40.png"/><Relationship Id="rId22" Type="http://schemas.openxmlformats.org/officeDocument/2006/relationships/image" Target="../media/image6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4.png"/><Relationship Id="rId7" Type="http://schemas.openxmlformats.org/officeDocument/2006/relationships/image" Target="../media/image6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80.png"/><Relationship Id="rId3" Type="http://schemas.openxmlformats.org/officeDocument/2006/relationships/image" Target="../media/image4.png"/><Relationship Id="rId7" Type="http://schemas.openxmlformats.org/officeDocument/2006/relationships/image" Target="../media/image74.png"/><Relationship Id="rId12" Type="http://schemas.openxmlformats.org/officeDocument/2006/relationships/image" Target="../media/image79.png"/><Relationship Id="rId2" Type="http://schemas.openxmlformats.org/officeDocument/2006/relationships/image" Target="../media/image3.png"/><Relationship Id="rId16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11" Type="http://schemas.openxmlformats.org/officeDocument/2006/relationships/image" Target="../media/image78.png"/><Relationship Id="rId5" Type="http://schemas.openxmlformats.org/officeDocument/2006/relationships/image" Target="../media/image72.png"/><Relationship Id="rId15" Type="http://schemas.openxmlformats.org/officeDocument/2006/relationships/image" Target="../media/image82.png"/><Relationship Id="rId10" Type="http://schemas.openxmlformats.org/officeDocument/2006/relationships/image" Target="../media/image77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Relationship Id="rId14" Type="http://schemas.openxmlformats.org/officeDocument/2006/relationships/image" Target="../media/image8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image" Target="../media/image92.png"/><Relationship Id="rId3" Type="http://schemas.openxmlformats.org/officeDocument/2006/relationships/image" Target="../media/image4.png"/><Relationship Id="rId7" Type="http://schemas.openxmlformats.org/officeDocument/2006/relationships/image" Target="../media/image87.png"/><Relationship Id="rId12" Type="http://schemas.openxmlformats.org/officeDocument/2006/relationships/image" Target="../media/image9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11" Type="http://schemas.openxmlformats.org/officeDocument/2006/relationships/image" Target="../media/image90.png"/><Relationship Id="rId5" Type="http://schemas.openxmlformats.org/officeDocument/2006/relationships/image" Target="../media/image85.png"/><Relationship Id="rId10" Type="http://schemas.openxmlformats.org/officeDocument/2006/relationships/image" Target="../media/image78.png"/><Relationship Id="rId4" Type="http://schemas.openxmlformats.org/officeDocument/2006/relationships/image" Target="../media/image84.png"/><Relationship Id="rId9" Type="http://schemas.openxmlformats.org/officeDocument/2006/relationships/image" Target="../media/image8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97.png"/><Relationship Id="rId7" Type="http://schemas.openxmlformats.org/officeDocument/2006/relationships/image" Target="../media/image10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10" Type="http://schemas.openxmlformats.org/officeDocument/2006/relationships/image" Target="../media/image104.png"/><Relationship Id="rId4" Type="http://schemas.openxmlformats.org/officeDocument/2006/relationships/image" Target="../media/image98.png"/><Relationship Id="rId9" Type="http://schemas.openxmlformats.org/officeDocument/2006/relationships/image" Target="../media/image10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13" Type="http://schemas.openxmlformats.org/officeDocument/2006/relationships/image" Target="../media/image113.png"/><Relationship Id="rId18" Type="http://schemas.openxmlformats.org/officeDocument/2006/relationships/image" Target="../media/image118.png"/><Relationship Id="rId3" Type="http://schemas.openxmlformats.org/officeDocument/2006/relationships/image" Target="../media/image26.png"/><Relationship Id="rId7" Type="http://schemas.openxmlformats.org/officeDocument/2006/relationships/image" Target="../media/image107.png"/><Relationship Id="rId12" Type="http://schemas.openxmlformats.org/officeDocument/2006/relationships/image" Target="../media/image112.png"/><Relationship Id="rId17" Type="http://schemas.openxmlformats.org/officeDocument/2006/relationships/image" Target="../media/image117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116.png"/><Relationship Id="rId20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png"/><Relationship Id="rId11" Type="http://schemas.openxmlformats.org/officeDocument/2006/relationships/image" Target="../media/image111.png"/><Relationship Id="rId5" Type="http://schemas.openxmlformats.org/officeDocument/2006/relationships/image" Target="../media/image105.png"/><Relationship Id="rId15" Type="http://schemas.openxmlformats.org/officeDocument/2006/relationships/image" Target="../media/image115.png"/><Relationship Id="rId10" Type="http://schemas.openxmlformats.org/officeDocument/2006/relationships/image" Target="../media/image110.png"/><Relationship Id="rId19" Type="http://schemas.openxmlformats.org/officeDocument/2006/relationships/image" Target="../media/image119.png"/><Relationship Id="rId4" Type="http://schemas.openxmlformats.org/officeDocument/2006/relationships/image" Target="../media/image27.png"/><Relationship Id="rId9" Type="http://schemas.openxmlformats.org/officeDocument/2006/relationships/image" Target="../media/image109.png"/><Relationship Id="rId14" Type="http://schemas.openxmlformats.org/officeDocument/2006/relationships/image" Target="../media/image11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13" Type="http://schemas.openxmlformats.org/officeDocument/2006/relationships/image" Target="../media/image129.png"/><Relationship Id="rId3" Type="http://schemas.openxmlformats.org/officeDocument/2006/relationships/image" Target="../media/image26.png"/><Relationship Id="rId7" Type="http://schemas.openxmlformats.org/officeDocument/2006/relationships/image" Target="../media/image123.png"/><Relationship Id="rId12" Type="http://schemas.openxmlformats.org/officeDocument/2006/relationships/image" Target="../media/image128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1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2.png"/><Relationship Id="rId11" Type="http://schemas.openxmlformats.org/officeDocument/2006/relationships/image" Target="../media/image127.png"/><Relationship Id="rId5" Type="http://schemas.openxmlformats.org/officeDocument/2006/relationships/image" Target="../media/image121.png"/><Relationship Id="rId15" Type="http://schemas.openxmlformats.org/officeDocument/2006/relationships/image" Target="../media/image131.png"/><Relationship Id="rId10" Type="http://schemas.openxmlformats.org/officeDocument/2006/relationships/image" Target="../media/image126.png"/><Relationship Id="rId4" Type="http://schemas.openxmlformats.org/officeDocument/2006/relationships/image" Target="../media/image27.png"/><Relationship Id="rId9" Type="http://schemas.openxmlformats.org/officeDocument/2006/relationships/image" Target="../media/image125.png"/><Relationship Id="rId14" Type="http://schemas.openxmlformats.org/officeDocument/2006/relationships/image" Target="../media/image1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png"/><Relationship Id="rId3" Type="http://schemas.openxmlformats.org/officeDocument/2006/relationships/image" Target="../media/image26.png"/><Relationship Id="rId7" Type="http://schemas.openxmlformats.org/officeDocument/2006/relationships/image" Target="../media/image1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4.png"/><Relationship Id="rId11" Type="http://schemas.openxmlformats.org/officeDocument/2006/relationships/image" Target="../media/image139.png"/><Relationship Id="rId5" Type="http://schemas.openxmlformats.org/officeDocument/2006/relationships/image" Target="../media/image133.png"/><Relationship Id="rId10" Type="http://schemas.openxmlformats.org/officeDocument/2006/relationships/image" Target="../media/image138.png"/><Relationship Id="rId4" Type="http://schemas.openxmlformats.org/officeDocument/2006/relationships/image" Target="../media/image27.png"/><Relationship Id="rId9" Type="http://schemas.openxmlformats.org/officeDocument/2006/relationships/image" Target="../media/image13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png"/><Relationship Id="rId13" Type="http://schemas.openxmlformats.org/officeDocument/2006/relationships/image" Target="../media/image148.png"/><Relationship Id="rId3" Type="http://schemas.openxmlformats.org/officeDocument/2006/relationships/image" Target="../media/image26.png"/><Relationship Id="rId7" Type="http://schemas.openxmlformats.org/officeDocument/2006/relationships/image" Target="../media/image142.png"/><Relationship Id="rId12" Type="http://schemas.openxmlformats.org/officeDocument/2006/relationships/image" Target="../media/image14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1.png"/><Relationship Id="rId11" Type="http://schemas.openxmlformats.org/officeDocument/2006/relationships/image" Target="../media/image146.png"/><Relationship Id="rId5" Type="http://schemas.openxmlformats.org/officeDocument/2006/relationships/image" Target="../media/image140.png"/><Relationship Id="rId10" Type="http://schemas.openxmlformats.org/officeDocument/2006/relationships/image" Target="../media/image145.png"/><Relationship Id="rId4" Type="http://schemas.openxmlformats.org/officeDocument/2006/relationships/image" Target="../media/image27.png"/><Relationship Id="rId9" Type="http://schemas.openxmlformats.org/officeDocument/2006/relationships/image" Target="../media/image144.png"/><Relationship Id="rId14" Type="http://schemas.openxmlformats.org/officeDocument/2006/relationships/image" Target="../media/image14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4.png"/><Relationship Id="rId13" Type="http://schemas.openxmlformats.org/officeDocument/2006/relationships/image" Target="../media/image159.png"/><Relationship Id="rId3" Type="http://schemas.openxmlformats.org/officeDocument/2006/relationships/image" Target="../media/image27.png"/><Relationship Id="rId7" Type="http://schemas.openxmlformats.org/officeDocument/2006/relationships/image" Target="../media/image153.png"/><Relationship Id="rId12" Type="http://schemas.openxmlformats.org/officeDocument/2006/relationships/image" Target="../media/image15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2.png"/><Relationship Id="rId11" Type="http://schemas.openxmlformats.org/officeDocument/2006/relationships/image" Target="../media/image157.png"/><Relationship Id="rId5" Type="http://schemas.openxmlformats.org/officeDocument/2006/relationships/image" Target="../media/image151.png"/><Relationship Id="rId15" Type="http://schemas.openxmlformats.org/officeDocument/2006/relationships/image" Target="../media/image161.png"/><Relationship Id="rId10" Type="http://schemas.openxmlformats.org/officeDocument/2006/relationships/image" Target="../media/image156.png"/><Relationship Id="rId4" Type="http://schemas.openxmlformats.org/officeDocument/2006/relationships/image" Target="../media/image150.png"/><Relationship Id="rId9" Type="http://schemas.openxmlformats.org/officeDocument/2006/relationships/image" Target="../media/image155.png"/><Relationship Id="rId14" Type="http://schemas.openxmlformats.org/officeDocument/2006/relationships/image" Target="../media/image16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png"/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png"/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png"/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eprint.iacr.org/2022/652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weiran.lwr@alibaba-inc.com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3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4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33F328-6ED7-D512-AE9C-4049F815BC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3919" y="1"/>
            <a:ext cx="10424161" cy="1916976"/>
          </a:xfrm>
        </p:spPr>
        <p:txBody>
          <a:bodyPr anchor="ctr" anchorCtr="1">
            <a:normAutofit/>
          </a:bodyPr>
          <a:lstStyle/>
          <a:p>
            <a:r>
              <a:rPr lang="en-US" altLang="zh-CN" sz="36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Private</a:t>
            </a:r>
            <a:r>
              <a:rPr lang="zh-CN" altLang="en-US" sz="36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</a:t>
            </a:r>
            <a:r>
              <a:rPr lang="zh-CN" altLang="en-US" sz="36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Operations</a:t>
            </a:r>
            <a:r>
              <a:rPr lang="zh-CN" altLang="en-US" sz="36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zh-CN" altLang="en-US" sz="36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altLang="zh-CN" sz="36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36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i-Query</a:t>
            </a:r>
            <a:r>
              <a:rPr lang="zh-C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Reverse</a:t>
            </a:r>
            <a:r>
              <a:rPr lang="zh-C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Private</a:t>
            </a:r>
            <a:r>
              <a:rPr lang="zh-C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Membership</a:t>
            </a:r>
            <a:r>
              <a:rPr lang="zh-C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8535FCE-8631-9610-C02B-5F0473DC12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3525" y="5292416"/>
            <a:ext cx="11664950" cy="1565584"/>
          </a:xfrm>
        </p:spPr>
        <p:txBody>
          <a:bodyPr>
            <a:normAutofit/>
          </a:bodyPr>
          <a:lstStyle/>
          <a:p>
            <a:r>
              <a:rPr lang="en-US" altLang="zh-CN" sz="2000" dirty="0"/>
              <a:t>Yu</a:t>
            </a:r>
            <a:r>
              <a:rPr lang="zh-CN" altLang="en-US" sz="2000" dirty="0"/>
              <a:t> </a:t>
            </a:r>
            <a:r>
              <a:rPr lang="en-US" altLang="zh-CN" sz="2000" dirty="0"/>
              <a:t>Chen</a:t>
            </a:r>
            <a:r>
              <a:rPr lang="en-US" altLang="zh-CN" sz="2000" baseline="30000" dirty="0"/>
              <a:t>1</a:t>
            </a:r>
            <a:r>
              <a:rPr lang="en-US" altLang="zh-CN" sz="2000" dirty="0"/>
              <a:t>, Min</a:t>
            </a:r>
            <a:r>
              <a:rPr lang="zh-CN" altLang="en-US" sz="2000" dirty="0"/>
              <a:t> </a:t>
            </a:r>
            <a:r>
              <a:rPr lang="en-US" altLang="zh-CN" sz="2000" dirty="0"/>
              <a:t>Zhang</a:t>
            </a:r>
            <a:r>
              <a:rPr lang="en-US" altLang="zh-CN" sz="2000" baseline="30000" dirty="0"/>
              <a:t>1</a:t>
            </a:r>
            <a:r>
              <a:rPr lang="en-US" altLang="zh-CN" sz="2000" dirty="0"/>
              <a:t>, Cong</a:t>
            </a:r>
            <a:r>
              <a:rPr lang="zh-CN" altLang="en-US" sz="2000" dirty="0"/>
              <a:t> </a:t>
            </a:r>
            <a:r>
              <a:rPr lang="en-US" altLang="zh-CN" sz="2000" dirty="0"/>
              <a:t>Zhang</a:t>
            </a:r>
            <a:r>
              <a:rPr lang="en-US" altLang="zh-CN" sz="2000" baseline="30000" dirty="0"/>
              <a:t>2</a:t>
            </a:r>
            <a:r>
              <a:rPr lang="en-US" altLang="zh-CN" sz="2000" dirty="0"/>
              <a:t>, </a:t>
            </a:r>
            <a:r>
              <a:rPr lang="en-US" altLang="zh-CN" sz="2000" dirty="0" err="1"/>
              <a:t>Minglang</a:t>
            </a:r>
            <a:r>
              <a:rPr lang="zh-CN" altLang="en-US" sz="2000" dirty="0"/>
              <a:t> </a:t>
            </a:r>
            <a:r>
              <a:rPr lang="en-US" altLang="zh-CN" sz="2000" dirty="0"/>
              <a:t>Dong</a:t>
            </a:r>
            <a:r>
              <a:rPr lang="en-US" altLang="zh-CN" sz="2000" baseline="30000" dirty="0"/>
              <a:t>1</a:t>
            </a:r>
            <a:r>
              <a:rPr lang="en-US" altLang="zh-CN" sz="2000" dirty="0"/>
              <a:t>, </a:t>
            </a:r>
            <a:r>
              <a:rPr lang="en-US" altLang="zh-CN" sz="2000" u="sng" dirty="0" err="1"/>
              <a:t>Weiran</a:t>
            </a:r>
            <a:r>
              <a:rPr lang="zh-CN" altLang="en-US" sz="2000" u="sng" dirty="0"/>
              <a:t> </a:t>
            </a:r>
            <a:r>
              <a:rPr lang="en-US" altLang="zh-CN" sz="2000" u="sng" dirty="0"/>
              <a:t>Liu</a:t>
            </a:r>
            <a:r>
              <a:rPr lang="en-US" altLang="zh-CN" sz="2000" baseline="30000" dirty="0"/>
              <a:t>3</a:t>
            </a:r>
          </a:p>
          <a:p>
            <a:r>
              <a:rPr lang="en-US" altLang="zh-CN" sz="1600" baseline="30000" dirty="0"/>
              <a:t>1</a:t>
            </a:r>
            <a:r>
              <a:rPr lang="en-US" altLang="zh-CN" sz="1600" dirty="0"/>
              <a:t>School of Cyber Science and Technology, Shandong</a:t>
            </a:r>
            <a:r>
              <a:rPr lang="zh-CN" altLang="en-US" sz="1600" dirty="0"/>
              <a:t> </a:t>
            </a:r>
            <a:r>
              <a:rPr lang="en-US" altLang="zh-CN" sz="1600" dirty="0"/>
              <a:t>University</a:t>
            </a:r>
          </a:p>
          <a:p>
            <a:r>
              <a:rPr lang="en-US" altLang="zh-CN" sz="1600" baseline="30000" dirty="0"/>
              <a:t>2</a:t>
            </a:r>
            <a:r>
              <a:rPr lang="en-US" altLang="zh-CN" sz="1600" dirty="0"/>
              <a:t>Institute for Advanced Study, </a:t>
            </a:r>
            <a:r>
              <a:rPr lang="en-US" altLang="zh-CN" sz="1600" dirty="0" err="1"/>
              <a:t>BNRist</a:t>
            </a:r>
            <a:r>
              <a:rPr lang="en-US" altLang="zh-CN" sz="1600" dirty="0"/>
              <a:t>, Tsinghua University </a:t>
            </a:r>
            <a:endParaRPr lang="en-US" altLang="zh-CN" sz="1600" baseline="30000" dirty="0"/>
          </a:p>
          <a:p>
            <a:r>
              <a:rPr lang="en-US" altLang="zh-CN" sz="1600" baseline="30000" dirty="0"/>
              <a:t>3</a:t>
            </a:r>
            <a:r>
              <a:rPr lang="en-US" altLang="zh-CN" sz="1600" dirty="0"/>
              <a:t>Alibaba Group</a:t>
            </a:r>
            <a:endParaRPr lang="en-US" altLang="zh-CN" sz="2000" dirty="0"/>
          </a:p>
        </p:txBody>
      </p:sp>
      <p:sp>
        <p:nvSpPr>
          <p:cNvPr id="12" name="任意形状 11">
            <a:extLst>
              <a:ext uri="{FF2B5EF4-FFF2-40B4-BE49-F238E27FC236}">
                <a16:creationId xmlns:a16="http://schemas.microsoft.com/office/drawing/2014/main" id="{EDB917E0-0951-6B1B-1F74-70888AF6E816}"/>
              </a:ext>
            </a:extLst>
          </p:cNvPr>
          <p:cNvSpPr/>
          <p:nvPr/>
        </p:nvSpPr>
        <p:spPr>
          <a:xfrm>
            <a:off x="3532996" y="2823775"/>
            <a:ext cx="660280" cy="1598669"/>
          </a:xfrm>
          <a:custGeom>
            <a:avLst/>
            <a:gdLst>
              <a:gd name="connsiteX0" fmla="*/ 228627 w 457254"/>
              <a:gd name="connsiteY0" fmla="*/ 0 h 1107103"/>
              <a:gd name="connsiteX1" fmla="*/ 323168 w 457254"/>
              <a:gd name="connsiteY1" fmla="*/ 114585 h 1107103"/>
              <a:gd name="connsiteX2" fmla="*/ 457254 w 457254"/>
              <a:gd name="connsiteY2" fmla="*/ 553552 h 1107103"/>
              <a:gd name="connsiteX3" fmla="*/ 323168 w 457254"/>
              <a:gd name="connsiteY3" fmla="*/ 992519 h 1107103"/>
              <a:gd name="connsiteX4" fmla="*/ 228628 w 457254"/>
              <a:gd name="connsiteY4" fmla="*/ 1107103 h 1107103"/>
              <a:gd name="connsiteX5" fmla="*/ 134086 w 457254"/>
              <a:gd name="connsiteY5" fmla="*/ 992518 h 1107103"/>
              <a:gd name="connsiteX6" fmla="*/ 0 w 457254"/>
              <a:gd name="connsiteY6" fmla="*/ 553551 h 1107103"/>
              <a:gd name="connsiteX7" fmla="*/ 134086 w 457254"/>
              <a:gd name="connsiteY7" fmla="*/ 114584 h 1107103"/>
              <a:gd name="connsiteX8" fmla="*/ 228627 w 457254"/>
              <a:gd name="connsiteY8" fmla="*/ 0 h 1107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7254" h="1107103">
                <a:moveTo>
                  <a:pt x="228627" y="0"/>
                </a:moveTo>
                <a:lnTo>
                  <a:pt x="323168" y="114585"/>
                </a:lnTo>
                <a:cubicBezTo>
                  <a:pt x="407823" y="239891"/>
                  <a:pt x="457254" y="390949"/>
                  <a:pt x="457254" y="553552"/>
                </a:cubicBezTo>
                <a:cubicBezTo>
                  <a:pt x="457254" y="716156"/>
                  <a:pt x="407823" y="867214"/>
                  <a:pt x="323168" y="992519"/>
                </a:cubicBezTo>
                <a:lnTo>
                  <a:pt x="228628" y="1107103"/>
                </a:lnTo>
                <a:lnTo>
                  <a:pt x="134086" y="992518"/>
                </a:lnTo>
                <a:cubicBezTo>
                  <a:pt x="49431" y="867213"/>
                  <a:pt x="0" y="716155"/>
                  <a:pt x="0" y="553551"/>
                </a:cubicBezTo>
                <a:cubicBezTo>
                  <a:pt x="0" y="390948"/>
                  <a:pt x="49431" y="239890"/>
                  <a:pt x="134086" y="114584"/>
                </a:cubicBezTo>
                <a:lnTo>
                  <a:pt x="228627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sz="2000" dirty="0">
              <a:solidFill>
                <a:schemeClr val="tx1"/>
              </a:solidFill>
            </a:endParaRPr>
          </a:p>
        </p:txBody>
      </p:sp>
      <p:sp>
        <p:nvSpPr>
          <p:cNvPr id="11" name="任意形状 10">
            <a:extLst>
              <a:ext uri="{FF2B5EF4-FFF2-40B4-BE49-F238E27FC236}">
                <a16:creationId xmlns:a16="http://schemas.microsoft.com/office/drawing/2014/main" id="{CFE38728-62B5-96D9-EF6D-1D0DF80234B2}"/>
              </a:ext>
            </a:extLst>
          </p:cNvPr>
          <p:cNvSpPr/>
          <p:nvPr/>
        </p:nvSpPr>
        <p:spPr>
          <a:xfrm>
            <a:off x="3863136" y="2489390"/>
            <a:ext cx="1937300" cy="2267440"/>
          </a:xfrm>
          <a:custGeom>
            <a:avLst/>
            <a:gdLst>
              <a:gd name="connsiteX0" fmla="*/ 556491 w 1341609"/>
              <a:gd name="connsiteY0" fmla="*/ 0 h 1570236"/>
              <a:gd name="connsiteX1" fmla="*/ 1341609 w 1341609"/>
              <a:gd name="connsiteY1" fmla="*/ 785118 h 1570236"/>
              <a:gd name="connsiteX2" fmla="*/ 556491 w 1341609"/>
              <a:gd name="connsiteY2" fmla="*/ 1570236 h 1570236"/>
              <a:gd name="connsiteX3" fmla="*/ 1329 w 1341609"/>
              <a:gd name="connsiteY3" fmla="*/ 1340280 h 1570236"/>
              <a:gd name="connsiteX4" fmla="*/ 1 w 1341609"/>
              <a:gd name="connsiteY4" fmla="*/ 1338670 h 1570236"/>
              <a:gd name="connsiteX5" fmla="*/ 94541 w 1341609"/>
              <a:gd name="connsiteY5" fmla="*/ 1224086 h 1570236"/>
              <a:gd name="connsiteX6" fmla="*/ 228627 w 1341609"/>
              <a:gd name="connsiteY6" fmla="*/ 785119 h 1570236"/>
              <a:gd name="connsiteX7" fmla="*/ 94541 w 1341609"/>
              <a:gd name="connsiteY7" fmla="*/ 346152 h 1570236"/>
              <a:gd name="connsiteX8" fmla="*/ 0 w 1341609"/>
              <a:gd name="connsiteY8" fmla="*/ 231567 h 1570236"/>
              <a:gd name="connsiteX9" fmla="*/ 1329 w 1341609"/>
              <a:gd name="connsiteY9" fmla="*/ 229956 h 1570236"/>
              <a:gd name="connsiteX10" fmla="*/ 556491 w 1341609"/>
              <a:gd name="connsiteY10" fmla="*/ 0 h 1570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41609" h="1570236">
                <a:moveTo>
                  <a:pt x="556491" y="0"/>
                </a:moveTo>
                <a:cubicBezTo>
                  <a:pt x="990100" y="0"/>
                  <a:pt x="1341609" y="351509"/>
                  <a:pt x="1341609" y="785118"/>
                </a:cubicBezTo>
                <a:cubicBezTo>
                  <a:pt x="1341609" y="1218727"/>
                  <a:pt x="990100" y="1570236"/>
                  <a:pt x="556491" y="1570236"/>
                </a:cubicBezTo>
                <a:cubicBezTo>
                  <a:pt x="339687" y="1570236"/>
                  <a:pt x="143407" y="1482359"/>
                  <a:pt x="1329" y="1340280"/>
                </a:cubicBezTo>
                <a:lnTo>
                  <a:pt x="1" y="1338670"/>
                </a:lnTo>
                <a:lnTo>
                  <a:pt x="94541" y="1224086"/>
                </a:lnTo>
                <a:cubicBezTo>
                  <a:pt x="179196" y="1098781"/>
                  <a:pt x="228627" y="947723"/>
                  <a:pt x="228627" y="785119"/>
                </a:cubicBezTo>
                <a:cubicBezTo>
                  <a:pt x="228627" y="622516"/>
                  <a:pt x="179196" y="471458"/>
                  <a:pt x="94541" y="346152"/>
                </a:cubicBezTo>
                <a:lnTo>
                  <a:pt x="0" y="231567"/>
                </a:lnTo>
                <a:lnTo>
                  <a:pt x="1329" y="229956"/>
                </a:lnTo>
                <a:cubicBezTo>
                  <a:pt x="143407" y="87877"/>
                  <a:pt x="339687" y="0"/>
                  <a:pt x="556491" y="0"/>
                </a:cubicBezTo>
                <a:close/>
              </a:path>
            </a:pathLst>
          </a:cu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kumimoji="1" lang="en-US" altLang="zh-CN" sz="2000" dirty="0">
                <a:solidFill>
                  <a:schemeClr val="tx1"/>
                </a:solidFill>
              </a:rPr>
              <a:t>B</a:t>
            </a:r>
            <a:endParaRPr kumimoji="1" lang="zh-CN" altLang="en-US" sz="2000" dirty="0">
              <a:solidFill>
                <a:schemeClr val="tx1"/>
              </a:solidFill>
            </a:endParaRPr>
          </a:p>
        </p:txBody>
      </p:sp>
      <p:sp>
        <p:nvSpPr>
          <p:cNvPr id="9" name="任意形状 8">
            <a:extLst>
              <a:ext uri="{FF2B5EF4-FFF2-40B4-BE49-F238E27FC236}">
                <a16:creationId xmlns:a16="http://schemas.microsoft.com/office/drawing/2014/main" id="{FBEB8490-DE7C-B2B3-8C2A-5ECC098830F6}"/>
              </a:ext>
            </a:extLst>
          </p:cNvPr>
          <p:cNvSpPr/>
          <p:nvPr/>
        </p:nvSpPr>
        <p:spPr>
          <a:xfrm>
            <a:off x="1925835" y="2489390"/>
            <a:ext cx="1937301" cy="2267440"/>
          </a:xfrm>
          <a:custGeom>
            <a:avLst/>
            <a:gdLst>
              <a:gd name="connsiteX0" fmla="*/ 785118 w 1341610"/>
              <a:gd name="connsiteY0" fmla="*/ 0 h 1570236"/>
              <a:gd name="connsiteX1" fmla="*/ 1340280 w 1341610"/>
              <a:gd name="connsiteY1" fmla="*/ 229956 h 1570236"/>
              <a:gd name="connsiteX2" fmla="*/ 1341609 w 1341610"/>
              <a:gd name="connsiteY2" fmla="*/ 231566 h 1570236"/>
              <a:gd name="connsiteX3" fmla="*/ 1247068 w 1341610"/>
              <a:gd name="connsiteY3" fmla="*/ 346150 h 1570236"/>
              <a:gd name="connsiteX4" fmla="*/ 1112982 w 1341610"/>
              <a:gd name="connsiteY4" fmla="*/ 785117 h 1570236"/>
              <a:gd name="connsiteX5" fmla="*/ 1247068 w 1341610"/>
              <a:gd name="connsiteY5" fmla="*/ 1224084 h 1570236"/>
              <a:gd name="connsiteX6" fmla="*/ 1341610 w 1341610"/>
              <a:gd name="connsiteY6" fmla="*/ 1338669 h 1570236"/>
              <a:gd name="connsiteX7" fmla="*/ 1340280 w 1341610"/>
              <a:gd name="connsiteY7" fmla="*/ 1340280 h 1570236"/>
              <a:gd name="connsiteX8" fmla="*/ 785118 w 1341610"/>
              <a:gd name="connsiteY8" fmla="*/ 1570236 h 1570236"/>
              <a:gd name="connsiteX9" fmla="*/ 0 w 1341610"/>
              <a:gd name="connsiteY9" fmla="*/ 785118 h 1570236"/>
              <a:gd name="connsiteX10" fmla="*/ 785118 w 1341610"/>
              <a:gd name="connsiteY10" fmla="*/ 0 h 1570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41610" h="1570236">
                <a:moveTo>
                  <a:pt x="785118" y="0"/>
                </a:moveTo>
                <a:cubicBezTo>
                  <a:pt x="1001922" y="0"/>
                  <a:pt x="1198202" y="87877"/>
                  <a:pt x="1340280" y="229956"/>
                </a:cubicBezTo>
                <a:lnTo>
                  <a:pt x="1341609" y="231566"/>
                </a:lnTo>
                <a:lnTo>
                  <a:pt x="1247068" y="346150"/>
                </a:lnTo>
                <a:cubicBezTo>
                  <a:pt x="1162413" y="471456"/>
                  <a:pt x="1112982" y="622514"/>
                  <a:pt x="1112982" y="785117"/>
                </a:cubicBezTo>
                <a:cubicBezTo>
                  <a:pt x="1112982" y="947721"/>
                  <a:pt x="1162413" y="1098779"/>
                  <a:pt x="1247068" y="1224084"/>
                </a:cubicBezTo>
                <a:lnTo>
                  <a:pt x="1341610" y="1338669"/>
                </a:lnTo>
                <a:lnTo>
                  <a:pt x="1340280" y="1340280"/>
                </a:lnTo>
                <a:cubicBezTo>
                  <a:pt x="1198202" y="1482359"/>
                  <a:pt x="1001922" y="1570236"/>
                  <a:pt x="785118" y="1570236"/>
                </a:cubicBezTo>
                <a:cubicBezTo>
                  <a:pt x="351509" y="1570236"/>
                  <a:pt x="0" y="1218727"/>
                  <a:pt x="0" y="785118"/>
                </a:cubicBezTo>
                <a:cubicBezTo>
                  <a:pt x="0" y="351509"/>
                  <a:pt x="351509" y="0"/>
                  <a:pt x="785118" y="0"/>
                </a:cubicBezTo>
                <a:close/>
              </a:path>
            </a:pathLst>
          </a:cu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kumimoji="1" lang="en-US" altLang="zh-CN" sz="2000" dirty="0">
                <a:solidFill>
                  <a:schemeClr val="tx1"/>
                </a:solidFill>
              </a:rPr>
              <a:t>A</a:t>
            </a:r>
            <a:endParaRPr kumimoji="1" lang="zh-CN" altLang="en-US" sz="2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EFD00E85-54A7-5C73-D41B-6C2C4DB0F941}"/>
                  </a:ext>
                </a:extLst>
              </p:cNvPr>
              <p:cNvSpPr txBox="1"/>
              <p:nvPr/>
            </p:nvSpPr>
            <p:spPr>
              <a:xfrm>
                <a:off x="3133581" y="2120057"/>
                <a:ext cx="1607127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kumimoji="1" lang="en-US" altLang="zh-C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∩</m:t>
                      </m:r>
                      <m:r>
                        <a:rPr kumimoji="1" lang="en-US" altLang="zh-C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kumimoji="1" lang="zh-CN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EFD00E85-54A7-5C73-D41B-6C2C4DB0F9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3581" y="2120057"/>
                <a:ext cx="1607127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任意形状 14">
            <a:extLst>
              <a:ext uri="{FF2B5EF4-FFF2-40B4-BE49-F238E27FC236}">
                <a16:creationId xmlns:a16="http://schemas.microsoft.com/office/drawing/2014/main" id="{3551BCCA-83AA-4AAA-715A-11424DECC8DE}"/>
              </a:ext>
            </a:extLst>
          </p:cNvPr>
          <p:cNvSpPr/>
          <p:nvPr/>
        </p:nvSpPr>
        <p:spPr>
          <a:xfrm>
            <a:off x="7860183" y="2826844"/>
            <a:ext cx="660280" cy="1598669"/>
          </a:xfrm>
          <a:custGeom>
            <a:avLst/>
            <a:gdLst>
              <a:gd name="connsiteX0" fmla="*/ 228627 w 457254"/>
              <a:gd name="connsiteY0" fmla="*/ 0 h 1107103"/>
              <a:gd name="connsiteX1" fmla="*/ 323168 w 457254"/>
              <a:gd name="connsiteY1" fmla="*/ 114585 h 1107103"/>
              <a:gd name="connsiteX2" fmla="*/ 457254 w 457254"/>
              <a:gd name="connsiteY2" fmla="*/ 553552 h 1107103"/>
              <a:gd name="connsiteX3" fmla="*/ 323168 w 457254"/>
              <a:gd name="connsiteY3" fmla="*/ 992519 h 1107103"/>
              <a:gd name="connsiteX4" fmla="*/ 228628 w 457254"/>
              <a:gd name="connsiteY4" fmla="*/ 1107103 h 1107103"/>
              <a:gd name="connsiteX5" fmla="*/ 134086 w 457254"/>
              <a:gd name="connsiteY5" fmla="*/ 992518 h 1107103"/>
              <a:gd name="connsiteX6" fmla="*/ 0 w 457254"/>
              <a:gd name="connsiteY6" fmla="*/ 553551 h 1107103"/>
              <a:gd name="connsiteX7" fmla="*/ 134086 w 457254"/>
              <a:gd name="connsiteY7" fmla="*/ 114584 h 1107103"/>
              <a:gd name="connsiteX8" fmla="*/ 228627 w 457254"/>
              <a:gd name="connsiteY8" fmla="*/ 0 h 1107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7254" h="1107103">
                <a:moveTo>
                  <a:pt x="228627" y="0"/>
                </a:moveTo>
                <a:lnTo>
                  <a:pt x="323168" y="114585"/>
                </a:lnTo>
                <a:cubicBezTo>
                  <a:pt x="407823" y="239891"/>
                  <a:pt x="457254" y="390949"/>
                  <a:pt x="457254" y="553552"/>
                </a:cubicBezTo>
                <a:cubicBezTo>
                  <a:pt x="457254" y="716156"/>
                  <a:pt x="407823" y="867214"/>
                  <a:pt x="323168" y="992519"/>
                </a:cubicBezTo>
                <a:lnTo>
                  <a:pt x="228628" y="1107103"/>
                </a:lnTo>
                <a:lnTo>
                  <a:pt x="134086" y="992518"/>
                </a:lnTo>
                <a:cubicBezTo>
                  <a:pt x="49431" y="867213"/>
                  <a:pt x="0" y="716155"/>
                  <a:pt x="0" y="553551"/>
                </a:cubicBezTo>
                <a:cubicBezTo>
                  <a:pt x="0" y="390948"/>
                  <a:pt x="49431" y="239890"/>
                  <a:pt x="134086" y="114584"/>
                </a:cubicBezTo>
                <a:lnTo>
                  <a:pt x="228627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sz="2000" dirty="0">
              <a:solidFill>
                <a:schemeClr val="tx1"/>
              </a:solidFill>
            </a:endParaRPr>
          </a:p>
        </p:txBody>
      </p:sp>
      <p:sp>
        <p:nvSpPr>
          <p:cNvPr id="16" name="任意形状 15">
            <a:extLst>
              <a:ext uri="{FF2B5EF4-FFF2-40B4-BE49-F238E27FC236}">
                <a16:creationId xmlns:a16="http://schemas.microsoft.com/office/drawing/2014/main" id="{3126EFA9-1840-E03F-5255-654B7D78634C}"/>
              </a:ext>
            </a:extLst>
          </p:cNvPr>
          <p:cNvSpPr/>
          <p:nvPr/>
        </p:nvSpPr>
        <p:spPr>
          <a:xfrm>
            <a:off x="8190323" y="2492459"/>
            <a:ext cx="1937300" cy="2267440"/>
          </a:xfrm>
          <a:custGeom>
            <a:avLst/>
            <a:gdLst>
              <a:gd name="connsiteX0" fmla="*/ 556491 w 1341609"/>
              <a:gd name="connsiteY0" fmla="*/ 0 h 1570236"/>
              <a:gd name="connsiteX1" fmla="*/ 1341609 w 1341609"/>
              <a:gd name="connsiteY1" fmla="*/ 785118 h 1570236"/>
              <a:gd name="connsiteX2" fmla="*/ 556491 w 1341609"/>
              <a:gd name="connsiteY2" fmla="*/ 1570236 h 1570236"/>
              <a:gd name="connsiteX3" fmla="*/ 1329 w 1341609"/>
              <a:gd name="connsiteY3" fmla="*/ 1340280 h 1570236"/>
              <a:gd name="connsiteX4" fmla="*/ 1 w 1341609"/>
              <a:gd name="connsiteY4" fmla="*/ 1338670 h 1570236"/>
              <a:gd name="connsiteX5" fmla="*/ 94541 w 1341609"/>
              <a:gd name="connsiteY5" fmla="*/ 1224086 h 1570236"/>
              <a:gd name="connsiteX6" fmla="*/ 228627 w 1341609"/>
              <a:gd name="connsiteY6" fmla="*/ 785119 h 1570236"/>
              <a:gd name="connsiteX7" fmla="*/ 94541 w 1341609"/>
              <a:gd name="connsiteY7" fmla="*/ 346152 h 1570236"/>
              <a:gd name="connsiteX8" fmla="*/ 0 w 1341609"/>
              <a:gd name="connsiteY8" fmla="*/ 231567 h 1570236"/>
              <a:gd name="connsiteX9" fmla="*/ 1329 w 1341609"/>
              <a:gd name="connsiteY9" fmla="*/ 229956 h 1570236"/>
              <a:gd name="connsiteX10" fmla="*/ 556491 w 1341609"/>
              <a:gd name="connsiteY10" fmla="*/ 0 h 1570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41609" h="1570236">
                <a:moveTo>
                  <a:pt x="556491" y="0"/>
                </a:moveTo>
                <a:cubicBezTo>
                  <a:pt x="990100" y="0"/>
                  <a:pt x="1341609" y="351509"/>
                  <a:pt x="1341609" y="785118"/>
                </a:cubicBezTo>
                <a:cubicBezTo>
                  <a:pt x="1341609" y="1218727"/>
                  <a:pt x="990100" y="1570236"/>
                  <a:pt x="556491" y="1570236"/>
                </a:cubicBezTo>
                <a:cubicBezTo>
                  <a:pt x="339687" y="1570236"/>
                  <a:pt x="143407" y="1482359"/>
                  <a:pt x="1329" y="1340280"/>
                </a:cubicBezTo>
                <a:lnTo>
                  <a:pt x="1" y="1338670"/>
                </a:lnTo>
                <a:lnTo>
                  <a:pt x="94541" y="1224086"/>
                </a:lnTo>
                <a:cubicBezTo>
                  <a:pt x="179196" y="1098781"/>
                  <a:pt x="228627" y="947723"/>
                  <a:pt x="228627" y="785119"/>
                </a:cubicBezTo>
                <a:cubicBezTo>
                  <a:pt x="228627" y="622516"/>
                  <a:pt x="179196" y="471458"/>
                  <a:pt x="94541" y="346152"/>
                </a:cubicBezTo>
                <a:lnTo>
                  <a:pt x="0" y="231567"/>
                </a:lnTo>
                <a:lnTo>
                  <a:pt x="1329" y="229956"/>
                </a:lnTo>
                <a:cubicBezTo>
                  <a:pt x="143407" y="87877"/>
                  <a:pt x="339687" y="0"/>
                  <a:pt x="556491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kumimoji="1" lang="en-US" altLang="zh-CN" sz="2000" dirty="0">
                <a:solidFill>
                  <a:schemeClr val="tx1"/>
                </a:solidFill>
              </a:rPr>
              <a:t>B</a:t>
            </a:r>
            <a:endParaRPr kumimoji="1" lang="zh-CN" altLang="en-US" sz="2000" dirty="0">
              <a:solidFill>
                <a:schemeClr val="tx1"/>
              </a:solidFill>
            </a:endParaRPr>
          </a:p>
        </p:txBody>
      </p:sp>
      <p:sp>
        <p:nvSpPr>
          <p:cNvPr id="17" name="任意形状 16">
            <a:extLst>
              <a:ext uri="{FF2B5EF4-FFF2-40B4-BE49-F238E27FC236}">
                <a16:creationId xmlns:a16="http://schemas.microsoft.com/office/drawing/2014/main" id="{DDEC795E-0799-B327-268F-AB4BB3258BF8}"/>
              </a:ext>
            </a:extLst>
          </p:cNvPr>
          <p:cNvSpPr/>
          <p:nvPr/>
        </p:nvSpPr>
        <p:spPr>
          <a:xfrm>
            <a:off x="6253022" y="2492459"/>
            <a:ext cx="1937301" cy="2267440"/>
          </a:xfrm>
          <a:custGeom>
            <a:avLst/>
            <a:gdLst>
              <a:gd name="connsiteX0" fmla="*/ 785118 w 1341610"/>
              <a:gd name="connsiteY0" fmla="*/ 0 h 1570236"/>
              <a:gd name="connsiteX1" fmla="*/ 1340280 w 1341610"/>
              <a:gd name="connsiteY1" fmla="*/ 229956 h 1570236"/>
              <a:gd name="connsiteX2" fmla="*/ 1341609 w 1341610"/>
              <a:gd name="connsiteY2" fmla="*/ 231566 h 1570236"/>
              <a:gd name="connsiteX3" fmla="*/ 1247068 w 1341610"/>
              <a:gd name="connsiteY3" fmla="*/ 346150 h 1570236"/>
              <a:gd name="connsiteX4" fmla="*/ 1112982 w 1341610"/>
              <a:gd name="connsiteY4" fmla="*/ 785117 h 1570236"/>
              <a:gd name="connsiteX5" fmla="*/ 1247068 w 1341610"/>
              <a:gd name="connsiteY5" fmla="*/ 1224084 h 1570236"/>
              <a:gd name="connsiteX6" fmla="*/ 1341610 w 1341610"/>
              <a:gd name="connsiteY6" fmla="*/ 1338669 h 1570236"/>
              <a:gd name="connsiteX7" fmla="*/ 1340280 w 1341610"/>
              <a:gd name="connsiteY7" fmla="*/ 1340280 h 1570236"/>
              <a:gd name="connsiteX8" fmla="*/ 785118 w 1341610"/>
              <a:gd name="connsiteY8" fmla="*/ 1570236 h 1570236"/>
              <a:gd name="connsiteX9" fmla="*/ 0 w 1341610"/>
              <a:gd name="connsiteY9" fmla="*/ 785118 h 1570236"/>
              <a:gd name="connsiteX10" fmla="*/ 785118 w 1341610"/>
              <a:gd name="connsiteY10" fmla="*/ 0 h 1570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41610" h="1570236">
                <a:moveTo>
                  <a:pt x="785118" y="0"/>
                </a:moveTo>
                <a:cubicBezTo>
                  <a:pt x="1001922" y="0"/>
                  <a:pt x="1198202" y="87877"/>
                  <a:pt x="1340280" y="229956"/>
                </a:cubicBezTo>
                <a:lnTo>
                  <a:pt x="1341609" y="231566"/>
                </a:lnTo>
                <a:lnTo>
                  <a:pt x="1247068" y="346150"/>
                </a:lnTo>
                <a:cubicBezTo>
                  <a:pt x="1162413" y="471456"/>
                  <a:pt x="1112982" y="622514"/>
                  <a:pt x="1112982" y="785117"/>
                </a:cubicBezTo>
                <a:cubicBezTo>
                  <a:pt x="1112982" y="947721"/>
                  <a:pt x="1162413" y="1098779"/>
                  <a:pt x="1247068" y="1224084"/>
                </a:cubicBezTo>
                <a:lnTo>
                  <a:pt x="1341610" y="1338669"/>
                </a:lnTo>
                <a:lnTo>
                  <a:pt x="1340280" y="1340280"/>
                </a:lnTo>
                <a:cubicBezTo>
                  <a:pt x="1198202" y="1482359"/>
                  <a:pt x="1001922" y="1570236"/>
                  <a:pt x="785118" y="1570236"/>
                </a:cubicBezTo>
                <a:cubicBezTo>
                  <a:pt x="351509" y="1570236"/>
                  <a:pt x="0" y="1218727"/>
                  <a:pt x="0" y="785118"/>
                </a:cubicBezTo>
                <a:cubicBezTo>
                  <a:pt x="0" y="351509"/>
                  <a:pt x="351509" y="0"/>
                  <a:pt x="785118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kumimoji="1" lang="en-US" altLang="zh-CN" sz="2000" dirty="0">
                <a:solidFill>
                  <a:schemeClr val="tx1"/>
                </a:solidFill>
              </a:rPr>
              <a:t>A</a:t>
            </a:r>
            <a:endParaRPr kumimoji="1" lang="zh-CN" altLang="en-US" sz="2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21109DD6-EF3D-4D36-06FA-A057DA61383F}"/>
                  </a:ext>
                </a:extLst>
              </p:cNvPr>
              <p:cNvSpPr txBox="1"/>
              <p:nvPr/>
            </p:nvSpPr>
            <p:spPr>
              <a:xfrm>
                <a:off x="7460768" y="2123126"/>
                <a:ext cx="1607127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kumimoji="1" lang="en-US" altLang="zh-C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  <m:r>
                        <a:rPr kumimoji="1" lang="en-US" altLang="zh-C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kumimoji="1" lang="zh-CN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21109DD6-EF3D-4D36-06FA-A057DA6138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0768" y="2123126"/>
                <a:ext cx="1607127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0179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78892FF8-63A0-FB7D-E588-95687723A0DB}"/>
              </a:ext>
            </a:extLst>
          </p:cNvPr>
          <p:cNvSpPr txBox="1"/>
          <p:nvPr/>
        </p:nvSpPr>
        <p:spPr>
          <a:xfrm>
            <a:off x="0" y="-1"/>
            <a:ext cx="8050306" cy="1089025"/>
          </a:xfrm>
          <a:prstGeom prst="rect">
            <a:avLst/>
          </a:prstGeom>
          <a:noFill/>
        </p:spPr>
        <p:txBody>
          <a:bodyPr wrap="none" lIns="360000" rIns="360000" rtlCol="0" anchor="ctr" anchorCtr="0">
            <a:noAutofit/>
          </a:bodyPr>
          <a:lstStyle/>
          <a:p>
            <a:r>
              <a:rPr kumimoji="1" lang="en-US" altLang="zh-CN" sz="2800" b="1" dirty="0"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2.2</a:t>
            </a:r>
            <a:r>
              <a:rPr kumimoji="1" lang="zh-CN" altLang="en-US" sz="2800" b="1" dirty="0"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b="1" dirty="0"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PSO</a:t>
            </a:r>
            <a:r>
              <a:rPr kumimoji="1" lang="zh-CN" altLang="en-US" sz="2800" b="1" dirty="0"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b="1" dirty="0"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from</a:t>
            </a:r>
            <a:r>
              <a:rPr kumimoji="1" lang="zh-CN" altLang="en-US" sz="2800" b="1" dirty="0"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b="1" dirty="0" err="1"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mqRPMT</a:t>
            </a:r>
            <a:endParaRPr kumimoji="1" lang="zh-CN" altLang="en-US" sz="2800" b="1" dirty="0">
              <a:latin typeface="Times New Roman" panose="02020603050405020304" pitchFamily="18" charset="0"/>
              <a:ea typeface="Microsoft YaHei" charset="-122"/>
              <a:cs typeface="Times New Roman" panose="02020603050405020304" pitchFamily="18" charset="0"/>
            </a:endParaRP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B0648870-F8E3-B11F-3740-9BC04AED9F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30785" y="1260131"/>
            <a:ext cx="1197917" cy="1004869"/>
          </a:xfrm>
          <a:prstGeom prst="rect">
            <a:avLst/>
          </a:prstGeom>
        </p:spPr>
      </p:pic>
      <p:sp>
        <p:nvSpPr>
          <p:cNvPr id="31" name="文本框 30">
            <a:extLst>
              <a:ext uri="{FF2B5EF4-FFF2-40B4-BE49-F238E27FC236}">
                <a16:creationId xmlns:a16="http://schemas.microsoft.com/office/drawing/2014/main" id="{AED1D15D-AFA9-56A7-9831-2E6A9E96CD6E}"/>
              </a:ext>
            </a:extLst>
          </p:cNvPr>
          <p:cNvSpPr txBox="1"/>
          <p:nvPr/>
        </p:nvSpPr>
        <p:spPr>
          <a:xfrm>
            <a:off x="1375835" y="2301734"/>
            <a:ext cx="1004865" cy="432639"/>
          </a:xfrm>
          <a:prstGeom prst="rect">
            <a:avLst/>
          </a:prstGeom>
          <a:noFill/>
        </p:spPr>
        <p:txBody>
          <a:bodyPr wrap="square" anchor="ctr" anchorCtr="1">
            <a:noAutofit/>
          </a:bodyPr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Server</a:t>
            </a:r>
            <a:endParaRPr lang="zh-CN" altLang="en-US" dirty="0"/>
          </a:p>
        </p:txBody>
      </p:sp>
      <p:pic>
        <p:nvPicPr>
          <p:cNvPr id="32" name="图片 31">
            <a:extLst>
              <a:ext uri="{FF2B5EF4-FFF2-40B4-BE49-F238E27FC236}">
                <a16:creationId xmlns:a16="http://schemas.microsoft.com/office/drawing/2014/main" id="{038A7737-3181-ADE1-8513-80D88E136C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3661" y="1260131"/>
            <a:ext cx="1197917" cy="1002604"/>
          </a:xfrm>
          <a:prstGeom prst="rect">
            <a:avLst/>
          </a:prstGeom>
        </p:spPr>
      </p:pic>
      <p:sp>
        <p:nvSpPr>
          <p:cNvPr id="33" name="文本框 32">
            <a:extLst>
              <a:ext uri="{FF2B5EF4-FFF2-40B4-BE49-F238E27FC236}">
                <a16:creationId xmlns:a16="http://schemas.microsoft.com/office/drawing/2014/main" id="{AC8BC421-218C-E156-8878-620A39341860}"/>
              </a:ext>
            </a:extLst>
          </p:cNvPr>
          <p:cNvSpPr txBox="1"/>
          <p:nvPr/>
        </p:nvSpPr>
        <p:spPr>
          <a:xfrm>
            <a:off x="9770186" y="2301734"/>
            <a:ext cx="1004865" cy="432639"/>
          </a:xfrm>
          <a:prstGeom prst="rect">
            <a:avLst/>
          </a:prstGeom>
          <a:noFill/>
        </p:spPr>
        <p:txBody>
          <a:bodyPr wrap="square" anchor="ctr" anchorCtr="1">
            <a:noAutofit/>
          </a:bodyPr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Client</a:t>
            </a:r>
            <a:endParaRPr lang="zh-CN" altLang="en-US" dirty="0"/>
          </a:p>
        </p:txBody>
      </p:sp>
      <p:cxnSp>
        <p:nvCxnSpPr>
          <p:cNvPr id="34" name="直线箭头连接符 33">
            <a:extLst>
              <a:ext uri="{FF2B5EF4-FFF2-40B4-BE49-F238E27FC236}">
                <a16:creationId xmlns:a16="http://schemas.microsoft.com/office/drawing/2014/main" id="{1B0B846D-C898-2415-4A73-0A0030B75DFE}"/>
              </a:ext>
            </a:extLst>
          </p:cNvPr>
          <p:cNvCxnSpPr>
            <a:cxnSpLocks/>
            <a:endCxn id="30" idx="1"/>
          </p:cNvCxnSpPr>
          <p:nvPr/>
        </p:nvCxnSpPr>
        <p:spPr>
          <a:xfrm>
            <a:off x="1004411" y="1762566"/>
            <a:ext cx="326374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线箭头连接符 34">
            <a:extLst>
              <a:ext uri="{FF2B5EF4-FFF2-40B4-BE49-F238E27FC236}">
                <a16:creationId xmlns:a16="http://schemas.microsoft.com/office/drawing/2014/main" id="{C25731F4-29E1-E75B-2B13-CC40229C203E}"/>
              </a:ext>
            </a:extLst>
          </p:cNvPr>
          <p:cNvCxnSpPr>
            <a:cxnSpLocks/>
            <a:endCxn id="32" idx="3"/>
          </p:cNvCxnSpPr>
          <p:nvPr/>
        </p:nvCxnSpPr>
        <p:spPr>
          <a:xfrm flipH="1" flipV="1">
            <a:off x="10871578" y="1761433"/>
            <a:ext cx="321407" cy="1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矩形 35">
            <a:extLst>
              <a:ext uri="{FF2B5EF4-FFF2-40B4-BE49-F238E27FC236}">
                <a16:creationId xmlns:a16="http://schemas.microsoft.com/office/drawing/2014/main" id="{CD11422A-07CC-F923-E9CE-64A2DD79A34F}"/>
              </a:ext>
            </a:extLst>
          </p:cNvPr>
          <p:cNvSpPr/>
          <p:nvPr/>
        </p:nvSpPr>
        <p:spPr>
          <a:xfrm>
            <a:off x="5106230" y="1411693"/>
            <a:ext cx="2016483" cy="690830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chemeClr val="tx1"/>
                </a:solidFill>
              </a:rPr>
              <a:t>mq</a:t>
            </a:r>
            <a:r>
              <a:rPr kumimoji="1" lang="en-US" altLang="zh-CN" dirty="0">
                <a:solidFill>
                  <a:srgbClr val="FF0000"/>
                </a:solidFill>
              </a:rPr>
              <a:t>R</a:t>
            </a:r>
            <a:r>
              <a:rPr kumimoji="1" lang="en-US" altLang="zh-CN" dirty="0">
                <a:solidFill>
                  <a:schemeClr val="tx1"/>
                </a:solidFill>
              </a:rPr>
              <a:t>PMT</a:t>
            </a:r>
            <a:r>
              <a:rPr kumimoji="1" lang="en-US" altLang="zh-CN" baseline="30000" dirty="0">
                <a:solidFill>
                  <a:schemeClr val="tx1"/>
                </a:solidFill>
              </a:rPr>
              <a:t>1</a:t>
            </a:r>
            <a:endParaRPr kumimoji="1" lang="zh-CN" altLang="en-US" baseline="30000" dirty="0">
              <a:solidFill>
                <a:schemeClr val="tx1"/>
              </a:solidFill>
            </a:endParaRPr>
          </a:p>
        </p:txBody>
      </p:sp>
      <p:cxnSp>
        <p:nvCxnSpPr>
          <p:cNvPr id="37" name="直线箭头连接符 36">
            <a:extLst>
              <a:ext uri="{FF2B5EF4-FFF2-40B4-BE49-F238E27FC236}">
                <a16:creationId xmlns:a16="http://schemas.microsoft.com/office/drawing/2014/main" id="{AF9CC1AF-558F-B136-A3B8-B73F0C44FEBC}"/>
              </a:ext>
            </a:extLst>
          </p:cNvPr>
          <p:cNvCxnSpPr>
            <a:cxnSpLocks/>
          </p:cNvCxnSpPr>
          <p:nvPr/>
        </p:nvCxnSpPr>
        <p:spPr>
          <a:xfrm>
            <a:off x="2606342" y="1568458"/>
            <a:ext cx="2415675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D227AA3D-720E-0D61-277C-DE1C43DA3D47}"/>
                  </a:ext>
                </a:extLst>
              </p:cNvPr>
              <p:cNvSpPr txBox="1"/>
              <p:nvPr/>
            </p:nvSpPr>
            <p:spPr>
              <a:xfrm>
                <a:off x="2604537" y="1190583"/>
                <a:ext cx="240738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D227AA3D-720E-0D61-277C-DE1C43DA3D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4537" y="1190583"/>
                <a:ext cx="240738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直线箭头连接符 38">
            <a:extLst>
              <a:ext uri="{FF2B5EF4-FFF2-40B4-BE49-F238E27FC236}">
                <a16:creationId xmlns:a16="http://schemas.microsoft.com/office/drawing/2014/main" id="{C5DF809D-7971-E0D0-7808-E53F88A8BB0D}"/>
              </a:ext>
            </a:extLst>
          </p:cNvPr>
          <p:cNvCxnSpPr>
            <a:cxnSpLocks/>
          </p:cNvCxnSpPr>
          <p:nvPr/>
        </p:nvCxnSpPr>
        <p:spPr>
          <a:xfrm flipH="1">
            <a:off x="7198549" y="1753917"/>
            <a:ext cx="2397022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206474D2-0B07-D8E7-1C60-41CC77706A73}"/>
                  </a:ext>
                </a:extLst>
              </p:cNvPr>
              <p:cNvSpPr txBox="1"/>
              <p:nvPr/>
            </p:nvSpPr>
            <p:spPr>
              <a:xfrm flipH="1">
                <a:off x="7198548" y="1329862"/>
                <a:ext cx="2388797" cy="4122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kumimoji="1"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kumimoji="1"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206474D2-0B07-D8E7-1C60-41CC77706A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198548" y="1329862"/>
                <a:ext cx="2388797" cy="41222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AD491C93-A02D-3802-CD7C-2AB966556AC5}"/>
                  </a:ext>
                </a:extLst>
              </p:cNvPr>
              <p:cNvSpPr txBox="1"/>
              <p:nvPr/>
            </p:nvSpPr>
            <p:spPr>
              <a:xfrm>
                <a:off x="2623010" y="1597369"/>
                <a:ext cx="2388914" cy="4128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acc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kumimoji="1"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kumimoji="1"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AD491C93-A02D-3802-CD7C-2AB966556A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3010" y="1597369"/>
                <a:ext cx="2388914" cy="412870"/>
              </a:xfrm>
              <a:prstGeom prst="rect">
                <a:avLst/>
              </a:prstGeom>
              <a:blipFill>
                <a:blip r:embed="rId7"/>
                <a:stretch>
                  <a:fillRect t="-29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直线箭头连接符 41">
            <a:extLst>
              <a:ext uri="{FF2B5EF4-FFF2-40B4-BE49-F238E27FC236}">
                <a16:creationId xmlns:a16="http://schemas.microsoft.com/office/drawing/2014/main" id="{E4401436-0975-BCC6-D14A-517FFE1EDE5B}"/>
              </a:ext>
            </a:extLst>
          </p:cNvPr>
          <p:cNvCxnSpPr>
            <a:cxnSpLocks/>
          </p:cNvCxnSpPr>
          <p:nvPr/>
        </p:nvCxnSpPr>
        <p:spPr>
          <a:xfrm flipH="1">
            <a:off x="2624995" y="2026389"/>
            <a:ext cx="2397022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矩形 42">
                <a:extLst>
                  <a:ext uri="{FF2B5EF4-FFF2-40B4-BE49-F238E27FC236}">
                    <a16:creationId xmlns:a16="http://schemas.microsoft.com/office/drawing/2014/main" id="{99E379A2-0D80-C0B4-321E-8C9999342A7A}"/>
                  </a:ext>
                </a:extLst>
              </p:cNvPr>
              <p:cNvSpPr/>
              <p:nvPr/>
            </p:nvSpPr>
            <p:spPr>
              <a:xfrm>
                <a:off x="-8843" y="3255937"/>
                <a:ext cx="12185959" cy="526932"/>
              </a:xfrm>
              <a:prstGeom prst="rect">
                <a:avLst/>
              </a:prstGeom>
            </p:spPr>
            <p:txBody>
              <a:bodyPr wrap="square" anchor="t" anchorCtr="0">
                <a:no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kumimoji="1" lang="en-US" altLang="zh-CN" dirty="0" err="1">
                    <a:solidFill>
                      <a:schemeClr val="tx1"/>
                    </a:solidFill>
                  </a:rPr>
                  <a:t>mq</a:t>
                </a:r>
                <a:r>
                  <a:rPr kumimoji="1" lang="en-US" altLang="zh-CN" dirty="0" err="1">
                    <a:solidFill>
                      <a:srgbClr val="FF0000"/>
                    </a:solidFill>
                  </a:rPr>
                  <a:t>R</a:t>
                </a:r>
                <a:r>
                  <a:rPr kumimoji="1" lang="en-US" altLang="zh-CN" dirty="0" err="1">
                    <a:solidFill>
                      <a:schemeClr val="tx1"/>
                    </a:solidFill>
                  </a:rPr>
                  <a:t>PMT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yields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PSI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coupled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with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OT: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receiver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obtains</a:t>
                </a:r>
                <a:r>
                  <a:rPr kumimoji="1"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𝑋</m:t>
                    </m:r>
                    <m:r>
                      <a:rPr kumimoji="1"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∩</m:t>
                    </m:r>
                    <m:r>
                      <a:rPr kumimoji="1"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𝑌</m:t>
                    </m:r>
                  </m:oMath>
                </a14:m>
                <a:r>
                  <a:rPr kumimoji="1" lang="en-US" altLang="zh-CN" dirty="0">
                    <a:solidFill>
                      <a:schemeClr val="tx1"/>
                    </a:solidFill>
                  </a:rPr>
                  <a:t>.</a:t>
                </a:r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矩形 42">
                <a:extLst>
                  <a:ext uri="{FF2B5EF4-FFF2-40B4-BE49-F238E27FC236}">
                    <a16:creationId xmlns:a16="http://schemas.microsoft.com/office/drawing/2014/main" id="{99E379A2-0D80-C0B4-321E-8C9999342A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843" y="3255937"/>
                <a:ext cx="12185959" cy="526932"/>
              </a:xfrm>
              <a:prstGeom prst="rect">
                <a:avLst/>
              </a:prstGeom>
              <a:blipFill>
                <a:blip r:embed="rId8"/>
                <a:stretch>
                  <a:fillRect b="-23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矩形 48">
            <a:extLst>
              <a:ext uri="{FF2B5EF4-FFF2-40B4-BE49-F238E27FC236}">
                <a16:creationId xmlns:a16="http://schemas.microsoft.com/office/drawing/2014/main" id="{D76BCB36-3495-5947-8392-54BCF1029183}"/>
              </a:ext>
            </a:extLst>
          </p:cNvPr>
          <p:cNvSpPr/>
          <p:nvPr/>
        </p:nvSpPr>
        <p:spPr>
          <a:xfrm>
            <a:off x="5114456" y="2496302"/>
            <a:ext cx="2016483" cy="690830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chemeClr val="tx1"/>
                </a:solidFill>
              </a:rPr>
              <a:t>OT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cxnSp>
        <p:nvCxnSpPr>
          <p:cNvPr id="50" name="直线箭头连接符 49">
            <a:extLst>
              <a:ext uri="{FF2B5EF4-FFF2-40B4-BE49-F238E27FC236}">
                <a16:creationId xmlns:a16="http://schemas.microsoft.com/office/drawing/2014/main" id="{27769487-1D9F-0CD0-E1B5-69E52B1B0103}"/>
              </a:ext>
            </a:extLst>
          </p:cNvPr>
          <p:cNvCxnSpPr>
            <a:cxnSpLocks/>
          </p:cNvCxnSpPr>
          <p:nvPr/>
        </p:nvCxnSpPr>
        <p:spPr>
          <a:xfrm>
            <a:off x="2614568" y="2653067"/>
            <a:ext cx="2415675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9F4FEE39-3E60-2C7E-421B-8BD6C360D419}"/>
                  </a:ext>
                </a:extLst>
              </p:cNvPr>
              <p:cNvSpPr txBox="1"/>
              <p:nvPr/>
            </p:nvSpPr>
            <p:spPr>
              <a:xfrm>
                <a:off x="2612763" y="2275192"/>
                <a:ext cx="240738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9F4FEE39-3E60-2C7E-421B-8BD6C360D4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2763" y="2275192"/>
                <a:ext cx="2407386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直线箭头连接符 51">
            <a:extLst>
              <a:ext uri="{FF2B5EF4-FFF2-40B4-BE49-F238E27FC236}">
                <a16:creationId xmlns:a16="http://schemas.microsoft.com/office/drawing/2014/main" id="{9FF58827-4601-9EC4-AC8B-C625B5C66A1C}"/>
              </a:ext>
            </a:extLst>
          </p:cNvPr>
          <p:cNvCxnSpPr>
            <a:cxnSpLocks/>
          </p:cNvCxnSpPr>
          <p:nvPr/>
        </p:nvCxnSpPr>
        <p:spPr>
          <a:xfrm flipH="1">
            <a:off x="7206775" y="2838526"/>
            <a:ext cx="2397022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文本框 52">
                <a:extLst>
                  <a:ext uri="{FF2B5EF4-FFF2-40B4-BE49-F238E27FC236}">
                    <a16:creationId xmlns:a16="http://schemas.microsoft.com/office/drawing/2014/main" id="{927B9800-E67A-82CD-2E21-C44626A50F3F}"/>
                  </a:ext>
                </a:extLst>
              </p:cNvPr>
              <p:cNvSpPr txBox="1"/>
              <p:nvPr/>
            </p:nvSpPr>
            <p:spPr>
              <a:xfrm flipH="1">
                <a:off x="7206774" y="2460651"/>
                <a:ext cx="238879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⊥,</m:t>
                          </m:r>
                          <m:sSub>
                            <m:sSubPr>
                              <m:ctrlP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3" name="文本框 52">
                <a:extLst>
                  <a:ext uri="{FF2B5EF4-FFF2-40B4-BE49-F238E27FC236}">
                    <a16:creationId xmlns:a16="http://schemas.microsoft.com/office/drawing/2014/main" id="{927B9800-E67A-82CD-2E21-C44626A50F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206774" y="2460651"/>
                <a:ext cx="2388797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文本框 53">
                <a:extLst>
                  <a:ext uri="{FF2B5EF4-FFF2-40B4-BE49-F238E27FC236}">
                    <a16:creationId xmlns:a16="http://schemas.microsoft.com/office/drawing/2014/main" id="{00C62513-7A37-C082-8171-6D1A5DF8A5FA}"/>
                  </a:ext>
                </a:extLst>
              </p:cNvPr>
              <p:cNvSpPr txBox="1"/>
              <p:nvPr/>
            </p:nvSpPr>
            <p:spPr>
              <a:xfrm>
                <a:off x="2631236" y="2737394"/>
                <a:ext cx="238891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4" name="文本框 53">
                <a:extLst>
                  <a:ext uri="{FF2B5EF4-FFF2-40B4-BE49-F238E27FC236}">
                    <a16:creationId xmlns:a16="http://schemas.microsoft.com/office/drawing/2014/main" id="{00C62513-7A37-C082-8171-6D1A5DF8A5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1236" y="2737394"/>
                <a:ext cx="238891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直线箭头连接符 54">
            <a:extLst>
              <a:ext uri="{FF2B5EF4-FFF2-40B4-BE49-F238E27FC236}">
                <a16:creationId xmlns:a16="http://schemas.microsoft.com/office/drawing/2014/main" id="{D4077A19-0A39-9483-3B27-57D9716A6FB6}"/>
              </a:ext>
            </a:extLst>
          </p:cNvPr>
          <p:cNvCxnSpPr>
            <a:cxnSpLocks/>
          </p:cNvCxnSpPr>
          <p:nvPr/>
        </p:nvCxnSpPr>
        <p:spPr>
          <a:xfrm flipH="1">
            <a:off x="2633221" y="3110998"/>
            <a:ext cx="2397022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文本框 55">
            <a:extLst>
              <a:ext uri="{FF2B5EF4-FFF2-40B4-BE49-F238E27FC236}">
                <a16:creationId xmlns:a16="http://schemas.microsoft.com/office/drawing/2014/main" id="{1A4AD380-1B8A-E55C-51FF-824EF8DC6657}"/>
              </a:ext>
            </a:extLst>
          </p:cNvPr>
          <p:cNvSpPr txBox="1"/>
          <p:nvPr/>
        </p:nvSpPr>
        <p:spPr>
          <a:xfrm>
            <a:off x="263525" y="6495048"/>
            <a:ext cx="11664950" cy="376834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aseline="30000" dirty="0"/>
              <a:t>1</a:t>
            </a:r>
            <a:r>
              <a:rPr lang="en-US" altLang="zh-CN" sz="1400" dirty="0"/>
              <a:t>When</a:t>
            </a:r>
            <a:r>
              <a:rPr lang="zh-CN" altLang="en-US" sz="1400" dirty="0"/>
              <a:t> </a:t>
            </a:r>
            <a:r>
              <a:rPr lang="en-US" altLang="zh-CN" sz="1400" dirty="0"/>
              <a:t>obtaining</a:t>
            </a:r>
            <a:r>
              <a:rPr lang="zh-CN" altLang="en-US" sz="1400" dirty="0"/>
              <a:t> </a:t>
            </a:r>
            <a:r>
              <a:rPr lang="en-US" altLang="zh-CN" sz="1400" dirty="0"/>
              <a:t>PSO</a:t>
            </a:r>
            <a:r>
              <a:rPr lang="zh-CN" altLang="en-US" sz="1400" dirty="0"/>
              <a:t> </a:t>
            </a:r>
            <a:r>
              <a:rPr lang="en-US" altLang="zh-CN" sz="1400" dirty="0"/>
              <a:t>with</a:t>
            </a:r>
            <a:r>
              <a:rPr lang="zh-CN" altLang="en-US" sz="1400" dirty="0"/>
              <a:t> </a:t>
            </a:r>
            <a:r>
              <a:rPr lang="en-US" altLang="zh-CN" sz="1400" dirty="0" err="1"/>
              <a:t>mqRPMT</a:t>
            </a:r>
            <a:r>
              <a:rPr lang="en-US" altLang="zh-CN" sz="1400" dirty="0"/>
              <a:t>,</a:t>
            </a:r>
            <a:r>
              <a:rPr lang="zh-CN" altLang="en-US" sz="1400" dirty="0"/>
              <a:t> </a:t>
            </a:r>
            <a:r>
              <a:rPr lang="en-US" altLang="zh-CN" sz="1400" dirty="0"/>
              <a:t>the</a:t>
            </a:r>
            <a:r>
              <a:rPr lang="zh-CN" altLang="en-US" sz="1400" dirty="0"/>
              <a:t> </a:t>
            </a:r>
            <a:r>
              <a:rPr lang="en-US" altLang="zh-CN" sz="1400" dirty="0"/>
              <a:t>receiver</a:t>
            </a:r>
            <a:r>
              <a:rPr lang="zh-CN" altLang="en-US" sz="1400" dirty="0"/>
              <a:t> </a:t>
            </a:r>
            <a:r>
              <a:rPr lang="en-US" altLang="zh-CN" sz="1400" dirty="0"/>
              <a:t>acts</a:t>
            </a:r>
            <a:r>
              <a:rPr lang="zh-CN" altLang="en-US" sz="1400" dirty="0"/>
              <a:t> </a:t>
            </a:r>
            <a:r>
              <a:rPr lang="en-US" altLang="zh-CN" sz="1400" dirty="0"/>
              <a:t>as</a:t>
            </a:r>
            <a:r>
              <a:rPr lang="zh-CN" altLang="en-US" sz="1400" dirty="0"/>
              <a:t> </a:t>
            </a:r>
            <a:r>
              <a:rPr lang="en-US" altLang="zh-CN" sz="1400" dirty="0"/>
              <a:t>the</a:t>
            </a:r>
            <a:r>
              <a:rPr lang="zh-CN" altLang="en-US" sz="1400" dirty="0"/>
              <a:t> </a:t>
            </a:r>
            <a:r>
              <a:rPr lang="en-US" altLang="zh-CN" sz="1400" dirty="0"/>
              <a:t>server</a:t>
            </a:r>
            <a:r>
              <a:rPr lang="zh-CN" altLang="en-US" sz="1400" dirty="0"/>
              <a:t> </a:t>
            </a:r>
            <a:r>
              <a:rPr lang="en-US" altLang="zh-CN" sz="1400" dirty="0"/>
              <a:t>in </a:t>
            </a:r>
            <a:r>
              <a:rPr lang="en-US" altLang="zh-CN" sz="1400" dirty="0" err="1"/>
              <a:t>mqRPMT</a:t>
            </a:r>
            <a:r>
              <a:rPr lang="en-US" altLang="zh-CN" sz="1400" dirty="0"/>
              <a:t>;</a:t>
            </a:r>
            <a:r>
              <a:rPr lang="zh-CN" altLang="en-US" sz="1400" dirty="0"/>
              <a:t> </a:t>
            </a:r>
            <a:r>
              <a:rPr lang="en-US" altLang="zh-CN" sz="1400" dirty="0"/>
              <a:t>when</a:t>
            </a:r>
            <a:r>
              <a:rPr lang="zh-CN" altLang="en-US" sz="1400" dirty="0"/>
              <a:t> </a:t>
            </a:r>
            <a:r>
              <a:rPr lang="en-US" altLang="zh-CN" sz="1400" dirty="0"/>
              <a:t>obtaining</a:t>
            </a:r>
            <a:r>
              <a:rPr lang="zh-CN" altLang="en-US" sz="1400" dirty="0"/>
              <a:t> </a:t>
            </a:r>
            <a:r>
              <a:rPr lang="en-US" altLang="zh-CN" sz="1400" dirty="0"/>
              <a:t>PSI</a:t>
            </a:r>
            <a:r>
              <a:rPr lang="zh-CN" altLang="en-US" sz="1400" dirty="0"/>
              <a:t> </a:t>
            </a:r>
            <a:r>
              <a:rPr lang="en-US" altLang="zh-CN" sz="1400" dirty="0"/>
              <a:t>with</a:t>
            </a:r>
            <a:r>
              <a:rPr lang="zh-CN" altLang="en-US" sz="1400" dirty="0"/>
              <a:t> </a:t>
            </a:r>
            <a:r>
              <a:rPr lang="en-US" altLang="zh-CN" sz="1400" dirty="0" err="1"/>
              <a:t>mqPMT</a:t>
            </a:r>
            <a:r>
              <a:rPr lang="en-US" altLang="zh-CN" sz="1400" dirty="0"/>
              <a:t>,</a:t>
            </a:r>
            <a:r>
              <a:rPr lang="zh-CN" altLang="en-US" sz="1400" dirty="0"/>
              <a:t> </a:t>
            </a:r>
            <a:r>
              <a:rPr lang="en-US" altLang="zh-CN" sz="1400" dirty="0"/>
              <a:t>the</a:t>
            </a:r>
            <a:r>
              <a:rPr lang="zh-CN" altLang="en-US" sz="1400" dirty="0"/>
              <a:t> </a:t>
            </a:r>
            <a:r>
              <a:rPr lang="en-US" altLang="zh-CN" sz="1400" dirty="0"/>
              <a:t>sender</a:t>
            </a:r>
            <a:r>
              <a:rPr lang="zh-CN" altLang="en-US" sz="1400" dirty="0"/>
              <a:t> </a:t>
            </a:r>
            <a:r>
              <a:rPr lang="en-US" altLang="zh-CN" sz="1400" dirty="0"/>
              <a:t>acts</a:t>
            </a:r>
            <a:r>
              <a:rPr lang="zh-CN" altLang="en-US" sz="1400" dirty="0"/>
              <a:t> </a:t>
            </a:r>
            <a:r>
              <a:rPr lang="en-US" altLang="zh-CN" sz="1400" dirty="0"/>
              <a:t>as</a:t>
            </a:r>
            <a:r>
              <a:rPr lang="zh-CN" altLang="en-US" sz="1400" dirty="0"/>
              <a:t> </a:t>
            </a:r>
            <a:r>
              <a:rPr lang="en-US" altLang="zh-CN" sz="1400" dirty="0"/>
              <a:t>the</a:t>
            </a:r>
            <a:r>
              <a:rPr lang="zh-CN" altLang="en-US" sz="1400" dirty="0"/>
              <a:t> </a:t>
            </a:r>
            <a:r>
              <a:rPr lang="en-US" altLang="zh-CN" sz="1400" dirty="0"/>
              <a:t>server</a:t>
            </a:r>
            <a:r>
              <a:rPr lang="zh-CN" altLang="en-US" sz="1400" dirty="0"/>
              <a:t> </a:t>
            </a:r>
            <a:r>
              <a:rPr lang="en-US" altLang="zh-CN" sz="1400" dirty="0"/>
              <a:t>in</a:t>
            </a:r>
            <a:r>
              <a:rPr lang="zh-CN" altLang="en-US" sz="1400" dirty="0"/>
              <a:t> </a:t>
            </a:r>
            <a:r>
              <a:rPr lang="en-US" altLang="zh-CN" sz="1400" dirty="0" err="1"/>
              <a:t>mqPMT</a:t>
            </a:r>
            <a:r>
              <a:rPr lang="en-US" altLang="zh-CN" sz="1400" dirty="0"/>
              <a:t>.</a:t>
            </a:r>
            <a:r>
              <a:rPr lang="zh-CN" altLang="en-US" sz="1400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id="{D9E293A7-0CB8-5BB9-843E-1AD83A6FAB45}"/>
                  </a:ext>
                </a:extLst>
              </p:cNvPr>
              <p:cNvSpPr txBox="1"/>
              <p:nvPr/>
            </p:nvSpPr>
            <p:spPr>
              <a:xfrm>
                <a:off x="1403" y="2749142"/>
                <a:ext cx="2621607" cy="7101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kumimoji="1"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⊥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kumimoji="1" lang="en-US" altLang="zh-CN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CN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kumimoji="1" lang="en-US" altLang="zh-CN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kumimoji="1"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1" lang="en-US" altLang="zh-CN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CN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kumimoji="1" lang="en-US" altLang="zh-CN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kumimoji="1" lang="en-US" altLang="zh-CN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CN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kumimoji="1" lang="en-US" altLang="zh-CN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kumimoji="1"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id="{D9E293A7-0CB8-5BB9-843E-1AD83A6FAB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" y="2749142"/>
                <a:ext cx="2621607" cy="710194"/>
              </a:xfrm>
              <a:prstGeom prst="rect">
                <a:avLst/>
              </a:prstGeom>
              <a:blipFill>
                <a:blip r:embed="rId12"/>
                <a:stretch>
                  <a:fillRect l="-8696" t="-189474" b="-2771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0" name="图片 59">
            <a:extLst>
              <a:ext uri="{FF2B5EF4-FFF2-40B4-BE49-F238E27FC236}">
                <a16:creationId xmlns:a16="http://schemas.microsoft.com/office/drawing/2014/main" id="{B3F752B9-836D-F799-BDB6-79B35D90962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190721" y="1261187"/>
            <a:ext cx="1004866" cy="1004869"/>
          </a:xfrm>
          <a:prstGeom prst="rect">
            <a:avLst/>
          </a:prstGeom>
        </p:spPr>
      </p:pic>
      <p:sp>
        <p:nvSpPr>
          <p:cNvPr id="61" name="文本框 60">
            <a:extLst>
              <a:ext uri="{FF2B5EF4-FFF2-40B4-BE49-F238E27FC236}">
                <a16:creationId xmlns:a16="http://schemas.microsoft.com/office/drawing/2014/main" id="{9E625471-7E34-A776-3A27-6B2DED212623}"/>
              </a:ext>
            </a:extLst>
          </p:cNvPr>
          <p:cNvSpPr txBox="1"/>
          <p:nvPr/>
        </p:nvSpPr>
        <p:spPr>
          <a:xfrm>
            <a:off x="11195314" y="2302790"/>
            <a:ext cx="1004864" cy="432639"/>
          </a:xfrm>
          <a:prstGeom prst="rect">
            <a:avLst/>
          </a:prstGeom>
          <a:noFill/>
        </p:spPr>
        <p:txBody>
          <a:bodyPr wrap="square" anchor="ctr" anchorCtr="1">
            <a:noAutofit/>
          </a:bodyPr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Sender</a:t>
            </a:r>
            <a:endParaRPr lang="zh-CN" altLang="en-US" dirty="0"/>
          </a:p>
        </p:txBody>
      </p:sp>
      <p:pic>
        <p:nvPicPr>
          <p:cNvPr id="62" name="图片 61">
            <a:extLst>
              <a:ext uri="{FF2B5EF4-FFF2-40B4-BE49-F238E27FC236}">
                <a16:creationId xmlns:a16="http://schemas.microsoft.com/office/drawing/2014/main" id="{4EF09A81-863F-FC21-EA0A-BEFC40E626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6953" y="1275828"/>
            <a:ext cx="1002604" cy="1002605"/>
          </a:xfrm>
          <a:prstGeom prst="rect">
            <a:avLst/>
          </a:prstGeom>
        </p:spPr>
      </p:pic>
      <p:sp>
        <p:nvSpPr>
          <p:cNvPr id="63" name="文本框 62">
            <a:extLst>
              <a:ext uri="{FF2B5EF4-FFF2-40B4-BE49-F238E27FC236}">
                <a16:creationId xmlns:a16="http://schemas.microsoft.com/office/drawing/2014/main" id="{4C24D4BF-0ECB-6488-41CC-C0F1A8FD08BA}"/>
              </a:ext>
            </a:extLst>
          </p:cNvPr>
          <p:cNvSpPr txBox="1"/>
          <p:nvPr/>
        </p:nvSpPr>
        <p:spPr>
          <a:xfrm>
            <a:off x="-8085" y="2317431"/>
            <a:ext cx="1004868" cy="432639"/>
          </a:xfrm>
          <a:prstGeom prst="rect">
            <a:avLst/>
          </a:prstGeom>
          <a:noFill/>
        </p:spPr>
        <p:txBody>
          <a:bodyPr wrap="square" anchor="ctr" anchorCtr="1">
            <a:noAutofit/>
          </a:bodyPr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Receiver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矩形 80">
                <a:extLst>
                  <a:ext uri="{FF2B5EF4-FFF2-40B4-BE49-F238E27FC236}">
                    <a16:creationId xmlns:a16="http://schemas.microsoft.com/office/drawing/2014/main" id="{4213D329-242D-73F9-A7C8-BDB0DCEE2780}"/>
                  </a:ext>
                </a:extLst>
              </p:cNvPr>
              <p:cNvSpPr/>
              <p:nvPr/>
            </p:nvSpPr>
            <p:spPr>
              <a:xfrm>
                <a:off x="-4224" y="5966813"/>
                <a:ext cx="12185959" cy="526932"/>
              </a:xfrm>
              <a:prstGeom prst="rect">
                <a:avLst/>
              </a:prstGeom>
            </p:spPr>
            <p:txBody>
              <a:bodyPr wrap="square" anchor="t" anchorCtr="0">
                <a:no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kumimoji="1" lang="en-US" altLang="zh-CN" dirty="0">
                    <a:solidFill>
                      <a:schemeClr val="tx1"/>
                    </a:solidFill>
                  </a:rPr>
                  <a:t>mq</a:t>
                </a:r>
                <a:r>
                  <a:rPr kumimoji="1" lang="en-US" altLang="zh-CN" dirty="0" err="1">
                    <a:solidFill>
                      <a:srgbClr val="FF0000"/>
                    </a:solidFill>
                  </a:rPr>
                  <a:t>R</a:t>
                </a:r>
                <a:r>
                  <a:rPr kumimoji="1" lang="en-US" altLang="zh-CN" dirty="0" err="1">
                    <a:solidFill>
                      <a:schemeClr val="tx1"/>
                    </a:solidFill>
                  </a:rPr>
                  <a:t>PMT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yields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PSU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coupled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with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OT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(flipping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</m:acc>
                  </m:oMath>
                </a14:m>
                <a:r>
                  <a:rPr kumimoji="1" lang="en-US" altLang="zh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):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receiver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obtains</a:t>
                </a:r>
                <a:r>
                  <a:rPr kumimoji="1"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𝑋</m:t>
                    </m:r>
                    <m:r>
                      <a:rPr kumimoji="1"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kumimoji="1"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𝑌</m:t>
                    </m:r>
                  </m:oMath>
                </a14:m>
                <a:r>
                  <a:rPr kumimoji="1" lang="en-US" altLang="zh-CN" dirty="0">
                    <a:solidFill>
                      <a:schemeClr val="tx1"/>
                    </a:solidFill>
                  </a:rPr>
                  <a:t>.</a:t>
                </a:r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1" name="矩形 80">
                <a:extLst>
                  <a:ext uri="{FF2B5EF4-FFF2-40B4-BE49-F238E27FC236}">
                    <a16:creationId xmlns:a16="http://schemas.microsoft.com/office/drawing/2014/main" id="{4213D329-242D-73F9-A7C8-BDB0DCEE27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224" y="5966813"/>
                <a:ext cx="12185959" cy="526932"/>
              </a:xfrm>
              <a:prstGeom prst="rect">
                <a:avLst/>
              </a:prstGeom>
              <a:blipFill>
                <a:blip r:embed="rId15"/>
                <a:stretch>
                  <a:fillRect b="-23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5" name="组合 94">
            <a:extLst>
              <a:ext uri="{FF2B5EF4-FFF2-40B4-BE49-F238E27FC236}">
                <a16:creationId xmlns:a16="http://schemas.microsoft.com/office/drawing/2014/main" id="{0C2AE30A-2D65-48A4-1F97-D95B518F4B85}"/>
              </a:ext>
            </a:extLst>
          </p:cNvPr>
          <p:cNvGrpSpPr/>
          <p:nvPr/>
        </p:nvGrpSpPr>
        <p:grpSpPr>
          <a:xfrm>
            <a:off x="-3466" y="3901459"/>
            <a:ext cx="12208263" cy="2268753"/>
            <a:chOff x="-3466" y="3901459"/>
            <a:chExt cx="12208263" cy="2268753"/>
          </a:xfrm>
        </p:grpSpPr>
        <p:pic>
          <p:nvPicPr>
            <p:cNvPr id="68" name="图片 67">
              <a:extLst>
                <a:ext uri="{FF2B5EF4-FFF2-40B4-BE49-F238E27FC236}">
                  <a16:creationId xmlns:a16="http://schemas.microsoft.com/office/drawing/2014/main" id="{33D24215-648A-A7FE-7385-957796204F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35404" y="3971007"/>
              <a:ext cx="1197917" cy="1004869"/>
            </a:xfrm>
            <a:prstGeom prst="rect">
              <a:avLst/>
            </a:prstGeom>
          </p:spPr>
        </p:pic>
        <p:sp>
          <p:nvSpPr>
            <p:cNvPr id="69" name="文本框 68">
              <a:extLst>
                <a:ext uri="{FF2B5EF4-FFF2-40B4-BE49-F238E27FC236}">
                  <a16:creationId xmlns:a16="http://schemas.microsoft.com/office/drawing/2014/main" id="{443C5964-8AB5-CC52-09E7-B5BEDC3895B3}"/>
                </a:ext>
              </a:extLst>
            </p:cNvPr>
            <p:cNvSpPr txBox="1"/>
            <p:nvPr/>
          </p:nvSpPr>
          <p:spPr>
            <a:xfrm>
              <a:off x="1380454" y="5012610"/>
              <a:ext cx="1004865" cy="432639"/>
            </a:xfrm>
            <a:prstGeom prst="rect">
              <a:avLst/>
            </a:prstGeom>
            <a:noFill/>
          </p:spPr>
          <p:txBody>
            <a:bodyPr wrap="square" anchor="ctr" anchorCtr="1">
              <a:noAutofit/>
            </a:bodyPr>
            <a:lstStyle/>
            <a:p>
              <a:pPr algn="ctr"/>
              <a:r>
                <a:rPr lang="en-US" altLang="zh-CN" dirty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Server</a:t>
              </a:r>
              <a:endParaRPr lang="zh-CN" altLang="en-US" dirty="0"/>
            </a:p>
          </p:txBody>
        </p:sp>
        <p:pic>
          <p:nvPicPr>
            <p:cNvPr id="70" name="图片 69">
              <a:extLst>
                <a:ext uri="{FF2B5EF4-FFF2-40B4-BE49-F238E27FC236}">
                  <a16:creationId xmlns:a16="http://schemas.microsoft.com/office/drawing/2014/main" id="{3EEA1B38-C274-105C-A47B-E729074549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678280" y="3971007"/>
              <a:ext cx="1197917" cy="1002604"/>
            </a:xfrm>
            <a:prstGeom prst="rect">
              <a:avLst/>
            </a:prstGeom>
          </p:spPr>
        </p:pic>
        <p:sp>
          <p:nvSpPr>
            <p:cNvPr id="71" name="文本框 70">
              <a:extLst>
                <a:ext uri="{FF2B5EF4-FFF2-40B4-BE49-F238E27FC236}">
                  <a16:creationId xmlns:a16="http://schemas.microsoft.com/office/drawing/2014/main" id="{5B35AC35-29B7-E923-40B5-6DE654CAD63A}"/>
                </a:ext>
              </a:extLst>
            </p:cNvPr>
            <p:cNvSpPr txBox="1"/>
            <p:nvPr/>
          </p:nvSpPr>
          <p:spPr>
            <a:xfrm>
              <a:off x="9774805" y="5012610"/>
              <a:ext cx="1004865" cy="432639"/>
            </a:xfrm>
            <a:prstGeom prst="rect">
              <a:avLst/>
            </a:prstGeom>
            <a:noFill/>
          </p:spPr>
          <p:txBody>
            <a:bodyPr wrap="square" anchor="ctr" anchorCtr="1">
              <a:noAutofit/>
            </a:bodyPr>
            <a:lstStyle/>
            <a:p>
              <a:pPr algn="ctr"/>
              <a:r>
                <a:rPr lang="en-US" altLang="zh-CN" dirty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Client</a:t>
              </a:r>
              <a:endParaRPr lang="zh-CN" altLang="en-US" dirty="0"/>
            </a:p>
          </p:txBody>
        </p:sp>
        <p:cxnSp>
          <p:nvCxnSpPr>
            <p:cNvPr id="72" name="直线箭头连接符 71">
              <a:extLst>
                <a:ext uri="{FF2B5EF4-FFF2-40B4-BE49-F238E27FC236}">
                  <a16:creationId xmlns:a16="http://schemas.microsoft.com/office/drawing/2014/main" id="{EA10BC0C-7352-ECFA-25B4-242D29615EA4}"/>
                </a:ext>
              </a:extLst>
            </p:cNvPr>
            <p:cNvCxnSpPr>
              <a:cxnSpLocks/>
              <a:endCxn id="68" idx="1"/>
            </p:cNvCxnSpPr>
            <p:nvPr/>
          </p:nvCxnSpPr>
          <p:spPr>
            <a:xfrm>
              <a:off x="1009030" y="4473442"/>
              <a:ext cx="32637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线箭头连接符 72">
              <a:extLst>
                <a:ext uri="{FF2B5EF4-FFF2-40B4-BE49-F238E27FC236}">
                  <a16:creationId xmlns:a16="http://schemas.microsoft.com/office/drawing/2014/main" id="{136C734F-57A3-D75C-9120-C2B9774E7F28}"/>
                </a:ext>
              </a:extLst>
            </p:cNvPr>
            <p:cNvCxnSpPr>
              <a:cxnSpLocks/>
              <a:endCxn id="70" idx="3"/>
            </p:cNvCxnSpPr>
            <p:nvPr/>
          </p:nvCxnSpPr>
          <p:spPr>
            <a:xfrm flipH="1" flipV="1">
              <a:off x="10876197" y="4472309"/>
              <a:ext cx="321407" cy="1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矩形 73">
              <a:extLst>
                <a:ext uri="{FF2B5EF4-FFF2-40B4-BE49-F238E27FC236}">
                  <a16:creationId xmlns:a16="http://schemas.microsoft.com/office/drawing/2014/main" id="{31025B04-DBBC-25ED-2F9E-9723DBE804C5}"/>
                </a:ext>
              </a:extLst>
            </p:cNvPr>
            <p:cNvSpPr/>
            <p:nvPr/>
          </p:nvSpPr>
          <p:spPr>
            <a:xfrm>
              <a:off x="5110849" y="4122569"/>
              <a:ext cx="2016483" cy="690830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 err="1">
                  <a:solidFill>
                    <a:schemeClr val="tx1"/>
                  </a:solidFill>
                </a:rPr>
                <a:t>mq</a:t>
              </a:r>
              <a:r>
                <a:rPr kumimoji="1" lang="en-US" altLang="zh-CN" dirty="0" err="1">
                  <a:solidFill>
                    <a:srgbClr val="FF0000"/>
                  </a:solidFill>
                </a:rPr>
                <a:t>R</a:t>
              </a:r>
              <a:r>
                <a:rPr kumimoji="1" lang="en-US" altLang="zh-CN" dirty="0" err="1">
                  <a:solidFill>
                    <a:schemeClr val="tx1"/>
                  </a:solidFill>
                </a:rPr>
                <a:t>PMT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75" name="直线箭头连接符 74">
              <a:extLst>
                <a:ext uri="{FF2B5EF4-FFF2-40B4-BE49-F238E27FC236}">
                  <a16:creationId xmlns:a16="http://schemas.microsoft.com/office/drawing/2014/main" id="{E08926F6-FF8D-64F3-D50B-E7C8A27AEE22}"/>
                </a:ext>
              </a:extLst>
            </p:cNvPr>
            <p:cNvCxnSpPr>
              <a:cxnSpLocks/>
            </p:cNvCxnSpPr>
            <p:nvPr/>
          </p:nvCxnSpPr>
          <p:spPr>
            <a:xfrm>
              <a:off x="2610961" y="4279334"/>
              <a:ext cx="241567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文本框 75">
                  <a:extLst>
                    <a:ext uri="{FF2B5EF4-FFF2-40B4-BE49-F238E27FC236}">
                      <a16:creationId xmlns:a16="http://schemas.microsoft.com/office/drawing/2014/main" id="{C4B31D0C-0592-DA07-C88F-F23DA2755622}"/>
                    </a:ext>
                  </a:extLst>
                </p:cNvPr>
                <p:cNvSpPr txBox="1"/>
                <p:nvPr/>
              </p:nvSpPr>
              <p:spPr>
                <a:xfrm>
                  <a:off x="2618392" y="3901459"/>
                  <a:ext cx="2407386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oMath>
                    </m:oMathPara>
                  </a14:m>
                  <a:endParaRPr kumimoji="1"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6" name="文本框 75">
                  <a:extLst>
                    <a:ext uri="{FF2B5EF4-FFF2-40B4-BE49-F238E27FC236}">
                      <a16:creationId xmlns:a16="http://schemas.microsoft.com/office/drawing/2014/main" id="{C4B31D0C-0592-DA07-C88F-F23DA27556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18392" y="3901459"/>
                  <a:ext cx="2407386" cy="369332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7" name="直线箭头连接符 76">
              <a:extLst>
                <a:ext uri="{FF2B5EF4-FFF2-40B4-BE49-F238E27FC236}">
                  <a16:creationId xmlns:a16="http://schemas.microsoft.com/office/drawing/2014/main" id="{AAECA911-49EA-0F9E-5C7A-6038F1D19D7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03168" y="4464793"/>
              <a:ext cx="239702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文本框 77">
                  <a:extLst>
                    <a:ext uri="{FF2B5EF4-FFF2-40B4-BE49-F238E27FC236}">
                      <a16:creationId xmlns:a16="http://schemas.microsoft.com/office/drawing/2014/main" id="{23C8BF62-4328-DCFB-7AB6-F6897518CC4E}"/>
                    </a:ext>
                  </a:extLst>
                </p:cNvPr>
                <p:cNvSpPr txBox="1"/>
                <p:nvPr/>
              </p:nvSpPr>
              <p:spPr>
                <a:xfrm flipH="1">
                  <a:off x="7203167" y="4040738"/>
                  <a:ext cx="2388797" cy="41222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{"/>
                            <m:endChr m:val="}"/>
                            <m:ctrlPr>
                              <a:rPr kumimoji="1"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kumimoji="1"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kumimoji="1"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kumimoji="1"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kumimoji="1" lang="en-US" altLang="zh-CN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CN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1" lang="en-US" altLang="zh-CN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sub>
                            </m:sSub>
                          </m:e>
                        </m:d>
                      </m:oMath>
                    </m:oMathPara>
                  </a14:m>
                  <a:endParaRPr kumimoji="1"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8" name="文本框 77">
                  <a:extLst>
                    <a:ext uri="{FF2B5EF4-FFF2-40B4-BE49-F238E27FC236}">
                      <a16:creationId xmlns:a16="http://schemas.microsoft.com/office/drawing/2014/main" id="{23C8BF62-4328-DCFB-7AB6-F6897518CC4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7203167" y="4040738"/>
                  <a:ext cx="2388797" cy="412229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文本框 78">
                  <a:extLst>
                    <a:ext uri="{FF2B5EF4-FFF2-40B4-BE49-F238E27FC236}">
                      <a16:creationId xmlns:a16="http://schemas.microsoft.com/office/drawing/2014/main" id="{368B783F-9EB6-D20D-CFF6-E08B486F22EA}"/>
                    </a:ext>
                  </a:extLst>
                </p:cNvPr>
                <p:cNvSpPr txBox="1"/>
                <p:nvPr/>
              </p:nvSpPr>
              <p:spPr>
                <a:xfrm>
                  <a:off x="2627629" y="4317481"/>
                  <a:ext cx="2388914" cy="41287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kumimoji="1"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1"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acc>
                        <m: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kumimoji="1"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kumimoji="1"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kumimoji="1"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kumimoji="1"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kumimoji="1" lang="en-US" altLang="zh-CN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CN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1" lang="en-US" altLang="zh-CN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sub>
                            </m:sSub>
                          </m:e>
                        </m:d>
                      </m:oMath>
                    </m:oMathPara>
                  </a14:m>
                  <a:endParaRPr kumimoji="1"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9" name="文本框 78">
                  <a:extLst>
                    <a:ext uri="{FF2B5EF4-FFF2-40B4-BE49-F238E27FC236}">
                      <a16:creationId xmlns:a16="http://schemas.microsoft.com/office/drawing/2014/main" id="{368B783F-9EB6-D20D-CFF6-E08B486F22E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27629" y="4317481"/>
                  <a:ext cx="2388914" cy="412870"/>
                </a:xfrm>
                <a:prstGeom prst="rect">
                  <a:avLst/>
                </a:prstGeom>
                <a:blipFill>
                  <a:blip r:embed="rId18"/>
                  <a:stretch>
                    <a:fillRect t="-294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0" name="直线箭头连接符 79">
              <a:extLst>
                <a:ext uri="{FF2B5EF4-FFF2-40B4-BE49-F238E27FC236}">
                  <a16:creationId xmlns:a16="http://schemas.microsoft.com/office/drawing/2014/main" id="{5C77E258-7661-7499-86CE-677B37BA8C5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29614" y="4737265"/>
              <a:ext cx="239702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矩形 81">
              <a:extLst>
                <a:ext uri="{FF2B5EF4-FFF2-40B4-BE49-F238E27FC236}">
                  <a16:creationId xmlns:a16="http://schemas.microsoft.com/office/drawing/2014/main" id="{A5505910-C78A-09BB-BEA6-4971E97ECC33}"/>
                </a:ext>
              </a:extLst>
            </p:cNvPr>
            <p:cNvSpPr/>
            <p:nvPr/>
          </p:nvSpPr>
          <p:spPr>
            <a:xfrm>
              <a:off x="5119075" y="5207178"/>
              <a:ext cx="2016483" cy="690830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>
                  <a:solidFill>
                    <a:schemeClr val="tx1"/>
                  </a:solidFill>
                </a:rPr>
                <a:t>OT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83" name="直线箭头连接符 82">
              <a:extLst>
                <a:ext uri="{FF2B5EF4-FFF2-40B4-BE49-F238E27FC236}">
                  <a16:creationId xmlns:a16="http://schemas.microsoft.com/office/drawing/2014/main" id="{CBC70FA3-4E67-3AEE-C00C-F749E4477F91}"/>
                </a:ext>
              </a:extLst>
            </p:cNvPr>
            <p:cNvCxnSpPr>
              <a:cxnSpLocks/>
            </p:cNvCxnSpPr>
            <p:nvPr/>
          </p:nvCxnSpPr>
          <p:spPr>
            <a:xfrm>
              <a:off x="2619187" y="5363943"/>
              <a:ext cx="241567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文本框 83">
                  <a:extLst>
                    <a:ext uri="{FF2B5EF4-FFF2-40B4-BE49-F238E27FC236}">
                      <a16:creationId xmlns:a16="http://schemas.microsoft.com/office/drawing/2014/main" id="{E1544EB8-57F7-B003-A891-EE905623DFF0}"/>
                    </a:ext>
                  </a:extLst>
                </p:cNvPr>
                <p:cNvSpPr txBox="1"/>
                <p:nvPr/>
              </p:nvSpPr>
              <p:spPr>
                <a:xfrm>
                  <a:off x="2617382" y="4986068"/>
                  <a:ext cx="2407386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4" name="文本框 83">
                  <a:extLst>
                    <a:ext uri="{FF2B5EF4-FFF2-40B4-BE49-F238E27FC236}">
                      <a16:creationId xmlns:a16="http://schemas.microsoft.com/office/drawing/2014/main" id="{E1544EB8-57F7-B003-A891-EE905623DFF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17382" y="4986068"/>
                  <a:ext cx="2407386" cy="369332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5" name="直线箭头连接符 84">
              <a:extLst>
                <a:ext uri="{FF2B5EF4-FFF2-40B4-BE49-F238E27FC236}">
                  <a16:creationId xmlns:a16="http://schemas.microsoft.com/office/drawing/2014/main" id="{9F2D20E6-970C-FEBC-F82F-7CAE6714F92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11394" y="5549402"/>
              <a:ext cx="239702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文本框 85">
                  <a:extLst>
                    <a:ext uri="{FF2B5EF4-FFF2-40B4-BE49-F238E27FC236}">
                      <a16:creationId xmlns:a16="http://schemas.microsoft.com/office/drawing/2014/main" id="{4F4EFF71-6492-F6DB-43B7-5028AAFB5EC5}"/>
                    </a:ext>
                  </a:extLst>
                </p:cNvPr>
                <p:cNvSpPr txBox="1"/>
                <p:nvPr/>
              </p:nvSpPr>
              <p:spPr>
                <a:xfrm flipH="1">
                  <a:off x="7211393" y="5171527"/>
                  <a:ext cx="2388797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kumimoji="1"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⊥,</m:t>
                            </m:r>
                            <m:sSub>
                              <m:sSubPr>
                                <m:ctrlPr>
                                  <a:rPr kumimoji="1"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kumimoji="1"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kumimoji="1"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6" name="文本框 85">
                  <a:extLst>
                    <a:ext uri="{FF2B5EF4-FFF2-40B4-BE49-F238E27FC236}">
                      <a16:creationId xmlns:a16="http://schemas.microsoft.com/office/drawing/2014/main" id="{4F4EFF71-6492-F6DB-43B7-5028AAFB5EC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7211393" y="5171527"/>
                  <a:ext cx="2388797" cy="369332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文本框 86">
                  <a:extLst>
                    <a:ext uri="{FF2B5EF4-FFF2-40B4-BE49-F238E27FC236}">
                      <a16:creationId xmlns:a16="http://schemas.microsoft.com/office/drawing/2014/main" id="{F0EF16A0-EE88-FBDE-1C8B-DC4D46C958B3}"/>
                    </a:ext>
                  </a:extLst>
                </p:cNvPr>
                <p:cNvSpPr txBox="1"/>
                <p:nvPr/>
              </p:nvSpPr>
              <p:spPr>
                <a:xfrm>
                  <a:off x="2635855" y="5448270"/>
                  <a:ext cx="2388914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7" name="文本框 86">
                  <a:extLst>
                    <a:ext uri="{FF2B5EF4-FFF2-40B4-BE49-F238E27FC236}">
                      <a16:creationId xmlns:a16="http://schemas.microsoft.com/office/drawing/2014/main" id="{F0EF16A0-EE88-FBDE-1C8B-DC4D46C958B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35855" y="5448270"/>
                  <a:ext cx="2388914" cy="369332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8" name="直线箭头连接符 87">
              <a:extLst>
                <a:ext uri="{FF2B5EF4-FFF2-40B4-BE49-F238E27FC236}">
                  <a16:creationId xmlns:a16="http://schemas.microsoft.com/office/drawing/2014/main" id="{A4DF2A12-6A59-2F64-A6EF-23F0B33111A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37840" y="5821874"/>
              <a:ext cx="239702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文本框 88">
                  <a:extLst>
                    <a:ext uri="{FF2B5EF4-FFF2-40B4-BE49-F238E27FC236}">
                      <a16:creationId xmlns:a16="http://schemas.microsoft.com/office/drawing/2014/main" id="{7F7BA4CD-8A79-D6E8-17F8-06F067EC750B}"/>
                    </a:ext>
                  </a:extLst>
                </p:cNvPr>
                <p:cNvSpPr txBox="1"/>
                <p:nvPr/>
              </p:nvSpPr>
              <p:spPr>
                <a:xfrm>
                  <a:off x="6022" y="5460018"/>
                  <a:ext cx="2621607" cy="71019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{"/>
                            <m:endChr m:val=""/>
                            <m:ctrlPr>
                              <a:rPr kumimoji="1"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kumimoji="1"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kumimoji="1" lang="en-US" altLang="zh-CN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kumimoji="1" lang="en-US" altLang="zh-CN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kumimoji="1" lang="en-US" altLang="zh-CN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kumimoji="1" lang="en-US" altLang="zh-CN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CN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b>
                                      <m:r>
                                        <a:rPr kumimoji="1" lang="en-US" altLang="zh-CN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kumimoji="1"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=0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kumimoji="1"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⊥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kumimoji="1" lang="en-US" altLang="zh-CN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CN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b>
                                      <m:r>
                                        <a:rPr kumimoji="1" lang="en-US" altLang="zh-CN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kumimoji="1"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kumimoji="1"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9" name="文本框 88">
                  <a:extLst>
                    <a:ext uri="{FF2B5EF4-FFF2-40B4-BE49-F238E27FC236}">
                      <a16:creationId xmlns:a16="http://schemas.microsoft.com/office/drawing/2014/main" id="{7F7BA4CD-8A79-D6E8-17F8-06F067EC75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22" y="5460018"/>
                  <a:ext cx="2621607" cy="710194"/>
                </a:xfrm>
                <a:prstGeom prst="rect">
                  <a:avLst/>
                </a:prstGeom>
                <a:blipFill>
                  <a:blip r:embed="rId22"/>
                  <a:stretch>
                    <a:fillRect l="-8213" t="-194643" b="-28214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90" name="图片 89">
              <a:extLst>
                <a:ext uri="{FF2B5EF4-FFF2-40B4-BE49-F238E27FC236}">
                  <a16:creationId xmlns:a16="http://schemas.microsoft.com/office/drawing/2014/main" id="{52E130BF-4F43-58F5-0F45-E47BB3C0DE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1195340" y="3972063"/>
              <a:ext cx="1004866" cy="1004869"/>
            </a:xfrm>
            <a:prstGeom prst="rect">
              <a:avLst/>
            </a:prstGeom>
          </p:spPr>
        </p:pic>
        <p:sp>
          <p:nvSpPr>
            <p:cNvPr id="91" name="文本框 90">
              <a:extLst>
                <a:ext uri="{FF2B5EF4-FFF2-40B4-BE49-F238E27FC236}">
                  <a16:creationId xmlns:a16="http://schemas.microsoft.com/office/drawing/2014/main" id="{D3CDADA3-5984-8C13-D5F2-ED6CD2A2494F}"/>
                </a:ext>
              </a:extLst>
            </p:cNvPr>
            <p:cNvSpPr txBox="1"/>
            <p:nvPr/>
          </p:nvSpPr>
          <p:spPr>
            <a:xfrm>
              <a:off x="11199933" y="5013666"/>
              <a:ext cx="1004864" cy="432639"/>
            </a:xfrm>
            <a:prstGeom prst="rect">
              <a:avLst/>
            </a:prstGeom>
            <a:noFill/>
          </p:spPr>
          <p:txBody>
            <a:bodyPr wrap="square" anchor="ctr" anchorCtr="1">
              <a:noAutofit/>
            </a:bodyPr>
            <a:lstStyle/>
            <a:p>
              <a:pPr algn="ctr"/>
              <a:r>
                <a:rPr lang="en-US" altLang="zh-CN" dirty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Sender</a:t>
              </a:r>
              <a:endParaRPr lang="zh-CN" altLang="en-US" dirty="0"/>
            </a:p>
          </p:txBody>
        </p:sp>
        <p:pic>
          <p:nvPicPr>
            <p:cNvPr id="92" name="图片 91">
              <a:extLst>
                <a:ext uri="{FF2B5EF4-FFF2-40B4-BE49-F238E27FC236}">
                  <a16:creationId xmlns:a16="http://schemas.microsoft.com/office/drawing/2014/main" id="{F8C164C0-1C4A-82B1-BBD5-1DEA7D6A46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-2334" y="3986704"/>
              <a:ext cx="1002604" cy="1002605"/>
            </a:xfrm>
            <a:prstGeom prst="rect">
              <a:avLst/>
            </a:prstGeom>
          </p:spPr>
        </p:pic>
        <p:sp>
          <p:nvSpPr>
            <p:cNvPr id="93" name="文本框 92">
              <a:extLst>
                <a:ext uri="{FF2B5EF4-FFF2-40B4-BE49-F238E27FC236}">
                  <a16:creationId xmlns:a16="http://schemas.microsoft.com/office/drawing/2014/main" id="{D3956028-D766-E30D-CEC0-FF2CBB0BFEB1}"/>
                </a:ext>
              </a:extLst>
            </p:cNvPr>
            <p:cNvSpPr txBox="1"/>
            <p:nvPr/>
          </p:nvSpPr>
          <p:spPr>
            <a:xfrm>
              <a:off x="-3466" y="5028307"/>
              <a:ext cx="1004868" cy="432639"/>
            </a:xfrm>
            <a:prstGeom prst="rect">
              <a:avLst/>
            </a:prstGeom>
            <a:noFill/>
          </p:spPr>
          <p:txBody>
            <a:bodyPr wrap="square" anchor="ctr" anchorCtr="1">
              <a:noAutofit/>
            </a:bodyPr>
            <a:lstStyle/>
            <a:p>
              <a:pPr algn="ctr"/>
              <a:r>
                <a:rPr lang="en-US" altLang="zh-CN" dirty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Receiver</a:t>
              </a:r>
              <a:endParaRPr lang="zh-CN" altLang="en-US" dirty="0"/>
            </a:p>
          </p:txBody>
        </p:sp>
      </p:grpSp>
      <p:cxnSp>
        <p:nvCxnSpPr>
          <p:cNvPr id="94" name="直线连接符 93">
            <a:extLst>
              <a:ext uri="{FF2B5EF4-FFF2-40B4-BE49-F238E27FC236}">
                <a16:creationId xmlns:a16="http://schemas.microsoft.com/office/drawing/2014/main" id="{7CDD14F7-B530-B837-3FEA-1533043A77E1}"/>
              </a:ext>
            </a:extLst>
          </p:cNvPr>
          <p:cNvCxnSpPr/>
          <p:nvPr/>
        </p:nvCxnSpPr>
        <p:spPr>
          <a:xfrm>
            <a:off x="27708" y="3787818"/>
            <a:ext cx="12177115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9575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8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78892FF8-63A0-FB7D-E588-95687723A0DB}"/>
              </a:ext>
            </a:extLst>
          </p:cNvPr>
          <p:cNvSpPr txBox="1"/>
          <p:nvPr/>
        </p:nvSpPr>
        <p:spPr>
          <a:xfrm>
            <a:off x="0" y="-1"/>
            <a:ext cx="8050306" cy="1089025"/>
          </a:xfrm>
          <a:prstGeom prst="rect">
            <a:avLst/>
          </a:prstGeom>
          <a:noFill/>
        </p:spPr>
        <p:txBody>
          <a:bodyPr wrap="none" lIns="360000" rIns="360000" rtlCol="0" anchor="ctr" anchorCtr="0">
            <a:noAutofit/>
          </a:bodyPr>
          <a:lstStyle/>
          <a:p>
            <a:r>
              <a:rPr kumimoji="1" lang="en-US" altLang="zh-CN" sz="2800" b="1" dirty="0"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2.2</a:t>
            </a:r>
            <a:r>
              <a:rPr kumimoji="1" lang="zh-CN" altLang="en-US" sz="2800" b="1" dirty="0"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b="1" dirty="0"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PSO</a:t>
            </a:r>
            <a:r>
              <a:rPr kumimoji="1" lang="zh-CN" altLang="en-US" sz="2800" b="1" dirty="0"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b="1" dirty="0"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from</a:t>
            </a:r>
            <a:r>
              <a:rPr kumimoji="1" lang="zh-CN" altLang="en-US" sz="2800" b="1" dirty="0"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b="1" dirty="0" err="1"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mqRPMT</a:t>
            </a:r>
            <a:endParaRPr kumimoji="1" lang="zh-CN" altLang="en-US" sz="2800" b="1" dirty="0">
              <a:latin typeface="Times New Roman" panose="02020603050405020304" pitchFamily="18" charset="0"/>
              <a:ea typeface="Microsoft YaHei" charset="-122"/>
              <a:cs typeface="Times New Roman" panose="02020603050405020304" pitchFamily="18" charset="0"/>
            </a:endParaRPr>
          </a:p>
        </p:txBody>
      </p:sp>
      <p:sp>
        <p:nvSpPr>
          <p:cNvPr id="88" name="矩形 87">
            <a:extLst>
              <a:ext uri="{FF2B5EF4-FFF2-40B4-BE49-F238E27FC236}">
                <a16:creationId xmlns:a16="http://schemas.microsoft.com/office/drawing/2014/main" id="{F70149E8-5DF0-6383-8D12-80B6EBC8DCF7}"/>
              </a:ext>
            </a:extLst>
          </p:cNvPr>
          <p:cNvSpPr/>
          <p:nvPr/>
        </p:nvSpPr>
        <p:spPr>
          <a:xfrm>
            <a:off x="-4224" y="3694663"/>
            <a:ext cx="12185959" cy="526932"/>
          </a:xfrm>
          <a:prstGeom prst="rect">
            <a:avLst/>
          </a:prstGeom>
        </p:spPr>
        <p:txBody>
          <a:bodyPr wrap="square" anchor="t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kumimoji="1" lang="en-US" altLang="zh-CN" dirty="0">
                <a:solidFill>
                  <a:schemeClr val="tx1"/>
                </a:solidFill>
              </a:rPr>
              <a:t>mq</a:t>
            </a:r>
            <a:r>
              <a:rPr kumimoji="1" lang="en-US" altLang="zh-CN" dirty="0" err="1">
                <a:solidFill>
                  <a:srgbClr val="FF0000"/>
                </a:solidFill>
              </a:rPr>
              <a:t>R</a:t>
            </a:r>
            <a:r>
              <a:rPr kumimoji="1" lang="en-US" altLang="zh-CN" dirty="0" err="1">
                <a:solidFill>
                  <a:schemeClr val="tx1"/>
                </a:solidFill>
              </a:rPr>
              <a:t>PMT</a:t>
            </a:r>
            <a:r>
              <a:rPr kumimoji="1" lang="zh-CN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yields</a:t>
            </a:r>
            <a:r>
              <a:rPr kumimoji="1" lang="zh-CN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PSI-card-sum</a:t>
            </a:r>
            <a:r>
              <a:rPr kumimoji="1" lang="zh-CN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coupled</a:t>
            </a:r>
            <a:r>
              <a:rPr kumimoji="1" lang="zh-CN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kumimoji="1" lang="zh-CN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</a:t>
            </a:r>
            <a:r>
              <a:rPr kumimoji="1" lang="zh-CN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kumimoji="1" lang="zh-CN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masking</a:t>
            </a:r>
            <a:r>
              <a:rPr kumimoji="1" lang="zh-CN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trick.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cxnSp>
        <p:nvCxnSpPr>
          <p:cNvPr id="101" name="直线箭头连接符 100">
            <a:extLst>
              <a:ext uri="{FF2B5EF4-FFF2-40B4-BE49-F238E27FC236}">
                <a16:creationId xmlns:a16="http://schemas.microsoft.com/office/drawing/2014/main" id="{5E7F21F4-ED96-02D1-D075-6E933CEA290C}"/>
              </a:ext>
            </a:extLst>
          </p:cNvPr>
          <p:cNvCxnSpPr>
            <a:cxnSpLocks/>
          </p:cNvCxnSpPr>
          <p:nvPr/>
        </p:nvCxnSpPr>
        <p:spPr>
          <a:xfrm>
            <a:off x="2635855" y="3628283"/>
            <a:ext cx="6967942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文本框 102">
                <a:extLst>
                  <a:ext uri="{FF2B5EF4-FFF2-40B4-BE49-F238E27FC236}">
                    <a16:creationId xmlns:a16="http://schemas.microsoft.com/office/drawing/2014/main" id="{FB0FE2E7-1E21-1816-FB82-5ACBBB3C5362}"/>
                  </a:ext>
                </a:extLst>
              </p:cNvPr>
              <p:cNvSpPr txBox="1"/>
              <p:nvPr/>
            </p:nvSpPr>
            <p:spPr>
              <a:xfrm>
                <a:off x="2635855" y="3226376"/>
                <a:ext cx="6951489" cy="3931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+⋯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sSub>
                            <m:sSubPr>
                              <m:ctrlP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3" name="文本框 102">
                <a:extLst>
                  <a:ext uri="{FF2B5EF4-FFF2-40B4-BE49-F238E27FC236}">
                    <a16:creationId xmlns:a16="http://schemas.microsoft.com/office/drawing/2014/main" id="{FB0FE2E7-1E21-1816-FB82-5ACBBB3C53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5855" y="3226376"/>
                <a:ext cx="6951489" cy="39312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文本框 103">
                <a:extLst>
                  <a:ext uri="{FF2B5EF4-FFF2-40B4-BE49-F238E27FC236}">
                    <a16:creationId xmlns:a16="http://schemas.microsoft.com/office/drawing/2014/main" id="{6F7AA78E-5F2A-DF59-F038-1BF4284042E2}"/>
                  </a:ext>
                </a:extLst>
              </p:cNvPr>
              <p:cNvSpPr txBox="1"/>
              <p:nvPr/>
            </p:nvSpPr>
            <p:spPr>
              <a:xfrm flipH="1">
                <a:off x="9627003" y="2652562"/>
                <a:ext cx="255897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4" name="文本框 103">
                <a:extLst>
                  <a:ext uri="{FF2B5EF4-FFF2-40B4-BE49-F238E27FC236}">
                    <a16:creationId xmlns:a16="http://schemas.microsoft.com/office/drawing/2014/main" id="{6F7AA78E-5F2A-DF59-F038-1BF4284042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627003" y="2652562"/>
                <a:ext cx="2558974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文本框 104">
                <a:extLst>
                  <a:ext uri="{FF2B5EF4-FFF2-40B4-BE49-F238E27FC236}">
                    <a16:creationId xmlns:a16="http://schemas.microsoft.com/office/drawing/2014/main" id="{84EFE929-36B8-9673-57E2-5244AADB186D}"/>
                  </a:ext>
                </a:extLst>
              </p:cNvPr>
              <p:cNvSpPr txBox="1"/>
              <p:nvPr/>
            </p:nvSpPr>
            <p:spPr>
              <a:xfrm flipH="1">
                <a:off x="9633026" y="3008629"/>
                <a:ext cx="2558974" cy="4922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groupChr>
                        <m:groupChrPr>
                          <m:chr m:val="←"/>
                          <m:vertJc m:val="bot"/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groupCh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5" name="文本框 104">
                <a:extLst>
                  <a:ext uri="{FF2B5EF4-FFF2-40B4-BE49-F238E27FC236}">
                    <a16:creationId xmlns:a16="http://schemas.microsoft.com/office/drawing/2014/main" id="{84EFE929-36B8-9673-57E2-5244AADB18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633026" y="3008629"/>
                <a:ext cx="2558974" cy="492251"/>
              </a:xfrm>
              <a:prstGeom prst="rect">
                <a:avLst/>
              </a:prstGeom>
              <a:blipFill>
                <a:blip r:embed="rId5"/>
                <a:stretch>
                  <a:fillRect b="-3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文本框 105">
                <a:extLst>
                  <a:ext uri="{FF2B5EF4-FFF2-40B4-BE49-F238E27FC236}">
                    <a16:creationId xmlns:a16="http://schemas.microsoft.com/office/drawing/2014/main" id="{29F97301-8072-D116-0093-4FB9BCF641F7}"/>
                  </a:ext>
                </a:extLst>
              </p:cNvPr>
              <p:cNvSpPr txBox="1"/>
              <p:nvPr/>
            </p:nvSpPr>
            <p:spPr>
              <a:xfrm flipH="1">
                <a:off x="9604725" y="3447223"/>
                <a:ext cx="2600072" cy="6406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kumimoji="1" lang="zh-CN" alt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9"/>
                                </m:rP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m:rPr>
                                  <m:brk m:alnAt="9"/>
                                </m:rP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m:rPr>
                              <m:brk m:alnAt="9"/>
                            </m:r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6" name="文本框 105">
                <a:extLst>
                  <a:ext uri="{FF2B5EF4-FFF2-40B4-BE49-F238E27FC236}">
                    <a16:creationId xmlns:a16="http://schemas.microsoft.com/office/drawing/2014/main" id="{29F97301-8072-D116-0093-4FB9BCF641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604725" y="3447223"/>
                <a:ext cx="2600072" cy="640625"/>
              </a:xfrm>
              <a:prstGeom prst="rect">
                <a:avLst/>
              </a:prstGeom>
              <a:blipFill>
                <a:blip r:embed="rId6"/>
                <a:stretch>
                  <a:fillRect l="-16585" t="-151923" b="-2096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7" name="图片 106">
            <a:extLst>
              <a:ext uri="{FF2B5EF4-FFF2-40B4-BE49-F238E27FC236}">
                <a16:creationId xmlns:a16="http://schemas.microsoft.com/office/drawing/2014/main" id="{046BE9E4-D76B-7B4B-9684-EF08349D303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30785" y="1260131"/>
            <a:ext cx="1197917" cy="1004869"/>
          </a:xfrm>
          <a:prstGeom prst="rect">
            <a:avLst/>
          </a:prstGeom>
        </p:spPr>
      </p:pic>
      <p:sp>
        <p:nvSpPr>
          <p:cNvPr id="108" name="文本框 107">
            <a:extLst>
              <a:ext uri="{FF2B5EF4-FFF2-40B4-BE49-F238E27FC236}">
                <a16:creationId xmlns:a16="http://schemas.microsoft.com/office/drawing/2014/main" id="{D9D60BD8-8901-AB65-40BC-2DEE1B5AEFBE}"/>
              </a:ext>
            </a:extLst>
          </p:cNvPr>
          <p:cNvSpPr txBox="1"/>
          <p:nvPr/>
        </p:nvSpPr>
        <p:spPr>
          <a:xfrm>
            <a:off x="1375835" y="2301734"/>
            <a:ext cx="1004865" cy="432639"/>
          </a:xfrm>
          <a:prstGeom prst="rect">
            <a:avLst/>
          </a:prstGeom>
          <a:noFill/>
        </p:spPr>
        <p:txBody>
          <a:bodyPr wrap="square" anchor="ctr" anchorCtr="1">
            <a:noAutofit/>
          </a:bodyPr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Server</a:t>
            </a:r>
            <a:endParaRPr lang="zh-CN" altLang="en-US" dirty="0"/>
          </a:p>
        </p:txBody>
      </p:sp>
      <p:pic>
        <p:nvPicPr>
          <p:cNvPr id="109" name="图片 108">
            <a:extLst>
              <a:ext uri="{FF2B5EF4-FFF2-40B4-BE49-F238E27FC236}">
                <a16:creationId xmlns:a16="http://schemas.microsoft.com/office/drawing/2014/main" id="{6B35D032-CAF7-4594-FB5B-1E5224523A2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73661" y="1260131"/>
            <a:ext cx="1197917" cy="1002604"/>
          </a:xfrm>
          <a:prstGeom prst="rect">
            <a:avLst/>
          </a:prstGeom>
        </p:spPr>
      </p:pic>
      <p:sp>
        <p:nvSpPr>
          <p:cNvPr id="110" name="文本框 109">
            <a:extLst>
              <a:ext uri="{FF2B5EF4-FFF2-40B4-BE49-F238E27FC236}">
                <a16:creationId xmlns:a16="http://schemas.microsoft.com/office/drawing/2014/main" id="{0201D612-9BAE-68F8-C2AE-F1E156E75CC6}"/>
              </a:ext>
            </a:extLst>
          </p:cNvPr>
          <p:cNvSpPr txBox="1"/>
          <p:nvPr/>
        </p:nvSpPr>
        <p:spPr>
          <a:xfrm>
            <a:off x="9770186" y="2301734"/>
            <a:ext cx="1004865" cy="432639"/>
          </a:xfrm>
          <a:prstGeom prst="rect">
            <a:avLst/>
          </a:prstGeom>
          <a:noFill/>
        </p:spPr>
        <p:txBody>
          <a:bodyPr wrap="square" anchor="ctr" anchorCtr="1">
            <a:noAutofit/>
          </a:bodyPr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Client</a:t>
            </a:r>
            <a:endParaRPr lang="zh-CN" altLang="en-US" dirty="0"/>
          </a:p>
        </p:txBody>
      </p:sp>
      <p:cxnSp>
        <p:nvCxnSpPr>
          <p:cNvPr id="111" name="直线箭头连接符 110">
            <a:extLst>
              <a:ext uri="{FF2B5EF4-FFF2-40B4-BE49-F238E27FC236}">
                <a16:creationId xmlns:a16="http://schemas.microsoft.com/office/drawing/2014/main" id="{7F0C4C19-451D-1E23-8707-74876F2162BC}"/>
              </a:ext>
            </a:extLst>
          </p:cNvPr>
          <p:cNvCxnSpPr>
            <a:cxnSpLocks/>
            <a:endCxn id="107" idx="1"/>
          </p:cNvCxnSpPr>
          <p:nvPr/>
        </p:nvCxnSpPr>
        <p:spPr>
          <a:xfrm>
            <a:off x="1004411" y="1762566"/>
            <a:ext cx="326374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直线箭头连接符 111">
            <a:extLst>
              <a:ext uri="{FF2B5EF4-FFF2-40B4-BE49-F238E27FC236}">
                <a16:creationId xmlns:a16="http://schemas.microsoft.com/office/drawing/2014/main" id="{A1B9D3B5-4B0A-087D-0244-EF8C5B0BAD6F}"/>
              </a:ext>
            </a:extLst>
          </p:cNvPr>
          <p:cNvCxnSpPr>
            <a:cxnSpLocks/>
            <a:endCxn id="109" idx="3"/>
          </p:cNvCxnSpPr>
          <p:nvPr/>
        </p:nvCxnSpPr>
        <p:spPr>
          <a:xfrm flipH="1" flipV="1">
            <a:off x="10871578" y="1761433"/>
            <a:ext cx="321407" cy="1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矩形 112">
            <a:extLst>
              <a:ext uri="{FF2B5EF4-FFF2-40B4-BE49-F238E27FC236}">
                <a16:creationId xmlns:a16="http://schemas.microsoft.com/office/drawing/2014/main" id="{E110687D-DB4A-D036-44B2-E2A7308BAA1F}"/>
              </a:ext>
            </a:extLst>
          </p:cNvPr>
          <p:cNvSpPr/>
          <p:nvPr/>
        </p:nvSpPr>
        <p:spPr>
          <a:xfrm>
            <a:off x="5106230" y="1411693"/>
            <a:ext cx="2016483" cy="690830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err="1">
                <a:solidFill>
                  <a:schemeClr val="tx1"/>
                </a:solidFill>
              </a:rPr>
              <a:t>mq</a:t>
            </a:r>
            <a:r>
              <a:rPr kumimoji="1" lang="en-US" altLang="zh-CN" dirty="0" err="1">
                <a:solidFill>
                  <a:srgbClr val="FF0000"/>
                </a:solidFill>
              </a:rPr>
              <a:t>R</a:t>
            </a:r>
            <a:r>
              <a:rPr kumimoji="1" lang="en-US" altLang="zh-CN" dirty="0" err="1">
                <a:solidFill>
                  <a:schemeClr val="tx1"/>
                </a:solidFill>
              </a:rPr>
              <a:t>PMT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cxnSp>
        <p:nvCxnSpPr>
          <p:cNvPr id="114" name="直线箭头连接符 113">
            <a:extLst>
              <a:ext uri="{FF2B5EF4-FFF2-40B4-BE49-F238E27FC236}">
                <a16:creationId xmlns:a16="http://schemas.microsoft.com/office/drawing/2014/main" id="{9984891C-9EAD-DD97-AAC9-45CBF17819F4}"/>
              </a:ext>
            </a:extLst>
          </p:cNvPr>
          <p:cNvCxnSpPr>
            <a:cxnSpLocks/>
          </p:cNvCxnSpPr>
          <p:nvPr/>
        </p:nvCxnSpPr>
        <p:spPr>
          <a:xfrm>
            <a:off x="2606342" y="1568458"/>
            <a:ext cx="2415675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文本框 114">
                <a:extLst>
                  <a:ext uri="{FF2B5EF4-FFF2-40B4-BE49-F238E27FC236}">
                    <a16:creationId xmlns:a16="http://schemas.microsoft.com/office/drawing/2014/main" id="{602C04C4-DE9D-F59E-6237-E21E84CAE530}"/>
                  </a:ext>
                </a:extLst>
              </p:cNvPr>
              <p:cNvSpPr txBox="1"/>
              <p:nvPr/>
            </p:nvSpPr>
            <p:spPr>
              <a:xfrm>
                <a:off x="2604537" y="1190583"/>
                <a:ext cx="240738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5" name="文本框 114">
                <a:extLst>
                  <a:ext uri="{FF2B5EF4-FFF2-40B4-BE49-F238E27FC236}">
                    <a16:creationId xmlns:a16="http://schemas.microsoft.com/office/drawing/2014/main" id="{602C04C4-DE9D-F59E-6237-E21E84CAE5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4537" y="1190583"/>
                <a:ext cx="2407386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6" name="直线箭头连接符 115">
            <a:extLst>
              <a:ext uri="{FF2B5EF4-FFF2-40B4-BE49-F238E27FC236}">
                <a16:creationId xmlns:a16="http://schemas.microsoft.com/office/drawing/2014/main" id="{9031290F-FF23-6855-4263-08B7AC55796D}"/>
              </a:ext>
            </a:extLst>
          </p:cNvPr>
          <p:cNvCxnSpPr>
            <a:cxnSpLocks/>
          </p:cNvCxnSpPr>
          <p:nvPr/>
        </p:nvCxnSpPr>
        <p:spPr>
          <a:xfrm flipH="1">
            <a:off x="7198549" y="1753917"/>
            <a:ext cx="2397022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文本框 116">
                <a:extLst>
                  <a:ext uri="{FF2B5EF4-FFF2-40B4-BE49-F238E27FC236}">
                    <a16:creationId xmlns:a16="http://schemas.microsoft.com/office/drawing/2014/main" id="{CB606F22-B528-76D9-8777-CA233DE528D4}"/>
                  </a:ext>
                </a:extLst>
              </p:cNvPr>
              <p:cNvSpPr txBox="1"/>
              <p:nvPr/>
            </p:nvSpPr>
            <p:spPr>
              <a:xfrm flipH="1">
                <a:off x="7198548" y="1329862"/>
                <a:ext cx="2388797" cy="4122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kumimoji="1"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kumimoji="1"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7" name="文本框 116">
                <a:extLst>
                  <a:ext uri="{FF2B5EF4-FFF2-40B4-BE49-F238E27FC236}">
                    <a16:creationId xmlns:a16="http://schemas.microsoft.com/office/drawing/2014/main" id="{CB606F22-B528-76D9-8777-CA233DE528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198548" y="1329862"/>
                <a:ext cx="2388797" cy="41222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文本框 117">
                <a:extLst>
                  <a:ext uri="{FF2B5EF4-FFF2-40B4-BE49-F238E27FC236}">
                    <a16:creationId xmlns:a16="http://schemas.microsoft.com/office/drawing/2014/main" id="{3761DE35-C7FE-CA6A-48B7-C6949B11F912}"/>
                  </a:ext>
                </a:extLst>
              </p:cNvPr>
              <p:cNvSpPr txBox="1"/>
              <p:nvPr/>
            </p:nvSpPr>
            <p:spPr>
              <a:xfrm>
                <a:off x="2623010" y="1597369"/>
                <a:ext cx="2388914" cy="4128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acc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kumimoji="1"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kumimoji="1"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8" name="文本框 117">
                <a:extLst>
                  <a:ext uri="{FF2B5EF4-FFF2-40B4-BE49-F238E27FC236}">
                    <a16:creationId xmlns:a16="http://schemas.microsoft.com/office/drawing/2014/main" id="{3761DE35-C7FE-CA6A-48B7-C6949B11F9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3010" y="1597369"/>
                <a:ext cx="2388914" cy="412870"/>
              </a:xfrm>
              <a:prstGeom prst="rect">
                <a:avLst/>
              </a:prstGeom>
              <a:blipFill>
                <a:blip r:embed="rId11"/>
                <a:stretch>
                  <a:fillRect t="-29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9" name="直线箭头连接符 118">
            <a:extLst>
              <a:ext uri="{FF2B5EF4-FFF2-40B4-BE49-F238E27FC236}">
                <a16:creationId xmlns:a16="http://schemas.microsoft.com/office/drawing/2014/main" id="{872D3E36-3AF8-9B5C-5743-A1ADF07B9351}"/>
              </a:ext>
            </a:extLst>
          </p:cNvPr>
          <p:cNvCxnSpPr>
            <a:cxnSpLocks/>
          </p:cNvCxnSpPr>
          <p:nvPr/>
        </p:nvCxnSpPr>
        <p:spPr>
          <a:xfrm flipH="1">
            <a:off x="2624995" y="2026389"/>
            <a:ext cx="2397022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0" name="图片 119">
            <a:extLst>
              <a:ext uri="{FF2B5EF4-FFF2-40B4-BE49-F238E27FC236}">
                <a16:creationId xmlns:a16="http://schemas.microsoft.com/office/drawing/2014/main" id="{3C64D2D2-527E-31C2-C3B1-50C213B2AB2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190721" y="1261187"/>
            <a:ext cx="1004866" cy="1004869"/>
          </a:xfrm>
          <a:prstGeom prst="rect">
            <a:avLst/>
          </a:prstGeom>
        </p:spPr>
      </p:pic>
      <p:sp>
        <p:nvSpPr>
          <p:cNvPr id="121" name="文本框 120">
            <a:extLst>
              <a:ext uri="{FF2B5EF4-FFF2-40B4-BE49-F238E27FC236}">
                <a16:creationId xmlns:a16="http://schemas.microsoft.com/office/drawing/2014/main" id="{A669E39E-A43F-AE09-5F53-52618C488E98}"/>
              </a:ext>
            </a:extLst>
          </p:cNvPr>
          <p:cNvSpPr txBox="1"/>
          <p:nvPr/>
        </p:nvSpPr>
        <p:spPr>
          <a:xfrm>
            <a:off x="11195314" y="2302790"/>
            <a:ext cx="1004864" cy="432639"/>
          </a:xfrm>
          <a:prstGeom prst="rect">
            <a:avLst/>
          </a:prstGeom>
          <a:noFill/>
        </p:spPr>
        <p:txBody>
          <a:bodyPr wrap="square" anchor="ctr" anchorCtr="1">
            <a:noAutofit/>
          </a:bodyPr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Sender</a:t>
            </a:r>
            <a:endParaRPr lang="zh-CN" altLang="en-US" dirty="0"/>
          </a:p>
        </p:txBody>
      </p:sp>
      <p:pic>
        <p:nvPicPr>
          <p:cNvPr id="122" name="图片 121">
            <a:extLst>
              <a:ext uri="{FF2B5EF4-FFF2-40B4-BE49-F238E27FC236}">
                <a16:creationId xmlns:a16="http://schemas.microsoft.com/office/drawing/2014/main" id="{29F51CF0-5038-6AC4-23CD-F66D57486EF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6953" y="1275828"/>
            <a:ext cx="1002604" cy="1002605"/>
          </a:xfrm>
          <a:prstGeom prst="rect">
            <a:avLst/>
          </a:prstGeom>
        </p:spPr>
      </p:pic>
      <p:sp>
        <p:nvSpPr>
          <p:cNvPr id="123" name="文本框 122">
            <a:extLst>
              <a:ext uri="{FF2B5EF4-FFF2-40B4-BE49-F238E27FC236}">
                <a16:creationId xmlns:a16="http://schemas.microsoft.com/office/drawing/2014/main" id="{9C3E0B10-B2DB-250B-51AD-7034104104BF}"/>
              </a:ext>
            </a:extLst>
          </p:cNvPr>
          <p:cNvSpPr txBox="1"/>
          <p:nvPr/>
        </p:nvSpPr>
        <p:spPr>
          <a:xfrm>
            <a:off x="-8085" y="2317431"/>
            <a:ext cx="1004868" cy="432639"/>
          </a:xfrm>
          <a:prstGeom prst="rect">
            <a:avLst/>
          </a:prstGeom>
          <a:noFill/>
        </p:spPr>
        <p:txBody>
          <a:bodyPr wrap="square" anchor="ctr" anchorCtr="1">
            <a:noAutofit/>
          </a:bodyPr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Receiver</a:t>
            </a:r>
            <a:endParaRPr lang="zh-CN" altLang="en-US" dirty="0"/>
          </a:p>
        </p:txBody>
      </p:sp>
      <p:sp>
        <p:nvSpPr>
          <p:cNvPr id="124" name="矩形 123">
            <a:extLst>
              <a:ext uri="{FF2B5EF4-FFF2-40B4-BE49-F238E27FC236}">
                <a16:creationId xmlns:a16="http://schemas.microsoft.com/office/drawing/2014/main" id="{A4F49477-EF78-5BF8-EAB6-95EFD72EE7C7}"/>
              </a:ext>
            </a:extLst>
          </p:cNvPr>
          <p:cNvSpPr/>
          <p:nvPr/>
        </p:nvSpPr>
        <p:spPr>
          <a:xfrm>
            <a:off x="5114456" y="2496302"/>
            <a:ext cx="2016483" cy="690830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chemeClr val="tx1"/>
                </a:solidFill>
              </a:rPr>
              <a:t>OT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cxnSp>
        <p:nvCxnSpPr>
          <p:cNvPr id="125" name="直线箭头连接符 124">
            <a:extLst>
              <a:ext uri="{FF2B5EF4-FFF2-40B4-BE49-F238E27FC236}">
                <a16:creationId xmlns:a16="http://schemas.microsoft.com/office/drawing/2014/main" id="{8B5E5A08-5261-65C0-9ED6-780DB875AF98}"/>
              </a:ext>
            </a:extLst>
          </p:cNvPr>
          <p:cNvCxnSpPr>
            <a:cxnSpLocks/>
          </p:cNvCxnSpPr>
          <p:nvPr/>
        </p:nvCxnSpPr>
        <p:spPr>
          <a:xfrm>
            <a:off x="2614568" y="2653067"/>
            <a:ext cx="2415675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文本框 125">
                <a:extLst>
                  <a:ext uri="{FF2B5EF4-FFF2-40B4-BE49-F238E27FC236}">
                    <a16:creationId xmlns:a16="http://schemas.microsoft.com/office/drawing/2014/main" id="{CD58C39A-CC8C-F051-3C10-B22E488D3981}"/>
                  </a:ext>
                </a:extLst>
              </p:cNvPr>
              <p:cNvSpPr txBox="1"/>
              <p:nvPr/>
            </p:nvSpPr>
            <p:spPr>
              <a:xfrm>
                <a:off x="2612763" y="2275192"/>
                <a:ext cx="240738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6" name="文本框 125">
                <a:extLst>
                  <a:ext uri="{FF2B5EF4-FFF2-40B4-BE49-F238E27FC236}">
                    <a16:creationId xmlns:a16="http://schemas.microsoft.com/office/drawing/2014/main" id="{CD58C39A-CC8C-F051-3C10-B22E488D39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2763" y="2275192"/>
                <a:ext cx="2407386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7" name="直线箭头连接符 126">
            <a:extLst>
              <a:ext uri="{FF2B5EF4-FFF2-40B4-BE49-F238E27FC236}">
                <a16:creationId xmlns:a16="http://schemas.microsoft.com/office/drawing/2014/main" id="{29A35483-29C6-7F97-3185-796CC09A27A4}"/>
              </a:ext>
            </a:extLst>
          </p:cNvPr>
          <p:cNvCxnSpPr>
            <a:cxnSpLocks/>
          </p:cNvCxnSpPr>
          <p:nvPr/>
        </p:nvCxnSpPr>
        <p:spPr>
          <a:xfrm flipH="1">
            <a:off x="7206775" y="2838526"/>
            <a:ext cx="2397022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文本框 127">
                <a:extLst>
                  <a:ext uri="{FF2B5EF4-FFF2-40B4-BE49-F238E27FC236}">
                    <a16:creationId xmlns:a16="http://schemas.microsoft.com/office/drawing/2014/main" id="{048B1D7C-B467-ACAE-8C39-B5FEB8A30676}"/>
                  </a:ext>
                </a:extLst>
              </p:cNvPr>
              <p:cNvSpPr txBox="1"/>
              <p:nvPr/>
            </p:nvSpPr>
            <p:spPr>
              <a:xfrm flipH="1">
                <a:off x="7206774" y="2460651"/>
                <a:ext cx="238879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8" name="文本框 127">
                <a:extLst>
                  <a:ext uri="{FF2B5EF4-FFF2-40B4-BE49-F238E27FC236}">
                    <a16:creationId xmlns:a16="http://schemas.microsoft.com/office/drawing/2014/main" id="{048B1D7C-B467-ACAE-8C39-B5FEB8A306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206774" y="2460651"/>
                <a:ext cx="2388797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文本框 128">
                <a:extLst>
                  <a:ext uri="{FF2B5EF4-FFF2-40B4-BE49-F238E27FC236}">
                    <a16:creationId xmlns:a16="http://schemas.microsoft.com/office/drawing/2014/main" id="{DCB0ECAD-8E11-BFFD-23CB-A06076C06300}"/>
                  </a:ext>
                </a:extLst>
              </p:cNvPr>
              <p:cNvSpPr txBox="1"/>
              <p:nvPr/>
            </p:nvSpPr>
            <p:spPr>
              <a:xfrm>
                <a:off x="2631236" y="2737394"/>
                <a:ext cx="238891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9" name="文本框 128">
                <a:extLst>
                  <a:ext uri="{FF2B5EF4-FFF2-40B4-BE49-F238E27FC236}">
                    <a16:creationId xmlns:a16="http://schemas.microsoft.com/office/drawing/2014/main" id="{DCB0ECAD-8E11-BFFD-23CB-A06076C063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1236" y="2737394"/>
                <a:ext cx="2388914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0" name="直线箭头连接符 129">
            <a:extLst>
              <a:ext uri="{FF2B5EF4-FFF2-40B4-BE49-F238E27FC236}">
                <a16:creationId xmlns:a16="http://schemas.microsoft.com/office/drawing/2014/main" id="{1B0D579F-9642-4B59-6938-60F86DE5F56C}"/>
              </a:ext>
            </a:extLst>
          </p:cNvPr>
          <p:cNvCxnSpPr>
            <a:cxnSpLocks/>
          </p:cNvCxnSpPr>
          <p:nvPr/>
        </p:nvCxnSpPr>
        <p:spPr>
          <a:xfrm flipH="1">
            <a:off x="2633221" y="3110998"/>
            <a:ext cx="2397022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文本框 130">
                <a:extLst>
                  <a:ext uri="{FF2B5EF4-FFF2-40B4-BE49-F238E27FC236}">
                    <a16:creationId xmlns:a16="http://schemas.microsoft.com/office/drawing/2014/main" id="{DA337523-0E65-F31B-483B-1E32EAB34C9D}"/>
                  </a:ext>
                </a:extLst>
              </p:cNvPr>
              <p:cNvSpPr txBox="1"/>
              <p:nvPr/>
            </p:nvSpPr>
            <p:spPr>
              <a:xfrm>
                <a:off x="1403" y="2749142"/>
                <a:ext cx="2621607" cy="7101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kumimoji="1" lang="en-US" altLang="zh-CN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kumimoji="1" lang="en-US" altLang="zh-CN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kumimoji="1" lang="en-US" altLang="zh-CN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kumimoji="1" lang="en-US" altLang="zh-CN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CN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kumimoji="1" lang="en-US" altLang="zh-CN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kumimoji="1"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1" lang="en-US" altLang="zh-CN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CN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kumimoji="1" lang="en-US" altLang="zh-CN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kumimoji="1"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kumimoji="1" lang="en-US" altLang="zh-CN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CN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kumimoji="1" lang="en-US" altLang="zh-CN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kumimoji="1" lang="en-US" altLang="zh-CN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CN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kumimoji="1" lang="en-US" altLang="zh-CN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kumimoji="1"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1" name="文本框 130">
                <a:extLst>
                  <a:ext uri="{FF2B5EF4-FFF2-40B4-BE49-F238E27FC236}">
                    <a16:creationId xmlns:a16="http://schemas.microsoft.com/office/drawing/2014/main" id="{DA337523-0E65-F31B-483B-1E32EAB34C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" y="2749142"/>
                <a:ext cx="2621607" cy="710194"/>
              </a:xfrm>
              <a:prstGeom prst="rect">
                <a:avLst/>
              </a:prstGeom>
              <a:blipFill>
                <a:blip r:embed="rId17"/>
                <a:stretch>
                  <a:fillRect l="-16908" t="-189474" b="-2771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4" name="矩形 173">
            <a:extLst>
              <a:ext uri="{FF2B5EF4-FFF2-40B4-BE49-F238E27FC236}">
                <a16:creationId xmlns:a16="http://schemas.microsoft.com/office/drawing/2014/main" id="{83B2F126-D9DD-6C8D-788A-788AD3FAA700}"/>
              </a:ext>
            </a:extLst>
          </p:cNvPr>
          <p:cNvSpPr/>
          <p:nvPr/>
        </p:nvSpPr>
        <p:spPr>
          <a:xfrm>
            <a:off x="-8843" y="6266997"/>
            <a:ext cx="12185959" cy="526932"/>
          </a:xfrm>
          <a:prstGeom prst="rect">
            <a:avLst/>
          </a:prstGeom>
        </p:spPr>
        <p:txBody>
          <a:bodyPr wrap="square" anchor="t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kumimoji="1" lang="en-US" altLang="zh-CN" dirty="0">
                <a:solidFill>
                  <a:schemeClr val="tx1"/>
                </a:solidFill>
              </a:rPr>
              <a:t>mq</a:t>
            </a:r>
            <a:r>
              <a:rPr kumimoji="1" lang="en-US" altLang="zh-CN" dirty="0" err="1">
                <a:solidFill>
                  <a:srgbClr val="FF0000"/>
                </a:solidFill>
              </a:rPr>
              <a:t>R</a:t>
            </a:r>
            <a:r>
              <a:rPr kumimoji="1" lang="en-US" altLang="zh-CN" dirty="0" err="1">
                <a:solidFill>
                  <a:schemeClr val="tx1"/>
                </a:solidFill>
              </a:rPr>
              <a:t>PMT</a:t>
            </a:r>
            <a:r>
              <a:rPr kumimoji="1" lang="zh-CN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yields</a:t>
            </a:r>
            <a:r>
              <a:rPr kumimoji="1" lang="zh-CN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PSI-card-secret-share</a:t>
            </a:r>
            <a:r>
              <a:rPr kumimoji="1" lang="zh-CN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coupled</a:t>
            </a:r>
            <a:r>
              <a:rPr kumimoji="1" lang="zh-CN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kumimoji="1" lang="zh-CN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</a:t>
            </a:r>
            <a:r>
              <a:rPr kumimoji="1" lang="zh-CN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kumimoji="1" lang="zh-CN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masking</a:t>
            </a:r>
            <a:r>
              <a:rPr kumimoji="1" lang="zh-CN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trick.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grpSp>
        <p:nvGrpSpPr>
          <p:cNvPr id="193" name="组合 192">
            <a:extLst>
              <a:ext uri="{FF2B5EF4-FFF2-40B4-BE49-F238E27FC236}">
                <a16:creationId xmlns:a16="http://schemas.microsoft.com/office/drawing/2014/main" id="{F5CB0F75-53A9-0910-08D9-736600EF3483}"/>
              </a:ext>
            </a:extLst>
          </p:cNvPr>
          <p:cNvGrpSpPr/>
          <p:nvPr/>
        </p:nvGrpSpPr>
        <p:grpSpPr>
          <a:xfrm>
            <a:off x="-8085" y="4201643"/>
            <a:ext cx="12208263" cy="2268753"/>
            <a:chOff x="-8085" y="4201643"/>
            <a:chExt cx="12208263" cy="226875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9" name="文本框 168">
                  <a:extLst>
                    <a:ext uri="{FF2B5EF4-FFF2-40B4-BE49-F238E27FC236}">
                      <a16:creationId xmlns:a16="http://schemas.microsoft.com/office/drawing/2014/main" id="{C07CACA1-7A1D-351E-BC8F-AF376F59FA85}"/>
                    </a:ext>
                  </a:extLst>
                </p:cNvPr>
                <p:cNvSpPr txBox="1"/>
                <p:nvPr/>
              </p:nvSpPr>
              <p:spPr>
                <a:xfrm>
                  <a:off x="2613773" y="4201643"/>
                  <a:ext cx="2407386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oMath>
                    </m:oMathPara>
                  </a14:m>
                  <a:endParaRPr kumimoji="1"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69" name="文本框 168">
                  <a:extLst>
                    <a:ext uri="{FF2B5EF4-FFF2-40B4-BE49-F238E27FC236}">
                      <a16:creationId xmlns:a16="http://schemas.microsoft.com/office/drawing/2014/main" id="{C07CACA1-7A1D-351E-BC8F-AF376F59FA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13773" y="4201643"/>
                  <a:ext cx="2407386" cy="369332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61" name="图片 160">
              <a:extLst>
                <a:ext uri="{FF2B5EF4-FFF2-40B4-BE49-F238E27FC236}">
                  <a16:creationId xmlns:a16="http://schemas.microsoft.com/office/drawing/2014/main" id="{78D363C0-292B-D95B-811F-760AF2D160C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30785" y="4271191"/>
              <a:ext cx="1197917" cy="1004869"/>
            </a:xfrm>
            <a:prstGeom prst="rect">
              <a:avLst/>
            </a:prstGeom>
          </p:spPr>
        </p:pic>
        <p:sp>
          <p:nvSpPr>
            <p:cNvPr id="162" name="文本框 161">
              <a:extLst>
                <a:ext uri="{FF2B5EF4-FFF2-40B4-BE49-F238E27FC236}">
                  <a16:creationId xmlns:a16="http://schemas.microsoft.com/office/drawing/2014/main" id="{81EB0246-903D-CF87-57E0-350D35F5D29D}"/>
                </a:ext>
              </a:extLst>
            </p:cNvPr>
            <p:cNvSpPr txBox="1"/>
            <p:nvPr/>
          </p:nvSpPr>
          <p:spPr>
            <a:xfrm>
              <a:off x="1375835" y="5312794"/>
              <a:ext cx="1004865" cy="432639"/>
            </a:xfrm>
            <a:prstGeom prst="rect">
              <a:avLst/>
            </a:prstGeom>
            <a:noFill/>
          </p:spPr>
          <p:txBody>
            <a:bodyPr wrap="square" anchor="ctr" anchorCtr="1">
              <a:noAutofit/>
            </a:bodyPr>
            <a:lstStyle/>
            <a:p>
              <a:pPr algn="ctr"/>
              <a:r>
                <a:rPr lang="en-US" altLang="zh-CN" dirty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Server</a:t>
              </a:r>
              <a:endParaRPr lang="zh-CN" altLang="en-US" dirty="0"/>
            </a:p>
          </p:txBody>
        </p:sp>
        <p:pic>
          <p:nvPicPr>
            <p:cNvPr id="163" name="图片 162">
              <a:extLst>
                <a:ext uri="{FF2B5EF4-FFF2-40B4-BE49-F238E27FC236}">
                  <a16:creationId xmlns:a16="http://schemas.microsoft.com/office/drawing/2014/main" id="{5FFE7A81-F8C2-A18C-1273-04735940C47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673661" y="4271191"/>
              <a:ext cx="1197917" cy="1002604"/>
            </a:xfrm>
            <a:prstGeom prst="rect">
              <a:avLst/>
            </a:prstGeom>
          </p:spPr>
        </p:pic>
        <p:sp>
          <p:nvSpPr>
            <p:cNvPr id="164" name="文本框 163">
              <a:extLst>
                <a:ext uri="{FF2B5EF4-FFF2-40B4-BE49-F238E27FC236}">
                  <a16:creationId xmlns:a16="http://schemas.microsoft.com/office/drawing/2014/main" id="{9819AFC1-3B59-8AD3-1DE3-8B232B986BED}"/>
                </a:ext>
              </a:extLst>
            </p:cNvPr>
            <p:cNvSpPr txBox="1"/>
            <p:nvPr/>
          </p:nvSpPr>
          <p:spPr>
            <a:xfrm>
              <a:off x="9770186" y="5312794"/>
              <a:ext cx="1004865" cy="432639"/>
            </a:xfrm>
            <a:prstGeom prst="rect">
              <a:avLst/>
            </a:prstGeom>
            <a:noFill/>
          </p:spPr>
          <p:txBody>
            <a:bodyPr wrap="square" anchor="ctr" anchorCtr="1">
              <a:noAutofit/>
            </a:bodyPr>
            <a:lstStyle/>
            <a:p>
              <a:pPr algn="ctr"/>
              <a:r>
                <a:rPr lang="en-US" altLang="zh-CN" dirty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Client</a:t>
              </a:r>
              <a:endParaRPr lang="zh-CN" altLang="en-US" dirty="0"/>
            </a:p>
          </p:txBody>
        </p:sp>
        <p:cxnSp>
          <p:nvCxnSpPr>
            <p:cNvPr id="165" name="直线箭头连接符 164">
              <a:extLst>
                <a:ext uri="{FF2B5EF4-FFF2-40B4-BE49-F238E27FC236}">
                  <a16:creationId xmlns:a16="http://schemas.microsoft.com/office/drawing/2014/main" id="{C73CF213-2275-6A9B-BA40-C5842B233AA4}"/>
                </a:ext>
              </a:extLst>
            </p:cNvPr>
            <p:cNvCxnSpPr>
              <a:cxnSpLocks/>
              <a:endCxn id="161" idx="1"/>
            </p:cNvCxnSpPr>
            <p:nvPr/>
          </p:nvCxnSpPr>
          <p:spPr>
            <a:xfrm>
              <a:off x="1004411" y="4773626"/>
              <a:ext cx="32637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直线箭头连接符 165">
              <a:extLst>
                <a:ext uri="{FF2B5EF4-FFF2-40B4-BE49-F238E27FC236}">
                  <a16:creationId xmlns:a16="http://schemas.microsoft.com/office/drawing/2014/main" id="{6922F008-3BFB-EF44-B931-F1C8A9D14334}"/>
                </a:ext>
              </a:extLst>
            </p:cNvPr>
            <p:cNvCxnSpPr>
              <a:cxnSpLocks/>
              <a:endCxn id="163" idx="3"/>
            </p:cNvCxnSpPr>
            <p:nvPr/>
          </p:nvCxnSpPr>
          <p:spPr>
            <a:xfrm flipH="1" flipV="1">
              <a:off x="10871578" y="4772493"/>
              <a:ext cx="321407" cy="1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7" name="矩形 166">
              <a:extLst>
                <a:ext uri="{FF2B5EF4-FFF2-40B4-BE49-F238E27FC236}">
                  <a16:creationId xmlns:a16="http://schemas.microsoft.com/office/drawing/2014/main" id="{2B36D73D-BBDC-0E6A-CE08-6652C99C512F}"/>
                </a:ext>
              </a:extLst>
            </p:cNvPr>
            <p:cNvSpPr/>
            <p:nvPr/>
          </p:nvSpPr>
          <p:spPr>
            <a:xfrm>
              <a:off x="5106230" y="4422753"/>
              <a:ext cx="2016483" cy="690830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 err="1">
                  <a:solidFill>
                    <a:schemeClr val="tx1"/>
                  </a:solidFill>
                </a:rPr>
                <a:t>mq</a:t>
              </a:r>
              <a:r>
                <a:rPr kumimoji="1" lang="en-US" altLang="zh-CN" dirty="0" err="1">
                  <a:solidFill>
                    <a:srgbClr val="FF0000"/>
                  </a:solidFill>
                </a:rPr>
                <a:t>R</a:t>
              </a:r>
              <a:r>
                <a:rPr kumimoji="1" lang="en-US" altLang="zh-CN" dirty="0" err="1">
                  <a:solidFill>
                    <a:schemeClr val="tx1"/>
                  </a:solidFill>
                </a:rPr>
                <a:t>PMT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68" name="直线箭头连接符 167">
              <a:extLst>
                <a:ext uri="{FF2B5EF4-FFF2-40B4-BE49-F238E27FC236}">
                  <a16:creationId xmlns:a16="http://schemas.microsoft.com/office/drawing/2014/main" id="{0C46DC86-3091-D345-1425-35F453392E74}"/>
                </a:ext>
              </a:extLst>
            </p:cNvPr>
            <p:cNvCxnSpPr>
              <a:cxnSpLocks/>
            </p:cNvCxnSpPr>
            <p:nvPr/>
          </p:nvCxnSpPr>
          <p:spPr>
            <a:xfrm>
              <a:off x="2606342" y="4579518"/>
              <a:ext cx="241567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直线箭头连接符 169">
              <a:extLst>
                <a:ext uri="{FF2B5EF4-FFF2-40B4-BE49-F238E27FC236}">
                  <a16:creationId xmlns:a16="http://schemas.microsoft.com/office/drawing/2014/main" id="{BFADF51E-C248-2C1A-77AD-747678B6EF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98549" y="4764977"/>
              <a:ext cx="239702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1" name="文本框 170">
                  <a:extLst>
                    <a:ext uri="{FF2B5EF4-FFF2-40B4-BE49-F238E27FC236}">
                      <a16:creationId xmlns:a16="http://schemas.microsoft.com/office/drawing/2014/main" id="{57ABE996-9E2F-F971-86DB-FC006E073AE8}"/>
                    </a:ext>
                  </a:extLst>
                </p:cNvPr>
                <p:cNvSpPr txBox="1"/>
                <p:nvPr/>
              </p:nvSpPr>
              <p:spPr>
                <a:xfrm flipH="1">
                  <a:off x="7198548" y="4340922"/>
                  <a:ext cx="2388797" cy="41222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{"/>
                            <m:endChr m:val="}"/>
                            <m:ctrlPr>
                              <a:rPr kumimoji="1"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kumimoji="1"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kumimoji="1"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kumimoji="1"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kumimoji="1" lang="en-US" altLang="zh-CN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CN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1" lang="en-US" altLang="zh-CN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sub>
                            </m:sSub>
                          </m:e>
                        </m:d>
                      </m:oMath>
                    </m:oMathPara>
                  </a14:m>
                  <a:endParaRPr kumimoji="1"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71" name="文本框 170">
                  <a:extLst>
                    <a:ext uri="{FF2B5EF4-FFF2-40B4-BE49-F238E27FC236}">
                      <a16:creationId xmlns:a16="http://schemas.microsoft.com/office/drawing/2014/main" id="{57ABE996-9E2F-F971-86DB-FC006E073A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7198548" y="4340922"/>
                  <a:ext cx="2388797" cy="412229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2" name="文本框 171">
                  <a:extLst>
                    <a:ext uri="{FF2B5EF4-FFF2-40B4-BE49-F238E27FC236}">
                      <a16:creationId xmlns:a16="http://schemas.microsoft.com/office/drawing/2014/main" id="{293EAACE-8F4D-0E41-1033-CE6598BE3182}"/>
                    </a:ext>
                  </a:extLst>
                </p:cNvPr>
                <p:cNvSpPr txBox="1"/>
                <p:nvPr/>
              </p:nvSpPr>
              <p:spPr>
                <a:xfrm>
                  <a:off x="2623010" y="4608429"/>
                  <a:ext cx="2388914" cy="41287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kumimoji="1"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1"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acc>
                        <m: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kumimoji="1"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kumimoji="1"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kumimoji="1"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kumimoji="1"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kumimoji="1" lang="en-US" altLang="zh-CN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CN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1" lang="en-US" altLang="zh-CN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sub>
                            </m:sSub>
                          </m:e>
                        </m:d>
                      </m:oMath>
                    </m:oMathPara>
                  </a14:m>
                  <a:endParaRPr kumimoji="1"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72" name="文本框 171">
                  <a:extLst>
                    <a:ext uri="{FF2B5EF4-FFF2-40B4-BE49-F238E27FC236}">
                      <a16:creationId xmlns:a16="http://schemas.microsoft.com/office/drawing/2014/main" id="{293EAACE-8F4D-0E41-1033-CE6598BE318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23010" y="4608429"/>
                  <a:ext cx="2388914" cy="412870"/>
                </a:xfrm>
                <a:prstGeom prst="rect">
                  <a:avLst/>
                </a:prstGeom>
                <a:blipFill>
                  <a:blip r:embed="rId20"/>
                  <a:stretch>
                    <a:fillRect t="-294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3" name="直线箭头连接符 172">
              <a:extLst>
                <a:ext uri="{FF2B5EF4-FFF2-40B4-BE49-F238E27FC236}">
                  <a16:creationId xmlns:a16="http://schemas.microsoft.com/office/drawing/2014/main" id="{7A76E7BB-D495-9A96-DA3E-362665B2486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24995" y="5037449"/>
              <a:ext cx="239702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5" name="矩形 174">
              <a:extLst>
                <a:ext uri="{FF2B5EF4-FFF2-40B4-BE49-F238E27FC236}">
                  <a16:creationId xmlns:a16="http://schemas.microsoft.com/office/drawing/2014/main" id="{89397168-4417-2ABA-C946-365190E9850B}"/>
                </a:ext>
              </a:extLst>
            </p:cNvPr>
            <p:cNvSpPr/>
            <p:nvPr/>
          </p:nvSpPr>
          <p:spPr>
            <a:xfrm>
              <a:off x="5114456" y="5507362"/>
              <a:ext cx="2016483" cy="690830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>
                  <a:solidFill>
                    <a:schemeClr val="tx1"/>
                  </a:solidFill>
                </a:rPr>
                <a:t>OT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76" name="直线箭头连接符 175">
              <a:extLst>
                <a:ext uri="{FF2B5EF4-FFF2-40B4-BE49-F238E27FC236}">
                  <a16:creationId xmlns:a16="http://schemas.microsoft.com/office/drawing/2014/main" id="{AFFA05C3-5885-7456-F058-AAB7A83E9093}"/>
                </a:ext>
              </a:extLst>
            </p:cNvPr>
            <p:cNvCxnSpPr>
              <a:cxnSpLocks/>
            </p:cNvCxnSpPr>
            <p:nvPr/>
          </p:nvCxnSpPr>
          <p:spPr>
            <a:xfrm>
              <a:off x="2614568" y="5664127"/>
              <a:ext cx="241567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7" name="文本框 176">
                  <a:extLst>
                    <a:ext uri="{FF2B5EF4-FFF2-40B4-BE49-F238E27FC236}">
                      <a16:creationId xmlns:a16="http://schemas.microsoft.com/office/drawing/2014/main" id="{E94A7D2F-A9DC-B7BC-2421-1C4DB0F4903D}"/>
                    </a:ext>
                  </a:extLst>
                </p:cNvPr>
                <p:cNvSpPr txBox="1"/>
                <p:nvPr/>
              </p:nvSpPr>
              <p:spPr>
                <a:xfrm>
                  <a:off x="2612763" y="5286252"/>
                  <a:ext cx="2407386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77" name="文本框 176">
                  <a:extLst>
                    <a:ext uri="{FF2B5EF4-FFF2-40B4-BE49-F238E27FC236}">
                      <a16:creationId xmlns:a16="http://schemas.microsoft.com/office/drawing/2014/main" id="{E94A7D2F-A9DC-B7BC-2421-1C4DB0F4903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12763" y="5286252"/>
                  <a:ext cx="2407386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8" name="直线箭头连接符 177">
              <a:extLst>
                <a:ext uri="{FF2B5EF4-FFF2-40B4-BE49-F238E27FC236}">
                  <a16:creationId xmlns:a16="http://schemas.microsoft.com/office/drawing/2014/main" id="{CF111818-3461-2ADE-04BC-396CA6B6CE2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06775" y="5849586"/>
              <a:ext cx="239702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9" name="文本框 178">
                  <a:extLst>
                    <a:ext uri="{FF2B5EF4-FFF2-40B4-BE49-F238E27FC236}">
                      <a16:creationId xmlns:a16="http://schemas.microsoft.com/office/drawing/2014/main" id="{A244D774-069C-2E7D-5A37-C94A609F5847}"/>
                    </a:ext>
                  </a:extLst>
                </p:cNvPr>
                <p:cNvSpPr txBox="1"/>
                <p:nvPr/>
              </p:nvSpPr>
              <p:spPr>
                <a:xfrm flipH="1">
                  <a:off x="7206774" y="5471711"/>
                  <a:ext cx="2388797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kumimoji="1"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kumimoji="1"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kumimoji="1"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kumimoji="1"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kumimoji="1"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kumimoji="1"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⊕</m:t>
                            </m:r>
                            <m:sSub>
                              <m:sSubPr>
                                <m:ctrlPr>
                                  <a:rPr kumimoji="1"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kumimoji="1"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79" name="文本框 178">
                  <a:extLst>
                    <a:ext uri="{FF2B5EF4-FFF2-40B4-BE49-F238E27FC236}">
                      <a16:creationId xmlns:a16="http://schemas.microsoft.com/office/drawing/2014/main" id="{A244D774-069C-2E7D-5A37-C94A609F584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7206774" y="5471711"/>
                  <a:ext cx="2388797" cy="369332"/>
                </a:xfrm>
                <a:prstGeom prst="rect">
                  <a:avLst/>
                </a:prstGeom>
                <a:blipFill>
                  <a:blip r:embed="rId21"/>
                  <a:stretch>
                    <a:fillRect b="-689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0" name="文本框 179">
                  <a:extLst>
                    <a:ext uri="{FF2B5EF4-FFF2-40B4-BE49-F238E27FC236}">
                      <a16:creationId xmlns:a16="http://schemas.microsoft.com/office/drawing/2014/main" id="{313354FF-E6A3-BE72-32A4-539BD56B5A1C}"/>
                    </a:ext>
                  </a:extLst>
                </p:cNvPr>
                <p:cNvSpPr txBox="1"/>
                <p:nvPr/>
              </p:nvSpPr>
              <p:spPr>
                <a:xfrm>
                  <a:off x="2631236" y="5748454"/>
                  <a:ext cx="2388914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kumimoji="1"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80" name="文本框 179">
                  <a:extLst>
                    <a:ext uri="{FF2B5EF4-FFF2-40B4-BE49-F238E27FC236}">
                      <a16:creationId xmlns:a16="http://schemas.microsoft.com/office/drawing/2014/main" id="{313354FF-E6A3-BE72-32A4-539BD56B5A1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31236" y="5748454"/>
                  <a:ext cx="2388914" cy="369332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1" name="直线箭头连接符 180">
              <a:extLst>
                <a:ext uri="{FF2B5EF4-FFF2-40B4-BE49-F238E27FC236}">
                  <a16:creationId xmlns:a16="http://schemas.microsoft.com/office/drawing/2014/main" id="{754D3028-CE7E-D066-21ED-DBD6D3B0E1D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33221" y="6122058"/>
              <a:ext cx="239702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2" name="文本框 181">
                  <a:extLst>
                    <a:ext uri="{FF2B5EF4-FFF2-40B4-BE49-F238E27FC236}">
                      <a16:creationId xmlns:a16="http://schemas.microsoft.com/office/drawing/2014/main" id="{E64D31BC-FB7F-FC99-E5C4-E98EB62E0AAB}"/>
                    </a:ext>
                  </a:extLst>
                </p:cNvPr>
                <p:cNvSpPr txBox="1"/>
                <p:nvPr/>
              </p:nvSpPr>
              <p:spPr>
                <a:xfrm>
                  <a:off x="1403" y="5760202"/>
                  <a:ext cx="2621607" cy="71019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{"/>
                            <m:endChr m:val=""/>
                            <m:ctrlPr>
                              <a:rPr kumimoji="1"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kumimoji="1"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kumimoji="1" lang="en-US" altLang="zh-CN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CN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kumimoji="1" lang="en-US" altLang="zh-CN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kumimoji="1" lang="en-US" altLang="zh-CN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CN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b>
                                      <m:r>
                                        <a:rPr kumimoji="1" lang="en-US" altLang="zh-CN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kumimoji="1"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=0</m:t>
                                  </m:r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kumimoji="1" lang="en-US" altLang="zh-CN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CN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kumimoji="1" lang="en-US" altLang="zh-CN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kumimoji="1"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⊕</m:t>
                                  </m:r>
                                  <m:sSub>
                                    <m:sSubPr>
                                      <m:ctrlPr>
                                        <a:rPr kumimoji="1" lang="en-US" altLang="zh-CN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CN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kumimoji="1" lang="en-US" altLang="zh-CN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kumimoji="1" lang="en-US" altLang="zh-CN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CN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b>
                                      <m:r>
                                        <a:rPr kumimoji="1" lang="en-US" altLang="zh-CN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kumimoji="1"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kumimoji="1"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82" name="文本框 181">
                  <a:extLst>
                    <a:ext uri="{FF2B5EF4-FFF2-40B4-BE49-F238E27FC236}">
                      <a16:creationId xmlns:a16="http://schemas.microsoft.com/office/drawing/2014/main" id="{E64D31BC-FB7F-FC99-E5C4-E98EB62E0AA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3" y="5760202"/>
                  <a:ext cx="2621607" cy="710194"/>
                </a:xfrm>
                <a:prstGeom prst="rect">
                  <a:avLst/>
                </a:prstGeom>
                <a:blipFill>
                  <a:blip r:embed="rId22"/>
                  <a:stretch>
                    <a:fillRect l="-17874" t="-189474" b="-27719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83" name="图片 182">
              <a:extLst>
                <a:ext uri="{FF2B5EF4-FFF2-40B4-BE49-F238E27FC236}">
                  <a16:creationId xmlns:a16="http://schemas.microsoft.com/office/drawing/2014/main" id="{B8A835FE-7216-51F7-2E82-6E22657AF8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1190721" y="4272247"/>
              <a:ext cx="1004866" cy="1004869"/>
            </a:xfrm>
            <a:prstGeom prst="rect">
              <a:avLst/>
            </a:prstGeom>
          </p:spPr>
        </p:pic>
        <p:sp>
          <p:nvSpPr>
            <p:cNvPr id="184" name="文本框 183">
              <a:extLst>
                <a:ext uri="{FF2B5EF4-FFF2-40B4-BE49-F238E27FC236}">
                  <a16:creationId xmlns:a16="http://schemas.microsoft.com/office/drawing/2014/main" id="{E0567F4F-9C39-1F07-3109-5942057EA6BB}"/>
                </a:ext>
              </a:extLst>
            </p:cNvPr>
            <p:cNvSpPr txBox="1"/>
            <p:nvPr/>
          </p:nvSpPr>
          <p:spPr>
            <a:xfrm>
              <a:off x="11195314" y="5313850"/>
              <a:ext cx="1004864" cy="432639"/>
            </a:xfrm>
            <a:prstGeom prst="rect">
              <a:avLst/>
            </a:prstGeom>
            <a:noFill/>
          </p:spPr>
          <p:txBody>
            <a:bodyPr wrap="square" anchor="ctr" anchorCtr="1">
              <a:noAutofit/>
            </a:bodyPr>
            <a:lstStyle/>
            <a:p>
              <a:pPr algn="ctr"/>
              <a:r>
                <a:rPr lang="en-US" altLang="zh-CN" dirty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Sender</a:t>
              </a:r>
              <a:endParaRPr lang="zh-CN" altLang="en-US" dirty="0"/>
            </a:p>
          </p:txBody>
        </p:sp>
        <p:pic>
          <p:nvPicPr>
            <p:cNvPr id="185" name="图片 184">
              <a:extLst>
                <a:ext uri="{FF2B5EF4-FFF2-40B4-BE49-F238E27FC236}">
                  <a16:creationId xmlns:a16="http://schemas.microsoft.com/office/drawing/2014/main" id="{73EFAB2C-C9FF-307C-58D4-004EB42F5D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-6953" y="4286888"/>
              <a:ext cx="1002604" cy="1002605"/>
            </a:xfrm>
            <a:prstGeom prst="rect">
              <a:avLst/>
            </a:prstGeom>
          </p:spPr>
        </p:pic>
        <p:sp>
          <p:nvSpPr>
            <p:cNvPr id="186" name="文本框 185">
              <a:extLst>
                <a:ext uri="{FF2B5EF4-FFF2-40B4-BE49-F238E27FC236}">
                  <a16:creationId xmlns:a16="http://schemas.microsoft.com/office/drawing/2014/main" id="{8EACE8B6-6B3D-1249-45A1-EF0AB5000E80}"/>
                </a:ext>
              </a:extLst>
            </p:cNvPr>
            <p:cNvSpPr txBox="1"/>
            <p:nvPr/>
          </p:nvSpPr>
          <p:spPr>
            <a:xfrm>
              <a:off x="-8085" y="5328491"/>
              <a:ext cx="1004868" cy="432639"/>
            </a:xfrm>
            <a:prstGeom prst="rect">
              <a:avLst/>
            </a:prstGeom>
            <a:noFill/>
          </p:spPr>
          <p:txBody>
            <a:bodyPr wrap="square" anchor="ctr" anchorCtr="1">
              <a:noAutofit/>
            </a:bodyPr>
            <a:lstStyle/>
            <a:p>
              <a:pPr algn="ctr"/>
              <a:r>
                <a:rPr lang="en-US" altLang="zh-CN" dirty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Receiver</a:t>
              </a:r>
              <a:endParaRPr lang="zh-CN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7" name="文本框 186">
                  <a:extLst>
                    <a:ext uri="{FF2B5EF4-FFF2-40B4-BE49-F238E27FC236}">
                      <a16:creationId xmlns:a16="http://schemas.microsoft.com/office/drawing/2014/main" id="{F87908E4-A4E6-15CC-E84A-0EC30B27D429}"/>
                    </a:ext>
                  </a:extLst>
                </p:cNvPr>
                <p:cNvSpPr txBox="1"/>
                <p:nvPr/>
              </p:nvSpPr>
              <p:spPr>
                <a:xfrm flipH="1">
                  <a:off x="9633026" y="5696417"/>
                  <a:ext cx="2558974" cy="46448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groupChr>
                          <m:groupChrPr>
                            <m:chr m:val="←"/>
                            <m:vertJc m:val="bot"/>
                            <m:ctrlPr>
                              <a:rPr kumimoji="1"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m:rPr>
                                <m:brk m:alnAt="2"/>
                              </m:rPr>
                              <a:rPr kumimoji="1"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groupChr>
                        <m:sSup>
                          <m:sSupPr>
                            <m:ctrlPr>
                              <a:rPr kumimoji="1"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kumimoji="1"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kumimoji="1"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p>
                        </m:sSup>
                      </m:oMath>
                    </m:oMathPara>
                  </a14:m>
                  <a:endParaRPr kumimoji="1"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87" name="文本框 186">
                  <a:extLst>
                    <a:ext uri="{FF2B5EF4-FFF2-40B4-BE49-F238E27FC236}">
                      <a16:creationId xmlns:a16="http://schemas.microsoft.com/office/drawing/2014/main" id="{F87908E4-A4E6-15CC-E84A-0EC30B27D42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9633026" y="5696417"/>
                  <a:ext cx="2558974" cy="464486"/>
                </a:xfrm>
                <a:prstGeom prst="rect">
                  <a:avLst/>
                </a:prstGeom>
                <a:blipFill>
                  <a:blip r:embed="rId23"/>
                  <a:stretch>
                    <a:fillRect b="-3947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8" name="文本框 187">
                <a:extLst>
                  <a:ext uri="{FF2B5EF4-FFF2-40B4-BE49-F238E27FC236}">
                    <a16:creationId xmlns:a16="http://schemas.microsoft.com/office/drawing/2014/main" id="{2CE93B8E-68DC-65ED-C97D-0D792FD98476}"/>
                  </a:ext>
                </a:extLst>
              </p:cNvPr>
              <p:cNvSpPr txBox="1"/>
              <p:nvPr/>
            </p:nvSpPr>
            <p:spPr>
              <a:xfrm flipH="1">
                <a:off x="9604725" y="6347446"/>
                <a:ext cx="260007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kumimoji="1" lang="en-US" altLang="zh-CN" b="0" dirty="0">
                    <a:solidFill>
                      <a:schemeClr val="tx1"/>
                    </a:solidFill>
                  </a:rPr>
                  <a:t>Sender</a:t>
                </a:r>
                <a:r>
                  <a:rPr kumimoji="1" lang="zh-CN" altLang="en-US" b="0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b="0" dirty="0">
                    <a:solidFill>
                      <a:schemeClr val="tx1"/>
                    </a:solidFill>
                  </a:rPr>
                  <a:t>has</a:t>
                </a:r>
                <a:r>
                  <a:rPr kumimoji="1" lang="zh-CN" altLang="en-US" b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8" name="文本框 187">
                <a:extLst>
                  <a:ext uri="{FF2B5EF4-FFF2-40B4-BE49-F238E27FC236}">
                    <a16:creationId xmlns:a16="http://schemas.microsoft.com/office/drawing/2014/main" id="{2CE93B8E-68DC-65ED-C97D-0D792FD984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604725" y="6347446"/>
                <a:ext cx="2600072" cy="369332"/>
              </a:xfrm>
              <a:prstGeom prst="rect">
                <a:avLst/>
              </a:prstGeom>
              <a:blipFill>
                <a:blip r:embed="rId24"/>
                <a:stretch>
                  <a:fillRect t="-6667" b="-2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9" name="文本框 188">
                <a:extLst>
                  <a:ext uri="{FF2B5EF4-FFF2-40B4-BE49-F238E27FC236}">
                    <a16:creationId xmlns:a16="http://schemas.microsoft.com/office/drawing/2014/main" id="{B6A9D6CF-AB39-E240-C56C-5408F6B8CE75}"/>
                  </a:ext>
                </a:extLst>
              </p:cNvPr>
              <p:cNvSpPr txBox="1"/>
              <p:nvPr/>
            </p:nvSpPr>
            <p:spPr>
              <a:xfrm flipH="1">
                <a:off x="12170" y="6387948"/>
                <a:ext cx="260007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kumimoji="1" lang="en-US" altLang="zh-CN" b="0" dirty="0">
                    <a:solidFill>
                      <a:schemeClr val="tx1"/>
                    </a:solidFill>
                  </a:rPr>
                  <a:t>Receiver</a:t>
                </a:r>
                <a:r>
                  <a:rPr kumimoji="1" lang="zh-CN" altLang="en-US" b="0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b="0" dirty="0">
                    <a:solidFill>
                      <a:schemeClr val="tx1"/>
                    </a:solidFill>
                  </a:rPr>
                  <a:t>has</a:t>
                </a:r>
                <a:r>
                  <a:rPr kumimoji="1" lang="zh-CN" altLang="en-US" b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9" name="文本框 188">
                <a:extLst>
                  <a:ext uri="{FF2B5EF4-FFF2-40B4-BE49-F238E27FC236}">
                    <a16:creationId xmlns:a16="http://schemas.microsoft.com/office/drawing/2014/main" id="{B6A9D6CF-AB39-E240-C56C-5408F6B8CE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2170" y="6387948"/>
                <a:ext cx="2600072" cy="369332"/>
              </a:xfrm>
              <a:prstGeom prst="rect">
                <a:avLst/>
              </a:prstGeom>
              <a:blipFill>
                <a:blip r:embed="rId25"/>
                <a:stretch>
                  <a:fillRect t="-10345" b="-275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1" name="直线连接符 190">
            <a:extLst>
              <a:ext uri="{FF2B5EF4-FFF2-40B4-BE49-F238E27FC236}">
                <a16:creationId xmlns:a16="http://schemas.microsoft.com/office/drawing/2014/main" id="{B0F78FD8-F446-D6E6-1010-20C4D84441E9}"/>
              </a:ext>
            </a:extLst>
          </p:cNvPr>
          <p:cNvCxnSpPr/>
          <p:nvPr/>
        </p:nvCxnSpPr>
        <p:spPr>
          <a:xfrm>
            <a:off x="27708" y="4212689"/>
            <a:ext cx="12177115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2046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>
            <a:extLst>
              <a:ext uri="{FF2B5EF4-FFF2-40B4-BE49-F238E27FC236}">
                <a16:creationId xmlns:a16="http://schemas.microsoft.com/office/drawing/2014/main" id="{40DF7ED6-090E-9E6C-D0BA-E225683D9C04}"/>
              </a:ext>
            </a:extLst>
          </p:cNvPr>
          <p:cNvSpPr txBox="1"/>
          <p:nvPr/>
        </p:nvSpPr>
        <p:spPr>
          <a:xfrm>
            <a:off x="0" y="-1"/>
            <a:ext cx="8050306" cy="1089025"/>
          </a:xfrm>
          <a:prstGeom prst="rect">
            <a:avLst/>
          </a:prstGeom>
          <a:noFill/>
        </p:spPr>
        <p:txBody>
          <a:bodyPr wrap="none" lIns="360000" rIns="360000" rtlCol="0" anchor="ctr" anchorCtr="0">
            <a:noAutofit/>
          </a:bodyPr>
          <a:lstStyle/>
          <a:p>
            <a:r>
              <a:rPr kumimoji="1" lang="en-US" altLang="zh-CN" sz="2800" b="1" dirty="0"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2.3</a:t>
            </a:r>
            <a:r>
              <a:rPr kumimoji="1" lang="zh-CN" altLang="en-US" sz="2800" b="1" dirty="0"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b="1" dirty="0"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Private-ID</a:t>
            </a:r>
            <a:r>
              <a:rPr kumimoji="1" lang="zh-CN" altLang="en-US" sz="2800" b="1" dirty="0"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b="1" dirty="0"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from</a:t>
            </a:r>
            <a:r>
              <a:rPr kumimoji="1" lang="zh-CN" altLang="en-US" sz="2800" b="1" dirty="0"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b="1" dirty="0" err="1"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mqRPMT</a:t>
            </a:r>
            <a:endParaRPr kumimoji="1" lang="zh-CN" altLang="en-US" sz="2800" b="1" dirty="0">
              <a:latin typeface="Times New Roman" panose="02020603050405020304" pitchFamily="18" charset="0"/>
              <a:ea typeface="Microsoft YaHei" charset="-122"/>
              <a:cs typeface="Times New Roman" panose="02020603050405020304" pitchFamily="18" charset="0"/>
            </a:endParaRPr>
          </a:p>
        </p:txBody>
      </p:sp>
      <p:pic>
        <p:nvPicPr>
          <p:cNvPr id="34" name="图片 33">
            <a:extLst>
              <a:ext uri="{FF2B5EF4-FFF2-40B4-BE49-F238E27FC236}">
                <a16:creationId xmlns:a16="http://schemas.microsoft.com/office/drawing/2014/main" id="{29539E12-7A0E-C36D-1A15-FFADA490C1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1272" y="1565984"/>
            <a:ext cx="1004866" cy="1004869"/>
          </a:xfrm>
          <a:prstGeom prst="rect">
            <a:avLst/>
          </a:prstGeom>
        </p:spPr>
      </p:pic>
      <p:sp>
        <p:nvSpPr>
          <p:cNvPr id="35" name="文本框 34">
            <a:extLst>
              <a:ext uri="{FF2B5EF4-FFF2-40B4-BE49-F238E27FC236}">
                <a16:creationId xmlns:a16="http://schemas.microsoft.com/office/drawing/2014/main" id="{A175E05F-E73B-145E-E72D-BBDEB75414E2}"/>
              </a:ext>
            </a:extLst>
          </p:cNvPr>
          <p:cNvSpPr txBox="1"/>
          <p:nvPr/>
        </p:nvSpPr>
        <p:spPr>
          <a:xfrm>
            <a:off x="10825865" y="2607587"/>
            <a:ext cx="1004864" cy="432639"/>
          </a:xfrm>
          <a:prstGeom prst="rect">
            <a:avLst/>
          </a:prstGeom>
          <a:noFill/>
        </p:spPr>
        <p:txBody>
          <a:bodyPr wrap="square" anchor="ctr" anchorCtr="1">
            <a:noAutofit/>
          </a:bodyPr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Sender</a:t>
            </a:r>
            <a:endParaRPr lang="zh-CN" altLang="en-US" dirty="0"/>
          </a:p>
        </p:txBody>
      </p:sp>
      <p:pic>
        <p:nvPicPr>
          <p:cNvPr id="36" name="图片 35">
            <a:extLst>
              <a:ext uri="{FF2B5EF4-FFF2-40B4-BE49-F238E27FC236}">
                <a16:creationId xmlns:a16="http://schemas.microsoft.com/office/drawing/2014/main" id="{4C9D5CCB-311C-32B1-0714-CB57725A8B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207" y="1580625"/>
            <a:ext cx="1002604" cy="1002605"/>
          </a:xfrm>
          <a:prstGeom prst="rect">
            <a:avLst/>
          </a:prstGeom>
        </p:spPr>
      </p:pic>
      <p:sp>
        <p:nvSpPr>
          <p:cNvPr id="37" name="文本框 36">
            <a:extLst>
              <a:ext uri="{FF2B5EF4-FFF2-40B4-BE49-F238E27FC236}">
                <a16:creationId xmlns:a16="http://schemas.microsoft.com/office/drawing/2014/main" id="{643CFDF5-B658-1870-35A8-924952BC5C42}"/>
              </a:ext>
            </a:extLst>
          </p:cNvPr>
          <p:cNvSpPr txBox="1"/>
          <p:nvPr/>
        </p:nvSpPr>
        <p:spPr>
          <a:xfrm>
            <a:off x="389075" y="2622228"/>
            <a:ext cx="1004868" cy="432639"/>
          </a:xfrm>
          <a:prstGeom prst="rect">
            <a:avLst/>
          </a:prstGeom>
          <a:noFill/>
        </p:spPr>
        <p:txBody>
          <a:bodyPr wrap="square" anchor="ctr" anchorCtr="1">
            <a:noAutofit/>
          </a:bodyPr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Receiver</a:t>
            </a:r>
            <a:endParaRPr lang="zh-CN" altLang="en-US" dirty="0"/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A37BA757-66BE-DC26-6BAB-05E77449F1B4}"/>
              </a:ext>
            </a:extLst>
          </p:cNvPr>
          <p:cNvSpPr/>
          <p:nvPr/>
        </p:nvSpPr>
        <p:spPr>
          <a:xfrm>
            <a:off x="5106230" y="2021285"/>
            <a:ext cx="2016483" cy="690830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chemeClr val="tx1"/>
                </a:solidFill>
              </a:rPr>
              <a:t>Private-ID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cxnSp>
        <p:nvCxnSpPr>
          <p:cNvPr id="46" name="直线箭头连接符 45">
            <a:extLst>
              <a:ext uri="{FF2B5EF4-FFF2-40B4-BE49-F238E27FC236}">
                <a16:creationId xmlns:a16="http://schemas.microsoft.com/office/drawing/2014/main" id="{98D951A0-918B-FA3C-6704-70CA6A028560}"/>
              </a:ext>
            </a:extLst>
          </p:cNvPr>
          <p:cNvCxnSpPr>
            <a:cxnSpLocks/>
          </p:cNvCxnSpPr>
          <p:nvPr/>
        </p:nvCxnSpPr>
        <p:spPr>
          <a:xfrm>
            <a:off x="3935413" y="2104162"/>
            <a:ext cx="1170817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id="{186BC0C0-A2F2-444C-480D-66107270D2EA}"/>
                  </a:ext>
                </a:extLst>
              </p:cNvPr>
              <p:cNvSpPr txBox="1"/>
              <p:nvPr/>
            </p:nvSpPr>
            <p:spPr>
              <a:xfrm>
                <a:off x="1487487" y="1885308"/>
                <a:ext cx="2447925" cy="4239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kumimoji="1"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kumimoji="1"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id="{186BC0C0-A2F2-444C-480D-66107270D2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7487" y="1885308"/>
                <a:ext cx="2447925" cy="42396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直线箭头连接符 47">
            <a:extLst>
              <a:ext uri="{FF2B5EF4-FFF2-40B4-BE49-F238E27FC236}">
                <a16:creationId xmlns:a16="http://schemas.microsoft.com/office/drawing/2014/main" id="{8A2F8136-879E-77EB-6779-F4B75503D4DE}"/>
              </a:ext>
            </a:extLst>
          </p:cNvPr>
          <p:cNvCxnSpPr>
            <a:cxnSpLocks/>
          </p:cNvCxnSpPr>
          <p:nvPr/>
        </p:nvCxnSpPr>
        <p:spPr>
          <a:xfrm flipH="1">
            <a:off x="7122713" y="2104162"/>
            <a:ext cx="1133875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文本框 48">
                <a:extLst>
                  <a:ext uri="{FF2B5EF4-FFF2-40B4-BE49-F238E27FC236}">
                    <a16:creationId xmlns:a16="http://schemas.microsoft.com/office/drawing/2014/main" id="{1BD3C87B-D242-4A8C-0C3C-E4B569E5390C}"/>
                  </a:ext>
                </a:extLst>
              </p:cNvPr>
              <p:cNvSpPr txBox="1"/>
              <p:nvPr/>
            </p:nvSpPr>
            <p:spPr>
              <a:xfrm flipH="1">
                <a:off x="8256587" y="1899644"/>
                <a:ext cx="2447926" cy="4122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kumimoji="1"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kumimoji="1"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9" name="文本框 48">
                <a:extLst>
                  <a:ext uri="{FF2B5EF4-FFF2-40B4-BE49-F238E27FC236}">
                    <a16:creationId xmlns:a16="http://schemas.microsoft.com/office/drawing/2014/main" id="{1BD3C87B-D242-4A8C-0C3C-E4B569E539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256587" y="1899644"/>
                <a:ext cx="2447926" cy="412229"/>
              </a:xfrm>
              <a:prstGeom prst="rect">
                <a:avLst/>
              </a:prstGeom>
              <a:blipFill>
                <a:blip r:embed="rId5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34EF910B-DE38-2744-1F26-01B084CAC099}"/>
                  </a:ext>
                </a:extLst>
              </p:cNvPr>
              <p:cNvSpPr txBox="1"/>
              <p:nvPr/>
            </p:nvSpPr>
            <p:spPr>
              <a:xfrm>
                <a:off x="1486351" y="2396663"/>
                <a:ext cx="2447925" cy="5068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𝑖𝑑</m:t>
                          </m:r>
                          <m:d>
                            <m:dPr>
                              <m:ctrlP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kumimoji="1"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,…,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𝑖𝑑</m:t>
                          </m:r>
                          <m:d>
                            <m:dPr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kumimoji="1"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kumimoji="1"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34EF910B-DE38-2744-1F26-01B084CAC0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6351" y="2396663"/>
                <a:ext cx="2447925" cy="50687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直线箭头连接符 50">
            <a:extLst>
              <a:ext uri="{FF2B5EF4-FFF2-40B4-BE49-F238E27FC236}">
                <a16:creationId xmlns:a16="http://schemas.microsoft.com/office/drawing/2014/main" id="{E11257B0-7808-3C3E-E1FC-63F18E9E9885}"/>
              </a:ext>
            </a:extLst>
          </p:cNvPr>
          <p:cNvCxnSpPr>
            <a:cxnSpLocks/>
          </p:cNvCxnSpPr>
          <p:nvPr/>
        </p:nvCxnSpPr>
        <p:spPr>
          <a:xfrm flipH="1">
            <a:off x="3935413" y="2654453"/>
            <a:ext cx="1170817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线箭头连接符 51">
            <a:extLst>
              <a:ext uri="{FF2B5EF4-FFF2-40B4-BE49-F238E27FC236}">
                <a16:creationId xmlns:a16="http://schemas.microsoft.com/office/drawing/2014/main" id="{824ABCF2-F671-8961-C0C4-CD9D997B33A4}"/>
              </a:ext>
            </a:extLst>
          </p:cNvPr>
          <p:cNvCxnSpPr>
            <a:cxnSpLocks/>
          </p:cNvCxnSpPr>
          <p:nvPr/>
        </p:nvCxnSpPr>
        <p:spPr>
          <a:xfrm>
            <a:off x="7122713" y="2650098"/>
            <a:ext cx="1133875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文本框 52">
                <a:extLst>
                  <a:ext uri="{FF2B5EF4-FFF2-40B4-BE49-F238E27FC236}">
                    <a16:creationId xmlns:a16="http://schemas.microsoft.com/office/drawing/2014/main" id="{F15711D3-2D92-5FE9-250A-735339AF1C4D}"/>
                  </a:ext>
                </a:extLst>
              </p:cNvPr>
              <p:cNvSpPr txBox="1"/>
              <p:nvPr/>
            </p:nvSpPr>
            <p:spPr>
              <a:xfrm>
                <a:off x="8256588" y="2396663"/>
                <a:ext cx="2447925" cy="5068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𝑖𝑑</m:t>
                          </m:r>
                          <m:d>
                            <m:dPr>
                              <m:ctrlP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1"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,…,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𝑖𝑑</m:t>
                          </m:r>
                          <m:d>
                            <m:dPr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kumimoji="1"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kumimoji="1"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3" name="文本框 52">
                <a:extLst>
                  <a:ext uri="{FF2B5EF4-FFF2-40B4-BE49-F238E27FC236}">
                    <a16:creationId xmlns:a16="http://schemas.microsoft.com/office/drawing/2014/main" id="{F15711D3-2D92-5FE9-250A-735339AF1C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6588" y="2396663"/>
                <a:ext cx="2447925" cy="50687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直线箭头连接符 53">
            <a:extLst>
              <a:ext uri="{FF2B5EF4-FFF2-40B4-BE49-F238E27FC236}">
                <a16:creationId xmlns:a16="http://schemas.microsoft.com/office/drawing/2014/main" id="{C35DBEA0-1B4A-91E6-3031-DC109E9631DC}"/>
              </a:ext>
            </a:extLst>
          </p:cNvPr>
          <p:cNvCxnSpPr>
            <a:cxnSpLocks/>
          </p:cNvCxnSpPr>
          <p:nvPr/>
        </p:nvCxnSpPr>
        <p:spPr>
          <a:xfrm>
            <a:off x="6096000" y="2712115"/>
            <a:ext cx="0" cy="287324"/>
          </a:xfrm>
          <a:prstGeom prst="straightConnector1">
            <a:avLst/>
          </a:prstGeom>
          <a:ln w="190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文本框 55">
                <a:extLst>
                  <a:ext uri="{FF2B5EF4-FFF2-40B4-BE49-F238E27FC236}">
                    <a16:creationId xmlns:a16="http://schemas.microsoft.com/office/drawing/2014/main" id="{5C016755-E388-C086-B4D5-B6461905272E}"/>
                  </a:ext>
                </a:extLst>
              </p:cNvPr>
              <p:cNvSpPr txBox="1"/>
              <p:nvPr/>
            </p:nvSpPr>
            <p:spPr>
              <a:xfrm>
                <a:off x="4892307" y="2999439"/>
                <a:ext cx="240738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𝑖𝑑</m:t>
                      </m:r>
                      <m:d>
                        <m:d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∪</m:t>
                          </m:r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6" name="文本框 55">
                <a:extLst>
                  <a:ext uri="{FF2B5EF4-FFF2-40B4-BE49-F238E27FC236}">
                    <a16:creationId xmlns:a16="http://schemas.microsoft.com/office/drawing/2014/main" id="{5C016755-E388-C086-B4D5-B646190527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2307" y="2999439"/>
                <a:ext cx="2407386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矩形 56">
            <a:extLst>
              <a:ext uri="{FF2B5EF4-FFF2-40B4-BE49-F238E27FC236}">
                <a16:creationId xmlns:a16="http://schemas.microsoft.com/office/drawing/2014/main" id="{D3B5E6FC-D912-B0F2-EC56-12B281013031}"/>
              </a:ext>
            </a:extLst>
          </p:cNvPr>
          <p:cNvSpPr/>
          <p:nvPr/>
        </p:nvSpPr>
        <p:spPr>
          <a:xfrm>
            <a:off x="263525" y="3970769"/>
            <a:ext cx="11664948" cy="2220995"/>
          </a:xfrm>
          <a:prstGeom prst="rect">
            <a:avLst/>
          </a:prstGeom>
        </p:spPr>
        <p:txBody>
          <a:bodyPr wrap="square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 err="1"/>
              <a:t>Buddhavarapu</a:t>
            </a:r>
            <a:r>
              <a:rPr lang="zh-CN" altLang="en-US" dirty="0"/>
              <a:t> </a:t>
            </a:r>
            <a:r>
              <a:rPr lang="en-US" altLang="zh-CN" dirty="0"/>
              <a:t>et</a:t>
            </a:r>
            <a:r>
              <a:rPr lang="zh-CN" altLang="en-US" dirty="0"/>
              <a:t> </a:t>
            </a:r>
            <a:r>
              <a:rPr lang="en-US" altLang="zh-CN" dirty="0"/>
              <a:t>al.</a:t>
            </a:r>
            <a:r>
              <a:rPr lang="zh-CN" altLang="en-US" dirty="0"/>
              <a:t> </a:t>
            </a:r>
            <a:r>
              <a:rPr lang="en-US" altLang="zh-CN" dirty="0"/>
              <a:t>[BKM+20]</a:t>
            </a:r>
            <a:r>
              <a:rPr lang="zh-CN" altLang="en-US" dirty="0"/>
              <a:t> </a:t>
            </a:r>
            <a:r>
              <a:rPr lang="en-US" altLang="zh-CN" dirty="0"/>
              <a:t>proposed</a:t>
            </a:r>
            <a:r>
              <a:rPr lang="zh-CN" altLang="en-US" dirty="0"/>
              <a:t> </a:t>
            </a:r>
            <a:r>
              <a:rPr lang="en-US" altLang="zh-CN" dirty="0"/>
              <a:t>private-ID: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assigns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parties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random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identifier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item.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party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obtains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identifiers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own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set,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well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identifiers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union.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private-ID,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parties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sort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private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respect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global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identifies,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proceed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any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desired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private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computation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item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item,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being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assured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identical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items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aligned.</a:t>
            </a:r>
          </a:p>
        </p:txBody>
      </p:sp>
    </p:spTree>
    <p:extLst>
      <p:ext uri="{BB962C8B-B14F-4D97-AF65-F5344CB8AC3E}">
        <p14:creationId xmlns:p14="http://schemas.microsoft.com/office/powerpoint/2010/main" val="33147138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AB54CDC6-726A-9F45-2BA9-F2AB411A263E}"/>
              </a:ext>
            </a:extLst>
          </p:cNvPr>
          <p:cNvSpPr txBox="1"/>
          <p:nvPr/>
        </p:nvSpPr>
        <p:spPr>
          <a:xfrm>
            <a:off x="0" y="-1"/>
            <a:ext cx="8050306" cy="1089025"/>
          </a:xfrm>
          <a:prstGeom prst="rect">
            <a:avLst/>
          </a:prstGeom>
          <a:noFill/>
        </p:spPr>
        <p:txBody>
          <a:bodyPr wrap="none" lIns="360000" rIns="360000" rtlCol="0" anchor="ctr" anchorCtr="0">
            <a:noAutofit/>
          </a:bodyPr>
          <a:lstStyle/>
          <a:p>
            <a:r>
              <a:rPr kumimoji="1" lang="en-US" altLang="zh-CN" sz="2800" b="1" dirty="0"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2.3</a:t>
            </a:r>
            <a:r>
              <a:rPr kumimoji="1" lang="zh-CN" altLang="en-US" sz="2800" b="1" dirty="0"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b="1" dirty="0"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Private-ID</a:t>
            </a:r>
            <a:r>
              <a:rPr kumimoji="1" lang="zh-CN" altLang="en-US" sz="2800" b="1" dirty="0"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b="1" dirty="0"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from</a:t>
            </a:r>
            <a:r>
              <a:rPr kumimoji="1" lang="zh-CN" altLang="en-US" sz="2800" b="1" dirty="0"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b="1" dirty="0" err="1"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mqRPMT</a:t>
            </a:r>
            <a:endParaRPr kumimoji="1" lang="zh-CN" altLang="en-US" sz="2800" b="1" dirty="0">
              <a:latin typeface="Times New Roman" panose="02020603050405020304" pitchFamily="18" charset="0"/>
              <a:ea typeface="Microsoft YaHei" charset="-122"/>
              <a:cs typeface="Times New Roman" panose="02020603050405020304" pitchFamily="18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13FFC13C-F4C8-6CE6-5BA5-AAB937C54345}"/>
              </a:ext>
            </a:extLst>
          </p:cNvPr>
          <p:cNvSpPr/>
          <p:nvPr/>
        </p:nvSpPr>
        <p:spPr>
          <a:xfrm>
            <a:off x="263525" y="1098257"/>
            <a:ext cx="11664948" cy="573525"/>
          </a:xfrm>
          <a:prstGeom prst="rect">
            <a:avLst/>
          </a:prstGeom>
        </p:spPr>
        <p:txBody>
          <a:bodyPr wrap="square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[BKM+20]</a:t>
            </a:r>
            <a:r>
              <a:rPr lang="zh-CN" altLang="en-US" dirty="0"/>
              <a:t> </a:t>
            </a:r>
            <a:r>
              <a:rPr lang="en-US" altLang="zh-CN" dirty="0"/>
              <a:t>gave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concrete</a:t>
            </a:r>
            <a:r>
              <a:rPr lang="zh-CN" altLang="en-US" dirty="0"/>
              <a:t> </a:t>
            </a:r>
            <a:r>
              <a:rPr lang="en-US" altLang="zh-CN" dirty="0"/>
              <a:t>DDH-based</a:t>
            </a:r>
            <a:r>
              <a:rPr lang="zh-CN" altLang="en-US" dirty="0"/>
              <a:t> </a:t>
            </a:r>
            <a:r>
              <a:rPr lang="en-US" altLang="zh-CN" dirty="0"/>
              <a:t>protocol.</a:t>
            </a:r>
            <a:r>
              <a:rPr lang="zh-CN" altLang="en-US" dirty="0"/>
              <a:t> </a:t>
            </a:r>
            <a:r>
              <a:rPr lang="en-US" altLang="zh-CN" dirty="0"/>
              <a:t>[GMR+21]</a:t>
            </a:r>
            <a:r>
              <a:rPr lang="zh-CN" altLang="en-US" dirty="0"/>
              <a:t> </a:t>
            </a:r>
            <a:r>
              <a:rPr lang="en-US" altLang="zh-CN" dirty="0"/>
              <a:t>showed</a:t>
            </a:r>
            <a:r>
              <a:rPr lang="zh-CN" altLang="en-US" dirty="0"/>
              <a:t> </a:t>
            </a:r>
            <a:r>
              <a:rPr lang="en-US" altLang="zh-CN" dirty="0"/>
              <a:t>how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build</a:t>
            </a:r>
            <a:r>
              <a:rPr lang="zh-CN" altLang="en-US" dirty="0"/>
              <a:t> </a:t>
            </a:r>
            <a:r>
              <a:rPr lang="en-US" altLang="zh-CN" dirty="0"/>
              <a:t>private-ID</a:t>
            </a:r>
            <a:r>
              <a:rPr lang="zh-CN" altLang="en-US" dirty="0"/>
              <a:t> </a:t>
            </a:r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/>
              <a:t>OPRF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PSU.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7F23EBA-CABF-5C3A-6CAA-7AB29D1A25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1272" y="1565984"/>
            <a:ext cx="1004866" cy="1004869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0CB38823-9762-CD04-E0C5-EE988398EF0C}"/>
              </a:ext>
            </a:extLst>
          </p:cNvPr>
          <p:cNvSpPr txBox="1"/>
          <p:nvPr/>
        </p:nvSpPr>
        <p:spPr>
          <a:xfrm>
            <a:off x="10825865" y="2607587"/>
            <a:ext cx="1004864" cy="432639"/>
          </a:xfrm>
          <a:prstGeom prst="rect">
            <a:avLst/>
          </a:prstGeom>
          <a:noFill/>
        </p:spPr>
        <p:txBody>
          <a:bodyPr wrap="square" anchor="ctr" anchorCtr="1">
            <a:noAutofit/>
          </a:bodyPr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Sender</a:t>
            </a:r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E641878F-8997-DC06-D109-BB614668B8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970" y="1580625"/>
            <a:ext cx="1002604" cy="1002605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46A140B8-2161-5CA7-6858-7FAE66D85695}"/>
              </a:ext>
            </a:extLst>
          </p:cNvPr>
          <p:cNvSpPr txBox="1"/>
          <p:nvPr/>
        </p:nvSpPr>
        <p:spPr>
          <a:xfrm>
            <a:off x="379838" y="2622228"/>
            <a:ext cx="1004868" cy="432639"/>
          </a:xfrm>
          <a:prstGeom prst="rect">
            <a:avLst/>
          </a:prstGeom>
          <a:noFill/>
        </p:spPr>
        <p:txBody>
          <a:bodyPr wrap="square" anchor="ctr" anchorCtr="1">
            <a:noAutofit/>
          </a:bodyPr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Receiver</a:t>
            </a:r>
            <a:endParaRPr lang="zh-CN" altLang="en-US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118DD9BE-D313-7239-31AD-257531BEA740}"/>
              </a:ext>
            </a:extLst>
          </p:cNvPr>
          <p:cNvSpPr/>
          <p:nvPr/>
        </p:nvSpPr>
        <p:spPr>
          <a:xfrm>
            <a:off x="5096994" y="2731178"/>
            <a:ext cx="2016483" cy="690830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chemeClr val="tx1"/>
                </a:solidFill>
              </a:rPr>
              <a:t>OPRF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09F23A09-5AF8-C25E-8866-F03EB475B95C}"/>
                  </a:ext>
                </a:extLst>
              </p:cNvPr>
              <p:cNvSpPr txBox="1"/>
              <p:nvPr/>
            </p:nvSpPr>
            <p:spPr>
              <a:xfrm>
                <a:off x="1487487" y="1873667"/>
                <a:ext cx="2447923" cy="4239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kumimoji="1"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kumimoji="1"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09F23A09-5AF8-C25E-8866-F03EB475B9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7487" y="1873667"/>
                <a:ext cx="2447923" cy="42396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直线箭头连接符 12">
            <a:extLst>
              <a:ext uri="{FF2B5EF4-FFF2-40B4-BE49-F238E27FC236}">
                <a16:creationId xmlns:a16="http://schemas.microsoft.com/office/drawing/2014/main" id="{64936879-DBE4-3980-092C-B813A4528EDA}"/>
              </a:ext>
            </a:extLst>
          </p:cNvPr>
          <p:cNvCxnSpPr>
            <a:cxnSpLocks/>
          </p:cNvCxnSpPr>
          <p:nvPr/>
        </p:nvCxnSpPr>
        <p:spPr>
          <a:xfrm flipH="1">
            <a:off x="7113477" y="2858404"/>
            <a:ext cx="1143111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5E97EEC5-DA44-0394-9BC8-B088D387B6D4}"/>
                  </a:ext>
                </a:extLst>
              </p:cNvPr>
              <p:cNvSpPr txBox="1"/>
              <p:nvPr/>
            </p:nvSpPr>
            <p:spPr>
              <a:xfrm flipH="1">
                <a:off x="8256586" y="1879534"/>
                <a:ext cx="2447923" cy="4122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kumimoji="1"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kumimoji="1"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5E97EEC5-DA44-0394-9BC8-B088D387B6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256586" y="1879534"/>
                <a:ext cx="2447923" cy="4122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直线箭头连接符 16">
            <a:extLst>
              <a:ext uri="{FF2B5EF4-FFF2-40B4-BE49-F238E27FC236}">
                <a16:creationId xmlns:a16="http://schemas.microsoft.com/office/drawing/2014/main" id="{CF86FE0E-DE0D-378B-202F-09606C7AC70C}"/>
              </a:ext>
            </a:extLst>
          </p:cNvPr>
          <p:cNvCxnSpPr>
            <a:cxnSpLocks/>
          </p:cNvCxnSpPr>
          <p:nvPr/>
        </p:nvCxnSpPr>
        <p:spPr>
          <a:xfrm>
            <a:off x="7095005" y="3262746"/>
            <a:ext cx="1161583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DDC32A89-C425-EEA2-3353-7D08223B7D36}"/>
                  </a:ext>
                </a:extLst>
              </p:cNvPr>
              <p:cNvSpPr txBox="1"/>
              <p:nvPr/>
            </p:nvSpPr>
            <p:spPr>
              <a:xfrm>
                <a:off x="8256588" y="2665766"/>
                <a:ext cx="244792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DDC32A89-C425-EEA2-3353-7D08223B7D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6588" y="2665766"/>
                <a:ext cx="2447921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7B18440C-EA62-F901-EA25-F6C98E86940E}"/>
                  </a:ext>
                </a:extLst>
              </p:cNvPr>
              <p:cNvSpPr txBox="1"/>
              <p:nvPr/>
            </p:nvSpPr>
            <p:spPr>
              <a:xfrm>
                <a:off x="3689361" y="1762483"/>
                <a:ext cx="482826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</m:t>
                      </m:r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kumimoji="1" lang="en-US" altLang="zh-CN" b="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 algn="ctr"/>
                <a:r>
                  <a:rPr kumimoji="1" lang="en-US" altLang="zh-CN" dirty="0">
                    <a:solidFill>
                      <a:schemeClr val="tx1"/>
                    </a:solidFill>
                  </a:rPr>
                  <a:t>where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</a:rPr>
                  <a:t>is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</a:rPr>
                  <a:t>an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dirty="0"/>
                  <a:t>A</a:t>
                </a:r>
                <a:r>
                  <a:rPr kumimoji="1" lang="en-US" altLang="zh-CN" dirty="0">
                    <a:solidFill>
                      <a:schemeClr val="tx1"/>
                    </a:solidFill>
                  </a:rPr>
                  <a:t>belian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</a:rPr>
                  <a:t>group</a:t>
                </a:r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7B18440C-EA62-F901-EA25-F6C98E8694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9361" y="1762483"/>
                <a:ext cx="4828260" cy="646331"/>
              </a:xfrm>
              <a:prstGeom prst="rect">
                <a:avLst/>
              </a:prstGeom>
              <a:blipFill>
                <a:blip r:embed="rId7"/>
                <a:stretch>
                  <a:fillRect b="-134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2B91001C-EEDD-2717-4CA6-E893A933BB96}"/>
                  </a:ext>
                </a:extLst>
              </p:cNvPr>
              <p:cNvSpPr txBox="1"/>
              <p:nvPr/>
            </p:nvSpPr>
            <p:spPr>
              <a:xfrm>
                <a:off x="8256589" y="3061542"/>
                <a:ext cx="2447924" cy="3931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sSub>
                            <m:sSubPr>
                              <m:ctrlP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2B91001C-EEDD-2717-4CA6-E893A933BB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6589" y="3061542"/>
                <a:ext cx="2447924" cy="39312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直线箭头连接符 26">
            <a:extLst>
              <a:ext uri="{FF2B5EF4-FFF2-40B4-BE49-F238E27FC236}">
                <a16:creationId xmlns:a16="http://schemas.microsoft.com/office/drawing/2014/main" id="{AFA32752-B0EA-F757-B049-B48F2D32D3AF}"/>
              </a:ext>
            </a:extLst>
          </p:cNvPr>
          <p:cNvCxnSpPr>
            <a:cxnSpLocks/>
          </p:cNvCxnSpPr>
          <p:nvPr/>
        </p:nvCxnSpPr>
        <p:spPr>
          <a:xfrm flipH="1">
            <a:off x="3935413" y="3290206"/>
            <a:ext cx="1161581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1115462C-F515-5D95-5F24-E5CDBB457A83}"/>
                  </a:ext>
                </a:extLst>
              </p:cNvPr>
              <p:cNvSpPr txBox="1"/>
              <p:nvPr/>
            </p:nvSpPr>
            <p:spPr>
              <a:xfrm>
                <a:off x="1487485" y="3097419"/>
                <a:ext cx="244792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1115462C-F515-5D95-5F24-E5CDBB457A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7485" y="3097419"/>
                <a:ext cx="2447925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矩形 28">
            <a:extLst>
              <a:ext uri="{FF2B5EF4-FFF2-40B4-BE49-F238E27FC236}">
                <a16:creationId xmlns:a16="http://schemas.microsoft.com/office/drawing/2014/main" id="{BA76955A-6F59-49A2-1E8F-7AB96C136667}"/>
              </a:ext>
            </a:extLst>
          </p:cNvPr>
          <p:cNvSpPr/>
          <p:nvPr/>
        </p:nvSpPr>
        <p:spPr>
          <a:xfrm>
            <a:off x="5078522" y="3816924"/>
            <a:ext cx="2016483" cy="690830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chemeClr val="tx1"/>
                </a:solidFill>
              </a:rPr>
              <a:t>OPRF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cxnSp>
        <p:nvCxnSpPr>
          <p:cNvPr id="30" name="直线箭头连接符 29">
            <a:extLst>
              <a:ext uri="{FF2B5EF4-FFF2-40B4-BE49-F238E27FC236}">
                <a16:creationId xmlns:a16="http://schemas.microsoft.com/office/drawing/2014/main" id="{5197B5FC-4066-14C8-7A98-67B86DC4C126}"/>
              </a:ext>
            </a:extLst>
          </p:cNvPr>
          <p:cNvCxnSpPr>
            <a:cxnSpLocks/>
          </p:cNvCxnSpPr>
          <p:nvPr/>
        </p:nvCxnSpPr>
        <p:spPr>
          <a:xfrm>
            <a:off x="3935411" y="3981095"/>
            <a:ext cx="1143111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线箭头连接符 30">
            <a:extLst>
              <a:ext uri="{FF2B5EF4-FFF2-40B4-BE49-F238E27FC236}">
                <a16:creationId xmlns:a16="http://schemas.microsoft.com/office/drawing/2014/main" id="{9F840FB7-F557-10F0-2028-613AF26E7B08}"/>
              </a:ext>
            </a:extLst>
          </p:cNvPr>
          <p:cNvCxnSpPr>
            <a:cxnSpLocks/>
          </p:cNvCxnSpPr>
          <p:nvPr/>
        </p:nvCxnSpPr>
        <p:spPr>
          <a:xfrm>
            <a:off x="7095005" y="4348492"/>
            <a:ext cx="1161581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69F92A4C-4346-EB1C-AD4A-9BC09410EE80}"/>
                  </a:ext>
                </a:extLst>
              </p:cNvPr>
              <p:cNvSpPr txBox="1"/>
              <p:nvPr/>
            </p:nvSpPr>
            <p:spPr>
              <a:xfrm>
                <a:off x="8256589" y="4156524"/>
                <a:ext cx="265343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69F92A4C-4346-EB1C-AD4A-9BC09410EE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6589" y="4156524"/>
                <a:ext cx="2653434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直线箭头连接符 33">
            <a:extLst>
              <a:ext uri="{FF2B5EF4-FFF2-40B4-BE49-F238E27FC236}">
                <a16:creationId xmlns:a16="http://schemas.microsoft.com/office/drawing/2014/main" id="{FBF1E6E2-1EF6-FCB6-24A8-D39016E6306C}"/>
              </a:ext>
            </a:extLst>
          </p:cNvPr>
          <p:cNvCxnSpPr>
            <a:cxnSpLocks/>
          </p:cNvCxnSpPr>
          <p:nvPr/>
        </p:nvCxnSpPr>
        <p:spPr>
          <a:xfrm flipH="1">
            <a:off x="3935411" y="4375952"/>
            <a:ext cx="1143111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0B4CDCAE-4AEA-C512-6473-AD42341E61F9}"/>
                  </a:ext>
                </a:extLst>
              </p:cNvPr>
              <p:cNvSpPr txBox="1"/>
              <p:nvPr/>
            </p:nvSpPr>
            <p:spPr>
              <a:xfrm>
                <a:off x="1487487" y="3804476"/>
                <a:ext cx="244792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0B4CDCAE-4AEA-C512-6473-AD42341E61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7487" y="3804476"/>
                <a:ext cx="2447925" cy="369332"/>
              </a:xfrm>
              <a:prstGeom prst="rect">
                <a:avLst/>
              </a:prstGeom>
              <a:blipFill>
                <a:blip r:embed="rId11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C851EC14-5E60-812E-7BE1-5089B0F3EBDB}"/>
                  </a:ext>
                </a:extLst>
              </p:cNvPr>
              <p:cNvSpPr txBox="1"/>
              <p:nvPr/>
            </p:nvSpPr>
            <p:spPr>
              <a:xfrm>
                <a:off x="1487487" y="4170155"/>
                <a:ext cx="2447925" cy="4042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sSub>
                            <m:sSubPr>
                              <m:ctrlP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C851EC14-5E60-812E-7BE1-5089B0F3EB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7487" y="4170155"/>
                <a:ext cx="2447925" cy="40421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矩形 36">
                <a:extLst>
                  <a:ext uri="{FF2B5EF4-FFF2-40B4-BE49-F238E27FC236}">
                    <a16:creationId xmlns:a16="http://schemas.microsoft.com/office/drawing/2014/main" id="{F4E9C9CC-9480-564D-7080-1BD8FB8E930D}"/>
                  </a:ext>
                </a:extLst>
              </p:cNvPr>
              <p:cNvSpPr/>
              <p:nvPr/>
            </p:nvSpPr>
            <p:spPr>
              <a:xfrm>
                <a:off x="271017" y="4693950"/>
                <a:ext cx="11664948" cy="573525"/>
              </a:xfrm>
              <a:prstGeom prst="rect">
                <a:avLst/>
              </a:prstGeom>
            </p:spPr>
            <p:txBody>
              <a:bodyPr wrap="square" anchor="t" anchorCtr="0">
                <a:no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dirty="0"/>
                  <a:t>run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OPRF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twice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in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reversed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order: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𝑖𝑑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≝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⊕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矩形 36">
                <a:extLst>
                  <a:ext uri="{FF2B5EF4-FFF2-40B4-BE49-F238E27FC236}">
                    <a16:creationId xmlns:a16="http://schemas.microsoft.com/office/drawing/2014/main" id="{F4E9C9CC-9480-564D-7080-1BD8FB8E93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017" y="4693950"/>
                <a:ext cx="11664948" cy="57352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矩形 50">
            <a:extLst>
              <a:ext uri="{FF2B5EF4-FFF2-40B4-BE49-F238E27FC236}">
                <a16:creationId xmlns:a16="http://schemas.microsoft.com/office/drawing/2014/main" id="{1E03BDDE-3007-616D-55D2-F98990057CC1}"/>
              </a:ext>
            </a:extLst>
          </p:cNvPr>
          <p:cNvSpPr/>
          <p:nvPr/>
        </p:nvSpPr>
        <p:spPr>
          <a:xfrm>
            <a:off x="5096994" y="5532728"/>
            <a:ext cx="2016483" cy="690830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chemeClr val="tx1"/>
                </a:solidFill>
              </a:rPr>
              <a:t>distributional</a:t>
            </a:r>
          </a:p>
          <a:p>
            <a:pPr algn="ctr"/>
            <a:r>
              <a:rPr kumimoji="1" lang="en-US" altLang="zh-CN" dirty="0">
                <a:solidFill>
                  <a:schemeClr val="tx1"/>
                </a:solidFill>
              </a:rPr>
              <a:t>PSU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cxnSp>
        <p:nvCxnSpPr>
          <p:cNvPr id="52" name="直线箭头连接符 51">
            <a:extLst>
              <a:ext uri="{FF2B5EF4-FFF2-40B4-BE49-F238E27FC236}">
                <a16:creationId xmlns:a16="http://schemas.microsoft.com/office/drawing/2014/main" id="{D0768C3C-A341-2B14-69A9-0FC3A9A14F0B}"/>
              </a:ext>
            </a:extLst>
          </p:cNvPr>
          <p:cNvCxnSpPr>
            <a:cxnSpLocks/>
          </p:cNvCxnSpPr>
          <p:nvPr/>
        </p:nvCxnSpPr>
        <p:spPr>
          <a:xfrm>
            <a:off x="3935413" y="5696899"/>
            <a:ext cx="1061074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线箭头连接符 52">
            <a:extLst>
              <a:ext uri="{FF2B5EF4-FFF2-40B4-BE49-F238E27FC236}">
                <a16:creationId xmlns:a16="http://schemas.microsoft.com/office/drawing/2014/main" id="{D5F2AF02-9334-CAB9-8B81-A949AAEBC0F2}"/>
              </a:ext>
            </a:extLst>
          </p:cNvPr>
          <p:cNvCxnSpPr>
            <a:cxnSpLocks/>
          </p:cNvCxnSpPr>
          <p:nvPr/>
        </p:nvCxnSpPr>
        <p:spPr>
          <a:xfrm flipH="1">
            <a:off x="7113477" y="5678017"/>
            <a:ext cx="1143109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文本框 53">
                <a:extLst>
                  <a:ext uri="{FF2B5EF4-FFF2-40B4-BE49-F238E27FC236}">
                    <a16:creationId xmlns:a16="http://schemas.microsoft.com/office/drawing/2014/main" id="{603107F9-9E23-A3F9-DC5E-D7E3AFD184A3}"/>
                  </a:ext>
                </a:extLst>
              </p:cNvPr>
              <p:cNvSpPr txBox="1"/>
              <p:nvPr/>
            </p:nvSpPr>
            <p:spPr>
              <a:xfrm>
                <a:off x="8256588" y="5486049"/>
                <a:ext cx="244792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𝑖𝑑</m:t>
                      </m:r>
                      <m:d>
                        <m:d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4" name="文本框 53">
                <a:extLst>
                  <a:ext uri="{FF2B5EF4-FFF2-40B4-BE49-F238E27FC236}">
                    <a16:creationId xmlns:a16="http://schemas.microsoft.com/office/drawing/2014/main" id="{603107F9-9E23-A3F9-DC5E-D7E3AFD184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6588" y="5486049"/>
                <a:ext cx="2447926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直线箭头连接符 54">
            <a:extLst>
              <a:ext uri="{FF2B5EF4-FFF2-40B4-BE49-F238E27FC236}">
                <a16:creationId xmlns:a16="http://schemas.microsoft.com/office/drawing/2014/main" id="{BD03A0A1-237D-BA5F-8376-1521F0887EAF}"/>
              </a:ext>
            </a:extLst>
          </p:cNvPr>
          <p:cNvCxnSpPr>
            <a:cxnSpLocks/>
          </p:cNvCxnSpPr>
          <p:nvPr/>
        </p:nvCxnSpPr>
        <p:spPr>
          <a:xfrm flipH="1">
            <a:off x="3935411" y="6091756"/>
            <a:ext cx="1061076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文本框 55">
                <a:extLst>
                  <a:ext uri="{FF2B5EF4-FFF2-40B4-BE49-F238E27FC236}">
                    <a16:creationId xmlns:a16="http://schemas.microsoft.com/office/drawing/2014/main" id="{D76C4267-6A82-F6AB-3174-61155DD6EEE6}"/>
                  </a:ext>
                </a:extLst>
              </p:cNvPr>
              <p:cNvSpPr txBox="1"/>
              <p:nvPr/>
            </p:nvSpPr>
            <p:spPr>
              <a:xfrm>
                <a:off x="1487487" y="5501808"/>
                <a:ext cx="244792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𝑖𝑑</m:t>
                      </m:r>
                      <m:d>
                        <m:d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6" name="文本框 55">
                <a:extLst>
                  <a:ext uri="{FF2B5EF4-FFF2-40B4-BE49-F238E27FC236}">
                    <a16:creationId xmlns:a16="http://schemas.microsoft.com/office/drawing/2014/main" id="{D76C4267-6A82-F6AB-3174-61155DD6EE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7487" y="5501808"/>
                <a:ext cx="2447925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文本框 56">
                <a:extLst>
                  <a:ext uri="{FF2B5EF4-FFF2-40B4-BE49-F238E27FC236}">
                    <a16:creationId xmlns:a16="http://schemas.microsoft.com/office/drawing/2014/main" id="{6E0E28A2-1021-0FD8-544A-4C692DB346AB}"/>
                  </a:ext>
                </a:extLst>
              </p:cNvPr>
              <p:cNvSpPr txBox="1"/>
              <p:nvPr/>
            </p:nvSpPr>
            <p:spPr>
              <a:xfrm>
                <a:off x="1487489" y="5904431"/>
                <a:ext cx="244792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𝑖𝑑</m:t>
                      </m:r>
                      <m:d>
                        <m:d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∪</m:t>
                          </m:r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7" name="文本框 56">
                <a:extLst>
                  <a:ext uri="{FF2B5EF4-FFF2-40B4-BE49-F238E27FC236}">
                    <a16:creationId xmlns:a16="http://schemas.microsoft.com/office/drawing/2014/main" id="{6E0E28A2-1021-0FD8-544A-4C692DB346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7489" y="5904431"/>
                <a:ext cx="2447922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18624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817D3205-3D9A-FAEB-F0A2-102003EEBD45}"/>
              </a:ext>
            </a:extLst>
          </p:cNvPr>
          <p:cNvSpPr txBox="1"/>
          <p:nvPr/>
        </p:nvSpPr>
        <p:spPr>
          <a:xfrm>
            <a:off x="0" y="-1"/>
            <a:ext cx="8050306" cy="1089025"/>
          </a:xfrm>
          <a:prstGeom prst="rect">
            <a:avLst/>
          </a:prstGeom>
          <a:noFill/>
        </p:spPr>
        <p:txBody>
          <a:bodyPr wrap="none" lIns="360000" rIns="360000" rtlCol="0" anchor="ctr" anchorCtr="0">
            <a:noAutofit/>
          </a:bodyPr>
          <a:lstStyle/>
          <a:p>
            <a:r>
              <a:rPr kumimoji="1" lang="en-US" altLang="zh-CN" sz="2800" b="1" dirty="0"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2.3</a:t>
            </a:r>
            <a:r>
              <a:rPr kumimoji="1" lang="zh-CN" altLang="en-US" sz="2800" b="1" dirty="0"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b="1" dirty="0"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Private-ID</a:t>
            </a:r>
            <a:r>
              <a:rPr kumimoji="1" lang="zh-CN" altLang="en-US" sz="2800" b="1" dirty="0"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b="1" dirty="0"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from</a:t>
            </a:r>
            <a:r>
              <a:rPr kumimoji="1" lang="zh-CN" altLang="en-US" sz="2800" b="1" dirty="0"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b="1" dirty="0" err="1"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mqRPMT</a:t>
            </a:r>
            <a:endParaRPr kumimoji="1" lang="zh-CN" altLang="en-US" sz="2800" b="1" dirty="0">
              <a:latin typeface="Times New Roman" panose="02020603050405020304" pitchFamily="18" charset="0"/>
              <a:ea typeface="Microsoft YaHei" charset="-122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2639A4B-04C9-2A12-9C43-9E67163F75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1272" y="1565984"/>
            <a:ext cx="1004866" cy="1004869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97BB64EE-626B-A5B2-C5BD-6B49540CCFB9}"/>
              </a:ext>
            </a:extLst>
          </p:cNvPr>
          <p:cNvSpPr txBox="1"/>
          <p:nvPr/>
        </p:nvSpPr>
        <p:spPr>
          <a:xfrm>
            <a:off x="10825865" y="2607587"/>
            <a:ext cx="1004864" cy="432639"/>
          </a:xfrm>
          <a:prstGeom prst="rect">
            <a:avLst/>
          </a:prstGeom>
          <a:noFill/>
        </p:spPr>
        <p:txBody>
          <a:bodyPr wrap="square" anchor="ctr" anchorCtr="1">
            <a:noAutofit/>
          </a:bodyPr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Sender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C9FD67D-5B2C-2F1E-3944-3892755327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967" y="1580625"/>
            <a:ext cx="1002604" cy="1002605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CD519F41-6D51-C770-33D0-EA228E669EA7}"/>
              </a:ext>
            </a:extLst>
          </p:cNvPr>
          <p:cNvSpPr txBox="1"/>
          <p:nvPr/>
        </p:nvSpPr>
        <p:spPr>
          <a:xfrm>
            <a:off x="379835" y="2622228"/>
            <a:ext cx="1004868" cy="432639"/>
          </a:xfrm>
          <a:prstGeom prst="rect">
            <a:avLst/>
          </a:prstGeom>
          <a:noFill/>
        </p:spPr>
        <p:txBody>
          <a:bodyPr wrap="square" anchor="ctr" anchorCtr="1">
            <a:noAutofit/>
          </a:bodyPr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Receiver</a:t>
            </a:r>
            <a:endParaRPr lang="zh-CN" altLang="en-US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FFC2365D-BF29-075B-D31B-8690398714D0}"/>
              </a:ext>
            </a:extLst>
          </p:cNvPr>
          <p:cNvSpPr/>
          <p:nvPr/>
        </p:nvSpPr>
        <p:spPr>
          <a:xfrm>
            <a:off x="5096994" y="3183757"/>
            <a:ext cx="2016483" cy="690830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chemeClr val="tx1"/>
                </a:solidFill>
              </a:rPr>
              <a:t>distributed</a:t>
            </a:r>
          </a:p>
          <a:p>
            <a:pPr algn="ctr"/>
            <a:r>
              <a:rPr kumimoji="1" lang="en-US" altLang="zh-CN" dirty="0">
                <a:solidFill>
                  <a:schemeClr val="tx1"/>
                </a:solidFill>
              </a:rPr>
              <a:t>OPRF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031579EC-1C48-1282-B1CD-9D5DDA4DB026}"/>
                  </a:ext>
                </a:extLst>
              </p:cNvPr>
              <p:cNvSpPr txBox="1"/>
              <p:nvPr/>
            </p:nvSpPr>
            <p:spPr>
              <a:xfrm>
                <a:off x="1487487" y="1873667"/>
                <a:ext cx="2447924" cy="4239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kumimoji="1"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kumimoji="1"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031579EC-1C48-1282-B1CD-9D5DDA4DB0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7487" y="1873667"/>
                <a:ext cx="2447924" cy="42396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直线箭头连接符 10">
            <a:extLst>
              <a:ext uri="{FF2B5EF4-FFF2-40B4-BE49-F238E27FC236}">
                <a16:creationId xmlns:a16="http://schemas.microsoft.com/office/drawing/2014/main" id="{4C6A1838-084F-2EE8-C0F7-31191E27216C}"/>
              </a:ext>
            </a:extLst>
          </p:cNvPr>
          <p:cNvCxnSpPr>
            <a:cxnSpLocks/>
          </p:cNvCxnSpPr>
          <p:nvPr/>
        </p:nvCxnSpPr>
        <p:spPr>
          <a:xfrm flipH="1">
            <a:off x="7113477" y="3310983"/>
            <a:ext cx="1143111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32DA39A5-5A72-F71F-75DB-077580534D30}"/>
                  </a:ext>
                </a:extLst>
              </p:cNvPr>
              <p:cNvSpPr txBox="1"/>
              <p:nvPr/>
            </p:nvSpPr>
            <p:spPr>
              <a:xfrm flipH="1">
                <a:off x="8256588" y="1879534"/>
                <a:ext cx="2447924" cy="4122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kumimoji="1"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kumimoji="1"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32DA39A5-5A72-F71F-75DB-077580534D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256588" y="1879534"/>
                <a:ext cx="2447924" cy="4122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直线箭头连接符 12">
            <a:extLst>
              <a:ext uri="{FF2B5EF4-FFF2-40B4-BE49-F238E27FC236}">
                <a16:creationId xmlns:a16="http://schemas.microsoft.com/office/drawing/2014/main" id="{4F6245C3-CF29-DCD3-CC10-E721FB1688A5}"/>
              </a:ext>
            </a:extLst>
          </p:cNvPr>
          <p:cNvCxnSpPr>
            <a:cxnSpLocks/>
          </p:cNvCxnSpPr>
          <p:nvPr/>
        </p:nvCxnSpPr>
        <p:spPr>
          <a:xfrm>
            <a:off x="7113477" y="3715325"/>
            <a:ext cx="1143111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5957C20F-0088-14C6-54E8-77FFCE4C506C}"/>
                  </a:ext>
                </a:extLst>
              </p:cNvPr>
              <p:cNvSpPr txBox="1"/>
              <p:nvPr/>
            </p:nvSpPr>
            <p:spPr>
              <a:xfrm>
                <a:off x="8256589" y="3118345"/>
                <a:ext cx="244792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5957C20F-0088-14C6-54E8-77FFCE4C50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6589" y="3118345"/>
                <a:ext cx="2447924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6B701521-4859-1312-A7A8-496AD668E595}"/>
                  </a:ext>
                </a:extLst>
              </p:cNvPr>
              <p:cNvSpPr txBox="1"/>
              <p:nvPr/>
            </p:nvSpPr>
            <p:spPr>
              <a:xfrm>
                <a:off x="3935413" y="1762483"/>
                <a:ext cx="4321175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</m:t>
                      </m:r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kumimoji="1" lang="en-US" altLang="zh-CN" b="0" dirty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 algn="ctr"/>
                <a:r>
                  <a:rPr kumimoji="1" lang="en-US" altLang="zh-CN" dirty="0">
                    <a:solidFill>
                      <a:schemeClr val="tx1"/>
                    </a:solidFill>
                  </a:rPr>
                  <a:t>where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kumimoji="1"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6B701521-4859-1312-A7A8-496AD668E5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5413" y="1762483"/>
                <a:ext cx="4321175" cy="646331"/>
              </a:xfrm>
              <a:prstGeom prst="rect">
                <a:avLst/>
              </a:prstGeom>
              <a:blipFill>
                <a:blip r:embed="rId7"/>
                <a:stretch>
                  <a:fillRect b="-134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99B020E7-4F41-5AE4-43AB-46A06C6577B8}"/>
                  </a:ext>
                </a:extLst>
              </p:cNvPr>
              <p:cNvSpPr txBox="1"/>
              <p:nvPr/>
            </p:nvSpPr>
            <p:spPr>
              <a:xfrm>
                <a:off x="8256589" y="3514121"/>
                <a:ext cx="2447923" cy="3931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sSub>
                            <m:sSubPr>
                              <m:ctrlP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99B020E7-4F41-5AE4-43AB-46A06C6577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6589" y="3514121"/>
                <a:ext cx="2447923" cy="39312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直线箭头连接符 16">
            <a:extLst>
              <a:ext uri="{FF2B5EF4-FFF2-40B4-BE49-F238E27FC236}">
                <a16:creationId xmlns:a16="http://schemas.microsoft.com/office/drawing/2014/main" id="{35F333D7-3081-CD8D-DB74-3F94A0EDBE58}"/>
              </a:ext>
            </a:extLst>
          </p:cNvPr>
          <p:cNvCxnSpPr>
            <a:cxnSpLocks/>
          </p:cNvCxnSpPr>
          <p:nvPr/>
        </p:nvCxnSpPr>
        <p:spPr>
          <a:xfrm flipH="1">
            <a:off x="3935411" y="3742785"/>
            <a:ext cx="1161583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4F5D0C67-E4DD-6DC9-428B-2AEE07132AC2}"/>
                  </a:ext>
                </a:extLst>
              </p:cNvPr>
              <p:cNvSpPr txBox="1"/>
              <p:nvPr/>
            </p:nvSpPr>
            <p:spPr>
              <a:xfrm>
                <a:off x="1487485" y="3549998"/>
                <a:ext cx="2447926" cy="3931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sSub>
                            <m:sSubPr>
                              <m:ctrlP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4F5D0C67-E4DD-6DC9-428B-2AEE07132A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7485" y="3549998"/>
                <a:ext cx="2447926" cy="393121"/>
              </a:xfrm>
              <a:prstGeom prst="rect">
                <a:avLst/>
              </a:prstGeom>
              <a:blipFill>
                <a:blip r:embed="rId9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直线箭头连接符 19">
            <a:extLst>
              <a:ext uri="{FF2B5EF4-FFF2-40B4-BE49-F238E27FC236}">
                <a16:creationId xmlns:a16="http://schemas.microsoft.com/office/drawing/2014/main" id="{DE2D38F1-7BA5-C5D3-5527-774A044A1A53}"/>
              </a:ext>
            </a:extLst>
          </p:cNvPr>
          <p:cNvCxnSpPr>
            <a:cxnSpLocks/>
          </p:cNvCxnSpPr>
          <p:nvPr/>
        </p:nvCxnSpPr>
        <p:spPr>
          <a:xfrm>
            <a:off x="3935411" y="3310983"/>
            <a:ext cx="1161583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ED1D7969-9039-31C3-A9BF-A1DACAFE30C0}"/>
                  </a:ext>
                </a:extLst>
              </p:cNvPr>
              <p:cNvSpPr txBox="1"/>
              <p:nvPr/>
            </p:nvSpPr>
            <p:spPr>
              <a:xfrm>
                <a:off x="1487487" y="3120982"/>
                <a:ext cx="244792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ED1D7969-9039-31C3-A9BF-A1DACAFE30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7487" y="3120982"/>
                <a:ext cx="2447926" cy="369332"/>
              </a:xfrm>
              <a:prstGeom prst="rect">
                <a:avLst/>
              </a:prstGeom>
              <a:blipFill>
                <a:blip r:embed="rId10"/>
                <a:stretch>
                  <a:fillRect b="-32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矩形 25">
            <a:extLst>
              <a:ext uri="{FF2B5EF4-FFF2-40B4-BE49-F238E27FC236}">
                <a16:creationId xmlns:a16="http://schemas.microsoft.com/office/drawing/2014/main" id="{557D2992-F817-0A74-471D-5DFDFE6CDB59}"/>
              </a:ext>
            </a:extLst>
          </p:cNvPr>
          <p:cNvSpPr/>
          <p:nvPr/>
        </p:nvSpPr>
        <p:spPr>
          <a:xfrm>
            <a:off x="1487488" y="4269081"/>
            <a:ext cx="9217026" cy="1007178"/>
          </a:xfrm>
          <a:prstGeom prst="rect">
            <a:avLst/>
          </a:prstGeom>
        </p:spPr>
        <p:txBody>
          <a:bodyPr wrap="square" anchor="t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dirty="0"/>
              <a:t>Standard</a:t>
            </a:r>
            <a:r>
              <a:rPr lang="zh-CN" altLang="en-US" dirty="0"/>
              <a:t> </a:t>
            </a:r>
            <a:r>
              <a:rPr lang="en-US" altLang="zh-CN" dirty="0"/>
              <a:t>notion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defined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respect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any</a:t>
            </a:r>
            <a:r>
              <a:rPr lang="zh-CN" altLang="en-US" dirty="0"/>
              <a:t> </a:t>
            </a:r>
            <a:r>
              <a:rPr lang="en-US" altLang="zh-CN" dirty="0"/>
              <a:t>private</a:t>
            </a:r>
            <a:r>
              <a:rPr lang="zh-CN" altLang="en-US" dirty="0"/>
              <a:t> </a:t>
            </a:r>
            <a:r>
              <a:rPr lang="en-US" altLang="zh-CN" dirty="0"/>
              <a:t>inputs</a:t>
            </a:r>
            <a:r>
              <a:rPr lang="zh-CN" altLang="en-US" dirty="0"/>
              <a:t> </a:t>
            </a:r>
            <a:r>
              <a:rPr lang="en-US" altLang="zh-CN" dirty="0">
                <a:sym typeface="Wingdings" pitchFamily="2" charset="2"/>
              </a:rPr>
              <a:t>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arbitrary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protocol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composition</a:t>
            </a:r>
          </a:p>
          <a:p>
            <a:pPr algn="ctr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relaxed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notion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with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respect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to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distribution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of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private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inputs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efficiency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improvement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D3F9FAAB-5D03-4E92-4A22-D30A15D5A02C}"/>
              </a:ext>
            </a:extLst>
          </p:cNvPr>
          <p:cNvSpPr/>
          <p:nvPr/>
        </p:nvSpPr>
        <p:spPr>
          <a:xfrm>
            <a:off x="5096994" y="5532728"/>
            <a:ext cx="2016483" cy="690830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chemeClr val="tx1"/>
                </a:solidFill>
              </a:rPr>
              <a:t>distributional</a:t>
            </a:r>
          </a:p>
          <a:p>
            <a:pPr algn="ctr"/>
            <a:r>
              <a:rPr kumimoji="1" lang="en-US" altLang="zh-CN" dirty="0">
                <a:solidFill>
                  <a:schemeClr val="tx1"/>
                </a:solidFill>
              </a:rPr>
              <a:t>PSU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cxnSp>
        <p:nvCxnSpPr>
          <p:cNvPr id="28" name="直线箭头连接符 27">
            <a:extLst>
              <a:ext uri="{FF2B5EF4-FFF2-40B4-BE49-F238E27FC236}">
                <a16:creationId xmlns:a16="http://schemas.microsoft.com/office/drawing/2014/main" id="{EEBDA2AC-D50C-7EBA-772F-811FED56F76A}"/>
              </a:ext>
            </a:extLst>
          </p:cNvPr>
          <p:cNvCxnSpPr>
            <a:cxnSpLocks/>
          </p:cNvCxnSpPr>
          <p:nvPr/>
        </p:nvCxnSpPr>
        <p:spPr>
          <a:xfrm>
            <a:off x="3935411" y="5696899"/>
            <a:ext cx="1161583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线箭头连接符 28">
            <a:extLst>
              <a:ext uri="{FF2B5EF4-FFF2-40B4-BE49-F238E27FC236}">
                <a16:creationId xmlns:a16="http://schemas.microsoft.com/office/drawing/2014/main" id="{5EE884B4-F07B-3001-5AEC-A6E36F4083F3}"/>
              </a:ext>
            </a:extLst>
          </p:cNvPr>
          <p:cNvCxnSpPr>
            <a:cxnSpLocks/>
          </p:cNvCxnSpPr>
          <p:nvPr/>
        </p:nvCxnSpPr>
        <p:spPr>
          <a:xfrm flipH="1">
            <a:off x="7113477" y="5678017"/>
            <a:ext cx="1143111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275A1C86-60C2-F41F-E464-90DF56AEB86C}"/>
                  </a:ext>
                </a:extLst>
              </p:cNvPr>
              <p:cNvSpPr txBox="1"/>
              <p:nvPr/>
            </p:nvSpPr>
            <p:spPr>
              <a:xfrm>
                <a:off x="8256588" y="5486049"/>
                <a:ext cx="244792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𝑖𝑑</m:t>
                      </m:r>
                      <m:d>
                        <m:d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275A1C86-60C2-F41F-E464-90DF56AEB8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6588" y="5486049"/>
                <a:ext cx="2447925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直线箭头连接符 30">
            <a:extLst>
              <a:ext uri="{FF2B5EF4-FFF2-40B4-BE49-F238E27FC236}">
                <a16:creationId xmlns:a16="http://schemas.microsoft.com/office/drawing/2014/main" id="{2181A3FC-E249-450C-25F6-43B9DF88A01F}"/>
              </a:ext>
            </a:extLst>
          </p:cNvPr>
          <p:cNvCxnSpPr>
            <a:cxnSpLocks/>
          </p:cNvCxnSpPr>
          <p:nvPr/>
        </p:nvCxnSpPr>
        <p:spPr>
          <a:xfrm flipH="1">
            <a:off x="3935413" y="6091756"/>
            <a:ext cx="1161581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8A14D736-FB60-37F0-BECF-8942FB506B3D}"/>
                  </a:ext>
                </a:extLst>
              </p:cNvPr>
              <p:cNvSpPr txBox="1"/>
              <p:nvPr/>
            </p:nvSpPr>
            <p:spPr>
              <a:xfrm>
                <a:off x="1487485" y="5501808"/>
                <a:ext cx="244792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𝑖𝑑</m:t>
                      </m:r>
                      <m:d>
                        <m:d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8A14D736-FB60-37F0-BECF-8942FB506B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7485" y="5501808"/>
                <a:ext cx="2447928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81F9CE97-9358-4633-B9FB-CAB51B18E771}"/>
                  </a:ext>
                </a:extLst>
              </p:cNvPr>
              <p:cNvSpPr txBox="1"/>
              <p:nvPr/>
            </p:nvSpPr>
            <p:spPr>
              <a:xfrm>
                <a:off x="1487487" y="5904431"/>
                <a:ext cx="244792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𝑖𝑑</m:t>
                      </m:r>
                      <m:d>
                        <m:d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∪</m:t>
                          </m:r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81F9CE97-9358-4633-B9FB-CAB51B18E7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7487" y="5904431"/>
                <a:ext cx="2447923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27405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DDB93A50-8534-1E41-83AB-7305D11CEB66}"/>
              </a:ext>
            </a:extLst>
          </p:cNvPr>
          <p:cNvSpPr txBox="1"/>
          <p:nvPr/>
        </p:nvSpPr>
        <p:spPr>
          <a:xfrm>
            <a:off x="0" y="-1"/>
            <a:ext cx="8050306" cy="1089025"/>
          </a:xfrm>
          <a:prstGeom prst="rect">
            <a:avLst/>
          </a:prstGeom>
          <a:noFill/>
        </p:spPr>
        <p:txBody>
          <a:bodyPr wrap="none" lIns="360000" rIns="360000" rtlCol="0" anchor="ctr" anchorCtr="0">
            <a:noAutofit/>
          </a:bodyPr>
          <a:lstStyle/>
          <a:p>
            <a:r>
              <a:rPr kumimoji="1" lang="en-US" altLang="zh-CN" sz="2800" b="1" dirty="0"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Outline</a:t>
            </a:r>
            <a:endParaRPr kumimoji="1" lang="zh-CN" altLang="en-US" sz="2800" b="1" dirty="0">
              <a:latin typeface="Times New Roman" panose="02020603050405020304" pitchFamily="18" charset="0"/>
              <a:ea typeface="Microsoft YaHei" charset="-122"/>
              <a:cs typeface="Times New Roman" panose="02020603050405020304" pitchFamily="18" charset="0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696040ED-EA39-625E-CB6F-E1675A4C87F9}"/>
              </a:ext>
            </a:extLst>
          </p:cNvPr>
          <p:cNvGrpSpPr/>
          <p:nvPr/>
        </p:nvGrpSpPr>
        <p:grpSpPr>
          <a:xfrm>
            <a:off x="1974249" y="3213317"/>
            <a:ext cx="8250166" cy="1149166"/>
            <a:chOff x="2238540" y="915506"/>
            <a:chExt cx="8250166" cy="1149166"/>
          </a:xfrm>
        </p:grpSpPr>
        <p:sp>
          <p:nvSpPr>
            <p:cNvPr id="10" name="前言">
              <a:extLst>
                <a:ext uri="{FF2B5EF4-FFF2-40B4-BE49-F238E27FC236}">
                  <a16:creationId xmlns:a16="http://schemas.microsoft.com/office/drawing/2014/main" id="{D277AF7D-13AB-899D-4B35-128890C67473}"/>
                </a:ext>
              </a:extLst>
            </p:cNvPr>
            <p:cNvSpPr txBox="1"/>
            <p:nvPr/>
          </p:nvSpPr>
          <p:spPr>
            <a:xfrm>
              <a:off x="4412784" y="915506"/>
              <a:ext cx="6075922" cy="114916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50800" tIns="50800" rIns="50800" bIns="50800" anchor="ctr">
              <a:normAutofit/>
            </a:bodyPr>
            <a:lstStyle>
              <a:lvl1pPr algn="l">
                <a:defRPr sz="4800" b="0">
                  <a:solidFill>
                    <a:srgbClr val="5E5E5E"/>
                  </a:solidFill>
                  <a:latin typeface="Microsoft YaHei"/>
                  <a:ea typeface="Microsoft YaHei"/>
                  <a:cs typeface="Microsoft YaHei"/>
                  <a:sym typeface="Microsoft YaHei"/>
                </a:defRPr>
              </a:lvl1pPr>
            </a:lstStyle>
            <a:p>
              <a:r>
                <a:rPr lang="en-US" altLang="zh-CN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Constructions of our </a:t>
              </a:r>
              <a:r>
                <a:rPr lang="en-US" altLang="zh-CN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mqRPMT</a:t>
              </a:r>
              <a:endPara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00">
              <a:extLst>
                <a:ext uri="{FF2B5EF4-FFF2-40B4-BE49-F238E27FC236}">
                  <a16:creationId xmlns:a16="http://schemas.microsoft.com/office/drawing/2014/main" id="{814005AF-1B06-A823-4565-E17FCD21D1ED}"/>
                </a:ext>
              </a:extLst>
            </p:cNvPr>
            <p:cNvSpPr txBox="1"/>
            <p:nvPr/>
          </p:nvSpPr>
          <p:spPr>
            <a:xfrm>
              <a:off x="2238540" y="1168598"/>
              <a:ext cx="1322094" cy="64298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50800" tIns="50800" rIns="50800" bIns="50800" anchor="ctr">
              <a:normAutofit/>
            </a:bodyPr>
            <a:lstStyle>
              <a:lvl1pPr>
                <a:defRPr sz="6900" b="0">
                  <a:solidFill>
                    <a:srgbClr val="F66901"/>
                  </a:solidFill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rPr lang="en-US" altLang="zh-CN" sz="3200" dirty="0">
                  <a:solidFill>
                    <a:schemeClr val="tx1"/>
                  </a:solidFill>
                </a:rPr>
                <a:t>03</a:t>
              </a:r>
              <a:endParaRPr sz="3200" dirty="0">
                <a:solidFill>
                  <a:schemeClr val="tx1"/>
                </a:solidFill>
              </a:endParaRPr>
            </a:p>
          </p:txBody>
        </p:sp>
        <p:cxnSp>
          <p:nvCxnSpPr>
            <p:cNvPr id="12" name="直线连接符 11">
              <a:extLst>
                <a:ext uri="{FF2B5EF4-FFF2-40B4-BE49-F238E27FC236}">
                  <a16:creationId xmlns:a16="http://schemas.microsoft.com/office/drawing/2014/main" id="{93355D20-9D23-B615-469C-F7E74EBB02DB}"/>
                </a:ext>
              </a:extLst>
            </p:cNvPr>
            <p:cNvCxnSpPr>
              <a:cxnSpLocks/>
            </p:cNvCxnSpPr>
            <p:nvPr/>
          </p:nvCxnSpPr>
          <p:spPr>
            <a:xfrm>
              <a:off x="3532100" y="1337335"/>
              <a:ext cx="0" cy="30550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624041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BD7BDC16-07A1-AA80-F4D7-D0EC444339C5}"/>
              </a:ext>
            </a:extLst>
          </p:cNvPr>
          <p:cNvSpPr txBox="1"/>
          <p:nvPr/>
        </p:nvSpPr>
        <p:spPr>
          <a:xfrm>
            <a:off x="0" y="-1"/>
            <a:ext cx="8050306" cy="1089025"/>
          </a:xfrm>
          <a:prstGeom prst="rect">
            <a:avLst/>
          </a:prstGeom>
          <a:noFill/>
        </p:spPr>
        <p:txBody>
          <a:bodyPr wrap="none" lIns="360000" rIns="360000" rtlCol="0" anchor="ctr" anchorCtr="0">
            <a:noAutofit/>
          </a:bodyPr>
          <a:lstStyle/>
          <a:p>
            <a:r>
              <a:rPr kumimoji="1" lang="en-US" altLang="zh-CN" sz="2800" b="1" dirty="0"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3.1</a:t>
            </a:r>
            <a:r>
              <a:rPr kumimoji="1" lang="zh-CN" altLang="en-US" sz="2800" b="1" dirty="0"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b="1" dirty="0"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Commutative</a:t>
            </a:r>
            <a:r>
              <a:rPr kumimoji="1" lang="zh-CN" altLang="en-US" sz="2800" b="1" dirty="0"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b="1" dirty="0"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Weak</a:t>
            </a:r>
            <a:r>
              <a:rPr kumimoji="1" lang="zh-CN" altLang="en-US" sz="2800" b="1" dirty="0"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b="1" dirty="0"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PRF</a:t>
            </a:r>
            <a:endParaRPr kumimoji="1" lang="zh-CN" altLang="en-US" sz="2800" b="1" dirty="0">
              <a:latin typeface="Times New Roman" panose="02020603050405020304" pitchFamily="18" charset="0"/>
              <a:ea typeface="Microsoft YaHei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E571A1AB-5758-58D0-3BDC-169F895BE0B6}"/>
                  </a:ext>
                </a:extLst>
              </p:cNvPr>
              <p:cNvSpPr/>
              <p:nvPr/>
            </p:nvSpPr>
            <p:spPr>
              <a:xfrm>
                <a:off x="263525" y="1098257"/>
                <a:ext cx="11664948" cy="2291484"/>
              </a:xfrm>
              <a:prstGeom prst="rect">
                <a:avLst/>
              </a:prstGeom>
            </p:spPr>
            <p:txBody>
              <a:bodyPr wrap="square" anchor="t" anchorCtr="0">
                <a:no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dirty="0"/>
                  <a:t>We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first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formally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define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two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standard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properties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for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keyed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functions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𝐹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𝐾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𝑅</m:t>
                    </m:r>
                  </m:oMath>
                </a14:m>
                <a:r>
                  <a:rPr lang="en-US" altLang="zh-CN" dirty="0"/>
                  <a:t>: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Composable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family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𝐹</m:t>
                    </m:r>
                  </m:oMath>
                </a14:m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2-composable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𝑅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⊆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special</a:t>
                </a:r>
                <a:r>
                  <a:rPr lang="zh-CN" alt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case</a:t>
                </a:r>
                <a:r>
                  <a:rPr lang="zh-CN" alt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𝑅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en-US" altLang="zh-CN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itchFamily="2" charset="2"/>
                  </a:rPr>
                  <a:t>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itchFamily="2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" pitchFamily="2" charset="2"/>
                          </a:rPr>
                          <m:t>𝐹</m:t>
                        </m:r>
                      </m:e>
                      <m:sub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Wingdings" pitchFamily="2" charset="2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Wingdings" pitchFamily="2" charset="2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Wingdings" pitchFamily="2" charset="2"/>
                              </a:rPr>
                              <m:t>1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" pitchFamily="2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Wingdings" pitchFamily="2" charset="2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Wingdings" pitchFamily="2" charset="2"/>
                              </a:rPr>
                              <m:t>𝐹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Wingdings" pitchFamily="2" charset="2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Wingdings" pitchFamily="2" charset="2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Wingdings" pitchFamily="2" charset="2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Wingdings" pitchFamily="2" charset="2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  <a:sym typeface="Wingdings" pitchFamily="2" charset="2"/>
                              </a:rPr>
                              <m:t>∙</m:t>
                            </m:r>
                          </m:e>
                        </m:d>
                      </m:e>
                    </m:d>
                  </m:oMath>
                </a14:m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well-defined.</a:t>
                </a:r>
                <a:endParaRPr lang="en-US" altLang="zh-CN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Commutative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family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composable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keyed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function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commutative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∀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∈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𝐾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,∀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∈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𝐷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: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𝐹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𝐹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𝐹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𝐹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E571A1AB-5758-58D0-3BDC-169F895BE0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525" y="1098257"/>
                <a:ext cx="11664948" cy="2291484"/>
              </a:xfrm>
              <a:prstGeom prst="rect">
                <a:avLst/>
              </a:prstGeom>
              <a:blipFill>
                <a:blip r:embed="rId3"/>
                <a:stretch>
                  <a:fillRect l="-4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组合 11">
            <a:extLst>
              <a:ext uri="{FF2B5EF4-FFF2-40B4-BE49-F238E27FC236}">
                <a16:creationId xmlns:a16="http://schemas.microsoft.com/office/drawing/2014/main" id="{AE43A5EA-71D9-C758-F0A2-7C43E305EDFE}"/>
              </a:ext>
            </a:extLst>
          </p:cNvPr>
          <p:cNvGrpSpPr/>
          <p:nvPr/>
        </p:nvGrpSpPr>
        <p:grpSpPr>
          <a:xfrm>
            <a:off x="263525" y="3251199"/>
            <a:ext cx="11664948" cy="1302331"/>
            <a:chOff x="263525" y="3251199"/>
            <a:chExt cx="11664948" cy="1302331"/>
          </a:xfrm>
        </p:grpSpPr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4D009930-63CD-546A-F866-538A85D594A1}"/>
                </a:ext>
              </a:extLst>
            </p:cNvPr>
            <p:cNvSpPr txBox="1"/>
            <p:nvPr/>
          </p:nvSpPr>
          <p:spPr>
            <a:xfrm>
              <a:off x="263525" y="3251199"/>
              <a:ext cx="11664948" cy="399621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noAutofit/>
            </a:bodyPr>
            <a:lstStyle/>
            <a:p>
              <a:r>
                <a:rPr kumimoji="1" lang="en-US" altLang="zh-CN" dirty="0">
                  <a:solidFill>
                    <a:schemeClr val="bg1"/>
                  </a:solidFill>
                </a:rPr>
                <a:t>Definition:</a:t>
              </a:r>
              <a:r>
                <a:rPr kumimoji="1" lang="zh-CN" altLang="en-US" dirty="0">
                  <a:solidFill>
                    <a:schemeClr val="bg1"/>
                  </a:solidFill>
                </a:rPr>
                <a:t> </a:t>
              </a:r>
              <a:r>
                <a:rPr kumimoji="1" lang="en-US" altLang="zh-CN" dirty="0">
                  <a:solidFill>
                    <a:schemeClr val="bg1"/>
                  </a:solidFill>
                </a:rPr>
                <a:t>Communicative</a:t>
              </a:r>
              <a:r>
                <a:rPr kumimoji="1" lang="zh-CN" altLang="en-US" dirty="0">
                  <a:solidFill>
                    <a:schemeClr val="bg1"/>
                  </a:solidFill>
                </a:rPr>
                <a:t> </a:t>
              </a:r>
              <a:r>
                <a:rPr kumimoji="1" lang="en-US" altLang="zh-CN" dirty="0">
                  <a:solidFill>
                    <a:schemeClr val="bg1"/>
                  </a:solidFill>
                </a:rPr>
                <a:t>Weak</a:t>
              </a:r>
              <a:r>
                <a:rPr kumimoji="1" lang="zh-CN" altLang="en-US" dirty="0">
                  <a:solidFill>
                    <a:schemeClr val="bg1"/>
                  </a:solidFill>
                </a:rPr>
                <a:t> </a:t>
              </a:r>
              <a:r>
                <a:rPr kumimoji="1" lang="en-US" altLang="zh-CN" dirty="0">
                  <a:solidFill>
                    <a:schemeClr val="bg1"/>
                  </a:solidFill>
                </a:rPr>
                <a:t>PRF</a:t>
              </a:r>
              <a:r>
                <a:rPr kumimoji="1" lang="zh-CN" altLang="en-US" dirty="0">
                  <a:solidFill>
                    <a:schemeClr val="bg1"/>
                  </a:solidFill>
                </a:rPr>
                <a:t> </a:t>
              </a:r>
              <a:r>
                <a:rPr kumimoji="1" lang="en-US" altLang="zh-CN" dirty="0">
                  <a:solidFill>
                    <a:schemeClr val="bg1"/>
                  </a:solidFill>
                </a:rPr>
                <a:t>(</a:t>
              </a:r>
              <a:r>
                <a:rPr kumimoji="1" lang="en-US" altLang="zh-CN" dirty="0" err="1">
                  <a:solidFill>
                    <a:schemeClr val="bg1"/>
                  </a:solidFill>
                </a:rPr>
                <a:t>cwPRF</a:t>
              </a:r>
              <a:r>
                <a:rPr kumimoji="1" lang="en-US" altLang="zh-CN" dirty="0">
                  <a:solidFill>
                    <a:schemeClr val="bg1"/>
                  </a:solidFill>
                </a:rPr>
                <a:t>)</a:t>
              </a:r>
              <a:endParaRPr kumimoji="1" lang="zh-CN" altLang="en-US" dirty="0">
                <a:solidFill>
                  <a:schemeClr val="bg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文本框 6">
                  <a:extLst>
                    <a:ext uri="{FF2B5EF4-FFF2-40B4-BE49-F238E27FC236}">
                      <a16:creationId xmlns:a16="http://schemas.microsoft.com/office/drawing/2014/main" id="{D1E5C8D4-9790-0842-4345-95D87F6A2B80}"/>
                    </a:ext>
                  </a:extLst>
                </p:cNvPr>
                <p:cNvSpPr txBox="1"/>
                <p:nvPr/>
              </p:nvSpPr>
              <p:spPr>
                <a:xfrm>
                  <a:off x="263525" y="3650819"/>
                  <a:ext cx="11664948" cy="902711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txBody>
                <a:bodyPr wrap="square" rtlCol="0">
                  <a:noAutofit/>
                </a:bodyPr>
                <a:lstStyle/>
                <a:p>
                  <a:pPr>
                    <a:lnSpc>
                      <a:spcPct val="120000"/>
                    </a:lnSpc>
                  </a:pPr>
                  <a14:m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</m:t>
                      </m:r>
                    </m:oMath>
                  </a14:m>
                  <a:r>
                    <a:rPr kumimoji="1" lang="zh-CN" altLang="en-US" dirty="0"/>
                    <a:t> </a:t>
                  </a:r>
                  <a:r>
                    <a:rPr kumimoji="1" lang="en-US" altLang="zh-CN" dirty="0"/>
                    <a:t>is</a:t>
                  </a:r>
                  <a:r>
                    <a:rPr kumimoji="1" lang="zh-CN" altLang="en-US" dirty="0"/>
                    <a:t> </a:t>
                  </a:r>
                  <a:r>
                    <a:rPr kumimoji="1" lang="en-US" altLang="zh-CN" dirty="0" err="1"/>
                    <a:t>cwPRF</a:t>
                  </a:r>
                  <a:r>
                    <a:rPr kumimoji="1" lang="zh-CN" altLang="en-US" dirty="0"/>
                    <a:t> </a:t>
                  </a:r>
                  <a:r>
                    <a:rPr kumimoji="1" lang="en-US" altLang="zh-CN" dirty="0"/>
                    <a:t>if</a:t>
                  </a:r>
                  <a:r>
                    <a:rPr kumimoji="1" lang="zh-CN" altLang="en-US" dirty="0"/>
                    <a:t> </a:t>
                  </a:r>
                  <a:r>
                    <a:rPr kumimoji="1" lang="en-US" altLang="zh-CN" dirty="0"/>
                    <a:t>it</a:t>
                  </a:r>
                  <a:r>
                    <a:rPr kumimoji="1" lang="zh-CN" altLang="en-US" dirty="0"/>
                    <a:t> </a:t>
                  </a:r>
                  <a:r>
                    <a:rPr kumimoji="1" lang="en-US" altLang="zh-CN" dirty="0"/>
                    <a:t>satisfies</a:t>
                  </a:r>
                  <a:r>
                    <a:rPr kumimoji="1" lang="zh-CN" altLang="en-US" dirty="0"/>
                    <a:t> </a:t>
                  </a:r>
                  <a:r>
                    <a:rPr kumimoji="1" lang="en-US" altLang="zh-CN" dirty="0">
                      <a:solidFill>
                        <a:srgbClr val="0432FF"/>
                      </a:solidFill>
                    </a:rPr>
                    <a:t>weak</a:t>
                  </a:r>
                  <a:r>
                    <a:rPr kumimoji="1" lang="zh-CN" altLang="en-US" dirty="0">
                      <a:solidFill>
                        <a:srgbClr val="0432FF"/>
                      </a:solidFill>
                    </a:rPr>
                    <a:t> </a:t>
                  </a:r>
                  <a:r>
                    <a:rPr kumimoji="1" lang="en-US" altLang="zh-CN" dirty="0">
                      <a:solidFill>
                        <a:srgbClr val="0432FF"/>
                      </a:solidFill>
                    </a:rPr>
                    <a:t>pseudorandomness</a:t>
                  </a:r>
                  <a:r>
                    <a:rPr kumimoji="1" lang="en-US" altLang="zh-CN" baseline="30000" dirty="0"/>
                    <a:t>1</a:t>
                  </a:r>
                  <a:r>
                    <a:rPr kumimoji="1" lang="zh-CN" altLang="en-US" dirty="0"/>
                    <a:t> </a:t>
                  </a:r>
                  <a:r>
                    <a:rPr kumimoji="1" lang="en-US" altLang="zh-CN" dirty="0"/>
                    <a:t>(</a:t>
                  </a:r>
                  <a14:m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𝑘</m:t>
                      </m:r>
                      <m:groupChr>
                        <m:groupChrPr>
                          <m:chr m:val="←"/>
                          <m:vertJc m:val="bot"/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groupCh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𝑥</m:t>
                      </m:r>
                      <m:groupChr>
                        <m:groupChrPr>
                          <m:chr m:val="←"/>
                          <m:vertJc m:val="bot"/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groupCh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a14:m>
                  <a:r>
                    <a:rPr kumimoji="1" lang="en-US" altLang="zh-CN" dirty="0"/>
                    <a:t>)</a:t>
                  </a:r>
                  <a:r>
                    <a:rPr kumimoji="1" lang="zh-CN" altLang="en-US" dirty="0"/>
                    <a:t> </a:t>
                  </a:r>
                  <a:r>
                    <a:rPr kumimoji="1" lang="en-US" altLang="zh-CN" dirty="0"/>
                    <a:t>and</a:t>
                  </a:r>
                  <a:r>
                    <a:rPr kumimoji="1" lang="zh-CN" altLang="en-US" dirty="0"/>
                    <a:t> </a:t>
                  </a:r>
                  <a:r>
                    <a:rPr kumimoji="1" lang="en-US" altLang="zh-CN" dirty="0"/>
                    <a:t>commutative</a:t>
                  </a:r>
                  <a:r>
                    <a:rPr kumimoji="1" lang="zh-CN" altLang="en-US" dirty="0"/>
                    <a:t> </a:t>
                  </a:r>
                  <a:r>
                    <a:rPr kumimoji="1" lang="en-US" altLang="zh-CN" dirty="0"/>
                    <a:t>property</a:t>
                  </a:r>
                  <a:r>
                    <a:rPr kumimoji="1" lang="zh-CN" altLang="en-US" dirty="0"/>
                    <a:t> </a:t>
                  </a:r>
                  <a:r>
                    <a:rPr kumimoji="1" lang="en-US" altLang="zh-CN" dirty="0"/>
                    <a:t>simultaneously.</a:t>
                  </a:r>
                  <a:r>
                    <a:rPr kumimoji="1" lang="zh-CN" altLang="en-US" dirty="0"/>
                    <a:t> </a:t>
                  </a:r>
                  <a:r>
                    <a:rPr kumimoji="1" lang="en-US" altLang="zh-CN" dirty="0"/>
                    <a:t>When</a:t>
                  </a:r>
                  <a:r>
                    <a:rPr kumimoji="1" lang="zh-CN" altLang="en-US" dirty="0"/>
                    <a:t> </a:t>
                  </a:r>
                  <a14:m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a14:m>
                  <a:r>
                    <a:rPr kumimoji="1" lang="zh-CN" altLang="en-US" dirty="0"/>
                    <a:t> </a:t>
                  </a:r>
                  <a:r>
                    <a:rPr kumimoji="1" lang="en-US" altLang="zh-CN" dirty="0"/>
                    <a:t>is</a:t>
                  </a:r>
                  <a:r>
                    <a:rPr kumimoji="1" lang="zh-CN" altLang="en-US" dirty="0"/>
                    <a:t> </a:t>
                  </a:r>
                  <a:r>
                    <a:rPr kumimoji="1" lang="en-US" altLang="zh-CN" dirty="0"/>
                    <a:t>a</a:t>
                  </a:r>
                  <a:r>
                    <a:rPr kumimoji="1" lang="zh-CN" altLang="en-US" dirty="0"/>
                    <a:t> </a:t>
                  </a:r>
                  <a:r>
                    <a:rPr kumimoji="1" lang="en-US" altLang="zh-CN" dirty="0"/>
                    <a:t>permutation,</a:t>
                  </a:r>
                  <a:r>
                    <a:rPr kumimoji="1" lang="zh-CN" altLang="en-US" dirty="0"/>
                    <a:t> </a:t>
                  </a:r>
                  <a:r>
                    <a:rPr kumimoji="1" lang="en-US" altLang="zh-CN" dirty="0"/>
                    <a:t>we</a:t>
                  </a:r>
                  <a:r>
                    <a:rPr kumimoji="1" lang="zh-CN" altLang="en-US" dirty="0"/>
                    <a:t> </a:t>
                  </a:r>
                  <a:r>
                    <a:rPr kumimoji="1" lang="en-US" altLang="zh-CN" dirty="0"/>
                    <a:t>say</a:t>
                  </a:r>
                  <a:r>
                    <a:rPr kumimoji="1" lang="zh-CN" altLang="en-US" dirty="0"/>
                    <a:t> </a:t>
                  </a:r>
                  <a14:m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a14:m>
                  <a:r>
                    <a:rPr kumimoji="1" lang="zh-CN" altLang="en-US" dirty="0"/>
                    <a:t> </a:t>
                  </a:r>
                  <a:r>
                    <a:rPr kumimoji="1" lang="en-US" altLang="zh-CN" dirty="0"/>
                    <a:t>is</a:t>
                  </a:r>
                  <a:r>
                    <a:rPr kumimoji="1" lang="zh-CN" altLang="en-US" dirty="0"/>
                    <a:t> </a:t>
                  </a:r>
                  <a:r>
                    <a:rPr kumimoji="1" lang="en-US" altLang="zh-CN" dirty="0" err="1"/>
                    <a:t>cwPRP</a:t>
                  </a:r>
                  <a:r>
                    <a:rPr kumimoji="1" lang="en-US" altLang="zh-CN" dirty="0"/>
                    <a:t>.</a:t>
                  </a:r>
                  <a:endParaRPr kumimoji="1" lang="zh-CN" altLang="en-US" dirty="0"/>
                </a:p>
              </p:txBody>
            </p:sp>
          </mc:Choice>
          <mc:Fallback xmlns="">
            <p:sp>
              <p:nvSpPr>
                <p:cNvPr id="7" name="文本框 6">
                  <a:extLst>
                    <a:ext uri="{FF2B5EF4-FFF2-40B4-BE49-F238E27FC236}">
                      <a16:creationId xmlns:a16="http://schemas.microsoft.com/office/drawing/2014/main" id="{D1E5C8D4-9790-0842-4345-95D87F6A2B8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3525" y="3650819"/>
                  <a:ext cx="11664948" cy="902711"/>
                </a:xfrm>
                <a:prstGeom prst="rect">
                  <a:avLst/>
                </a:prstGeom>
                <a:blipFill>
                  <a:blip r:embed="rId4"/>
                  <a:stretch>
                    <a:fillRect l="-435" b="-277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2F51341B-BD49-E360-6F8C-A0C3B2F22552}"/>
                  </a:ext>
                </a:extLst>
              </p:cNvPr>
              <p:cNvSpPr txBox="1"/>
              <p:nvPr/>
            </p:nvSpPr>
            <p:spPr>
              <a:xfrm>
                <a:off x="263525" y="6092464"/>
                <a:ext cx="11664950" cy="738664"/>
              </a:xfrm>
              <a:prstGeom prst="rect">
                <a:avLst/>
              </a:prstGeom>
              <a:noFill/>
            </p:spPr>
            <p:txBody>
              <a:bodyPr wrap="square" anchor="ctr" anchorCtr="0">
                <a:spAutoFit/>
              </a:bodyPr>
              <a:lstStyle/>
              <a:p>
                <a:r>
                  <a:rPr lang="en-US" altLang="zh-CN" sz="1400" baseline="30000" dirty="0"/>
                  <a:t>1</a:t>
                </a:r>
                <a:r>
                  <a:rPr lang="en-US" altLang="zh-CN" sz="1400" dirty="0"/>
                  <a:t>Weak</a:t>
                </a:r>
                <a:r>
                  <a:rPr lang="zh-CN" altLang="en-US" sz="1400" dirty="0"/>
                  <a:t> </a:t>
                </a:r>
                <a:r>
                  <a:rPr lang="en-US" altLang="zh-CN" sz="1400" dirty="0" err="1"/>
                  <a:t>pseudorandomness</a:t>
                </a:r>
                <a:r>
                  <a:rPr lang="zh-CN" altLang="en-US" sz="1400" dirty="0"/>
                  <a:t> </a:t>
                </a:r>
                <a:r>
                  <a:rPr lang="en-US" altLang="zh-CN" sz="1400" dirty="0"/>
                  <a:t>means</a:t>
                </a:r>
                <a:r>
                  <a:rPr lang="zh-CN" altLang="en-US" sz="1400" dirty="0"/>
                  <a:t> </a:t>
                </a:r>
                <a:r>
                  <a:rPr lang="en-US" altLang="zh-CN" sz="1400" dirty="0"/>
                  <a:t>that</a:t>
                </a:r>
                <a:r>
                  <a:rPr lang="zh-CN" altLang="en-US" sz="1400" dirty="0"/>
                  <a:t> </a:t>
                </a:r>
                <a:r>
                  <a:rPr kumimoji="1" lang="en-US" altLang="zh-CN" sz="1400" dirty="0"/>
                  <a:t>the</a:t>
                </a:r>
                <a:r>
                  <a:rPr kumimoji="1" lang="zh-CN" altLang="en-US" sz="1400" dirty="0"/>
                  <a:t> </a:t>
                </a:r>
                <a:r>
                  <a:rPr kumimoji="1" lang="en-US" altLang="zh-CN" sz="1400" dirty="0"/>
                  <a:t>inputs</a:t>
                </a:r>
                <a:r>
                  <a:rPr kumimoji="1" lang="zh-CN" altLang="en-US" sz="1400" dirty="0"/>
                  <a:t> </a:t>
                </a:r>
                <a:r>
                  <a:rPr kumimoji="1" lang="en-US" altLang="zh-CN" sz="1400" dirty="0"/>
                  <a:t>oracle</a:t>
                </a:r>
                <a:r>
                  <a:rPr kumimoji="1" lang="zh-CN" altLang="en-US" sz="14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kumimoji="1" lang="en-US" altLang="zh-CN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a:rPr kumimoji="1" lang="en-US" altLang="zh-CN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zh-CN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kumimoji="1" lang="zh-CN" altLang="en-US" sz="1400" dirty="0"/>
                  <a:t> </a:t>
                </a:r>
                <a:r>
                  <a:rPr kumimoji="1" lang="en-US" altLang="zh-CN" sz="1400" dirty="0"/>
                  <a:t>are</a:t>
                </a:r>
                <a:r>
                  <a:rPr kumimoji="1" lang="zh-CN" altLang="en-US" sz="1400" dirty="0"/>
                  <a:t> </a:t>
                </a:r>
                <a:r>
                  <a:rPr kumimoji="1" lang="en-US" altLang="zh-CN" sz="1400" dirty="0"/>
                  <a:t>uniformly</a:t>
                </a:r>
                <a:r>
                  <a:rPr kumimoji="1" lang="zh-CN" altLang="en-US" sz="1400" dirty="0"/>
                  <a:t> </a:t>
                </a:r>
                <a:r>
                  <a:rPr kumimoji="1" lang="en-US" altLang="zh-CN" sz="1400" dirty="0"/>
                  <a:t>chosen</a:t>
                </a:r>
                <a:r>
                  <a:rPr kumimoji="1" lang="zh-CN" altLang="en-US" sz="1400" dirty="0"/>
                  <a:t> </a:t>
                </a:r>
                <a:r>
                  <a:rPr kumimoji="1" lang="en-US" altLang="zh-CN" sz="1400" dirty="0"/>
                  <a:t>from</a:t>
                </a:r>
                <a:r>
                  <a:rPr kumimoji="1" lang="zh-CN" altLang="en-US" sz="14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14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kumimoji="1" lang="zh-CN" altLang="en-US" sz="1400" dirty="0"/>
                  <a:t> </a:t>
                </a:r>
                <a:r>
                  <a:rPr kumimoji="1" lang="en-US" altLang="zh-CN" sz="1400" dirty="0"/>
                  <a:t>by</a:t>
                </a:r>
                <a:r>
                  <a:rPr kumimoji="1" lang="zh-CN" altLang="en-US" sz="1400" dirty="0"/>
                  <a:t> </a:t>
                </a:r>
                <a:r>
                  <a:rPr kumimoji="1" lang="en-US" altLang="zh-CN" sz="1400" dirty="0"/>
                  <a:t>the</a:t>
                </a:r>
                <a:r>
                  <a:rPr kumimoji="1" lang="zh-CN" altLang="en-US" sz="1400" dirty="0"/>
                  <a:t> </a:t>
                </a:r>
                <a:r>
                  <a:rPr kumimoji="1" lang="en-US" altLang="zh-CN" sz="1400" dirty="0"/>
                  <a:t>challenger</a:t>
                </a:r>
                <a:r>
                  <a:rPr kumimoji="1" lang="zh-CN" altLang="en-US" sz="1400" dirty="0"/>
                  <a:t> </a:t>
                </a:r>
                <a:r>
                  <a:rPr kumimoji="1" lang="en-US" altLang="zh-CN" sz="1400" dirty="0"/>
                  <a:t>instead</a:t>
                </a:r>
                <a:r>
                  <a:rPr kumimoji="1" lang="zh-CN" altLang="en-US" sz="1400" dirty="0"/>
                  <a:t> </a:t>
                </a:r>
                <a:r>
                  <a:rPr kumimoji="1" lang="en-US" altLang="zh-CN" sz="1400" dirty="0"/>
                  <a:t>of</a:t>
                </a:r>
                <a:r>
                  <a:rPr kumimoji="1" lang="zh-CN" altLang="en-US" sz="1400" dirty="0"/>
                  <a:t> </a:t>
                </a:r>
                <a:r>
                  <a:rPr kumimoji="1" lang="en-US" altLang="zh-CN" sz="1400" dirty="0"/>
                  <a:t>chosen</a:t>
                </a:r>
                <a:r>
                  <a:rPr kumimoji="1" lang="zh-CN" altLang="en-US" sz="1400" dirty="0"/>
                  <a:t> </a:t>
                </a:r>
                <a:r>
                  <a:rPr kumimoji="1" lang="en-US" altLang="zh-CN" sz="1400" dirty="0"/>
                  <a:t>by</a:t>
                </a:r>
                <a:r>
                  <a:rPr kumimoji="1" lang="zh-CN" altLang="en-US" sz="1400" dirty="0"/>
                  <a:t> </a:t>
                </a:r>
                <a:r>
                  <a:rPr kumimoji="1" lang="en-US" altLang="zh-CN" sz="1400" dirty="0"/>
                  <a:t>the</a:t>
                </a:r>
                <a:r>
                  <a:rPr kumimoji="1" lang="zh-CN" altLang="en-US" sz="1400" dirty="0"/>
                  <a:t> </a:t>
                </a:r>
                <a:r>
                  <a:rPr kumimoji="1" lang="en-US" altLang="zh-CN" sz="1400" dirty="0"/>
                  <a:t>adversary</a:t>
                </a:r>
                <a:r>
                  <a:rPr kumimoji="1" lang="zh-CN" altLang="en-US" sz="1400" dirty="0"/>
                  <a:t> </a:t>
                </a:r>
                <a14:m>
                  <m:oMath xmlns:m="http://schemas.openxmlformats.org/officeDocument/2006/math">
                    <m:r>
                      <a:rPr kumimoji="1" lang="zh-CN" altLang="en-US" sz="1400" i="1" smtClean="0">
                        <a:latin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kumimoji="1" lang="en-US" altLang="zh-CN" sz="1400" dirty="0"/>
                  <a:t>,</a:t>
                </a:r>
                <a:r>
                  <a:rPr kumimoji="1" lang="zh-CN" altLang="en-US" sz="1400" dirty="0"/>
                  <a:t> </a:t>
                </a:r>
                <a:r>
                  <a:rPr kumimoji="1" lang="en-US" altLang="zh-CN" sz="1400" dirty="0"/>
                  <a:t>where</a:t>
                </a:r>
                <a:r>
                  <a:rPr kumimoji="1" lang="zh-CN" altLang="en-US" sz="14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kumimoji="1" lang="en-US" altLang="zh-CN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  <m:r>
                          <a:rPr kumimoji="1" lang="en-US" altLang="zh-CN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zh-CN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kumimoji="1" lang="en-US" altLang="zh-CN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zh-CN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kumimoji="1" lang="en-US" altLang="zh-CN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kumimoji="1" lang="en-US" altLang="zh-CN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kumimoji="1" lang="zh-CN" altLang="en-US" sz="1400" dirty="0"/>
                  <a:t> </a:t>
                </a:r>
                <a:r>
                  <a:rPr kumimoji="1" lang="en-US" altLang="zh-CN" sz="1400" dirty="0"/>
                  <a:t>and</a:t>
                </a:r>
                <a:r>
                  <a:rPr kumimoji="1" lang="zh-CN" altLang="en-US" sz="14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kumimoji="1" lang="en-US" altLang="zh-CN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kumimoji="1" lang="en-US" altLang="zh-CN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zh-CN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kumimoji="1" lang="en-US" altLang="zh-CN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kumimoji="1" lang="en-US" altLang="zh-CN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kumimoji="1" lang="en-US" altLang="zh-CN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kumimoji="1" lang="en-US" altLang="zh-CN" sz="1400" dirty="0"/>
                  <a:t>,</a:t>
                </a:r>
                <a:r>
                  <a:rPr kumimoji="1" lang="zh-CN" altLang="en-US" sz="14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kumimoji="1" lang="zh-CN" altLang="en-US" sz="1400" dirty="0"/>
                  <a:t> </a:t>
                </a:r>
                <a:r>
                  <a:rPr kumimoji="1" lang="en-US" altLang="zh-CN" sz="1400" dirty="0"/>
                  <a:t>is</a:t>
                </a:r>
                <a:r>
                  <a:rPr kumimoji="1" lang="zh-CN" altLang="en-US" sz="1400" dirty="0"/>
                  <a:t> </a:t>
                </a:r>
                <a:r>
                  <a:rPr kumimoji="1" lang="en-US" altLang="zh-CN" sz="1400" dirty="0"/>
                  <a:t>chosen</a:t>
                </a:r>
                <a:r>
                  <a:rPr kumimoji="1" lang="zh-CN" altLang="en-US" sz="1400" dirty="0"/>
                  <a:t> </a:t>
                </a:r>
                <a:r>
                  <a:rPr kumimoji="1" lang="en-US" altLang="zh-CN" sz="1400" dirty="0"/>
                  <a:t>uniformly</a:t>
                </a:r>
                <a:r>
                  <a:rPr kumimoji="1" lang="zh-CN" altLang="en-US" sz="1400" dirty="0"/>
                  <a:t> </a:t>
                </a:r>
                <a:r>
                  <a:rPr kumimoji="1" lang="en-US" altLang="zh-CN" sz="1400" dirty="0"/>
                  <a:t>at</a:t>
                </a:r>
                <a:r>
                  <a:rPr kumimoji="1" lang="zh-CN" altLang="en-US" sz="1400" dirty="0"/>
                  <a:t> </a:t>
                </a:r>
                <a:r>
                  <a:rPr kumimoji="1" lang="en-US" altLang="zh-CN" sz="1400" dirty="0"/>
                  <a:t>random</a:t>
                </a:r>
                <a:r>
                  <a:rPr kumimoji="1" lang="zh-CN" altLang="en-US" sz="1400" dirty="0"/>
                  <a:t> </a:t>
                </a:r>
                <a:r>
                  <a:rPr kumimoji="1" lang="en-US" altLang="zh-CN" sz="1400" dirty="0"/>
                  <a:t>from</a:t>
                </a:r>
                <a:r>
                  <a:rPr kumimoji="1" lang="zh-CN" altLang="en-US" sz="1400" dirty="0"/>
                  <a:t> </a:t>
                </a:r>
                <a:r>
                  <a:rPr kumimoji="1" lang="en-US" altLang="zh-CN" sz="1400" dirty="0"/>
                  <a:t>all</a:t>
                </a:r>
                <a:r>
                  <a:rPr kumimoji="1" lang="zh-CN" altLang="en-US" sz="1400" dirty="0"/>
                  <a:t> </a:t>
                </a:r>
                <a:r>
                  <a:rPr kumimoji="1" lang="en-US" altLang="zh-CN" sz="1400" dirty="0"/>
                  <a:t>the</a:t>
                </a:r>
                <a:r>
                  <a:rPr kumimoji="1" lang="zh-CN" altLang="en-US" sz="1400" dirty="0"/>
                  <a:t> </a:t>
                </a:r>
                <a:r>
                  <a:rPr kumimoji="1" lang="en-US" altLang="zh-CN" sz="1400" dirty="0"/>
                  <a:t>functions</a:t>
                </a:r>
                <a:r>
                  <a:rPr kumimoji="1" lang="zh-CN" altLang="en-US" sz="1400" dirty="0"/>
                  <a:t> </a:t>
                </a:r>
                <a:r>
                  <a:rPr kumimoji="1" lang="en-US" altLang="zh-CN" sz="1400" dirty="0"/>
                  <a:t>from</a:t>
                </a:r>
                <a:r>
                  <a:rPr kumimoji="1" lang="zh-CN" altLang="en-US" sz="14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14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kumimoji="1" lang="zh-CN" altLang="en-US" sz="1400" dirty="0"/>
                  <a:t> </a:t>
                </a:r>
                <a:r>
                  <a:rPr kumimoji="1" lang="en-US" altLang="zh-CN" sz="1400" dirty="0"/>
                  <a:t>to</a:t>
                </a:r>
                <a:r>
                  <a:rPr kumimoji="1" lang="zh-CN" altLang="en-US" sz="14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14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altLang="zh-CN" sz="1400" dirty="0"/>
                  <a:t>.</a:t>
                </a:r>
                <a:r>
                  <a:rPr lang="zh-CN" altLang="en-US" sz="1400" dirty="0"/>
                  <a:t> </a:t>
                </a:r>
                <a:r>
                  <a:rPr lang="en-US" altLang="zh-CN" sz="1400" dirty="0"/>
                  <a:t>In</a:t>
                </a:r>
                <a:r>
                  <a:rPr lang="zh-CN" altLang="en-US" sz="1400" dirty="0"/>
                  <a:t> </a:t>
                </a:r>
                <a:r>
                  <a:rPr lang="en-US" altLang="zh-CN" sz="1400" dirty="0"/>
                  <a:t>the</a:t>
                </a:r>
                <a:r>
                  <a:rPr lang="zh-CN" altLang="en-US" sz="1400" dirty="0"/>
                  <a:t> </a:t>
                </a:r>
                <a:r>
                  <a:rPr lang="en-US" altLang="zh-CN" sz="1400" dirty="0"/>
                  <a:t>proof,</a:t>
                </a:r>
                <a:r>
                  <a:rPr lang="zh-CN" altLang="en-US" sz="1400" dirty="0"/>
                  <a:t> </a:t>
                </a:r>
                <a:r>
                  <a:rPr lang="en-US" altLang="zh-CN" sz="1400" dirty="0"/>
                  <a:t>the</a:t>
                </a:r>
                <a:r>
                  <a:rPr lang="zh-CN" altLang="en-US" sz="1400" dirty="0"/>
                  <a:t> </a:t>
                </a:r>
                <a:r>
                  <a:rPr lang="en-US" altLang="zh-CN" sz="1400" dirty="0"/>
                  <a:t>simulator</a:t>
                </a:r>
                <a:r>
                  <a:rPr lang="zh-CN" altLang="en-US" sz="1400" dirty="0"/>
                  <a:t> </a:t>
                </a:r>
                <a:r>
                  <a:rPr lang="en-US" altLang="zh-CN" sz="1400" dirty="0"/>
                  <a:t>can</a:t>
                </a:r>
                <a:r>
                  <a:rPr lang="zh-CN" altLang="en-US" sz="1400" dirty="0"/>
                  <a:t> </a:t>
                </a:r>
                <a:r>
                  <a:rPr lang="en-US" altLang="zh-CN" sz="1400" dirty="0"/>
                  <a:t>lazily</a:t>
                </a:r>
                <a:r>
                  <a:rPr lang="zh-CN" altLang="en-US" sz="1400" dirty="0"/>
                  <a:t> </a:t>
                </a:r>
                <a:r>
                  <a:rPr lang="en-US" altLang="zh-CN" sz="1400" dirty="0"/>
                  <a:t>answer</a:t>
                </a:r>
                <a:r>
                  <a:rPr lang="zh-CN" altLang="en-US" sz="1400" dirty="0"/>
                  <a:t> </a:t>
                </a:r>
                <a:r>
                  <a:rPr lang="en-US" altLang="zh-CN" sz="1400" dirty="0"/>
                  <a:t>with</a:t>
                </a:r>
                <a:r>
                  <a:rPr lang="zh-CN" altLang="en-US" sz="1400" dirty="0"/>
                  <a:t> </a:t>
                </a:r>
                <a:r>
                  <a:rPr lang="en-US" altLang="zh-CN" sz="1400" dirty="0"/>
                  <a:t>random</a:t>
                </a:r>
                <a:r>
                  <a:rPr lang="zh-CN" altLang="en-US" sz="1400" dirty="0"/>
                  <a:t> </a:t>
                </a:r>
                <a:r>
                  <a:rPr lang="en-US" altLang="zh-CN" sz="1400" dirty="0"/>
                  <a:t>chosen</a:t>
                </a:r>
                <a:r>
                  <a:rPr lang="zh-CN" altLang="en-US" sz="1400" dirty="0"/>
                  <a:t> </a:t>
                </a:r>
                <a:r>
                  <a:rPr lang="en-US" altLang="zh-CN" sz="1400" dirty="0"/>
                  <a:t>elements</a:t>
                </a:r>
                <a:r>
                  <a:rPr lang="zh-CN" altLang="en-US" sz="1400" dirty="0"/>
                  <a:t> </a:t>
                </a:r>
                <a:r>
                  <a:rPr lang="en-US" altLang="zh-CN" sz="1400" dirty="0"/>
                  <a:t>in</a:t>
                </a:r>
                <a:r>
                  <a:rPr lang="zh-CN" altLang="en-US" sz="14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sz="14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altLang="zh-CN" sz="1400" dirty="0"/>
                  <a:t>,</a:t>
                </a:r>
                <a:r>
                  <a:rPr lang="zh-CN" altLang="en-US" sz="1400" dirty="0"/>
                  <a:t> </a:t>
                </a:r>
                <a:r>
                  <a:rPr lang="en-US" altLang="zh-CN" sz="1400" dirty="0"/>
                  <a:t>while</a:t>
                </a:r>
                <a:r>
                  <a:rPr lang="zh-CN" altLang="en-US" sz="1400" dirty="0"/>
                  <a:t> </a:t>
                </a:r>
                <a:r>
                  <a:rPr lang="en-US" altLang="zh-CN" sz="1400" dirty="0"/>
                  <a:t>keeping</a:t>
                </a:r>
                <a:r>
                  <a:rPr lang="zh-CN" altLang="en-US" sz="1400" dirty="0"/>
                  <a:t> </a:t>
                </a:r>
                <a:r>
                  <a:rPr lang="en-US" altLang="zh-CN" sz="1400" dirty="0"/>
                  <a:t>track</a:t>
                </a:r>
                <a:r>
                  <a:rPr lang="zh-CN" altLang="en-US" sz="1400" dirty="0"/>
                  <a:t> </a:t>
                </a:r>
                <a:r>
                  <a:rPr lang="en-US" altLang="zh-CN" sz="1400" dirty="0"/>
                  <a:t>of</a:t>
                </a:r>
                <a:r>
                  <a:rPr lang="zh-CN" altLang="en-US" sz="1400" dirty="0"/>
                  <a:t> </a:t>
                </a:r>
                <a:r>
                  <a:rPr lang="en-US" altLang="zh-CN" sz="1400" dirty="0"/>
                  <a:t>the</a:t>
                </a:r>
                <a:r>
                  <a:rPr lang="zh-CN" altLang="en-US" sz="1400" dirty="0"/>
                  <a:t> </a:t>
                </a:r>
                <a:r>
                  <a:rPr lang="en-US" altLang="zh-CN" sz="1400" dirty="0"/>
                  <a:t>answers</a:t>
                </a:r>
                <a:r>
                  <a:rPr lang="zh-CN" altLang="en-US" sz="1400" dirty="0"/>
                  <a:t> </a:t>
                </a:r>
                <a:r>
                  <a:rPr lang="en-US" altLang="zh-CN" sz="1400" dirty="0"/>
                  <a:t>so</a:t>
                </a:r>
                <a:r>
                  <a:rPr lang="zh-CN" altLang="en-US" sz="1400" dirty="0"/>
                  <a:t> </a:t>
                </a:r>
                <a:r>
                  <a:rPr lang="en-US" altLang="zh-CN" sz="1400" dirty="0"/>
                  <a:t>that</a:t>
                </a:r>
                <a:r>
                  <a:rPr lang="zh-CN" altLang="en-US" sz="1400" dirty="0"/>
                  <a:t> </a:t>
                </a:r>
                <a:r>
                  <a:rPr lang="en-US" altLang="zh-CN" sz="1400" dirty="0"/>
                  <a:t>queries</a:t>
                </a:r>
                <a:r>
                  <a:rPr lang="zh-CN" altLang="en-US" sz="1400" dirty="0"/>
                  <a:t> </a:t>
                </a:r>
                <a:r>
                  <a:rPr lang="en-US" altLang="zh-CN" sz="1400" dirty="0"/>
                  <a:t>made</a:t>
                </a:r>
                <a:r>
                  <a:rPr lang="zh-CN" altLang="en-US" sz="1400" dirty="0"/>
                  <a:t> </a:t>
                </a:r>
                <a:r>
                  <a:rPr lang="en-US" altLang="zh-CN" sz="1400" dirty="0"/>
                  <a:t>repeatedly</a:t>
                </a:r>
                <a:r>
                  <a:rPr lang="zh-CN" altLang="en-US" sz="1400" dirty="0"/>
                  <a:t> </a:t>
                </a:r>
                <a:r>
                  <a:rPr lang="en-US" altLang="zh-CN" sz="1400" dirty="0"/>
                  <a:t>are</a:t>
                </a:r>
                <a:r>
                  <a:rPr lang="zh-CN" altLang="en-US" sz="1400" dirty="0"/>
                  <a:t> </a:t>
                </a:r>
                <a:r>
                  <a:rPr lang="en-US" altLang="zh-CN" sz="1400" dirty="0"/>
                  <a:t>answered</a:t>
                </a:r>
                <a:r>
                  <a:rPr lang="zh-CN" altLang="en-US" sz="1400" dirty="0"/>
                  <a:t> </a:t>
                </a:r>
                <a:r>
                  <a:rPr lang="en-US" altLang="zh-CN" sz="1400" dirty="0"/>
                  <a:t>consistently.</a:t>
                </a:r>
                <a:endParaRPr lang="zh-CN" altLang="en-US" sz="1400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2F51341B-BD49-E360-6F8C-A0C3B2F225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525" y="6092464"/>
                <a:ext cx="11664950" cy="738664"/>
              </a:xfrm>
              <a:prstGeom prst="rect">
                <a:avLst/>
              </a:prstGeom>
              <a:blipFill>
                <a:blip r:embed="rId5"/>
                <a:stretch>
                  <a:fillRect l="-109"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2AAC2375-E199-130F-C019-1CD588FCA41D}"/>
                  </a:ext>
                </a:extLst>
              </p:cNvPr>
              <p:cNvSpPr/>
              <p:nvPr/>
            </p:nvSpPr>
            <p:spPr>
              <a:xfrm>
                <a:off x="263527" y="4621931"/>
                <a:ext cx="11664948" cy="1520252"/>
              </a:xfrm>
              <a:prstGeom prst="rect">
                <a:avLst/>
              </a:prstGeom>
            </p:spPr>
            <p:txBody>
              <a:bodyPr wrap="square" anchor="t" anchorCtr="0">
                <a:no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Commutativity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denies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standard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pseudorandomness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Consider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following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attack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𝒜</m:t>
                    </m:r>
                  </m:oMath>
                </a14:m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can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choose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input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𝒜</m:t>
                    </m:r>
                  </m:oMath>
                </a14:m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picks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groupChr>
                      <m:groupChrPr>
                        <m:chr m:val="←"/>
                        <m:vertJc m:val="bot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</m:groupChr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𝐾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groupChr>
                      <m:groupChrPr>
                        <m:chr m:val="←"/>
                        <m:vertJc m:val="bot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</m:groupCh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queries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real-or-random</a:t>
                </a:r>
                <a:r>
                  <a:rPr lang="zh-CN" altLang="en-US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oracle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point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  <m:sub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receiving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𝒜</m:t>
                    </m:r>
                  </m:oMath>
                </a14:m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then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outputs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'1'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iff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  <m:sub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Note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that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then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  <m:sub>
                        <m:sSup>
                          <m:sSupPr>
                            <m:ctrlP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  <m:sub>
                        <m:sSup>
                          <m:sSupPr>
                            <m:ctrlP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𝐹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altLang="zh-CN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en-US" altLang="zh-CN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</m:sSub>
                        <m:d>
                          <m:dPr>
                            <m:ctrlP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2AAC2375-E199-130F-C019-1CD588FCA4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527" y="4621931"/>
                <a:ext cx="11664948" cy="1520252"/>
              </a:xfrm>
              <a:prstGeom prst="rect">
                <a:avLst/>
              </a:prstGeom>
              <a:blipFill>
                <a:blip r:embed="rId6"/>
                <a:stretch>
                  <a:fillRect l="-435" b="-165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0132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F30E9731-3A47-434B-C0F5-8A98E059BC62}"/>
              </a:ext>
            </a:extLst>
          </p:cNvPr>
          <p:cNvSpPr txBox="1"/>
          <p:nvPr/>
        </p:nvSpPr>
        <p:spPr>
          <a:xfrm>
            <a:off x="0" y="-1"/>
            <a:ext cx="8050306" cy="1089025"/>
          </a:xfrm>
          <a:prstGeom prst="rect">
            <a:avLst/>
          </a:prstGeom>
          <a:noFill/>
        </p:spPr>
        <p:txBody>
          <a:bodyPr wrap="none" lIns="360000" rIns="360000" rtlCol="0" anchor="ctr" anchorCtr="0">
            <a:noAutofit/>
          </a:bodyPr>
          <a:lstStyle/>
          <a:p>
            <a:r>
              <a:rPr kumimoji="1" lang="en-US" altLang="zh-CN" sz="2800" b="1" dirty="0"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3.1</a:t>
            </a:r>
            <a:r>
              <a:rPr kumimoji="1" lang="zh-CN" altLang="en-US" sz="2800" b="1" dirty="0"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b="1" dirty="0"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Build</a:t>
            </a:r>
            <a:r>
              <a:rPr kumimoji="1" lang="zh-CN" altLang="en-US" sz="2800" b="1" dirty="0"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b="1" dirty="0" err="1"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cwPRF</a:t>
            </a:r>
            <a:r>
              <a:rPr kumimoji="1" lang="zh-CN" altLang="en-US" sz="2800" b="1" dirty="0"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b="1" dirty="0"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from</a:t>
            </a:r>
            <a:r>
              <a:rPr kumimoji="1" lang="zh-CN" altLang="en-US" sz="2800" b="1" dirty="0"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b="1" dirty="0"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DDH</a:t>
            </a:r>
            <a:endParaRPr kumimoji="1" lang="zh-CN" altLang="en-US" sz="2800" b="1" dirty="0">
              <a:latin typeface="Times New Roman" panose="02020603050405020304" pitchFamily="18" charset="0"/>
              <a:ea typeface="Microsoft YaHei" charset="-122"/>
              <a:cs typeface="Times New Roman" panose="02020603050405020304" pitchFamily="18" charset="0"/>
            </a:endParaRPr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DD78501E-C4D0-7A5F-15E8-0E8EF95694ED}"/>
              </a:ext>
            </a:extLst>
          </p:cNvPr>
          <p:cNvGrpSpPr/>
          <p:nvPr/>
        </p:nvGrpSpPr>
        <p:grpSpPr>
          <a:xfrm>
            <a:off x="263525" y="1089025"/>
            <a:ext cx="11664948" cy="2060575"/>
            <a:chOff x="263525" y="1089025"/>
            <a:chExt cx="11664948" cy="2060575"/>
          </a:xfrm>
        </p:grpSpPr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B4565343-F0E7-1D86-B343-00A999D69178}"/>
                </a:ext>
              </a:extLst>
            </p:cNvPr>
            <p:cNvSpPr txBox="1"/>
            <p:nvPr/>
          </p:nvSpPr>
          <p:spPr>
            <a:xfrm>
              <a:off x="263525" y="1089025"/>
              <a:ext cx="11664948" cy="399621"/>
            </a:xfrm>
            <a:prstGeom prst="rect">
              <a:avLst/>
            </a:prstGeom>
            <a:solidFill>
              <a:schemeClr val="accent6"/>
            </a:solidFill>
          </p:spPr>
          <p:txBody>
            <a:bodyPr wrap="square" rtlCol="0">
              <a:noAutofit/>
            </a:bodyPr>
            <a:lstStyle/>
            <a:p>
              <a:r>
                <a:rPr kumimoji="1" lang="en-US" altLang="zh-CN" dirty="0">
                  <a:solidFill>
                    <a:schemeClr val="bg1"/>
                  </a:solidFill>
                </a:rPr>
                <a:t>Construction:</a:t>
              </a:r>
              <a:r>
                <a:rPr kumimoji="1" lang="zh-CN" altLang="en-US" dirty="0">
                  <a:solidFill>
                    <a:schemeClr val="bg1"/>
                  </a:solidFill>
                </a:rPr>
                <a:t> </a:t>
              </a:r>
              <a:r>
                <a:rPr kumimoji="1" lang="en-US" altLang="zh-CN" dirty="0">
                  <a:solidFill>
                    <a:schemeClr val="bg1"/>
                  </a:solidFill>
                </a:rPr>
                <a:t>DDH-based</a:t>
              </a:r>
              <a:r>
                <a:rPr kumimoji="1" lang="zh-CN" altLang="en-US" dirty="0">
                  <a:solidFill>
                    <a:schemeClr val="bg1"/>
                  </a:solidFill>
                </a:rPr>
                <a:t> </a:t>
              </a:r>
              <a:r>
                <a:rPr kumimoji="1" lang="en-US" altLang="zh-CN" dirty="0" err="1">
                  <a:solidFill>
                    <a:schemeClr val="bg1"/>
                  </a:solidFill>
                </a:rPr>
                <a:t>cwPRF</a:t>
              </a:r>
              <a:endParaRPr kumimoji="1" lang="zh-CN" altLang="en-US" dirty="0">
                <a:solidFill>
                  <a:schemeClr val="bg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文本框 5">
                  <a:extLst>
                    <a:ext uri="{FF2B5EF4-FFF2-40B4-BE49-F238E27FC236}">
                      <a16:creationId xmlns:a16="http://schemas.microsoft.com/office/drawing/2014/main" id="{EB0E1BFD-ABC9-CB38-370C-9C47CAD0155B}"/>
                    </a:ext>
                  </a:extLst>
                </p:cNvPr>
                <p:cNvSpPr txBox="1"/>
                <p:nvPr/>
              </p:nvSpPr>
              <p:spPr>
                <a:xfrm>
                  <a:off x="263525" y="1488645"/>
                  <a:ext cx="11664948" cy="1660955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txBody>
                <a:bodyPr wrap="square" rtlCol="0">
                  <a:noAutofit/>
                </a:bodyPr>
                <a:lstStyle/>
                <a:p>
                  <a:pPr marL="285750" indent="-285750">
                    <a:lnSpc>
                      <a:spcPct val="120000"/>
                    </a:lnSpc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kumimoji="1" lang="en-US" altLang="zh-CN" b="0" i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Setup</m:t>
                      </m:r>
                      <m:d>
                        <m:d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𝜅</m:t>
                              </m:r>
                            </m:sup>
                          </m:sSup>
                        </m:e>
                      </m:d>
                    </m:oMath>
                  </a14:m>
                  <a:r>
                    <a:rPr kumimoji="1" lang="en-US" altLang="zh-CN" dirty="0"/>
                    <a:t>:</a:t>
                  </a:r>
                  <a:r>
                    <a:rPr kumimoji="1" lang="zh-CN" altLang="en-US" dirty="0"/>
                    <a:t> </a:t>
                  </a:r>
                  <a:r>
                    <a:rPr kumimoji="1" lang="en-US" altLang="zh-CN" dirty="0"/>
                    <a:t>runs</a:t>
                  </a:r>
                  <a:r>
                    <a:rPr kumimoji="1" lang="zh-CN" altLang="en-US" dirty="0"/>
                    <a:t>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kumimoji="1" lang="en-US" altLang="zh-CN" b="0" i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GroupGen</m:t>
                      </m:r>
                      <m:d>
                        <m:dPr>
                          <m:ctrlPr>
                            <a:rPr kumimoji="1"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𝜅</m:t>
                              </m:r>
                            </m:sup>
                          </m:sSup>
                        </m:e>
                      </m:d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d>
                        <m:d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𝔾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</m:oMath>
                  </a14:m>
                  <a:r>
                    <a:rPr kumimoji="1" lang="en-US" altLang="zh-CN" dirty="0"/>
                    <a:t>,</a:t>
                  </a:r>
                  <a:r>
                    <a:rPr kumimoji="1" lang="zh-CN" altLang="en-US" dirty="0"/>
                    <a:t> </a:t>
                  </a:r>
                  <a:r>
                    <a:rPr kumimoji="1" lang="en-US" altLang="zh-CN" dirty="0"/>
                    <a:t>output</a:t>
                  </a:r>
                  <a:r>
                    <a:rPr kumimoji="1" lang="zh-CN" altLang="en-US" dirty="0"/>
                    <a:t> </a:t>
                  </a:r>
                  <a14:m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𝑝𝑝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𝔾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𝑔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e>
                      </m:d>
                    </m:oMath>
                  </a14:m>
                  <a:r>
                    <a:rPr kumimoji="1" lang="zh-CN" altLang="en-US" dirty="0"/>
                    <a:t> </a:t>
                  </a:r>
                  <a:r>
                    <a:rPr kumimoji="1" lang="en-US" altLang="zh-CN" dirty="0"/>
                    <a:t>which</a:t>
                  </a:r>
                  <a:r>
                    <a:rPr kumimoji="1" lang="zh-CN" altLang="en-US" dirty="0"/>
                    <a:t> </a:t>
                  </a:r>
                  <a:r>
                    <a:rPr kumimoji="1" lang="en-US" altLang="zh-CN" dirty="0"/>
                    <a:t>defines</a:t>
                  </a:r>
                </a:p>
                <a:p>
                  <a:pPr algn="ctr">
                    <a:lnSpc>
                      <a:spcPct val="120000"/>
                    </a:lnSpc>
                  </a:pPr>
                  <a14:m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:</m:t>
                      </m:r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𝔾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𝔾</m:t>
                      </m:r>
                    </m:oMath>
                  </a14:m>
                  <a:r>
                    <a:rPr kumimoji="1" lang="zh-CN" altLang="en-US" dirty="0"/>
                    <a:t> </a:t>
                  </a:r>
                  <a:r>
                    <a:rPr kumimoji="1" lang="en-US" altLang="zh-CN" dirty="0"/>
                    <a:t>as</a:t>
                  </a:r>
                  <a:r>
                    <a:rPr kumimoji="1" lang="zh-CN" altLang="en-US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𝐹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</m:d>
                      <m:r>
                        <a:rPr kumimoji="1"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</m:sup>
                      </m:sSup>
                    </m:oMath>
                  </a14:m>
                  <a:endParaRPr kumimoji="1" lang="en-US" altLang="zh-CN" dirty="0"/>
                </a:p>
                <a:p>
                  <a:pPr marL="285750" indent="-285750">
                    <a:lnSpc>
                      <a:spcPct val="120000"/>
                    </a:lnSpc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kumimoji="1" lang="en-US" altLang="zh-CN" b="0" i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KeyGen</m:t>
                      </m:r>
                      <m:d>
                        <m:d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𝑝𝑝</m:t>
                          </m:r>
                        </m:e>
                      </m:d>
                    </m:oMath>
                  </a14:m>
                  <a:r>
                    <a:rPr kumimoji="1" lang="en-US" altLang="zh-CN" dirty="0"/>
                    <a:t>:</a:t>
                  </a:r>
                  <a:r>
                    <a:rPr kumimoji="1" lang="zh-CN" altLang="en-US" dirty="0"/>
                    <a:t> </a:t>
                  </a:r>
                  <a:r>
                    <a:rPr kumimoji="1" lang="en-US" altLang="zh-CN" dirty="0"/>
                    <a:t>outputs</a:t>
                  </a:r>
                  <a:r>
                    <a:rPr kumimoji="1" lang="zh-CN" altLang="en-US" dirty="0"/>
                    <a:t> </a:t>
                  </a:r>
                  <a14:m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𝑘</m:t>
                      </m:r>
                      <m:groupChr>
                        <m:groupChrPr>
                          <m:chr m:val="←"/>
                          <m:vertJc m:val="bot"/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kumimoji="1"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𝑅</m:t>
                          </m:r>
                        </m:e>
                      </m:groupChr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ℤ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sub>
                      </m:sSub>
                    </m:oMath>
                  </a14:m>
                  <a:r>
                    <a:rPr kumimoji="1" lang="en-US" altLang="zh-CN" dirty="0"/>
                    <a:t>.</a:t>
                  </a:r>
                </a:p>
                <a:p>
                  <a:pPr marL="285750" indent="-285750">
                    <a:lnSpc>
                      <a:spcPct val="120000"/>
                    </a:lnSpc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kumimoji="1" lang="en-US" altLang="zh-CN" b="0" i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Eval</m:t>
                      </m:r>
                      <m:d>
                        <m:d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a14:m>
                  <a:r>
                    <a:rPr kumimoji="1" lang="en-US" altLang="zh-CN" dirty="0"/>
                    <a:t>:</a:t>
                  </a:r>
                  <a:r>
                    <a:rPr kumimoji="1" lang="zh-CN" altLang="en-US" dirty="0"/>
                    <a:t> </a:t>
                  </a:r>
                  <a:r>
                    <a:rPr kumimoji="1" lang="en-US" altLang="zh-CN" dirty="0"/>
                    <a:t>on</a:t>
                  </a:r>
                  <a:r>
                    <a:rPr kumimoji="1" lang="zh-CN" altLang="en-US" dirty="0"/>
                    <a:t> </a:t>
                  </a:r>
                  <a:r>
                    <a:rPr kumimoji="1" lang="en-US" altLang="zh-CN" dirty="0"/>
                    <a:t>input</a:t>
                  </a:r>
                  <a:r>
                    <a:rPr kumimoji="1" lang="zh-CN" altLang="en-US" dirty="0"/>
                    <a:t> </a:t>
                  </a:r>
                  <a14:m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a14:m>
                  <a:r>
                    <a:rPr kumimoji="1" lang="en-US" altLang="zh-CN" dirty="0"/>
                    <a:t>,</a:t>
                  </a:r>
                  <a:r>
                    <a:rPr kumimoji="1" lang="zh-CN" altLang="en-US" dirty="0"/>
                    <a:t> </a:t>
                  </a:r>
                  <a:r>
                    <a:rPr kumimoji="1" lang="en-US" altLang="zh-CN" dirty="0"/>
                    <a:t>outputs</a:t>
                  </a:r>
                  <a:r>
                    <a:rPr kumimoji="1" lang="zh-CN" altLang="en-US" dirty="0"/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</m:sup>
                      </m:sSup>
                    </m:oMath>
                  </a14:m>
                  <a:r>
                    <a:rPr kumimoji="1" lang="en-US" altLang="zh-CN" dirty="0"/>
                    <a:t>.</a:t>
                  </a:r>
                  <a:endParaRPr kumimoji="1" lang="zh-CN" altLang="en-US" dirty="0"/>
                </a:p>
              </p:txBody>
            </p:sp>
          </mc:Choice>
          <mc:Fallback xmlns="">
            <p:sp>
              <p:nvSpPr>
                <p:cNvPr id="6" name="文本框 5">
                  <a:extLst>
                    <a:ext uri="{FF2B5EF4-FFF2-40B4-BE49-F238E27FC236}">
                      <a16:creationId xmlns:a16="http://schemas.microsoft.com/office/drawing/2014/main" id="{EB0E1BFD-ABC9-CB38-370C-9C47CAD0155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3525" y="1488645"/>
                  <a:ext cx="11664948" cy="1660955"/>
                </a:xfrm>
                <a:prstGeom prst="rect">
                  <a:avLst/>
                </a:prstGeom>
                <a:blipFill>
                  <a:blip r:embed="rId3"/>
                  <a:stretch>
                    <a:fillRect l="-32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9ACDD4C4-B1E1-782C-08B1-99243065EC8B}"/>
                  </a:ext>
                </a:extLst>
              </p:cNvPr>
              <p:cNvSpPr/>
              <p:nvPr/>
            </p:nvSpPr>
            <p:spPr>
              <a:xfrm>
                <a:off x="263525" y="3149600"/>
                <a:ext cx="11664948" cy="1474076"/>
              </a:xfrm>
              <a:prstGeom prst="rect">
                <a:avLst/>
              </a:prstGeom>
            </p:spPr>
            <p:txBody>
              <a:bodyPr wrap="square" anchor="t" anchorCtr="0">
                <a:no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dirty="0"/>
                  <a:t>Proof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(sketch):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Weak</a:t>
                </a:r>
                <a:r>
                  <a:rPr lang="zh-CN" altLang="en-US" dirty="0"/>
                  <a:t> </a:t>
                </a:r>
                <a:r>
                  <a:rPr lang="en-US" altLang="zh-CN" dirty="0" err="1"/>
                  <a:t>pseudorandomness</a:t>
                </a:r>
                <a:r>
                  <a:rPr lang="en-US" altLang="zh-CN" dirty="0"/>
                  <a:t>: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based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on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DDH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assumption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.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sym typeface="Wingdings" pitchFamily="2" charset="2"/>
                  </a:rPr>
                  <a:t>Commutativity:</a:t>
                </a:r>
                <a:r>
                  <a:rPr lang="zh-CN" altLang="en-US" dirty="0">
                    <a:sym typeface="Wingdings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∀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𝑘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,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𝑘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itchFamily="2" charset="2"/>
                      </a:rPr>
                      <m:t>∈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itchFamily="2" charset="2"/>
                      </a:rPr>
                      <m:t>𝐾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and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altLang="zh-CN" dirty="0"/>
                  <a:t>: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9ACDD4C4-B1E1-782C-08B1-99243065EC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525" y="3149600"/>
                <a:ext cx="11664948" cy="1474076"/>
              </a:xfrm>
              <a:prstGeom prst="rect">
                <a:avLst/>
              </a:prstGeom>
              <a:blipFill>
                <a:blip r:embed="rId4"/>
                <a:stretch>
                  <a:fillRect l="-435" b="-25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圆角矩形 8">
            <a:extLst>
              <a:ext uri="{FF2B5EF4-FFF2-40B4-BE49-F238E27FC236}">
                <a16:creationId xmlns:a16="http://schemas.microsoft.com/office/drawing/2014/main" id="{5B9E5D1E-13E4-C3C5-0A4A-44B7FD7FD7DA}"/>
              </a:ext>
            </a:extLst>
          </p:cNvPr>
          <p:cNvSpPr/>
          <p:nvPr/>
        </p:nvSpPr>
        <p:spPr>
          <a:xfrm>
            <a:off x="263525" y="4645885"/>
            <a:ext cx="11664948" cy="479583"/>
          </a:xfrm>
          <a:prstGeom prst="roundRect">
            <a:avLst>
              <a:gd name="adj" fmla="val 19906"/>
            </a:avLst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err="1">
                <a:solidFill>
                  <a:schemeClr val="tx1"/>
                </a:solidFill>
              </a:rPr>
              <a:t>cwPRF</a:t>
            </a:r>
            <a:r>
              <a:rPr kumimoji="1" lang="zh-CN" altLang="en-US" dirty="0">
                <a:solidFill>
                  <a:schemeClr val="tx1"/>
                </a:solidFill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</a:rPr>
              <a:t>is</a:t>
            </a:r>
            <a:r>
              <a:rPr kumimoji="1" lang="zh-CN" altLang="en-US" dirty="0">
                <a:solidFill>
                  <a:schemeClr val="tx1"/>
                </a:solidFill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</a:rPr>
              <a:t>the</a:t>
            </a:r>
            <a:r>
              <a:rPr kumimoji="1" lang="zh-CN" altLang="en-US" dirty="0">
                <a:solidFill>
                  <a:schemeClr val="tx1"/>
                </a:solidFill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</a:rPr>
              <a:t>"right"</a:t>
            </a:r>
            <a:r>
              <a:rPr kumimoji="1" lang="zh-CN" altLang="en-US" dirty="0">
                <a:solidFill>
                  <a:schemeClr val="tx1"/>
                </a:solidFill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</a:rPr>
              <a:t>cryptographic</a:t>
            </a:r>
            <a:r>
              <a:rPr kumimoji="1" lang="zh-CN" altLang="en-US" dirty="0">
                <a:solidFill>
                  <a:schemeClr val="tx1"/>
                </a:solidFill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</a:rPr>
              <a:t>abstraction</a:t>
            </a:r>
            <a:r>
              <a:rPr kumimoji="1" lang="zh-CN" altLang="en-US" dirty="0">
                <a:solidFill>
                  <a:schemeClr val="tx1"/>
                </a:solidFill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</a:rPr>
              <a:t>of</a:t>
            </a:r>
            <a:r>
              <a:rPr kumimoji="1" lang="zh-CN" altLang="en-US" dirty="0">
                <a:solidFill>
                  <a:schemeClr val="tx1"/>
                </a:solidFill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</a:rPr>
              <a:t>the</a:t>
            </a:r>
            <a:r>
              <a:rPr kumimoji="1" lang="zh-CN" altLang="en-US" dirty="0">
                <a:solidFill>
                  <a:schemeClr val="tx1"/>
                </a:solidFill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</a:rPr>
              <a:t>classic</a:t>
            </a:r>
            <a:r>
              <a:rPr kumimoji="1" lang="zh-CN" altLang="en-US" dirty="0">
                <a:solidFill>
                  <a:schemeClr val="tx1"/>
                </a:solidFill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</a:rPr>
              <a:t>DH</a:t>
            </a:r>
            <a:r>
              <a:rPr kumimoji="1" lang="zh-CN" altLang="en-US" dirty="0">
                <a:solidFill>
                  <a:schemeClr val="tx1"/>
                </a:solidFill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</a:rPr>
              <a:t>function.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F208C34F-E66A-E308-6920-D2AA81C3D914}"/>
              </a:ext>
            </a:extLst>
          </p:cNvPr>
          <p:cNvSpPr/>
          <p:nvPr/>
        </p:nvSpPr>
        <p:spPr>
          <a:xfrm>
            <a:off x="263527" y="5079997"/>
            <a:ext cx="11664948" cy="501792"/>
          </a:xfrm>
          <a:prstGeom prst="rect">
            <a:avLst/>
          </a:prstGeom>
        </p:spPr>
        <p:txBody>
          <a:bodyPr wrap="square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What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need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 err="1"/>
              <a:t>mqRPMT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standard</a:t>
            </a:r>
            <a:r>
              <a:rPr lang="zh-CN" altLang="en-US" dirty="0"/>
              <a:t> </a:t>
            </a:r>
            <a:r>
              <a:rPr lang="en-US" altLang="zh-CN" dirty="0" err="1"/>
              <a:t>pseudorandomness</a:t>
            </a:r>
            <a:r>
              <a:rPr lang="en-US" altLang="zh-CN" dirty="0"/>
              <a:t>.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solution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amplify</a:t>
            </a:r>
            <a:r>
              <a:rPr lang="zh-CN" altLang="en-US" dirty="0"/>
              <a:t> </a:t>
            </a:r>
            <a:r>
              <a:rPr lang="en-US" altLang="zh-CN" dirty="0"/>
              <a:t>randomness</a:t>
            </a:r>
            <a:r>
              <a:rPr lang="zh-CN" altLang="en-US" dirty="0"/>
              <a:t> </a:t>
            </a:r>
            <a:r>
              <a:rPr lang="en-US" altLang="zh-CN" dirty="0"/>
              <a:t>via</a:t>
            </a:r>
            <a:r>
              <a:rPr lang="zh-CN" altLang="en-US" dirty="0"/>
              <a:t> </a:t>
            </a:r>
            <a:r>
              <a:rPr lang="en-US" altLang="zh-CN" dirty="0"/>
              <a:t>hash</a:t>
            </a:r>
            <a:r>
              <a:rPr lang="zh-CN" altLang="en-US" dirty="0"/>
              <a:t> </a:t>
            </a:r>
            <a:r>
              <a:rPr lang="en-US" altLang="zh-CN" dirty="0"/>
              <a:t>(hash-then-eval).</a:t>
            </a:r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A4727830-C4D0-24AB-F297-03AF8BDF60BA}"/>
              </a:ext>
            </a:extLst>
          </p:cNvPr>
          <p:cNvGrpSpPr/>
          <p:nvPr/>
        </p:nvGrpSpPr>
        <p:grpSpPr>
          <a:xfrm>
            <a:off x="1420499" y="5458149"/>
            <a:ext cx="9351002" cy="1405842"/>
            <a:chOff x="1420499" y="5458149"/>
            <a:chExt cx="9351002" cy="140584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文本框 11">
                  <a:extLst>
                    <a:ext uri="{FF2B5EF4-FFF2-40B4-BE49-F238E27FC236}">
                      <a16:creationId xmlns:a16="http://schemas.microsoft.com/office/drawing/2014/main" id="{95A542F4-442F-7BA1-12EA-7B59F06F8557}"/>
                    </a:ext>
                  </a:extLst>
                </p:cNvPr>
                <p:cNvSpPr txBox="1"/>
                <p:nvPr/>
              </p:nvSpPr>
              <p:spPr>
                <a:xfrm>
                  <a:off x="1420499" y="6289251"/>
                  <a:ext cx="500665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2" name="文本框 11">
                  <a:extLst>
                    <a:ext uri="{FF2B5EF4-FFF2-40B4-BE49-F238E27FC236}">
                      <a16:creationId xmlns:a16="http://schemas.microsoft.com/office/drawing/2014/main" id="{95A542F4-442F-7BA1-12EA-7B59F06F85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20499" y="6289251"/>
                  <a:ext cx="500665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文本框 12">
                  <a:extLst>
                    <a:ext uri="{FF2B5EF4-FFF2-40B4-BE49-F238E27FC236}">
                      <a16:creationId xmlns:a16="http://schemas.microsoft.com/office/drawing/2014/main" id="{305F4488-5540-4D3D-9950-E0783A926960}"/>
                    </a:ext>
                  </a:extLst>
                </p:cNvPr>
                <p:cNvSpPr txBox="1"/>
                <p:nvPr/>
              </p:nvSpPr>
              <p:spPr>
                <a:xfrm>
                  <a:off x="5845666" y="6289251"/>
                  <a:ext cx="500665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3" name="文本框 12">
                  <a:extLst>
                    <a:ext uri="{FF2B5EF4-FFF2-40B4-BE49-F238E27FC236}">
                      <a16:creationId xmlns:a16="http://schemas.microsoft.com/office/drawing/2014/main" id="{305F4488-5540-4D3D-9950-E0783A92696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45666" y="6289251"/>
                  <a:ext cx="500665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文本框 13">
                  <a:extLst>
                    <a:ext uri="{FF2B5EF4-FFF2-40B4-BE49-F238E27FC236}">
                      <a16:creationId xmlns:a16="http://schemas.microsoft.com/office/drawing/2014/main" id="{EF289C61-C3C8-D354-C6C3-8FFD2EF76466}"/>
                    </a:ext>
                  </a:extLst>
                </p:cNvPr>
                <p:cNvSpPr txBox="1"/>
                <p:nvPr/>
              </p:nvSpPr>
              <p:spPr>
                <a:xfrm>
                  <a:off x="10270836" y="6289251"/>
                  <a:ext cx="500665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4" name="文本框 13">
                  <a:extLst>
                    <a:ext uri="{FF2B5EF4-FFF2-40B4-BE49-F238E27FC236}">
                      <a16:creationId xmlns:a16="http://schemas.microsoft.com/office/drawing/2014/main" id="{EF289C61-C3C8-D354-C6C3-8FFD2EF7646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70836" y="6289251"/>
                  <a:ext cx="500665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直线箭头连接符 14">
              <a:extLst>
                <a:ext uri="{FF2B5EF4-FFF2-40B4-BE49-F238E27FC236}">
                  <a16:creationId xmlns:a16="http://schemas.microsoft.com/office/drawing/2014/main" id="{B4970156-DC6F-3320-3B77-A760214495BC}"/>
                </a:ext>
              </a:extLst>
            </p:cNvPr>
            <p:cNvCxnSpPr>
              <a:cxnSpLocks/>
              <a:stCxn id="12" idx="3"/>
              <a:endCxn id="13" idx="1"/>
            </p:cNvCxnSpPr>
            <p:nvPr/>
          </p:nvCxnSpPr>
          <p:spPr>
            <a:xfrm>
              <a:off x="1921164" y="6473917"/>
              <a:ext cx="392450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线箭头连接符 17">
              <a:extLst>
                <a:ext uri="{FF2B5EF4-FFF2-40B4-BE49-F238E27FC236}">
                  <a16:creationId xmlns:a16="http://schemas.microsoft.com/office/drawing/2014/main" id="{17A70B56-56A9-533B-A87A-23879DD82B7D}"/>
                </a:ext>
              </a:extLst>
            </p:cNvPr>
            <p:cNvCxnSpPr>
              <a:cxnSpLocks/>
              <a:stCxn id="13" idx="3"/>
              <a:endCxn id="14" idx="1"/>
            </p:cNvCxnSpPr>
            <p:nvPr/>
          </p:nvCxnSpPr>
          <p:spPr>
            <a:xfrm>
              <a:off x="6346331" y="6473917"/>
              <a:ext cx="392450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肘形连接符 21">
              <a:extLst>
                <a:ext uri="{FF2B5EF4-FFF2-40B4-BE49-F238E27FC236}">
                  <a16:creationId xmlns:a16="http://schemas.microsoft.com/office/drawing/2014/main" id="{B62A7024-BE1E-7BAA-1934-FF1D01A22723}"/>
                </a:ext>
              </a:extLst>
            </p:cNvPr>
            <p:cNvCxnSpPr>
              <a:stCxn id="12" idx="0"/>
              <a:endCxn id="14" idx="0"/>
            </p:cNvCxnSpPr>
            <p:nvPr/>
          </p:nvCxnSpPr>
          <p:spPr>
            <a:xfrm rot="5400000" flipH="1" flipV="1">
              <a:off x="6096000" y="1864083"/>
              <a:ext cx="12700" cy="8850337"/>
            </a:xfrm>
            <a:prstGeom prst="bentConnector3">
              <a:avLst>
                <a:gd name="adj1" fmla="val 3327276"/>
              </a:avLst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文本框 23">
                  <a:extLst>
                    <a:ext uri="{FF2B5EF4-FFF2-40B4-BE49-F238E27FC236}">
                      <a16:creationId xmlns:a16="http://schemas.microsoft.com/office/drawing/2014/main" id="{8A9D738F-28AD-C39C-E07C-BF133F440435}"/>
                    </a:ext>
                  </a:extLst>
                </p:cNvPr>
                <p:cNvSpPr txBox="1"/>
                <p:nvPr/>
              </p:nvSpPr>
              <p:spPr>
                <a:xfrm>
                  <a:off x="1921164" y="6094469"/>
                  <a:ext cx="3924502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altLang="zh-CN" dirty="0"/>
                    <a:t>Random</a:t>
                  </a:r>
                  <a:r>
                    <a:rPr lang="zh-CN" altLang="en-US" dirty="0"/>
                    <a:t> </a:t>
                  </a:r>
                  <a:r>
                    <a:rPr lang="en-US" altLang="zh-CN" dirty="0"/>
                    <a:t>Oracle</a:t>
                  </a:r>
                  <a:r>
                    <a:rPr lang="zh-CN" altLang="en-US" dirty="0"/>
                    <a:t>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H</m:t>
                      </m:r>
                    </m:oMath>
                  </a14:m>
                  <a:endParaRPr lang="zh-CN" alt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4" name="文本框 23">
                  <a:extLst>
                    <a:ext uri="{FF2B5EF4-FFF2-40B4-BE49-F238E27FC236}">
                      <a16:creationId xmlns:a16="http://schemas.microsoft.com/office/drawing/2014/main" id="{8A9D738F-28AD-C39C-E07C-BF133F44043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21164" y="6094469"/>
                  <a:ext cx="3924502" cy="369332"/>
                </a:xfrm>
                <a:prstGeom prst="rect">
                  <a:avLst/>
                </a:prstGeom>
                <a:blipFill>
                  <a:blip r:embed="rId8"/>
                  <a:stretch>
                    <a:fillRect t="-10345" b="-2413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C8611AD8-7C2E-8C01-B387-270A32151B2B}"/>
                </a:ext>
              </a:extLst>
            </p:cNvPr>
            <p:cNvSpPr txBox="1"/>
            <p:nvPr/>
          </p:nvSpPr>
          <p:spPr>
            <a:xfrm>
              <a:off x="1921164" y="6494659"/>
              <a:ext cx="392450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/>
                <a:t>Randomness</a:t>
              </a:r>
              <a:r>
                <a:rPr lang="zh-CN" altLang="en-US" dirty="0"/>
                <a:t> </a:t>
              </a:r>
              <a:r>
                <a:rPr lang="en-US" altLang="zh-CN" dirty="0"/>
                <a:t>Amplification</a:t>
              </a:r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文本框 26">
                  <a:extLst>
                    <a:ext uri="{FF2B5EF4-FFF2-40B4-BE49-F238E27FC236}">
                      <a16:creationId xmlns:a16="http://schemas.microsoft.com/office/drawing/2014/main" id="{5230CAC1-848C-0893-F331-6D5290BA3BA7}"/>
                    </a:ext>
                  </a:extLst>
                </p:cNvPr>
                <p:cNvSpPr txBox="1"/>
                <p:nvPr/>
              </p:nvSpPr>
              <p:spPr>
                <a:xfrm>
                  <a:off x="6346327" y="6103705"/>
                  <a:ext cx="3924505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altLang="zh-CN" dirty="0"/>
                    <a:t>cwPRF</a:t>
                  </a:r>
                  <a:r>
                    <a:rPr lang="zh-CN" altLang="en-US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</m:e>
                      </m:d>
                    </m:oMath>
                  </a14:m>
                  <a:endParaRPr lang="zh-CN" alt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7" name="文本框 26">
                  <a:extLst>
                    <a:ext uri="{FF2B5EF4-FFF2-40B4-BE49-F238E27FC236}">
                      <a16:creationId xmlns:a16="http://schemas.microsoft.com/office/drawing/2014/main" id="{5230CAC1-848C-0893-F331-6D5290BA3BA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46327" y="6103705"/>
                  <a:ext cx="3924505" cy="369332"/>
                </a:xfrm>
                <a:prstGeom prst="rect">
                  <a:avLst/>
                </a:prstGeom>
                <a:blipFill>
                  <a:blip r:embed="rId9"/>
                  <a:stretch>
                    <a:fillRect t="-6667" b="-2333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文本框 28">
                  <a:extLst>
                    <a:ext uri="{FF2B5EF4-FFF2-40B4-BE49-F238E27FC236}">
                      <a16:creationId xmlns:a16="http://schemas.microsoft.com/office/drawing/2014/main" id="{8E0765E9-9F1C-7E1F-7184-5BE57AE68771}"/>
                    </a:ext>
                  </a:extLst>
                </p:cNvPr>
                <p:cNvSpPr txBox="1"/>
                <p:nvPr/>
              </p:nvSpPr>
              <p:spPr>
                <a:xfrm>
                  <a:off x="1677181" y="5458149"/>
                  <a:ext cx="8843986" cy="40498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altLang="zh-CN" dirty="0"/>
                    <a:t>Standard</a:t>
                  </a:r>
                  <a:r>
                    <a:rPr lang="zh-CN" altLang="en-US" dirty="0"/>
                    <a:t> </a:t>
                  </a:r>
                  <a:r>
                    <a:rPr lang="en-US" altLang="zh-CN" dirty="0"/>
                    <a:t>PRF</a:t>
                  </a:r>
                  <a:r>
                    <a:rPr lang="zh-CN" altLang="en-US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altLang="zh-CN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H</m:t>
                          </m:r>
                          <m:d>
                            <m:dPr>
                              <m:ctrlPr>
                                <a:rPr lang="en-US" altLang="zh-CN" b="0" i="1" dirty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∙</m:t>
                              </m:r>
                            </m:e>
                          </m:d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</m:oMath>
                  </a14:m>
                  <a:endParaRPr lang="zh-CN" alt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9" name="文本框 28">
                  <a:extLst>
                    <a:ext uri="{FF2B5EF4-FFF2-40B4-BE49-F238E27FC236}">
                      <a16:creationId xmlns:a16="http://schemas.microsoft.com/office/drawing/2014/main" id="{8E0765E9-9F1C-7E1F-7184-5BE57AE6877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77181" y="5458149"/>
                  <a:ext cx="8843986" cy="404983"/>
                </a:xfrm>
                <a:prstGeom prst="rect">
                  <a:avLst/>
                </a:prstGeom>
                <a:blipFill>
                  <a:blip r:embed="rId10"/>
                  <a:stretch>
                    <a:fillRect b="-18182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316973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AD0A21DD-0942-1544-ABEA-767E3FEB7631}"/>
              </a:ext>
            </a:extLst>
          </p:cNvPr>
          <p:cNvSpPr txBox="1"/>
          <p:nvPr/>
        </p:nvSpPr>
        <p:spPr>
          <a:xfrm>
            <a:off x="0" y="-1"/>
            <a:ext cx="8050306" cy="1089025"/>
          </a:xfrm>
          <a:prstGeom prst="rect">
            <a:avLst/>
          </a:prstGeom>
          <a:noFill/>
        </p:spPr>
        <p:txBody>
          <a:bodyPr wrap="none" lIns="360000" rIns="360000" rtlCol="0" anchor="ctr" anchorCtr="0">
            <a:noAutofit/>
          </a:bodyPr>
          <a:lstStyle/>
          <a:p>
            <a:r>
              <a:rPr kumimoji="1" lang="en-US" altLang="zh-CN" sz="2800" b="1" dirty="0"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3.2</a:t>
            </a:r>
            <a:r>
              <a:rPr kumimoji="1" lang="zh-CN" altLang="en-US" sz="2800" b="1" dirty="0"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b="1" dirty="0" err="1"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mqRMPT</a:t>
            </a:r>
            <a:r>
              <a:rPr kumimoji="1" lang="zh-CN" altLang="en-US" sz="2800" b="1" dirty="0"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b="1" dirty="0"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from</a:t>
            </a:r>
            <a:r>
              <a:rPr kumimoji="1" lang="zh-CN" altLang="en-US" sz="2800" b="1" dirty="0"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b="1" dirty="0" err="1"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cwPRF</a:t>
            </a:r>
            <a:endParaRPr kumimoji="1" lang="zh-CN" altLang="en-US" sz="2800" b="1" dirty="0">
              <a:latin typeface="Times New Roman" panose="02020603050405020304" pitchFamily="18" charset="0"/>
              <a:ea typeface="Microsoft YaHei" charset="-122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DCE38E3-E482-ECDF-4392-54AE1E77F4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8574" y="1100334"/>
            <a:ext cx="1197917" cy="100486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D32F4E0-A34F-51AC-F169-81547C3FDC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4746" y="1100335"/>
            <a:ext cx="1197917" cy="1002604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15644B1B-8882-1F04-325E-6F205BEB0E5F}"/>
              </a:ext>
            </a:extLst>
          </p:cNvPr>
          <p:cNvSpPr txBox="1"/>
          <p:nvPr/>
        </p:nvSpPr>
        <p:spPr>
          <a:xfrm>
            <a:off x="10724746" y="2127296"/>
            <a:ext cx="1203729" cy="432639"/>
          </a:xfrm>
          <a:prstGeom prst="rect">
            <a:avLst/>
          </a:prstGeom>
          <a:noFill/>
        </p:spPr>
        <p:txBody>
          <a:bodyPr wrap="square" anchor="ctr" anchorCtr="1">
            <a:noAutofit/>
          </a:bodyPr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Client</a:t>
            </a:r>
            <a:endParaRPr lang="zh-CN" altLang="en-US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E7B0AF8A-8197-9218-E59E-E6D2D63706A8}"/>
              </a:ext>
            </a:extLst>
          </p:cNvPr>
          <p:cNvSpPr txBox="1"/>
          <p:nvPr/>
        </p:nvSpPr>
        <p:spPr>
          <a:xfrm>
            <a:off x="278573" y="2141937"/>
            <a:ext cx="1197917" cy="432639"/>
          </a:xfrm>
          <a:prstGeom prst="rect">
            <a:avLst/>
          </a:prstGeom>
          <a:noFill/>
        </p:spPr>
        <p:txBody>
          <a:bodyPr wrap="square" anchor="ctr" anchorCtr="1">
            <a:noAutofit/>
          </a:bodyPr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Server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751829DD-9DA5-F443-0B12-821302D33C6A}"/>
                  </a:ext>
                </a:extLst>
              </p:cNvPr>
              <p:cNvSpPr txBox="1"/>
              <p:nvPr/>
            </p:nvSpPr>
            <p:spPr>
              <a:xfrm>
                <a:off x="1487488" y="1393376"/>
                <a:ext cx="2447920" cy="4239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kumimoji="1"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kumimoji="1"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751829DD-9DA5-F443-0B12-821302D33C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7488" y="1393376"/>
                <a:ext cx="2447920" cy="42396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FDC2F937-F467-32B5-507A-80F0F2FE5A5F}"/>
                  </a:ext>
                </a:extLst>
              </p:cNvPr>
              <p:cNvSpPr txBox="1"/>
              <p:nvPr/>
            </p:nvSpPr>
            <p:spPr>
              <a:xfrm flipH="1">
                <a:off x="8256583" y="1399243"/>
                <a:ext cx="2447919" cy="4122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kumimoji="1"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kumimoji="1"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FDC2F937-F467-32B5-507A-80F0F2FE5A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256583" y="1399243"/>
                <a:ext cx="2447919" cy="412229"/>
              </a:xfrm>
              <a:prstGeom prst="rect">
                <a:avLst/>
              </a:prstGeom>
              <a:blipFill>
                <a:blip r:embed="rId6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直线箭头连接符 35">
            <a:extLst>
              <a:ext uri="{FF2B5EF4-FFF2-40B4-BE49-F238E27FC236}">
                <a16:creationId xmlns:a16="http://schemas.microsoft.com/office/drawing/2014/main" id="{54B01514-FDE5-7C28-EC93-1A6A64727922}"/>
              </a:ext>
            </a:extLst>
          </p:cNvPr>
          <p:cNvCxnSpPr>
            <a:cxnSpLocks/>
          </p:cNvCxnSpPr>
          <p:nvPr/>
        </p:nvCxnSpPr>
        <p:spPr>
          <a:xfrm>
            <a:off x="3935413" y="2378113"/>
            <a:ext cx="4321175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FDBF6460-21D0-592A-09E8-D5FA9DAC26A6}"/>
                  </a:ext>
                </a:extLst>
              </p:cNvPr>
              <p:cNvSpPr txBox="1"/>
              <p:nvPr/>
            </p:nvSpPr>
            <p:spPr>
              <a:xfrm>
                <a:off x="8256589" y="2699137"/>
                <a:ext cx="2447913" cy="4644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groupChr>
                        <m:groupChrPr>
                          <m:chr m:val="←"/>
                          <m:vertJc m:val="bot"/>
                          <m:ctrlPr>
                            <a:rPr kumimoji="1" lang="en-US" altLang="zh-CN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groupChr>
                      <m:r>
                        <a:rPr kumimoji="1" lang="en-US" altLang="zh-CN" i="1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FDBF6460-21D0-592A-09E8-D5FA9DAC26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6589" y="2699137"/>
                <a:ext cx="2447913" cy="464486"/>
              </a:xfrm>
              <a:prstGeom prst="rect">
                <a:avLst/>
              </a:prstGeom>
              <a:blipFill>
                <a:blip r:embed="rId7"/>
                <a:stretch>
                  <a:fillRect b="-394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直线箭头连接符 39">
            <a:extLst>
              <a:ext uri="{FF2B5EF4-FFF2-40B4-BE49-F238E27FC236}">
                <a16:creationId xmlns:a16="http://schemas.microsoft.com/office/drawing/2014/main" id="{5A851DD4-4AE2-5400-4F68-F3A00CF4A543}"/>
              </a:ext>
            </a:extLst>
          </p:cNvPr>
          <p:cNvCxnSpPr>
            <a:cxnSpLocks/>
          </p:cNvCxnSpPr>
          <p:nvPr/>
        </p:nvCxnSpPr>
        <p:spPr>
          <a:xfrm flipH="1">
            <a:off x="3935413" y="2939219"/>
            <a:ext cx="4321175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8DC0F3D9-4D97-D7BB-B502-1405F4F38392}"/>
                  </a:ext>
                </a:extLst>
              </p:cNvPr>
              <p:cNvSpPr txBox="1"/>
              <p:nvPr/>
            </p:nvSpPr>
            <p:spPr>
              <a:xfrm>
                <a:off x="1487488" y="2139295"/>
                <a:ext cx="2447919" cy="4644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groupChr>
                        <m:groupChrPr>
                          <m:chr m:val="←"/>
                          <m:vertJc m:val="bot"/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groupChr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8DC0F3D9-4D97-D7BB-B502-1405F4F383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7488" y="2139295"/>
                <a:ext cx="2447919" cy="464486"/>
              </a:xfrm>
              <a:prstGeom prst="rect">
                <a:avLst/>
              </a:prstGeom>
              <a:blipFill>
                <a:blip r:embed="rId8"/>
                <a:stretch>
                  <a:fillRect b="-432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A5313518-9F2C-941D-278B-CB47813B5E2B}"/>
                  </a:ext>
                </a:extLst>
              </p:cNvPr>
              <p:cNvSpPr txBox="1"/>
              <p:nvPr/>
            </p:nvSpPr>
            <p:spPr>
              <a:xfrm>
                <a:off x="3935413" y="1875319"/>
                <a:ext cx="4321175" cy="4943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kumimoji="1" lang="en-US" altLang="zh-CN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CN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kumimoji="1" lang="en-US" altLang="zh-CN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sub>
                              </m:sSub>
                              <m:d>
                                <m:dPr>
                                  <m:ctrlPr>
                                    <a:rPr kumimoji="1"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nor/>
                                    </m:rPr>
                                    <a:rPr kumimoji="1" lang="en-US" altLang="zh-CN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d>
                                    <m:dPr>
                                      <m:ctrlPr>
                                        <a:rPr kumimoji="1" lang="en-US" altLang="zh-CN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kumimoji="1" lang="en-US" altLang="zh-CN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zh-CN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zh-CN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kumimoji="1"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sub>
                      </m:sSub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A5313518-9F2C-941D-278B-CB47813B5E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5413" y="1875319"/>
                <a:ext cx="4321175" cy="49436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id="{439DA1D9-E42D-013B-2BB2-A8C0794CE7D1}"/>
                  </a:ext>
                </a:extLst>
              </p:cNvPr>
              <p:cNvSpPr txBox="1"/>
              <p:nvPr/>
            </p:nvSpPr>
            <p:spPr>
              <a:xfrm>
                <a:off x="3935413" y="2442559"/>
                <a:ext cx="4321175" cy="4943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kumimoji="1" lang="en-US" altLang="zh-CN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CN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kumimoji="1" lang="en-US" altLang="zh-CN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sub>
                              </m:sSub>
                              <m:d>
                                <m:dPr>
                                  <m:ctrlPr>
                                    <a:rPr kumimoji="1"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nor/>
                                    </m:rPr>
                                    <a:rPr kumimoji="1" lang="en-US" altLang="zh-CN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d>
                                    <m:dPr>
                                      <m:ctrlPr>
                                        <a:rPr kumimoji="1" lang="en-US" altLang="zh-CN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kumimoji="1" lang="en-US" altLang="zh-CN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zh-CN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zh-CN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kumimoji="1"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sub>
                      </m:sSub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id="{439DA1D9-E42D-013B-2BB2-A8C0794CE7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5413" y="2442559"/>
                <a:ext cx="4321175" cy="49436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76F52D67-53A4-AFBB-2A9D-B854BE093ADD}"/>
                  </a:ext>
                </a:extLst>
              </p:cNvPr>
              <p:cNvSpPr txBox="1"/>
              <p:nvPr/>
            </p:nvSpPr>
            <p:spPr>
              <a:xfrm>
                <a:off x="3935413" y="2939361"/>
                <a:ext cx="4321175" cy="580672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l-GR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  <m:r>
                        <a:rPr kumimoji="1" lang="el-GR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kumimoji="1" lang="en-US" altLang="zh-CN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CN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kumimoji="1" lang="en-US" altLang="zh-CN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sub>
                              </m:sSub>
                              <m:d>
                                <m:dPr>
                                  <m:ctrlPr>
                                    <a:rPr kumimoji="1"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1" lang="en-US" altLang="zh-CN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CN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kumimoji="1" lang="en-US" altLang="zh-CN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zh-CN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zh-CN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sub>
                                  </m:sSub>
                                  <m:d>
                                    <m:dPr>
                                      <m:ctrlPr>
                                        <a:rPr kumimoji="1" lang="en-US" altLang="zh-CN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nor/>
                                        </m:rPr>
                                        <a:rPr kumimoji="1" lang="en-US" altLang="zh-CN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  <m:d>
                                        <m:dPr>
                                          <m:ctrlPr>
                                            <a:rPr kumimoji="1"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kumimoji="1" lang="en-US" altLang="zh-CN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kumimoji="1" lang="en-US" altLang="zh-CN" i="1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kumimoji="1" lang="en-US" altLang="zh-CN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kumimoji="1"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sub>
                      </m:sSub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76F52D67-53A4-AFBB-2A9D-B854BE093A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5413" y="2939361"/>
                <a:ext cx="4321175" cy="58067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D99CEB7B-CCBA-D6DF-E420-7494BFB4AC14}"/>
                  </a:ext>
                </a:extLst>
              </p:cNvPr>
              <p:cNvSpPr txBox="1"/>
              <p:nvPr/>
            </p:nvSpPr>
            <p:spPr>
              <a:xfrm>
                <a:off x="1487488" y="3061245"/>
                <a:ext cx="2447924" cy="783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kumimoji="1" lang="en-US" altLang="zh-CN" dirty="0">
                    <a:solidFill>
                      <a:schemeClr val="tx1"/>
                    </a:solidFill>
                  </a:rPr>
                  <a:t>set</a:t>
                </a:r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kumimoji="1"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kumimoji="1"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</a:rPr>
                  <a:t>iff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sSub>
                            <m:sSubPr>
                              <m:ctrlP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kumimoji="1"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kumimoji="1"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kumimoji="1" lang="en-US" altLang="zh-CN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kumimoji="1"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1"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kumimoji="1"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d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kumimoji="1" lang="el-GR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D99CEB7B-CCBA-D6DF-E420-7494BFB4AC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7488" y="3061245"/>
                <a:ext cx="2447924" cy="783869"/>
              </a:xfrm>
              <a:prstGeom prst="rect">
                <a:avLst/>
              </a:prstGeom>
              <a:blipFill>
                <a:blip r:embed="rId12"/>
                <a:stretch>
                  <a:fillRect t="-15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矩形 60">
            <a:extLst>
              <a:ext uri="{FF2B5EF4-FFF2-40B4-BE49-F238E27FC236}">
                <a16:creationId xmlns:a16="http://schemas.microsoft.com/office/drawing/2014/main" id="{85216819-8D5E-6B93-A684-346C761FA7A0}"/>
              </a:ext>
            </a:extLst>
          </p:cNvPr>
          <p:cNvSpPr/>
          <p:nvPr/>
        </p:nvSpPr>
        <p:spPr>
          <a:xfrm>
            <a:off x="3935413" y="2984328"/>
            <a:ext cx="4321171" cy="51625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D27FA29F-4D8A-5DA6-15EE-8F2BA5896EFA}"/>
              </a:ext>
            </a:extLst>
          </p:cNvPr>
          <p:cNvSpPr txBox="1"/>
          <p:nvPr/>
        </p:nvSpPr>
        <p:spPr>
          <a:xfrm>
            <a:off x="3639127" y="3462187"/>
            <a:ext cx="4922982" cy="432639"/>
          </a:xfrm>
          <a:prstGeom prst="rect">
            <a:avLst/>
          </a:prstGeom>
          <a:noFill/>
        </p:spPr>
        <p:txBody>
          <a:bodyPr wrap="square" anchor="ctr" anchorCtr="1">
            <a:noAutofit/>
          </a:bodyPr>
          <a:lstStyle/>
          <a:p>
            <a:pPr algn="ctr"/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order-preserving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encoding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reveals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intersection!</a:t>
            </a:r>
            <a:endParaRPr lang="zh-CN" altLang="en-US" dirty="0">
              <a:solidFill>
                <a:srgbClr val="FF0000"/>
              </a:solidFill>
            </a:endParaRPr>
          </a:p>
        </p:txBody>
      </p:sp>
      <p:cxnSp>
        <p:nvCxnSpPr>
          <p:cNvPr id="64" name="直线箭头连接符 63">
            <a:extLst>
              <a:ext uri="{FF2B5EF4-FFF2-40B4-BE49-F238E27FC236}">
                <a16:creationId xmlns:a16="http://schemas.microsoft.com/office/drawing/2014/main" id="{10171373-A69A-5F56-B229-795C50D8DE5A}"/>
              </a:ext>
            </a:extLst>
          </p:cNvPr>
          <p:cNvCxnSpPr>
            <a:cxnSpLocks/>
            <a:stCxn id="94" idx="2"/>
          </p:cNvCxnSpPr>
          <p:nvPr/>
        </p:nvCxnSpPr>
        <p:spPr>
          <a:xfrm>
            <a:off x="2711445" y="1807428"/>
            <a:ext cx="1223962" cy="1186136"/>
          </a:xfrm>
          <a:prstGeom prst="straightConnector1">
            <a:avLst/>
          </a:prstGeom>
          <a:ln w="190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文本框 69">
            <a:extLst>
              <a:ext uri="{FF2B5EF4-FFF2-40B4-BE49-F238E27FC236}">
                <a16:creationId xmlns:a16="http://schemas.microsoft.com/office/drawing/2014/main" id="{A946E97A-9DC7-04E9-0062-3EA2927A70E1}"/>
              </a:ext>
            </a:extLst>
          </p:cNvPr>
          <p:cNvSpPr txBox="1"/>
          <p:nvPr/>
        </p:nvSpPr>
        <p:spPr>
          <a:xfrm>
            <a:off x="3935407" y="1103201"/>
            <a:ext cx="4321181" cy="649516"/>
          </a:xfrm>
          <a:prstGeom prst="rect">
            <a:avLst/>
          </a:prstGeom>
          <a:noFill/>
        </p:spPr>
        <p:txBody>
          <a:bodyPr wrap="square" anchor="ctr" anchorCtr="1">
            <a:noAutofit/>
          </a:bodyPr>
          <a:lstStyle/>
          <a:p>
            <a:pPr algn="ctr"/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mqPMT</a:t>
            </a:r>
            <a:endParaRPr lang="en-US" altLang="zh-CN" dirty="0"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(reversed</a:t>
            </a:r>
            <a:r>
              <a:rPr lang="zh-CN" altLang="en-US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roles)</a:t>
            </a:r>
            <a:endParaRPr lang="zh-CN" altLang="en-US" dirty="0"/>
          </a:p>
        </p:txBody>
      </p:sp>
      <p:sp>
        <p:nvSpPr>
          <p:cNvPr id="86" name="文本框 85">
            <a:extLst>
              <a:ext uri="{FF2B5EF4-FFF2-40B4-BE49-F238E27FC236}">
                <a16:creationId xmlns:a16="http://schemas.microsoft.com/office/drawing/2014/main" id="{D1389ED2-CB1E-E4C7-4182-A51943570035}"/>
              </a:ext>
            </a:extLst>
          </p:cNvPr>
          <p:cNvSpPr txBox="1"/>
          <p:nvPr/>
        </p:nvSpPr>
        <p:spPr>
          <a:xfrm>
            <a:off x="3935413" y="6433339"/>
            <a:ext cx="4321181" cy="432639"/>
          </a:xfrm>
          <a:prstGeom prst="rect">
            <a:avLst/>
          </a:prstGeom>
          <a:noFill/>
        </p:spPr>
        <p:txBody>
          <a:bodyPr wrap="square" anchor="ctr" anchorCtr="1">
            <a:noAutofit/>
          </a:bodyPr>
          <a:lstStyle/>
          <a:p>
            <a:pPr algn="ctr"/>
            <a:r>
              <a:rPr lang="en-US" altLang="zh-CN" dirty="0">
                <a:solidFill>
                  <a:srgbClr val="0432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send</a:t>
            </a:r>
            <a:r>
              <a:rPr lang="zh-CN" altLang="en-US" dirty="0">
                <a:solidFill>
                  <a:srgbClr val="0432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solidFill>
                  <a:srgbClr val="0432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encoding</a:t>
            </a:r>
            <a:r>
              <a:rPr lang="zh-CN" altLang="en-US" dirty="0">
                <a:solidFill>
                  <a:srgbClr val="0432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solidFill>
                  <a:srgbClr val="0432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in</a:t>
            </a:r>
            <a:r>
              <a:rPr lang="zh-CN" altLang="en-US" dirty="0">
                <a:solidFill>
                  <a:srgbClr val="0432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solidFill>
                  <a:srgbClr val="0432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permuted</a:t>
            </a:r>
            <a:r>
              <a:rPr lang="zh-CN" altLang="en-US" dirty="0">
                <a:solidFill>
                  <a:srgbClr val="0432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solidFill>
                  <a:srgbClr val="0432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order</a:t>
            </a:r>
            <a:endParaRPr lang="zh-CN" altLang="en-US" dirty="0">
              <a:solidFill>
                <a:srgbClr val="0432FF"/>
              </a:solidFill>
            </a:endParaRPr>
          </a:p>
        </p:txBody>
      </p:sp>
      <p:cxnSp>
        <p:nvCxnSpPr>
          <p:cNvPr id="87" name="直线箭头连接符 86">
            <a:extLst>
              <a:ext uri="{FF2B5EF4-FFF2-40B4-BE49-F238E27FC236}">
                <a16:creationId xmlns:a16="http://schemas.microsoft.com/office/drawing/2014/main" id="{348AFE01-E8F1-9837-39F1-79D447777B34}"/>
              </a:ext>
            </a:extLst>
          </p:cNvPr>
          <p:cNvCxnSpPr>
            <a:cxnSpLocks/>
            <a:stCxn id="75" idx="2"/>
          </p:cNvCxnSpPr>
          <p:nvPr/>
        </p:nvCxnSpPr>
        <p:spPr>
          <a:xfrm>
            <a:off x="2711448" y="4696130"/>
            <a:ext cx="1223965" cy="1176226"/>
          </a:xfrm>
          <a:prstGeom prst="straightConnector1">
            <a:avLst/>
          </a:prstGeom>
          <a:ln w="19050">
            <a:solidFill>
              <a:srgbClr val="0432FF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6" name="组合 95">
            <a:extLst>
              <a:ext uri="{FF2B5EF4-FFF2-40B4-BE49-F238E27FC236}">
                <a16:creationId xmlns:a16="http://schemas.microsoft.com/office/drawing/2014/main" id="{E84A2A7A-803F-2D40-E800-22E503823227}"/>
              </a:ext>
            </a:extLst>
          </p:cNvPr>
          <p:cNvGrpSpPr/>
          <p:nvPr/>
        </p:nvGrpSpPr>
        <p:grpSpPr>
          <a:xfrm>
            <a:off x="278579" y="3988362"/>
            <a:ext cx="11649902" cy="2864851"/>
            <a:chOff x="278579" y="3988362"/>
            <a:chExt cx="11649902" cy="2864851"/>
          </a:xfrm>
        </p:grpSpPr>
        <p:pic>
          <p:nvPicPr>
            <p:cNvPr id="71" name="图片 70">
              <a:extLst>
                <a:ext uri="{FF2B5EF4-FFF2-40B4-BE49-F238E27FC236}">
                  <a16:creationId xmlns:a16="http://schemas.microsoft.com/office/drawing/2014/main" id="{1B3C46E4-B1B0-997C-240C-233CDE97E1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78580" y="3988362"/>
              <a:ext cx="1197917" cy="1004869"/>
            </a:xfrm>
            <a:prstGeom prst="rect">
              <a:avLst/>
            </a:prstGeom>
          </p:spPr>
        </p:pic>
        <p:pic>
          <p:nvPicPr>
            <p:cNvPr id="72" name="图片 71">
              <a:extLst>
                <a:ext uri="{FF2B5EF4-FFF2-40B4-BE49-F238E27FC236}">
                  <a16:creationId xmlns:a16="http://schemas.microsoft.com/office/drawing/2014/main" id="{4B746A71-ECCD-57FF-17A4-34FA0AF2C5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724752" y="3988363"/>
              <a:ext cx="1197917" cy="1002604"/>
            </a:xfrm>
            <a:prstGeom prst="rect">
              <a:avLst/>
            </a:prstGeom>
          </p:spPr>
        </p:pic>
        <p:sp>
          <p:nvSpPr>
            <p:cNvPr id="73" name="文本框 72">
              <a:extLst>
                <a:ext uri="{FF2B5EF4-FFF2-40B4-BE49-F238E27FC236}">
                  <a16:creationId xmlns:a16="http://schemas.microsoft.com/office/drawing/2014/main" id="{99FDA6F6-51DE-ED68-9F5A-4D197D71A56F}"/>
                </a:ext>
              </a:extLst>
            </p:cNvPr>
            <p:cNvSpPr txBox="1"/>
            <p:nvPr/>
          </p:nvSpPr>
          <p:spPr>
            <a:xfrm>
              <a:off x="10724752" y="5015324"/>
              <a:ext cx="1203729" cy="432639"/>
            </a:xfrm>
            <a:prstGeom prst="rect">
              <a:avLst/>
            </a:prstGeom>
            <a:noFill/>
          </p:spPr>
          <p:txBody>
            <a:bodyPr wrap="square" anchor="ctr" anchorCtr="1">
              <a:noAutofit/>
            </a:bodyPr>
            <a:lstStyle/>
            <a:p>
              <a:pPr algn="ctr"/>
              <a:r>
                <a:rPr lang="en-US" altLang="zh-CN" dirty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Client</a:t>
              </a:r>
              <a:endParaRPr lang="zh-CN" altLang="en-US" dirty="0"/>
            </a:p>
          </p:txBody>
        </p:sp>
        <p:sp>
          <p:nvSpPr>
            <p:cNvPr id="74" name="文本框 73">
              <a:extLst>
                <a:ext uri="{FF2B5EF4-FFF2-40B4-BE49-F238E27FC236}">
                  <a16:creationId xmlns:a16="http://schemas.microsoft.com/office/drawing/2014/main" id="{06F9605F-53DD-016D-5260-B808E1C8F464}"/>
                </a:ext>
              </a:extLst>
            </p:cNvPr>
            <p:cNvSpPr txBox="1"/>
            <p:nvPr/>
          </p:nvSpPr>
          <p:spPr>
            <a:xfrm>
              <a:off x="278579" y="5029965"/>
              <a:ext cx="1197917" cy="432639"/>
            </a:xfrm>
            <a:prstGeom prst="rect">
              <a:avLst/>
            </a:prstGeom>
            <a:noFill/>
          </p:spPr>
          <p:txBody>
            <a:bodyPr wrap="square" anchor="ctr" anchorCtr="1">
              <a:noAutofit/>
            </a:bodyPr>
            <a:lstStyle/>
            <a:p>
              <a:pPr algn="ctr"/>
              <a:r>
                <a:rPr lang="en-US" altLang="zh-CN" dirty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Server</a:t>
              </a:r>
              <a:endParaRPr lang="zh-CN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文本框 74">
                  <a:extLst>
                    <a:ext uri="{FF2B5EF4-FFF2-40B4-BE49-F238E27FC236}">
                      <a16:creationId xmlns:a16="http://schemas.microsoft.com/office/drawing/2014/main" id="{5C471D08-8B73-1936-81EE-3C52C4083276}"/>
                    </a:ext>
                  </a:extLst>
                </p:cNvPr>
                <p:cNvSpPr txBox="1"/>
                <p:nvPr/>
              </p:nvSpPr>
              <p:spPr>
                <a:xfrm>
                  <a:off x="1487482" y="4272168"/>
                  <a:ext cx="2447931" cy="42396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kumimoji="1"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kumimoji="1"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kumimoji="1"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kumimoji="1"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kumimoji="1" lang="en-US" altLang="zh-CN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CN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1" lang="en-US" altLang="zh-CN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sub>
                            </m:sSub>
                          </m:e>
                        </m:d>
                      </m:oMath>
                    </m:oMathPara>
                  </a14:m>
                  <a:endParaRPr kumimoji="1"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5" name="文本框 74">
                  <a:extLst>
                    <a:ext uri="{FF2B5EF4-FFF2-40B4-BE49-F238E27FC236}">
                      <a16:creationId xmlns:a16="http://schemas.microsoft.com/office/drawing/2014/main" id="{5C471D08-8B73-1936-81EE-3C52C408327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7482" y="4272168"/>
                  <a:ext cx="2447931" cy="42396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文本框 75">
                  <a:extLst>
                    <a:ext uri="{FF2B5EF4-FFF2-40B4-BE49-F238E27FC236}">
                      <a16:creationId xmlns:a16="http://schemas.microsoft.com/office/drawing/2014/main" id="{F8CD2D37-805D-3094-86A2-076A0D0FB605}"/>
                    </a:ext>
                  </a:extLst>
                </p:cNvPr>
                <p:cNvSpPr txBox="1"/>
                <p:nvPr/>
              </p:nvSpPr>
              <p:spPr>
                <a:xfrm flipH="1">
                  <a:off x="8256590" y="4287271"/>
                  <a:ext cx="2447912" cy="41222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{"/>
                            <m:endChr m:val="}"/>
                            <m:ctrlPr>
                              <a:rPr kumimoji="1"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kumimoji="1"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kumimoji="1"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kumimoji="1"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kumimoji="1" lang="en-US" altLang="zh-CN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CN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1" lang="en-US" altLang="zh-CN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sub>
                            </m:sSub>
                          </m:e>
                        </m:d>
                      </m:oMath>
                    </m:oMathPara>
                  </a14:m>
                  <a:endParaRPr kumimoji="1"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6" name="文本框 75">
                  <a:extLst>
                    <a:ext uri="{FF2B5EF4-FFF2-40B4-BE49-F238E27FC236}">
                      <a16:creationId xmlns:a16="http://schemas.microsoft.com/office/drawing/2014/main" id="{F8CD2D37-805D-3094-86A2-076A0D0FB60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8256590" y="4287271"/>
                  <a:ext cx="2447912" cy="412229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7" name="直线箭头连接符 76">
              <a:extLst>
                <a:ext uri="{FF2B5EF4-FFF2-40B4-BE49-F238E27FC236}">
                  <a16:creationId xmlns:a16="http://schemas.microsoft.com/office/drawing/2014/main" id="{82BB853C-DBB6-6E0E-4E8A-C8C1DB912B26}"/>
                </a:ext>
              </a:extLst>
            </p:cNvPr>
            <p:cNvCxnSpPr>
              <a:cxnSpLocks/>
            </p:cNvCxnSpPr>
            <p:nvPr/>
          </p:nvCxnSpPr>
          <p:spPr>
            <a:xfrm>
              <a:off x="3935419" y="5266141"/>
              <a:ext cx="432117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文本框 77">
                  <a:extLst>
                    <a:ext uri="{FF2B5EF4-FFF2-40B4-BE49-F238E27FC236}">
                      <a16:creationId xmlns:a16="http://schemas.microsoft.com/office/drawing/2014/main" id="{3B1F2915-0B56-BA21-CA8A-1C54791B887F}"/>
                    </a:ext>
                  </a:extLst>
                </p:cNvPr>
                <p:cNvSpPr txBox="1"/>
                <p:nvPr/>
              </p:nvSpPr>
              <p:spPr>
                <a:xfrm>
                  <a:off x="8256595" y="5587165"/>
                  <a:ext cx="2447918" cy="46448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groupChr>
                          <m:groupChrPr>
                            <m:chr m:val="←"/>
                            <m:vertJc m:val="bot"/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m:rPr>
                                <m:brk m:alnAt="2"/>
                              </m:r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groupChr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𝐾</m:t>
                        </m:r>
                      </m:oMath>
                    </m:oMathPara>
                  </a14:m>
                  <a:endParaRPr kumimoji="1"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8" name="文本框 77">
                  <a:extLst>
                    <a:ext uri="{FF2B5EF4-FFF2-40B4-BE49-F238E27FC236}">
                      <a16:creationId xmlns:a16="http://schemas.microsoft.com/office/drawing/2014/main" id="{3B1F2915-0B56-BA21-CA8A-1C54791B887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56595" y="5587165"/>
                  <a:ext cx="2447918" cy="464486"/>
                </a:xfrm>
                <a:prstGeom prst="rect">
                  <a:avLst/>
                </a:prstGeom>
                <a:blipFill>
                  <a:blip r:embed="rId15"/>
                  <a:stretch>
                    <a:fillRect b="-4324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9" name="直线箭头连接符 78">
              <a:extLst>
                <a:ext uri="{FF2B5EF4-FFF2-40B4-BE49-F238E27FC236}">
                  <a16:creationId xmlns:a16="http://schemas.microsoft.com/office/drawing/2014/main" id="{C288BF29-BA2B-0951-91E7-82A93FFBCBC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35419" y="5827247"/>
              <a:ext cx="432117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文本框 79">
                  <a:extLst>
                    <a:ext uri="{FF2B5EF4-FFF2-40B4-BE49-F238E27FC236}">
                      <a16:creationId xmlns:a16="http://schemas.microsoft.com/office/drawing/2014/main" id="{D49E5194-D83E-5B58-64F0-A79635D44004}"/>
                    </a:ext>
                  </a:extLst>
                </p:cNvPr>
                <p:cNvSpPr txBox="1"/>
                <p:nvPr/>
              </p:nvSpPr>
              <p:spPr>
                <a:xfrm>
                  <a:off x="1487483" y="5027323"/>
                  <a:ext cx="2447930" cy="46448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groupChr>
                          <m:groupChrPr>
                            <m:chr m:val="←"/>
                            <m:vertJc m:val="bot"/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m:rPr>
                                <m:brk m:alnAt="2"/>
                              </m:r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groupChr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𝐾</m:t>
                        </m:r>
                      </m:oMath>
                    </m:oMathPara>
                  </a14:m>
                  <a:endParaRPr kumimoji="1"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0" name="文本框 79">
                  <a:extLst>
                    <a:ext uri="{FF2B5EF4-FFF2-40B4-BE49-F238E27FC236}">
                      <a16:creationId xmlns:a16="http://schemas.microsoft.com/office/drawing/2014/main" id="{D49E5194-D83E-5B58-64F0-A79635D4400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7483" y="5027323"/>
                  <a:ext cx="2447930" cy="464486"/>
                </a:xfrm>
                <a:prstGeom prst="rect">
                  <a:avLst/>
                </a:prstGeom>
                <a:blipFill>
                  <a:blip r:embed="rId16"/>
                  <a:stretch>
                    <a:fillRect b="-4054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文本框 80">
                  <a:extLst>
                    <a:ext uri="{FF2B5EF4-FFF2-40B4-BE49-F238E27FC236}">
                      <a16:creationId xmlns:a16="http://schemas.microsoft.com/office/drawing/2014/main" id="{A75A5A55-F50B-E71C-3A88-A555E6359CF8}"/>
                    </a:ext>
                  </a:extLst>
                </p:cNvPr>
                <p:cNvSpPr txBox="1"/>
                <p:nvPr/>
              </p:nvSpPr>
              <p:spPr>
                <a:xfrm>
                  <a:off x="3935419" y="4763347"/>
                  <a:ext cx="4321175" cy="49436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kumimoji="1"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1" lang="en-US" altLang="zh-CN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CN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kumimoji="1" lang="en-US" altLang="zh-CN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zh-CN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kumimoji="1" lang="en-US" altLang="zh-CN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b>
                                </m:sSub>
                                <m:d>
                                  <m:dPr>
                                    <m:ctrlPr>
                                      <a:rPr kumimoji="1" lang="en-US" altLang="zh-CN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nor/>
                                      </m:rPr>
                                      <a:rPr kumimoji="1" lang="en-US" altLang="zh-CN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  <m:d>
                                      <m:dPr>
                                        <m:ctrlPr>
                                          <a:rPr kumimoji="1" lang="en-US" altLang="zh-CN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kumimoji="1" lang="en-US" altLang="zh-CN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1" lang="en-US" altLang="zh-CN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  <m:sub>
                                            <m:r>
                                              <a:rPr kumimoji="1" lang="en-US" altLang="zh-CN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</m:e>
                            </m:d>
                          </m:e>
                          <m:sub>
                            <m:r>
                              <a:rPr kumimoji="1"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kumimoji="1"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kumimoji="1"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1" lang="en-US" altLang="zh-CN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CN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1" lang="en-US" altLang="zh-CN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sub>
                        </m:sSub>
                      </m:oMath>
                    </m:oMathPara>
                  </a14:m>
                  <a:endParaRPr kumimoji="1"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1" name="文本框 80">
                  <a:extLst>
                    <a:ext uri="{FF2B5EF4-FFF2-40B4-BE49-F238E27FC236}">
                      <a16:creationId xmlns:a16="http://schemas.microsoft.com/office/drawing/2014/main" id="{A75A5A55-F50B-E71C-3A88-A555E6359CF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5419" y="4763347"/>
                  <a:ext cx="4321175" cy="494366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文本框 81">
                  <a:extLst>
                    <a:ext uri="{FF2B5EF4-FFF2-40B4-BE49-F238E27FC236}">
                      <a16:creationId xmlns:a16="http://schemas.microsoft.com/office/drawing/2014/main" id="{7D72DBB6-B14D-B25A-6765-A36AD7F32E8B}"/>
                    </a:ext>
                  </a:extLst>
                </p:cNvPr>
                <p:cNvSpPr txBox="1"/>
                <p:nvPr/>
              </p:nvSpPr>
              <p:spPr>
                <a:xfrm>
                  <a:off x="3935419" y="5330587"/>
                  <a:ext cx="4321175" cy="49436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kumimoji="1"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1" lang="en-US" altLang="zh-CN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CN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kumimoji="1" lang="en-US" altLang="zh-CN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zh-CN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kumimoji="1" lang="en-US" altLang="zh-CN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sub>
                                </m:sSub>
                                <m:d>
                                  <m:dPr>
                                    <m:ctrlPr>
                                      <a:rPr kumimoji="1" lang="en-US" altLang="zh-CN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nor/>
                                      </m:rPr>
                                      <a:rPr kumimoji="1" lang="en-US" altLang="zh-CN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  <m:d>
                                      <m:dPr>
                                        <m:ctrlPr>
                                          <a:rPr kumimoji="1" lang="en-US" altLang="zh-CN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kumimoji="1" lang="en-US" altLang="zh-CN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1" lang="en-US" altLang="zh-CN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kumimoji="1" lang="en-US" altLang="zh-CN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</m:e>
                            </m:d>
                          </m:e>
                          <m:sub>
                            <m:r>
                              <a:rPr kumimoji="1"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kumimoji="1"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kumimoji="1"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1" lang="en-US" altLang="zh-CN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CN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1" lang="en-US" altLang="zh-CN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</m:sub>
                        </m:sSub>
                      </m:oMath>
                    </m:oMathPara>
                  </a14:m>
                  <a:endParaRPr kumimoji="1"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2" name="文本框 81">
                  <a:extLst>
                    <a:ext uri="{FF2B5EF4-FFF2-40B4-BE49-F238E27FC236}">
                      <a16:creationId xmlns:a16="http://schemas.microsoft.com/office/drawing/2014/main" id="{7D72DBB6-B14D-B25A-6765-A36AD7F32E8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5419" y="5330587"/>
                  <a:ext cx="4321175" cy="494366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文本框 82">
                  <a:extLst>
                    <a:ext uri="{FF2B5EF4-FFF2-40B4-BE49-F238E27FC236}">
                      <a16:creationId xmlns:a16="http://schemas.microsoft.com/office/drawing/2014/main" id="{DD7BBB75-19D8-1322-FC57-C3B139FF1FF9}"/>
                    </a:ext>
                  </a:extLst>
                </p:cNvPr>
                <p:cNvSpPr txBox="1"/>
                <p:nvPr/>
              </p:nvSpPr>
              <p:spPr>
                <a:xfrm>
                  <a:off x="3935419" y="5836621"/>
                  <a:ext cx="4321175" cy="652551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kumimoji="1" lang="el-GR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  <m:r>
                          <a:rPr kumimoji="1" lang="el-GR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←</m:t>
                        </m:r>
                        <m:sSub>
                          <m:sSubPr>
                            <m:ctrlPr>
                              <a:rPr kumimoji="1"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kumimoji="1"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1" lang="en-US" altLang="zh-CN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CN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kumimoji="1" lang="en-US" altLang="zh-CN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zh-CN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kumimoji="1" lang="en-US" altLang="zh-CN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sub>
                                </m:sSub>
                                <m:d>
                                  <m:dPr>
                                    <m:ctrlPr>
                                      <a:rPr kumimoji="1" lang="en-US" altLang="zh-CN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kumimoji="1" lang="en-US" altLang="zh-CN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zh-CN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𝐹</m:t>
                                        </m:r>
                                      </m:e>
                                      <m:sub>
                                        <m:sSub>
                                          <m:sSubPr>
                                            <m:ctrlPr>
                                              <a:rPr kumimoji="1" lang="en-US" altLang="zh-CN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1" lang="en-US" altLang="zh-CN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e>
                                          <m:sub>
                                            <m:r>
                                              <a:rPr kumimoji="1" lang="en-US" altLang="zh-CN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kumimoji="1" lang="en-US" altLang="zh-CN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nor/>
                                          </m:rPr>
                                          <a:rPr kumimoji="1" lang="en-US" altLang="zh-CN"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  <m:d>
                                          <m:dPr>
                                            <m:ctrlPr>
                                              <a:rPr kumimoji="1" lang="en-US" altLang="zh-CN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kumimoji="1" lang="en-US" altLang="zh-CN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kumimoji="1" lang="en-US" altLang="zh-CN" i="1">
                                                    <a:latin typeface="Cambria Math" panose="02040503050406030204" pitchFamily="18" charset="0"/>
                                                  </a:rPr>
                                                  <m:t>𝑦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kumimoji="1" lang="en-US" altLang="zh-CN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𝜋</m:t>
                                                </m:r>
                                                <m:d>
                                                  <m:dPr>
                                                    <m:ctrlPr>
                                                      <a:rPr kumimoji="1" lang="en-US" altLang="zh-CN" b="0" i="1" smtClean="0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r>
                                                      <a:rPr kumimoji="1" lang="en-US" altLang="zh-CN" b="0" i="1" smtClean="0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𝑖</m:t>
                                                    </m:r>
                                                  </m:e>
                                                </m:d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</m:d>
                                  </m:e>
                                </m:d>
                              </m:e>
                            </m:d>
                          </m:e>
                          <m:sub>
                            <m:r>
                              <a:rPr kumimoji="1"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kumimoji="1"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kumimoji="1"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1" lang="en-US" altLang="zh-CN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CN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1" lang="en-US" altLang="zh-CN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sub>
                        </m:sSub>
                      </m:oMath>
                    </m:oMathPara>
                  </a14:m>
                  <a:endParaRPr kumimoji="1"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3" name="文本框 82">
                  <a:extLst>
                    <a:ext uri="{FF2B5EF4-FFF2-40B4-BE49-F238E27FC236}">
                      <a16:creationId xmlns:a16="http://schemas.microsoft.com/office/drawing/2014/main" id="{DD7BBB75-19D8-1322-FC57-C3B139FF1F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5419" y="5836621"/>
                  <a:ext cx="4321175" cy="652551"/>
                </a:xfrm>
                <a:prstGeom prst="rect">
                  <a:avLst/>
                </a:prstGeom>
                <a:blipFill>
                  <a:blip r:embed="rId19"/>
                  <a:stretch>
                    <a:fillRect b="-1923"/>
                  </a:stretch>
                </a:blipFill>
                <a:ln w="19050"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文本框 83">
                  <a:extLst>
                    <a:ext uri="{FF2B5EF4-FFF2-40B4-BE49-F238E27FC236}">
                      <a16:creationId xmlns:a16="http://schemas.microsoft.com/office/drawing/2014/main" id="{5798DDFE-CCAE-9DF3-BAA2-3E1C1008020F}"/>
                    </a:ext>
                  </a:extLst>
                </p:cNvPr>
                <p:cNvSpPr txBox="1"/>
                <p:nvPr/>
              </p:nvSpPr>
              <p:spPr>
                <a:xfrm>
                  <a:off x="1487488" y="6069344"/>
                  <a:ext cx="2447930" cy="78386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kumimoji="1" lang="en-US" altLang="zh-CN" dirty="0">
                      <a:solidFill>
                        <a:schemeClr val="tx1"/>
                      </a:solidFill>
                    </a:rPr>
                    <a:t>set</a:t>
                  </a:r>
                  <a:r>
                    <a:rPr kumimoji="1" lang="zh-CN" altLang="en-US" dirty="0">
                      <a:solidFill>
                        <a:schemeClr val="tx1"/>
                      </a:solidFill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a14:m>
                  <a:r>
                    <a:rPr kumimoji="1" lang="zh-CN" altLang="en-US" dirty="0">
                      <a:solidFill>
                        <a:schemeClr val="tx1"/>
                      </a:solidFill>
                    </a:rPr>
                    <a:t> </a:t>
                  </a:r>
                  <a:r>
                    <a:rPr kumimoji="1" lang="en-US" altLang="zh-CN" dirty="0">
                      <a:solidFill>
                        <a:schemeClr val="tx1"/>
                      </a:solidFill>
                    </a:rPr>
                    <a:t>iff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sSub>
                              <m:sSubPr>
                                <m:ctrlPr>
                                  <a:rPr kumimoji="1"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kumimoji="1"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kumimoji="1"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kumimoji="1" lang="en-US" altLang="zh-CN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CN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kumimoji="1" lang="en-US" altLang="zh-CN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sub>
                            </m:sSub>
                            <m:d>
                              <m:dPr>
                                <m:ctrlPr>
                                  <a:rPr kumimoji="1"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nor/>
                                  </m:rPr>
                                  <a:rPr kumimoji="1" lang="en-US" altLang="zh-CN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d>
                                  <m:dPr>
                                    <m:ctrlPr>
                                      <a:rPr kumimoji="1"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kumimoji="1"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kumimoji="1"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</m:d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kumimoji="1" lang="el-GR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oMath>
                    </m:oMathPara>
                  </a14:m>
                  <a:endParaRPr kumimoji="1"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4" name="文本框 83">
                  <a:extLst>
                    <a:ext uri="{FF2B5EF4-FFF2-40B4-BE49-F238E27FC236}">
                      <a16:creationId xmlns:a16="http://schemas.microsoft.com/office/drawing/2014/main" id="{5798DDFE-CCAE-9DF3-BAA2-3E1C1008020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7488" y="6069344"/>
                  <a:ext cx="2447930" cy="783869"/>
                </a:xfrm>
                <a:prstGeom prst="rect">
                  <a:avLst/>
                </a:prstGeom>
                <a:blipFill>
                  <a:blip r:embed="rId20"/>
                  <a:stretch>
                    <a:fillRect t="-483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8" name="文本框 87">
              <a:extLst>
                <a:ext uri="{FF2B5EF4-FFF2-40B4-BE49-F238E27FC236}">
                  <a16:creationId xmlns:a16="http://schemas.microsoft.com/office/drawing/2014/main" id="{E14E6623-27FF-E8DF-62F7-BC6CA61B1D95}"/>
                </a:ext>
              </a:extLst>
            </p:cNvPr>
            <p:cNvSpPr txBox="1"/>
            <p:nvPr/>
          </p:nvSpPr>
          <p:spPr>
            <a:xfrm>
              <a:off x="3935413" y="3991229"/>
              <a:ext cx="4321181" cy="432639"/>
            </a:xfrm>
            <a:prstGeom prst="rect">
              <a:avLst/>
            </a:prstGeom>
            <a:noFill/>
          </p:spPr>
          <p:txBody>
            <a:bodyPr wrap="square" anchor="ctr" anchorCtr="1">
              <a:noAutofit/>
            </a:bodyPr>
            <a:lstStyle/>
            <a:p>
              <a:pPr algn="ctr"/>
              <a:r>
                <a:rPr lang="en-US" altLang="zh-CN" dirty="0" err="1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mqRPMT</a:t>
              </a:r>
              <a:r>
                <a:rPr lang="zh-CN" altLang="en-US" dirty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dirty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(reversed</a:t>
              </a:r>
              <a:r>
                <a:rPr lang="zh-CN" altLang="en-US" dirty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dirty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roles)</a:t>
              </a:r>
              <a:endParaRPr lang="zh-CN" altLang="en-US" dirty="0"/>
            </a:p>
          </p:txBody>
        </p:sp>
      </p:grpSp>
      <p:cxnSp>
        <p:nvCxnSpPr>
          <p:cNvPr id="89" name="直线连接符 88">
            <a:extLst>
              <a:ext uri="{FF2B5EF4-FFF2-40B4-BE49-F238E27FC236}">
                <a16:creationId xmlns:a16="http://schemas.microsoft.com/office/drawing/2014/main" id="{4684F604-E7F1-053C-D799-CD2F4E479CC9}"/>
              </a:ext>
            </a:extLst>
          </p:cNvPr>
          <p:cNvCxnSpPr/>
          <p:nvPr/>
        </p:nvCxnSpPr>
        <p:spPr>
          <a:xfrm>
            <a:off x="27708" y="3852472"/>
            <a:ext cx="12177115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文本框 89">
            <a:extLst>
              <a:ext uri="{FF2B5EF4-FFF2-40B4-BE49-F238E27FC236}">
                <a16:creationId xmlns:a16="http://schemas.microsoft.com/office/drawing/2014/main" id="{2F978F91-828E-0D78-3A0C-3F051F8905BA}"/>
              </a:ext>
            </a:extLst>
          </p:cNvPr>
          <p:cNvSpPr txBox="1"/>
          <p:nvPr/>
        </p:nvSpPr>
        <p:spPr>
          <a:xfrm>
            <a:off x="8256584" y="6446878"/>
            <a:ext cx="3935416" cy="432639"/>
          </a:xfrm>
          <a:prstGeom prst="rect">
            <a:avLst/>
          </a:prstGeom>
          <a:noFill/>
        </p:spPr>
        <p:txBody>
          <a:bodyPr wrap="square" anchor="ctr" anchorCtr="1">
            <a:noAutofit/>
          </a:bodyPr>
          <a:lstStyle/>
          <a:p>
            <a:pPr algn="ctr"/>
            <a:r>
              <a:rPr lang="en-US" altLang="zh-CN" dirty="0">
                <a:solidFill>
                  <a:srgbClr val="00B05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more</a:t>
            </a:r>
            <a:r>
              <a:rPr lang="zh-CN" altLang="en-US" dirty="0">
                <a:solidFill>
                  <a:srgbClr val="00B05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solidFill>
                  <a:srgbClr val="00B05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space</a:t>
            </a:r>
            <a:r>
              <a:rPr lang="zh-CN" altLang="en-US" dirty="0">
                <a:solidFill>
                  <a:srgbClr val="00B05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solidFill>
                  <a:srgbClr val="00B05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efficient:</a:t>
            </a:r>
            <a:r>
              <a:rPr lang="zh-CN" altLang="en-US" dirty="0">
                <a:solidFill>
                  <a:srgbClr val="00B05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solidFill>
                  <a:srgbClr val="00B05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use</a:t>
            </a:r>
            <a:r>
              <a:rPr lang="zh-CN" altLang="en-US" dirty="0">
                <a:solidFill>
                  <a:srgbClr val="00B05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rgbClr val="00B05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BloomFilter</a:t>
            </a:r>
            <a:endParaRPr lang="zh-CN" altLang="en-US" dirty="0">
              <a:solidFill>
                <a:srgbClr val="00B050"/>
              </a:solidFill>
            </a:endParaRPr>
          </a:p>
        </p:txBody>
      </p:sp>
      <p:sp>
        <p:nvSpPr>
          <p:cNvPr id="94" name="矩形 93">
            <a:extLst>
              <a:ext uri="{FF2B5EF4-FFF2-40B4-BE49-F238E27FC236}">
                <a16:creationId xmlns:a16="http://schemas.microsoft.com/office/drawing/2014/main" id="{BD1B55BB-4731-8832-3022-491A081F1C98}"/>
              </a:ext>
            </a:extLst>
          </p:cNvPr>
          <p:cNvSpPr/>
          <p:nvPr/>
        </p:nvSpPr>
        <p:spPr>
          <a:xfrm>
            <a:off x="1487483" y="1386018"/>
            <a:ext cx="2447924" cy="42141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7" name="矩形 96">
            <a:extLst>
              <a:ext uri="{FF2B5EF4-FFF2-40B4-BE49-F238E27FC236}">
                <a16:creationId xmlns:a16="http://schemas.microsoft.com/office/drawing/2014/main" id="{7EFC50C6-F568-6829-8F12-217159EB456F}"/>
              </a:ext>
            </a:extLst>
          </p:cNvPr>
          <p:cNvSpPr/>
          <p:nvPr/>
        </p:nvSpPr>
        <p:spPr>
          <a:xfrm>
            <a:off x="3935419" y="5863119"/>
            <a:ext cx="4321171" cy="603455"/>
          </a:xfrm>
          <a:prstGeom prst="rect">
            <a:avLst/>
          </a:prstGeom>
          <a:noFill/>
          <a:ln w="19050">
            <a:solidFill>
              <a:srgbClr val="0432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8" name="矩形 97">
            <a:extLst>
              <a:ext uri="{FF2B5EF4-FFF2-40B4-BE49-F238E27FC236}">
                <a16:creationId xmlns:a16="http://schemas.microsoft.com/office/drawing/2014/main" id="{B50B2B79-3961-A0B3-0401-155C69889921}"/>
              </a:ext>
            </a:extLst>
          </p:cNvPr>
          <p:cNvSpPr/>
          <p:nvPr/>
        </p:nvSpPr>
        <p:spPr>
          <a:xfrm>
            <a:off x="1481805" y="4262948"/>
            <a:ext cx="2447924" cy="421410"/>
          </a:xfrm>
          <a:prstGeom prst="rect">
            <a:avLst/>
          </a:prstGeom>
          <a:noFill/>
          <a:ln w="19050">
            <a:solidFill>
              <a:srgbClr val="0432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18618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/>
      <p:bldP spid="86" grpId="0"/>
      <p:bldP spid="90" grpId="0"/>
      <p:bldP spid="94" grpId="0" animBg="1"/>
      <p:bldP spid="97" grpId="0" animBg="1"/>
      <p:bldP spid="9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AE582FD4-E8E3-3310-5559-39A4436DCC5C}"/>
              </a:ext>
            </a:extLst>
          </p:cNvPr>
          <p:cNvSpPr txBox="1"/>
          <p:nvPr/>
        </p:nvSpPr>
        <p:spPr>
          <a:xfrm>
            <a:off x="0" y="-1"/>
            <a:ext cx="8050306" cy="1089025"/>
          </a:xfrm>
          <a:prstGeom prst="rect">
            <a:avLst/>
          </a:prstGeom>
          <a:noFill/>
        </p:spPr>
        <p:txBody>
          <a:bodyPr wrap="none" lIns="360000" rIns="360000" rtlCol="0" anchor="ctr" anchorCtr="0">
            <a:noAutofit/>
          </a:bodyPr>
          <a:lstStyle/>
          <a:p>
            <a:r>
              <a:rPr kumimoji="1" lang="en-US" altLang="zh-CN" sz="2800" b="1" dirty="0"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3.3</a:t>
            </a:r>
            <a:r>
              <a:rPr kumimoji="1" lang="zh-CN" altLang="en-US" sz="2800" b="1" dirty="0"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b="1" dirty="0"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Permuted</a:t>
            </a:r>
            <a:r>
              <a:rPr kumimoji="1" lang="zh-CN" altLang="en-US" sz="2800" b="1" dirty="0"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b="1" dirty="0"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OPRF</a:t>
            </a:r>
            <a:endParaRPr kumimoji="1" lang="zh-CN" altLang="en-US" sz="2800" b="1" dirty="0">
              <a:latin typeface="Times New Roman" panose="02020603050405020304" pitchFamily="18" charset="0"/>
              <a:ea typeface="Microsoft YaHei" charset="-122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DB06944-8F42-0112-DC7F-D63BDB99AB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8574" y="1100334"/>
            <a:ext cx="1197917" cy="100486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167883B3-21A3-19A5-EA7D-9185949D6C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4746" y="1100335"/>
            <a:ext cx="1197917" cy="1002604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8976BF4E-6D2F-1089-C6A9-42860A5B6E7A}"/>
              </a:ext>
            </a:extLst>
          </p:cNvPr>
          <p:cNvSpPr txBox="1"/>
          <p:nvPr/>
        </p:nvSpPr>
        <p:spPr>
          <a:xfrm>
            <a:off x="10724746" y="2127296"/>
            <a:ext cx="1203729" cy="432639"/>
          </a:xfrm>
          <a:prstGeom prst="rect">
            <a:avLst/>
          </a:prstGeom>
          <a:noFill/>
        </p:spPr>
        <p:txBody>
          <a:bodyPr wrap="square" anchor="ctr" anchorCtr="1">
            <a:noAutofit/>
          </a:bodyPr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Client</a:t>
            </a:r>
            <a:endParaRPr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CEAF552-390C-1E03-C4C3-81C96ADFB945}"/>
              </a:ext>
            </a:extLst>
          </p:cNvPr>
          <p:cNvSpPr txBox="1"/>
          <p:nvPr/>
        </p:nvSpPr>
        <p:spPr>
          <a:xfrm>
            <a:off x="278573" y="2141937"/>
            <a:ext cx="1197917" cy="432639"/>
          </a:xfrm>
          <a:prstGeom prst="rect">
            <a:avLst/>
          </a:prstGeom>
          <a:noFill/>
        </p:spPr>
        <p:txBody>
          <a:bodyPr wrap="square" anchor="ctr" anchorCtr="1">
            <a:noAutofit/>
          </a:bodyPr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Server</a:t>
            </a:r>
            <a:endParaRPr lang="zh-CN" altLang="en-US" dirty="0"/>
          </a:p>
        </p:txBody>
      </p:sp>
      <p:cxnSp>
        <p:nvCxnSpPr>
          <p:cNvPr id="23" name="直线连接符 22">
            <a:extLst>
              <a:ext uri="{FF2B5EF4-FFF2-40B4-BE49-F238E27FC236}">
                <a16:creationId xmlns:a16="http://schemas.microsoft.com/office/drawing/2014/main" id="{FA497102-A0AE-E419-795A-E1949C952E09}"/>
              </a:ext>
            </a:extLst>
          </p:cNvPr>
          <p:cNvCxnSpPr/>
          <p:nvPr/>
        </p:nvCxnSpPr>
        <p:spPr>
          <a:xfrm>
            <a:off x="14885" y="2799527"/>
            <a:ext cx="12177115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矩形 37">
            <a:extLst>
              <a:ext uri="{FF2B5EF4-FFF2-40B4-BE49-F238E27FC236}">
                <a16:creationId xmlns:a16="http://schemas.microsoft.com/office/drawing/2014/main" id="{BD12D6A9-11EC-C159-13A2-B2280D28EBC0}"/>
              </a:ext>
            </a:extLst>
          </p:cNvPr>
          <p:cNvSpPr/>
          <p:nvPr/>
        </p:nvSpPr>
        <p:spPr>
          <a:xfrm>
            <a:off x="5087758" y="1393218"/>
            <a:ext cx="2016483" cy="690830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chemeClr val="tx1"/>
                </a:solidFill>
              </a:rPr>
              <a:t>OPRF</a:t>
            </a:r>
          </a:p>
          <a:p>
            <a:pPr algn="ctr"/>
            <a:r>
              <a:rPr kumimoji="1" lang="en-US" altLang="zh-CN" dirty="0">
                <a:solidFill>
                  <a:schemeClr val="tx1"/>
                </a:solidFill>
              </a:rPr>
              <a:t>(reversed</a:t>
            </a:r>
            <a:r>
              <a:rPr kumimoji="1" lang="zh-CN" altLang="en-US" dirty="0">
                <a:solidFill>
                  <a:schemeClr val="tx1"/>
                </a:solidFill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</a:rPr>
              <a:t>roles)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cxnSp>
        <p:nvCxnSpPr>
          <p:cNvPr id="41" name="直线箭头连接符 40">
            <a:extLst>
              <a:ext uri="{FF2B5EF4-FFF2-40B4-BE49-F238E27FC236}">
                <a16:creationId xmlns:a16="http://schemas.microsoft.com/office/drawing/2014/main" id="{86F214FE-02C8-F880-32C0-0BDB896FAFC5}"/>
              </a:ext>
            </a:extLst>
          </p:cNvPr>
          <p:cNvCxnSpPr>
            <a:cxnSpLocks/>
          </p:cNvCxnSpPr>
          <p:nvPr/>
        </p:nvCxnSpPr>
        <p:spPr>
          <a:xfrm>
            <a:off x="3947346" y="1476095"/>
            <a:ext cx="1140412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4116F8CA-4019-8074-0D82-C8A914D20402}"/>
                  </a:ext>
                </a:extLst>
              </p:cNvPr>
              <p:cNvSpPr txBox="1"/>
              <p:nvPr/>
            </p:nvSpPr>
            <p:spPr>
              <a:xfrm flipH="1">
                <a:off x="1467850" y="1271577"/>
                <a:ext cx="2468155" cy="4233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kumimoji="1"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kumimoji="1"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4116F8CA-4019-8074-0D82-C8A914D204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467850" y="1271577"/>
                <a:ext cx="2468155" cy="42332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B1451682-33AF-51CF-E585-7C6399E346B3}"/>
                  </a:ext>
                </a:extLst>
              </p:cNvPr>
              <p:cNvSpPr txBox="1"/>
              <p:nvPr/>
            </p:nvSpPr>
            <p:spPr>
              <a:xfrm>
                <a:off x="8265233" y="1787068"/>
                <a:ext cx="2438653" cy="4644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groupChr>
                        <m:groupChrPr>
                          <m:chr m:val="←"/>
                          <m:vertJc m:val="bot"/>
                          <m:ctrlPr>
                            <a:rPr kumimoji="1" lang="en-US" altLang="zh-CN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groupChr>
                      <m:r>
                        <a:rPr kumimoji="1" lang="en-US" altLang="zh-CN" i="1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B1451682-33AF-51CF-E585-7C6399E346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5233" y="1787068"/>
                <a:ext cx="2438653" cy="464486"/>
              </a:xfrm>
              <a:prstGeom prst="rect">
                <a:avLst/>
              </a:prstGeom>
              <a:blipFill>
                <a:blip r:embed="rId6"/>
                <a:stretch>
                  <a:fillRect b="-394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直线箭头连接符 43">
            <a:extLst>
              <a:ext uri="{FF2B5EF4-FFF2-40B4-BE49-F238E27FC236}">
                <a16:creationId xmlns:a16="http://schemas.microsoft.com/office/drawing/2014/main" id="{55C5FA24-B465-3F93-9BE6-3424E6319CDE}"/>
              </a:ext>
            </a:extLst>
          </p:cNvPr>
          <p:cNvCxnSpPr>
            <a:cxnSpLocks/>
            <a:endCxn id="43" idx="1"/>
          </p:cNvCxnSpPr>
          <p:nvPr/>
        </p:nvCxnSpPr>
        <p:spPr>
          <a:xfrm flipV="1">
            <a:off x="7112737" y="2019311"/>
            <a:ext cx="1152496" cy="7075"/>
          </a:xfrm>
          <a:prstGeom prst="straightConnector1">
            <a:avLst/>
          </a:prstGeom>
          <a:ln w="190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线箭头连接符 44">
            <a:extLst>
              <a:ext uri="{FF2B5EF4-FFF2-40B4-BE49-F238E27FC236}">
                <a16:creationId xmlns:a16="http://schemas.microsoft.com/office/drawing/2014/main" id="{491F38E7-8D53-1B41-B63C-867A5F2AF665}"/>
              </a:ext>
            </a:extLst>
          </p:cNvPr>
          <p:cNvCxnSpPr>
            <a:cxnSpLocks/>
          </p:cNvCxnSpPr>
          <p:nvPr/>
        </p:nvCxnSpPr>
        <p:spPr>
          <a:xfrm flipH="1">
            <a:off x="3947346" y="2022031"/>
            <a:ext cx="1140412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C8CC470F-911E-C7E6-EF49-899D65C75EC0}"/>
                  </a:ext>
                </a:extLst>
              </p:cNvPr>
              <p:cNvSpPr txBox="1"/>
              <p:nvPr/>
            </p:nvSpPr>
            <p:spPr>
              <a:xfrm>
                <a:off x="1487487" y="1814776"/>
                <a:ext cx="2448521" cy="4239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kumimoji="1"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kumimoji="1" lang="en-US" altLang="zh-CN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CN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kumimoji="1" lang="en-US" altLang="zh-CN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C8CC470F-911E-C7E6-EF49-899D65C75E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7487" y="1814776"/>
                <a:ext cx="2448521" cy="42396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矩形 53">
            <a:extLst>
              <a:ext uri="{FF2B5EF4-FFF2-40B4-BE49-F238E27FC236}">
                <a16:creationId xmlns:a16="http://schemas.microsoft.com/office/drawing/2014/main" id="{415669D5-0C5B-88CD-A387-D4BFEC0685E5}"/>
              </a:ext>
            </a:extLst>
          </p:cNvPr>
          <p:cNvSpPr/>
          <p:nvPr/>
        </p:nvSpPr>
        <p:spPr>
          <a:xfrm>
            <a:off x="1497349" y="1755794"/>
            <a:ext cx="2429423" cy="51625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FCC1D1DE-9FE9-93E7-E6C8-DAE16B63D648}"/>
              </a:ext>
            </a:extLst>
          </p:cNvPr>
          <p:cNvSpPr txBox="1"/>
          <p:nvPr/>
        </p:nvSpPr>
        <p:spPr>
          <a:xfrm>
            <a:off x="1412436" y="2272052"/>
            <a:ext cx="2614611" cy="432639"/>
          </a:xfrm>
          <a:prstGeom prst="rect">
            <a:avLst/>
          </a:prstGeom>
          <a:noFill/>
        </p:spPr>
        <p:txBody>
          <a:bodyPr wrap="square" anchor="ctr" anchorCtr="1">
            <a:noAutofit/>
          </a:bodyPr>
          <a:lstStyle/>
          <a:p>
            <a:pPr algn="ctr"/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order-preserving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encoding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67" name="矩形 66">
            <a:extLst>
              <a:ext uri="{FF2B5EF4-FFF2-40B4-BE49-F238E27FC236}">
                <a16:creationId xmlns:a16="http://schemas.microsoft.com/office/drawing/2014/main" id="{87376FD1-E14B-5591-CCD4-68031CBE89D8}"/>
              </a:ext>
            </a:extLst>
          </p:cNvPr>
          <p:cNvSpPr/>
          <p:nvPr/>
        </p:nvSpPr>
        <p:spPr>
          <a:xfrm>
            <a:off x="1487488" y="3753125"/>
            <a:ext cx="2446999" cy="516258"/>
          </a:xfrm>
          <a:prstGeom prst="rect">
            <a:avLst/>
          </a:prstGeom>
          <a:noFill/>
          <a:ln w="19050">
            <a:solidFill>
              <a:srgbClr val="0432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0432FF"/>
              </a:solidFill>
            </a:endParaRPr>
          </a:p>
        </p:txBody>
      </p:sp>
      <p:sp>
        <p:nvSpPr>
          <p:cNvPr id="68" name="文本框 67">
            <a:extLst>
              <a:ext uri="{FF2B5EF4-FFF2-40B4-BE49-F238E27FC236}">
                <a16:creationId xmlns:a16="http://schemas.microsoft.com/office/drawing/2014/main" id="{1FB86ACB-5998-5FA6-E1EC-ED321534E479}"/>
              </a:ext>
            </a:extLst>
          </p:cNvPr>
          <p:cNvSpPr txBox="1"/>
          <p:nvPr/>
        </p:nvSpPr>
        <p:spPr>
          <a:xfrm>
            <a:off x="1487489" y="4269383"/>
            <a:ext cx="2446998" cy="432639"/>
          </a:xfrm>
          <a:prstGeom prst="rect">
            <a:avLst/>
          </a:prstGeom>
          <a:noFill/>
        </p:spPr>
        <p:txBody>
          <a:bodyPr wrap="square" anchor="ctr" anchorCtr="1">
            <a:noAutofit/>
          </a:bodyPr>
          <a:lstStyle/>
          <a:p>
            <a:pPr algn="ctr"/>
            <a:r>
              <a:rPr lang="en-US" altLang="zh-CN" dirty="0">
                <a:solidFill>
                  <a:srgbClr val="0432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permuted</a:t>
            </a:r>
            <a:r>
              <a:rPr lang="zh-CN" altLang="en-US" dirty="0">
                <a:solidFill>
                  <a:srgbClr val="0432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solidFill>
                  <a:srgbClr val="0432F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encoding</a:t>
            </a:r>
            <a:endParaRPr lang="zh-CN" altLang="en-US" dirty="0">
              <a:solidFill>
                <a:srgbClr val="0432FF"/>
              </a:solidFill>
            </a:endParaRPr>
          </a:p>
        </p:txBody>
      </p:sp>
      <p:grpSp>
        <p:nvGrpSpPr>
          <p:cNvPr id="110" name="组合 109">
            <a:extLst>
              <a:ext uri="{FF2B5EF4-FFF2-40B4-BE49-F238E27FC236}">
                <a16:creationId xmlns:a16="http://schemas.microsoft.com/office/drawing/2014/main" id="{7AF64EAD-1C98-658A-560E-DF6D019A5FC5}"/>
              </a:ext>
            </a:extLst>
          </p:cNvPr>
          <p:cNvGrpSpPr/>
          <p:nvPr/>
        </p:nvGrpSpPr>
        <p:grpSpPr>
          <a:xfrm>
            <a:off x="263525" y="3094236"/>
            <a:ext cx="11649902" cy="1474242"/>
            <a:chOff x="263525" y="3094236"/>
            <a:chExt cx="11649902" cy="1474242"/>
          </a:xfrm>
        </p:grpSpPr>
        <p:pic>
          <p:nvPicPr>
            <p:cNvPr id="56" name="图片 55">
              <a:extLst>
                <a:ext uri="{FF2B5EF4-FFF2-40B4-BE49-F238E27FC236}">
                  <a16:creationId xmlns:a16="http://schemas.microsoft.com/office/drawing/2014/main" id="{7FF3F90B-5EBC-28DC-D256-9EE1C6236B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3526" y="3094236"/>
              <a:ext cx="1197917" cy="1004869"/>
            </a:xfrm>
            <a:prstGeom prst="rect">
              <a:avLst/>
            </a:prstGeom>
          </p:spPr>
        </p:pic>
        <p:pic>
          <p:nvPicPr>
            <p:cNvPr id="57" name="图片 56">
              <a:extLst>
                <a:ext uri="{FF2B5EF4-FFF2-40B4-BE49-F238E27FC236}">
                  <a16:creationId xmlns:a16="http://schemas.microsoft.com/office/drawing/2014/main" id="{A4431A57-43EA-2085-0932-EE1E46F4E8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709698" y="3094237"/>
              <a:ext cx="1197917" cy="1002604"/>
            </a:xfrm>
            <a:prstGeom prst="rect">
              <a:avLst/>
            </a:prstGeom>
          </p:spPr>
        </p:pic>
        <p:sp>
          <p:nvSpPr>
            <p:cNvPr id="58" name="文本框 57">
              <a:extLst>
                <a:ext uri="{FF2B5EF4-FFF2-40B4-BE49-F238E27FC236}">
                  <a16:creationId xmlns:a16="http://schemas.microsoft.com/office/drawing/2014/main" id="{E1D45C53-275B-6487-1E9B-479072CEBD43}"/>
                </a:ext>
              </a:extLst>
            </p:cNvPr>
            <p:cNvSpPr txBox="1"/>
            <p:nvPr/>
          </p:nvSpPr>
          <p:spPr>
            <a:xfrm>
              <a:off x="10709698" y="4121198"/>
              <a:ext cx="1203729" cy="432639"/>
            </a:xfrm>
            <a:prstGeom prst="rect">
              <a:avLst/>
            </a:prstGeom>
            <a:noFill/>
          </p:spPr>
          <p:txBody>
            <a:bodyPr wrap="square" anchor="ctr" anchorCtr="1">
              <a:noAutofit/>
            </a:bodyPr>
            <a:lstStyle/>
            <a:p>
              <a:pPr algn="ctr"/>
              <a:r>
                <a:rPr lang="en-US" altLang="zh-CN" dirty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Client</a:t>
              </a:r>
              <a:endParaRPr lang="zh-CN" altLang="en-US" dirty="0"/>
            </a:p>
          </p:txBody>
        </p:sp>
        <p:sp>
          <p:nvSpPr>
            <p:cNvPr id="59" name="文本框 58">
              <a:extLst>
                <a:ext uri="{FF2B5EF4-FFF2-40B4-BE49-F238E27FC236}">
                  <a16:creationId xmlns:a16="http://schemas.microsoft.com/office/drawing/2014/main" id="{42CA1EF8-3A19-1030-B61F-D82AB4FEBB2A}"/>
                </a:ext>
              </a:extLst>
            </p:cNvPr>
            <p:cNvSpPr txBox="1"/>
            <p:nvPr/>
          </p:nvSpPr>
          <p:spPr>
            <a:xfrm>
              <a:off x="263525" y="4135839"/>
              <a:ext cx="1197917" cy="432639"/>
            </a:xfrm>
            <a:prstGeom prst="rect">
              <a:avLst/>
            </a:prstGeom>
            <a:noFill/>
          </p:spPr>
          <p:txBody>
            <a:bodyPr wrap="square" anchor="ctr" anchorCtr="1">
              <a:noAutofit/>
            </a:bodyPr>
            <a:lstStyle/>
            <a:p>
              <a:pPr algn="ctr"/>
              <a:r>
                <a:rPr lang="en-US" altLang="zh-CN" dirty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Server</a:t>
              </a:r>
              <a:endParaRPr lang="zh-CN" altLang="en-US" dirty="0"/>
            </a:p>
          </p:txBody>
        </p:sp>
        <p:sp>
          <p:nvSpPr>
            <p:cNvPr id="60" name="矩形 59">
              <a:extLst>
                <a:ext uri="{FF2B5EF4-FFF2-40B4-BE49-F238E27FC236}">
                  <a16:creationId xmlns:a16="http://schemas.microsoft.com/office/drawing/2014/main" id="{90A68C89-C83F-F9B6-A4A8-1C637539D1BB}"/>
                </a:ext>
              </a:extLst>
            </p:cNvPr>
            <p:cNvSpPr/>
            <p:nvPr/>
          </p:nvSpPr>
          <p:spPr>
            <a:xfrm>
              <a:off x="5072710" y="3387120"/>
              <a:ext cx="2016483" cy="690830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>
                  <a:solidFill>
                    <a:schemeClr val="tx1"/>
                  </a:solidFill>
                </a:rPr>
                <a:t>permuted</a:t>
              </a:r>
              <a:r>
                <a:rPr kumimoji="1" lang="zh-CN" altLang="en-US" dirty="0">
                  <a:solidFill>
                    <a:schemeClr val="tx1"/>
                  </a:solidFill>
                </a:rPr>
                <a:t> </a:t>
              </a:r>
              <a:r>
                <a:rPr kumimoji="1" lang="en-US" altLang="zh-CN" dirty="0">
                  <a:solidFill>
                    <a:schemeClr val="tx1"/>
                  </a:solidFill>
                </a:rPr>
                <a:t>OPRF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61" name="直线箭头连接符 60">
              <a:extLst>
                <a:ext uri="{FF2B5EF4-FFF2-40B4-BE49-F238E27FC236}">
                  <a16:creationId xmlns:a16="http://schemas.microsoft.com/office/drawing/2014/main" id="{6E35ACB6-F1B0-13A6-A407-A1C27912D80F}"/>
                </a:ext>
              </a:extLst>
            </p:cNvPr>
            <p:cNvCxnSpPr>
              <a:cxnSpLocks/>
            </p:cNvCxnSpPr>
            <p:nvPr/>
          </p:nvCxnSpPr>
          <p:spPr>
            <a:xfrm>
              <a:off x="3944041" y="3474352"/>
              <a:ext cx="1143717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文本框 61">
                  <a:extLst>
                    <a:ext uri="{FF2B5EF4-FFF2-40B4-BE49-F238E27FC236}">
                      <a16:creationId xmlns:a16="http://schemas.microsoft.com/office/drawing/2014/main" id="{7B1E90E9-3629-161C-366B-E4281B937133}"/>
                    </a:ext>
                  </a:extLst>
                </p:cNvPr>
                <p:cNvSpPr txBox="1"/>
                <p:nvPr/>
              </p:nvSpPr>
              <p:spPr>
                <a:xfrm flipH="1">
                  <a:off x="1487487" y="3268908"/>
                  <a:ext cx="2456231" cy="42332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{"/>
                            <m:endChr m:val="}"/>
                            <m:ctrlPr>
                              <a:rPr kumimoji="1"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kumimoji="1"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kumimoji="1"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kumimoji="1"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kumimoji="1" lang="en-US" altLang="zh-CN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CN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1" lang="en-US" altLang="zh-CN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sub>
                            </m:sSub>
                          </m:e>
                        </m:d>
                      </m:oMath>
                    </m:oMathPara>
                  </a14:m>
                  <a:endParaRPr kumimoji="1"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2" name="文本框 61">
                  <a:extLst>
                    <a:ext uri="{FF2B5EF4-FFF2-40B4-BE49-F238E27FC236}">
                      <a16:creationId xmlns:a16="http://schemas.microsoft.com/office/drawing/2014/main" id="{7B1E90E9-3629-161C-366B-E4281B93713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1487487" y="3268908"/>
                  <a:ext cx="2456231" cy="42332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文本框 62">
                  <a:extLst>
                    <a:ext uri="{FF2B5EF4-FFF2-40B4-BE49-F238E27FC236}">
                      <a16:creationId xmlns:a16="http://schemas.microsoft.com/office/drawing/2014/main" id="{7679A166-9478-AC22-63CF-60CCB62E20CE}"/>
                    </a:ext>
                  </a:extLst>
                </p:cNvPr>
                <p:cNvSpPr txBox="1"/>
                <p:nvPr/>
              </p:nvSpPr>
              <p:spPr>
                <a:xfrm>
                  <a:off x="8266143" y="3794123"/>
                  <a:ext cx="2434317" cy="46448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groupChr>
                          <m:groupChrPr>
                            <m:chr m:val="←"/>
                            <m:vertJc m:val="bot"/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m:rPr>
                                <m:brk m:alnAt="2"/>
                              </m:r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groupChr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kumimoji="1" lang="en-US" altLang="zh-CN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zh-CN" alt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  <m:groupChr>
                          <m:groupChrPr>
                            <m:chr m:val="←"/>
                            <m:vertJc m:val="bot"/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m:rPr>
                                <m:brk m:alnAt="2"/>
                              </m:r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groupChr>
                        <m:r>
                          <m:rPr>
                            <m:nor/>
                          </m:rPr>
                          <a:rPr kumimoji="1" lang="en-US" altLang="zh-CN" b="0" i="0" smtClean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Perm</m:t>
                        </m:r>
                        <m:d>
                          <m:dPr>
                            <m:begChr m:val="["/>
                            <m:endChr m:val="]"/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kumimoji="1" lang="en-US" altLang="zh-CN" dirty="0"/>
                </a:p>
              </p:txBody>
            </p:sp>
          </mc:Choice>
          <mc:Fallback xmlns="">
            <p:sp>
              <p:nvSpPr>
                <p:cNvPr id="63" name="文本框 62">
                  <a:extLst>
                    <a:ext uri="{FF2B5EF4-FFF2-40B4-BE49-F238E27FC236}">
                      <a16:creationId xmlns:a16="http://schemas.microsoft.com/office/drawing/2014/main" id="{7679A166-9478-AC22-63CF-60CCB62E20C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66143" y="3794123"/>
                  <a:ext cx="2434317" cy="464486"/>
                </a:xfrm>
                <a:prstGeom prst="rect">
                  <a:avLst/>
                </a:prstGeom>
                <a:blipFill>
                  <a:blip r:embed="rId9"/>
                  <a:stretch>
                    <a:fillRect b="-3947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4" name="直线箭头连接符 63">
              <a:extLst>
                <a:ext uri="{FF2B5EF4-FFF2-40B4-BE49-F238E27FC236}">
                  <a16:creationId xmlns:a16="http://schemas.microsoft.com/office/drawing/2014/main" id="{1DB5FEC8-FB1B-BE16-A347-23085B41503F}"/>
                </a:ext>
              </a:extLst>
            </p:cNvPr>
            <p:cNvCxnSpPr>
              <a:cxnSpLocks/>
            </p:cNvCxnSpPr>
            <p:nvPr/>
          </p:nvCxnSpPr>
          <p:spPr>
            <a:xfrm>
              <a:off x="7083381" y="4020288"/>
              <a:ext cx="1173207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线箭头连接符 64">
              <a:extLst>
                <a:ext uri="{FF2B5EF4-FFF2-40B4-BE49-F238E27FC236}">
                  <a16:creationId xmlns:a16="http://schemas.microsoft.com/office/drawing/2014/main" id="{C9A370C9-2FA6-A841-0854-6C7F8AC6173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44041" y="4020288"/>
              <a:ext cx="1122857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文本框 65">
                  <a:extLst>
                    <a:ext uri="{FF2B5EF4-FFF2-40B4-BE49-F238E27FC236}">
                      <a16:creationId xmlns:a16="http://schemas.microsoft.com/office/drawing/2014/main" id="{83087117-FE9A-4BA4-A7B2-CAC83BDE31EC}"/>
                    </a:ext>
                  </a:extLst>
                </p:cNvPr>
                <p:cNvSpPr txBox="1"/>
                <p:nvPr/>
              </p:nvSpPr>
              <p:spPr>
                <a:xfrm>
                  <a:off x="1487488" y="3775163"/>
                  <a:ext cx="2456234" cy="49013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kumimoji="1"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1" lang="en-US" altLang="zh-CN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CN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kumimoji="1" lang="en-US" altLang="zh-CN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kumimoji="1" lang="en-US" altLang="zh-CN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kumimoji="1" lang="en-US" altLang="zh-CN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zh-CN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kumimoji="1" lang="zh-CN" altLang="en-US" i="1"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  <m:d>
                                          <m:dPr>
                                            <m:ctrlPr>
                                              <a:rPr kumimoji="1" lang="en-US" altLang="zh-CN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kumimoji="1" lang="en-US" altLang="zh-CN" b="0" i="1" smtClean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e>
                                        </m:d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  <m:sub>
                            <m:r>
                              <a:rPr kumimoji="1"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kumimoji="1"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kumimoji="1"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1" lang="en-US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1" lang="en-US" altLang="zh-CN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sub>
                        </m:sSub>
                      </m:oMath>
                    </m:oMathPara>
                  </a14:m>
                  <a:endParaRPr kumimoji="1"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6" name="文本框 65">
                  <a:extLst>
                    <a:ext uri="{FF2B5EF4-FFF2-40B4-BE49-F238E27FC236}">
                      <a16:creationId xmlns:a16="http://schemas.microsoft.com/office/drawing/2014/main" id="{83087117-FE9A-4BA4-A7B2-CAC83BDE31E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7488" y="3775163"/>
                  <a:ext cx="2456234" cy="490134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1" name="组合 110">
            <a:extLst>
              <a:ext uri="{FF2B5EF4-FFF2-40B4-BE49-F238E27FC236}">
                <a16:creationId xmlns:a16="http://schemas.microsoft.com/office/drawing/2014/main" id="{658168D3-6151-2F93-9455-955ED581773E}"/>
              </a:ext>
            </a:extLst>
          </p:cNvPr>
          <p:cNvGrpSpPr/>
          <p:nvPr/>
        </p:nvGrpSpPr>
        <p:grpSpPr>
          <a:xfrm>
            <a:off x="257713" y="4819475"/>
            <a:ext cx="11649902" cy="2034745"/>
            <a:chOff x="257713" y="4819475"/>
            <a:chExt cx="11649902" cy="2034745"/>
          </a:xfrm>
        </p:grpSpPr>
        <p:cxnSp>
          <p:nvCxnSpPr>
            <p:cNvPr id="84" name="直线箭头连接符 83">
              <a:extLst>
                <a:ext uri="{FF2B5EF4-FFF2-40B4-BE49-F238E27FC236}">
                  <a16:creationId xmlns:a16="http://schemas.microsoft.com/office/drawing/2014/main" id="{EA2BBF27-443B-4DAE-C2EB-963B9203BB2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35408" y="6493586"/>
              <a:ext cx="430613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文本框 85">
                  <a:extLst>
                    <a:ext uri="{FF2B5EF4-FFF2-40B4-BE49-F238E27FC236}">
                      <a16:creationId xmlns:a16="http://schemas.microsoft.com/office/drawing/2014/main" id="{9E13AA22-64B4-56ED-BF65-50AD77C37E3A}"/>
                    </a:ext>
                  </a:extLst>
                </p:cNvPr>
                <p:cNvSpPr txBox="1"/>
                <p:nvPr/>
              </p:nvSpPr>
              <p:spPr>
                <a:xfrm flipH="1">
                  <a:off x="3935407" y="6071756"/>
                  <a:ext cx="4336226" cy="41287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{"/>
                            <m:endChr m:val="}"/>
                            <m:ctrlPr>
                              <a:rPr kumimoji="1"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kumimoji="1"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d>
                              <m:dPr>
                                <m:ctrlPr>
                                  <a:rPr kumimoji="1"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1" lang="en-US" altLang="zh-CN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CN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kumimoji="1" lang="en-US" altLang="zh-CN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  <m:r>
                              <a:rPr kumimoji="1"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kumimoji="1"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kumimoji="1"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d>
                              <m:dPr>
                                <m:ctrlPr>
                                  <a:rPr kumimoji="1"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1" lang="en-US" altLang="zh-CN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CN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kumimoji="1" lang="en-US" altLang="zh-CN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zh-CN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kumimoji="1" lang="en-US" altLang="zh-CN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b>
                                </m:sSub>
                              </m:e>
                            </m:d>
                          </m:e>
                        </m:d>
                      </m:oMath>
                    </m:oMathPara>
                  </a14:m>
                  <a:endParaRPr kumimoji="1"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6" name="文本框 85">
                  <a:extLst>
                    <a:ext uri="{FF2B5EF4-FFF2-40B4-BE49-F238E27FC236}">
                      <a16:creationId xmlns:a16="http://schemas.microsoft.com/office/drawing/2014/main" id="{9E13AA22-64B4-56ED-BF65-50AD77C37E3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3935407" y="6071756"/>
                  <a:ext cx="4336226" cy="41287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87" name="图片 86">
              <a:extLst>
                <a:ext uri="{FF2B5EF4-FFF2-40B4-BE49-F238E27FC236}">
                  <a16:creationId xmlns:a16="http://schemas.microsoft.com/office/drawing/2014/main" id="{289D29DE-6545-6ED7-9925-730A98FB4D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57714" y="4819475"/>
              <a:ext cx="1197917" cy="1004869"/>
            </a:xfrm>
            <a:prstGeom prst="rect">
              <a:avLst/>
            </a:prstGeom>
          </p:spPr>
        </p:pic>
        <p:pic>
          <p:nvPicPr>
            <p:cNvPr id="88" name="图片 87">
              <a:extLst>
                <a:ext uri="{FF2B5EF4-FFF2-40B4-BE49-F238E27FC236}">
                  <a16:creationId xmlns:a16="http://schemas.microsoft.com/office/drawing/2014/main" id="{DC5A2BBF-A829-0B89-F23D-2E0E15DD58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703886" y="4819476"/>
              <a:ext cx="1197917" cy="1002604"/>
            </a:xfrm>
            <a:prstGeom prst="rect">
              <a:avLst/>
            </a:prstGeom>
          </p:spPr>
        </p:pic>
        <p:sp>
          <p:nvSpPr>
            <p:cNvPr id="89" name="文本框 88">
              <a:extLst>
                <a:ext uri="{FF2B5EF4-FFF2-40B4-BE49-F238E27FC236}">
                  <a16:creationId xmlns:a16="http://schemas.microsoft.com/office/drawing/2014/main" id="{8688BCDE-4EB1-EE76-AF04-CECD0E06190E}"/>
                </a:ext>
              </a:extLst>
            </p:cNvPr>
            <p:cNvSpPr txBox="1"/>
            <p:nvPr/>
          </p:nvSpPr>
          <p:spPr>
            <a:xfrm>
              <a:off x="10703886" y="5846437"/>
              <a:ext cx="1203729" cy="432639"/>
            </a:xfrm>
            <a:prstGeom prst="rect">
              <a:avLst/>
            </a:prstGeom>
            <a:noFill/>
          </p:spPr>
          <p:txBody>
            <a:bodyPr wrap="square" anchor="ctr" anchorCtr="1">
              <a:noAutofit/>
            </a:bodyPr>
            <a:lstStyle/>
            <a:p>
              <a:pPr algn="ctr"/>
              <a:r>
                <a:rPr lang="en-US" altLang="zh-CN" dirty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Client</a:t>
              </a:r>
              <a:endParaRPr lang="zh-CN" altLang="en-US" dirty="0"/>
            </a:p>
          </p:txBody>
        </p:sp>
        <p:sp>
          <p:nvSpPr>
            <p:cNvPr id="90" name="文本框 89">
              <a:extLst>
                <a:ext uri="{FF2B5EF4-FFF2-40B4-BE49-F238E27FC236}">
                  <a16:creationId xmlns:a16="http://schemas.microsoft.com/office/drawing/2014/main" id="{C577BEFF-6B4B-60F3-85E1-0292E1FAD8DD}"/>
                </a:ext>
              </a:extLst>
            </p:cNvPr>
            <p:cNvSpPr txBox="1"/>
            <p:nvPr/>
          </p:nvSpPr>
          <p:spPr>
            <a:xfrm>
              <a:off x="257713" y="5861078"/>
              <a:ext cx="1197917" cy="432639"/>
            </a:xfrm>
            <a:prstGeom prst="rect">
              <a:avLst/>
            </a:prstGeom>
            <a:noFill/>
          </p:spPr>
          <p:txBody>
            <a:bodyPr wrap="square" anchor="ctr" anchorCtr="1">
              <a:noAutofit/>
            </a:bodyPr>
            <a:lstStyle/>
            <a:p>
              <a:pPr algn="ctr"/>
              <a:r>
                <a:rPr lang="en-US" altLang="zh-CN" dirty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Server</a:t>
              </a:r>
              <a:endParaRPr lang="zh-CN" altLang="en-US" dirty="0"/>
            </a:p>
          </p:txBody>
        </p:sp>
        <p:sp>
          <p:nvSpPr>
            <p:cNvPr id="91" name="矩形 90">
              <a:extLst>
                <a:ext uri="{FF2B5EF4-FFF2-40B4-BE49-F238E27FC236}">
                  <a16:creationId xmlns:a16="http://schemas.microsoft.com/office/drawing/2014/main" id="{3BD3BB23-B190-06BA-33A6-02F56E11E1A0}"/>
                </a:ext>
              </a:extLst>
            </p:cNvPr>
            <p:cNvSpPr/>
            <p:nvPr/>
          </p:nvSpPr>
          <p:spPr>
            <a:xfrm>
              <a:off x="5066898" y="5112359"/>
              <a:ext cx="2016483" cy="690830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>
                  <a:solidFill>
                    <a:schemeClr val="tx1"/>
                  </a:solidFill>
                </a:rPr>
                <a:t>permuted</a:t>
              </a:r>
              <a:r>
                <a:rPr kumimoji="1" lang="zh-CN" altLang="en-US" dirty="0">
                  <a:solidFill>
                    <a:schemeClr val="tx1"/>
                  </a:solidFill>
                </a:rPr>
                <a:t> </a:t>
              </a:r>
              <a:r>
                <a:rPr kumimoji="1" lang="en-US" altLang="zh-CN" dirty="0">
                  <a:solidFill>
                    <a:schemeClr val="tx1"/>
                  </a:solidFill>
                </a:rPr>
                <a:t>OPRF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92" name="直线箭头连接符 91">
              <a:extLst>
                <a:ext uri="{FF2B5EF4-FFF2-40B4-BE49-F238E27FC236}">
                  <a16:creationId xmlns:a16="http://schemas.microsoft.com/office/drawing/2014/main" id="{98C97B4B-9AE4-4F6D-E74D-BF454E35F1BA}"/>
                </a:ext>
              </a:extLst>
            </p:cNvPr>
            <p:cNvCxnSpPr>
              <a:cxnSpLocks/>
            </p:cNvCxnSpPr>
            <p:nvPr/>
          </p:nvCxnSpPr>
          <p:spPr>
            <a:xfrm>
              <a:off x="3938229" y="5199591"/>
              <a:ext cx="1149529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文本框 92">
                  <a:extLst>
                    <a:ext uri="{FF2B5EF4-FFF2-40B4-BE49-F238E27FC236}">
                      <a16:creationId xmlns:a16="http://schemas.microsoft.com/office/drawing/2014/main" id="{F6E81F05-2A6B-4045-F2EA-744D0CAC4937}"/>
                    </a:ext>
                  </a:extLst>
                </p:cNvPr>
                <p:cNvSpPr txBox="1"/>
                <p:nvPr/>
              </p:nvSpPr>
              <p:spPr>
                <a:xfrm flipH="1">
                  <a:off x="1487487" y="4994147"/>
                  <a:ext cx="2450419" cy="42332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{"/>
                            <m:endChr m:val="}"/>
                            <m:ctrlPr>
                              <a:rPr kumimoji="1"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kumimoji="1"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kumimoji="1"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kumimoji="1"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kumimoji="1" lang="en-US" altLang="zh-CN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CN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1" lang="en-US" altLang="zh-CN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sub>
                            </m:sSub>
                          </m:e>
                        </m:d>
                      </m:oMath>
                    </m:oMathPara>
                  </a14:m>
                  <a:endParaRPr kumimoji="1"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3" name="文本框 92">
                  <a:extLst>
                    <a:ext uri="{FF2B5EF4-FFF2-40B4-BE49-F238E27FC236}">
                      <a16:creationId xmlns:a16="http://schemas.microsoft.com/office/drawing/2014/main" id="{F6E81F05-2A6B-4045-F2EA-744D0CAC493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1487487" y="4994147"/>
                  <a:ext cx="2450419" cy="423321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文本框 93">
                  <a:extLst>
                    <a:ext uri="{FF2B5EF4-FFF2-40B4-BE49-F238E27FC236}">
                      <a16:creationId xmlns:a16="http://schemas.microsoft.com/office/drawing/2014/main" id="{F0CCCB5E-A99C-3279-39D5-F4A9ACDFB692}"/>
                    </a:ext>
                  </a:extLst>
                </p:cNvPr>
                <p:cNvSpPr txBox="1"/>
                <p:nvPr/>
              </p:nvSpPr>
              <p:spPr>
                <a:xfrm>
                  <a:off x="8256588" y="5510126"/>
                  <a:ext cx="2447925" cy="46448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groupChr>
                          <m:groupChrPr>
                            <m:chr m:val="←"/>
                            <m:vertJc m:val="bot"/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m:rPr>
                                <m:brk m:alnAt="2"/>
                              </m:r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groupChr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kumimoji="1" lang="en-US" altLang="zh-CN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zh-CN" alt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  <m:groupChr>
                          <m:groupChrPr>
                            <m:chr m:val="←"/>
                            <m:vertJc m:val="bot"/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m:rPr>
                                <m:brk m:alnAt="2"/>
                              </m:r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groupChr>
                        <m:r>
                          <m:rPr>
                            <m:nor/>
                          </m:rPr>
                          <a:rPr kumimoji="1" lang="en-US" altLang="zh-CN" b="0" i="0" smtClean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Perm</m:t>
                        </m:r>
                        <m:d>
                          <m:dPr>
                            <m:begChr m:val="["/>
                            <m:endChr m:val="]"/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kumimoji="1" lang="en-US" altLang="zh-CN" dirty="0"/>
                </a:p>
              </p:txBody>
            </p:sp>
          </mc:Choice>
          <mc:Fallback xmlns="">
            <p:sp>
              <p:nvSpPr>
                <p:cNvPr id="94" name="文本框 93">
                  <a:extLst>
                    <a:ext uri="{FF2B5EF4-FFF2-40B4-BE49-F238E27FC236}">
                      <a16:creationId xmlns:a16="http://schemas.microsoft.com/office/drawing/2014/main" id="{F0CCCB5E-A99C-3279-39D5-F4A9ACDFB6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56588" y="5510126"/>
                  <a:ext cx="2447925" cy="464486"/>
                </a:xfrm>
                <a:prstGeom prst="rect">
                  <a:avLst/>
                </a:prstGeom>
                <a:blipFill>
                  <a:blip r:embed="rId13"/>
                  <a:stretch>
                    <a:fillRect b="-3947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5" name="直线箭头连接符 94">
              <a:extLst>
                <a:ext uri="{FF2B5EF4-FFF2-40B4-BE49-F238E27FC236}">
                  <a16:creationId xmlns:a16="http://schemas.microsoft.com/office/drawing/2014/main" id="{F0242334-EE64-A166-5847-ABF05AF639D1}"/>
                </a:ext>
              </a:extLst>
            </p:cNvPr>
            <p:cNvCxnSpPr>
              <a:cxnSpLocks/>
            </p:cNvCxnSpPr>
            <p:nvPr/>
          </p:nvCxnSpPr>
          <p:spPr>
            <a:xfrm>
              <a:off x="7104241" y="5745527"/>
              <a:ext cx="11465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线箭头连接符 95">
              <a:extLst>
                <a:ext uri="{FF2B5EF4-FFF2-40B4-BE49-F238E27FC236}">
                  <a16:creationId xmlns:a16="http://schemas.microsoft.com/office/drawing/2014/main" id="{4BC82252-5E9E-5083-4A10-82F97A76C04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38229" y="5745527"/>
              <a:ext cx="1128669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文本框 96">
                  <a:extLst>
                    <a:ext uri="{FF2B5EF4-FFF2-40B4-BE49-F238E27FC236}">
                      <a16:creationId xmlns:a16="http://schemas.microsoft.com/office/drawing/2014/main" id="{9C4D60BF-D070-67DD-D4A6-B71FA1F53BA4}"/>
                    </a:ext>
                  </a:extLst>
                </p:cNvPr>
                <p:cNvSpPr txBox="1"/>
                <p:nvPr/>
              </p:nvSpPr>
              <p:spPr>
                <a:xfrm>
                  <a:off x="1484802" y="5500402"/>
                  <a:ext cx="2453108" cy="49013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1" lang="el-GR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Ω</m:t>
                            </m:r>
                            <m:r>
                              <a:rPr kumimoji="1" lang="el-GR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←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kumimoji="1"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1" lang="en-US" altLang="zh-CN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CN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kumimoji="1" lang="en-US" altLang="zh-CN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kumimoji="1" lang="en-US" altLang="zh-CN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kumimoji="1" lang="en-US" altLang="zh-CN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zh-CN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kumimoji="1" lang="zh-CN" altLang="en-US" i="1"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  <m:d>
                                          <m:dPr>
                                            <m:ctrlPr>
                                              <a:rPr kumimoji="1" lang="en-US" altLang="zh-CN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kumimoji="1" lang="en-US" altLang="zh-CN" b="0" i="1" smtClean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e>
                                        </m:d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  <m:sub>
                            <m:r>
                              <a:rPr kumimoji="1"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kumimoji="1"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kumimoji="1"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1" lang="en-US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1" lang="en-US" altLang="zh-CN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sub>
                        </m:sSub>
                      </m:oMath>
                    </m:oMathPara>
                  </a14:m>
                  <a:endParaRPr kumimoji="1"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7" name="文本框 96">
                  <a:extLst>
                    <a:ext uri="{FF2B5EF4-FFF2-40B4-BE49-F238E27FC236}">
                      <a16:creationId xmlns:a16="http://schemas.microsoft.com/office/drawing/2014/main" id="{9C4D60BF-D070-67DD-D4A6-B71FA1F53BA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4802" y="5500402"/>
                  <a:ext cx="2453108" cy="490134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文本框 98">
                  <a:extLst>
                    <a:ext uri="{FF2B5EF4-FFF2-40B4-BE49-F238E27FC236}">
                      <a16:creationId xmlns:a16="http://schemas.microsoft.com/office/drawing/2014/main" id="{A7594BFF-BE5D-2194-3439-344DC561A942}"/>
                    </a:ext>
                  </a:extLst>
                </p:cNvPr>
                <p:cNvSpPr txBox="1"/>
                <p:nvPr/>
              </p:nvSpPr>
              <p:spPr>
                <a:xfrm flipH="1">
                  <a:off x="8254523" y="5005239"/>
                  <a:ext cx="2449989" cy="41222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{"/>
                            <m:endChr m:val="}"/>
                            <m:ctrlPr>
                              <a:rPr kumimoji="1"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kumimoji="1"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kumimoji="1"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kumimoji="1"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kumimoji="1" lang="en-US" altLang="zh-CN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CN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1" lang="en-US" altLang="zh-CN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sub>
                            </m:sSub>
                          </m:e>
                        </m:d>
                      </m:oMath>
                    </m:oMathPara>
                  </a14:m>
                  <a:endParaRPr kumimoji="1"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9" name="文本框 98">
                  <a:extLst>
                    <a:ext uri="{FF2B5EF4-FFF2-40B4-BE49-F238E27FC236}">
                      <a16:creationId xmlns:a16="http://schemas.microsoft.com/office/drawing/2014/main" id="{A7594BFF-BE5D-2194-3439-344DC561A94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8254523" y="5005239"/>
                  <a:ext cx="2449989" cy="412229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文本框 99">
                  <a:extLst>
                    <a:ext uri="{FF2B5EF4-FFF2-40B4-BE49-F238E27FC236}">
                      <a16:creationId xmlns:a16="http://schemas.microsoft.com/office/drawing/2014/main" id="{C94E8D4D-992F-68C3-5403-E4ACABBC3AAE}"/>
                    </a:ext>
                  </a:extLst>
                </p:cNvPr>
                <p:cNvSpPr txBox="1"/>
                <p:nvPr/>
              </p:nvSpPr>
              <p:spPr>
                <a:xfrm>
                  <a:off x="1487488" y="6207889"/>
                  <a:ext cx="2447930" cy="64633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kumimoji="1" lang="en-US" altLang="zh-CN" dirty="0">
                      <a:solidFill>
                        <a:schemeClr val="tx1"/>
                      </a:solidFill>
                    </a:rPr>
                    <a:t>set</a:t>
                  </a:r>
                  <a:r>
                    <a:rPr kumimoji="1" lang="zh-CN" altLang="en-US" dirty="0">
                      <a:solidFill>
                        <a:schemeClr val="tx1"/>
                      </a:solidFill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a14:m>
                  <a:r>
                    <a:rPr kumimoji="1" lang="zh-CN" altLang="en-US" dirty="0">
                      <a:solidFill>
                        <a:schemeClr val="tx1"/>
                      </a:solidFill>
                    </a:rPr>
                    <a:t> </a:t>
                  </a:r>
                  <a:r>
                    <a:rPr kumimoji="1" lang="en-US" altLang="zh-CN" dirty="0">
                      <a:solidFill>
                        <a:schemeClr val="tx1"/>
                      </a:solidFill>
                    </a:rPr>
                    <a:t>iff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d>
                          <m:dPr>
                            <m:ctrlPr>
                              <a:rPr kumimoji="1"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kumimoji="1"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kumimoji="1" lang="el-GR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oMath>
                    </m:oMathPara>
                  </a14:m>
                  <a:endParaRPr kumimoji="1"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0" name="文本框 99">
                  <a:extLst>
                    <a:ext uri="{FF2B5EF4-FFF2-40B4-BE49-F238E27FC236}">
                      <a16:creationId xmlns:a16="http://schemas.microsoft.com/office/drawing/2014/main" id="{C94E8D4D-992F-68C3-5403-E4ACABBC3AA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7488" y="6207889"/>
                  <a:ext cx="2447930" cy="646331"/>
                </a:xfrm>
                <a:prstGeom prst="rect">
                  <a:avLst/>
                </a:prstGeom>
                <a:blipFill>
                  <a:blip r:embed="rId16"/>
                  <a:stretch>
                    <a:fillRect t="-384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2" name="下箭头 111">
            <a:extLst>
              <a:ext uri="{FF2B5EF4-FFF2-40B4-BE49-F238E27FC236}">
                <a16:creationId xmlns:a16="http://schemas.microsoft.com/office/drawing/2014/main" id="{9A4629D0-5917-450C-7F75-FA93D823F895}"/>
              </a:ext>
            </a:extLst>
          </p:cNvPr>
          <p:cNvSpPr/>
          <p:nvPr/>
        </p:nvSpPr>
        <p:spPr>
          <a:xfrm>
            <a:off x="5837381" y="4443720"/>
            <a:ext cx="517236" cy="295254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11315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/>
      <p:bldP spid="67" grpId="0" animBg="1"/>
      <p:bldP spid="68" grpId="0"/>
      <p:bldP spid="1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D10A5B93-249C-CE0D-3B57-55846F5D46B3}"/>
              </a:ext>
            </a:extLst>
          </p:cNvPr>
          <p:cNvSpPr txBox="1"/>
          <p:nvPr/>
        </p:nvSpPr>
        <p:spPr>
          <a:xfrm>
            <a:off x="0" y="-1"/>
            <a:ext cx="8050306" cy="1089025"/>
          </a:xfrm>
          <a:prstGeom prst="rect">
            <a:avLst/>
          </a:prstGeom>
          <a:noFill/>
        </p:spPr>
        <p:txBody>
          <a:bodyPr wrap="none" lIns="360000" rIns="360000" rtlCol="0" anchor="ctr" anchorCtr="0">
            <a:noAutofit/>
          </a:bodyPr>
          <a:lstStyle/>
          <a:p>
            <a:r>
              <a:rPr kumimoji="1" lang="en-US" altLang="zh-CN" sz="2800" b="1" dirty="0"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Outline</a:t>
            </a:r>
            <a:endParaRPr kumimoji="1" lang="zh-CN" altLang="en-US" sz="2800" b="1" dirty="0">
              <a:latin typeface="Times New Roman" panose="02020603050405020304" pitchFamily="18" charset="0"/>
              <a:ea typeface="Microsoft YaHei" charset="-122"/>
              <a:cs typeface="Times New Roman" panose="02020603050405020304" pitchFamily="18" charset="0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FBA744AC-A3FF-8AFD-97E3-E48AFD500E35}"/>
              </a:ext>
            </a:extLst>
          </p:cNvPr>
          <p:cNvGrpSpPr/>
          <p:nvPr/>
        </p:nvGrpSpPr>
        <p:grpSpPr>
          <a:xfrm>
            <a:off x="1974249" y="1267172"/>
            <a:ext cx="8250166" cy="1149166"/>
            <a:chOff x="2238540" y="915506"/>
            <a:chExt cx="8250166" cy="1149166"/>
          </a:xfrm>
        </p:grpSpPr>
        <p:sp>
          <p:nvSpPr>
            <p:cNvPr id="6" name="前言">
              <a:extLst>
                <a:ext uri="{FF2B5EF4-FFF2-40B4-BE49-F238E27FC236}">
                  <a16:creationId xmlns:a16="http://schemas.microsoft.com/office/drawing/2014/main" id="{EFA812C7-7CE4-DE75-3CC0-C64A362FFD43}"/>
                </a:ext>
              </a:extLst>
            </p:cNvPr>
            <p:cNvSpPr txBox="1"/>
            <p:nvPr/>
          </p:nvSpPr>
          <p:spPr>
            <a:xfrm>
              <a:off x="4412784" y="915506"/>
              <a:ext cx="6075922" cy="114916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50800" tIns="50800" rIns="50800" bIns="50800" anchor="ctr">
              <a:normAutofit/>
            </a:bodyPr>
            <a:lstStyle>
              <a:lvl1pPr algn="l">
                <a:defRPr sz="4800" b="0">
                  <a:solidFill>
                    <a:srgbClr val="5E5E5E"/>
                  </a:solidFill>
                  <a:latin typeface="Microsoft YaHei"/>
                  <a:ea typeface="Microsoft YaHei"/>
                  <a:cs typeface="Microsoft YaHei"/>
                  <a:sym typeface="Microsoft YaHei"/>
                </a:defRPr>
              </a:lvl1pPr>
            </a:lstStyle>
            <a:p>
              <a:r>
                <a:rPr lang="en-US" altLang="zh-CN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Background</a:t>
              </a:r>
              <a:r>
                <a:rPr lang="zh-CN" alt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and</a:t>
              </a:r>
              <a:r>
                <a:rPr lang="zh-CN" alt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Contribution</a:t>
              </a:r>
              <a:endParaRPr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00">
              <a:extLst>
                <a:ext uri="{FF2B5EF4-FFF2-40B4-BE49-F238E27FC236}">
                  <a16:creationId xmlns:a16="http://schemas.microsoft.com/office/drawing/2014/main" id="{6DB494B2-E41D-07C0-EB74-640BE39D7A91}"/>
                </a:ext>
              </a:extLst>
            </p:cNvPr>
            <p:cNvSpPr txBox="1"/>
            <p:nvPr/>
          </p:nvSpPr>
          <p:spPr>
            <a:xfrm>
              <a:off x="2238540" y="1168598"/>
              <a:ext cx="1322094" cy="64298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50800" tIns="50800" rIns="50800" bIns="50800" anchor="ctr">
              <a:normAutofit/>
            </a:bodyPr>
            <a:lstStyle>
              <a:lvl1pPr>
                <a:defRPr sz="6900" b="0">
                  <a:solidFill>
                    <a:srgbClr val="F66901"/>
                  </a:solidFill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rPr lang="en-US" altLang="zh-CN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01</a:t>
              </a:r>
              <a:endParaRPr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8" name="直线连接符 7">
              <a:extLst>
                <a:ext uri="{FF2B5EF4-FFF2-40B4-BE49-F238E27FC236}">
                  <a16:creationId xmlns:a16="http://schemas.microsoft.com/office/drawing/2014/main" id="{BB179734-41D5-0B70-515B-2941A0E6E4C2}"/>
                </a:ext>
              </a:extLst>
            </p:cNvPr>
            <p:cNvCxnSpPr>
              <a:cxnSpLocks/>
            </p:cNvCxnSpPr>
            <p:nvPr/>
          </p:nvCxnSpPr>
          <p:spPr>
            <a:xfrm>
              <a:off x="3532100" y="1337335"/>
              <a:ext cx="0" cy="30550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0AEFB228-C204-CE80-7B7C-079A1DEA9142}"/>
              </a:ext>
            </a:extLst>
          </p:cNvPr>
          <p:cNvGrpSpPr/>
          <p:nvPr/>
        </p:nvGrpSpPr>
        <p:grpSpPr>
          <a:xfrm>
            <a:off x="1974249" y="2244935"/>
            <a:ext cx="8250166" cy="1149167"/>
            <a:chOff x="2238540" y="2037207"/>
            <a:chExt cx="8250166" cy="1149167"/>
          </a:xfrm>
        </p:grpSpPr>
        <p:sp>
          <p:nvSpPr>
            <p:cNvPr id="10" name="标题一">
              <a:extLst>
                <a:ext uri="{FF2B5EF4-FFF2-40B4-BE49-F238E27FC236}">
                  <a16:creationId xmlns:a16="http://schemas.microsoft.com/office/drawing/2014/main" id="{1673C437-065B-7842-E58D-B3145449634E}"/>
                </a:ext>
              </a:extLst>
            </p:cNvPr>
            <p:cNvSpPr txBox="1"/>
            <p:nvPr/>
          </p:nvSpPr>
          <p:spPr>
            <a:xfrm>
              <a:off x="4412784" y="2037207"/>
              <a:ext cx="6075922" cy="114916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50800" tIns="50800" rIns="50800" bIns="50800" anchor="ctr">
              <a:normAutofit/>
            </a:bodyPr>
            <a:lstStyle>
              <a:lvl1pPr algn="l">
                <a:defRPr sz="4800" b="0">
                  <a:solidFill>
                    <a:srgbClr val="5E5E5E"/>
                  </a:solidFill>
                  <a:latin typeface="Microsoft YaHei"/>
                  <a:ea typeface="Microsoft YaHei"/>
                  <a:cs typeface="Microsoft YaHei"/>
                  <a:sym typeface="Microsoft YaHei"/>
                </a:defRPr>
              </a:lvl1pPr>
            </a:lstStyle>
            <a:p>
              <a:r>
                <a:rPr lang="en-US" altLang="zh-CN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PSO</a:t>
              </a:r>
              <a:r>
                <a:rPr lang="zh-CN" alt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Framework</a:t>
              </a:r>
              <a:r>
                <a:rPr lang="zh-CN" alt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from</a:t>
              </a:r>
              <a:r>
                <a:rPr lang="zh-CN" alt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mqRPMT</a:t>
              </a:r>
              <a:endParaRPr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00">
              <a:extLst>
                <a:ext uri="{FF2B5EF4-FFF2-40B4-BE49-F238E27FC236}">
                  <a16:creationId xmlns:a16="http://schemas.microsoft.com/office/drawing/2014/main" id="{F6F5C722-1909-89D8-FF8B-392E88D3CC23}"/>
                </a:ext>
              </a:extLst>
            </p:cNvPr>
            <p:cNvSpPr txBox="1"/>
            <p:nvPr/>
          </p:nvSpPr>
          <p:spPr>
            <a:xfrm>
              <a:off x="2238540" y="2290299"/>
              <a:ext cx="1322094" cy="64298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50800" tIns="50800" rIns="50800" bIns="50800" anchor="ctr">
              <a:normAutofit/>
            </a:bodyPr>
            <a:lstStyle>
              <a:lvl1pPr>
                <a:defRPr sz="6900" b="0">
                  <a:solidFill>
                    <a:srgbClr val="F66901"/>
                  </a:solidFill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rPr lang="en-US" altLang="zh-CN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02</a:t>
              </a:r>
              <a:endParaRPr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2" name="直线连接符 11">
              <a:extLst>
                <a:ext uri="{FF2B5EF4-FFF2-40B4-BE49-F238E27FC236}">
                  <a16:creationId xmlns:a16="http://schemas.microsoft.com/office/drawing/2014/main" id="{BD42E347-512D-5C16-6BA1-35E5419811DE}"/>
                </a:ext>
              </a:extLst>
            </p:cNvPr>
            <p:cNvCxnSpPr>
              <a:cxnSpLocks/>
            </p:cNvCxnSpPr>
            <p:nvPr/>
          </p:nvCxnSpPr>
          <p:spPr>
            <a:xfrm>
              <a:off x="3532100" y="2459036"/>
              <a:ext cx="0" cy="30550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2F3202E3-890A-987E-B382-0E518924A879}"/>
              </a:ext>
            </a:extLst>
          </p:cNvPr>
          <p:cNvGrpSpPr/>
          <p:nvPr/>
        </p:nvGrpSpPr>
        <p:grpSpPr>
          <a:xfrm>
            <a:off x="1974249" y="3222699"/>
            <a:ext cx="8250166" cy="1149167"/>
            <a:chOff x="2238540" y="3158909"/>
            <a:chExt cx="8250166" cy="1149167"/>
          </a:xfrm>
        </p:grpSpPr>
        <p:sp>
          <p:nvSpPr>
            <p:cNvPr id="14" name="标题二">
              <a:extLst>
                <a:ext uri="{FF2B5EF4-FFF2-40B4-BE49-F238E27FC236}">
                  <a16:creationId xmlns:a16="http://schemas.microsoft.com/office/drawing/2014/main" id="{0ED9BDB3-858F-F3D0-BE12-6851D0261717}"/>
                </a:ext>
              </a:extLst>
            </p:cNvPr>
            <p:cNvSpPr txBox="1"/>
            <p:nvPr/>
          </p:nvSpPr>
          <p:spPr>
            <a:xfrm>
              <a:off x="4412784" y="3158909"/>
              <a:ext cx="6075922" cy="114916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50800" tIns="50800" rIns="50800" bIns="50800" anchor="ctr">
              <a:normAutofit/>
            </a:bodyPr>
            <a:lstStyle>
              <a:lvl1pPr algn="l">
                <a:defRPr sz="4800" b="0">
                  <a:solidFill>
                    <a:srgbClr val="5E5E5E"/>
                  </a:solidFill>
                  <a:latin typeface="Microsoft YaHei"/>
                  <a:ea typeface="Microsoft YaHei"/>
                  <a:cs typeface="Microsoft YaHei"/>
                  <a:sym typeface="Microsoft YaHei"/>
                </a:defRPr>
              </a:lvl1pPr>
            </a:lstStyle>
            <a:p>
              <a:r>
                <a:rPr lang="en-US" altLang="zh-CN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Constructions</a:t>
              </a:r>
              <a:r>
                <a:rPr lang="zh-CN" alt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of</a:t>
              </a:r>
              <a:r>
                <a:rPr lang="zh-CN" alt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our</a:t>
              </a:r>
              <a:r>
                <a:rPr lang="zh-CN" alt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mqRPMT</a:t>
              </a:r>
              <a:endParaRPr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00">
              <a:extLst>
                <a:ext uri="{FF2B5EF4-FFF2-40B4-BE49-F238E27FC236}">
                  <a16:creationId xmlns:a16="http://schemas.microsoft.com/office/drawing/2014/main" id="{A6CF3E42-80F4-0458-8A7B-5FE61A362B9A}"/>
                </a:ext>
              </a:extLst>
            </p:cNvPr>
            <p:cNvSpPr txBox="1"/>
            <p:nvPr/>
          </p:nvSpPr>
          <p:spPr>
            <a:xfrm>
              <a:off x="2238540" y="3412001"/>
              <a:ext cx="1322094" cy="64298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50800" tIns="50800" rIns="50800" bIns="50800" anchor="ctr">
              <a:normAutofit/>
            </a:bodyPr>
            <a:lstStyle>
              <a:lvl1pPr>
                <a:defRPr sz="6900" b="0">
                  <a:solidFill>
                    <a:srgbClr val="F66901"/>
                  </a:solidFill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rPr lang="en-US" altLang="zh-CN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03</a:t>
              </a:r>
              <a:endParaRPr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6" name="直线连接符 15">
              <a:extLst>
                <a:ext uri="{FF2B5EF4-FFF2-40B4-BE49-F238E27FC236}">
                  <a16:creationId xmlns:a16="http://schemas.microsoft.com/office/drawing/2014/main" id="{1EBA9AF7-92D3-528E-5D1D-BC78B647B399}"/>
                </a:ext>
              </a:extLst>
            </p:cNvPr>
            <p:cNvCxnSpPr>
              <a:cxnSpLocks/>
            </p:cNvCxnSpPr>
            <p:nvPr/>
          </p:nvCxnSpPr>
          <p:spPr>
            <a:xfrm>
              <a:off x="3532100" y="3580738"/>
              <a:ext cx="0" cy="30550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2D0EEB25-DAD4-088B-A45F-998B2FFD0418}"/>
              </a:ext>
            </a:extLst>
          </p:cNvPr>
          <p:cNvGrpSpPr/>
          <p:nvPr/>
        </p:nvGrpSpPr>
        <p:grpSpPr>
          <a:xfrm>
            <a:off x="1974249" y="4200463"/>
            <a:ext cx="8250166" cy="1149167"/>
            <a:chOff x="2238540" y="2037207"/>
            <a:chExt cx="8250166" cy="1149167"/>
          </a:xfrm>
        </p:grpSpPr>
        <p:sp>
          <p:nvSpPr>
            <p:cNvPr id="3" name="标题一">
              <a:extLst>
                <a:ext uri="{FF2B5EF4-FFF2-40B4-BE49-F238E27FC236}">
                  <a16:creationId xmlns:a16="http://schemas.microsoft.com/office/drawing/2014/main" id="{05F545E7-6A7C-DEE1-D45D-076CCAD739F9}"/>
                </a:ext>
              </a:extLst>
            </p:cNvPr>
            <p:cNvSpPr txBox="1"/>
            <p:nvPr/>
          </p:nvSpPr>
          <p:spPr>
            <a:xfrm>
              <a:off x="4412784" y="2037207"/>
              <a:ext cx="6075922" cy="114916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50800" tIns="50800" rIns="50800" bIns="50800" anchor="ctr">
              <a:normAutofit/>
            </a:bodyPr>
            <a:lstStyle>
              <a:lvl1pPr algn="l">
                <a:defRPr sz="4800" b="0">
                  <a:solidFill>
                    <a:srgbClr val="5E5E5E"/>
                  </a:solidFill>
                  <a:latin typeface="Microsoft YaHei"/>
                  <a:ea typeface="Microsoft YaHei"/>
                  <a:cs typeface="Microsoft YaHei"/>
                  <a:sym typeface="Microsoft YaHei"/>
                </a:defRPr>
              </a:lvl1pPr>
            </a:lstStyle>
            <a:p>
              <a:r>
                <a:rPr lang="en-US" altLang="zh-CN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Comparisons</a:t>
              </a:r>
              <a:r>
                <a:rPr lang="zh-CN" alt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and</a:t>
              </a:r>
              <a:r>
                <a:rPr lang="zh-CN" alt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Experiments</a:t>
              </a:r>
              <a:endParaRPr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00">
              <a:extLst>
                <a:ext uri="{FF2B5EF4-FFF2-40B4-BE49-F238E27FC236}">
                  <a16:creationId xmlns:a16="http://schemas.microsoft.com/office/drawing/2014/main" id="{363E1C74-B27B-88BF-8033-170702930385}"/>
                </a:ext>
              </a:extLst>
            </p:cNvPr>
            <p:cNvSpPr txBox="1"/>
            <p:nvPr/>
          </p:nvSpPr>
          <p:spPr>
            <a:xfrm>
              <a:off x="2238540" y="2290299"/>
              <a:ext cx="1322094" cy="64298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50800" tIns="50800" rIns="50800" bIns="50800" anchor="ctr">
              <a:normAutofit/>
            </a:bodyPr>
            <a:lstStyle>
              <a:lvl1pPr>
                <a:defRPr sz="6900" b="0">
                  <a:solidFill>
                    <a:srgbClr val="F66901"/>
                  </a:solidFill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rPr lang="en-US" altLang="zh-CN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04</a:t>
              </a:r>
              <a:endParaRPr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8" name="直线连接符 17">
              <a:extLst>
                <a:ext uri="{FF2B5EF4-FFF2-40B4-BE49-F238E27FC236}">
                  <a16:creationId xmlns:a16="http://schemas.microsoft.com/office/drawing/2014/main" id="{3B3DE4EC-1EF3-AFE5-410A-C3D9815FC4FC}"/>
                </a:ext>
              </a:extLst>
            </p:cNvPr>
            <p:cNvCxnSpPr>
              <a:cxnSpLocks/>
            </p:cNvCxnSpPr>
            <p:nvPr/>
          </p:nvCxnSpPr>
          <p:spPr>
            <a:xfrm>
              <a:off x="3532100" y="2459036"/>
              <a:ext cx="0" cy="30550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863F10C3-7018-CC82-BFCE-D496B2CB7903}"/>
              </a:ext>
            </a:extLst>
          </p:cNvPr>
          <p:cNvGrpSpPr/>
          <p:nvPr/>
        </p:nvGrpSpPr>
        <p:grpSpPr>
          <a:xfrm>
            <a:off x="1974249" y="5178228"/>
            <a:ext cx="8250166" cy="1149167"/>
            <a:chOff x="2238540" y="3158909"/>
            <a:chExt cx="8250166" cy="1149167"/>
          </a:xfrm>
        </p:grpSpPr>
        <p:sp>
          <p:nvSpPr>
            <p:cNvPr id="20" name="标题二">
              <a:extLst>
                <a:ext uri="{FF2B5EF4-FFF2-40B4-BE49-F238E27FC236}">
                  <a16:creationId xmlns:a16="http://schemas.microsoft.com/office/drawing/2014/main" id="{D39B4EEC-43F6-7DF6-6F8B-CA6780603B64}"/>
                </a:ext>
              </a:extLst>
            </p:cNvPr>
            <p:cNvSpPr txBox="1"/>
            <p:nvPr/>
          </p:nvSpPr>
          <p:spPr>
            <a:xfrm>
              <a:off x="4412784" y="3158909"/>
              <a:ext cx="6075922" cy="114916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50800" tIns="50800" rIns="50800" bIns="50800" anchor="ctr">
              <a:normAutofit/>
            </a:bodyPr>
            <a:lstStyle>
              <a:lvl1pPr algn="l">
                <a:defRPr sz="4800" b="0">
                  <a:solidFill>
                    <a:srgbClr val="5E5E5E"/>
                  </a:solidFill>
                  <a:latin typeface="Microsoft YaHei"/>
                  <a:ea typeface="Microsoft YaHei"/>
                  <a:cs typeface="Microsoft YaHei"/>
                  <a:sym typeface="Microsoft YaHei"/>
                </a:defRPr>
              </a:lvl1pPr>
            </a:lstStyle>
            <a:p>
              <a:r>
                <a:rPr lang="en-US" altLang="zh-CN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Summary</a:t>
              </a:r>
              <a:r>
                <a:rPr lang="zh-CN" alt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of</a:t>
              </a:r>
              <a:r>
                <a:rPr lang="zh-CN" alt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This</a:t>
              </a:r>
              <a:r>
                <a:rPr lang="zh-CN" alt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Work</a:t>
              </a:r>
              <a:endParaRPr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00">
              <a:extLst>
                <a:ext uri="{FF2B5EF4-FFF2-40B4-BE49-F238E27FC236}">
                  <a16:creationId xmlns:a16="http://schemas.microsoft.com/office/drawing/2014/main" id="{B3523979-698D-AE44-EBE6-FBF71F29A589}"/>
                </a:ext>
              </a:extLst>
            </p:cNvPr>
            <p:cNvSpPr txBox="1"/>
            <p:nvPr/>
          </p:nvSpPr>
          <p:spPr>
            <a:xfrm>
              <a:off x="2238540" y="3412001"/>
              <a:ext cx="1322094" cy="64298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50800" tIns="50800" rIns="50800" bIns="50800" anchor="ctr">
              <a:normAutofit/>
            </a:bodyPr>
            <a:lstStyle>
              <a:lvl1pPr>
                <a:defRPr sz="6900" b="0">
                  <a:solidFill>
                    <a:srgbClr val="F66901"/>
                  </a:solidFill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rPr lang="en-US" altLang="zh-CN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05</a:t>
              </a:r>
              <a:endParaRPr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2" name="直线连接符 21">
              <a:extLst>
                <a:ext uri="{FF2B5EF4-FFF2-40B4-BE49-F238E27FC236}">
                  <a16:creationId xmlns:a16="http://schemas.microsoft.com/office/drawing/2014/main" id="{2559FD97-9245-815D-F5A9-1A7C055E78A7}"/>
                </a:ext>
              </a:extLst>
            </p:cNvPr>
            <p:cNvCxnSpPr>
              <a:cxnSpLocks/>
            </p:cNvCxnSpPr>
            <p:nvPr/>
          </p:nvCxnSpPr>
          <p:spPr>
            <a:xfrm>
              <a:off x="3532100" y="3580738"/>
              <a:ext cx="0" cy="30550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488273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82976438-EACF-B41C-316B-63723E4A1F1B}"/>
              </a:ext>
            </a:extLst>
          </p:cNvPr>
          <p:cNvSpPr txBox="1"/>
          <p:nvPr/>
        </p:nvSpPr>
        <p:spPr>
          <a:xfrm>
            <a:off x="0" y="-1"/>
            <a:ext cx="8050306" cy="1089025"/>
          </a:xfrm>
          <a:prstGeom prst="rect">
            <a:avLst/>
          </a:prstGeom>
          <a:noFill/>
        </p:spPr>
        <p:txBody>
          <a:bodyPr wrap="none" lIns="360000" rIns="360000" rtlCol="0" anchor="ctr" anchorCtr="0">
            <a:noAutofit/>
          </a:bodyPr>
          <a:lstStyle/>
          <a:p>
            <a:r>
              <a:rPr kumimoji="1" lang="en-US" altLang="zh-CN" sz="2800" b="1" dirty="0"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3.4</a:t>
            </a:r>
            <a:r>
              <a:rPr kumimoji="1" lang="zh-CN" altLang="en-US" sz="2800" b="1" dirty="0"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b="1" dirty="0"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Build</a:t>
            </a:r>
            <a:r>
              <a:rPr kumimoji="1" lang="zh-CN" altLang="en-US" sz="2800" b="1" dirty="0"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b="1" dirty="0" err="1"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pOPRF</a:t>
            </a:r>
            <a:r>
              <a:rPr kumimoji="1" lang="zh-CN" altLang="en-US" sz="2800" b="1" dirty="0"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b="1" dirty="0"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from</a:t>
            </a:r>
            <a:r>
              <a:rPr kumimoji="1" lang="zh-CN" altLang="en-US" sz="2800" b="1" dirty="0"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b="1" dirty="0"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DDH</a:t>
            </a:r>
            <a:endParaRPr kumimoji="1" lang="zh-CN" altLang="en-US" sz="2800" b="1" dirty="0">
              <a:latin typeface="Times New Roman" panose="02020603050405020304" pitchFamily="18" charset="0"/>
              <a:ea typeface="Microsoft YaHei" charset="-122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4A45C08-7ADA-6ECD-2089-D43C869B3B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8580" y="1790110"/>
            <a:ext cx="1197917" cy="100486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8143288-AB1E-4B88-A427-622267CE56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4752" y="1790111"/>
            <a:ext cx="1197917" cy="1002604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DFC7DDF7-67C8-1AED-A88C-C8D4FD21DC62}"/>
              </a:ext>
            </a:extLst>
          </p:cNvPr>
          <p:cNvSpPr txBox="1"/>
          <p:nvPr/>
        </p:nvSpPr>
        <p:spPr>
          <a:xfrm>
            <a:off x="10724752" y="2817072"/>
            <a:ext cx="1203729" cy="432639"/>
          </a:xfrm>
          <a:prstGeom prst="rect">
            <a:avLst/>
          </a:prstGeom>
          <a:noFill/>
        </p:spPr>
        <p:txBody>
          <a:bodyPr wrap="square" anchor="ctr" anchorCtr="1">
            <a:noAutofit/>
          </a:bodyPr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Client</a:t>
            </a:r>
            <a:endParaRPr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5A76F772-32E8-CAC2-150C-8EDCCF4B5BC1}"/>
              </a:ext>
            </a:extLst>
          </p:cNvPr>
          <p:cNvSpPr txBox="1"/>
          <p:nvPr/>
        </p:nvSpPr>
        <p:spPr>
          <a:xfrm>
            <a:off x="278579" y="2831713"/>
            <a:ext cx="1197917" cy="432639"/>
          </a:xfrm>
          <a:prstGeom prst="rect">
            <a:avLst/>
          </a:prstGeom>
          <a:noFill/>
        </p:spPr>
        <p:txBody>
          <a:bodyPr wrap="square" anchor="ctr" anchorCtr="1">
            <a:noAutofit/>
          </a:bodyPr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Server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AF0831BE-1EB0-BA95-C3A2-5C172831FF50}"/>
                  </a:ext>
                </a:extLst>
              </p:cNvPr>
              <p:cNvSpPr txBox="1"/>
              <p:nvPr/>
            </p:nvSpPr>
            <p:spPr>
              <a:xfrm>
                <a:off x="1487482" y="2073916"/>
                <a:ext cx="2447931" cy="4239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kumimoji="1"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kumimoji="1"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AF0831BE-1EB0-BA95-C3A2-5C172831FF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7482" y="2073916"/>
                <a:ext cx="2447931" cy="42396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直线箭头连接符 10">
            <a:extLst>
              <a:ext uri="{FF2B5EF4-FFF2-40B4-BE49-F238E27FC236}">
                <a16:creationId xmlns:a16="http://schemas.microsoft.com/office/drawing/2014/main" id="{053DB84A-5E3F-E515-82D2-5946F8EA09AA}"/>
              </a:ext>
            </a:extLst>
          </p:cNvPr>
          <p:cNvCxnSpPr>
            <a:cxnSpLocks/>
          </p:cNvCxnSpPr>
          <p:nvPr/>
        </p:nvCxnSpPr>
        <p:spPr>
          <a:xfrm>
            <a:off x="3935419" y="2892400"/>
            <a:ext cx="4321175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线箭头连接符 11">
            <a:extLst>
              <a:ext uri="{FF2B5EF4-FFF2-40B4-BE49-F238E27FC236}">
                <a16:creationId xmlns:a16="http://schemas.microsoft.com/office/drawing/2014/main" id="{BFCE6424-84B8-87F4-C7B4-B18AAAA4C47F}"/>
              </a:ext>
            </a:extLst>
          </p:cNvPr>
          <p:cNvCxnSpPr>
            <a:cxnSpLocks/>
          </p:cNvCxnSpPr>
          <p:nvPr/>
        </p:nvCxnSpPr>
        <p:spPr>
          <a:xfrm flipH="1">
            <a:off x="3935419" y="3628995"/>
            <a:ext cx="4321175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4D8E76A8-9AD2-764C-1162-9315084F3134}"/>
                  </a:ext>
                </a:extLst>
              </p:cNvPr>
              <p:cNvSpPr txBox="1"/>
              <p:nvPr/>
            </p:nvSpPr>
            <p:spPr>
              <a:xfrm>
                <a:off x="1487483" y="2653582"/>
                <a:ext cx="2447930" cy="4644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groupChr>
                        <m:groupChrPr>
                          <m:chr m:val="←"/>
                          <m:vertJc m:val="bot"/>
                          <m:ctrlPr>
                            <a:rPr kumimoji="1" lang="en-US" altLang="zh-CN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groupChr>
                      <m:r>
                        <a:rPr kumimoji="1" lang="en-US" altLang="zh-CN" i="1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4D8E76A8-9AD2-764C-1162-9315084F31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7483" y="2653582"/>
                <a:ext cx="2447930" cy="464486"/>
              </a:xfrm>
              <a:prstGeom prst="rect">
                <a:avLst/>
              </a:prstGeom>
              <a:blipFill>
                <a:blip r:embed="rId6"/>
                <a:stretch>
                  <a:fillRect b="-394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6739CFB5-5919-FB8C-9D97-84262DCAFE55}"/>
                  </a:ext>
                </a:extLst>
              </p:cNvPr>
              <p:cNvSpPr txBox="1"/>
              <p:nvPr/>
            </p:nvSpPr>
            <p:spPr>
              <a:xfrm>
                <a:off x="3935419" y="2491204"/>
                <a:ext cx="4321175" cy="3931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kumimoji="1" lang="en-US" altLang="zh-CN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1" lang="en-US" altLang="zh-CN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kumimoji="1"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kumimoji="1"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kumimoji="1"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kumimoji="1"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1"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nor/>
                                        </m:rPr>
                                        <a:rPr kumimoji="1" lang="en-US" altLang="zh-CN">
                                          <a:latin typeface="Arial" panose="020B0604020202020204" pitchFamily="34" charset="0"/>
                                          <a:cs typeface="Arial" panose="020B0604020202020204" pitchFamily="34" charset="0"/>
                                        </a:rPr>
                                        <m:t>H</m:t>
                                      </m:r>
                                      <m:d>
                                        <m:dPr>
                                          <m:ctrlPr>
                                            <a:rPr kumimoji="1"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kumimoji="1" lang="en-US" altLang="zh-CN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kumimoji="1" lang="en-US" altLang="zh-CN" i="1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kumimoji="1" lang="en-US" altLang="zh-CN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kumimoji="1" lang="en-US" altLang="zh-CN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  <m:sub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kumimoji="1"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kumimoji="1"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sub>
                      </m:sSub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6739CFB5-5919-FB8C-9D97-84262DCAFE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5419" y="2491204"/>
                <a:ext cx="4321175" cy="39312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A78BA885-A66E-5636-5AE7-5BA48799A972}"/>
                  </a:ext>
                </a:extLst>
              </p:cNvPr>
              <p:cNvSpPr txBox="1"/>
              <p:nvPr/>
            </p:nvSpPr>
            <p:spPr>
              <a:xfrm>
                <a:off x="3935419" y="3132335"/>
                <a:ext cx="4321175" cy="4941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̌"/>
                                      <m:ctrlPr>
                                        <a:rPr kumimoji="1" lang="en-US" altLang="zh-CN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1" lang="en-US" altLang="zh-CN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kumimoji="1"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kumimoji="1"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kumimoji="1"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1" lang="en-US" altLang="zh-CN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kumimoji="1" lang="en-US" altLang="zh-CN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bSup>
                            </m:e>
                          </m:d>
                        </m:e>
                        <m:sub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kumimoji="1"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kumimoji="1"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sub>
                      </m:sSub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A78BA885-A66E-5636-5AE7-5BA48799A9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5419" y="3132335"/>
                <a:ext cx="4321175" cy="49417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文本框 16">
            <a:extLst>
              <a:ext uri="{FF2B5EF4-FFF2-40B4-BE49-F238E27FC236}">
                <a16:creationId xmlns:a16="http://schemas.microsoft.com/office/drawing/2014/main" id="{19C19925-5A07-70A7-C11F-051F93A224CD}"/>
              </a:ext>
            </a:extLst>
          </p:cNvPr>
          <p:cNvSpPr txBox="1"/>
          <p:nvPr/>
        </p:nvSpPr>
        <p:spPr>
          <a:xfrm>
            <a:off x="3935413" y="1792977"/>
            <a:ext cx="4321181" cy="432639"/>
          </a:xfrm>
          <a:prstGeom prst="rect">
            <a:avLst/>
          </a:prstGeom>
          <a:noFill/>
        </p:spPr>
        <p:txBody>
          <a:bodyPr wrap="square" anchor="ctr" anchorCtr="1">
            <a:noAutofit/>
          </a:bodyPr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DDH-based</a:t>
            </a:r>
            <a:r>
              <a:rPr lang="zh-CN" altLang="en-US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pOPRF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85DC3DBA-04BE-4CD9-2F8C-0977F852ED54}"/>
                  </a:ext>
                </a:extLst>
              </p:cNvPr>
              <p:cNvSpPr/>
              <p:nvPr/>
            </p:nvSpPr>
            <p:spPr>
              <a:xfrm>
                <a:off x="263525" y="1097331"/>
                <a:ext cx="11659144" cy="574774"/>
              </a:xfrm>
              <a:prstGeom prst="rect">
                <a:avLst/>
              </a:prstGeom>
            </p:spPr>
            <p:txBody>
              <a:bodyPr wrap="square" anchor="t" anchorCtr="0">
                <a:no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dirty="0"/>
                  <a:t>Observe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that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DDH-based</a:t>
                </a:r>
                <a:r>
                  <a:rPr lang="zh-CN" altLang="en-US" dirty="0"/>
                  <a:t> </a:t>
                </a:r>
                <a:r>
                  <a:rPr lang="en-US" altLang="zh-CN" dirty="0" err="1"/>
                  <a:t>cwPRF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is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actually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</a:t>
                </a:r>
                <a:r>
                  <a:rPr lang="zh-CN" altLang="en-US" dirty="0"/>
                  <a:t> </a:t>
                </a:r>
                <a:r>
                  <a:rPr lang="en-US" altLang="zh-CN" dirty="0" err="1"/>
                  <a:t>cwPRP</a:t>
                </a:r>
                <a:r>
                  <a:rPr lang="en-US" altLang="zh-CN" dirty="0"/>
                  <a:t>: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altLang="zh-CN" dirty="0"/>
                  <a:t>.</a:t>
                </a:r>
                <a:r>
                  <a:rPr lang="zh-CN" altLang="en-US" dirty="0"/>
                  <a:t>   </a:t>
                </a:r>
                <a:endParaRPr lang="en-US" altLang="zh-CN" dirty="0"/>
              </a:p>
            </p:txBody>
          </p:sp>
        </mc:Choice>
        <mc:Fallback xmlns=""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85DC3DBA-04BE-4CD9-2F8C-0977F852ED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525" y="1097331"/>
                <a:ext cx="11659144" cy="574774"/>
              </a:xfrm>
              <a:prstGeom prst="rect">
                <a:avLst/>
              </a:prstGeom>
              <a:blipFill>
                <a:blip r:embed="rId9"/>
                <a:stretch>
                  <a:fillRect l="-4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B3321848-65F5-922D-2E74-62C58AC81194}"/>
                  </a:ext>
                </a:extLst>
              </p:cNvPr>
              <p:cNvSpPr txBox="1"/>
              <p:nvPr/>
            </p:nvSpPr>
            <p:spPr>
              <a:xfrm>
                <a:off x="8256588" y="3390277"/>
                <a:ext cx="2447925" cy="4644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groupChr>
                        <m:groupChrPr>
                          <m:chr m:val="←"/>
                          <m:vertJc m:val="bot"/>
                          <m:ctrlPr>
                            <a:rPr kumimoji="1" lang="en-US" altLang="zh-CN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groupChr>
                      <m:r>
                        <a:rPr kumimoji="1" lang="en-US" altLang="zh-CN" i="1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kumimoji="1" lang="en-US" altLang="zh-CN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kumimoji="1" lang="zh-CN" alt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groupChr>
                        <m:groupChrPr>
                          <m:chr m:val="←"/>
                          <m:vertJc m:val="bot"/>
                          <m:ctrlPr>
                            <a:rPr kumimoji="1" lang="en-US" altLang="zh-CN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groupChr>
                      <m:r>
                        <m:rPr>
                          <m:nor/>
                        </m:rPr>
                        <a:rPr kumimoji="1" lang="en-US" altLang="zh-CN" b="0" i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Perm</m:t>
                      </m:r>
                      <m:d>
                        <m:dPr>
                          <m:begChr m:val="["/>
                          <m:endChr m:val="]"/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B3321848-65F5-922D-2E74-62C58AC811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6588" y="3390277"/>
                <a:ext cx="2447925" cy="464486"/>
              </a:xfrm>
              <a:prstGeom prst="rect">
                <a:avLst/>
              </a:prstGeom>
              <a:blipFill>
                <a:blip r:embed="rId10"/>
                <a:stretch>
                  <a:fillRect b="-394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563E67AC-00EE-2AE2-AD9F-8D15CE425320}"/>
                  </a:ext>
                </a:extLst>
              </p:cNvPr>
              <p:cNvSpPr txBox="1"/>
              <p:nvPr/>
            </p:nvSpPr>
            <p:spPr>
              <a:xfrm>
                <a:off x="1484802" y="3329853"/>
                <a:ext cx="2453108" cy="5747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l-GR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  <m:r>
                            <a:rPr kumimoji="1" lang="el-GR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←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̌"/>
                                      <m:ctrlPr>
                                        <a:rPr kumimoji="1"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1" lang="en-US" altLang="zh-CN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kumimoji="1" lang="en-US" altLang="zh-CN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sSup>
                                    <m:sSupPr>
                                      <m:ctrlPr>
                                        <a:rPr kumimoji="1"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1"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kumimoji="1"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</m:sup>
                              </m:sSubSup>
                            </m:e>
                          </m:d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kumimoji="1"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sub>
                      </m:sSub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563E67AC-00EE-2AE2-AD9F-8D15CE4253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4802" y="3329853"/>
                <a:ext cx="2453108" cy="57477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2" name="表格 21">
            <a:extLst>
              <a:ext uri="{FF2B5EF4-FFF2-40B4-BE49-F238E27FC236}">
                <a16:creationId xmlns:a16="http://schemas.microsoft.com/office/drawing/2014/main" id="{CF09D8D6-8C29-35E8-3E92-21FEBFFF42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160505"/>
              </p:ext>
            </p:extLst>
          </p:nvPr>
        </p:nvGraphicFramePr>
        <p:xfrm>
          <a:off x="1485731" y="3969924"/>
          <a:ext cx="9228016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49832">
                  <a:extLst>
                    <a:ext uri="{9D8B030D-6E8A-4147-A177-3AD203B41FA5}">
                      <a16:colId xmlns:a16="http://schemas.microsoft.com/office/drawing/2014/main" val="3955423479"/>
                    </a:ext>
                  </a:extLst>
                </a:gridCol>
                <a:gridCol w="1468582">
                  <a:extLst>
                    <a:ext uri="{9D8B030D-6E8A-4147-A177-3AD203B41FA5}">
                      <a16:colId xmlns:a16="http://schemas.microsoft.com/office/drawing/2014/main" val="3048042803"/>
                    </a:ext>
                  </a:extLst>
                </a:gridCol>
                <a:gridCol w="3186546">
                  <a:extLst>
                    <a:ext uri="{9D8B030D-6E8A-4147-A177-3AD203B41FA5}">
                      <a16:colId xmlns:a16="http://schemas.microsoft.com/office/drawing/2014/main" val="1584126830"/>
                    </a:ext>
                  </a:extLst>
                </a:gridCol>
                <a:gridCol w="3223056">
                  <a:extLst>
                    <a:ext uri="{9D8B030D-6E8A-4147-A177-3AD203B41FA5}">
                      <a16:colId xmlns:a16="http://schemas.microsoft.com/office/drawing/2014/main" val="31831591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Primitive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Assumption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implied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by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X25519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(later)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Bloom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Filter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Optimization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48045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/>
                        <a:t>cwPRF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DDH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00B050"/>
                          </a:solidFill>
                        </a:rPr>
                        <a:t>Yes</a:t>
                      </a:r>
                      <a:endParaRPr lang="zh-CN" alt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00B050"/>
                          </a:solidFill>
                        </a:rPr>
                        <a:t>Yes</a:t>
                      </a:r>
                      <a:endParaRPr lang="zh-CN" alt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71845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/>
                        <a:t>pOPRF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DDH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No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NO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8690369"/>
                  </a:ext>
                </a:extLst>
              </a:tr>
            </a:tbl>
          </a:graphicData>
        </a:graphic>
      </p:graphicFrame>
      <p:sp>
        <p:nvSpPr>
          <p:cNvPr id="23" name="矩形 22">
            <a:extLst>
              <a:ext uri="{FF2B5EF4-FFF2-40B4-BE49-F238E27FC236}">
                <a16:creationId xmlns:a16="http://schemas.microsoft.com/office/drawing/2014/main" id="{FF8258E6-BA9E-00B2-B491-F4A6638CEDBC}"/>
              </a:ext>
            </a:extLst>
          </p:cNvPr>
          <p:cNvSpPr/>
          <p:nvPr/>
        </p:nvSpPr>
        <p:spPr>
          <a:xfrm>
            <a:off x="263525" y="5142897"/>
            <a:ext cx="11659144" cy="1728959"/>
          </a:xfrm>
          <a:prstGeom prst="rect">
            <a:avLst/>
          </a:prstGeom>
        </p:spPr>
        <p:txBody>
          <a:bodyPr wrap="square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Therefore,</a:t>
            </a:r>
            <a:r>
              <a:rPr lang="zh-CN" altLang="en-US" dirty="0"/>
              <a:t> </a:t>
            </a:r>
            <a:r>
              <a:rPr lang="en-US" altLang="zh-CN" dirty="0" err="1"/>
              <a:t>pOPRF</a:t>
            </a:r>
            <a:r>
              <a:rPr lang="en-US" altLang="zh-CN" dirty="0"/>
              <a:t>-based</a:t>
            </a:r>
            <a:r>
              <a:rPr lang="zh-CN" altLang="en-US" dirty="0"/>
              <a:t> </a:t>
            </a:r>
            <a:r>
              <a:rPr lang="en-US" altLang="zh-CN" dirty="0" err="1"/>
              <a:t>mqRMPT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more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theoretical</a:t>
            </a:r>
            <a:r>
              <a:rPr lang="zh-CN" altLang="en-US" dirty="0"/>
              <a:t> </a:t>
            </a:r>
            <a:r>
              <a:rPr lang="en-US" altLang="zh-CN" dirty="0"/>
              <a:t>interest.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It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viewed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counterpart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OPRF-based</a:t>
            </a:r>
            <a:r>
              <a:rPr lang="zh-CN" altLang="en-US" dirty="0"/>
              <a:t> </a:t>
            </a:r>
            <a:r>
              <a:rPr lang="en-US" altLang="zh-CN" dirty="0" err="1"/>
              <a:t>mqPMT</a:t>
            </a:r>
            <a:r>
              <a:rPr lang="zh-CN" altLang="en-US" dirty="0"/>
              <a:t> </a:t>
            </a:r>
            <a:r>
              <a:rPr lang="en-US" altLang="zh-CN" dirty="0"/>
              <a:t>construction.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So</a:t>
            </a:r>
            <a:r>
              <a:rPr lang="zh-CN" altLang="en-US" dirty="0"/>
              <a:t> </a:t>
            </a:r>
            <a:r>
              <a:rPr lang="en-US" altLang="zh-CN" dirty="0"/>
              <a:t>far,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only</a:t>
            </a:r>
            <a:r>
              <a:rPr lang="zh-CN" altLang="en-US" dirty="0"/>
              <a:t> </a:t>
            </a:r>
            <a:r>
              <a:rPr lang="en-US" altLang="zh-CN" dirty="0"/>
              <a:t>know</a:t>
            </a:r>
            <a:r>
              <a:rPr lang="zh-CN" altLang="en-US" dirty="0"/>
              <a:t> </a:t>
            </a:r>
            <a:r>
              <a:rPr lang="en-US" altLang="zh-CN" dirty="0"/>
              <a:t>how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build</a:t>
            </a:r>
            <a:r>
              <a:rPr lang="zh-CN" altLang="en-US" dirty="0"/>
              <a:t> </a:t>
            </a:r>
            <a:r>
              <a:rPr lang="en-US" altLang="zh-CN" dirty="0" err="1"/>
              <a:t>pOPRF</a:t>
            </a:r>
            <a:r>
              <a:rPr lang="zh-CN" altLang="en-US" dirty="0"/>
              <a:t> </a:t>
            </a:r>
            <a:r>
              <a:rPr lang="en-US" altLang="zh-CN" dirty="0"/>
              <a:t>based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assumptions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nice</a:t>
            </a:r>
            <a:r>
              <a:rPr lang="zh-CN" altLang="en-US" dirty="0"/>
              <a:t> </a:t>
            </a:r>
            <a:r>
              <a:rPr lang="en-US" altLang="zh-CN" dirty="0"/>
              <a:t>algebra</a:t>
            </a:r>
            <a:r>
              <a:rPr lang="zh-CN" altLang="en-US" dirty="0"/>
              <a:t> </a:t>
            </a:r>
            <a:r>
              <a:rPr lang="en-US" altLang="zh-CN" dirty="0"/>
              <a:t>structure</a:t>
            </a:r>
            <a:r>
              <a:rPr lang="zh-CN" altLang="en-US" dirty="0"/>
              <a:t> </a:t>
            </a:r>
            <a:r>
              <a:rPr lang="en-US" altLang="zh-CN" dirty="0"/>
              <a:t>(like</a:t>
            </a:r>
            <a:r>
              <a:rPr lang="zh-CN" altLang="en-US" dirty="0"/>
              <a:t> </a:t>
            </a:r>
            <a:r>
              <a:rPr lang="en-US" altLang="zh-CN" dirty="0"/>
              <a:t>DDH),</a:t>
            </a:r>
            <a:r>
              <a:rPr lang="zh-CN" altLang="en-US" dirty="0"/>
              <a:t> </a:t>
            </a:r>
            <a:r>
              <a:rPr lang="en-US" altLang="zh-CN" dirty="0"/>
              <a:t>but</a:t>
            </a:r>
            <a:r>
              <a:rPr lang="zh-CN" altLang="en-US" dirty="0"/>
              <a:t> </a:t>
            </a:r>
            <a:r>
              <a:rPr lang="en-US" altLang="zh-CN" dirty="0"/>
              <a:t>not</a:t>
            </a:r>
            <a:r>
              <a:rPr lang="zh-CN" altLang="en-US" dirty="0"/>
              <a:t> </a:t>
            </a:r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/>
              <a:t>fast</a:t>
            </a:r>
            <a:r>
              <a:rPr lang="zh-CN" altLang="en-US" dirty="0"/>
              <a:t> </a:t>
            </a:r>
            <a:r>
              <a:rPr lang="en-US" altLang="zh-CN" dirty="0"/>
              <a:t>primitives</a:t>
            </a:r>
            <a:r>
              <a:rPr lang="zh-CN" altLang="en-US" dirty="0"/>
              <a:t> </a:t>
            </a:r>
            <a:r>
              <a:rPr lang="en-US" altLang="zh-CN" dirty="0"/>
              <a:t>such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OT</a:t>
            </a:r>
            <a:r>
              <a:rPr lang="zh-CN" altLang="en-US" dirty="0"/>
              <a:t> </a:t>
            </a:r>
            <a:r>
              <a:rPr lang="en-US" altLang="zh-CN" dirty="0"/>
              <a:t>or</a:t>
            </a:r>
            <a:r>
              <a:rPr lang="zh-CN" altLang="en-US" dirty="0"/>
              <a:t> </a:t>
            </a:r>
            <a:r>
              <a:rPr lang="en-US" altLang="zh-CN" dirty="0"/>
              <a:t>VOLE.</a:t>
            </a:r>
            <a:r>
              <a:rPr lang="zh-CN" altLang="en-US" dirty="0"/>
              <a:t> </a:t>
            </a:r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somehow</a:t>
            </a:r>
            <a:r>
              <a:rPr lang="zh-CN" altLang="en-US" dirty="0"/>
              <a:t> </a:t>
            </a:r>
            <a:r>
              <a:rPr lang="en-US" altLang="zh-CN" dirty="0"/>
              <a:t>explains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efficiency</a:t>
            </a:r>
            <a:r>
              <a:rPr lang="zh-CN" altLang="en-US" dirty="0"/>
              <a:t> </a:t>
            </a:r>
            <a:r>
              <a:rPr lang="en-US" altLang="zh-CN" dirty="0"/>
              <a:t>gap</a:t>
            </a:r>
            <a:r>
              <a:rPr lang="zh-CN" altLang="en-US" dirty="0"/>
              <a:t> </a:t>
            </a:r>
            <a:r>
              <a:rPr lang="en-US" altLang="zh-CN" dirty="0"/>
              <a:t>between</a:t>
            </a:r>
            <a:r>
              <a:rPr lang="zh-CN" altLang="en-US" dirty="0"/>
              <a:t> </a:t>
            </a:r>
            <a:r>
              <a:rPr lang="en-US" altLang="zh-CN" dirty="0" err="1"/>
              <a:t>mqPMT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 err="1"/>
              <a:t>mqRMPT</a:t>
            </a:r>
            <a:r>
              <a:rPr lang="en-US" altLang="zh-CN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17703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D6E4EB9E-6DA6-E859-78AD-8A2A3083C4C7}"/>
              </a:ext>
            </a:extLst>
          </p:cNvPr>
          <p:cNvSpPr txBox="1"/>
          <p:nvPr/>
        </p:nvSpPr>
        <p:spPr>
          <a:xfrm>
            <a:off x="0" y="-1"/>
            <a:ext cx="8050306" cy="1089025"/>
          </a:xfrm>
          <a:prstGeom prst="rect">
            <a:avLst/>
          </a:prstGeom>
          <a:noFill/>
        </p:spPr>
        <p:txBody>
          <a:bodyPr wrap="none" lIns="360000" rIns="360000" rtlCol="0" anchor="ctr" anchorCtr="0">
            <a:noAutofit/>
          </a:bodyPr>
          <a:lstStyle/>
          <a:p>
            <a:r>
              <a:rPr kumimoji="1" lang="en-US" altLang="zh-CN" sz="2800" b="1" dirty="0"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3.5</a:t>
            </a:r>
            <a:r>
              <a:rPr kumimoji="1" lang="zh-CN" altLang="en-US" sz="2800" b="1" dirty="0"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b="1" dirty="0"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Sigma-</a:t>
            </a:r>
            <a:r>
              <a:rPr kumimoji="1" lang="en-US" altLang="zh-CN" sz="2800" b="1" dirty="0" err="1"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mqPMT</a:t>
            </a:r>
            <a:endParaRPr kumimoji="1" lang="zh-CN" altLang="en-US" sz="2800" b="1" dirty="0">
              <a:latin typeface="Times New Roman" panose="02020603050405020304" pitchFamily="18" charset="0"/>
              <a:ea typeface="Microsoft YaHei" charset="-122"/>
              <a:cs typeface="Times New Roman" panose="02020603050405020304" pitchFamily="18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EB9C557F-04AA-CBAB-B7FA-531DCC20D646}"/>
              </a:ext>
            </a:extLst>
          </p:cNvPr>
          <p:cNvSpPr/>
          <p:nvPr/>
        </p:nvSpPr>
        <p:spPr>
          <a:xfrm>
            <a:off x="263525" y="1098260"/>
            <a:ext cx="11659144" cy="962378"/>
          </a:xfrm>
          <a:prstGeom prst="rect">
            <a:avLst/>
          </a:prstGeom>
        </p:spPr>
        <p:txBody>
          <a:bodyPr wrap="square" anchor="t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dirty="0"/>
              <a:t>Given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efficiency</a:t>
            </a:r>
            <a:r>
              <a:rPr lang="zh-CN" altLang="en-US" dirty="0"/>
              <a:t> </a:t>
            </a:r>
            <a:r>
              <a:rPr lang="en-US" altLang="zh-CN" dirty="0"/>
              <a:t>gap</a:t>
            </a:r>
            <a:r>
              <a:rPr lang="zh-CN" altLang="en-US" dirty="0"/>
              <a:t> </a:t>
            </a:r>
            <a:r>
              <a:rPr lang="en-US" altLang="zh-CN" dirty="0"/>
              <a:t>between</a:t>
            </a:r>
            <a:r>
              <a:rPr lang="zh-CN" altLang="en-US" dirty="0"/>
              <a:t> </a:t>
            </a:r>
            <a:r>
              <a:rPr lang="en-US" altLang="zh-CN" dirty="0"/>
              <a:t>PSI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other</a:t>
            </a:r>
            <a:r>
              <a:rPr lang="zh-CN" altLang="en-US" dirty="0"/>
              <a:t> </a:t>
            </a:r>
            <a:r>
              <a:rPr lang="en-US" altLang="zh-CN" dirty="0"/>
              <a:t>PSO,</a:t>
            </a:r>
            <a:r>
              <a:rPr lang="zh-CN" altLang="en-US" dirty="0"/>
              <a:t> </a:t>
            </a:r>
            <a:r>
              <a:rPr lang="en-US" altLang="zh-CN" dirty="0"/>
              <a:t>it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intriguing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study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connection</a:t>
            </a:r>
            <a:r>
              <a:rPr lang="zh-CN" altLang="en-US" dirty="0"/>
              <a:t> </a:t>
            </a:r>
            <a:r>
              <a:rPr lang="en-US" altLang="zh-CN" dirty="0"/>
              <a:t>between</a:t>
            </a:r>
            <a:r>
              <a:rPr lang="zh-CN" altLang="en-US" dirty="0"/>
              <a:t> </a:t>
            </a:r>
            <a:r>
              <a:rPr lang="en-US" altLang="zh-CN" dirty="0" err="1"/>
              <a:t>mqMPT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 err="1"/>
              <a:t>mqRMPT</a:t>
            </a:r>
            <a:r>
              <a:rPr lang="en-US" altLang="zh-CN" dirty="0"/>
              <a:t>.</a:t>
            </a:r>
            <a:r>
              <a:rPr lang="zh-CN" altLang="en-US" dirty="0"/>
              <a:t> </a:t>
            </a:r>
            <a:r>
              <a:rPr lang="en-US" altLang="zh-CN" dirty="0"/>
              <a:t>Towards</a:t>
            </a:r>
            <a:r>
              <a:rPr lang="zh-CN" altLang="en-US" dirty="0"/>
              <a:t> </a:t>
            </a:r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goal,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first</a:t>
            </a:r>
            <a:r>
              <a:rPr lang="zh-CN" altLang="en-US" dirty="0"/>
              <a:t> </a:t>
            </a:r>
            <a:r>
              <a:rPr lang="en-US" altLang="zh-CN" dirty="0"/>
              <a:t>abstract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category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 err="1"/>
              <a:t>mqPMT</a:t>
            </a:r>
            <a:r>
              <a:rPr lang="zh-CN" altLang="en-US" dirty="0"/>
              <a:t> </a:t>
            </a:r>
            <a:r>
              <a:rPr lang="en-US" altLang="zh-CN" dirty="0"/>
              <a:t>called</a:t>
            </a:r>
            <a:r>
              <a:rPr lang="zh-CN" altLang="en-US" dirty="0"/>
              <a:t> </a:t>
            </a:r>
            <a:r>
              <a:rPr lang="en-US" altLang="zh-CN" dirty="0"/>
              <a:t>Sigma-</a:t>
            </a:r>
            <a:r>
              <a:rPr lang="en-US" altLang="zh-CN" dirty="0" err="1"/>
              <a:t>mqPMT</a:t>
            </a:r>
            <a:r>
              <a:rPr lang="en-US" altLang="zh-CN" dirty="0"/>
              <a:t>.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DD1F689-6301-A781-1F16-21E852A60F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8580" y="2307341"/>
            <a:ext cx="1197917" cy="100486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6A620B4-BE0C-747A-7B2A-8D4DC1239D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4752" y="2307342"/>
            <a:ext cx="1197917" cy="1002604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C155D3E9-62EA-AAEB-0086-E50AF7B99083}"/>
              </a:ext>
            </a:extLst>
          </p:cNvPr>
          <p:cNvSpPr txBox="1"/>
          <p:nvPr/>
        </p:nvSpPr>
        <p:spPr>
          <a:xfrm>
            <a:off x="10724752" y="3334303"/>
            <a:ext cx="1203729" cy="432639"/>
          </a:xfrm>
          <a:prstGeom prst="rect">
            <a:avLst/>
          </a:prstGeom>
          <a:noFill/>
        </p:spPr>
        <p:txBody>
          <a:bodyPr wrap="square" anchor="ctr" anchorCtr="1">
            <a:noAutofit/>
          </a:bodyPr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Client</a:t>
            </a:r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E32C0D6D-9A87-DE02-8252-5618A5923742}"/>
              </a:ext>
            </a:extLst>
          </p:cNvPr>
          <p:cNvSpPr txBox="1"/>
          <p:nvPr/>
        </p:nvSpPr>
        <p:spPr>
          <a:xfrm>
            <a:off x="278579" y="3348944"/>
            <a:ext cx="1197917" cy="432639"/>
          </a:xfrm>
          <a:prstGeom prst="rect">
            <a:avLst/>
          </a:prstGeom>
          <a:noFill/>
        </p:spPr>
        <p:txBody>
          <a:bodyPr wrap="square" anchor="ctr" anchorCtr="1">
            <a:noAutofit/>
          </a:bodyPr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Server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E3D4FFDE-8E4C-388B-0B56-F8EB2C54007D}"/>
                  </a:ext>
                </a:extLst>
              </p:cNvPr>
              <p:cNvSpPr txBox="1"/>
              <p:nvPr/>
            </p:nvSpPr>
            <p:spPr>
              <a:xfrm>
                <a:off x="1487482" y="2591147"/>
                <a:ext cx="2447931" cy="4239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kumimoji="1"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kumimoji="1"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E3D4FFDE-8E4C-388B-0B56-F8EB2C5400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7482" y="2591147"/>
                <a:ext cx="2447931" cy="42396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直线箭头连接符 10">
            <a:extLst>
              <a:ext uri="{FF2B5EF4-FFF2-40B4-BE49-F238E27FC236}">
                <a16:creationId xmlns:a16="http://schemas.microsoft.com/office/drawing/2014/main" id="{B7BB64EF-7077-342E-5004-58982EB2AF53}"/>
              </a:ext>
            </a:extLst>
          </p:cNvPr>
          <p:cNvCxnSpPr>
            <a:cxnSpLocks/>
          </p:cNvCxnSpPr>
          <p:nvPr/>
        </p:nvCxnSpPr>
        <p:spPr>
          <a:xfrm>
            <a:off x="3935419" y="3409631"/>
            <a:ext cx="4334458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线箭头连接符 11">
            <a:extLst>
              <a:ext uri="{FF2B5EF4-FFF2-40B4-BE49-F238E27FC236}">
                <a16:creationId xmlns:a16="http://schemas.microsoft.com/office/drawing/2014/main" id="{0149E409-B49D-F1FD-3C7D-5323A21E88EF}"/>
              </a:ext>
            </a:extLst>
          </p:cNvPr>
          <p:cNvCxnSpPr>
            <a:cxnSpLocks/>
            <a:stCxn id="18" idx="1"/>
          </p:cNvCxnSpPr>
          <p:nvPr/>
        </p:nvCxnSpPr>
        <p:spPr>
          <a:xfrm flipH="1" flipV="1">
            <a:off x="3935419" y="3979977"/>
            <a:ext cx="4321169" cy="1361"/>
          </a:xfrm>
          <a:prstGeom prst="straightConnector1">
            <a:avLst/>
          </a:prstGeom>
          <a:ln w="190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8D5CDDAD-5AE1-828F-4042-192AE287910B}"/>
                  </a:ext>
                </a:extLst>
              </p:cNvPr>
              <p:cNvSpPr txBox="1"/>
              <p:nvPr/>
            </p:nvSpPr>
            <p:spPr>
              <a:xfrm>
                <a:off x="1487483" y="3216993"/>
                <a:ext cx="244793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r>
                        <m:rPr>
                          <m:nor/>
                        </m:rPr>
                        <a:rPr kumimoji="1" lang="en-US" altLang="zh-CN" b="0" i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Encode</m:t>
                      </m:r>
                      <m:d>
                        <m:d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8D5CDDAD-5AE1-828F-4042-192AE28791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7483" y="3216993"/>
                <a:ext cx="244793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CC2F304D-406D-24E7-77C1-AF5E9EDFB474}"/>
                  </a:ext>
                </a:extLst>
              </p:cNvPr>
              <p:cNvSpPr txBox="1"/>
              <p:nvPr/>
            </p:nvSpPr>
            <p:spPr>
              <a:xfrm>
                <a:off x="3935419" y="3026907"/>
                <a:ext cx="432117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CC2F304D-406D-24E7-77C1-AF5E9EDFB4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5419" y="3026907"/>
                <a:ext cx="4321175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B37DAE92-98D3-8EF0-FCD9-CF7DEEB347D5}"/>
                  </a:ext>
                </a:extLst>
              </p:cNvPr>
              <p:cNvSpPr txBox="1"/>
              <p:nvPr/>
            </p:nvSpPr>
            <p:spPr>
              <a:xfrm>
                <a:off x="3935419" y="3575677"/>
                <a:ext cx="4321163" cy="3965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kumimoji="1"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kumimoji="1"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sub>
                      </m:sSub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B37DAE92-98D3-8EF0-FCD9-CF7DEEB347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5419" y="3575677"/>
                <a:ext cx="4321163" cy="39651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文本框 16">
            <a:extLst>
              <a:ext uri="{FF2B5EF4-FFF2-40B4-BE49-F238E27FC236}">
                <a16:creationId xmlns:a16="http://schemas.microsoft.com/office/drawing/2014/main" id="{7B81987B-9450-006C-FD2A-4BD0F39C8AB1}"/>
              </a:ext>
            </a:extLst>
          </p:cNvPr>
          <p:cNvSpPr txBox="1"/>
          <p:nvPr/>
        </p:nvSpPr>
        <p:spPr>
          <a:xfrm>
            <a:off x="3935413" y="2310208"/>
            <a:ext cx="4321181" cy="432639"/>
          </a:xfrm>
          <a:prstGeom prst="rect">
            <a:avLst/>
          </a:prstGeom>
          <a:noFill/>
        </p:spPr>
        <p:txBody>
          <a:bodyPr wrap="square" anchor="ctr" anchorCtr="1">
            <a:noAutofit/>
          </a:bodyPr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Sigma-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mqPMT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2861676F-C0D0-6B96-5142-15FB894F259C}"/>
                  </a:ext>
                </a:extLst>
              </p:cNvPr>
              <p:cNvSpPr txBox="1"/>
              <p:nvPr/>
            </p:nvSpPr>
            <p:spPr>
              <a:xfrm>
                <a:off x="8256588" y="3796672"/>
                <a:ext cx="244792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r>
                        <m:rPr>
                          <m:nor/>
                        </m:rPr>
                        <a:rPr kumimoji="1" lang="en-US" altLang="zh-CN" b="0" i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GenQuery</m:t>
                      </m:r>
                      <m:d>
                        <m:d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2861676F-C0D0-6B96-5142-15FB894F25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6588" y="3796672"/>
                <a:ext cx="2447925" cy="369332"/>
              </a:xfrm>
              <a:prstGeom prst="rect">
                <a:avLst/>
              </a:prstGeom>
              <a:blipFill>
                <a:blip r:embed="rId9"/>
                <a:stretch>
                  <a:fillRect b="-172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7859B149-83AB-E880-815D-3030E3A6918D}"/>
                  </a:ext>
                </a:extLst>
              </p:cNvPr>
              <p:cNvSpPr txBox="1"/>
              <p:nvPr/>
            </p:nvSpPr>
            <p:spPr>
              <a:xfrm>
                <a:off x="1484802" y="4475156"/>
                <a:ext cx="245310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r>
                        <m:rPr>
                          <m:nor/>
                        </m:rPr>
                        <a:rPr kumimoji="1" lang="en-US" altLang="zh-CN" b="0" i="0" smtClean="0">
                          <a:latin typeface="Arial" panose="020B0604020202020204" pitchFamily="34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Response</m:t>
                      </m:r>
                      <m:d>
                        <m:d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7859B149-83AB-E880-815D-3030E3A691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4802" y="4475156"/>
                <a:ext cx="2453108" cy="369332"/>
              </a:xfrm>
              <a:prstGeom prst="rect">
                <a:avLst/>
              </a:prstGeom>
              <a:blipFill>
                <a:blip r:embed="rId10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DA1D2345-56F0-957C-7C2B-6C39AB256510}"/>
                  </a:ext>
                </a:extLst>
              </p:cNvPr>
              <p:cNvSpPr txBox="1"/>
              <p:nvPr/>
            </p:nvSpPr>
            <p:spPr>
              <a:xfrm>
                <a:off x="8256582" y="2596926"/>
                <a:ext cx="2447931" cy="4239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kumimoji="1"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kumimoji="1"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DA1D2345-56F0-957C-7C2B-6C39AB2565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6582" y="2596926"/>
                <a:ext cx="2447931" cy="42396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直线箭头连接符 20">
            <a:extLst>
              <a:ext uri="{FF2B5EF4-FFF2-40B4-BE49-F238E27FC236}">
                <a16:creationId xmlns:a16="http://schemas.microsoft.com/office/drawing/2014/main" id="{CCE7254E-E38A-B1EF-132F-3E83D5D16FB3}"/>
              </a:ext>
            </a:extLst>
          </p:cNvPr>
          <p:cNvCxnSpPr>
            <a:cxnSpLocks/>
          </p:cNvCxnSpPr>
          <p:nvPr/>
        </p:nvCxnSpPr>
        <p:spPr>
          <a:xfrm>
            <a:off x="3935413" y="4651917"/>
            <a:ext cx="4321175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DD7A9619-EF88-26B8-180C-F1F677B7B4CB}"/>
                  </a:ext>
                </a:extLst>
              </p:cNvPr>
              <p:cNvSpPr txBox="1"/>
              <p:nvPr/>
            </p:nvSpPr>
            <p:spPr>
              <a:xfrm>
                <a:off x="3939078" y="4249339"/>
                <a:ext cx="4321175" cy="3931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kumimoji="1"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kumimoji="1"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kumimoji="1"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sub>
                      </m:sSub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DD7A9619-EF88-26B8-180C-F1F677B7B4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9078" y="4249339"/>
                <a:ext cx="4321175" cy="39312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B8C37D1C-687E-423A-F134-F731ABC33483}"/>
                  </a:ext>
                </a:extLst>
              </p:cNvPr>
              <p:cNvSpPr txBox="1"/>
              <p:nvPr/>
            </p:nvSpPr>
            <p:spPr>
              <a:xfrm>
                <a:off x="8269877" y="4465558"/>
                <a:ext cx="245310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r>
                        <m:rPr>
                          <m:nor/>
                        </m:rPr>
                        <a:rPr kumimoji="1" lang="en-US" altLang="zh-CN" b="0" i="0" smtClean="0">
                          <a:latin typeface="Arial" panose="020B0604020202020204" pitchFamily="34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Test</m:t>
                      </m:r>
                      <m:d>
                        <m:d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B8C37D1C-687E-423A-F134-F731ABC334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9877" y="4465558"/>
                <a:ext cx="2453108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808E869B-D97C-73C1-3C65-AD29475A1319}"/>
                  </a:ext>
                </a:extLst>
              </p:cNvPr>
              <p:cNvSpPr/>
              <p:nvPr/>
            </p:nvSpPr>
            <p:spPr>
              <a:xfrm>
                <a:off x="263525" y="5216784"/>
                <a:ext cx="11659144" cy="1280260"/>
              </a:xfrm>
              <a:prstGeom prst="rect">
                <a:avLst/>
              </a:prstGeom>
            </p:spPr>
            <p:txBody>
              <a:bodyPr wrap="square" anchor="t" anchorCtr="0">
                <a:no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b="1" dirty="0"/>
                  <a:t>Reusable</a:t>
                </a:r>
                <a:r>
                  <a:rPr lang="en-US" altLang="zh-CN" dirty="0"/>
                  <a:t>: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(best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interpreted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encoding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of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altLang="zh-CN" dirty="0"/>
                  <a:t>)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can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be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safely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reused.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b="1" dirty="0"/>
                  <a:t>Context-independent</a:t>
                </a:r>
                <a:r>
                  <a:rPr lang="en-US" altLang="zh-CN" dirty="0"/>
                  <a:t>: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is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only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related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to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altLang="zh-CN" dirty="0"/>
                  <a:t>,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under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test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and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dirty="0"/>
                  <a:t>'s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randomness.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b="1" dirty="0"/>
                  <a:t>Stateless</a:t>
                </a:r>
                <a:r>
                  <a:rPr lang="zh-CN" altLang="en-US" b="1" dirty="0"/>
                  <a:t> </a:t>
                </a:r>
                <a:r>
                  <a:rPr lang="en-US" altLang="zh-CN" b="1" dirty="0"/>
                  <a:t>test</a:t>
                </a:r>
                <a:r>
                  <a:rPr lang="en-US" altLang="zh-CN" dirty="0"/>
                  <a:t>: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Test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algorithm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can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work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without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knowing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dirty="0"/>
                  <a:t>.</a:t>
                </a:r>
              </a:p>
            </p:txBody>
          </p:sp>
        </mc:Choice>
        <mc:Fallback xmlns=""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808E869B-D97C-73C1-3C65-AD29475A13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525" y="5216784"/>
                <a:ext cx="11659144" cy="1280260"/>
              </a:xfrm>
              <a:prstGeom prst="rect">
                <a:avLst/>
              </a:prstGeom>
              <a:blipFill>
                <a:blip r:embed="rId14"/>
                <a:stretch>
                  <a:fillRect l="-326" b="-68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04929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992E61A3-560C-C2D4-A645-0758A737ED47}"/>
              </a:ext>
            </a:extLst>
          </p:cNvPr>
          <p:cNvSpPr txBox="1"/>
          <p:nvPr/>
        </p:nvSpPr>
        <p:spPr>
          <a:xfrm>
            <a:off x="0" y="-1"/>
            <a:ext cx="8050306" cy="1089025"/>
          </a:xfrm>
          <a:prstGeom prst="rect">
            <a:avLst/>
          </a:prstGeom>
          <a:noFill/>
        </p:spPr>
        <p:txBody>
          <a:bodyPr wrap="none" lIns="360000" rIns="360000" rtlCol="0" anchor="ctr" anchorCtr="0">
            <a:noAutofit/>
          </a:bodyPr>
          <a:lstStyle/>
          <a:p>
            <a:r>
              <a:rPr kumimoji="1" lang="en-US" altLang="zh-CN" sz="2800" b="1" dirty="0"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3.6</a:t>
            </a:r>
            <a:r>
              <a:rPr kumimoji="1" lang="zh-CN" altLang="en-US" sz="2800" b="1" dirty="0"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b="1" dirty="0" err="1"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mqRPMT</a:t>
            </a:r>
            <a:r>
              <a:rPr kumimoji="1" lang="zh-CN" altLang="en-US" sz="2800" b="1" dirty="0"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* </a:t>
            </a:r>
            <a:r>
              <a:rPr kumimoji="1" lang="en-US" altLang="zh-CN" sz="2800" b="1" dirty="0"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from</a:t>
            </a:r>
            <a:r>
              <a:rPr kumimoji="1" lang="zh-CN" altLang="en-US" sz="2800" b="1" dirty="0"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b="1" dirty="0"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Sigma-</a:t>
            </a:r>
            <a:r>
              <a:rPr kumimoji="1" lang="en-US" altLang="zh-CN" sz="2800" b="1" dirty="0" err="1"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mqPMT</a:t>
            </a:r>
            <a:endParaRPr kumimoji="1" lang="zh-CN" altLang="en-US" sz="2800" b="1" dirty="0">
              <a:latin typeface="Times New Roman" panose="02020603050405020304" pitchFamily="18" charset="0"/>
              <a:ea typeface="Microsoft YaHei" charset="-122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519BB8E-4255-BB33-03C6-5E04D5CF42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8580" y="1402177"/>
            <a:ext cx="1197917" cy="100486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4D489980-BA67-E5E1-0FEF-0EBCC040FA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4752" y="1402178"/>
            <a:ext cx="1197917" cy="1002604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D7B7CAD7-75F3-F4DC-1904-1E7AE8175A63}"/>
              </a:ext>
            </a:extLst>
          </p:cNvPr>
          <p:cNvSpPr txBox="1"/>
          <p:nvPr/>
        </p:nvSpPr>
        <p:spPr>
          <a:xfrm>
            <a:off x="10724752" y="2429139"/>
            <a:ext cx="1203729" cy="432639"/>
          </a:xfrm>
          <a:prstGeom prst="rect">
            <a:avLst/>
          </a:prstGeom>
          <a:noFill/>
        </p:spPr>
        <p:txBody>
          <a:bodyPr wrap="square" anchor="ctr" anchorCtr="1">
            <a:noAutofit/>
          </a:bodyPr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Client</a:t>
            </a:r>
            <a:endParaRPr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54DF70C6-FA87-572D-0882-1B9090A12CFF}"/>
              </a:ext>
            </a:extLst>
          </p:cNvPr>
          <p:cNvSpPr txBox="1"/>
          <p:nvPr/>
        </p:nvSpPr>
        <p:spPr>
          <a:xfrm>
            <a:off x="278579" y="2443780"/>
            <a:ext cx="1197917" cy="432639"/>
          </a:xfrm>
          <a:prstGeom prst="rect">
            <a:avLst/>
          </a:prstGeom>
          <a:noFill/>
        </p:spPr>
        <p:txBody>
          <a:bodyPr wrap="square" anchor="ctr" anchorCtr="1">
            <a:noAutofit/>
          </a:bodyPr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Server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EF81F6B8-42D0-9601-CDB4-0C77167CD679}"/>
                  </a:ext>
                </a:extLst>
              </p:cNvPr>
              <p:cNvSpPr txBox="1"/>
              <p:nvPr/>
            </p:nvSpPr>
            <p:spPr>
              <a:xfrm>
                <a:off x="1487481" y="1685983"/>
                <a:ext cx="3353085" cy="4239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kumimoji="1"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kumimoji="1"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EF81F6B8-42D0-9601-CDB4-0C77167CD6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7481" y="1685983"/>
                <a:ext cx="3353085" cy="42396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直线箭头连接符 9">
            <a:extLst>
              <a:ext uri="{FF2B5EF4-FFF2-40B4-BE49-F238E27FC236}">
                <a16:creationId xmlns:a16="http://schemas.microsoft.com/office/drawing/2014/main" id="{5B6DE28F-655D-F5B7-BD49-F15812010D9A}"/>
              </a:ext>
            </a:extLst>
          </p:cNvPr>
          <p:cNvCxnSpPr>
            <a:cxnSpLocks/>
          </p:cNvCxnSpPr>
          <p:nvPr/>
        </p:nvCxnSpPr>
        <p:spPr>
          <a:xfrm>
            <a:off x="4840573" y="2504467"/>
            <a:ext cx="2520000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线箭头连接符 10">
            <a:extLst>
              <a:ext uri="{FF2B5EF4-FFF2-40B4-BE49-F238E27FC236}">
                <a16:creationId xmlns:a16="http://schemas.microsoft.com/office/drawing/2014/main" id="{74060146-203E-1F96-1AFA-341CE8486AC1}"/>
              </a:ext>
            </a:extLst>
          </p:cNvPr>
          <p:cNvCxnSpPr>
            <a:cxnSpLocks/>
          </p:cNvCxnSpPr>
          <p:nvPr/>
        </p:nvCxnSpPr>
        <p:spPr>
          <a:xfrm flipH="1">
            <a:off x="4840573" y="3074813"/>
            <a:ext cx="2520000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0C44E228-DBB3-841F-981D-DC13DF998C77}"/>
                  </a:ext>
                </a:extLst>
              </p:cNvPr>
              <p:cNvSpPr txBox="1"/>
              <p:nvPr/>
            </p:nvSpPr>
            <p:spPr>
              <a:xfrm>
                <a:off x="1487481" y="2311829"/>
                <a:ext cx="335308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r>
                        <m:rPr>
                          <m:nor/>
                        </m:rPr>
                        <a:rPr kumimoji="1" lang="en-US" altLang="zh-CN" b="0" i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mqPMT</m:t>
                      </m:r>
                      <m:r>
                        <m:rPr>
                          <m:nor/>
                        </m:rPr>
                        <a:rPr kumimoji="1" lang="en-US" altLang="zh-CN" b="0" i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kumimoji="1" lang="en-US" altLang="zh-CN" b="0" i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Encode</m:t>
                      </m:r>
                      <m:d>
                        <m:d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0C44E228-DBB3-841F-981D-DC13DF998C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7481" y="2311829"/>
                <a:ext cx="3353086" cy="369332"/>
              </a:xfrm>
              <a:prstGeom prst="rect">
                <a:avLst/>
              </a:prstGeom>
              <a:blipFill>
                <a:blip r:embed="rId5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56784B83-891D-CE40-DACC-B05259A06AE9}"/>
                  </a:ext>
                </a:extLst>
              </p:cNvPr>
              <p:cNvSpPr txBox="1"/>
              <p:nvPr/>
            </p:nvSpPr>
            <p:spPr>
              <a:xfrm>
                <a:off x="4840574" y="2121743"/>
                <a:ext cx="2520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56784B83-891D-CE40-DACC-B05259A06A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0574" y="2121743"/>
                <a:ext cx="252000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217960F9-810C-FF78-CF03-4BFEBDF9E2B1}"/>
                  </a:ext>
                </a:extLst>
              </p:cNvPr>
              <p:cNvSpPr txBox="1"/>
              <p:nvPr/>
            </p:nvSpPr>
            <p:spPr>
              <a:xfrm>
                <a:off x="4840574" y="2670513"/>
                <a:ext cx="2520000" cy="3931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kumimoji="1"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∈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kumimoji="1"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kumimoji="1"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sub>
                      </m:sSub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217960F9-810C-FF78-CF03-4BFEBDF9E2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0574" y="2670513"/>
                <a:ext cx="2520000" cy="393121"/>
              </a:xfrm>
              <a:prstGeom prst="rect">
                <a:avLst/>
              </a:prstGeom>
              <a:blipFill>
                <a:blip r:embed="rId7"/>
                <a:stretch>
                  <a:fillRect t="-12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文本框 14">
            <a:extLst>
              <a:ext uri="{FF2B5EF4-FFF2-40B4-BE49-F238E27FC236}">
                <a16:creationId xmlns:a16="http://schemas.microsoft.com/office/drawing/2014/main" id="{E027BF03-F116-3F8A-D500-AA8E38981A78}"/>
              </a:ext>
            </a:extLst>
          </p:cNvPr>
          <p:cNvSpPr txBox="1"/>
          <p:nvPr/>
        </p:nvSpPr>
        <p:spPr>
          <a:xfrm>
            <a:off x="3935413" y="1405044"/>
            <a:ext cx="4321181" cy="432639"/>
          </a:xfrm>
          <a:prstGeom prst="rect">
            <a:avLst/>
          </a:prstGeom>
          <a:noFill/>
        </p:spPr>
        <p:txBody>
          <a:bodyPr wrap="square" anchor="ctr" anchorCtr="1">
            <a:noAutofit/>
          </a:bodyPr>
          <a:lstStyle/>
          <a:p>
            <a:pPr algn="ctr"/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mqRPMT</a:t>
            </a:r>
            <a:r>
              <a:rPr lang="zh-CN" altLang="en-US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*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280DE356-3E1A-DC0C-E46C-184FEB5D16AB}"/>
                  </a:ext>
                </a:extLst>
              </p:cNvPr>
              <p:cNvSpPr txBox="1"/>
              <p:nvPr/>
            </p:nvSpPr>
            <p:spPr>
              <a:xfrm>
                <a:off x="7360567" y="2891508"/>
                <a:ext cx="334394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r>
                        <m:rPr>
                          <m:nor/>
                        </m:rPr>
                        <a:rPr kumimoji="1" lang="en-US" altLang="zh-CN">
                          <a:latin typeface="Arial" panose="020B0604020202020204" pitchFamily="34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mqPMT</m:t>
                      </m:r>
                      <m:r>
                        <m:rPr>
                          <m:nor/>
                        </m:rPr>
                        <a:rPr kumimoji="1" lang="en-US" altLang="zh-CN">
                          <a:latin typeface="Arial" panose="020B0604020202020204" pitchFamily="34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kumimoji="1" lang="en-US" altLang="zh-CN">
                          <a:latin typeface="Arial" panose="020B0604020202020204" pitchFamily="34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GenQuery</m:t>
                      </m:r>
                      <m:d>
                        <m:d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280DE356-3E1A-DC0C-E46C-184FEB5D16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0567" y="2891508"/>
                <a:ext cx="3343947" cy="369332"/>
              </a:xfrm>
              <a:prstGeom prst="rect">
                <a:avLst/>
              </a:prstGeom>
              <a:blipFill>
                <a:blip r:embed="rId8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C530E77A-2107-B158-2ED7-5BA778D1C5A9}"/>
                  </a:ext>
                </a:extLst>
              </p:cNvPr>
              <p:cNvSpPr txBox="1"/>
              <p:nvPr/>
            </p:nvSpPr>
            <p:spPr>
              <a:xfrm>
                <a:off x="1484802" y="3366794"/>
                <a:ext cx="3353084" cy="7658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groupChr>
                        <m:groupChrPr>
                          <m:chr m:val="←"/>
                          <m:vertJc m:val="bot"/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</m:groupChr>
                      <m:r>
                        <m:rPr>
                          <m:nor/>
                        </m:rPr>
                        <a:rPr kumimoji="1" lang="en-US" altLang="zh-CN" b="0" i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Perm</m:t>
                      </m:r>
                      <m:d>
                        <m:dPr>
                          <m:begChr m:val="["/>
                          <m:endChr m:val="]"/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1" lang="en-US" altLang="zh-CN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r>
                        <m:rPr>
                          <m:nor/>
                        </m:rPr>
                        <a:rPr kumimoji="1" lang="en-US" altLang="zh-CN" b="0" i="0" smtClean="0">
                          <a:latin typeface="Arial" panose="020B0604020202020204" pitchFamily="34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Response</m:t>
                      </m:r>
                      <m:d>
                        <m:d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C530E77A-2107-B158-2ED7-5BA778D1C5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4802" y="3366794"/>
                <a:ext cx="3353084" cy="765851"/>
              </a:xfrm>
              <a:prstGeom prst="rect">
                <a:avLst/>
              </a:prstGeom>
              <a:blipFill>
                <a:blip r:embed="rId9"/>
                <a:stretch>
                  <a:fillRect b="-32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4B66A084-3DD1-F97D-EB19-3E90DFC990E1}"/>
                  </a:ext>
                </a:extLst>
              </p:cNvPr>
              <p:cNvSpPr txBox="1"/>
              <p:nvPr/>
            </p:nvSpPr>
            <p:spPr>
              <a:xfrm>
                <a:off x="7360568" y="1691762"/>
                <a:ext cx="3343946" cy="4239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kumimoji="1"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kumimoji="1"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4B66A084-3DD1-F97D-EB19-3E90DFC990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0568" y="1691762"/>
                <a:ext cx="3343946" cy="42396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直线箭头连接符 18">
            <a:extLst>
              <a:ext uri="{FF2B5EF4-FFF2-40B4-BE49-F238E27FC236}">
                <a16:creationId xmlns:a16="http://schemas.microsoft.com/office/drawing/2014/main" id="{0FFB367A-39E9-26D0-9DD9-0FB3C1A7C129}"/>
              </a:ext>
            </a:extLst>
          </p:cNvPr>
          <p:cNvCxnSpPr>
            <a:cxnSpLocks/>
          </p:cNvCxnSpPr>
          <p:nvPr/>
        </p:nvCxnSpPr>
        <p:spPr>
          <a:xfrm>
            <a:off x="4840567" y="3746753"/>
            <a:ext cx="2520000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241D2B7F-541E-D878-A8F7-DE2AD95AEE71}"/>
                  </a:ext>
                </a:extLst>
              </p:cNvPr>
              <p:cNvSpPr txBox="1"/>
              <p:nvPr/>
            </p:nvSpPr>
            <p:spPr>
              <a:xfrm>
                <a:off x="4844232" y="3261051"/>
                <a:ext cx="2520000" cy="4784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kumimoji="1"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acc>
                        </m:e>
                        <m:sup>
                          <m:r>
                            <a:rPr kumimoji="1" lang="zh-CN" alt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kumimoji="1"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d>
                                    <m:dPr>
                                      <m:ctrlPr>
                                        <a:rPr kumimoji="1" lang="en-US" altLang="zh-CN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zh-CN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∈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kumimoji="1"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kumimoji="1"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sub>
                      </m:sSub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241D2B7F-541E-D878-A8F7-DE2AD95AEE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4232" y="3261051"/>
                <a:ext cx="2520000" cy="478401"/>
              </a:xfrm>
              <a:prstGeom prst="rect">
                <a:avLst/>
              </a:prstGeom>
              <a:blipFill>
                <a:blip r:embed="rId11"/>
                <a:stretch>
                  <a:fillRect t="-256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B22864D5-D320-24E9-C468-BAD0DF78C6E8}"/>
                  </a:ext>
                </a:extLst>
              </p:cNvPr>
              <p:cNvSpPr txBox="1"/>
              <p:nvPr/>
            </p:nvSpPr>
            <p:spPr>
              <a:xfrm>
                <a:off x="7360567" y="4123816"/>
                <a:ext cx="3362418" cy="4262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kumimoji="1" lang="zh-CN" alt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r>
                        <m:rPr>
                          <m:nor/>
                        </m:rPr>
                        <a:rPr kumimoji="1" lang="en-US" altLang="zh-CN">
                          <a:latin typeface="Arial" panose="020B0604020202020204" pitchFamily="34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mqPMT</m:t>
                      </m:r>
                      <m:r>
                        <m:rPr>
                          <m:nor/>
                        </m:rPr>
                        <a:rPr kumimoji="1" lang="en-US" altLang="zh-CN">
                          <a:latin typeface="Arial" panose="020B0604020202020204" pitchFamily="34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kumimoji="1" lang="en-US" altLang="zh-CN" b="0" i="0" smtClean="0">
                          <a:latin typeface="Arial" panose="020B0604020202020204" pitchFamily="34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Test</m:t>
                      </m:r>
                      <m:d>
                        <m:d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kumimoji="1"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sub>
                            <m:sup>
                              <m:r>
                                <a:rPr kumimoji="1" lang="zh-CN" alt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B22864D5-D320-24E9-C468-BAD0DF78C6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0567" y="4123816"/>
                <a:ext cx="3362418" cy="426271"/>
              </a:xfrm>
              <a:prstGeom prst="rect">
                <a:avLst/>
              </a:prstGeom>
              <a:blipFill>
                <a:blip r:embed="rId12"/>
                <a:stretch>
                  <a:fillRect b="-28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直线箭头连接符 22">
            <a:extLst>
              <a:ext uri="{FF2B5EF4-FFF2-40B4-BE49-F238E27FC236}">
                <a16:creationId xmlns:a16="http://schemas.microsoft.com/office/drawing/2014/main" id="{A63A1803-A81D-DD9F-A71D-036854CB8F02}"/>
              </a:ext>
            </a:extLst>
          </p:cNvPr>
          <p:cNvCxnSpPr>
            <a:cxnSpLocks/>
          </p:cNvCxnSpPr>
          <p:nvPr/>
        </p:nvCxnSpPr>
        <p:spPr>
          <a:xfrm flipH="1">
            <a:off x="4834115" y="4334134"/>
            <a:ext cx="2520000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FACF3855-F2A4-504A-CB82-0C1BB870E978}"/>
                  </a:ext>
                </a:extLst>
              </p:cNvPr>
              <p:cNvSpPr txBox="1"/>
              <p:nvPr/>
            </p:nvSpPr>
            <p:spPr>
              <a:xfrm>
                <a:off x="4834116" y="3828238"/>
                <a:ext cx="2520000" cy="4925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acc>
                        </m:e>
                        <m:sup>
                          <m:r>
                            <a:rPr kumimoji="1" lang="zh-CN" altLang="en-US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kumimoji="1"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kumimoji="1"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kumimoji="1"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d>
                                    <m:dPr>
                                      <m:ctrlPr>
                                        <a:rPr kumimoji="1"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sub>
                                <m:sup>
                                  <m:r>
                                    <a:rPr kumimoji="1" lang="zh-CN" altLang="en-US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e>
                          </m:d>
                        </m:e>
                        <m:sub>
                          <m: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∈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kumimoji="1"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kumimoji="1"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sub>
                      </m:sSub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FACF3855-F2A4-504A-CB82-0C1BB870E9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4116" y="3828238"/>
                <a:ext cx="2520000" cy="492507"/>
              </a:xfrm>
              <a:prstGeom prst="rect">
                <a:avLst/>
              </a:prstGeom>
              <a:blipFill>
                <a:blip r:embed="rId13"/>
                <a:stretch>
                  <a:fillRect t="-2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A4B9FFAF-4F6E-0469-8FAB-A85C8BF18DEE}"/>
                  </a:ext>
                </a:extLst>
              </p:cNvPr>
              <p:cNvSpPr txBox="1"/>
              <p:nvPr/>
            </p:nvSpPr>
            <p:spPr>
              <a:xfrm>
                <a:off x="1298135" y="4495126"/>
                <a:ext cx="3353086" cy="5781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acc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kumimoji="1"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a:rPr kumimoji="1"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𝑒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kumimoji="1" lang="en-US" altLang="zh-CN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1"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  <m:sup>
                                      <m:r>
                                        <a:rPr kumimoji="1" lang="en-US" altLang="zh-CN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kumimoji="1" lang="en-US" altLang="zh-CN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zh-CN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sub>
                                <m:sup>
                                  <m:r>
                                    <a:rPr kumimoji="1" lang="zh-CN" alt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∗</m:t>
                                  </m:r>
                                </m:sup>
                              </m:sSubSup>
                            </m:e>
                          </m:d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∈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kumimoji="1"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sub>
                      </m:sSub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A4B9FFAF-4F6E-0469-8FAB-A85C8BF18D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8135" y="4495126"/>
                <a:ext cx="3353086" cy="57817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id="{04115CB4-E7FB-7066-41A3-B9C71BFF8442}"/>
                  </a:ext>
                </a:extLst>
              </p:cNvPr>
              <p:cNvSpPr/>
              <p:nvPr/>
            </p:nvSpPr>
            <p:spPr>
              <a:xfrm>
                <a:off x="263525" y="5133661"/>
                <a:ext cx="11659144" cy="1346803"/>
              </a:xfrm>
              <a:prstGeom prst="rect">
                <a:avLst/>
              </a:prstGeom>
            </p:spPr>
            <p:txBody>
              <a:bodyPr wrap="square" anchor="t" anchorCtr="0">
                <a:no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dirty="0"/>
                  <a:t>Via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the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"permute-then-test"</a:t>
                </a:r>
                <a:r>
                  <a:rPr lang="en-US" altLang="zh-CN" baseline="30000" dirty="0"/>
                  <a:t>1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approach,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we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can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tweak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Sigma-</a:t>
                </a:r>
                <a:r>
                  <a:rPr lang="en-US" altLang="zh-CN" dirty="0" err="1"/>
                  <a:t>mqPMT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to</a:t>
                </a:r>
                <a:r>
                  <a:rPr lang="zh-CN" altLang="en-US" dirty="0"/>
                  <a:t> </a:t>
                </a:r>
                <a:r>
                  <a:rPr lang="en-US" altLang="zh-CN" dirty="0" err="1"/>
                  <a:t>mqRPMT</a:t>
                </a:r>
                <a:r>
                  <a:rPr lang="zh-CN" altLang="en-US" dirty="0"/>
                  <a:t>* </a:t>
                </a:r>
                <a:r>
                  <a:rPr lang="en-US" altLang="zh-CN" dirty="0"/>
                  <a:t>(additionally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reveal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to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client).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translate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category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of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PSI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(such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[Mea86,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FIPR05,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CLR17])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to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PSO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(allowing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both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parties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learn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the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intersection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size).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make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the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initial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step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towards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establishing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the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connection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between</a:t>
                </a:r>
                <a:r>
                  <a:rPr lang="zh-CN" altLang="en-US" dirty="0"/>
                  <a:t> </a:t>
                </a:r>
                <a:r>
                  <a:rPr lang="en-US" altLang="zh-CN" dirty="0" err="1"/>
                  <a:t>mqRPMT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and</a:t>
                </a:r>
                <a:r>
                  <a:rPr lang="zh-CN" altLang="en-US" dirty="0"/>
                  <a:t> </a:t>
                </a:r>
                <a:r>
                  <a:rPr lang="en-US" altLang="zh-CN" dirty="0" err="1"/>
                  <a:t>mqPMT</a:t>
                </a:r>
                <a:r>
                  <a:rPr lang="en-US" altLang="zh-CN" dirty="0"/>
                  <a:t>.</a:t>
                </a:r>
              </a:p>
            </p:txBody>
          </p:sp>
        </mc:Choice>
        <mc:Fallback xmlns=""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id="{04115CB4-E7FB-7066-41A3-B9C71BFF84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525" y="5133661"/>
                <a:ext cx="11659144" cy="1346803"/>
              </a:xfrm>
              <a:prstGeom prst="rect">
                <a:avLst/>
              </a:prstGeom>
              <a:blipFill>
                <a:blip r:embed="rId15"/>
                <a:stretch>
                  <a:fillRect l="-435" b="-18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本框 2">
            <a:extLst>
              <a:ext uri="{FF2B5EF4-FFF2-40B4-BE49-F238E27FC236}">
                <a16:creationId xmlns:a16="http://schemas.microsoft.com/office/drawing/2014/main" id="{B371282B-6AA2-B260-0884-EDF671ECA240}"/>
              </a:ext>
            </a:extLst>
          </p:cNvPr>
          <p:cNvSpPr txBox="1"/>
          <p:nvPr/>
        </p:nvSpPr>
        <p:spPr>
          <a:xfrm>
            <a:off x="263525" y="6495048"/>
            <a:ext cx="11664950" cy="376834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aseline="30000" dirty="0"/>
              <a:t>1</a:t>
            </a:r>
            <a:r>
              <a:rPr lang="en-US" altLang="zh-CN" sz="1400" dirty="0"/>
              <a:t>Existing</a:t>
            </a:r>
            <a:r>
              <a:rPr lang="zh-CN" altLang="en-US" sz="1400" dirty="0"/>
              <a:t> </a:t>
            </a:r>
            <a:r>
              <a:rPr lang="en-US" altLang="zh-CN" sz="1400" dirty="0"/>
              <a:t>works</a:t>
            </a:r>
            <a:r>
              <a:rPr lang="zh-CN" altLang="en-US" sz="1400" dirty="0"/>
              <a:t> </a:t>
            </a:r>
            <a:r>
              <a:rPr lang="en-US" altLang="zh-CN" sz="1400" dirty="0"/>
              <a:t>use</a:t>
            </a:r>
            <a:r>
              <a:rPr lang="zh-CN" altLang="en-US" sz="1400" dirty="0"/>
              <a:t> </a:t>
            </a:r>
            <a:r>
              <a:rPr lang="en-US" altLang="zh-CN" sz="1400" dirty="0"/>
              <a:t>other</a:t>
            </a:r>
            <a:r>
              <a:rPr lang="zh-CN" altLang="en-US" sz="1400" dirty="0"/>
              <a:t> </a:t>
            </a:r>
            <a:r>
              <a:rPr lang="en-US" altLang="zh-CN" sz="1400" dirty="0"/>
              <a:t>names</a:t>
            </a:r>
            <a:r>
              <a:rPr lang="zh-CN" altLang="en-US" sz="1400" dirty="0"/>
              <a:t> </a:t>
            </a:r>
            <a:r>
              <a:rPr lang="en-US" altLang="zh-CN" sz="1400" dirty="0"/>
              <a:t>for</a:t>
            </a:r>
            <a:r>
              <a:rPr lang="zh-CN" altLang="en-US" sz="1400" dirty="0"/>
              <a:t> </a:t>
            </a:r>
            <a:r>
              <a:rPr lang="en-US" altLang="zh-CN" sz="1400" dirty="0"/>
              <a:t>"permute-then-test",</a:t>
            </a:r>
            <a:r>
              <a:rPr lang="zh-CN" altLang="en-US" sz="1400" dirty="0"/>
              <a:t> </a:t>
            </a:r>
            <a:r>
              <a:rPr lang="en-US" altLang="zh-CN" sz="1400" dirty="0"/>
              <a:t>e.g.,</a:t>
            </a:r>
            <a:r>
              <a:rPr lang="zh-CN" altLang="en-US" sz="1400" dirty="0"/>
              <a:t> </a:t>
            </a:r>
            <a:r>
              <a:rPr lang="en-US" altLang="zh-CN" sz="1400" dirty="0"/>
              <a:t>"shuffle-then-test"</a:t>
            </a:r>
            <a:r>
              <a:rPr lang="zh-CN" altLang="en-US" sz="1400" dirty="0"/>
              <a:t> </a:t>
            </a:r>
            <a:r>
              <a:rPr lang="en-US" altLang="zh-CN" sz="1400"/>
              <a:t>[MPR+20],</a:t>
            </a:r>
            <a:r>
              <a:rPr lang="zh-CN" altLang="en-US" sz="1400" dirty="0"/>
              <a:t> </a:t>
            </a:r>
            <a:r>
              <a:rPr lang="en-US" altLang="zh-CN" sz="1400" dirty="0"/>
              <a:t>"oblivious</a:t>
            </a:r>
            <a:r>
              <a:rPr lang="zh-CN" altLang="en-US" sz="1400" dirty="0"/>
              <a:t> </a:t>
            </a:r>
            <a:r>
              <a:rPr lang="en-US" altLang="zh-CN" sz="1400" dirty="0"/>
              <a:t>shuffling"</a:t>
            </a:r>
            <a:r>
              <a:rPr lang="zh-CN" altLang="en-US" sz="1400" dirty="0"/>
              <a:t> </a:t>
            </a:r>
            <a:r>
              <a:rPr lang="en-US" altLang="zh-CN" sz="1400" dirty="0"/>
              <a:t>[GMR21],</a:t>
            </a:r>
            <a:r>
              <a:rPr lang="zh-CN" alt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9128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5B3B62E8-5ADB-C59D-256F-9AB7BD27641E}"/>
              </a:ext>
            </a:extLst>
          </p:cNvPr>
          <p:cNvSpPr txBox="1"/>
          <p:nvPr/>
        </p:nvSpPr>
        <p:spPr>
          <a:xfrm>
            <a:off x="0" y="-1"/>
            <a:ext cx="8050306" cy="1089025"/>
          </a:xfrm>
          <a:prstGeom prst="rect">
            <a:avLst/>
          </a:prstGeom>
          <a:noFill/>
        </p:spPr>
        <p:txBody>
          <a:bodyPr wrap="none" lIns="360000" rIns="360000" rtlCol="0" anchor="ctr" anchorCtr="0">
            <a:noAutofit/>
          </a:bodyPr>
          <a:lstStyle/>
          <a:p>
            <a:r>
              <a:rPr kumimoji="1" lang="en-US" altLang="zh-CN" sz="2800" b="1" dirty="0"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3.7</a:t>
            </a:r>
            <a:r>
              <a:rPr kumimoji="1" lang="zh-CN" altLang="en-US" sz="2800" b="1" dirty="0"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b="1" dirty="0"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Summary</a:t>
            </a:r>
            <a:r>
              <a:rPr kumimoji="1" lang="zh-CN" altLang="en-US" sz="2800" b="1" dirty="0"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b="1" dirty="0"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of</a:t>
            </a:r>
            <a:r>
              <a:rPr kumimoji="1" lang="zh-CN" altLang="en-US" sz="2800" b="1" dirty="0"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b="1" dirty="0"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Main</a:t>
            </a:r>
            <a:r>
              <a:rPr kumimoji="1" lang="zh-CN" altLang="en-US" sz="2800" b="1" dirty="0"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b="1" dirty="0"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Results</a:t>
            </a:r>
            <a:endParaRPr kumimoji="1" lang="zh-CN" altLang="en-US" sz="2800" b="1" dirty="0">
              <a:latin typeface="Times New Roman" panose="02020603050405020304" pitchFamily="18" charset="0"/>
              <a:ea typeface="Microsoft YaHei" charset="-122"/>
              <a:cs typeface="Times New Roman" panose="02020603050405020304" pitchFamily="18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CFE6D2A0-CEBB-1AFE-93E3-25789DDC472C}"/>
              </a:ext>
            </a:extLst>
          </p:cNvPr>
          <p:cNvSpPr/>
          <p:nvPr/>
        </p:nvSpPr>
        <p:spPr>
          <a:xfrm>
            <a:off x="8997090" y="2626768"/>
            <a:ext cx="2160000" cy="55418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err="1">
                <a:solidFill>
                  <a:schemeClr val="tx1"/>
                </a:solidFill>
              </a:rPr>
              <a:t>mqRPMT</a:t>
            </a:r>
            <a:r>
              <a:rPr kumimoji="1" lang="zh-CN" altLang="en-US" dirty="0">
                <a:solidFill>
                  <a:schemeClr val="tx1"/>
                </a:solidFill>
              </a:rPr>
              <a:t>*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EC7CFCC6-27D5-4624-D9E5-41EAEFE77170}"/>
              </a:ext>
            </a:extLst>
          </p:cNvPr>
          <p:cNvSpPr/>
          <p:nvPr/>
        </p:nvSpPr>
        <p:spPr>
          <a:xfrm>
            <a:off x="8997090" y="4285184"/>
            <a:ext cx="2160000" cy="55418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chemeClr val="tx1"/>
                </a:solidFill>
              </a:rPr>
              <a:t>permuted</a:t>
            </a:r>
            <a:r>
              <a:rPr kumimoji="1" lang="zh-CN" altLang="en-US" dirty="0">
                <a:solidFill>
                  <a:schemeClr val="tx1"/>
                </a:solidFill>
              </a:rPr>
              <a:t> </a:t>
            </a:r>
            <a:r>
              <a:rPr kumimoji="1" lang="en-US" altLang="zh-CN" dirty="0" err="1">
                <a:solidFill>
                  <a:schemeClr val="tx1"/>
                </a:solidFill>
              </a:rPr>
              <a:t>mqPMT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C3FAC32-CCA1-B9F6-4C72-DFDC68B6064D}"/>
              </a:ext>
            </a:extLst>
          </p:cNvPr>
          <p:cNvSpPr/>
          <p:nvPr/>
        </p:nvSpPr>
        <p:spPr>
          <a:xfrm>
            <a:off x="8997090" y="5943599"/>
            <a:ext cx="2160000" cy="55418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chemeClr val="tx1"/>
                </a:solidFill>
              </a:rPr>
              <a:t>Sigma-</a:t>
            </a:r>
            <a:r>
              <a:rPr kumimoji="1" lang="en-US" altLang="zh-CN" dirty="0" err="1">
                <a:solidFill>
                  <a:schemeClr val="tx1"/>
                </a:solidFill>
              </a:rPr>
              <a:t>mqPMT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cxnSp>
        <p:nvCxnSpPr>
          <p:cNvPr id="9" name="直线箭头连接符 8">
            <a:extLst>
              <a:ext uri="{FF2B5EF4-FFF2-40B4-BE49-F238E27FC236}">
                <a16:creationId xmlns:a16="http://schemas.microsoft.com/office/drawing/2014/main" id="{5ACA4167-4CC5-2C4B-3CA7-F1A81F97A0E9}"/>
              </a:ext>
            </a:extLst>
          </p:cNvPr>
          <p:cNvCxnSpPr>
            <a:stCxn id="7" idx="0"/>
            <a:endCxn id="6" idx="2"/>
          </p:cNvCxnSpPr>
          <p:nvPr/>
        </p:nvCxnSpPr>
        <p:spPr>
          <a:xfrm flipV="1">
            <a:off x="10077090" y="4839366"/>
            <a:ext cx="0" cy="110423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D511200D-9D13-07A0-202F-08367E1E3A66}"/>
              </a:ext>
            </a:extLst>
          </p:cNvPr>
          <p:cNvSpPr txBox="1"/>
          <p:nvPr/>
        </p:nvSpPr>
        <p:spPr>
          <a:xfrm>
            <a:off x="9154199" y="5175163"/>
            <a:ext cx="1845782" cy="432639"/>
          </a:xfrm>
          <a:prstGeom prst="rect">
            <a:avLst/>
          </a:prstGeom>
          <a:solidFill>
            <a:schemeClr val="bg1"/>
          </a:solidFill>
        </p:spPr>
        <p:txBody>
          <a:bodyPr wrap="square" anchor="ctr" anchorCtr="1">
            <a:noAutofit/>
          </a:bodyPr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permute-then-test</a:t>
            </a:r>
            <a:endParaRPr lang="zh-CN" altLang="en-US" dirty="0"/>
          </a:p>
        </p:txBody>
      </p:sp>
      <p:cxnSp>
        <p:nvCxnSpPr>
          <p:cNvPr id="11" name="直线箭头连接符 10">
            <a:extLst>
              <a:ext uri="{FF2B5EF4-FFF2-40B4-BE49-F238E27FC236}">
                <a16:creationId xmlns:a16="http://schemas.microsoft.com/office/drawing/2014/main" id="{B1A752CB-3CF4-46D9-D07B-ED8ACCEA2D7F}"/>
              </a:ext>
            </a:extLst>
          </p:cNvPr>
          <p:cNvCxnSpPr>
            <a:cxnSpLocks/>
            <a:stCxn id="6" idx="0"/>
            <a:endCxn id="5" idx="2"/>
          </p:cNvCxnSpPr>
          <p:nvPr/>
        </p:nvCxnSpPr>
        <p:spPr>
          <a:xfrm flipV="1">
            <a:off x="10077090" y="3180950"/>
            <a:ext cx="0" cy="11042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>
            <a:extLst>
              <a:ext uri="{FF2B5EF4-FFF2-40B4-BE49-F238E27FC236}">
                <a16:creationId xmlns:a16="http://schemas.microsoft.com/office/drawing/2014/main" id="{9FC1C918-5BF0-1A2A-A191-4C1D9C7D51A8}"/>
              </a:ext>
            </a:extLst>
          </p:cNvPr>
          <p:cNvSpPr/>
          <p:nvPr/>
        </p:nvSpPr>
        <p:spPr>
          <a:xfrm>
            <a:off x="3688970" y="4285184"/>
            <a:ext cx="2160000" cy="55418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err="1">
                <a:solidFill>
                  <a:schemeClr val="tx1"/>
                </a:solidFill>
              </a:rPr>
              <a:t>mqRPMT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5F1F4B34-2B02-7F72-FB07-FBD0CEFB7656}"/>
              </a:ext>
            </a:extLst>
          </p:cNvPr>
          <p:cNvSpPr/>
          <p:nvPr/>
        </p:nvSpPr>
        <p:spPr>
          <a:xfrm>
            <a:off x="6343030" y="5943599"/>
            <a:ext cx="2160000" cy="55418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chemeClr val="tx1"/>
                </a:solidFill>
              </a:rPr>
              <a:t>permuted</a:t>
            </a:r>
            <a:r>
              <a:rPr kumimoji="1" lang="zh-CN" altLang="en-US" dirty="0">
                <a:solidFill>
                  <a:schemeClr val="tx1"/>
                </a:solidFill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</a:rPr>
              <a:t>OPRF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8B352599-E5C9-9EB1-AEFF-667C42B52B0B}"/>
              </a:ext>
            </a:extLst>
          </p:cNvPr>
          <p:cNvSpPr/>
          <p:nvPr/>
        </p:nvSpPr>
        <p:spPr>
          <a:xfrm>
            <a:off x="1034910" y="5943599"/>
            <a:ext cx="2160000" cy="55418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err="1">
                <a:solidFill>
                  <a:schemeClr val="tx1"/>
                </a:solidFill>
              </a:rPr>
              <a:t>cwPRF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9AE00A8C-4CE4-D492-F6F2-1B824DEFD835}"/>
              </a:ext>
            </a:extLst>
          </p:cNvPr>
          <p:cNvSpPr/>
          <p:nvPr/>
        </p:nvSpPr>
        <p:spPr>
          <a:xfrm>
            <a:off x="1034909" y="1089895"/>
            <a:ext cx="2160000" cy="55418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chemeClr val="tx1"/>
                </a:solidFill>
              </a:rPr>
              <a:t>PSI/PSU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013B5351-FD52-011A-248B-B57FC6B69EE5}"/>
              </a:ext>
            </a:extLst>
          </p:cNvPr>
          <p:cNvSpPr/>
          <p:nvPr/>
        </p:nvSpPr>
        <p:spPr>
          <a:xfrm>
            <a:off x="3688970" y="1089895"/>
            <a:ext cx="2160000" cy="55418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chemeClr val="tx1"/>
                </a:solidFill>
              </a:rPr>
              <a:t>PSI-card-[sum/ss]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6B2332B3-C5B4-26AC-FF2A-78335A071CFD}"/>
              </a:ext>
            </a:extLst>
          </p:cNvPr>
          <p:cNvSpPr/>
          <p:nvPr/>
        </p:nvSpPr>
        <p:spPr>
          <a:xfrm>
            <a:off x="6343030" y="1089895"/>
            <a:ext cx="2160000" cy="55418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chemeClr val="tx1"/>
                </a:solidFill>
              </a:rPr>
              <a:t>PSI-card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cxnSp>
        <p:nvCxnSpPr>
          <p:cNvPr id="19" name="直线箭头连接符 18">
            <a:extLst>
              <a:ext uri="{FF2B5EF4-FFF2-40B4-BE49-F238E27FC236}">
                <a16:creationId xmlns:a16="http://schemas.microsoft.com/office/drawing/2014/main" id="{9D907806-386E-3CA5-0312-78F9447F9F0B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5842307" y="4832264"/>
            <a:ext cx="1580723" cy="111133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线箭头连接符 21">
            <a:extLst>
              <a:ext uri="{FF2B5EF4-FFF2-40B4-BE49-F238E27FC236}">
                <a16:creationId xmlns:a16="http://schemas.microsoft.com/office/drawing/2014/main" id="{15292DFD-01EA-CE10-D6BB-2296701DFD03}"/>
              </a:ext>
            </a:extLst>
          </p:cNvPr>
          <p:cNvCxnSpPr>
            <a:cxnSpLocks/>
            <a:stCxn id="14" idx="0"/>
          </p:cNvCxnSpPr>
          <p:nvPr/>
        </p:nvCxnSpPr>
        <p:spPr>
          <a:xfrm flipV="1">
            <a:off x="2114910" y="4832264"/>
            <a:ext cx="1572763" cy="111133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线箭头连接符 24">
            <a:extLst>
              <a:ext uri="{FF2B5EF4-FFF2-40B4-BE49-F238E27FC236}">
                <a16:creationId xmlns:a16="http://schemas.microsoft.com/office/drawing/2014/main" id="{C63FDD50-8746-A084-7797-C5B373757C4C}"/>
              </a:ext>
            </a:extLst>
          </p:cNvPr>
          <p:cNvCxnSpPr>
            <a:cxnSpLocks/>
            <a:endCxn id="18" idx="2"/>
          </p:cNvCxnSpPr>
          <p:nvPr/>
        </p:nvCxnSpPr>
        <p:spPr>
          <a:xfrm flipV="1">
            <a:off x="5841825" y="1644077"/>
            <a:ext cx="1581205" cy="263944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线箭头连接符 27">
            <a:extLst>
              <a:ext uri="{FF2B5EF4-FFF2-40B4-BE49-F238E27FC236}">
                <a16:creationId xmlns:a16="http://schemas.microsoft.com/office/drawing/2014/main" id="{84910EE7-EB75-4003-966D-82EDD87C7F17}"/>
              </a:ext>
            </a:extLst>
          </p:cNvPr>
          <p:cNvCxnSpPr>
            <a:cxnSpLocks/>
            <a:endCxn id="15" idx="2"/>
          </p:cNvCxnSpPr>
          <p:nvPr/>
        </p:nvCxnSpPr>
        <p:spPr>
          <a:xfrm flipH="1" flipV="1">
            <a:off x="2114909" y="1644077"/>
            <a:ext cx="1561731" cy="262813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线箭头连接符 31">
            <a:extLst>
              <a:ext uri="{FF2B5EF4-FFF2-40B4-BE49-F238E27FC236}">
                <a16:creationId xmlns:a16="http://schemas.microsoft.com/office/drawing/2014/main" id="{D45AC0A5-8D74-93F0-579E-4A3E5B14D3D5}"/>
              </a:ext>
            </a:extLst>
          </p:cNvPr>
          <p:cNvCxnSpPr>
            <a:cxnSpLocks/>
            <a:stCxn id="12" idx="0"/>
            <a:endCxn id="17" idx="2"/>
          </p:cNvCxnSpPr>
          <p:nvPr/>
        </p:nvCxnSpPr>
        <p:spPr>
          <a:xfrm flipV="1">
            <a:off x="4768970" y="1644077"/>
            <a:ext cx="0" cy="264110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本框 35">
            <a:extLst>
              <a:ext uri="{FF2B5EF4-FFF2-40B4-BE49-F238E27FC236}">
                <a16:creationId xmlns:a16="http://schemas.microsoft.com/office/drawing/2014/main" id="{D5047DD6-A09A-AC4D-24BB-7B0F84386153}"/>
              </a:ext>
            </a:extLst>
          </p:cNvPr>
          <p:cNvSpPr txBox="1"/>
          <p:nvPr/>
        </p:nvSpPr>
        <p:spPr>
          <a:xfrm>
            <a:off x="2283606" y="2687540"/>
            <a:ext cx="1169921" cy="432639"/>
          </a:xfrm>
          <a:prstGeom prst="rect">
            <a:avLst/>
          </a:prstGeom>
          <a:solidFill>
            <a:schemeClr val="bg1"/>
          </a:solidFill>
        </p:spPr>
        <p:txBody>
          <a:bodyPr wrap="square" anchor="ctr" anchorCtr="1">
            <a:noAutofit/>
          </a:bodyPr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OT</a:t>
            </a:r>
            <a:endParaRPr lang="zh-CN" altLang="en-US" dirty="0"/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F47B7767-1B91-8273-C73A-C278BF212504}"/>
              </a:ext>
            </a:extLst>
          </p:cNvPr>
          <p:cNvSpPr txBox="1"/>
          <p:nvPr/>
        </p:nvSpPr>
        <p:spPr>
          <a:xfrm>
            <a:off x="4177844" y="2687540"/>
            <a:ext cx="1169921" cy="432639"/>
          </a:xfrm>
          <a:prstGeom prst="rect">
            <a:avLst/>
          </a:prstGeom>
          <a:solidFill>
            <a:schemeClr val="bg1"/>
          </a:solidFill>
        </p:spPr>
        <p:txBody>
          <a:bodyPr wrap="square" anchor="ctr" anchorCtr="1">
            <a:noAutofit/>
          </a:bodyPr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OT</a:t>
            </a:r>
            <a:r>
              <a:rPr lang="zh-CN" altLang="en-US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+</a:t>
            </a:r>
            <a:r>
              <a:rPr lang="zh-CN" altLang="en-US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SS</a:t>
            </a:r>
            <a:endParaRPr lang="zh-CN" altLang="en-US" dirty="0"/>
          </a:p>
        </p:txBody>
      </p:sp>
      <p:cxnSp>
        <p:nvCxnSpPr>
          <p:cNvPr id="38" name="直线箭头连接符 37">
            <a:extLst>
              <a:ext uri="{FF2B5EF4-FFF2-40B4-BE49-F238E27FC236}">
                <a16:creationId xmlns:a16="http://schemas.microsoft.com/office/drawing/2014/main" id="{5F352E5C-5E1E-C0FA-A10B-1CD13E183816}"/>
              </a:ext>
            </a:extLst>
          </p:cNvPr>
          <p:cNvCxnSpPr>
            <a:cxnSpLocks/>
            <a:stCxn id="14" idx="3"/>
            <a:endCxn id="13" idx="1"/>
          </p:cNvCxnSpPr>
          <p:nvPr/>
        </p:nvCxnSpPr>
        <p:spPr>
          <a:xfrm>
            <a:off x="3194910" y="6220690"/>
            <a:ext cx="3148120" cy="0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文本框 40">
            <a:extLst>
              <a:ext uri="{FF2B5EF4-FFF2-40B4-BE49-F238E27FC236}">
                <a16:creationId xmlns:a16="http://schemas.microsoft.com/office/drawing/2014/main" id="{DAE12F58-8F86-FE21-24FE-D38F34B44615}"/>
              </a:ext>
            </a:extLst>
          </p:cNvPr>
          <p:cNvSpPr txBox="1"/>
          <p:nvPr/>
        </p:nvSpPr>
        <p:spPr>
          <a:xfrm>
            <a:off x="3206780" y="5775083"/>
            <a:ext cx="3148120" cy="432639"/>
          </a:xfrm>
          <a:prstGeom prst="rect">
            <a:avLst/>
          </a:prstGeom>
          <a:noFill/>
        </p:spPr>
        <p:txBody>
          <a:bodyPr wrap="square" anchor="ctr" anchorCtr="1">
            <a:noAutofit/>
          </a:bodyPr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enhanced</a:t>
            </a:r>
            <a:r>
              <a:rPr lang="zh-CN" altLang="en-US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version</a:t>
            </a:r>
            <a:endParaRPr lang="zh-CN" altLang="en-US" dirty="0"/>
          </a:p>
        </p:txBody>
      </p:sp>
      <p:cxnSp>
        <p:nvCxnSpPr>
          <p:cNvPr id="59" name="直线箭头连接符 58">
            <a:extLst>
              <a:ext uri="{FF2B5EF4-FFF2-40B4-BE49-F238E27FC236}">
                <a16:creationId xmlns:a16="http://schemas.microsoft.com/office/drawing/2014/main" id="{9C93FB1A-F97F-F8EF-DA27-174352B7AE4F}"/>
              </a:ext>
            </a:extLst>
          </p:cNvPr>
          <p:cNvCxnSpPr>
            <a:cxnSpLocks/>
            <a:stCxn id="5" idx="1"/>
            <a:endCxn id="37" idx="3"/>
          </p:cNvCxnSpPr>
          <p:nvPr/>
        </p:nvCxnSpPr>
        <p:spPr>
          <a:xfrm flipH="1">
            <a:off x="5347765" y="2903859"/>
            <a:ext cx="3649325" cy="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肘形连接符 62">
            <a:extLst>
              <a:ext uri="{FF2B5EF4-FFF2-40B4-BE49-F238E27FC236}">
                <a16:creationId xmlns:a16="http://schemas.microsoft.com/office/drawing/2014/main" id="{EB44E5DD-C136-931E-2442-5611671157C4}"/>
              </a:ext>
            </a:extLst>
          </p:cNvPr>
          <p:cNvCxnSpPr>
            <a:stCxn id="6" idx="1"/>
            <a:endCxn id="18" idx="3"/>
          </p:cNvCxnSpPr>
          <p:nvPr/>
        </p:nvCxnSpPr>
        <p:spPr>
          <a:xfrm rot="10800000">
            <a:off x="8503030" y="1366987"/>
            <a:ext cx="494060" cy="3195289"/>
          </a:xfrm>
          <a:prstGeom prst="bentConnector3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53272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DDB93A50-8534-1E41-83AB-7305D11CEB66}"/>
              </a:ext>
            </a:extLst>
          </p:cNvPr>
          <p:cNvSpPr txBox="1"/>
          <p:nvPr/>
        </p:nvSpPr>
        <p:spPr>
          <a:xfrm>
            <a:off x="0" y="-1"/>
            <a:ext cx="8050306" cy="1089025"/>
          </a:xfrm>
          <a:prstGeom prst="rect">
            <a:avLst/>
          </a:prstGeom>
          <a:noFill/>
        </p:spPr>
        <p:txBody>
          <a:bodyPr wrap="none" lIns="360000" rIns="360000" rtlCol="0" anchor="ctr" anchorCtr="0">
            <a:noAutofit/>
          </a:bodyPr>
          <a:lstStyle/>
          <a:p>
            <a:r>
              <a:rPr kumimoji="1" lang="en-US" altLang="zh-CN" sz="2800" b="1" dirty="0"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Outline</a:t>
            </a:r>
            <a:endParaRPr kumimoji="1" lang="zh-CN" altLang="en-US" sz="2800" b="1" dirty="0">
              <a:latin typeface="Times New Roman" panose="02020603050405020304" pitchFamily="18" charset="0"/>
              <a:ea typeface="Microsoft YaHei" charset="-122"/>
              <a:cs typeface="Times New Roman" panose="02020603050405020304" pitchFamily="18" charset="0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696040ED-EA39-625E-CB6F-E1675A4C87F9}"/>
              </a:ext>
            </a:extLst>
          </p:cNvPr>
          <p:cNvGrpSpPr/>
          <p:nvPr/>
        </p:nvGrpSpPr>
        <p:grpSpPr>
          <a:xfrm>
            <a:off x="1974249" y="3213317"/>
            <a:ext cx="8250166" cy="1149166"/>
            <a:chOff x="2238540" y="915506"/>
            <a:chExt cx="8250166" cy="1149166"/>
          </a:xfrm>
        </p:grpSpPr>
        <p:sp>
          <p:nvSpPr>
            <p:cNvPr id="10" name="前言">
              <a:extLst>
                <a:ext uri="{FF2B5EF4-FFF2-40B4-BE49-F238E27FC236}">
                  <a16:creationId xmlns:a16="http://schemas.microsoft.com/office/drawing/2014/main" id="{D277AF7D-13AB-899D-4B35-128890C67473}"/>
                </a:ext>
              </a:extLst>
            </p:cNvPr>
            <p:cNvSpPr txBox="1"/>
            <p:nvPr/>
          </p:nvSpPr>
          <p:spPr>
            <a:xfrm>
              <a:off x="4412784" y="915506"/>
              <a:ext cx="6075922" cy="114916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50800" tIns="50800" rIns="50800" bIns="50800" anchor="ctr">
              <a:normAutofit/>
            </a:bodyPr>
            <a:lstStyle>
              <a:lvl1pPr algn="l">
                <a:defRPr sz="4800" b="0">
                  <a:solidFill>
                    <a:srgbClr val="5E5E5E"/>
                  </a:solidFill>
                  <a:latin typeface="Microsoft YaHei"/>
                  <a:ea typeface="Microsoft YaHei"/>
                  <a:cs typeface="Microsoft YaHei"/>
                  <a:sym typeface="Microsoft YaHei"/>
                </a:defRPr>
              </a:lvl1pPr>
            </a:lstStyle>
            <a:p>
              <a:r>
                <a:rPr lang="en-US" altLang="zh-CN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Comparisons and Experiments</a:t>
              </a:r>
            </a:p>
          </p:txBody>
        </p:sp>
        <p:sp>
          <p:nvSpPr>
            <p:cNvPr id="11" name="00">
              <a:extLst>
                <a:ext uri="{FF2B5EF4-FFF2-40B4-BE49-F238E27FC236}">
                  <a16:creationId xmlns:a16="http://schemas.microsoft.com/office/drawing/2014/main" id="{814005AF-1B06-A823-4565-E17FCD21D1ED}"/>
                </a:ext>
              </a:extLst>
            </p:cNvPr>
            <p:cNvSpPr txBox="1"/>
            <p:nvPr/>
          </p:nvSpPr>
          <p:spPr>
            <a:xfrm>
              <a:off x="2238540" y="1168598"/>
              <a:ext cx="1322094" cy="64298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50800" tIns="50800" rIns="50800" bIns="50800" anchor="ctr">
              <a:normAutofit/>
            </a:bodyPr>
            <a:lstStyle>
              <a:lvl1pPr>
                <a:defRPr sz="6900" b="0">
                  <a:solidFill>
                    <a:srgbClr val="F66901"/>
                  </a:solidFill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rPr lang="en-US" altLang="zh-CN" sz="3200" dirty="0">
                  <a:solidFill>
                    <a:schemeClr val="tx1"/>
                  </a:solidFill>
                </a:rPr>
                <a:t>04</a:t>
              </a:r>
              <a:endParaRPr sz="3200" dirty="0">
                <a:solidFill>
                  <a:schemeClr val="tx1"/>
                </a:solidFill>
              </a:endParaRPr>
            </a:p>
          </p:txBody>
        </p:sp>
        <p:cxnSp>
          <p:nvCxnSpPr>
            <p:cNvPr id="12" name="直线连接符 11">
              <a:extLst>
                <a:ext uri="{FF2B5EF4-FFF2-40B4-BE49-F238E27FC236}">
                  <a16:creationId xmlns:a16="http://schemas.microsoft.com/office/drawing/2014/main" id="{93355D20-9D23-B615-469C-F7E74EBB02DB}"/>
                </a:ext>
              </a:extLst>
            </p:cNvPr>
            <p:cNvCxnSpPr>
              <a:cxnSpLocks/>
            </p:cNvCxnSpPr>
            <p:nvPr/>
          </p:nvCxnSpPr>
          <p:spPr>
            <a:xfrm>
              <a:off x="3532100" y="1337335"/>
              <a:ext cx="0" cy="30550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346678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E783558A-9940-5E73-BE5C-22BEA3B8075D}"/>
              </a:ext>
            </a:extLst>
          </p:cNvPr>
          <p:cNvSpPr txBox="1"/>
          <p:nvPr/>
        </p:nvSpPr>
        <p:spPr>
          <a:xfrm>
            <a:off x="0" y="-1"/>
            <a:ext cx="8050306" cy="1089025"/>
          </a:xfrm>
          <a:prstGeom prst="rect">
            <a:avLst/>
          </a:prstGeom>
          <a:noFill/>
        </p:spPr>
        <p:txBody>
          <a:bodyPr wrap="none" lIns="360000" rIns="360000" rtlCol="0" anchor="ctr" anchorCtr="0">
            <a:noAutofit/>
          </a:bodyPr>
          <a:lstStyle/>
          <a:p>
            <a:r>
              <a:rPr kumimoji="1" lang="en-US" altLang="zh-CN" sz="2800" b="1" dirty="0"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4.1</a:t>
            </a:r>
            <a:r>
              <a:rPr kumimoji="1" lang="zh-CN" altLang="en-US" sz="2800" b="1" dirty="0"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b="1" dirty="0"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Cryptographic</a:t>
            </a:r>
            <a:r>
              <a:rPr kumimoji="1" lang="zh-CN" altLang="en-US" sz="2800" b="1" dirty="0"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b="1" dirty="0"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Engineering</a:t>
            </a:r>
            <a:r>
              <a:rPr kumimoji="1" lang="zh-CN" altLang="en-US" sz="2800" b="1" dirty="0"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b="1" dirty="0"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Matters</a:t>
            </a:r>
            <a:endParaRPr kumimoji="1" lang="zh-CN" altLang="en-US" sz="2800" b="1" dirty="0">
              <a:latin typeface="Times New Roman" panose="02020603050405020304" pitchFamily="18" charset="0"/>
              <a:ea typeface="Microsoft YaHei" charset="-122"/>
              <a:cs typeface="Times New Roman" panose="02020603050405020304" pitchFamily="18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07291B50-29FD-8848-4680-5B3ABADE830C}"/>
              </a:ext>
            </a:extLst>
          </p:cNvPr>
          <p:cNvSpPr/>
          <p:nvPr/>
        </p:nvSpPr>
        <p:spPr>
          <a:xfrm>
            <a:off x="263522" y="1098261"/>
            <a:ext cx="11659144" cy="4231121"/>
          </a:xfrm>
          <a:prstGeom prst="rect">
            <a:avLst/>
          </a:prstGeom>
        </p:spPr>
        <p:txBody>
          <a:bodyPr wrap="square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implement</a:t>
            </a:r>
            <a:r>
              <a:rPr lang="zh-CN" altLang="en-US" dirty="0"/>
              <a:t> </a:t>
            </a:r>
            <a:r>
              <a:rPr lang="en-US" altLang="zh-CN" dirty="0"/>
              <a:t>our</a:t>
            </a:r>
            <a:r>
              <a:rPr lang="zh-CN" altLang="en-US" dirty="0"/>
              <a:t> </a:t>
            </a:r>
            <a:r>
              <a:rPr lang="en-US" altLang="zh-CN" dirty="0"/>
              <a:t>PSO</a:t>
            </a:r>
            <a:r>
              <a:rPr lang="zh-CN" altLang="en-US" dirty="0"/>
              <a:t> </a:t>
            </a:r>
            <a:r>
              <a:rPr lang="en-US" altLang="zh-CN" dirty="0"/>
              <a:t>framework</a:t>
            </a:r>
            <a:r>
              <a:rPr lang="zh-CN" altLang="en-US" dirty="0"/>
              <a:t> </a:t>
            </a:r>
            <a:r>
              <a:rPr lang="en-US" altLang="zh-CN" dirty="0"/>
              <a:t>via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following</a:t>
            </a:r>
            <a:r>
              <a:rPr lang="zh-CN" altLang="en-US" dirty="0"/>
              <a:t> </a:t>
            </a:r>
            <a:r>
              <a:rPr lang="en-US" altLang="zh-CN" dirty="0"/>
              <a:t>vein:</a:t>
            </a:r>
          </a:p>
          <a:p>
            <a:pPr algn="ctr">
              <a:lnSpc>
                <a:spcPct val="150000"/>
              </a:lnSpc>
            </a:pPr>
            <a:r>
              <a:rPr lang="en-US" altLang="zh-CN" dirty="0"/>
              <a:t>EC</a:t>
            </a:r>
            <a:r>
              <a:rPr lang="zh-CN" altLang="en-US" dirty="0"/>
              <a:t> </a:t>
            </a:r>
            <a:r>
              <a:rPr lang="en-US" altLang="zh-CN" dirty="0"/>
              <a:t>groups</a:t>
            </a:r>
            <a:r>
              <a:rPr lang="zh-CN" altLang="en-US" dirty="0"/>
              <a:t> </a:t>
            </a:r>
            <a:r>
              <a:rPr lang="en-US" altLang="zh-CN" dirty="0"/>
              <a:t>DDH-based</a:t>
            </a:r>
            <a:r>
              <a:rPr lang="zh-CN" altLang="en-US" dirty="0"/>
              <a:t> </a:t>
            </a:r>
            <a:r>
              <a:rPr lang="en-US" altLang="zh-CN" dirty="0" err="1"/>
              <a:t>cwPRF</a:t>
            </a:r>
            <a:r>
              <a:rPr lang="zh-CN" altLang="en-US" dirty="0"/>
              <a:t> </a:t>
            </a:r>
            <a:r>
              <a:rPr lang="en-US" altLang="zh-CN" dirty="0">
                <a:sym typeface="Wingdings" pitchFamily="2" charset="2"/>
              </a:rPr>
              <a:t>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 err="1">
                <a:sym typeface="Wingdings" pitchFamily="2" charset="2"/>
              </a:rPr>
              <a:t>mqPRMT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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PSO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framework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NIST</a:t>
            </a:r>
            <a:r>
              <a:rPr lang="zh-CN" altLang="en-US" dirty="0"/>
              <a:t> </a:t>
            </a:r>
            <a:r>
              <a:rPr lang="en-US" altLang="zh-CN" dirty="0"/>
              <a:t>P-256</a:t>
            </a:r>
            <a:r>
              <a:rPr lang="zh-CN" altLang="en-US" dirty="0"/>
              <a:t> </a:t>
            </a:r>
            <a:r>
              <a:rPr lang="en-US" altLang="zh-CN" dirty="0"/>
              <a:t>(also</a:t>
            </a:r>
            <a:r>
              <a:rPr lang="zh-CN" altLang="en-US" dirty="0"/>
              <a:t> </a:t>
            </a:r>
            <a:r>
              <a:rPr lang="en-US" altLang="zh-CN" dirty="0"/>
              <a:t>known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secp256r1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primve256v1,</a:t>
            </a:r>
            <a:r>
              <a:rPr lang="zh-CN" altLang="en-US" dirty="0"/>
              <a:t> ▲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no</a:t>
            </a:r>
            <a:r>
              <a:rPr lang="zh-CN" altLang="en-US" dirty="0"/>
              <a:t> </a:t>
            </a:r>
            <a:r>
              <a:rPr lang="en-US" altLang="zh-CN" dirty="0"/>
              <a:t>point</a:t>
            </a:r>
            <a:r>
              <a:rPr lang="zh-CN" altLang="en-US" dirty="0"/>
              <a:t> </a:t>
            </a:r>
            <a:r>
              <a:rPr lang="en-US" altLang="zh-CN" dirty="0"/>
              <a:t>compression,</a:t>
            </a:r>
            <a:r>
              <a:rPr lang="zh-CN" altLang="en-US" dirty="0"/>
              <a:t> ▼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point</a:t>
            </a:r>
            <a:r>
              <a:rPr lang="zh-CN" altLang="en-US" dirty="0"/>
              <a:t> </a:t>
            </a:r>
            <a:r>
              <a:rPr lang="en-US" altLang="zh-CN" dirty="0"/>
              <a:t>compression)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FF0000"/>
                </a:solidFill>
              </a:rPr>
              <a:t>hash-to-point</a:t>
            </a:r>
            <a:r>
              <a:rPr lang="zh-CN" altLang="en-US" dirty="0"/>
              <a:t> </a:t>
            </a:r>
            <a:r>
              <a:rPr lang="en-US" altLang="zh-CN" dirty="0"/>
              <a:t>operation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expensive</a:t>
            </a:r>
            <a:r>
              <a:rPr lang="zh-CN" altLang="en-US" dirty="0"/>
              <a:t> ≈ </a:t>
            </a:r>
            <a:r>
              <a:rPr lang="en-US" altLang="zh-CN" dirty="0"/>
              <a:t>non-fixed</a:t>
            </a:r>
            <a:r>
              <a:rPr lang="zh-CN" altLang="en-US" dirty="0"/>
              <a:t> </a:t>
            </a:r>
            <a:r>
              <a:rPr lang="en-US" altLang="zh-CN" dirty="0"/>
              <a:t>Exponentiation.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point</a:t>
            </a:r>
            <a:r>
              <a:rPr lang="zh-CN" altLang="en-US" dirty="0"/>
              <a:t> </a:t>
            </a:r>
            <a:r>
              <a:rPr lang="en-US" altLang="zh-CN" dirty="0"/>
              <a:t>compression</a:t>
            </a:r>
            <a:r>
              <a:rPr lang="zh-CN" altLang="en-US" dirty="0"/>
              <a:t> </a:t>
            </a:r>
            <a:r>
              <a:rPr lang="en-US" altLang="zh-CN" dirty="0"/>
              <a:t>halves</a:t>
            </a:r>
            <a:r>
              <a:rPr lang="zh-CN" altLang="en-US" dirty="0"/>
              <a:t> </a:t>
            </a:r>
            <a:r>
              <a:rPr lang="en-US" altLang="zh-CN" dirty="0"/>
              <a:t>communication</a:t>
            </a:r>
            <a:r>
              <a:rPr lang="zh-CN" altLang="en-US" dirty="0"/>
              <a:t> </a:t>
            </a:r>
            <a:r>
              <a:rPr lang="en-US" altLang="zh-CN" dirty="0"/>
              <a:t>cost,</a:t>
            </a:r>
            <a:r>
              <a:rPr lang="zh-CN" altLang="en-US" dirty="0"/>
              <a:t> </a:t>
            </a:r>
            <a:r>
              <a:rPr lang="en-US" altLang="zh-CN" dirty="0"/>
              <a:t>but</a:t>
            </a:r>
            <a:r>
              <a:rPr lang="zh-CN" altLang="en-US" dirty="0"/>
              <a:t> </a:t>
            </a:r>
            <a:r>
              <a:rPr lang="en-US" altLang="zh-CN" dirty="0">
                <a:solidFill>
                  <a:srgbClr val="FF0000"/>
                </a:solidFill>
              </a:rPr>
              <a:t>point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decompression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expensive</a:t>
            </a:r>
            <a:r>
              <a:rPr lang="zh-CN" altLang="en-US" dirty="0"/>
              <a:t> ≈ </a:t>
            </a:r>
            <a:r>
              <a:rPr lang="en-US" altLang="zh-CN" dirty="0"/>
              <a:t>non-fixed</a:t>
            </a:r>
            <a:r>
              <a:rPr lang="zh-CN" altLang="en-US" dirty="0"/>
              <a:t> </a:t>
            </a:r>
            <a:r>
              <a:rPr lang="en-US" altLang="zh-CN" dirty="0"/>
              <a:t>Exponentiation.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OpenSSL</a:t>
            </a:r>
            <a:r>
              <a:rPr lang="zh-CN" altLang="en-US" dirty="0"/>
              <a:t> </a:t>
            </a:r>
            <a:r>
              <a:rPr lang="en-US" altLang="zh-CN" dirty="0"/>
              <a:t>provides</a:t>
            </a:r>
            <a:r>
              <a:rPr lang="zh-CN" altLang="en-US" dirty="0"/>
              <a:t> </a:t>
            </a:r>
            <a:r>
              <a:rPr lang="en" altLang="zh-CN" dirty="0"/>
              <a:t>assembly </a:t>
            </a:r>
            <a:r>
              <a:rPr lang="en-US" altLang="zh-CN" dirty="0"/>
              <a:t>implementations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all</a:t>
            </a:r>
            <a:r>
              <a:rPr lang="zh-CN" altLang="en-US" dirty="0"/>
              <a:t> </a:t>
            </a:r>
            <a:r>
              <a:rPr lang="en-US" altLang="zh-CN" dirty="0"/>
              <a:t>platforms</a:t>
            </a:r>
            <a:r>
              <a:rPr lang="zh-CN" altLang="en-US" dirty="0"/>
              <a:t> </a:t>
            </a:r>
            <a:r>
              <a:rPr lang="en-US" altLang="zh-CN" dirty="0"/>
              <a:t>(x86_64,</a:t>
            </a:r>
            <a:r>
              <a:rPr lang="zh-CN" altLang="en-US" dirty="0"/>
              <a:t> </a:t>
            </a:r>
            <a:r>
              <a:rPr lang="en-US" altLang="zh-CN" dirty="0"/>
              <a:t>aarch64).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Curve25519</a:t>
            </a:r>
            <a:r>
              <a:rPr lang="zh-CN" altLang="en-US" dirty="0"/>
              <a:t> </a:t>
            </a:r>
            <a:r>
              <a:rPr lang="en-US" altLang="zh-CN" dirty="0"/>
              <a:t>(</a:t>
            </a:r>
            <a:r>
              <a:rPr lang="en-US" altLang="zh-CN" u="sng" dirty="0"/>
              <a:t>de</a:t>
            </a:r>
            <a:r>
              <a:rPr lang="zh-CN" altLang="en-US" u="sng" dirty="0"/>
              <a:t> </a:t>
            </a:r>
            <a:r>
              <a:rPr lang="en-US" altLang="zh-CN" u="sng" dirty="0"/>
              <a:t>facto</a:t>
            </a:r>
            <a:r>
              <a:rPr lang="zh-CN" altLang="en-US" dirty="0"/>
              <a:t> </a:t>
            </a:r>
            <a:r>
              <a:rPr lang="en-US" altLang="zh-CN" dirty="0"/>
              <a:t>alternative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NIST</a:t>
            </a:r>
            <a:r>
              <a:rPr lang="zh-CN" altLang="en-US" dirty="0"/>
              <a:t> </a:t>
            </a:r>
            <a:r>
              <a:rPr lang="en-US" altLang="zh-CN" dirty="0"/>
              <a:t>P-256,</a:t>
            </a:r>
            <a:r>
              <a:rPr lang="zh-CN" altLang="en-US" dirty="0"/>
              <a:t> ★</a:t>
            </a:r>
            <a:r>
              <a:rPr lang="en-US" altLang="zh-CN" dirty="0"/>
              <a:t>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numerous</a:t>
            </a:r>
            <a:r>
              <a:rPr lang="zh-CN" altLang="en-US" dirty="0"/>
              <a:t> </a:t>
            </a:r>
            <a:r>
              <a:rPr lang="en-US" altLang="zh-CN" dirty="0"/>
              <a:t>merits:</a:t>
            </a:r>
            <a:r>
              <a:rPr lang="zh-CN" altLang="en-US" dirty="0"/>
              <a:t> </a:t>
            </a:r>
            <a:r>
              <a:rPr lang="en-US" altLang="zh-CN" dirty="0"/>
              <a:t>no</a:t>
            </a:r>
            <a:r>
              <a:rPr lang="zh-CN" altLang="en-US" dirty="0"/>
              <a:t> </a:t>
            </a:r>
            <a:r>
              <a:rPr lang="en-US" altLang="zh-CN" dirty="0"/>
              <a:t>backdoor,</a:t>
            </a:r>
            <a:r>
              <a:rPr lang="zh-CN" altLang="en-US" dirty="0"/>
              <a:t> </a:t>
            </a:r>
            <a:r>
              <a:rPr lang="en-US" altLang="zh-CN" dirty="0"/>
              <a:t>fast</a:t>
            </a:r>
            <a:r>
              <a:rPr lang="zh-CN" altLang="en-US" dirty="0"/>
              <a:t> </a:t>
            </a:r>
            <a:r>
              <a:rPr lang="en-US" altLang="zh-CN" dirty="0"/>
              <a:t>exponentiation,</a:t>
            </a:r>
            <a:r>
              <a:rPr lang="zh-CN" altLang="en-US" dirty="0"/>
              <a:t> </a:t>
            </a:r>
            <a:r>
              <a:rPr lang="en-US" altLang="zh-CN" dirty="0"/>
              <a:t>immunity</a:t>
            </a:r>
            <a:r>
              <a:rPr lang="zh-CN" altLang="en-US" dirty="0"/>
              <a:t> </a:t>
            </a:r>
            <a:r>
              <a:rPr lang="en-US" altLang="zh-CN" dirty="0"/>
              <a:t>against</a:t>
            </a:r>
            <a:r>
              <a:rPr lang="zh-CN" altLang="en-US" dirty="0"/>
              <a:t> </a:t>
            </a:r>
            <a:r>
              <a:rPr lang="en-US" altLang="zh-CN" dirty="0"/>
              <a:t>side-channel</a:t>
            </a:r>
            <a:r>
              <a:rPr lang="zh-CN" altLang="en-US" dirty="0"/>
              <a:t> </a:t>
            </a:r>
            <a:r>
              <a:rPr lang="en-US" altLang="zh-CN" dirty="0"/>
              <a:t>attacks.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allow</a:t>
            </a:r>
            <a:r>
              <a:rPr lang="zh-CN" altLang="en-US" dirty="0"/>
              <a:t> </a:t>
            </a:r>
            <a:r>
              <a:rPr lang="en-US" altLang="zh-CN" dirty="0"/>
              <a:t>"exponentiation"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only</a:t>
            </a:r>
            <a:r>
              <a:rPr lang="zh-CN" altLang="en-US" dirty="0"/>
              <a:t> </a:t>
            </a:r>
            <a:r>
              <a:rPr lang="en-US" altLang="zh-CN" dirty="0"/>
              <a:t>X-coordinate</a:t>
            </a:r>
            <a:r>
              <a:rPr lang="zh-CN" altLang="en-US" dirty="0"/>
              <a:t> </a:t>
            </a:r>
            <a:r>
              <a:rPr lang="en-US" altLang="zh-CN" dirty="0">
                <a:sym typeface="Wingdings" pitchFamily="2" charset="2"/>
              </a:rPr>
              <a:t>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halve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communication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&amp;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no</a:t>
            </a:r>
            <a:r>
              <a:rPr lang="zh-CN" altLang="en-US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altLang="zh-CN" dirty="0">
                <a:solidFill>
                  <a:srgbClr val="FF0000"/>
                </a:solidFill>
                <a:sym typeface="Wingdings" pitchFamily="2" charset="2"/>
              </a:rPr>
              <a:t>point</a:t>
            </a:r>
            <a:r>
              <a:rPr lang="zh-CN" altLang="en-US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altLang="zh-CN" dirty="0">
                <a:solidFill>
                  <a:srgbClr val="FF0000"/>
                </a:solidFill>
                <a:sym typeface="Wingdings" pitchFamily="2" charset="2"/>
              </a:rPr>
              <a:t>decompression</a:t>
            </a:r>
            <a:r>
              <a:rPr lang="en-US" altLang="zh-CN" dirty="0">
                <a:sym typeface="Wingdings" pitchFamily="2" charset="2"/>
              </a:rPr>
              <a:t>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sym typeface="Wingdings" pitchFamily="2" charset="2"/>
              </a:rPr>
              <a:t>any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32-byte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array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corresponds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to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the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X-coordinate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of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a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valid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EC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point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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olidFill>
                  <a:srgbClr val="FF0000"/>
                </a:solidFill>
                <a:sym typeface="Wingdings" pitchFamily="2" charset="2"/>
              </a:rPr>
              <a:t>hash-to-point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operation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is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almost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free.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D271FE6C-468F-7BAF-8453-0AB9C40B257A}"/>
              </a:ext>
            </a:extLst>
          </p:cNvPr>
          <p:cNvSpPr/>
          <p:nvPr/>
        </p:nvSpPr>
        <p:spPr>
          <a:xfrm>
            <a:off x="269331" y="5430980"/>
            <a:ext cx="11659144" cy="979054"/>
          </a:xfrm>
          <a:prstGeom prst="rect">
            <a:avLst/>
          </a:prstGeom>
        </p:spPr>
        <p:txBody>
          <a:bodyPr wrap="square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first</a:t>
            </a:r>
            <a:r>
              <a:rPr lang="zh-CN" altLang="en-US" dirty="0"/>
              <a:t> </a:t>
            </a:r>
            <a:r>
              <a:rPr lang="en-US" altLang="zh-CN" dirty="0"/>
              <a:t>time,</a:t>
            </a:r>
            <a:r>
              <a:rPr lang="zh-CN" altLang="en-US" dirty="0"/>
              <a:t> </a:t>
            </a:r>
            <a:r>
              <a:rPr lang="en-US" altLang="zh-CN" dirty="0"/>
              <a:t>Curve25519</a:t>
            </a:r>
            <a:r>
              <a:rPr lang="zh-CN" altLang="en-US" dirty="0"/>
              <a:t> </a:t>
            </a:r>
            <a:r>
              <a:rPr lang="en-US" altLang="zh-CN" dirty="0"/>
              <a:t>fully</a:t>
            </a:r>
            <a:r>
              <a:rPr lang="zh-CN" altLang="en-US" dirty="0"/>
              <a:t> </a:t>
            </a:r>
            <a:r>
              <a:rPr lang="en-US" altLang="zh-CN" dirty="0"/>
              <a:t>unleashes</a:t>
            </a:r>
            <a:r>
              <a:rPr lang="zh-CN" altLang="en-US" dirty="0"/>
              <a:t> </a:t>
            </a:r>
            <a:r>
              <a:rPr lang="en-US" altLang="zh-CN" dirty="0"/>
              <a:t>its</a:t>
            </a:r>
            <a:r>
              <a:rPr lang="zh-CN" altLang="en-US" dirty="0"/>
              <a:t> </a:t>
            </a:r>
            <a:r>
              <a:rPr lang="en-US" altLang="zh-CN" dirty="0"/>
              <a:t>power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PSO.</a:t>
            </a:r>
            <a:r>
              <a:rPr lang="zh-CN" altLang="en-US" dirty="0"/>
              <a:t> </a:t>
            </a:r>
            <a:r>
              <a:rPr lang="en-US" altLang="zh-CN" dirty="0"/>
              <a:t>Correct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prejudice</a:t>
            </a:r>
            <a:r>
              <a:rPr lang="zh-CN" altLang="en-US" dirty="0"/>
              <a:t> </a:t>
            </a:r>
            <a:r>
              <a:rPr lang="en-US" altLang="zh-CN" dirty="0"/>
              <a:t>"</a:t>
            </a:r>
            <a:r>
              <a:rPr lang="en-US" altLang="zh-CN" dirty="0">
                <a:solidFill>
                  <a:srgbClr val="FF0000"/>
                </a:solidFill>
              </a:rPr>
              <a:t>public-key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operations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are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expensive</a:t>
            </a:r>
            <a:r>
              <a:rPr lang="en-US" altLang="zh-CN" dirty="0"/>
              <a:t>"</a:t>
            </a:r>
            <a:r>
              <a:rPr lang="en-US" altLang="zh-CN" dirty="0">
                <a:sym typeface="Wingdings" pitchFamily="2" charset="2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leveraging</a:t>
            </a:r>
            <a:r>
              <a:rPr lang="zh-CN" altLang="en-US" dirty="0"/>
              <a:t> </a:t>
            </a:r>
            <a:r>
              <a:rPr lang="en-US" altLang="zh-CN" dirty="0"/>
              <a:t>optimized</a:t>
            </a:r>
            <a:r>
              <a:rPr lang="zh-CN" altLang="en-US" dirty="0"/>
              <a:t> </a:t>
            </a:r>
            <a:r>
              <a:rPr lang="en-US" altLang="zh-CN" dirty="0"/>
              <a:t>implementation,</a:t>
            </a:r>
            <a:r>
              <a:rPr lang="zh-CN" altLang="en-US" dirty="0"/>
              <a:t> </a:t>
            </a:r>
            <a:r>
              <a:rPr lang="en-US" altLang="zh-CN" dirty="0"/>
              <a:t>their</a:t>
            </a:r>
            <a:r>
              <a:rPr lang="zh-CN" altLang="en-US" dirty="0"/>
              <a:t> </a:t>
            </a:r>
            <a:r>
              <a:rPr lang="en-US" altLang="zh-CN" dirty="0"/>
              <a:t>performances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comparable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symmetric-key</a:t>
            </a:r>
            <a:r>
              <a:rPr lang="zh-CN" altLang="en-US" dirty="0"/>
              <a:t> </a:t>
            </a:r>
            <a:r>
              <a:rPr lang="en-US" altLang="zh-CN" dirty="0"/>
              <a:t>operations.</a:t>
            </a:r>
          </a:p>
        </p:txBody>
      </p:sp>
    </p:spTree>
    <p:extLst>
      <p:ext uri="{BB962C8B-B14F-4D97-AF65-F5344CB8AC3E}">
        <p14:creationId xmlns:p14="http://schemas.microsoft.com/office/powerpoint/2010/main" val="26821219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DBF904D1-1104-D0E5-4633-1DC44B4DF448}"/>
              </a:ext>
            </a:extLst>
          </p:cNvPr>
          <p:cNvSpPr txBox="1"/>
          <p:nvPr/>
        </p:nvSpPr>
        <p:spPr>
          <a:xfrm>
            <a:off x="0" y="-1"/>
            <a:ext cx="8050306" cy="1089025"/>
          </a:xfrm>
          <a:prstGeom prst="rect">
            <a:avLst/>
          </a:prstGeom>
          <a:noFill/>
        </p:spPr>
        <p:txBody>
          <a:bodyPr wrap="none" lIns="360000" rIns="360000" rtlCol="0" anchor="ctr" anchorCtr="0">
            <a:noAutofit/>
          </a:bodyPr>
          <a:lstStyle/>
          <a:p>
            <a:r>
              <a:rPr kumimoji="1" lang="en-US" altLang="zh-CN" sz="2800" b="1" dirty="0"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4.2</a:t>
            </a:r>
            <a:r>
              <a:rPr kumimoji="1" lang="zh-CN" altLang="en-US" sz="2800" b="1" dirty="0"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b="1" dirty="0"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Implementation</a:t>
            </a:r>
            <a:r>
              <a:rPr kumimoji="1" lang="zh-CN" altLang="en-US" sz="2800" b="1" dirty="0"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b="1" dirty="0"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Features</a:t>
            </a:r>
            <a:r>
              <a:rPr kumimoji="1" lang="zh-CN" altLang="en-US" sz="2800" b="1" dirty="0"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b="1" dirty="0"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/</a:t>
            </a:r>
            <a:r>
              <a:rPr kumimoji="1" lang="zh-CN" altLang="en-US" sz="2800" b="1" dirty="0"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b="1" dirty="0"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Details</a:t>
            </a:r>
            <a:endParaRPr kumimoji="1" lang="zh-CN" altLang="en-US" sz="2800" b="1" dirty="0">
              <a:latin typeface="Times New Roman" panose="02020603050405020304" pitchFamily="18" charset="0"/>
              <a:ea typeface="Microsoft YaHei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64A482B3-C559-2465-F3FA-AAE2C7236A3F}"/>
              </a:ext>
            </a:extLst>
          </p:cNvPr>
          <p:cNvSpPr/>
          <p:nvPr/>
        </p:nvSpPr>
        <p:spPr>
          <a:xfrm>
            <a:off x="263527" y="1089025"/>
            <a:ext cx="2434199" cy="2700338"/>
          </a:xfrm>
          <a:prstGeom prst="rect">
            <a:avLst/>
          </a:prstGeom>
        </p:spPr>
        <p:txBody>
          <a:bodyPr wrap="square" anchor="ctr" anchorCtr="1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Modular</a:t>
            </a:r>
            <a:r>
              <a:rPr lang="zh-CN" altLang="en-US" dirty="0"/>
              <a:t> </a:t>
            </a:r>
            <a:r>
              <a:rPr lang="en-US" altLang="zh-CN" dirty="0"/>
              <a:t>design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Minimum</a:t>
            </a:r>
            <a:r>
              <a:rPr lang="zh-CN" altLang="en-US" dirty="0"/>
              <a:t> </a:t>
            </a:r>
            <a:r>
              <a:rPr lang="en-US" altLang="zh-CN" dirty="0"/>
              <a:t>dependency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Multi-platforms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Rich</a:t>
            </a:r>
            <a:r>
              <a:rPr lang="zh-CN" altLang="en-US" dirty="0"/>
              <a:t> </a:t>
            </a:r>
            <a:r>
              <a:rPr lang="en-US" altLang="zh-CN" dirty="0"/>
              <a:t>functionality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Highly</a:t>
            </a:r>
            <a:r>
              <a:rPr lang="zh-CN" altLang="en-US" dirty="0"/>
              <a:t> </a:t>
            </a:r>
            <a:r>
              <a:rPr lang="en-US" altLang="zh-CN" dirty="0"/>
              <a:t>parallelizable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3D2593D4-5166-EF84-0540-C2E44EDFA0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7726" y="1089025"/>
            <a:ext cx="9230749" cy="27003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表格 11">
                <a:extLst>
                  <a:ext uri="{FF2B5EF4-FFF2-40B4-BE49-F238E27FC236}">
                    <a16:creationId xmlns:a16="http://schemas.microsoft.com/office/drawing/2014/main" id="{C78900FE-B64F-EB43-E599-4E8E3447EAB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22252650"/>
                  </p:ext>
                </p:extLst>
              </p:nvPr>
            </p:nvGraphicFramePr>
            <p:xfrm>
              <a:off x="1487487" y="4035521"/>
              <a:ext cx="9217026" cy="18542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361604">
                      <a:extLst>
                        <a:ext uri="{9D8B030D-6E8A-4147-A177-3AD203B41FA5}">
                          <a16:colId xmlns:a16="http://schemas.microsoft.com/office/drawing/2014/main" val="3556995206"/>
                        </a:ext>
                      </a:extLst>
                    </a:gridCol>
                    <a:gridCol w="5855422">
                      <a:extLst>
                        <a:ext uri="{9D8B030D-6E8A-4147-A177-3AD203B41FA5}">
                          <a16:colId xmlns:a16="http://schemas.microsoft.com/office/drawing/2014/main" val="142004429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Dev/Test</a:t>
                          </a:r>
                          <a:r>
                            <a:rPr lang="zh-CN" alt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environment</a:t>
                          </a:r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Other</a:t>
                          </a:r>
                          <a:r>
                            <a:rPr lang="zh-CN" alt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Parameters</a:t>
                          </a:r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67149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CPU</a:t>
                          </a:r>
                          <a:r>
                            <a:rPr lang="zh-CN" alt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</a:t>
                          </a:r>
                          <a:r>
                            <a:rPr lang="zh-CN" alt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Intel</a:t>
                          </a:r>
                          <a:r>
                            <a:rPr lang="zh-CN" alt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i7</a:t>
                          </a:r>
                          <a:r>
                            <a:rPr lang="zh-CN" alt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2.50</a:t>
                          </a:r>
                          <a:r>
                            <a:rPr lang="zh-CN" alt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GHZ</a:t>
                          </a:r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zh-CN" altLang="en-US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𝜅</m:t>
                                </m:r>
                                <m:r>
                                  <a:rPr lang="en-US" altLang="zh-CN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=128,</m:t>
                                </m:r>
                                <m:r>
                                  <a:rPr lang="zh-CN" altLang="en-US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a:rPr lang="zh-CN" altLang="en-US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𝜆</m:t>
                                </m:r>
                                <m:r>
                                  <a:rPr lang="en-US" altLang="zh-CN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=40</m:t>
                                </m:r>
                              </m:oMath>
                            </m:oMathPara>
                          </a14:m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1296177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Physical</a:t>
                          </a:r>
                          <a:r>
                            <a:rPr lang="zh-CN" alt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core</a:t>
                          </a:r>
                          <a:r>
                            <a:rPr lang="zh-CN" alt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</a:t>
                          </a:r>
                          <a:r>
                            <a:rPr lang="zh-CN" alt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item</a:t>
                          </a:r>
                          <a:r>
                            <a:rPr lang="zh-CN" alt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length</a:t>
                          </a:r>
                          <a:r>
                            <a:rPr lang="zh-CN" alt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</a:t>
                          </a:r>
                          <a:r>
                            <a:rPr lang="zh-CN" alt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128</a:t>
                          </a:r>
                          <a:r>
                            <a:rPr lang="zh-CN" alt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bits</a:t>
                          </a:r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7661928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RAM</a:t>
                          </a:r>
                          <a:r>
                            <a:rPr lang="zh-CN" alt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</a:t>
                          </a:r>
                          <a:r>
                            <a:rPr lang="zh-CN" alt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8GB</a:t>
                          </a:r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set</a:t>
                          </a:r>
                          <a:r>
                            <a:rPr lang="zh-CN" alt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size</a:t>
                          </a:r>
                          <a:r>
                            <a:rPr lang="zh-CN" alt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</a:t>
                          </a:r>
                          <a:r>
                            <a:rPr lang="zh-CN" alt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12</m:t>
                                      </m:r>
                                    </m:sup>
                                  </m:s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16</m:t>
                                      </m:r>
                                    </m:sup>
                                  </m:s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20</m:t>
                                      </m:r>
                                    </m:sup>
                                  </m:sSup>
                                </m:e>
                              </m:d>
                            </m:oMath>
                          </a14:m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62513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OS</a:t>
                          </a:r>
                          <a:r>
                            <a:rPr lang="zh-CN" alt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</a:t>
                          </a:r>
                          <a:r>
                            <a:rPr lang="zh-CN" alt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Ubuntu</a:t>
                          </a:r>
                          <a:r>
                            <a:rPr lang="zh-CN" alt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20.04</a:t>
                          </a:r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LAN</a:t>
                          </a:r>
                          <a:r>
                            <a:rPr lang="zh-CN" alt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</a:t>
                          </a:r>
                          <a:r>
                            <a:rPr lang="zh-CN" alt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10Gbps,</a:t>
                          </a:r>
                          <a:r>
                            <a:rPr lang="zh-CN" alt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WAN</a:t>
                          </a:r>
                          <a:r>
                            <a:rPr lang="zh-CN" alt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</a:t>
                          </a:r>
                          <a:r>
                            <a:rPr lang="zh-CN" alt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50Mbps,</a:t>
                          </a:r>
                          <a:r>
                            <a:rPr lang="zh-CN" alt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RTT</a:t>
                          </a:r>
                          <a:r>
                            <a:rPr lang="zh-CN" alt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</a:t>
                          </a:r>
                          <a:r>
                            <a:rPr lang="zh-CN" alt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80ms</a:t>
                          </a:r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37994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表格 11">
                <a:extLst>
                  <a:ext uri="{FF2B5EF4-FFF2-40B4-BE49-F238E27FC236}">
                    <a16:creationId xmlns:a16="http://schemas.microsoft.com/office/drawing/2014/main" id="{C78900FE-B64F-EB43-E599-4E8E3447EAB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22252650"/>
                  </p:ext>
                </p:extLst>
              </p:nvPr>
            </p:nvGraphicFramePr>
            <p:xfrm>
              <a:off x="1487487" y="4035521"/>
              <a:ext cx="9217026" cy="18542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361604">
                      <a:extLst>
                        <a:ext uri="{9D8B030D-6E8A-4147-A177-3AD203B41FA5}">
                          <a16:colId xmlns:a16="http://schemas.microsoft.com/office/drawing/2014/main" val="3556995206"/>
                        </a:ext>
                      </a:extLst>
                    </a:gridCol>
                    <a:gridCol w="5855422">
                      <a:extLst>
                        <a:ext uri="{9D8B030D-6E8A-4147-A177-3AD203B41FA5}">
                          <a16:colId xmlns:a16="http://schemas.microsoft.com/office/drawing/2014/main" val="142004429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Dev/Test</a:t>
                          </a:r>
                          <a:r>
                            <a:rPr lang="zh-CN" alt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environment</a:t>
                          </a:r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Other</a:t>
                          </a:r>
                          <a:r>
                            <a:rPr lang="zh-CN" alt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Parameters</a:t>
                          </a:r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67149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CPU</a:t>
                          </a:r>
                          <a:r>
                            <a:rPr lang="zh-CN" alt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</a:t>
                          </a:r>
                          <a:r>
                            <a:rPr lang="zh-CN" alt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Intel</a:t>
                          </a:r>
                          <a:r>
                            <a:rPr lang="zh-CN" alt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i7</a:t>
                          </a:r>
                          <a:r>
                            <a:rPr lang="zh-CN" alt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2.50</a:t>
                          </a:r>
                          <a:r>
                            <a:rPr lang="zh-CN" alt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GHZ</a:t>
                          </a:r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57701" t="-103333" r="-434" b="-31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1296177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Physical</a:t>
                          </a:r>
                          <a:r>
                            <a:rPr lang="zh-CN" alt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core</a:t>
                          </a:r>
                          <a:r>
                            <a:rPr lang="zh-CN" alt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</a:t>
                          </a:r>
                          <a:r>
                            <a:rPr lang="zh-CN" alt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item</a:t>
                          </a:r>
                          <a:r>
                            <a:rPr lang="zh-CN" alt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length</a:t>
                          </a:r>
                          <a:r>
                            <a:rPr lang="zh-CN" alt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</a:t>
                          </a:r>
                          <a:r>
                            <a:rPr lang="zh-CN" alt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128</a:t>
                          </a:r>
                          <a:r>
                            <a:rPr lang="zh-CN" alt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bits</a:t>
                          </a:r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7661928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RAM</a:t>
                          </a:r>
                          <a:r>
                            <a:rPr lang="zh-CN" alt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</a:t>
                          </a:r>
                          <a:r>
                            <a:rPr lang="zh-CN" alt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8GB</a:t>
                          </a:r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57701" t="-300000" r="-434" b="-12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962513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OS</a:t>
                          </a:r>
                          <a:r>
                            <a:rPr lang="zh-CN" alt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</a:t>
                          </a:r>
                          <a:r>
                            <a:rPr lang="zh-CN" alt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Ubuntu</a:t>
                          </a:r>
                          <a:r>
                            <a:rPr lang="zh-CN" alt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20.04</a:t>
                          </a:r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LAN</a:t>
                          </a:r>
                          <a:r>
                            <a:rPr lang="zh-CN" alt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</a:t>
                          </a:r>
                          <a:r>
                            <a:rPr lang="zh-CN" alt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10Gbps,</a:t>
                          </a:r>
                          <a:r>
                            <a:rPr lang="zh-CN" alt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WAN</a:t>
                          </a:r>
                          <a:r>
                            <a:rPr lang="zh-CN" alt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</a:t>
                          </a:r>
                          <a:r>
                            <a:rPr lang="zh-CN" alt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50Mbps,</a:t>
                          </a:r>
                          <a:r>
                            <a:rPr lang="zh-CN" alt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RTT</a:t>
                          </a:r>
                          <a:r>
                            <a:rPr lang="zh-CN" alt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</a:t>
                          </a:r>
                          <a:r>
                            <a:rPr lang="zh-CN" altLang="en-US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80ms</a:t>
                          </a:r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379940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3" name="矩形 12">
            <a:extLst>
              <a:ext uri="{FF2B5EF4-FFF2-40B4-BE49-F238E27FC236}">
                <a16:creationId xmlns:a16="http://schemas.microsoft.com/office/drawing/2014/main" id="{E5EF7715-C198-BC56-2758-CE23BB6CAF06}"/>
              </a:ext>
            </a:extLst>
          </p:cNvPr>
          <p:cNvSpPr/>
          <p:nvPr/>
        </p:nvSpPr>
        <p:spPr>
          <a:xfrm>
            <a:off x="263525" y="5889721"/>
            <a:ext cx="11659144" cy="979054"/>
          </a:xfrm>
          <a:prstGeom prst="rect">
            <a:avLst/>
          </a:prstGeom>
        </p:spPr>
        <p:txBody>
          <a:bodyPr wrap="square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test</a:t>
            </a:r>
            <a:r>
              <a:rPr lang="zh-CN" altLang="en-US" dirty="0"/>
              <a:t> </a:t>
            </a:r>
            <a:r>
              <a:rPr lang="en-US" altLang="zh-CN" dirty="0"/>
              <a:t>various</a:t>
            </a:r>
            <a:r>
              <a:rPr lang="zh-CN" altLang="en-US" dirty="0"/>
              <a:t> </a:t>
            </a:r>
            <a:r>
              <a:rPr lang="en-US" altLang="zh-CN" dirty="0"/>
              <a:t>PSO</a:t>
            </a:r>
            <a:r>
              <a:rPr lang="zh-CN" altLang="en-US" dirty="0"/>
              <a:t> </a:t>
            </a:r>
            <a:r>
              <a:rPr lang="en-US" altLang="zh-CN" dirty="0"/>
              <a:t>protocols</a:t>
            </a:r>
            <a:r>
              <a:rPr lang="zh-CN" altLang="en-US" dirty="0"/>
              <a:t> </a:t>
            </a:r>
            <a:r>
              <a:rPr lang="en-US" altLang="zh-CN" dirty="0"/>
              <a:t>(</a:t>
            </a:r>
            <a:r>
              <a:rPr lang="en-US" altLang="zh-CN" dirty="0" err="1"/>
              <a:t>mqRPMT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r>
              <a:rPr lang="en-US" altLang="zh-CN" dirty="0"/>
              <a:t>PSI,</a:t>
            </a:r>
            <a:r>
              <a:rPr lang="zh-CN" altLang="en-US" dirty="0"/>
              <a:t> </a:t>
            </a:r>
            <a:r>
              <a:rPr lang="en-US" altLang="zh-CN" dirty="0"/>
              <a:t>PSI-card,</a:t>
            </a:r>
            <a:r>
              <a:rPr lang="zh-CN" altLang="en-US" dirty="0"/>
              <a:t> </a:t>
            </a:r>
            <a:r>
              <a:rPr lang="en-US" altLang="zh-CN" dirty="0"/>
              <a:t>PSI-card-sum,</a:t>
            </a:r>
            <a:r>
              <a:rPr lang="zh-CN" altLang="en-US" dirty="0"/>
              <a:t> </a:t>
            </a:r>
            <a:r>
              <a:rPr lang="en-US" altLang="zh-CN" dirty="0"/>
              <a:t>PSU,</a:t>
            </a:r>
            <a:r>
              <a:rPr lang="zh-CN" altLang="en-US" dirty="0"/>
              <a:t> </a:t>
            </a:r>
            <a:r>
              <a:rPr lang="en-US" altLang="zh-CN" dirty="0"/>
              <a:t>Private-ID).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Functionality,</a:t>
            </a:r>
            <a:r>
              <a:rPr lang="zh-CN" altLang="en-US" dirty="0"/>
              <a:t> </a:t>
            </a:r>
            <a:r>
              <a:rPr lang="en-US" altLang="zh-CN" dirty="0"/>
              <a:t>Computation</a:t>
            </a:r>
            <a:r>
              <a:rPr lang="zh-CN" altLang="en-US" dirty="0"/>
              <a:t> </a:t>
            </a:r>
            <a:r>
              <a:rPr lang="en-US" altLang="zh-CN" dirty="0"/>
              <a:t>cost:</a:t>
            </a:r>
            <a:r>
              <a:rPr lang="zh-CN" altLang="en-US" dirty="0"/>
              <a:t> </a:t>
            </a:r>
            <a:r>
              <a:rPr lang="en-US" altLang="zh-CN" dirty="0"/>
              <a:t>totally</a:t>
            </a:r>
            <a:r>
              <a:rPr lang="zh-CN" altLang="en-US" dirty="0"/>
              <a:t> </a:t>
            </a:r>
            <a:r>
              <a:rPr lang="en-US" altLang="zh-CN" dirty="0"/>
              <a:t>running</a:t>
            </a:r>
            <a:r>
              <a:rPr lang="zh-CN" altLang="en-US" dirty="0"/>
              <a:t> </a:t>
            </a:r>
            <a:r>
              <a:rPr lang="en-US" altLang="zh-CN" dirty="0"/>
              <a:t>time,</a:t>
            </a:r>
            <a:r>
              <a:rPr lang="zh-CN" altLang="en-US" dirty="0"/>
              <a:t> </a:t>
            </a:r>
            <a:r>
              <a:rPr lang="en-US" altLang="zh-CN" dirty="0"/>
              <a:t>Communication</a:t>
            </a:r>
            <a:r>
              <a:rPr lang="zh-CN" altLang="en-US" dirty="0"/>
              <a:t> </a:t>
            </a:r>
            <a:r>
              <a:rPr lang="en-US" altLang="zh-CN" dirty="0"/>
              <a:t>costs:</a:t>
            </a:r>
            <a:r>
              <a:rPr lang="zh-CN" altLang="en-US" dirty="0"/>
              <a:t> </a:t>
            </a:r>
            <a:r>
              <a:rPr lang="en-US" altLang="zh-CN" dirty="0"/>
              <a:t>sum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two</a:t>
            </a:r>
            <a:r>
              <a:rPr lang="zh-CN" altLang="en-US" dirty="0"/>
              <a:t> </a:t>
            </a:r>
            <a:r>
              <a:rPr lang="en-US" altLang="zh-CN" dirty="0"/>
              <a:t>parties</a:t>
            </a:r>
          </a:p>
        </p:txBody>
      </p:sp>
    </p:spTree>
    <p:extLst>
      <p:ext uri="{BB962C8B-B14F-4D97-AF65-F5344CB8AC3E}">
        <p14:creationId xmlns:p14="http://schemas.microsoft.com/office/powerpoint/2010/main" val="32267518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BE60AFF9-38FA-8F60-7211-A1B3D8441C67}"/>
              </a:ext>
            </a:extLst>
          </p:cNvPr>
          <p:cNvSpPr txBox="1"/>
          <p:nvPr/>
        </p:nvSpPr>
        <p:spPr>
          <a:xfrm>
            <a:off x="0" y="-1"/>
            <a:ext cx="8050306" cy="1089025"/>
          </a:xfrm>
          <a:prstGeom prst="rect">
            <a:avLst/>
          </a:prstGeom>
          <a:noFill/>
        </p:spPr>
        <p:txBody>
          <a:bodyPr wrap="none" lIns="360000" rIns="360000" rtlCol="0" anchor="ctr" anchorCtr="0">
            <a:noAutofit/>
          </a:bodyPr>
          <a:lstStyle/>
          <a:p>
            <a:r>
              <a:rPr kumimoji="1" lang="en-US" altLang="zh-CN" sz="2800" b="1" dirty="0"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4.3</a:t>
            </a:r>
            <a:r>
              <a:rPr kumimoji="1" lang="zh-CN" altLang="en-US" sz="2800" b="1" dirty="0"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b="1" dirty="0"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Core</a:t>
            </a:r>
            <a:r>
              <a:rPr kumimoji="1" lang="zh-CN" altLang="en-US" sz="2800" b="1" dirty="0"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b="1" dirty="0"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Protocol:</a:t>
            </a:r>
            <a:r>
              <a:rPr kumimoji="1" lang="zh-CN" altLang="en-US" sz="2800" b="1" dirty="0"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b="1" dirty="0" err="1"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mqRPMT</a:t>
            </a:r>
            <a:endParaRPr kumimoji="1" lang="zh-CN" altLang="en-US" sz="2800" b="1" dirty="0">
              <a:latin typeface="Times New Roman" panose="02020603050405020304" pitchFamily="18" charset="0"/>
              <a:ea typeface="Microsoft YaHei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表格 4">
                <a:extLst>
                  <a:ext uri="{FF2B5EF4-FFF2-40B4-BE49-F238E27FC236}">
                    <a16:creationId xmlns:a16="http://schemas.microsoft.com/office/drawing/2014/main" id="{6FF43009-84B5-ACDD-BB9E-2CC41104F03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02584124"/>
                  </p:ext>
                </p:extLst>
              </p:nvPr>
            </p:nvGraphicFramePr>
            <p:xfrm>
              <a:off x="263525" y="1089025"/>
              <a:ext cx="11664950" cy="4572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629930">
                      <a:extLst>
                        <a:ext uri="{9D8B030D-6E8A-4147-A177-3AD203B41FA5}">
                          <a16:colId xmlns:a16="http://schemas.microsoft.com/office/drawing/2014/main" val="2226483239"/>
                        </a:ext>
                      </a:extLst>
                    </a:gridCol>
                    <a:gridCol w="490970">
                      <a:extLst>
                        <a:ext uri="{9D8B030D-6E8A-4147-A177-3AD203B41FA5}">
                          <a16:colId xmlns:a16="http://schemas.microsoft.com/office/drawing/2014/main" val="2835031329"/>
                        </a:ext>
                      </a:extLst>
                    </a:gridCol>
                    <a:gridCol w="1060450">
                      <a:extLst>
                        <a:ext uri="{9D8B030D-6E8A-4147-A177-3AD203B41FA5}">
                          <a16:colId xmlns:a16="http://schemas.microsoft.com/office/drawing/2014/main" val="4198891805"/>
                        </a:ext>
                      </a:extLst>
                    </a:gridCol>
                    <a:gridCol w="1060450">
                      <a:extLst>
                        <a:ext uri="{9D8B030D-6E8A-4147-A177-3AD203B41FA5}">
                          <a16:colId xmlns:a16="http://schemas.microsoft.com/office/drawing/2014/main" val="3012453069"/>
                        </a:ext>
                      </a:extLst>
                    </a:gridCol>
                    <a:gridCol w="1060450">
                      <a:extLst>
                        <a:ext uri="{9D8B030D-6E8A-4147-A177-3AD203B41FA5}">
                          <a16:colId xmlns:a16="http://schemas.microsoft.com/office/drawing/2014/main" val="42546813"/>
                        </a:ext>
                      </a:extLst>
                    </a:gridCol>
                    <a:gridCol w="1060450">
                      <a:extLst>
                        <a:ext uri="{9D8B030D-6E8A-4147-A177-3AD203B41FA5}">
                          <a16:colId xmlns:a16="http://schemas.microsoft.com/office/drawing/2014/main" val="2268887018"/>
                        </a:ext>
                      </a:extLst>
                    </a:gridCol>
                    <a:gridCol w="1060450">
                      <a:extLst>
                        <a:ext uri="{9D8B030D-6E8A-4147-A177-3AD203B41FA5}">
                          <a16:colId xmlns:a16="http://schemas.microsoft.com/office/drawing/2014/main" val="2007231670"/>
                        </a:ext>
                      </a:extLst>
                    </a:gridCol>
                    <a:gridCol w="1060450">
                      <a:extLst>
                        <a:ext uri="{9D8B030D-6E8A-4147-A177-3AD203B41FA5}">
                          <a16:colId xmlns:a16="http://schemas.microsoft.com/office/drawing/2014/main" val="2880813213"/>
                        </a:ext>
                      </a:extLst>
                    </a:gridCol>
                    <a:gridCol w="1060450">
                      <a:extLst>
                        <a:ext uri="{9D8B030D-6E8A-4147-A177-3AD203B41FA5}">
                          <a16:colId xmlns:a16="http://schemas.microsoft.com/office/drawing/2014/main" val="3379214602"/>
                        </a:ext>
                      </a:extLst>
                    </a:gridCol>
                    <a:gridCol w="1060450">
                      <a:extLst>
                        <a:ext uri="{9D8B030D-6E8A-4147-A177-3AD203B41FA5}">
                          <a16:colId xmlns:a16="http://schemas.microsoft.com/office/drawing/2014/main" val="1305411748"/>
                        </a:ext>
                      </a:extLst>
                    </a:gridCol>
                    <a:gridCol w="1060450">
                      <a:extLst>
                        <a:ext uri="{9D8B030D-6E8A-4147-A177-3AD203B41FA5}">
                          <a16:colId xmlns:a16="http://schemas.microsoft.com/office/drawing/2014/main" val="2842801981"/>
                        </a:ext>
                      </a:extLst>
                    </a:gridCol>
                  </a:tblGrid>
                  <a:tr h="229735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Protocol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 gridSpan="6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Running</a:t>
                          </a:r>
                          <a:r>
                            <a:rPr lang="zh-CN" altLang="en-US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Time</a:t>
                          </a:r>
                          <a:r>
                            <a:rPr lang="zh-CN" altLang="en-US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(s)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Communication</a:t>
                          </a:r>
                          <a:r>
                            <a:rPr lang="zh-CN" altLang="en-US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(MB)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76994161"/>
                      </a:ext>
                    </a:extLst>
                  </a:tr>
                  <a:tr h="229735">
                    <a:tc vMerge="1">
                      <a:txBody>
                        <a:bodyPr/>
                        <a:lstStyle/>
                        <a:p>
                          <a:endParaRPr lang="zh-CN" alt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zh-CN" alt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LAN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WAN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Total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63997796"/>
                      </a:ext>
                    </a:extLst>
                  </a:tr>
                  <a:tr h="229735">
                    <a:tc vMerge="1">
                      <a:txBody>
                        <a:bodyPr/>
                        <a:lstStyle/>
                        <a:p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79584179"/>
                      </a:ext>
                    </a:extLst>
                  </a:tr>
                  <a:tr h="22973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mqRPMT</a:t>
                          </a:r>
                          <a:r>
                            <a:rPr lang="zh-CN" altLang="en-US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zh-CN" altLang="en-US" sz="1400" dirty="0"/>
                            <a:t>▲</a:t>
                          </a:r>
                          <a:r>
                            <a:rPr lang="en-US" altLang="zh-CN" sz="1400" dirty="0"/>
                            <a:t>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0.50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7.20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114.16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1.39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9.58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136.27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0.52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8.35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133.6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182823835"/>
                      </a:ext>
                    </a:extLst>
                  </a:tr>
                  <a:tr h="229735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0.31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3.89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62.09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1.14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6.54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86.60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83886443"/>
                      </a:ext>
                    </a:extLst>
                  </a:tr>
                  <a:tr h="229735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0.22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2.37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40.41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1.11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5.08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62.77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1946332"/>
                      </a:ext>
                    </a:extLst>
                  </a:tr>
                  <a:tr h="229735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Speedup</a:t>
                          </a:r>
                          <a:endParaRPr lang="zh-CN" alt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1.6-2.3x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1.9-3.0x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1.8-2.8x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1.2-1.3x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1.5-1.9x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1.6-2.2x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72433143"/>
                      </a:ext>
                    </a:extLst>
                  </a:tr>
                  <a:tr h="22973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mqRPMT</a:t>
                          </a:r>
                          <a:r>
                            <a:rPr lang="zh-CN" altLang="en-US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zh-CN" altLang="en-US" sz="1400" dirty="0"/>
                            <a:t>▼</a:t>
                          </a:r>
                          <a:r>
                            <a:rPr lang="en-US" altLang="zh-CN" sz="1400" dirty="0"/>
                            <a:t>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0.50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8.00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128.00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1.35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10.15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141.52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0.27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4.35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69.6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15185469"/>
                      </a:ext>
                    </a:extLst>
                  </a:tr>
                  <a:tr h="229735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0.32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5.05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80.69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1.18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7.11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94.19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17785518"/>
                      </a:ext>
                    </a:extLst>
                  </a:tr>
                  <a:tr h="229735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0.23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3.54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58.40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1.08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5.54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71.26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97999679"/>
                      </a:ext>
                    </a:extLst>
                  </a:tr>
                  <a:tr h="229735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Speedup</a:t>
                          </a:r>
                          <a:endParaRPr lang="zh-CN" alt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1.6-2.2x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1.6-2.3x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1.6-2.2x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1.1-1.3x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1.4-1.8x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1.5-2.0x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5877910"/>
                      </a:ext>
                    </a:extLst>
                  </a:tr>
                  <a:tr h="22973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mqRPMT</a:t>
                          </a:r>
                          <a:r>
                            <a:rPr lang="zh-CN" altLang="en-US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zh-CN" altLang="en-US" sz="1400" dirty="0"/>
                            <a:t>★</a:t>
                          </a:r>
                          <a:r>
                            <a:rPr lang="en-US" altLang="zh-CN" sz="1400" dirty="0"/>
                            <a:t>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0.26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3.51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54.85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0.81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5.41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68.68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0.26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4.23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67.66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914111075"/>
                      </a:ext>
                    </a:extLst>
                  </a:tr>
                  <a:tr h="229735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0.15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1.79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28.24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0.75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3.83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41.38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67381895"/>
                      </a:ext>
                    </a:extLst>
                  </a:tr>
                  <a:tr h="229735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0.10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1.07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15.32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0.72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3.09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28.31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35236134"/>
                      </a:ext>
                    </a:extLst>
                  </a:tr>
                  <a:tr h="229735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Speedup</a:t>
                          </a:r>
                          <a:endParaRPr lang="zh-CN" alt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1.7-2.6x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2.0-3.3x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1.9-</a:t>
                          </a:r>
                          <a:r>
                            <a:rPr lang="en-US" altLang="zh-CN" sz="1400" dirty="0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3.6</a:t>
                          </a: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1.1-1.1x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1.4-1.8x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1.7-2.4x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1496101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表格 4">
                <a:extLst>
                  <a:ext uri="{FF2B5EF4-FFF2-40B4-BE49-F238E27FC236}">
                    <a16:creationId xmlns:a16="http://schemas.microsoft.com/office/drawing/2014/main" id="{6FF43009-84B5-ACDD-BB9E-2CC41104F03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02584124"/>
                  </p:ext>
                </p:extLst>
              </p:nvPr>
            </p:nvGraphicFramePr>
            <p:xfrm>
              <a:off x="263525" y="1089025"/>
              <a:ext cx="11664950" cy="4572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629930">
                      <a:extLst>
                        <a:ext uri="{9D8B030D-6E8A-4147-A177-3AD203B41FA5}">
                          <a16:colId xmlns:a16="http://schemas.microsoft.com/office/drawing/2014/main" val="2226483239"/>
                        </a:ext>
                      </a:extLst>
                    </a:gridCol>
                    <a:gridCol w="490970">
                      <a:extLst>
                        <a:ext uri="{9D8B030D-6E8A-4147-A177-3AD203B41FA5}">
                          <a16:colId xmlns:a16="http://schemas.microsoft.com/office/drawing/2014/main" val="2835031329"/>
                        </a:ext>
                      </a:extLst>
                    </a:gridCol>
                    <a:gridCol w="1060450">
                      <a:extLst>
                        <a:ext uri="{9D8B030D-6E8A-4147-A177-3AD203B41FA5}">
                          <a16:colId xmlns:a16="http://schemas.microsoft.com/office/drawing/2014/main" val="4198891805"/>
                        </a:ext>
                      </a:extLst>
                    </a:gridCol>
                    <a:gridCol w="1060450">
                      <a:extLst>
                        <a:ext uri="{9D8B030D-6E8A-4147-A177-3AD203B41FA5}">
                          <a16:colId xmlns:a16="http://schemas.microsoft.com/office/drawing/2014/main" val="3012453069"/>
                        </a:ext>
                      </a:extLst>
                    </a:gridCol>
                    <a:gridCol w="1060450">
                      <a:extLst>
                        <a:ext uri="{9D8B030D-6E8A-4147-A177-3AD203B41FA5}">
                          <a16:colId xmlns:a16="http://schemas.microsoft.com/office/drawing/2014/main" val="42546813"/>
                        </a:ext>
                      </a:extLst>
                    </a:gridCol>
                    <a:gridCol w="1060450">
                      <a:extLst>
                        <a:ext uri="{9D8B030D-6E8A-4147-A177-3AD203B41FA5}">
                          <a16:colId xmlns:a16="http://schemas.microsoft.com/office/drawing/2014/main" val="2268887018"/>
                        </a:ext>
                      </a:extLst>
                    </a:gridCol>
                    <a:gridCol w="1060450">
                      <a:extLst>
                        <a:ext uri="{9D8B030D-6E8A-4147-A177-3AD203B41FA5}">
                          <a16:colId xmlns:a16="http://schemas.microsoft.com/office/drawing/2014/main" val="2007231670"/>
                        </a:ext>
                      </a:extLst>
                    </a:gridCol>
                    <a:gridCol w="1060450">
                      <a:extLst>
                        <a:ext uri="{9D8B030D-6E8A-4147-A177-3AD203B41FA5}">
                          <a16:colId xmlns:a16="http://schemas.microsoft.com/office/drawing/2014/main" val="2880813213"/>
                        </a:ext>
                      </a:extLst>
                    </a:gridCol>
                    <a:gridCol w="1060450">
                      <a:extLst>
                        <a:ext uri="{9D8B030D-6E8A-4147-A177-3AD203B41FA5}">
                          <a16:colId xmlns:a16="http://schemas.microsoft.com/office/drawing/2014/main" val="3379214602"/>
                        </a:ext>
                      </a:extLst>
                    </a:gridCol>
                    <a:gridCol w="1060450">
                      <a:extLst>
                        <a:ext uri="{9D8B030D-6E8A-4147-A177-3AD203B41FA5}">
                          <a16:colId xmlns:a16="http://schemas.microsoft.com/office/drawing/2014/main" val="1305411748"/>
                        </a:ext>
                      </a:extLst>
                    </a:gridCol>
                    <a:gridCol w="1060450">
                      <a:extLst>
                        <a:ext uri="{9D8B030D-6E8A-4147-A177-3AD203B41FA5}">
                          <a16:colId xmlns:a16="http://schemas.microsoft.com/office/drawing/2014/main" val="2842801981"/>
                        </a:ext>
                      </a:extLst>
                    </a:gridCol>
                  </a:tblGrid>
                  <a:tr h="304800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Protocol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 gridSpan="6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Running</a:t>
                          </a:r>
                          <a:r>
                            <a:rPr lang="zh-CN" altLang="en-US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Time</a:t>
                          </a:r>
                          <a:r>
                            <a:rPr lang="zh-CN" altLang="en-US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(s)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Communication</a:t>
                          </a:r>
                          <a:r>
                            <a:rPr lang="zh-CN" altLang="en-US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(MB)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76994161"/>
                      </a:ext>
                    </a:extLst>
                  </a:tr>
                  <a:tr h="304800">
                    <a:tc vMerge="1">
                      <a:txBody>
                        <a:bodyPr/>
                        <a:lstStyle/>
                        <a:p>
                          <a:endParaRPr lang="zh-CN" alt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zh-CN" alt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LAN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WAN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Total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63997796"/>
                      </a:ext>
                    </a:extLst>
                  </a:tr>
                  <a:tr h="304800">
                    <a:tc vMerge="1">
                      <a:txBody>
                        <a:bodyPr/>
                        <a:lstStyle/>
                        <a:p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198810" t="-204167" r="-797619" b="-1229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298810" t="-204167" r="-697619" b="-1229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403614" t="-204167" r="-606024" b="-1229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497619" t="-204167" r="-498810" b="-1229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604819" t="-204167" r="-404819" b="-1229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696429" t="-204167" r="-300000" b="-1229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796429" t="-204167" r="-200000" b="-1229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907229" t="-204167" r="-102410" b="-1229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995238" t="-204167" r="-1190" b="-12291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79584179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mqRPMT</a:t>
                          </a:r>
                          <a:r>
                            <a:rPr lang="zh-CN" altLang="en-US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zh-CN" altLang="en-US" sz="1400" dirty="0"/>
                            <a:t>▲</a:t>
                          </a:r>
                          <a:r>
                            <a:rPr lang="en-US" altLang="zh-CN" sz="1400" dirty="0"/>
                            <a:t>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0.50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7.20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114.16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1.39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9.58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136.27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0.52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8.35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133.6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182823835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0.31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3.89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62.09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1.14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6.54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86.60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83886443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0.22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2.37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40.41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1.11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5.08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62.77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1946332"/>
                      </a:ext>
                    </a:extLst>
                  </a:tr>
                  <a:tr h="30480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Speedup</a:t>
                          </a:r>
                          <a:endParaRPr lang="zh-CN" alt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1.6-2.3x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1.9-3.0x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1.8-2.8x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1.2-1.3x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1.5-1.9x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1.6-2.2x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72433143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mqRPMT</a:t>
                          </a:r>
                          <a:r>
                            <a:rPr lang="zh-CN" altLang="en-US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zh-CN" altLang="en-US" sz="1400" dirty="0"/>
                            <a:t>▼</a:t>
                          </a:r>
                          <a:r>
                            <a:rPr lang="en-US" altLang="zh-CN" sz="1400" dirty="0"/>
                            <a:t>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0.50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8.00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128.00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1.35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10.15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141.52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0.27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4.35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69.6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15185469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0.32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5.05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80.69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1.18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7.11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94.19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17785518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0.23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3.54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58.40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1.08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5.54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71.26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97999679"/>
                      </a:ext>
                    </a:extLst>
                  </a:tr>
                  <a:tr h="30480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Speedup</a:t>
                          </a:r>
                          <a:endParaRPr lang="zh-CN" alt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1.6-2.2x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1.6-2.3x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1.6-2.2x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1.1-1.3x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1.4-1.8x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1.5-2.0x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5877910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mqRPMT</a:t>
                          </a:r>
                          <a:r>
                            <a:rPr lang="zh-CN" altLang="en-US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zh-CN" altLang="en-US" sz="1400" dirty="0"/>
                            <a:t>★</a:t>
                          </a:r>
                          <a:r>
                            <a:rPr lang="en-US" altLang="zh-CN" sz="1400" dirty="0"/>
                            <a:t>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0.26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3.51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54.85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0.81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5.41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68.68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0.26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4.23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67.66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914111075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0.15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1.79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28.24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0.75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3.83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41.38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67381895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0.10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1.07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15.32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0.72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3.09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28.31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35236134"/>
                      </a:ext>
                    </a:extLst>
                  </a:tr>
                  <a:tr h="30480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Speedup</a:t>
                          </a:r>
                          <a:endParaRPr lang="zh-CN" altLang="en-US" sz="1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1.7-2.6x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2.0-3.3x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1.9-</a:t>
                          </a:r>
                          <a:r>
                            <a:rPr lang="en-US" altLang="zh-CN" sz="1400" dirty="0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3.6</a:t>
                          </a: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1.1-1.1x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1.4-1.8x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1.7-2.4x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1496101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61C35907-27D6-3CBD-BA65-E906BC3F33FB}"/>
                  </a:ext>
                </a:extLst>
              </p:cNvPr>
              <p:cNvSpPr/>
              <p:nvPr/>
            </p:nvSpPr>
            <p:spPr>
              <a:xfrm>
                <a:off x="269331" y="5768975"/>
                <a:ext cx="11659144" cy="979054"/>
              </a:xfrm>
              <a:prstGeom prst="rect">
                <a:avLst/>
              </a:prstGeom>
            </p:spPr>
            <p:txBody>
              <a:bodyPr wrap="square" anchor="t" anchorCtr="0">
                <a:no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dirty="0">
                    <a:solidFill>
                      <a:srgbClr val="00B050"/>
                    </a:solidFill>
                  </a:rPr>
                  <a:t>Strict</a:t>
                </a:r>
                <a:r>
                  <a:rPr lang="zh-CN" altLang="en-US" dirty="0">
                    <a:solidFill>
                      <a:srgbClr val="00B050"/>
                    </a:solidFill>
                  </a:rPr>
                  <a:t> </a:t>
                </a:r>
                <a:r>
                  <a:rPr lang="en-US" altLang="zh-CN" dirty="0">
                    <a:solidFill>
                      <a:srgbClr val="00B050"/>
                    </a:solidFill>
                  </a:rPr>
                  <a:t>linear</a:t>
                </a:r>
                <a:r>
                  <a:rPr lang="zh-CN" altLang="en-US" dirty="0">
                    <a:solidFill>
                      <a:srgbClr val="00B050"/>
                    </a:solidFill>
                  </a:rPr>
                  <a:t> </a:t>
                </a:r>
                <a:r>
                  <a:rPr lang="en-US" altLang="zh-CN" dirty="0">
                    <a:solidFill>
                      <a:srgbClr val="00B050"/>
                    </a:solidFill>
                  </a:rPr>
                  <a:t>complexity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&amp;</a:t>
                </a:r>
                <a:r>
                  <a:rPr lang="zh-CN" altLang="en-US" dirty="0"/>
                  <a:t> </a:t>
                </a:r>
                <a:r>
                  <a:rPr lang="en-US" altLang="zh-CN" dirty="0">
                    <a:solidFill>
                      <a:srgbClr val="00B050"/>
                    </a:solidFill>
                  </a:rPr>
                  <a:t>high</a:t>
                </a:r>
                <a:r>
                  <a:rPr lang="zh-CN" altLang="en-US" dirty="0">
                    <a:solidFill>
                      <a:srgbClr val="00B050"/>
                    </a:solidFill>
                  </a:rPr>
                  <a:t> </a:t>
                </a:r>
                <a:r>
                  <a:rPr lang="en-US" altLang="zh-CN" dirty="0">
                    <a:solidFill>
                      <a:srgbClr val="00B050"/>
                    </a:solidFill>
                  </a:rPr>
                  <a:t>parallelism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sup>
                    </m:sSup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scale: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#time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&lt;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15s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using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4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threads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on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laptop,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#communication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&lt;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70M</a:t>
                </a:r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61C35907-27D6-3CBD-BA65-E906BC3F33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31" y="5768975"/>
                <a:ext cx="11659144" cy="9790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32638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03F0E9FA-20B8-1BC1-B43F-986404484013}"/>
              </a:ext>
            </a:extLst>
          </p:cNvPr>
          <p:cNvSpPr txBox="1"/>
          <p:nvPr/>
        </p:nvSpPr>
        <p:spPr>
          <a:xfrm>
            <a:off x="0" y="-1"/>
            <a:ext cx="8050306" cy="1089025"/>
          </a:xfrm>
          <a:prstGeom prst="rect">
            <a:avLst/>
          </a:prstGeom>
          <a:noFill/>
        </p:spPr>
        <p:txBody>
          <a:bodyPr wrap="none" lIns="360000" rIns="360000" rtlCol="0" anchor="ctr" anchorCtr="0">
            <a:noAutofit/>
          </a:bodyPr>
          <a:lstStyle/>
          <a:p>
            <a:r>
              <a:rPr kumimoji="1" lang="en-US" altLang="zh-CN" sz="2800" b="1" dirty="0"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4.3</a:t>
            </a:r>
            <a:r>
              <a:rPr kumimoji="1" lang="zh-CN" altLang="en-US" sz="2800" b="1" dirty="0"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b="1" dirty="0"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PSI:</a:t>
            </a:r>
            <a:r>
              <a:rPr kumimoji="1" lang="zh-CN" altLang="en-US" sz="2800" b="1" dirty="0"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b="1" dirty="0"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Performance</a:t>
            </a:r>
            <a:r>
              <a:rPr kumimoji="1" lang="zh-CN" altLang="en-US" sz="2800" b="1" dirty="0"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b="1" dirty="0"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and</a:t>
            </a:r>
            <a:r>
              <a:rPr kumimoji="1" lang="zh-CN" altLang="en-US" sz="2800" b="1" dirty="0"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b="1" dirty="0"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Comparison</a:t>
            </a:r>
            <a:endParaRPr kumimoji="1" lang="zh-CN" altLang="en-US" sz="2800" b="1" dirty="0">
              <a:latin typeface="Times New Roman" panose="02020603050405020304" pitchFamily="18" charset="0"/>
              <a:ea typeface="Microsoft YaHei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表格 4">
                <a:extLst>
                  <a:ext uri="{FF2B5EF4-FFF2-40B4-BE49-F238E27FC236}">
                    <a16:creationId xmlns:a16="http://schemas.microsoft.com/office/drawing/2014/main" id="{43A11C02-0967-C637-DF37-EE1A8D57360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58153019"/>
                  </p:ext>
                </p:extLst>
              </p:nvPr>
            </p:nvGraphicFramePr>
            <p:xfrm>
              <a:off x="263525" y="3170383"/>
              <a:ext cx="11664952" cy="24384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701547">
                      <a:extLst>
                        <a:ext uri="{9D8B030D-6E8A-4147-A177-3AD203B41FA5}">
                          <a16:colId xmlns:a16="http://schemas.microsoft.com/office/drawing/2014/main" val="2226483239"/>
                        </a:ext>
                      </a:extLst>
                    </a:gridCol>
                    <a:gridCol w="1107045">
                      <a:extLst>
                        <a:ext uri="{9D8B030D-6E8A-4147-A177-3AD203B41FA5}">
                          <a16:colId xmlns:a16="http://schemas.microsoft.com/office/drawing/2014/main" val="4198891805"/>
                        </a:ext>
                      </a:extLst>
                    </a:gridCol>
                    <a:gridCol w="1107045">
                      <a:extLst>
                        <a:ext uri="{9D8B030D-6E8A-4147-A177-3AD203B41FA5}">
                          <a16:colId xmlns:a16="http://schemas.microsoft.com/office/drawing/2014/main" val="3012453069"/>
                        </a:ext>
                      </a:extLst>
                    </a:gridCol>
                    <a:gridCol w="1107045">
                      <a:extLst>
                        <a:ext uri="{9D8B030D-6E8A-4147-A177-3AD203B41FA5}">
                          <a16:colId xmlns:a16="http://schemas.microsoft.com/office/drawing/2014/main" val="42546813"/>
                        </a:ext>
                      </a:extLst>
                    </a:gridCol>
                    <a:gridCol w="1107045">
                      <a:extLst>
                        <a:ext uri="{9D8B030D-6E8A-4147-A177-3AD203B41FA5}">
                          <a16:colId xmlns:a16="http://schemas.microsoft.com/office/drawing/2014/main" val="2268887018"/>
                        </a:ext>
                      </a:extLst>
                    </a:gridCol>
                    <a:gridCol w="1107045">
                      <a:extLst>
                        <a:ext uri="{9D8B030D-6E8A-4147-A177-3AD203B41FA5}">
                          <a16:colId xmlns:a16="http://schemas.microsoft.com/office/drawing/2014/main" val="2007231670"/>
                        </a:ext>
                      </a:extLst>
                    </a:gridCol>
                    <a:gridCol w="1107045">
                      <a:extLst>
                        <a:ext uri="{9D8B030D-6E8A-4147-A177-3AD203B41FA5}">
                          <a16:colId xmlns:a16="http://schemas.microsoft.com/office/drawing/2014/main" val="2880813213"/>
                        </a:ext>
                      </a:extLst>
                    </a:gridCol>
                    <a:gridCol w="1107045">
                      <a:extLst>
                        <a:ext uri="{9D8B030D-6E8A-4147-A177-3AD203B41FA5}">
                          <a16:colId xmlns:a16="http://schemas.microsoft.com/office/drawing/2014/main" val="3379214602"/>
                        </a:ext>
                      </a:extLst>
                    </a:gridCol>
                    <a:gridCol w="1107045">
                      <a:extLst>
                        <a:ext uri="{9D8B030D-6E8A-4147-A177-3AD203B41FA5}">
                          <a16:colId xmlns:a16="http://schemas.microsoft.com/office/drawing/2014/main" val="1305411748"/>
                        </a:ext>
                      </a:extLst>
                    </a:gridCol>
                    <a:gridCol w="1107045">
                      <a:extLst>
                        <a:ext uri="{9D8B030D-6E8A-4147-A177-3AD203B41FA5}">
                          <a16:colId xmlns:a16="http://schemas.microsoft.com/office/drawing/2014/main" val="2842801981"/>
                        </a:ext>
                      </a:extLst>
                    </a:gridCol>
                  </a:tblGrid>
                  <a:tr h="233796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PSI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 gridSpan="6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Running</a:t>
                          </a:r>
                          <a:r>
                            <a:rPr lang="zh-CN" altLang="en-US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Time</a:t>
                          </a:r>
                          <a:r>
                            <a:rPr lang="zh-CN" altLang="en-US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(s)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Communication</a:t>
                          </a:r>
                          <a:r>
                            <a:rPr lang="zh-CN" altLang="en-US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(MB)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76994161"/>
                      </a:ext>
                    </a:extLst>
                  </a:tr>
                  <a:tr h="233796">
                    <a:tc vMerge="1">
                      <a:txBody>
                        <a:bodyPr/>
                        <a:lstStyle/>
                        <a:p>
                          <a:endParaRPr lang="zh-CN" alt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LAN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WAN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Total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63997796"/>
                      </a:ext>
                    </a:extLst>
                  </a:tr>
                  <a:tr h="233796">
                    <a:tc vMerge="1">
                      <a:txBody>
                        <a:bodyPr/>
                        <a:lstStyle/>
                        <a:p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79584179"/>
                      </a:ext>
                    </a:extLst>
                  </a:tr>
                  <a:tr h="23379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[PRTY19]</a:t>
                          </a:r>
                          <a:r>
                            <a:rPr lang="en-US" altLang="zh-CN" sz="1400" baseline="30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zh-CN" altLang="en-US" sz="1400" baseline="30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5.51</a:t>
                          </a:r>
                          <a:endParaRPr lang="zh-CN" altLang="en-US" sz="14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88.64</a:t>
                          </a:r>
                          <a:endParaRPr lang="zh-CN" altLang="en-US" sz="14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1418.20</a:t>
                          </a:r>
                          <a:endParaRPr lang="zh-CN" altLang="en-US" sz="14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5.82</a:t>
                          </a:r>
                          <a:endParaRPr lang="zh-CN" altLang="en-US" sz="14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90.79</a:t>
                          </a:r>
                          <a:endParaRPr lang="zh-CN" altLang="en-US" sz="14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1498.67 </a:t>
                          </a:r>
                          <a:endParaRPr lang="zh-CN" altLang="en-US" sz="14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0.30</a:t>
                          </a:r>
                          <a:endParaRPr lang="zh-CN" altLang="en-US" sz="14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4.74</a:t>
                          </a:r>
                          <a:endParaRPr lang="zh-CN" altLang="en-US" sz="14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76.60</a:t>
                          </a:r>
                          <a:endParaRPr lang="zh-CN" altLang="en-US" sz="14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10450120"/>
                      </a:ext>
                    </a:extLst>
                  </a:tr>
                  <a:tr h="23379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Our</a:t>
                          </a:r>
                          <a:r>
                            <a:rPr lang="zh-CN" altLang="en-US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PSI</a:t>
                          </a:r>
                          <a:r>
                            <a:rPr lang="zh-CN" altLang="en-US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zh-CN" altLang="en-US" sz="1400" dirty="0"/>
                            <a:t>▲</a:t>
                          </a:r>
                          <a:r>
                            <a:rPr lang="en-US" altLang="zh-CN" sz="1400" dirty="0"/>
                            <a:t>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0.50</a:t>
                          </a:r>
                          <a:endParaRPr lang="zh-CN" altLang="en-US" sz="14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altLang="zh-CN" sz="14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7.24</a:t>
                          </a:r>
                          <a:endParaRPr lang="zh-CN" altLang="en-US" sz="14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altLang="zh-CN" sz="14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114.66</a:t>
                          </a:r>
                          <a:endParaRPr lang="zh-CN" altLang="en-US" sz="14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altLang="zh-CN" sz="14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1.71</a:t>
                          </a:r>
                          <a:endParaRPr lang="zh-CN" altLang="en-US" sz="14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altLang="zh-CN" sz="14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10.50</a:t>
                          </a:r>
                          <a:endParaRPr lang="zh-CN" altLang="en-US" sz="14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altLang="zh-CN" sz="14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142.45</a:t>
                          </a:r>
                          <a:endParaRPr lang="zh-CN" altLang="en-US" sz="14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altLang="zh-CN" sz="14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0.68</a:t>
                          </a:r>
                          <a:endParaRPr lang="zh-CN" altLang="en-US" sz="14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altLang="zh-CN" sz="14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10.61</a:t>
                          </a:r>
                          <a:endParaRPr lang="zh-CN" altLang="en-US" sz="14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altLang="zh-CN" sz="14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169.37</a:t>
                          </a:r>
                          <a:endParaRPr lang="zh-CN" altLang="en-US" sz="14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83886443"/>
                      </a:ext>
                    </a:extLst>
                  </a:tr>
                  <a:tr h="233796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Our</a:t>
                          </a:r>
                          <a:r>
                            <a:rPr lang="zh-CN" altLang="en-US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PSI</a:t>
                          </a:r>
                          <a:r>
                            <a:rPr lang="zh-CN" altLang="en-US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zh-CN" altLang="en-US" sz="1400" dirty="0"/>
                            <a:t>▼</a:t>
                          </a:r>
                          <a:r>
                            <a:rPr lang="en-US" altLang="zh-CN" sz="1400" dirty="0"/>
                            <a:t>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0.55</a:t>
                          </a:r>
                          <a:endParaRPr lang="zh-CN" altLang="en-US" sz="14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8.04</a:t>
                          </a:r>
                          <a:endParaRPr lang="zh-CN" altLang="en-US" sz="14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128.18</a:t>
                          </a:r>
                          <a:endParaRPr lang="zh-CN" altLang="en-US" sz="14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1.73</a:t>
                          </a:r>
                          <a:endParaRPr lang="zh-CN" altLang="en-US" sz="14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11.02</a:t>
                          </a:r>
                          <a:endParaRPr lang="zh-CN" altLang="en-US" sz="14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148.18</a:t>
                          </a:r>
                          <a:endParaRPr lang="zh-CN" altLang="en-US" sz="14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0.42</a:t>
                          </a:r>
                          <a:endParaRPr lang="zh-CN" altLang="en-US" sz="14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6.61</a:t>
                          </a:r>
                          <a:endParaRPr lang="zh-CN" altLang="en-US" sz="14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105.23</a:t>
                          </a:r>
                          <a:endParaRPr lang="zh-CN" altLang="en-US" sz="14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0226196"/>
                      </a:ext>
                    </a:extLst>
                  </a:tr>
                  <a:tr h="233796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Our</a:t>
                          </a:r>
                          <a:r>
                            <a:rPr lang="zh-CN" altLang="en-US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PSI</a:t>
                          </a:r>
                          <a:r>
                            <a:rPr lang="zh-CN" altLang="en-US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zh-CN" altLang="en-US" sz="1400" dirty="0"/>
                            <a:t>★</a:t>
                          </a:r>
                          <a:r>
                            <a:rPr lang="en-US" altLang="zh-CN" sz="1400" dirty="0"/>
                            <a:t>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0.29</a:t>
                          </a:r>
                          <a:endParaRPr lang="zh-CN" altLang="en-US" sz="14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3.56</a:t>
                          </a:r>
                          <a:endParaRPr lang="zh-CN" altLang="en-US" sz="14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55.11</a:t>
                          </a:r>
                          <a:endParaRPr lang="zh-CN" altLang="en-US" sz="14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1.19</a:t>
                          </a:r>
                          <a:endParaRPr lang="zh-CN" altLang="en-US" sz="14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6.38</a:t>
                          </a:r>
                          <a:endParaRPr lang="zh-CN" altLang="en-US" sz="14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75.56</a:t>
                          </a:r>
                          <a:endParaRPr lang="zh-CN" altLang="en-US" sz="14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0.41</a:t>
                          </a:r>
                          <a:endParaRPr lang="zh-CN" altLang="en-US" sz="14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6.48</a:t>
                          </a:r>
                          <a:endParaRPr lang="zh-CN" altLang="en-US" sz="14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103.31</a:t>
                          </a:r>
                          <a:endParaRPr lang="zh-CN" altLang="en-US" sz="14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26084220"/>
                      </a:ext>
                    </a:extLst>
                  </a:tr>
                  <a:tr h="233796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DH-PSI</a:t>
                          </a:r>
                          <a:r>
                            <a:rPr lang="zh-CN" altLang="en-US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zh-CN" altLang="en-US" sz="1400" dirty="0"/>
                            <a:t>★</a:t>
                          </a: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0.22</a:t>
                          </a:r>
                          <a:endParaRPr lang="zh-CN" altLang="en-US" sz="1400" kern="1200" dirty="0">
                            <a:solidFill>
                              <a:srgbClr val="00B050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3.39</a:t>
                          </a:r>
                          <a:endParaRPr lang="zh-CN" altLang="en-US" sz="1400" kern="1200" dirty="0">
                            <a:solidFill>
                              <a:srgbClr val="00B050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54.79</a:t>
                          </a:r>
                          <a:endParaRPr lang="zh-CN" altLang="en-US" sz="1400" kern="1200" dirty="0">
                            <a:solidFill>
                              <a:srgbClr val="00B050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0.92</a:t>
                          </a:r>
                          <a:endParaRPr lang="zh-CN" altLang="en-US" sz="1400" kern="1200" dirty="0">
                            <a:solidFill>
                              <a:srgbClr val="00B050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5.57</a:t>
                          </a:r>
                          <a:endParaRPr lang="zh-CN" altLang="en-US" sz="1400" kern="1200" dirty="0">
                            <a:solidFill>
                              <a:srgbClr val="00B050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69.31</a:t>
                          </a:r>
                          <a:endParaRPr lang="zh-CN" altLang="en-US" sz="1400" kern="1200" dirty="0">
                            <a:solidFill>
                              <a:srgbClr val="00B050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0.28</a:t>
                          </a:r>
                          <a:endParaRPr lang="zh-CN" altLang="en-US" sz="1400" kern="1200" dirty="0">
                            <a:solidFill>
                              <a:srgbClr val="00B050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4.57</a:t>
                          </a:r>
                          <a:endParaRPr lang="zh-CN" altLang="en-US" sz="1400" kern="1200" dirty="0">
                            <a:solidFill>
                              <a:srgbClr val="00B050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74.1</a:t>
                          </a:r>
                          <a:endParaRPr lang="zh-CN" altLang="en-US" sz="1400" kern="1200" dirty="0">
                            <a:solidFill>
                              <a:srgbClr val="00B050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8995201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表格 4">
                <a:extLst>
                  <a:ext uri="{FF2B5EF4-FFF2-40B4-BE49-F238E27FC236}">
                    <a16:creationId xmlns:a16="http://schemas.microsoft.com/office/drawing/2014/main" id="{43A11C02-0967-C637-DF37-EE1A8D57360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58153019"/>
                  </p:ext>
                </p:extLst>
              </p:nvPr>
            </p:nvGraphicFramePr>
            <p:xfrm>
              <a:off x="263525" y="3170383"/>
              <a:ext cx="11664952" cy="24384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701547">
                      <a:extLst>
                        <a:ext uri="{9D8B030D-6E8A-4147-A177-3AD203B41FA5}">
                          <a16:colId xmlns:a16="http://schemas.microsoft.com/office/drawing/2014/main" val="2226483239"/>
                        </a:ext>
                      </a:extLst>
                    </a:gridCol>
                    <a:gridCol w="1107045">
                      <a:extLst>
                        <a:ext uri="{9D8B030D-6E8A-4147-A177-3AD203B41FA5}">
                          <a16:colId xmlns:a16="http://schemas.microsoft.com/office/drawing/2014/main" val="4198891805"/>
                        </a:ext>
                      </a:extLst>
                    </a:gridCol>
                    <a:gridCol w="1107045">
                      <a:extLst>
                        <a:ext uri="{9D8B030D-6E8A-4147-A177-3AD203B41FA5}">
                          <a16:colId xmlns:a16="http://schemas.microsoft.com/office/drawing/2014/main" val="3012453069"/>
                        </a:ext>
                      </a:extLst>
                    </a:gridCol>
                    <a:gridCol w="1107045">
                      <a:extLst>
                        <a:ext uri="{9D8B030D-6E8A-4147-A177-3AD203B41FA5}">
                          <a16:colId xmlns:a16="http://schemas.microsoft.com/office/drawing/2014/main" val="42546813"/>
                        </a:ext>
                      </a:extLst>
                    </a:gridCol>
                    <a:gridCol w="1107045">
                      <a:extLst>
                        <a:ext uri="{9D8B030D-6E8A-4147-A177-3AD203B41FA5}">
                          <a16:colId xmlns:a16="http://schemas.microsoft.com/office/drawing/2014/main" val="2268887018"/>
                        </a:ext>
                      </a:extLst>
                    </a:gridCol>
                    <a:gridCol w="1107045">
                      <a:extLst>
                        <a:ext uri="{9D8B030D-6E8A-4147-A177-3AD203B41FA5}">
                          <a16:colId xmlns:a16="http://schemas.microsoft.com/office/drawing/2014/main" val="2007231670"/>
                        </a:ext>
                      </a:extLst>
                    </a:gridCol>
                    <a:gridCol w="1107045">
                      <a:extLst>
                        <a:ext uri="{9D8B030D-6E8A-4147-A177-3AD203B41FA5}">
                          <a16:colId xmlns:a16="http://schemas.microsoft.com/office/drawing/2014/main" val="2880813213"/>
                        </a:ext>
                      </a:extLst>
                    </a:gridCol>
                    <a:gridCol w="1107045">
                      <a:extLst>
                        <a:ext uri="{9D8B030D-6E8A-4147-A177-3AD203B41FA5}">
                          <a16:colId xmlns:a16="http://schemas.microsoft.com/office/drawing/2014/main" val="3379214602"/>
                        </a:ext>
                      </a:extLst>
                    </a:gridCol>
                    <a:gridCol w="1107045">
                      <a:extLst>
                        <a:ext uri="{9D8B030D-6E8A-4147-A177-3AD203B41FA5}">
                          <a16:colId xmlns:a16="http://schemas.microsoft.com/office/drawing/2014/main" val="1305411748"/>
                        </a:ext>
                      </a:extLst>
                    </a:gridCol>
                    <a:gridCol w="1107045">
                      <a:extLst>
                        <a:ext uri="{9D8B030D-6E8A-4147-A177-3AD203B41FA5}">
                          <a16:colId xmlns:a16="http://schemas.microsoft.com/office/drawing/2014/main" val="2842801981"/>
                        </a:ext>
                      </a:extLst>
                    </a:gridCol>
                  </a:tblGrid>
                  <a:tr h="304800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PSI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 gridSpan="6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Running</a:t>
                          </a:r>
                          <a:r>
                            <a:rPr lang="zh-CN" altLang="en-US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Time</a:t>
                          </a:r>
                          <a:r>
                            <a:rPr lang="zh-CN" altLang="en-US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(s)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Communication</a:t>
                          </a:r>
                          <a:r>
                            <a:rPr lang="zh-CN" altLang="en-US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(MB)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76994161"/>
                      </a:ext>
                    </a:extLst>
                  </a:tr>
                  <a:tr h="304800">
                    <a:tc vMerge="1">
                      <a:txBody>
                        <a:bodyPr/>
                        <a:lstStyle/>
                        <a:p>
                          <a:endParaRPr lang="zh-CN" alt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LAN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WAN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Total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63997796"/>
                      </a:ext>
                    </a:extLst>
                  </a:tr>
                  <a:tr h="304800">
                    <a:tc vMerge="1">
                      <a:txBody>
                        <a:bodyPr/>
                        <a:lstStyle/>
                        <a:p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152273" t="-204167" r="-794318" b="-5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255172" t="-204167" r="-703448" b="-5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355172" t="-204167" r="-603448" b="-5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455172" t="-204167" r="-503448" b="-5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548864" t="-204167" r="-397727" b="-5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656322" t="-204167" r="-302299" b="-5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756322" t="-204167" r="-202299" b="-5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846591" t="-204167" r="-100000" b="-5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957471" t="-204167" r="-1149" b="-5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79584179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[PRTY19]</a:t>
                          </a:r>
                          <a:r>
                            <a:rPr lang="en-US" altLang="zh-CN" sz="1400" baseline="30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zh-CN" altLang="en-US" sz="1400" baseline="30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5.51</a:t>
                          </a:r>
                          <a:endParaRPr lang="zh-CN" altLang="en-US" sz="14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88.64</a:t>
                          </a:r>
                          <a:endParaRPr lang="zh-CN" altLang="en-US" sz="14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1418.20</a:t>
                          </a:r>
                          <a:endParaRPr lang="zh-CN" altLang="en-US" sz="14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5.82</a:t>
                          </a:r>
                          <a:endParaRPr lang="zh-CN" altLang="en-US" sz="14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90.79</a:t>
                          </a:r>
                          <a:endParaRPr lang="zh-CN" altLang="en-US" sz="14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1498.67 </a:t>
                          </a:r>
                          <a:endParaRPr lang="zh-CN" altLang="en-US" sz="14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0.30</a:t>
                          </a:r>
                          <a:endParaRPr lang="zh-CN" altLang="en-US" sz="14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4.74</a:t>
                          </a:r>
                          <a:endParaRPr lang="zh-CN" altLang="en-US" sz="14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76.60</a:t>
                          </a:r>
                          <a:endParaRPr lang="zh-CN" altLang="en-US" sz="14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10450120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Our</a:t>
                          </a:r>
                          <a:r>
                            <a:rPr lang="zh-CN" altLang="en-US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PSI</a:t>
                          </a:r>
                          <a:r>
                            <a:rPr lang="zh-CN" altLang="en-US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zh-CN" altLang="en-US" sz="1400" dirty="0"/>
                            <a:t>▲</a:t>
                          </a:r>
                          <a:r>
                            <a:rPr lang="en-US" altLang="zh-CN" sz="1400" dirty="0"/>
                            <a:t>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0.50</a:t>
                          </a:r>
                          <a:endParaRPr lang="zh-CN" altLang="en-US" sz="14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altLang="zh-CN" sz="14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7.24</a:t>
                          </a:r>
                          <a:endParaRPr lang="zh-CN" altLang="en-US" sz="14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altLang="zh-CN" sz="14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114.66</a:t>
                          </a:r>
                          <a:endParaRPr lang="zh-CN" altLang="en-US" sz="14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altLang="zh-CN" sz="14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1.71</a:t>
                          </a:r>
                          <a:endParaRPr lang="zh-CN" altLang="en-US" sz="14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altLang="zh-CN" sz="14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10.50</a:t>
                          </a:r>
                          <a:endParaRPr lang="zh-CN" altLang="en-US" sz="14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altLang="zh-CN" sz="14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142.45</a:t>
                          </a:r>
                          <a:endParaRPr lang="zh-CN" altLang="en-US" sz="14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altLang="zh-CN" sz="14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0.68</a:t>
                          </a:r>
                          <a:endParaRPr lang="zh-CN" altLang="en-US" sz="14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altLang="zh-CN" sz="14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10.61</a:t>
                          </a:r>
                          <a:endParaRPr lang="zh-CN" altLang="en-US" sz="14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altLang="zh-CN" sz="14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169.37</a:t>
                          </a:r>
                          <a:endParaRPr lang="zh-CN" altLang="en-US" sz="14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83886443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Our</a:t>
                          </a:r>
                          <a:r>
                            <a:rPr lang="zh-CN" altLang="en-US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PSI</a:t>
                          </a:r>
                          <a:r>
                            <a:rPr lang="zh-CN" altLang="en-US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zh-CN" altLang="en-US" sz="1400" dirty="0"/>
                            <a:t>▼</a:t>
                          </a:r>
                          <a:r>
                            <a:rPr lang="en-US" altLang="zh-CN" sz="1400" dirty="0"/>
                            <a:t>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0.55</a:t>
                          </a:r>
                          <a:endParaRPr lang="zh-CN" altLang="en-US" sz="14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8.04</a:t>
                          </a:r>
                          <a:endParaRPr lang="zh-CN" altLang="en-US" sz="14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128.18</a:t>
                          </a:r>
                          <a:endParaRPr lang="zh-CN" altLang="en-US" sz="14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1.73</a:t>
                          </a:r>
                          <a:endParaRPr lang="zh-CN" altLang="en-US" sz="14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11.02</a:t>
                          </a:r>
                          <a:endParaRPr lang="zh-CN" altLang="en-US" sz="14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148.18</a:t>
                          </a:r>
                          <a:endParaRPr lang="zh-CN" altLang="en-US" sz="14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0.42</a:t>
                          </a:r>
                          <a:endParaRPr lang="zh-CN" altLang="en-US" sz="14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6.61</a:t>
                          </a:r>
                          <a:endParaRPr lang="zh-CN" altLang="en-US" sz="14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105.23</a:t>
                          </a:r>
                          <a:endParaRPr lang="zh-CN" altLang="en-US" sz="14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0226196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Our</a:t>
                          </a:r>
                          <a:r>
                            <a:rPr lang="zh-CN" altLang="en-US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PSI</a:t>
                          </a:r>
                          <a:r>
                            <a:rPr lang="zh-CN" altLang="en-US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zh-CN" altLang="en-US" sz="1400" dirty="0"/>
                            <a:t>★</a:t>
                          </a:r>
                          <a:r>
                            <a:rPr lang="en-US" altLang="zh-CN" sz="1400" dirty="0"/>
                            <a:t>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0.29</a:t>
                          </a:r>
                          <a:endParaRPr lang="zh-CN" altLang="en-US" sz="14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3.56</a:t>
                          </a:r>
                          <a:endParaRPr lang="zh-CN" altLang="en-US" sz="14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55.11</a:t>
                          </a:r>
                          <a:endParaRPr lang="zh-CN" altLang="en-US" sz="14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1.19</a:t>
                          </a:r>
                          <a:endParaRPr lang="zh-CN" altLang="en-US" sz="14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6.38</a:t>
                          </a:r>
                          <a:endParaRPr lang="zh-CN" altLang="en-US" sz="14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75.56</a:t>
                          </a:r>
                          <a:endParaRPr lang="zh-CN" altLang="en-US" sz="14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0.41</a:t>
                          </a:r>
                          <a:endParaRPr lang="zh-CN" altLang="en-US" sz="14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6.48</a:t>
                          </a:r>
                          <a:endParaRPr lang="zh-CN" altLang="en-US" sz="14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103.31</a:t>
                          </a:r>
                          <a:endParaRPr lang="zh-CN" altLang="en-US" sz="14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26084220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DH-PSI</a:t>
                          </a:r>
                          <a:r>
                            <a:rPr lang="zh-CN" altLang="en-US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zh-CN" altLang="en-US" sz="1400" dirty="0"/>
                            <a:t>★</a:t>
                          </a: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0.22</a:t>
                          </a:r>
                          <a:endParaRPr lang="zh-CN" altLang="en-US" sz="1400" kern="1200" dirty="0">
                            <a:solidFill>
                              <a:srgbClr val="00B050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3.39</a:t>
                          </a:r>
                          <a:endParaRPr lang="zh-CN" altLang="en-US" sz="1400" kern="1200" dirty="0">
                            <a:solidFill>
                              <a:srgbClr val="00B050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54.79</a:t>
                          </a:r>
                          <a:endParaRPr lang="zh-CN" altLang="en-US" sz="1400" kern="1200" dirty="0">
                            <a:solidFill>
                              <a:srgbClr val="00B050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0.92</a:t>
                          </a:r>
                          <a:endParaRPr lang="zh-CN" altLang="en-US" sz="1400" kern="1200" dirty="0">
                            <a:solidFill>
                              <a:srgbClr val="00B050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5.57</a:t>
                          </a:r>
                          <a:endParaRPr lang="zh-CN" altLang="en-US" sz="1400" kern="1200" dirty="0">
                            <a:solidFill>
                              <a:srgbClr val="00B050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69.31</a:t>
                          </a:r>
                          <a:endParaRPr lang="zh-CN" altLang="en-US" sz="1400" kern="1200" dirty="0">
                            <a:solidFill>
                              <a:srgbClr val="00B050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0.28</a:t>
                          </a:r>
                          <a:endParaRPr lang="zh-CN" altLang="en-US" sz="1400" kern="1200" dirty="0">
                            <a:solidFill>
                              <a:srgbClr val="00B050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4.57</a:t>
                          </a:r>
                          <a:endParaRPr lang="zh-CN" altLang="en-US" sz="1400" kern="1200" dirty="0">
                            <a:solidFill>
                              <a:srgbClr val="00B050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74.1</a:t>
                          </a:r>
                          <a:endParaRPr lang="zh-CN" altLang="en-US" sz="1400" kern="1200" dirty="0">
                            <a:solidFill>
                              <a:srgbClr val="00B050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8995201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矩形 5">
            <a:extLst>
              <a:ext uri="{FF2B5EF4-FFF2-40B4-BE49-F238E27FC236}">
                <a16:creationId xmlns:a16="http://schemas.microsoft.com/office/drawing/2014/main" id="{E15DE9D0-0CB7-2095-E81C-9A0C84CF0394}"/>
              </a:ext>
            </a:extLst>
          </p:cNvPr>
          <p:cNvSpPr/>
          <p:nvPr/>
        </p:nvSpPr>
        <p:spPr>
          <a:xfrm>
            <a:off x="263525" y="5608783"/>
            <a:ext cx="11659144" cy="880917"/>
          </a:xfrm>
          <a:prstGeom prst="rect">
            <a:avLst/>
          </a:prstGeom>
        </p:spPr>
        <p:txBody>
          <a:bodyPr wrap="square" anchor="t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dirty="0"/>
              <a:t>Compared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existing</a:t>
            </a:r>
            <a:r>
              <a:rPr lang="zh-CN" altLang="en-US" dirty="0"/>
              <a:t> </a:t>
            </a:r>
            <a:r>
              <a:rPr lang="en-US" altLang="zh-CN" dirty="0"/>
              <a:t>DH-PSI</a:t>
            </a:r>
            <a:r>
              <a:rPr lang="zh-CN" altLang="en-US" dirty="0"/>
              <a:t> </a:t>
            </a:r>
            <a:r>
              <a:rPr lang="en-US" altLang="zh-CN" dirty="0"/>
              <a:t>implementation:</a:t>
            </a:r>
            <a:r>
              <a:rPr lang="zh-CN" altLang="en-US" dirty="0"/>
              <a:t> </a:t>
            </a:r>
            <a:r>
              <a:rPr lang="en-US" altLang="zh-CN" dirty="0"/>
              <a:t>#time</a:t>
            </a:r>
            <a:r>
              <a:rPr lang="zh-CN" altLang="en-US" dirty="0"/>
              <a:t> </a:t>
            </a:r>
            <a:r>
              <a:rPr lang="en-US" altLang="zh-CN" dirty="0"/>
              <a:t>speeds</a:t>
            </a:r>
            <a:r>
              <a:rPr lang="zh-CN" altLang="en-US" dirty="0"/>
              <a:t> </a:t>
            </a:r>
            <a:r>
              <a:rPr lang="en-US" altLang="zh-CN" dirty="0"/>
              <a:t>up</a:t>
            </a:r>
            <a:r>
              <a:rPr lang="zh-CN" altLang="en-US" dirty="0"/>
              <a:t> </a:t>
            </a:r>
            <a:r>
              <a:rPr lang="en-US" altLang="zh-CN" dirty="0">
                <a:solidFill>
                  <a:srgbClr val="FF0000"/>
                </a:solidFill>
              </a:rPr>
              <a:t>4.9-25.7x</a:t>
            </a:r>
          </a:p>
          <a:p>
            <a:pPr algn="ctr">
              <a:lnSpc>
                <a:spcPct val="150000"/>
              </a:lnSpc>
            </a:pPr>
            <a:r>
              <a:rPr lang="en-US" altLang="zh-CN" dirty="0"/>
              <a:t>Remark:</a:t>
            </a:r>
            <a:r>
              <a:rPr lang="zh-CN" altLang="en-US" dirty="0"/>
              <a:t> </a:t>
            </a:r>
            <a:r>
              <a:rPr lang="en-US" altLang="zh-CN" dirty="0"/>
              <a:t>DH-PSI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>
                <a:solidFill>
                  <a:srgbClr val="00B050"/>
                </a:solidFill>
              </a:rPr>
              <a:t>incredibly</a:t>
            </a:r>
            <a:r>
              <a:rPr lang="zh-CN" altLang="en-US" dirty="0">
                <a:solidFill>
                  <a:srgbClr val="00B050"/>
                </a:solidFill>
              </a:rPr>
              <a:t> </a:t>
            </a:r>
            <a:r>
              <a:rPr lang="en-US" altLang="zh-CN" dirty="0">
                <a:solidFill>
                  <a:srgbClr val="00B050"/>
                </a:solidFill>
              </a:rPr>
              <a:t>simple,</a:t>
            </a:r>
            <a:r>
              <a:rPr lang="zh-CN" altLang="en-US" dirty="0">
                <a:solidFill>
                  <a:srgbClr val="00B050"/>
                </a:solidFill>
              </a:rPr>
              <a:t> </a:t>
            </a:r>
            <a:r>
              <a:rPr lang="en-US" altLang="zh-CN" dirty="0">
                <a:solidFill>
                  <a:srgbClr val="00B050"/>
                </a:solidFill>
              </a:rPr>
              <a:t>efficient</a:t>
            </a:r>
            <a:r>
              <a:rPr lang="zh-CN" altLang="en-US" dirty="0">
                <a:solidFill>
                  <a:srgbClr val="00B050"/>
                </a:solidFill>
              </a:rPr>
              <a:t> </a:t>
            </a:r>
            <a:r>
              <a:rPr lang="en-US" altLang="zh-CN" dirty="0">
                <a:solidFill>
                  <a:srgbClr val="00B050"/>
                </a:solidFill>
              </a:rPr>
              <a:t>and</a:t>
            </a:r>
            <a:r>
              <a:rPr lang="zh-CN" altLang="en-US" dirty="0">
                <a:solidFill>
                  <a:srgbClr val="00B050"/>
                </a:solidFill>
              </a:rPr>
              <a:t> </a:t>
            </a:r>
            <a:r>
              <a:rPr lang="en-US" altLang="zh-CN" dirty="0">
                <a:solidFill>
                  <a:srgbClr val="00B050"/>
                </a:solidFill>
              </a:rPr>
              <a:t>easy-to-explain</a:t>
            </a:r>
            <a:r>
              <a:rPr lang="zh-CN" altLang="en-US" dirty="0">
                <a:solidFill>
                  <a:srgbClr val="00B050"/>
                </a:solidFill>
              </a:rPr>
              <a:t> </a:t>
            </a:r>
            <a:r>
              <a:rPr lang="en-US" altLang="zh-CN" dirty="0"/>
              <a:t>(for</a:t>
            </a:r>
            <a:r>
              <a:rPr lang="zh-CN" altLang="en-US" dirty="0"/>
              <a:t> </a:t>
            </a:r>
            <a:r>
              <a:rPr lang="en-US" altLang="zh-CN" dirty="0"/>
              <a:t>non-experts</a:t>
            </a:r>
            <a:r>
              <a:rPr lang="zh-CN" altLang="en-US" dirty="0"/>
              <a:t> </a:t>
            </a:r>
            <a:r>
              <a:rPr lang="en-US" altLang="zh-CN" dirty="0"/>
              <a:t>who</a:t>
            </a:r>
            <a:r>
              <a:rPr lang="zh-CN" altLang="en-US" dirty="0"/>
              <a:t> </a:t>
            </a:r>
            <a:r>
              <a:rPr lang="en-US" altLang="zh-CN" dirty="0"/>
              <a:t>want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deploy</a:t>
            </a:r>
            <a:r>
              <a:rPr lang="zh-CN" altLang="en-US" dirty="0"/>
              <a:t> </a:t>
            </a:r>
            <a:r>
              <a:rPr lang="en-US" altLang="zh-CN" dirty="0"/>
              <a:t>PSI).</a:t>
            </a:r>
            <a:r>
              <a:rPr lang="zh-CN" altLang="en-US" dirty="0"/>
              <a:t>  </a:t>
            </a:r>
            <a:endParaRPr lang="en-US" altLang="zh-CN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CBF6AD47-8A98-80F9-2382-FA943E8ADC6C}"/>
              </a:ext>
            </a:extLst>
          </p:cNvPr>
          <p:cNvSpPr/>
          <p:nvPr/>
        </p:nvSpPr>
        <p:spPr>
          <a:xfrm>
            <a:off x="269331" y="1089025"/>
            <a:ext cx="11659144" cy="1811193"/>
          </a:xfrm>
          <a:prstGeom prst="rect">
            <a:avLst/>
          </a:prstGeom>
        </p:spPr>
        <p:txBody>
          <a:bodyPr wrap="square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compare</a:t>
            </a:r>
            <a:r>
              <a:rPr lang="zh-CN" altLang="en-US" dirty="0"/>
              <a:t> </a:t>
            </a:r>
            <a:r>
              <a:rPr lang="en-US" altLang="zh-CN" dirty="0"/>
              <a:t>our</a:t>
            </a:r>
            <a:r>
              <a:rPr lang="zh-CN" altLang="en-US" dirty="0"/>
              <a:t> </a:t>
            </a:r>
            <a:r>
              <a:rPr lang="en-US" altLang="zh-CN" dirty="0" err="1"/>
              <a:t>mqRPMT</a:t>
            </a:r>
            <a:r>
              <a:rPr lang="en-US" altLang="zh-CN" dirty="0"/>
              <a:t>-based</a:t>
            </a:r>
            <a:r>
              <a:rPr lang="zh-CN" altLang="en-US" dirty="0"/>
              <a:t> </a:t>
            </a:r>
            <a:r>
              <a:rPr lang="en-US" altLang="zh-CN" dirty="0"/>
              <a:t>protocol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DH-PSI</a:t>
            </a:r>
            <a:r>
              <a:rPr lang="zh-CN" altLang="en-US" dirty="0"/>
              <a:t> </a:t>
            </a:r>
            <a:r>
              <a:rPr lang="en-US" altLang="zh-CN" dirty="0"/>
              <a:t>reported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[PRTY19]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one</a:t>
            </a:r>
            <a:r>
              <a:rPr lang="zh-CN" altLang="en-US" dirty="0"/>
              <a:t> </a:t>
            </a:r>
            <a:r>
              <a:rPr lang="en-US" altLang="zh-CN" dirty="0"/>
              <a:t>re-implemented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ourselves.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PSI</a:t>
            </a:r>
            <a:r>
              <a:rPr lang="zh-CN" altLang="en-US" dirty="0"/>
              <a:t> </a:t>
            </a:r>
            <a:r>
              <a:rPr lang="en-US" altLang="zh-CN" dirty="0"/>
              <a:t>protocols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comparison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not</a:t>
            </a:r>
            <a:r>
              <a:rPr lang="zh-CN" altLang="en-US" dirty="0"/>
              <a:t> </a:t>
            </a:r>
            <a:r>
              <a:rPr lang="en-US" altLang="zh-CN" dirty="0"/>
              <a:t>competitive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state-of-the-art</a:t>
            </a:r>
            <a:r>
              <a:rPr lang="zh-CN" altLang="en-US" dirty="0"/>
              <a:t> </a:t>
            </a:r>
            <a:r>
              <a:rPr lang="en-US" altLang="zh-CN" dirty="0"/>
              <a:t>PSI</a:t>
            </a:r>
            <a:r>
              <a:rPr lang="zh-CN" altLang="en-US" dirty="0"/>
              <a:t> </a:t>
            </a:r>
            <a:r>
              <a:rPr lang="en-US" altLang="zh-CN" dirty="0"/>
              <a:t>protocols</a:t>
            </a:r>
            <a:r>
              <a:rPr lang="zh-CN" altLang="en-US" dirty="0"/>
              <a:t> </a:t>
            </a:r>
            <a:r>
              <a:rPr lang="en-US" altLang="zh-CN" dirty="0"/>
              <a:t>(based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batched</a:t>
            </a:r>
            <a:r>
              <a:rPr lang="zh-CN" altLang="en-US" dirty="0"/>
              <a:t> </a:t>
            </a:r>
            <a:r>
              <a:rPr lang="en-US" altLang="zh-CN" dirty="0"/>
              <a:t>OPRF</a:t>
            </a:r>
            <a:r>
              <a:rPr lang="zh-CN" altLang="en-US" dirty="0"/>
              <a:t> </a:t>
            </a:r>
            <a:r>
              <a:rPr lang="en-US" altLang="zh-CN" dirty="0"/>
              <a:t>/</a:t>
            </a:r>
            <a:r>
              <a:rPr lang="zh-CN" altLang="en-US" dirty="0"/>
              <a:t> </a:t>
            </a:r>
            <a:r>
              <a:rPr lang="en-US" altLang="zh-CN" dirty="0"/>
              <a:t>VOLE).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performance</a:t>
            </a:r>
            <a:r>
              <a:rPr lang="zh-CN" altLang="en-US" dirty="0"/>
              <a:t> </a:t>
            </a:r>
            <a:r>
              <a:rPr lang="en-US" altLang="zh-CN" dirty="0"/>
              <a:t>gap</a:t>
            </a:r>
            <a:r>
              <a:rPr lang="zh-CN" altLang="en-US" dirty="0"/>
              <a:t> </a:t>
            </a:r>
            <a:r>
              <a:rPr lang="en-US" altLang="zh-CN" dirty="0"/>
              <a:t>between</a:t>
            </a:r>
            <a:r>
              <a:rPr lang="zh-CN" altLang="en-US" dirty="0"/>
              <a:t> </a:t>
            </a:r>
            <a:r>
              <a:rPr lang="en-US" altLang="zh-CN" dirty="0"/>
              <a:t>DH-PSI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state-of-the-art</a:t>
            </a:r>
            <a:r>
              <a:rPr lang="zh-CN" altLang="en-US" dirty="0"/>
              <a:t> </a:t>
            </a:r>
            <a:r>
              <a:rPr lang="en-US" altLang="zh-CN" dirty="0"/>
              <a:t>PSI</a:t>
            </a:r>
            <a:r>
              <a:rPr lang="zh-CN" altLang="en-US" dirty="0"/>
              <a:t> </a:t>
            </a:r>
            <a:r>
              <a:rPr lang="en-US" altLang="zh-CN" dirty="0"/>
              <a:t>(partially)</a:t>
            </a:r>
            <a:r>
              <a:rPr lang="zh-CN" altLang="en-US" dirty="0"/>
              <a:t> </a:t>
            </a:r>
            <a:r>
              <a:rPr lang="en-US" altLang="zh-CN" dirty="0"/>
              <a:t>reflects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gap</a:t>
            </a:r>
            <a:r>
              <a:rPr lang="zh-CN" altLang="en-US" dirty="0"/>
              <a:t> </a:t>
            </a:r>
            <a:r>
              <a:rPr lang="en-US" altLang="zh-CN" dirty="0"/>
              <a:t>between</a:t>
            </a:r>
            <a:r>
              <a:rPr lang="zh-CN" altLang="en-US" dirty="0"/>
              <a:t> </a:t>
            </a:r>
            <a:r>
              <a:rPr lang="en-US" altLang="zh-CN" dirty="0" err="1"/>
              <a:t>mqPMT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 err="1"/>
              <a:t>mqRPMT</a:t>
            </a:r>
            <a:r>
              <a:rPr lang="en-US" altLang="zh-CN" dirty="0"/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We include DH-PSI comparison</a:t>
            </a:r>
            <a:r>
              <a:rPr lang="zh-CN" altLang="en-US" dirty="0"/>
              <a:t> </a:t>
            </a:r>
            <a:r>
              <a:rPr lang="en-US" altLang="zh-CN" dirty="0"/>
              <a:t>merely for illustrative purpose and completeness.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6879CD60-845B-A863-A953-9A96EAA5A11F}"/>
              </a:ext>
            </a:extLst>
          </p:cNvPr>
          <p:cNvSpPr txBox="1"/>
          <p:nvPr/>
        </p:nvSpPr>
        <p:spPr>
          <a:xfrm>
            <a:off x="263525" y="6557287"/>
            <a:ext cx="11664950" cy="307777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r>
              <a:rPr lang="en-US" altLang="zh-CN" sz="1400" baseline="30000" dirty="0"/>
              <a:t>1</a:t>
            </a:r>
            <a:r>
              <a:rPr lang="en-US" altLang="zh-CN" sz="1400" dirty="0"/>
              <a:t>DH-based</a:t>
            </a:r>
            <a:r>
              <a:rPr lang="zh-CN" altLang="en-US" sz="1400" dirty="0"/>
              <a:t> </a:t>
            </a:r>
            <a:r>
              <a:rPr lang="en-US" altLang="zh-CN" sz="1400" dirty="0"/>
              <a:t>PSI</a:t>
            </a:r>
            <a:r>
              <a:rPr lang="zh-CN" altLang="en-US" sz="1400" dirty="0"/>
              <a:t> </a:t>
            </a:r>
            <a:r>
              <a:rPr lang="en-US" altLang="zh-CN" sz="1400" dirty="0"/>
              <a:t>reported</a:t>
            </a:r>
            <a:r>
              <a:rPr lang="zh-CN" altLang="en-US" sz="1400" dirty="0"/>
              <a:t> </a:t>
            </a:r>
            <a:r>
              <a:rPr lang="en-US" altLang="zh-CN" sz="1400" dirty="0"/>
              <a:t>in</a:t>
            </a:r>
            <a:r>
              <a:rPr lang="zh-CN" altLang="en-US" sz="1400" dirty="0"/>
              <a:t> </a:t>
            </a:r>
            <a:r>
              <a:rPr lang="en-US" altLang="zh-CN" sz="1400" dirty="0"/>
              <a:t>[PRTY19]</a:t>
            </a:r>
            <a:r>
              <a:rPr lang="zh-CN" altLang="en-US" sz="1400" dirty="0"/>
              <a:t> </a:t>
            </a:r>
            <a:r>
              <a:rPr lang="en-US" altLang="zh-CN" sz="1400" dirty="0"/>
              <a:t>is</a:t>
            </a:r>
            <a:r>
              <a:rPr lang="zh-CN" altLang="en-US" sz="1400" dirty="0"/>
              <a:t> </a:t>
            </a:r>
            <a:r>
              <a:rPr lang="en-US" altLang="zh-CN" sz="1400" dirty="0"/>
              <a:t>also</a:t>
            </a:r>
            <a:r>
              <a:rPr lang="zh-CN" altLang="en-US" sz="1400" dirty="0"/>
              <a:t> </a:t>
            </a:r>
            <a:r>
              <a:rPr lang="en-US" altLang="zh-CN" sz="1400" dirty="0"/>
              <a:t>built</a:t>
            </a:r>
            <a:r>
              <a:rPr lang="zh-CN" altLang="en-US" sz="1400" dirty="0"/>
              <a:t> </a:t>
            </a:r>
            <a:r>
              <a:rPr lang="en-US" altLang="zh-CN" sz="1400" dirty="0"/>
              <a:t>on</a:t>
            </a:r>
            <a:r>
              <a:rPr lang="zh-CN" altLang="en-US" sz="1400" dirty="0"/>
              <a:t> </a:t>
            </a:r>
            <a:r>
              <a:rPr lang="en-US" altLang="zh-CN" sz="1400" dirty="0"/>
              <a:t>Curve25519</a:t>
            </a:r>
            <a:r>
              <a:rPr lang="zh-CN" altLang="en-US" sz="1400" dirty="0"/>
              <a:t> </a:t>
            </a:r>
            <a:r>
              <a:rPr lang="en-US" altLang="zh-CN" sz="1400" dirty="0"/>
              <a:t>(but</a:t>
            </a:r>
            <a:r>
              <a:rPr lang="zh-CN" altLang="en-US" sz="1400" dirty="0"/>
              <a:t> </a:t>
            </a:r>
            <a:r>
              <a:rPr lang="en-US" altLang="zh-CN" sz="1400" dirty="0"/>
              <a:t>not</a:t>
            </a:r>
            <a:r>
              <a:rPr lang="zh-CN" altLang="en-US" sz="1400" dirty="0"/>
              <a:t> </a:t>
            </a:r>
            <a:r>
              <a:rPr lang="en-US" altLang="zh-CN" sz="1400" dirty="0"/>
              <a:t>X25519).</a:t>
            </a:r>
            <a:r>
              <a:rPr lang="zh-CN" altLang="en-US" sz="1400" dirty="0"/>
              <a:t> </a:t>
            </a:r>
            <a:r>
              <a:rPr lang="en-US" altLang="zh-CN" sz="1400" dirty="0"/>
              <a:t>We</a:t>
            </a:r>
            <a:r>
              <a:rPr lang="zh-CN" altLang="en-US" sz="1400" dirty="0"/>
              <a:t> </a:t>
            </a:r>
            <a:r>
              <a:rPr lang="en-US" altLang="zh-CN" sz="1400" dirty="0"/>
              <a:t>directly</a:t>
            </a:r>
            <a:r>
              <a:rPr lang="zh-CN" altLang="en-US" sz="1400" dirty="0"/>
              <a:t> </a:t>
            </a:r>
            <a:r>
              <a:rPr lang="en-US" altLang="zh-CN" sz="1400" dirty="0"/>
              <a:t>run</a:t>
            </a:r>
            <a:r>
              <a:rPr lang="zh-CN" altLang="en-US" sz="1400" dirty="0"/>
              <a:t> </a:t>
            </a:r>
            <a:r>
              <a:rPr lang="en-US" altLang="zh-CN" sz="1400" dirty="0"/>
              <a:t>their</a:t>
            </a:r>
            <a:r>
              <a:rPr lang="zh-CN" altLang="en-US" sz="1400" dirty="0"/>
              <a:t> </a:t>
            </a:r>
            <a:r>
              <a:rPr lang="en-US" altLang="zh-CN" sz="1400" dirty="0"/>
              <a:t>implementations</a:t>
            </a:r>
            <a:r>
              <a:rPr lang="zh-CN" altLang="en-US" sz="1400" dirty="0"/>
              <a:t> </a:t>
            </a:r>
            <a:r>
              <a:rPr lang="en-US" altLang="zh-CN" sz="1400" dirty="0"/>
              <a:t>on</a:t>
            </a:r>
            <a:r>
              <a:rPr lang="zh-CN" altLang="en-US" sz="1400" dirty="0"/>
              <a:t> </a:t>
            </a:r>
            <a:r>
              <a:rPr lang="en-US" altLang="zh-CN" sz="1400" dirty="0"/>
              <a:t>our</a:t>
            </a:r>
            <a:r>
              <a:rPr lang="zh-CN" altLang="en-US" sz="1400" dirty="0"/>
              <a:t> </a:t>
            </a:r>
            <a:r>
              <a:rPr lang="en-US" altLang="zh-CN" sz="1400" dirty="0"/>
              <a:t>platform</a:t>
            </a:r>
            <a:r>
              <a:rPr lang="zh-CN" altLang="en-US" sz="1400" dirty="0"/>
              <a:t> </a:t>
            </a:r>
            <a:r>
              <a:rPr lang="en-US" altLang="zh-CN" sz="1400" dirty="0"/>
              <a:t>for</a:t>
            </a:r>
            <a:r>
              <a:rPr lang="zh-CN" altLang="en-US" sz="1400" dirty="0"/>
              <a:t> </a:t>
            </a:r>
            <a:r>
              <a:rPr lang="en-US" altLang="zh-CN" sz="1400" dirty="0"/>
              <a:t>fair</a:t>
            </a:r>
            <a:r>
              <a:rPr lang="zh-CN" altLang="en-US" sz="1400" dirty="0"/>
              <a:t> </a:t>
            </a:r>
            <a:r>
              <a:rPr lang="en-US" altLang="zh-CN" sz="1400" dirty="0"/>
              <a:t>comparison.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41314509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表格 3">
                <a:extLst>
                  <a:ext uri="{FF2B5EF4-FFF2-40B4-BE49-F238E27FC236}">
                    <a16:creationId xmlns:a16="http://schemas.microsoft.com/office/drawing/2014/main" id="{D1DF79D8-9451-2423-C1EC-333A190A28E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57594106"/>
                  </p:ext>
                </p:extLst>
              </p:nvPr>
            </p:nvGraphicFramePr>
            <p:xfrm>
              <a:off x="263528" y="2028251"/>
              <a:ext cx="11664953" cy="21336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805417">
                      <a:extLst>
                        <a:ext uri="{9D8B030D-6E8A-4147-A177-3AD203B41FA5}">
                          <a16:colId xmlns:a16="http://schemas.microsoft.com/office/drawing/2014/main" val="2226483239"/>
                        </a:ext>
                      </a:extLst>
                    </a:gridCol>
                    <a:gridCol w="1095504">
                      <a:extLst>
                        <a:ext uri="{9D8B030D-6E8A-4147-A177-3AD203B41FA5}">
                          <a16:colId xmlns:a16="http://schemas.microsoft.com/office/drawing/2014/main" val="4198891805"/>
                        </a:ext>
                      </a:extLst>
                    </a:gridCol>
                    <a:gridCol w="1095504">
                      <a:extLst>
                        <a:ext uri="{9D8B030D-6E8A-4147-A177-3AD203B41FA5}">
                          <a16:colId xmlns:a16="http://schemas.microsoft.com/office/drawing/2014/main" val="3012453069"/>
                        </a:ext>
                      </a:extLst>
                    </a:gridCol>
                    <a:gridCol w="1095504">
                      <a:extLst>
                        <a:ext uri="{9D8B030D-6E8A-4147-A177-3AD203B41FA5}">
                          <a16:colId xmlns:a16="http://schemas.microsoft.com/office/drawing/2014/main" val="42546813"/>
                        </a:ext>
                      </a:extLst>
                    </a:gridCol>
                    <a:gridCol w="1095504">
                      <a:extLst>
                        <a:ext uri="{9D8B030D-6E8A-4147-A177-3AD203B41FA5}">
                          <a16:colId xmlns:a16="http://schemas.microsoft.com/office/drawing/2014/main" val="2268887018"/>
                        </a:ext>
                      </a:extLst>
                    </a:gridCol>
                    <a:gridCol w="1095504">
                      <a:extLst>
                        <a:ext uri="{9D8B030D-6E8A-4147-A177-3AD203B41FA5}">
                          <a16:colId xmlns:a16="http://schemas.microsoft.com/office/drawing/2014/main" val="2007231670"/>
                        </a:ext>
                      </a:extLst>
                    </a:gridCol>
                    <a:gridCol w="1095504">
                      <a:extLst>
                        <a:ext uri="{9D8B030D-6E8A-4147-A177-3AD203B41FA5}">
                          <a16:colId xmlns:a16="http://schemas.microsoft.com/office/drawing/2014/main" val="2880813213"/>
                        </a:ext>
                      </a:extLst>
                    </a:gridCol>
                    <a:gridCol w="1095504">
                      <a:extLst>
                        <a:ext uri="{9D8B030D-6E8A-4147-A177-3AD203B41FA5}">
                          <a16:colId xmlns:a16="http://schemas.microsoft.com/office/drawing/2014/main" val="3379214602"/>
                        </a:ext>
                      </a:extLst>
                    </a:gridCol>
                    <a:gridCol w="1095504">
                      <a:extLst>
                        <a:ext uri="{9D8B030D-6E8A-4147-A177-3AD203B41FA5}">
                          <a16:colId xmlns:a16="http://schemas.microsoft.com/office/drawing/2014/main" val="1305411748"/>
                        </a:ext>
                      </a:extLst>
                    </a:gridCol>
                    <a:gridCol w="1095504">
                      <a:extLst>
                        <a:ext uri="{9D8B030D-6E8A-4147-A177-3AD203B41FA5}">
                          <a16:colId xmlns:a16="http://schemas.microsoft.com/office/drawing/2014/main" val="2842801981"/>
                        </a:ext>
                      </a:extLst>
                    </a:gridCol>
                  </a:tblGrid>
                  <a:tr h="0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PSI-card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 gridSpan="6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Running</a:t>
                          </a:r>
                          <a:r>
                            <a:rPr lang="zh-CN" altLang="en-US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Time</a:t>
                          </a:r>
                          <a:r>
                            <a:rPr lang="zh-CN" altLang="en-US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(s)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Communication</a:t>
                          </a:r>
                          <a:r>
                            <a:rPr lang="zh-CN" altLang="en-US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(MB)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76994161"/>
                      </a:ext>
                    </a:extLst>
                  </a:tr>
                  <a:tr h="229735">
                    <a:tc vMerge="1">
                      <a:txBody>
                        <a:bodyPr/>
                        <a:lstStyle/>
                        <a:p>
                          <a:endParaRPr lang="zh-CN" alt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LAN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WAN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Total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63997796"/>
                      </a:ext>
                    </a:extLst>
                  </a:tr>
                  <a:tr h="229735">
                    <a:tc vMerge="1">
                      <a:txBody>
                        <a:bodyPr/>
                        <a:lstStyle/>
                        <a:p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79584179"/>
                      </a:ext>
                    </a:extLst>
                  </a:tr>
                  <a:tr h="22973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[GMR+21]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1.00</a:t>
                          </a:r>
                          <a:endParaRPr lang="zh-CN" altLang="en-US" sz="14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8.41</a:t>
                          </a:r>
                          <a:endParaRPr lang="zh-CN" altLang="en-US" sz="14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126.01</a:t>
                          </a:r>
                          <a:endParaRPr lang="zh-CN" altLang="en-US" sz="14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8.60</a:t>
                          </a:r>
                          <a:endParaRPr lang="zh-CN" altLang="en-US" sz="14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27.46</a:t>
                          </a:r>
                          <a:endParaRPr lang="zh-CN" altLang="en-US" sz="14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323.52</a:t>
                          </a:r>
                          <a:endParaRPr lang="zh-CN" altLang="en-US" sz="14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2.93</a:t>
                          </a:r>
                          <a:endParaRPr lang="zh-CN" altLang="en-US" sz="14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55.49</a:t>
                          </a:r>
                          <a:endParaRPr lang="zh-CN" altLang="en-US" sz="14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1030</a:t>
                          </a:r>
                          <a:endParaRPr lang="zh-CN" altLang="en-US" sz="14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10450120"/>
                      </a:ext>
                    </a:extLst>
                  </a:tr>
                  <a:tr h="22973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Our</a:t>
                          </a:r>
                          <a:r>
                            <a:rPr lang="zh-CN" altLang="en-US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PSI-card</a:t>
                          </a:r>
                          <a:r>
                            <a:rPr lang="zh-CN" altLang="en-US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zh-CN" altLang="en-US" sz="1400" dirty="0"/>
                            <a:t>▲</a:t>
                          </a:r>
                          <a:r>
                            <a:rPr lang="en-US" altLang="zh-CN" sz="1400" dirty="0"/>
                            <a:t>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0.49</a:t>
                          </a:r>
                          <a:endParaRPr lang="zh-CN" altLang="en-US" sz="14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7.20</a:t>
                          </a:r>
                          <a:endParaRPr lang="zh-CN" altLang="en-US" sz="14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114.31</a:t>
                          </a:r>
                          <a:endParaRPr lang="zh-CN" altLang="en-US" sz="14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1.30</a:t>
                          </a:r>
                          <a:endParaRPr lang="zh-CN" altLang="en-US" sz="14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9.68</a:t>
                          </a:r>
                          <a:endParaRPr lang="zh-CN" altLang="en-US" sz="14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136.06</a:t>
                          </a:r>
                          <a:endParaRPr lang="zh-CN" altLang="en-US" sz="14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0.53</a:t>
                          </a:r>
                          <a:endParaRPr lang="zh-CN" altLang="en-US" sz="14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8.59</a:t>
                          </a:r>
                          <a:endParaRPr lang="zh-CN" altLang="en-US" sz="14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137.31</a:t>
                          </a:r>
                          <a:endParaRPr lang="zh-CN" altLang="en-US" sz="14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26084220"/>
                      </a:ext>
                    </a:extLst>
                  </a:tr>
                  <a:tr h="22973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Our</a:t>
                          </a:r>
                          <a:r>
                            <a:rPr lang="zh-CN" altLang="en-US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PSI-card</a:t>
                          </a:r>
                          <a:r>
                            <a:rPr lang="zh-CN" altLang="en-US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zh-CN" altLang="en-US" sz="1400" dirty="0"/>
                            <a:t>▼</a:t>
                          </a: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0.53</a:t>
                          </a:r>
                          <a:endParaRPr lang="zh-CN" altLang="en-US" sz="14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8.00</a:t>
                          </a:r>
                          <a:endParaRPr lang="zh-CN" altLang="en-US" sz="14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128.00</a:t>
                          </a:r>
                          <a:endParaRPr lang="zh-CN" altLang="en-US" sz="14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1.35</a:t>
                          </a:r>
                          <a:endParaRPr lang="zh-CN" altLang="en-US" sz="14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10.16</a:t>
                          </a:r>
                          <a:endParaRPr lang="zh-CN" altLang="en-US" sz="14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141.31</a:t>
                          </a:r>
                          <a:endParaRPr lang="zh-CN" altLang="en-US" sz="14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0.28</a:t>
                          </a:r>
                          <a:endParaRPr lang="zh-CN" altLang="en-US" sz="14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4.58</a:t>
                          </a:r>
                          <a:endParaRPr lang="zh-CN" altLang="en-US" sz="14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73.20</a:t>
                          </a:r>
                          <a:endParaRPr lang="zh-CN" altLang="en-US" sz="14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89952017"/>
                      </a:ext>
                    </a:extLst>
                  </a:tr>
                  <a:tr h="22973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Our</a:t>
                          </a:r>
                          <a:r>
                            <a:rPr lang="zh-CN" altLang="en-US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PSI-card</a:t>
                          </a:r>
                          <a:r>
                            <a:rPr lang="zh-CN" altLang="en-US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zh-CN" altLang="en-US" sz="1400" dirty="0"/>
                            <a:t>★</a:t>
                          </a: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0.27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3.51</a:t>
                          </a:r>
                          <a:endParaRPr lang="zh-CN" altLang="en-US" sz="1400" kern="1200" dirty="0">
                            <a:solidFill>
                              <a:srgbClr val="00B050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54.89</a:t>
                          </a:r>
                          <a:endParaRPr lang="zh-CN" altLang="en-US" sz="1400" kern="1200" dirty="0">
                            <a:solidFill>
                              <a:srgbClr val="00B050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0.82</a:t>
                          </a:r>
                          <a:endParaRPr lang="zh-CN" altLang="en-US" sz="1400" kern="1200" dirty="0">
                            <a:solidFill>
                              <a:srgbClr val="00B050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5.42</a:t>
                          </a:r>
                          <a:endParaRPr lang="zh-CN" altLang="en-US" sz="1400" kern="1200" dirty="0">
                            <a:solidFill>
                              <a:srgbClr val="00B050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68.31</a:t>
                          </a:r>
                          <a:endParaRPr lang="zh-CN" altLang="en-US" sz="1400" kern="1200" dirty="0">
                            <a:solidFill>
                              <a:srgbClr val="00B050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0.27</a:t>
                          </a:r>
                          <a:endParaRPr lang="zh-CN" altLang="en-US" sz="1400" kern="1200" dirty="0">
                            <a:solidFill>
                              <a:srgbClr val="00B050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4.46</a:t>
                          </a:r>
                          <a:endParaRPr lang="zh-CN" altLang="en-US" sz="1400" kern="1200" dirty="0">
                            <a:solidFill>
                              <a:srgbClr val="00B050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71.30</a:t>
                          </a:r>
                          <a:endParaRPr lang="zh-CN" altLang="en-US" sz="1400" kern="1200" dirty="0">
                            <a:solidFill>
                              <a:srgbClr val="00B050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3849547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表格 3">
                <a:extLst>
                  <a:ext uri="{FF2B5EF4-FFF2-40B4-BE49-F238E27FC236}">
                    <a16:creationId xmlns:a16="http://schemas.microsoft.com/office/drawing/2014/main" id="{D1DF79D8-9451-2423-C1EC-333A190A28E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57594106"/>
                  </p:ext>
                </p:extLst>
              </p:nvPr>
            </p:nvGraphicFramePr>
            <p:xfrm>
              <a:off x="263528" y="2028251"/>
              <a:ext cx="11664953" cy="21336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805417">
                      <a:extLst>
                        <a:ext uri="{9D8B030D-6E8A-4147-A177-3AD203B41FA5}">
                          <a16:colId xmlns:a16="http://schemas.microsoft.com/office/drawing/2014/main" val="2226483239"/>
                        </a:ext>
                      </a:extLst>
                    </a:gridCol>
                    <a:gridCol w="1095504">
                      <a:extLst>
                        <a:ext uri="{9D8B030D-6E8A-4147-A177-3AD203B41FA5}">
                          <a16:colId xmlns:a16="http://schemas.microsoft.com/office/drawing/2014/main" val="4198891805"/>
                        </a:ext>
                      </a:extLst>
                    </a:gridCol>
                    <a:gridCol w="1095504">
                      <a:extLst>
                        <a:ext uri="{9D8B030D-6E8A-4147-A177-3AD203B41FA5}">
                          <a16:colId xmlns:a16="http://schemas.microsoft.com/office/drawing/2014/main" val="3012453069"/>
                        </a:ext>
                      </a:extLst>
                    </a:gridCol>
                    <a:gridCol w="1095504">
                      <a:extLst>
                        <a:ext uri="{9D8B030D-6E8A-4147-A177-3AD203B41FA5}">
                          <a16:colId xmlns:a16="http://schemas.microsoft.com/office/drawing/2014/main" val="42546813"/>
                        </a:ext>
                      </a:extLst>
                    </a:gridCol>
                    <a:gridCol w="1095504">
                      <a:extLst>
                        <a:ext uri="{9D8B030D-6E8A-4147-A177-3AD203B41FA5}">
                          <a16:colId xmlns:a16="http://schemas.microsoft.com/office/drawing/2014/main" val="2268887018"/>
                        </a:ext>
                      </a:extLst>
                    </a:gridCol>
                    <a:gridCol w="1095504">
                      <a:extLst>
                        <a:ext uri="{9D8B030D-6E8A-4147-A177-3AD203B41FA5}">
                          <a16:colId xmlns:a16="http://schemas.microsoft.com/office/drawing/2014/main" val="2007231670"/>
                        </a:ext>
                      </a:extLst>
                    </a:gridCol>
                    <a:gridCol w="1095504">
                      <a:extLst>
                        <a:ext uri="{9D8B030D-6E8A-4147-A177-3AD203B41FA5}">
                          <a16:colId xmlns:a16="http://schemas.microsoft.com/office/drawing/2014/main" val="2880813213"/>
                        </a:ext>
                      </a:extLst>
                    </a:gridCol>
                    <a:gridCol w="1095504">
                      <a:extLst>
                        <a:ext uri="{9D8B030D-6E8A-4147-A177-3AD203B41FA5}">
                          <a16:colId xmlns:a16="http://schemas.microsoft.com/office/drawing/2014/main" val="3379214602"/>
                        </a:ext>
                      </a:extLst>
                    </a:gridCol>
                    <a:gridCol w="1095504">
                      <a:extLst>
                        <a:ext uri="{9D8B030D-6E8A-4147-A177-3AD203B41FA5}">
                          <a16:colId xmlns:a16="http://schemas.microsoft.com/office/drawing/2014/main" val="1305411748"/>
                        </a:ext>
                      </a:extLst>
                    </a:gridCol>
                    <a:gridCol w="1095504">
                      <a:extLst>
                        <a:ext uri="{9D8B030D-6E8A-4147-A177-3AD203B41FA5}">
                          <a16:colId xmlns:a16="http://schemas.microsoft.com/office/drawing/2014/main" val="2842801981"/>
                        </a:ext>
                      </a:extLst>
                    </a:gridCol>
                  </a:tblGrid>
                  <a:tr h="304800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PSI-card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 gridSpan="6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Running</a:t>
                          </a:r>
                          <a:r>
                            <a:rPr lang="zh-CN" altLang="en-US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Time</a:t>
                          </a:r>
                          <a:r>
                            <a:rPr lang="zh-CN" altLang="en-US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(s)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Communication</a:t>
                          </a:r>
                          <a:r>
                            <a:rPr lang="zh-CN" altLang="en-US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(MB)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76994161"/>
                      </a:ext>
                    </a:extLst>
                  </a:tr>
                  <a:tr h="304800">
                    <a:tc vMerge="1">
                      <a:txBody>
                        <a:bodyPr/>
                        <a:lstStyle/>
                        <a:p>
                          <a:endParaRPr lang="zh-CN" alt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LAN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WAN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Total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63997796"/>
                      </a:ext>
                    </a:extLst>
                  </a:tr>
                  <a:tr h="304800">
                    <a:tc vMerge="1">
                      <a:txBody>
                        <a:bodyPr/>
                        <a:lstStyle/>
                        <a:p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163218" t="-204167" r="-795402" b="-429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266279" t="-204167" r="-704651" b="-429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362069" t="-204167" r="-596552" b="-429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467442" t="-204167" r="-503488" b="-429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567442" t="-204167" r="-403488" b="-429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659770" t="-204167" r="-298851" b="-429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768605" t="-204167" r="-202326" b="-429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858621" t="-204167" r="-100000" b="-429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969767" t="-204167" r="-1163" b="-4291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79584179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[GMR+21]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1.00</a:t>
                          </a:r>
                          <a:endParaRPr lang="zh-CN" altLang="en-US" sz="14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8.41</a:t>
                          </a:r>
                          <a:endParaRPr lang="zh-CN" altLang="en-US" sz="14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126.01</a:t>
                          </a:r>
                          <a:endParaRPr lang="zh-CN" altLang="en-US" sz="14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8.60</a:t>
                          </a:r>
                          <a:endParaRPr lang="zh-CN" altLang="en-US" sz="14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27.46</a:t>
                          </a:r>
                          <a:endParaRPr lang="zh-CN" altLang="en-US" sz="14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323.52</a:t>
                          </a:r>
                          <a:endParaRPr lang="zh-CN" altLang="en-US" sz="14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2.93</a:t>
                          </a:r>
                          <a:endParaRPr lang="zh-CN" altLang="en-US" sz="14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55.49</a:t>
                          </a:r>
                          <a:endParaRPr lang="zh-CN" altLang="en-US" sz="14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1030</a:t>
                          </a:r>
                          <a:endParaRPr lang="zh-CN" altLang="en-US" sz="14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10450120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Our</a:t>
                          </a:r>
                          <a:r>
                            <a:rPr lang="zh-CN" altLang="en-US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PSI-card</a:t>
                          </a:r>
                          <a:r>
                            <a:rPr lang="zh-CN" altLang="en-US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zh-CN" altLang="en-US" sz="1400" dirty="0"/>
                            <a:t>▲</a:t>
                          </a:r>
                          <a:r>
                            <a:rPr lang="en-US" altLang="zh-CN" sz="1400" dirty="0"/>
                            <a:t>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0.49</a:t>
                          </a:r>
                          <a:endParaRPr lang="zh-CN" altLang="en-US" sz="14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7.20</a:t>
                          </a:r>
                          <a:endParaRPr lang="zh-CN" altLang="en-US" sz="14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114.31</a:t>
                          </a:r>
                          <a:endParaRPr lang="zh-CN" altLang="en-US" sz="14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1.30</a:t>
                          </a:r>
                          <a:endParaRPr lang="zh-CN" altLang="en-US" sz="14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9.68</a:t>
                          </a:r>
                          <a:endParaRPr lang="zh-CN" altLang="en-US" sz="14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136.06</a:t>
                          </a:r>
                          <a:endParaRPr lang="zh-CN" altLang="en-US" sz="14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0.53</a:t>
                          </a:r>
                          <a:endParaRPr lang="zh-CN" altLang="en-US" sz="14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8.59</a:t>
                          </a:r>
                          <a:endParaRPr lang="zh-CN" altLang="en-US" sz="14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137.31</a:t>
                          </a:r>
                          <a:endParaRPr lang="zh-CN" altLang="en-US" sz="14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26084220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Our</a:t>
                          </a:r>
                          <a:r>
                            <a:rPr lang="zh-CN" altLang="en-US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PSI-card</a:t>
                          </a:r>
                          <a:r>
                            <a:rPr lang="zh-CN" altLang="en-US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zh-CN" altLang="en-US" sz="1400" dirty="0"/>
                            <a:t>▼</a:t>
                          </a: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0.53</a:t>
                          </a:r>
                          <a:endParaRPr lang="zh-CN" altLang="en-US" sz="14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8.00</a:t>
                          </a:r>
                          <a:endParaRPr lang="zh-CN" altLang="en-US" sz="14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128.00</a:t>
                          </a:r>
                          <a:endParaRPr lang="zh-CN" altLang="en-US" sz="14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1.35</a:t>
                          </a:r>
                          <a:endParaRPr lang="zh-CN" altLang="en-US" sz="14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10.16</a:t>
                          </a:r>
                          <a:endParaRPr lang="zh-CN" altLang="en-US" sz="14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141.31</a:t>
                          </a:r>
                          <a:endParaRPr lang="zh-CN" altLang="en-US" sz="14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0.28</a:t>
                          </a:r>
                          <a:endParaRPr lang="zh-CN" altLang="en-US" sz="14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4.58</a:t>
                          </a:r>
                          <a:endParaRPr lang="zh-CN" altLang="en-US" sz="14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73.20</a:t>
                          </a:r>
                          <a:endParaRPr lang="zh-CN" altLang="en-US" sz="14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89952017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Our</a:t>
                          </a:r>
                          <a:r>
                            <a:rPr lang="zh-CN" altLang="en-US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PSI-card</a:t>
                          </a:r>
                          <a:r>
                            <a:rPr lang="zh-CN" altLang="en-US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zh-CN" altLang="en-US" sz="1400" dirty="0"/>
                            <a:t>★</a:t>
                          </a: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0.27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3.51</a:t>
                          </a:r>
                          <a:endParaRPr lang="zh-CN" altLang="en-US" sz="1400" kern="1200" dirty="0">
                            <a:solidFill>
                              <a:srgbClr val="00B050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54.89</a:t>
                          </a:r>
                          <a:endParaRPr lang="zh-CN" altLang="en-US" sz="1400" kern="1200" dirty="0">
                            <a:solidFill>
                              <a:srgbClr val="00B050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0.82</a:t>
                          </a:r>
                          <a:endParaRPr lang="zh-CN" altLang="en-US" sz="1400" kern="1200" dirty="0">
                            <a:solidFill>
                              <a:srgbClr val="00B050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5.42</a:t>
                          </a:r>
                          <a:endParaRPr lang="zh-CN" altLang="en-US" sz="1400" kern="1200" dirty="0">
                            <a:solidFill>
                              <a:srgbClr val="00B050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68.31</a:t>
                          </a:r>
                          <a:endParaRPr lang="zh-CN" altLang="en-US" sz="1400" kern="1200" dirty="0">
                            <a:solidFill>
                              <a:srgbClr val="00B050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0.27</a:t>
                          </a:r>
                          <a:endParaRPr lang="zh-CN" altLang="en-US" sz="1400" kern="1200" dirty="0">
                            <a:solidFill>
                              <a:srgbClr val="00B050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4.46</a:t>
                          </a:r>
                          <a:endParaRPr lang="zh-CN" altLang="en-US" sz="1400" kern="1200" dirty="0">
                            <a:solidFill>
                              <a:srgbClr val="00B050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71.30</a:t>
                          </a:r>
                          <a:endParaRPr lang="zh-CN" altLang="en-US" sz="1400" kern="1200" dirty="0">
                            <a:solidFill>
                              <a:srgbClr val="00B050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3849547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矩形 4">
            <a:extLst>
              <a:ext uri="{FF2B5EF4-FFF2-40B4-BE49-F238E27FC236}">
                <a16:creationId xmlns:a16="http://schemas.microsoft.com/office/drawing/2014/main" id="{77FEFD10-E1BB-1185-4EF1-85BD53217A9B}"/>
              </a:ext>
            </a:extLst>
          </p:cNvPr>
          <p:cNvSpPr/>
          <p:nvPr/>
        </p:nvSpPr>
        <p:spPr>
          <a:xfrm>
            <a:off x="269331" y="1098261"/>
            <a:ext cx="11659144" cy="906030"/>
          </a:xfrm>
          <a:prstGeom prst="rect">
            <a:avLst/>
          </a:prstGeom>
        </p:spPr>
        <p:txBody>
          <a:bodyPr wrap="square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Our</a:t>
            </a:r>
            <a:r>
              <a:rPr lang="zh-CN" altLang="en-US" dirty="0"/>
              <a:t> </a:t>
            </a:r>
            <a:r>
              <a:rPr lang="en-US" altLang="zh-CN" dirty="0"/>
              <a:t>framework</a:t>
            </a:r>
            <a:r>
              <a:rPr lang="zh-CN" altLang="en-US" dirty="0"/>
              <a:t> </a:t>
            </a:r>
            <a:r>
              <a:rPr lang="en-US" altLang="zh-CN" dirty="0"/>
              <a:t>unifies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explains</a:t>
            </a:r>
            <a:r>
              <a:rPr lang="zh-CN" altLang="en-US" dirty="0"/>
              <a:t> </a:t>
            </a:r>
            <a:r>
              <a:rPr lang="en-US" altLang="zh-CN" dirty="0"/>
              <a:t>prior</a:t>
            </a:r>
            <a:r>
              <a:rPr lang="zh-CN" altLang="en-US" dirty="0"/>
              <a:t> </a:t>
            </a:r>
            <a:r>
              <a:rPr lang="en-US" altLang="zh-CN" dirty="0"/>
              <a:t>protocols.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DDH-</a:t>
            </a:r>
            <a:r>
              <a:rPr lang="en-US" altLang="zh-CN" dirty="0" err="1"/>
              <a:t>cwPRF</a:t>
            </a:r>
            <a:r>
              <a:rPr lang="en-US" altLang="zh-CN" dirty="0"/>
              <a:t>-based</a:t>
            </a:r>
            <a:r>
              <a:rPr lang="zh-CN" altLang="en-US" dirty="0"/>
              <a:t> </a:t>
            </a:r>
            <a:r>
              <a:rPr lang="en-US" altLang="zh-CN" dirty="0" err="1"/>
              <a:t>mqRPMT</a:t>
            </a:r>
            <a:r>
              <a:rPr lang="zh-CN" altLang="en-US" dirty="0"/>
              <a:t> </a:t>
            </a:r>
            <a:r>
              <a:rPr lang="en-US" altLang="zh-CN" dirty="0">
                <a:sym typeface="Wingdings" pitchFamily="2" charset="2"/>
              </a:rPr>
              <a:t>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PSI-card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[HFH99]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(</a:t>
            </a:r>
            <a:r>
              <a:rPr lang="en-US" altLang="zh-CN" dirty="0" err="1">
                <a:sym typeface="Wingdings" pitchFamily="2" charset="2"/>
              </a:rPr>
              <a:t>BloomFilter</a:t>
            </a:r>
            <a:r>
              <a:rPr lang="en-US" altLang="zh-CN" dirty="0">
                <a:sym typeface="Wingdings" pitchFamily="2" charset="2"/>
              </a:rPr>
              <a:t>),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DDH-</a:t>
            </a:r>
            <a:r>
              <a:rPr lang="en-US" altLang="zh-CN" dirty="0" err="1">
                <a:sym typeface="Wingdings" pitchFamily="2" charset="2"/>
              </a:rPr>
              <a:t>pOPRF</a:t>
            </a:r>
            <a:r>
              <a:rPr lang="en-US" altLang="zh-CN" dirty="0">
                <a:sym typeface="Wingdings" pitchFamily="2" charset="2"/>
              </a:rPr>
              <a:t>-based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 err="1">
                <a:sym typeface="Wingdings" pitchFamily="2" charset="2"/>
              </a:rPr>
              <a:t>mqRPMT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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PSI-card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[CGT12]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4265DBD-51CD-0C1D-5DAE-FDAE7E30FBD2}"/>
              </a:ext>
            </a:extLst>
          </p:cNvPr>
          <p:cNvSpPr txBox="1"/>
          <p:nvPr/>
        </p:nvSpPr>
        <p:spPr>
          <a:xfrm>
            <a:off x="0" y="-1"/>
            <a:ext cx="8050306" cy="1089025"/>
          </a:xfrm>
          <a:prstGeom prst="rect">
            <a:avLst/>
          </a:prstGeom>
          <a:noFill/>
        </p:spPr>
        <p:txBody>
          <a:bodyPr wrap="none" lIns="360000" rIns="360000" rtlCol="0" anchor="ctr" anchorCtr="0">
            <a:noAutofit/>
          </a:bodyPr>
          <a:lstStyle/>
          <a:p>
            <a:r>
              <a:rPr kumimoji="1" lang="en-US" altLang="zh-CN" sz="2800" b="1" dirty="0"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4.4</a:t>
            </a:r>
            <a:r>
              <a:rPr kumimoji="1" lang="zh-CN" altLang="en-US" sz="2800" b="1" dirty="0"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b="1" dirty="0"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PSI-card[-sum]:</a:t>
            </a:r>
            <a:r>
              <a:rPr kumimoji="1" lang="zh-CN" altLang="en-US" sz="2800" b="1" dirty="0"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b="1" dirty="0"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Performance</a:t>
            </a:r>
            <a:r>
              <a:rPr kumimoji="1" lang="zh-CN" altLang="en-US" sz="2800" b="1" dirty="0"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b="1" dirty="0"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and</a:t>
            </a:r>
            <a:r>
              <a:rPr kumimoji="1" lang="zh-CN" altLang="en-US" sz="2800" b="1" dirty="0"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b="1" dirty="0"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Comparison</a:t>
            </a:r>
            <a:endParaRPr kumimoji="1" lang="zh-CN" altLang="en-US" sz="2800" b="1" dirty="0">
              <a:latin typeface="Times New Roman" panose="02020603050405020304" pitchFamily="18" charset="0"/>
              <a:ea typeface="Microsoft YaHei" charset="-122"/>
              <a:cs typeface="Times New Roman" panose="02020603050405020304" pitchFamily="18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DA180490-8A7A-5D98-7DE9-1F0C9B24343D}"/>
              </a:ext>
            </a:extLst>
          </p:cNvPr>
          <p:cNvSpPr/>
          <p:nvPr/>
        </p:nvSpPr>
        <p:spPr>
          <a:xfrm>
            <a:off x="263525" y="4177157"/>
            <a:ext cx="11659144" cy="477973"/>
          </a:xfrm>
          <a:prstGeom prst="rect">
            <a:avLst/>
          </a:prstGeom>
        </p:spPr>
        <p:txBody>
          <a:bodyPr wrap="square" anchor="t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dirty="0"/>
              <a:t>Compared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state-of-the-art</a:t>
            </a:r>
            <a:r>
              <a:rPr lang="zh-CN" altLang="en-US" dirty="0"/>
              <a:t> </a:t>
            </a:r>
            <a:r>
              <a:rPr lang="en-US" altLang="zh-CN" dirty="0"/>
              <a:t>PSI-card:</a:t>
            </a:r>
            <a:r>
              <a:rPr lang="zh-CN" altLang="en-US" dirty="0"/>
              <a:t> </a:t>
            </a:r>
            <a:r>
              <a:rPr lang="en-US" altLang="zh-CN" dirty="0"/>
              <a:t>#time</a:t>
            </a:r>
            <a:r>
              <a:rPr lang="zh-CN" altLang="en-US" dirty="0"/>
              <a:t> </a:t>
            </a:r>
            <a:r>
              <a:rPr lang="en-US" altLang="zh-CN" dirty="0"/>
              <a:t>speeds</a:t>
            </a:r>
            <a:r>
              <a:rPr lang="zh-CN" altLang="en-US" dirty="0"/>
              <a:t> </a:t>
            </a:r>
            <a:r>
              <a:rPr lang="en-US" altLang="zh-CN" dirty="0"/>
              <a:t>up</a:t>
            </a:r>
            <a:r>
              <a:rPr lang="zh-CN" altLang="en-US" dirty="0"/>
              <a:t> </a:t>
            </a:r>
            <a:r>
              <a:rPr lang="en-US" altLang="zh-CN" dirty="0">
                <a:solidFill>
                  <a:srgbClr val="FF0000"/>
                </a:solidFill>
              </a:rPr>
              <a:t>2.3-10.5x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r>
              <a:rPr lang="en-US" altLang="zh-CN" dirty="0"/>
              <a:t>#communication</a:t>
            </a:r>
            <a:r>
              <a:rPr lang="zh-CN" altLang="en-US" dirty="0"/>
              <a:t> </a:t>
            </a:r>
            <a:r>
              <a:rPr lang="en-US" altLang="zh-CN" dirty="0"/>
              <a:t>reduces</a:t>
            </a:r>
            <a:r>
              <a:rPr lang="zh-CN" altLang="en-US" dirty="0"/>
              <a:t> </a:t>
            </a:r>
            <a:r>
              <a:rPr lang="en-US" altLang="zh-CN" dirty="0">
                <a:solidFill>
                  <a:srgbClr val="FF0000"/>
                </a:solidFill>
              </a:rPr>
              <a:t>11.3-15.2x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表格 7">
                <a:extLst>
                  <a:ext uri="{FF2B5EF4-FFF2-40B4-BE49-F238E27FC236}">
                    <a16:creationId xmlns:a16="http://schemas.microsoft.com/office/drawing/2014/main" id="{8E157EC7-7DB6-A9AD-97F9-4E829FD0508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71910537"/>
                  </p:ext>
                </p:extLst>
              </p:nvPr>
            </p:nvGraphicFramePr>
            <p:xfrm>
              <a:off x="257717" y="4728099"/>
              <a:ext cx="11664948" cy="1524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801992">
                      <a:extLst>
                        <a:ext uri="{9D8B030D-6E8A-4147-A177-3AD203B41FA5}">
                          <a16:colId xmlns:a16="http://schemas.microsoft.com/office/drawing/2014/main" val="2643792385"/>
                        </a:ext>
                      </a:extLst>
                    </a:gridCol>
                    <a:gridCol w="1095884">
                      <a:extLst>
                        <a:ext uri="{9D8B030D-6E8A-4147-A177-3AD203B41FA5}">
                          <a16:colId xmlns:a16="http://schemas.microsoft.com/office/drawing/2014/main" val="373253372"/>
                        </a:ext>
                      </a:extLst>
                    </a:gridCol>
                    <a:gridCol w="1095884">
                      <a:extLst>
                        <a:ext uri="{9D8B030D-6E8A-4147-A177-3AD203B41FA5}">
                          <a16:colId xmlns:a16="http://schemas.microsoft.com/office/drawing/2014/main" val="193745333"/>
                        </a:ext>
                      </a:extLst>
                    </a:gridCol>
                    <a:gridCol w="1095884">
                      <a:extLst>
                        <a:ext uri="{9D8B030D-6E8A-4147-A177-3AD203B41FA5}">
                          <a16:colId xmlns:a16="http://schemas.microsoft.com/office/drawing/2014/main" val="4004268264"/>
                        </a:ext>
                      </a:extLst>
                    </a:gridCol>
                    <a:gridCol w="1095884">
                      <a:extLst>
                        <a:ext uri="{9D8B030D-6E8A-4147-A177-3AD203B41FA5}">
                          <a16:colId xmlns:a16="http://schemas.microsoft.com/office/drawing/2014/main" val="14839734"/>
                        </a:ext>
                      </a:extLst>
                    </a:gridCol>
                    <a:gridCol w="1095884">
                      <a:extLst>
                        <a:ext uri="{9D8B030D-6E8A-4147-A177-3AD203B41FA5}">
                          <a16:colId xmlns:a16="http://schemas.microsoft.com/office/drawing/2014/main" val="4030419892"/>
                        </a:ext>
                      </a:extLst>
                    </a:gridCol>
                    <a:gridCol w="1095884">
                      <a:extLst>
                        <a:ext uri="{9D8B030D-6E8A-4147-A177-3AD203B41FA5}">
                          <a16:colId xmlns:a16="http://schemas.microsoft.com/office/drawing/2014/main" val="274745622"/>
                        </a:ext>
                      </a:extLst>
                    </a:gridCol>
                    <a:gridCol w="1095884">
                      <a:extLst>
                        <a:ext uri="{9D8B030D-6E8A-4147-A177-3AD203B41FA5}">
                          <a16:colId xmlns:a16="http://schemas.microsoft.com/office/drawing/2014/main" val="3746776658"/>
                        </a:ext>
                      </a:extLst>
                    </a:gridCol>
                    <a:gridCol w="1095884">
                      <a:extLst>
                        <a:ext uri="{9D8B030D-6E8A-4147-A177-3AD203B41FA5}">
                          <a16:colId xmlns:a16="http://schemas.microsoft.com/office/drawing/2014/main" val="384655395"/>
                        </a:ext>
                      </a:extLst>
                    </a:gridCol>
                    <a:gridCol w="1095884">
                      <a:extLst>
                        <a:ext uri="{9D8B030D-6E8A-4147-A177-3AD203B41FA5}">
                          <a16:colId xmlns:a16="http://schemas.microsoft.com/office/drawing/2014/main" val="1234329398"/>
                        </a:ext>
                      </a:extLst>
                    </a:gridCol>
                  </a:tblGrid>
                  <a:tr h="0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PSI-card-sum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 gridSpan="6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Running</a:t>
                          </a:r>
                          <a:r>
                            <a:rPr lang="zh-CN" altLang="en-US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Time</a:t>
                          </a:r>
                          <a:r>
                            <a:rPr lang="zh-CN" altLang="en-US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(s)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Communication</a:t>
                          </a:r>
                          <a:r>
                            <a:rPr lang="zh-CN" altLang="en-US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(MB)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74965575"/>
                      </a:ext>
                    </a:extLst>
                  </a:tr>
                  <a:tr h="229735">
                    <a:tc vMerge="1">
                      <a:txBody>
                        <a:bodyPr/>
                        <a:lstStyle/>
                        <a:p>
                          <a:endParaRPr lang="zh-CN" alt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LAN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WAN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Total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47542541"/>
                      </a:ext>
                    </a:extLst>
                  </a:tr>
                  <a:tr h="229735">
                    <a:tc vMerge="1">
                      <a:txBody>
                        <a:bodyPr/>
                        <a:lstStyle/>
                        <a:p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524705"/>
                      </a:ext>
                    </a:extLst>
                  </a:tr>
                  <a:tr h="22973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[IKN+20]</a:t>
                          </a:r>
                          <a:r>
                            <a:rPr lang="zh-CN" altLang="en-US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(deployed)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1.00</a:t>
                          </a:r>
                          <a:endParaRPr lang="zh-CN" altLang="en-US" sz="14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8.41</a:t>
                          </a:r>
                          <a:endParaRPr lang="zh-CN" altLang="en-US" sz="14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126.01</a:t>
                          </a:r>
                          <a:endParaRPr lang="zh-CN" altLang="en-US" sz="14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8.60</a:t>
                          </a:r>
                          <a:endParaRPr lang="zh-CN" altLang="en-US" sz="14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27.46</a:t>
                          </a:r>
                          <a:endParaRPr lang="zh-CN" altLang="en-US" sz="14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323.52</a:t>
                          </a:r>
                          <a:endParaRPr lang="zh-CN" altLang="en-US" sz="14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2.93</a:t>
                          </a:r>
                          <a:endParaRPr lang="zh-CN" altLang="en-US" sz="14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55.49</a:t>
                          </a:r>
                          <a:endParaRPr lang="zh-CN" altLang="en-US" sz="14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1030</a:t>
                          </a:r>
                          <a:endParaRPr lang="zh-CN" altLang="en-US" sz="14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26227645"/>
                      </a:ext>
                    </a:extLst>
                  </a:tr>
                  <a:tr h="22973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Our</a:t>
                          </a:r>
                          <a:r>
                            <a:rPr lang="zh-CN" altLang="en-US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PSI-card-sum</a:t>
                          </a:r>
                          <a:r>
                            <a:rPr lang="zh-CN" altLang="en-US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zh-CN" altLang="en-US" sz="1400" dirty="0"/>
                            <a:t>▲</a:t>
                          </a:r>
                          <a:r>
                            <a:rPr lang="en-US" altLang="zh-CN" sz="1400" dirty="0"/>
                            <a:t>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0.49</a:t>
                          </a:r>
                          <a:endParaRPr lang="zh-CN" altLang="en-US" sz="1400" kern="1200" dirty="0">
                            <a:solidFill>
                              <a:srgbClr val="00B050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7.20</a:t>
                          </a:r>
                          <a:endParaRPr lang="zh-CN" altLang="en-US" sz="1400" kern="1200" dirty="0">
                            <a:solidFill>
                              <a:srgbClr val="00B050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114.31</a:t>
                          </a:r>
                          <a:endParaRPr lang="zh-CN" altLang="en-US" sz="1400" kern="1200" dirty="0">
                            <a:solidFill>
                              <a:srgbClr val="00B050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1.30</a:t>
                          </a:r>
                          <a:endParaRPr lang="zh-CN" altLang="en-US" sz="1400" kern="1200" dirty="0">
                            <a:solidFill>
                              <a:srgbClr val="00B050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9.68</a:t>
                          </a:r>
                          <a:endParaRPr lang="zh-CN" altLang="en-US" sz="1400" kern="1200" dirty="0">
                            <a:solidFill>
                              <a:srgbClr val="00B050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136.06</a:t>
                          </a:r>
                          <a:endParaRPr lang="zh-CN" altLang="en-US" sz="1400" kern="1200" dirty="0">
                            <a:solidFill>
                              <a:srgbClr val="00B050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0.53</a:t>
                          </a:r>
                          <a:endParaRPr lang="zh-CN" altLang="en-US" sz="1400" kern="1200" dirty="0">
                            <a:solidFill>
                              <a:srgbClr val="00B050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8.59</a:t>
                          </a:r>
                          <a:endParaRPr lang="zh-CN" altLang="en-US" sz="1400" kern="1200" dirty="0">
                            <a:solidFill>
                              <a:srgbClr val="00B050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137.31</a:t>
                          </a:r>
                          <a:endParaRPr lang="zh-CN" altLang="en-US" sz="1400" kern="1200" dirty="0">
                            <a:solidFill>
                              <a:srgbClr val="00B050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3596625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表格 7">
                <a:extLst>
                  <a:ext uri="{FF2B5EF4-FFF2-40B4-BE49-F238E27FC236}">
                    <a16:creationId xmlns:a16="http://schemas.microsoft.com/office/drawing/2014/main" id="{8E157EC7-7DB6-A9AD-97F9-4E829FD0508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71910537"/>
                  </p:ext>
                </p:extLst>
              </p:nvPr>
            </p:nvGraphicFramePr>
            <p:xfrm>
              <a:off x="257717" y="4728099"/>
              <a:ext cx="11664948" cy="1524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801992">
                      <a:extLst>
                        <a:ext uri="{9D8B030D-6E8A-4147-A177-3AD203B41FA5}">
                          <a16:colId xmlns:a16="http://schemas.microsoft.com/office/drawing/2014/main" val="2643792385"/>
                        </a:ext>
                      </a:extLst>
                    </a:gridCol>
                    <a:gridCol w="1095884">
                      <a:extLst>
                        <a:ext uri="{9D8B030D-6E8A-4147-A177-3AD203B41FA5}">
                          <a16:colId xmlns:a16="http://schemas.microsoft.com/office/drawing/2014/main" val="373253372"/>
                        </a:ext>
                      </a:extLst>
                    </a:gridCol>
                    <a:gridCol w="1095884">
                      <a:extLst>
                        <a:ext uri="{9D8B030D-6E8A-4147-A177-3AD203B41FA5}">
                          <a16:colId xmlns:a16="http://schemas.microsoft.com/office/drawing/2014/main" val="193745333"/>
                        </a:ext>
                      </a:extLst>
                    </a:gridCol>
                    <a:gridCol w="1095884">
                      <a:extLst>
                        <a:ext uri="{9D8B030D-6E8A-4147-A177-3AD203B41FA5}">
                          <a16:colId xmlns:a16="http://schemas.microsoft.com/office/drawing/2014/main" val="4004268264"/>
                        </a:ext>
                      </a:extLst>
                    </a:gridCol>
                    <a:gridCol w="1095884">
                      <a:extLst>
                        <a:ext uri="{9D8B030D-6E8A-4147-A177-3AD203B41FA5}">
                          <a16:colId xmlns:a16="http://schemas.microsoft.com/office/drawing/2014/main" val="14839734"/>
                        </a:ext>
                      </a:extLst>
                    </a:gridCol>
                    <a:gridCol w="1095884">
                      <a:extLst>
                        <a:ext uri="{9D8B030D-6E8A-4147-A177-3AD203B41FA5}">
                          <a16:colId xmlns:a16="http://schemas.microsoft.com/office/drawing/2014/main" val="4030419892"/>
                        </a:ext>
                      </a:extLst>
                    </a:gridCol>
                    <a:gridCol w="1095884">
                      <a:extLst>
                        <a:ext uri="{9D8B030D-6E8A-4147-A177-3AD203B41FA5}">
                          <a16:colId xmlns:a16="http://schemas.microsoft.com/office/drawing/2014/main" val="274745622"/>
                        </a:ext>
                      </a:extLst>
                    </a:gridCol>
                    <a:gridCol w="1095884">
                      <a:extLst>
                        <a:ext uri="{9D8B030D-6E8A-4147-A177-3AD203B41FA5}">
                          <a16:colId xmlns:a16="http://schemas.microsoft.com/office/drawing/2014/main" val="3746776658"/>
                        </a:ext>
                      </a:extLst>
                    </a:gridCol>
                    <a:gridCol w="1095884">
                      <a:extLst>
                        <a:ext uri="{9D8B030D-6E8A-4147-A177-3AD203B41FA5}">
                          <a16:colId xmlns:a16="http://schemas.microsoft.com/office/drawing/2014/main" val="384655395"/>
                        </a:ext>
                      </a:extLst>
                    </a:gridCol>
                    <a:gridCol w="1095884">
                      <a:extLst>
                        <a:ext uri="{9D8B030D-6E8A-4147-A177-3AD203B41FA5}">
                          <a16:colId xmlns:a16="http://schemas.microsoft.com/office/drawing/2014/main" val="1234329398"/>
                        </a:ext>
                      </a:extLst>
                    </a:gridCol>
                  </a:tblGrid>
                  <a:tr h="304800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PSI-card-sum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 gridSpan="6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Running</a:t>
                          </a:r>
                          <a:r>
                            <a:rPr lang="zh-CN" altLang="en-US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Time</a:t>
                          </a:r>
                          <a:r>
                            <a:rPr lang="zh-CN" altLang="en-US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(s)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Communication</a:t>
                          </a:r>
                          <a:r>
                            <a:rPr lang="zh-CN" altLang="en-US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(MB)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74965575"/>
                      </a:ext>
                    </a:extLst>
                  </a:tr>
                  <a:tr h="304800">
                    <a:tc vMerge="1">
                      <a:txBody>
                        <a:bodyPr/>
                        <a:lstStyle/>
                        <a:p>
                          <a:endParaRPr lang="zh-CN" alt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LAN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WAN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Total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47542541"/>
                      </a:ext>
                    </a:extLst>
                  </a:tr>
                  <a:tr h="304800">
                    <a:tc vMerge="1">
                      <a:txBody>
                        <a:bodyPr/>
                        <a:lstStyle/>
                        <a:p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166279" t="-196000" r="-804651" b="-21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263218" t="-196000" r="-695402" b="-21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367442" t="-196000" r="-603488" b="-21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467442" t="-196000" r="-503488" b="-21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560920" t="-196000" r="-397701" b="-21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668605" t="-196000" r="-302326" b="-21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768605" t="-196000" r="-202326" b="-21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858621" t="-196000" r="-100000" b="-21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969767" t="-196000" r="-1163" b="-21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25524705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[IKN+20]</a:t>
                          </a:r>
                          <a:r>
                            <a:rPr lang="zh-CN" altLang="en-US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(deployed)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1.00</a:t>
                          </a:r>
                          <a:endParaRPr lang="zh-CN" altLang="en-US" sz="14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8.41</a:t>
                          </a:r>
                          <a:endParaRPr lang="zh-CN" altLang="en-US" sz="14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126.01</a:t>
                          </a:r>
                          <a:endParaRPr lang="zh-CN" altLang="en-US" sz="14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8.60</a:t>
                          </a:r>
                          <a:endParaRPr lang="zh-CN" altLang="en-US" sz="14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27.46</a:t>
                          </a:r>
                          <a:endParaRPr lang="zh-CN" altLang="en-US" sz="14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323.52</a:t>
                          </a:r>
                          <a:endParaRPr lang="zh-CN" altLang="en-US" sz="14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2.93</a:t>
                          </a:r>
                          <a:endParaRPr lang="zh-CN" altLang="en-US" sz="14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55.49</a:t>
                          </a:r>
                          <a:endParaRPr lang="zh-CN" altLang="en-US" sz="14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1030</a:t>
                          </a:r>
                          <a:endParaRPr lang="zh-CN" altLang="en-US" sz="14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26227645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Our</a:t>
                          </a:r>
                          <a:r>
                            <a:rPr lang="zh-CN" altLang="en-US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PSI-card-sum</a:t>
                          </a:r>
                          <a:r>
                            <a:rPr lang="zh-CN" altLang="en-US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zh-CN" altLang="en-US" sz="1400" dirty="0"/>
                            <a:t>▲</a:t>
                          </a:r>
                          <a:r>
                            <a:rPr lang="en-US" altLang="zh-CN" sz="1400" dirty="0"/>
                            <a:t>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0.49</a:t>
                          </a:r>
                          <a:endParaRPr lang="zh-CN" altLang="en-US" sz="1400" kern="1200" dirty="0">
                            <a:solidFill>
                              <a:srgbClr val="00B050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7.20</a:t>
                          </a:r>
                          <a:endParaRPr lang="zh-CN" altLang="en-US" sz="1400" kern="1200" dirty="0">
                            <a:solidFill>
                              <a:srgbClr val="00B050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114.31</a:t>
                          </a:r>
                          <a:endParaRPr lang="zh-CN" altLang="en-US" sz="1400" kern="1200" dirty="0">
                            <a:solidFill>
                              <a:srgbClr val="00B050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1.30</a:t>
                          </a:r>
                          <a:endParaRPr lang="zh-CN" altLang="en-US" sz="1400" kern="1200" dirty="0">
                            <a:solidFill>
                              <a:srgbClr val="00B050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9.68</a:t>
                          </a:r>
                          <a:endParaRPr lang="zh-CN" altLang="en-US" sz="1400" kern="1200" dirty="0">
                            <a:solidFill>
                              <a:srgbClr val="00B050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136.06</a:t>
                          </a:r>
                          <a:endParaRPr lang="zh-CN" altLang="en-US" sz="1400" kern="1200" dirty="0">
                            <a:solidFill>
                              <a:srgbClr val="00B050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0.53</a:t>
                          </a:r>
                          <a:endParaRPr lang="zh-CN" altLang="en-US" sz="1400" kern="1200" dirty="0">
                            <a:solidFill>
                              <a:srgbClr val="00B050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8.59</a:t>
                          </a:r>
                          <a:endParaRPr lang="zh-CN" altLang="en-US" sz="1400" kern="1200" dirty="0">
                            <a:solidFill>
                              <a:srgbClr val="00B050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137.31</a:t>
                          </a:r>
                          <a:endParaRPr lang="zh-CN" altLang="en-US" sz="1400" kern="1200" dirty="0">
                            <a:solidFill>
                              <a:srgbClr val="00B050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3596625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矩形 8">
            <a:extLst>
              <a:ext uri="{FF2B5EF4-FFF2-40B4-BE49-F238E27FC236}">
                <a16:creationId xmlns:a16="http://schemas.microsoft.com/office/drawing/2014/main" id="{49A93994-D469-E21A-75A0-09DBEA81965E}"/>
              </a:ext>
            </a:extLst>
          </p:cNvPr>
          <p:cNvSpPr/>
          <p:nvPr/>
        </p:nvSpPr>
        <p:spPr>
          <a:xfrm>
            <a:off x="266953" y="6333847"/>
            <a:ext cx="11659144" cy="477973"/>
          </a:xfrm>
          <a:prstGeom prst="rect">
            <a:avLst/>
          </a:prstGeom>
        </p:spPr>
        <p:txBody>
          <a:bodyPr wrap="square" anchor="t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dirty="0"/>
              <a:t>Compared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state-of-the-art</a:t>
            </a:r>
            <a:r>
              <a:rPr lang="zh-CN" altLang="en-US" dirty="0"/>
              <a:t> </a:t>
            </a:r>
            <a:r>
              <a:rPr lang="en-US" altLang="zh-CN" dirty="0"/>
              <a:t>PSI-card-sum:</a:t>
            </a:r>
            <a:r>
              <a:rPr lang="zh-CN" altLang="en-US" dirty="0"/>
              <a:t> </a:t>
            </a:r>
            <a:r>
              <a:rPr lang="en-US" altLang="zh-CN" dirty="0"/>
              <a:t>#time</a:t>
            </a:r>
            <a:r>
              <a:rPr lang="zh-CN" altLang="en-US" dirty="0"/>
              <a:t> </a:t>
            </a:r>
            <a:r>
              <a:rPr lang="en-US" altLang="zh-CN" dirty="0"/>
              <a:t>speeds</a:t>
            </a:r>
            <a:r>
              <a:rPr lang="zh-CN" altLang="en-US" dirty="0"/>
              <a:t> </a:t>
            </a:r>
            <a:r>
              <a:rPr lang="en-US" altLang="zh-CN" dirty="0"/>
              <a:t>up</a:t>
            </a:r>
            <a:r>
              <a:rPr lang="zh-CN" altLang="en-US" dirty="0"/>
              <a:t> </a:t>
            </a:r>
            <a:r>
              <a:rPr lang="en-US" altLang="zh-CN" dirty="0">
                <a:solidFill>
                  <a:srgbClr val="FF0000"/>
                </a:solidFill>
              </a:rPr>
              <a:t>22.1-76.3x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r>
              <a:rPr lang="en-US" altLang="zh-CN" dirty="0"/>
              <a:t>#communication</a:t>
            </a:r>
            <a:r>
              <a:rPr lang="zh-CN" altLang="en-US" dirty="0"/>
              <a:t> </a:t>
            </a:r>
            <a:r>
              <a:rPr lang="en-US" altLang="zh-CN" dirty="0"/>
              <a:t>reduces</a:t>
            </a:r>
            <a:r>
              <a:rPr lang="zh-CN" altLang="en-US" dirty="0"/>
              <a:t> </a:t>
            </a:r>
            <a:r>
              <a:rPr lang="en-US" altLang="zh-CN" dirty="0">
                <a:solidFill>
                  <a:srgbClr val="FF0000"/>
                </a:solidFill>
              </a:rPr>
              <a:t>7.4-7.5x</a:t>
            </a:r>
          </a:p>
        </p:txBody>
      </p:sp>
    </p:spTree>
    <p:extLst>
      <p:ext uri="{BB962C8B-B14F-4D97-AF65-F5344CB8AC3E}">
        <p14:creationId xmlns:p14="http://schemas.microsoft.com/office/powerpoint/2010/main" val="1155854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DDB93A50-8534-1E41-83AB-7305D11CEB66}"/>
              </a:ext>
            </a:extLst>
          </p:cNvPr>
          <p:cNvSpPr txBox="1"/>
          <p:nvPr/>
        </p:nvSpPr>
        <p:spPr>
          <a:xfrm>
            <a:off x="0" y="0"/>
            <a:ext cx="8050306" cy="1089025"/>
          </a:xfrm>
          <a:prstGeom prst="rect">
            <a:avLst/>
          </a:prstGeom>
          <a:noFill/>
        </p:spPr>
        <p:txBody>
          <a:bodyPr wrap="none" lIns="360000" rIns="360000" rtlCol="0" anchor="ctr" anchorCtr="0">
            <a:noAutofit/>
          </a:bodyPr>
          <a:lstStyle/>
          <a:p>
            <a:r>
              <a:rPr kumimoji="1" lang="en-US" altLang="zh-CN" sz="2800" b="1" dirty="0"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Outline</a:t>
            </a:r>
            <a:endParaRPr kumimoji="1" lang="zh-CN" altLang="en-US" sz="2800" b="1" dirty="0">
              <a:latin typeface="Times New Roman" panose="02020603050405020304" pitchFamily="18" charset="0"/>
              <a:ea typeface="Microsoft YaHei" charset="-122"/>
              <a:cs typeface="Times New Roman" panose="02020603050405020304" pitchFamily="18" charset="0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696040ED-EA39-625E-CB6F-E1675A4C87F9}"/>
              </a:ext>
            </a:extLst>
          </p:cNvPr>
          <p:cNvGrpSpPr/>
          <p:nvPr/>
        </p:nvGrpSpPr>
        <p:grpSpPr>
          <a:xfrm>
            <a:off x="1974249" y="3213317"/>
            <a:ext cx="8250166" cy="1149166"/>
            <a:chOff x="2238540" y="915506"/>
            <a:chExt cx="8250166" cy="1149166"/>
          </a:xfrm>
        </p:grpSpPr>
        <p:sp>
          <p:nvSpPr>
            <p:cNvPr id="10" name="前言">
              <a:extLst>
                <a:ext uri="{FF2B5EF4-FFF2-40B4-BE49-F238E27FC236}">
                  <a16:creationId xmlns:a16="http://schemas.microsoft.com/office/drawing/2014/main" id="{D277AF7D-13AB-899D-4B35-128890C67473}"/>
                </a:ext>
              </a:extLst>
            </p:cNvPr>
            <p:cNvSpPr txBox="1"/>
            <p:nvPr/>
          </p:nvSpPr>
          <p:spPr>
            <a:xfrm>
              <a:off x="4412784" y="915506"/>
              <a:ext cx="6075922" cy="114916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50800" tIns="50800" rIns="50800" bIns="50800" anchor="ctr">
              <a:normAutofit/>
            </a:bodyPr>
            <a:lstStyle>
              <a:lvl1pPr algn="l">
                <a:defRPr sz="4800" b="0">
                  <a:solidFill>
                    <a:srgbClr val="5E5E5E"/>
                  </a:solidFill>
                  <a:latin typeface="Microsoft YaHei"/>
                  <a:ea typeface="Microsoft YaHei"/>
                  <a:cs typeface="Microsoft YaHei"/>
                  <a:sym typeface="Microsoft YaHei"/>
                </a:defRPr>
              </a:lvl1pPr>
            </a:lstStyle>
            <a:p>
              <a:r>
                <a:rPr lang="en-US" altLang="zh-CN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Background and Contribution</a:t>
              </a:r>
            </a:p>
          </p:txBody>
        </p:sp>
        <p:sp>
          <p:nvSpPr>
            <p:cNvPr id="11" name="00">
              <a:extLst>
                <a:ext uri="{FF2B5EF4-FFF2-40B4-BE49-F238E27FC236}">
                  <a16:creationId xmlns:a16="http://schemas.microsoft.com/office/drawing/2014/main" id="{814005AF-1B06-A823-4565-E17FCD21D1ED}"/>
                </a:ext>
              </a:extLst>
            </p:cNvPr>
            <p:cNvSpPr txBox="1"/>
            <p:nvPr/>
          </p:nvSpPr>
          <p:spPr>
            <a:xfrm>
              <a:off x="2238540" y="1168598"/>
              <a:ext cx="1322094" cy="64298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50800" tIns="50800" rIns="50800" bIns="50800" anchor="ctr">
              <a:normAutofit/>
            </a:bodyPr>
            <a:lstStyle>
              <a:lvl1pPr>
                <a:defRPr sz="6900" b="0">
                  <a:solidFill>
                    <a:srgbClr val="F66901"/>
                  </a:solidFill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rPr lang="en-US" altLang="zh-CN" sz="3200" dirty="0">
                  <a:solidFill>
                    <a:schemeClr val="tx1"/>
                  </a:solidFill>
                </a:rPr>
                <a:t>01</a:t>
              </a:r>
              <a:endParaRPr sz="3200" dirty="0">
                <a:solidFill>
                  <a:schemeClr val="tx1"/>
                </a:solidFill>
              </a:endParaRPr>
            </a:p>
          </p:txBody>
        </p:sp>
        <p:cxnSp>
          <p:nvCxnSpPr>
            <p:cNvPr id="12" name="直线连接符 11">
              <a:extLst>
                <a:ext uri="{FF2B5EF4-FFF2-40B4-BE49-F238E27FC236}">
                  <a16:creationId xmlns:a16="http://schemas.microsoft.com/office/drawing/2014/main" id="{93355D20-9D23-B615-469C-F7E74EBB02DB}"/>
                </a:ext>
              </a:extLst>
            </p:cNvPr>
            <p:cNvCxnSpPr>
              <a:cxnSpLocks/>
            </p:cNvCxnSpPr>
            <p:nvPr/>
          </p:nvCxnSpPr>
          <p:spPr>
            <a:xfrm>
              <a:off x="3532100" y="1337335"/>
              <a:ext cx="0" cy="30550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233390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9D01B564-6911-3D97-632F-B6B2ECF0DAE7}"/>
              </a:ext>
            </a:extLst>
          </p:cNvPr>
          <p:cNvSpPr txBox="1"/>
          <p:nvPr/>
        </p:nvSpPr>
        <p:spPr>
          <a:xfrm>
            <a:off x="0" y="-1"/>
            <a:ext cx="8050306" cy="1089025"/>
          </a:xfrm>
          <a:prstGeom prst="rect">
            <a:avLst/>
          </a:prstGeom>
          <a:noFill/>
        </p:spPr>
        <p:txBody>
          <a:bodyPr wrap="none" lIns="360000" rIns="360000" rtlCol="0" anchor="ctr" anchorCtr="0">
            <a:noAutofit/>
          </a:bodyPr>
          <a:lstStyle/>
          <a:p>
            <a:r>
              <a:rPr kumimoji="1" lang="en-US" altLang="zh-CN" sz="2800" b="1" dirty="0"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4.5</a:t>
            </a:r>
            <a:r>
              <a:rPr kumimoji="1" lang="zh-CN" altLang="en-US" sz="2800" b="1" dirty="0"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b="1" dirty="0"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PSU:</a:t>
            </a:r>
            <a:r>
              <a:rPr kumimoji="1" lang="zh-CN" altLang="en-US" sz="2800" b="1" dirty="0"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b="1" dirty="0"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Performance</a:t>
            </a:r>
            <a:r>
              <a:rPr kumimoji="1" lang="zh-CN" altLang="en-US" sz="2800" b="1" dirty="0"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b="1" dirty="0"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and</a:t>
            </a:r>
            <a:r>
              <a:rPr kumimoji="1" lang="zh-CN" altLang="en-US" sz="2800" b="1" dirty="0"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b="1" dirty="0"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Comparison</a:t>
            </a:r>
            <a:endParaRPr kumimoji="1" lang="zh-CN" altLang="en-US" sz="2800" b="1" dirty="0">
              <a:latin typeface="Times New Roman" panose="02020603050405020304" pitchFamily="18" charset="0"/>
              <a:ea typeface="Microsoft YaHei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表格 4">
                <a:extLst>
                  <a:ext uri="{FF2B5EF4-FFF2-40B4-BE49-F238E27FC236}">
                    <a16:creationId xmlns:a16="http://schemas.microsoft.com/office/drawing/2014/main" id="{22008B7A-C23C-48CC-3F9F-63F875CE048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92223023"/>
                  </p:ext>
                </p:extLst>
              </p:nvPr>
            </p:nvGraphicFramePr>
            <p:xfrm>
              <a:off x="263528" y="2028251"/>
              <a:ext cx="11664953" cy="3048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805417">
                      <a:extLst>
                        <a:ext uri="{9D8B030D-6E8A-4147-A177-3AD203B41FA5}">
                          <a16:colId xmlns:a16="http://schemas.microsoft.com/office/drawing/2014/main" val="2226483239"/>
                        </a:ext>
                      </a:extLst>
                    </a:gridCol>
                    <a:gridCol w="1095504">
                      <a:extLst>
                        <a:ext uri="{9D8B030D-6E8A-4147-A177-3AD203B41FA5}">
                          <a16:colId xmlns:a16="http://schemas.microsoft.com/office/drawing/2014/main" val="4198891805"/>
                        </a:ext>
                      </a:extLst>
                    </a:gridCol>
                    <a:gridCol w="1095504">
                      <a:extLst>
                        <a:ext uri="{9D8B030D-6E8A-4147-A177-3AD203B41FA5}">
                          <a16:colId xmlns:a16="http://schemas.microsoft.com/office/drawing/2014/main" val="3012453069"/>
                        </a:ext>
                      </a:extLst>
                    </a:gridCol>
                    <a:gridCol w="1095504">
                      <a:extLst>
                        <a:ext uri="{9D8B030D-6E8A-4147-A177-3AD203B41FA5}">
                          <a16:colId xmlns:a16="http://schemas.microsoft.com/office/drawing/2014/main" val="42546813"/>
                        </a:ext>
                      </a:extLst>
                    </a:gridCol>
                    <a:gridCol w="1095504">
                      <a:extLst>
                        <a:ext uri="{9D8B030D-6E8A-4147-A177-3AD203B41FA5}">
                          <a16:colId xmlns:a16="http://schemas.microsoft.com/office/drawing/2014/main" val="2268887018"/>
                        </a:ext>
                      </a:extLst>
                    </a:gridCol>
                    <a:gridCol w="1095504">
                      <a:extLst>
                        <a:ext uri="{9D8B030D-6E8A-4147-A177-3AD203B41FA5}">
                          <a16:colId xmlns:a16="http://schemas.microsoft.com/office/drawing/2014/main" val="2007231670"/>
                        </a:ext>
                      </a:extLst>
                    </a:gridCol>
                    <a:gridCol w="1095504">
                      <a:extLst>
                        <a:ext uri="{9D8B030D-6E8A-4147-A177-3AD203B41FA5}">
                          <a16:colId xmlns:a16="http://schemas.microsoft.com/office/drawing/2014/main" val="2880813213"/>
                        </a:ext>
                      </a:extLst>
                    </a:gridCol>
                    <a:gridCol w="1095504">
                      <a:extLst>
                        <a:ext uri="{9D8B030D-6E8A-4147-A177-3AD203B41FA5}">
                          <a16:colId xmlns:a16="http://schemas.microsoft.com/office/drawing/2014/main" val="3379214602"/>
                        </a:ext>
                      </a:extLst>
                    </a:gridCol>
                    <a:gridCol w="1095504">
                      <a:extLst>
                        <a:ext uri="{9D8B030D-6E8A-4147-A177-3AD203B41FA5}">
                          <a16:colId xmlns:a16="http://schemas.microsoft.com/office/drawing/2014/main" val="1305411748"/>
                        </a:ext>
                      </a:extLst>
                    </a:gridCol>
                    <a:gridCol w="1095504">
                      <a:extLst>
                        <a:ext uri="{9D8B030D-6E8A-4147-A177-3AD203B41FA5}">
                          <a16:colId xmlns:a16="http://schemas.microsoft.com/office/drawing/2014/main" val="2842801981"/>
                        </a:ext>
                      </a:extLst>
                    </a:gridCol>
                  </a:tblGrid>
                  <a:tr h="0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PSU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 gridSpan="6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Running</a:t>
                          </a:r>
                          <a:r>
                            <a:rPr lang="zh-CN" altLang="en-US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Time</a:t>
                          </a:r>
                          <a:r>
                            <a:rPr lang="zh-CN" altLang="en-US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(s)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Communication</a:t>
                          </a:r>
                          <a:r>
                            <a:rPr lang="zh-CN" altLang="en-US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(MB)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76994161"/>
                      </a:ext>
                    </a:extLst>
                  </a:tr>
                  <a:tr h="229735">
                    <a:tc vMerge="1">
                      <a:txBody>
                        <a:bodyPr/>
                        <a:lstStyle/>
                        <a:p>
                          <a:endParaRPr lang="zh-CN" alt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LAN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WAN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Total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63997796"/>
                      </a:ext>
                    </a:extLst>
                  </a:tr>
                  <a:tr h="229735">
                    <a:tc vMerge="1">
                      <a:txBody>
                        <a:bodyPr/>
                        <a:lstStyle/>
                        <a:p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79584179"/>
                      </a:ext>
                    </a:extLst>
                  </a:tr>
                  <a:tr h="22973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[GMR+21]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1.16</a:t>
                          </a:r>
                          <a:endParaRPr lang="zh-CN" altLang="en-US" sz="14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10.06</a:t>
                          </a:r>
                          <a:endParaRPr lang="zh-CN" altLang="en-US" sz="14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151.34</a:t>
                          </a:r>
                          <a:endParaRPr lang="zh-CN" altLang="en-US" sz="14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10.34</a:t>
                          </a:r>
                          <a:endParaRPr lang="zh-CN" altLang="en-US" sz="14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38.52</a:t>
                          </a:r>
                          <a:endParaRPr lang="zh-CN" altLang="en-US" sz="14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349.43</a:t>
                          </a:r>
                          <a:endParaRPr lang="zh-CN" altLang="en-US" sz="14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3.85</a:t>
                          </a:r>
                          <a:endParaRPr lang="zh-CN" altLang="en-US" sz="14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67.38</a:t>
                          </a:r>
                          <a:endParaRPr lang="zh-CN" altLang="en-US" sz="14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1155</a:t>
                          </a:r>
                          <a:endParaRPr lang="zh-CN" altLang="en-US" sz="14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10450120"/>
                      </a:ext>
                    </a:extLst>
                  </a:tr>
                  <a:tr h="22973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[ZCL+23]</a:t>
                          </a:r>
                          <a:r>
                            <a:rPr lang="zh-CN" altLang="en-US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zh-CN" altLang="en-US" sz="1400" dirty="0"/>
                            <a:t>▲</a:t>
                          </a:r>
                          <a:r>
                            <a:rPr lang="en-US" altLang="zh-CN" sz="1400" dirty="0"/>
                            <a:t>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4.87</a:t>
                          </a:r>
                          <a:endParaRPr lang="zh-CN" altLang="en-US" sz="14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12.19</a:t>
                          </a:r>
                          <a:endParaRPr lang="zh-CN" altLang="en-US" sz="14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141.38</a:t>
                          </a:r>
                          <a:endParaRPr lang="zh-CN" altLang="en-US" sz="14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5.78</a:t>
                          </a:r>
                          <a:endParaRPr lang="zh-CN" altLang="en-US" sz="14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15.75</a:t>
                          </a:r>
                          <a:endParaRPr lang="zh-CN" altLang="en-US" sz="14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182.88</a:t>
                          </a:r>
                          <a:endParaRPr lang="zh-CN" altLang="en-US" sz="14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1.35</a:t>
                          </a:r>
                          <a:endParaRPr lang="zh-CN" altLang="en-US" sz="14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21.41</a:t>
                          </a:r>
                          <a:endParaRPr lang="zh-CN" altLang="en-US" sz="14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342.38</a:t>
                          </a:r>
                          <a:endParaRPr lang="zh-CN" altLang="en-US" sz="14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24786687"/>
                      </a:ext>
                    </a:extLst>
                  </a:tr>
                  <a:tr h="22973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[ZCL+23]</a:t>
                          </a:r>
                          <a:r>
                            <a:rPr lang="zh-CN" altLang="en-US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zh-CN" altLang="en-US" sz="1400" dirty="0"/>
                            <a:t>▼</a:t>
                          </a:r>
                          <a:r>
                            <a:rPr lang="en-US" altLang="zh-CN" sz="1400" dirty="0"/>
                            <a:t>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5.10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15.13</a:t>
                          </a:r>
                          <a:endParaRPr lang="zh-CN" altLang="en-US" sz="14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187.29</a:t>
                          </a:r>
                          <a:endParaRPr lang="zh-CN" altLang="en-US" sz="14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5.82</a:t>
                          </a:r>
                          <a:endParaRPr lang="zh-CN" altLang="en-US" sz="14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17.37</a:t>
                          </a:r>
                          <a:endParaRPr lang="zh-CN" altLang="en-US" sz="14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210.06</a:t>
                          </a:r>
                          <a:endParaRPr lang="zh-CN" altLang="en-US" sz="14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0.77</a:t>
                          </a:r>
                          <a:endParaRPr lang="zh-CN" altLang="en-US" sz="14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12.20</a:t>
                          </a:r>
                          <a:endParaRPr lang="zh-CN" altLang="en-US" sz="14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195.17</a:t>
                          </a:r>
                          <a:endParaRPr lang="zh-CN" altLang="en-US" sz="14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91371333"/>
                      </a:ext>
                    </a:extLst>
                  </a:tr>
                  <a:tr h="22973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[JSZ+22]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2.29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8.50</a:t>
                          </a:r>
                          <a:endParaRPr lang="zh-CN" altLang="en-US" sz="14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516.04</a:t>
                          </a:r>
                          <a:endParaRPr lang="zh-CN" altLang="en-US" sz="14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5.33</a:t>
                          </a:r>
                          <a:endParaRPr lang="zh-CN" altLang="en-US" sz="14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27.00</a:t>
                          </a:r>
                          <a:endParaRPr lang="zh-CN" altLang="en-US" sz="14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736.30</a:t>
                          </a:r>
                          <a:endParaRPr lang="zh-CN" altLang="en-US" sz="14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3.59</a:t>
                          </a:r>
                          <a:endParaRPr lang="zh-CN" altLang="en-US" sz="14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70.37</a:t>
                          </a:r>
                          <a:endParaRPr lang="zh-CN" altLang="en-US" sz="14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1341.55</a:t>
                          </a:r>
                          <a:endParaRPr lang="zh-CN" altLang="en-US" sz="14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49479575"/>
                      </a:ext>
                    </a:extLst>
                  </a:tr>
                  <a:tr h="22973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Our</a:t>
                          </a:r>
                          <a:r>
                            <a:rPr lang="zh-CN" altLang="en-US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PSU</a:t>
                          </a:r>
                          <a:r>
                            <a:rPr lang="zh-CN" altLang="en-US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zh-CN" altLang="en-US" sz="1400" dirty="0"/>
                            <a:t>▲</a:t>
                          </a:r>
                          <a:r>
                            <a:rPr lang="en-US" altLang="zh-CN" sz="1400" dirty="0"/>
                            <a:t>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b="1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0.52</a:t>
                          </a:r>
                          <a:endParaRPr lang="zh-CN" altLang="en-US" sz="1400" b="1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b="1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7.27 </a:t>
                          </a:r>
                          <a:endParaRPr lang="zh-CN" altLang="en-US" sz="1400" b="1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b="1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114.44</a:t>
                          </a:r>
                          <a:endParaRPr lang="zh-CN" altLang="en-US" sz="1400" b="1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b="1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1.70</a:t>
                          </a:r>
                          <a:endParaRPr lang="zh-CN" altLang="en-US" sz="1400" b="1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b="1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10.56</a:t>
                          </a:r>
                          <a:endParaRPr lang="zh-CN" altLang="en-US" sz="1400" b="1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b="1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143.29</a:t>
                          </a:r>
                          <a:endParaRPr lang="zh-CN" altLang="en-US" sz="1400" b="1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b="1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0.69</a:t>
                          </a:r>
                          <a:endParaRPr lang="zh-CN" altLang="en-US" sz="1400" b="1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b="1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10.61</a:t>
                          </a:r>
                          <a:endParaRPr lang="zh-CN" altLang="en-US" sz="1400" b="1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b="1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169.37</a:t>
                          </a:r>
                          <a:endParaRPr lang="zh-CN" altLang="en-US" sz="1400" b="1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26084220"/>
                      </a:ext>
                    </a:extLst>
                  </a:tr>
                  <a:tr h="22973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Our</a:t>
                          </a:r>
                          <a:r>
                            <a:rPr lang="zh-CN" altLang="en-US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PSU</a:t>
                          </a:r>
                          <a:r>
                            <a:rPr lang="zh-CN" altLang="en-US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zh-CN" altLang="en-US" sz="1400" dirty="0"/>
                            <a:t>▼</a:t>
                          </a: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b="1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0.57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b="1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8.04</a:t>
                          </a:r>
                          <a:endParaRPr lang="zh-CN" altLang="en-US" sz="1400" b="1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b="1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128.20</a:t>
                          </a:r>
                          <a:endParaRPr lang="zh-CN" altLang="en-US" sz="1400" b="1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b="1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1.76</a:t>
                          </a:r>
                          <a:endParaRPr lang="zh-CN" altLang="en-US" sz="1400" b="1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b="1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10.92</a:t>
                          </a:r>
                          <a:endParaRPr lang="zh-CN" altLang="en-US" sz="1400" b="1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b="1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148.15</a:t>
                          </a:r>
                          <a:endParaRPr lang="zh-CN" altLang="en-US" sz="1400" b="1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b="1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0.42</a:t>
                          </a:r>
                          <a:endParaRPr lang="zh-CN" altLang="en-US" sz="1400" b="1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b="1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6.61</a:t>
                          </a:r>
                          <a:endParaRPr lang="zh-CN" altLang="en-US" sz="1400" b="1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b="1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105.23</a:t>
                          </a:r>
                          <a:endParaRPr lang="zh-CN" altLang="en-US" sz="1400" b="1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89952017"/>
                      </a:ext>
                    </a:extLst>
                  </a:tr>
                  <a:tr h="22973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Our</a:t>
                          </a:r>
                          <a:r>
                            <a:rPr lang="zh-CN" altLang="en-US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PSU</a:t>
                          </a:r>
                          <a:r>
                            <a:rPr lang="zh-CN" altLang="en-US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zh-CN" altLang="en-US" sz="1400" dirty="0"/>
                            <a:t>★</a:t>
                          </a: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b="1" kern="1200" dirty="0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0.30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b="1" kern="1200" dirty="0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3.55</a:t>
                          </a:r>
                          <a:endParaRPr lang="zh-CN" altLang="en-US" sz="1400" b="1" kern="1200" dirty="0">
                            <a:solidFill>
                              <a:srgbClr val="00B050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b="1" kern="1200" dirty="0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55.48</a:t>
                          </a:r>
                          <a:endParaRPr lang="zh-CN" altLang="en-US" sz="1400" b="1" kern="1200" dirty="0">
                            <a:solidFill>
                              <a:srgbClr val="00B050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b="1" kern="1200" dirty="0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1.19</a:t>
                          </a:r>
                          <a:endParaRPr lang="zh-CN" altLang="en-US" sz="1400" b="1" kern="1200" dirty="0">
                            <a:solidFill>
                              <a:srgbClr val="00B050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b="1" kern="1200" dirty="0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6.38</a:t>
                          </a:r>
                          <a:endParaRPr lang="zh-CN" altLang="en-US" sz="1400" b="1" kern="1200" dirty="0">
                            <a:solidFill>
                              <a:srgbClr val="00B050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b="1" kern="1200" dirty="0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74.96</a:t>
                          </a:r>
                          <a:endParaRPr lang="zh-CN" altLang="en-US" sz="1400" b="1" kern="1200" dirty="0">
                            <a:solidFill>
                              <a:srgbClr val="00B050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b="1" kern="1200" dirty="0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0.41</a:t>
                          </a:r>
                          <a:endParaRPr lang="zh-CN" altLang="en-US" sz="1400" b="1" kern="1200" dirty="0">
                            <a:solidFill>
                              <a:srgbClr val="00B050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b="1" kern="1200" dirty="0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6.48</a:t>
                          </a:r>
                          <a:endParaRPr lang="zh-CN" altLang="en-US" sz="1400" b="1" kern="1200" dirty="0">
                            <a:solidFill>
                              <a:srgbClr val="00B050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b="1" kern="1200" dirty="0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103.31</a:t>
                          </a:r>
                          <a:endParaRPr lang="zh-CN" altLang="en-US" sz="1400" b="1" kern="1200" dirty="0">
                            <a:solidFill>
                              <a:srgbClr val="00B050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3849547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表格 4">
                <a:extLst>
                  <a:ext uri="{FF2B5EF4-FFF2-40B4-BE49-F238E27FC236}">
                    <a16:creationId xmlns:a16="http://schemas.microsoft.com/office/drawing/2014/main" id="{22008B7A-C23C-48CC-3F9F-63F875CE048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92223023"/>
                  </p:ext>
                </p:extLst>
              </p:nvPr>
            </p:nvGraphicFramePr>
            <p:xfrm>
              <a:off x="263528" y="2028251"/>
              <a:ext cx="11664953" cy="3048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805417">
                      <a:extLst>
                        <a:ext uri="{9D8B030D-6E8A-4147-A177-3AD203B41FA5}">
                          <a16:colId xmlns:a16="http://schemas.microsoft.com/office/drawing/2014/main" val="2226483239"/>
                        </a:ext>
                      </a:extLst>
                    </a:gridCol>
                    <a:gridCol w="1095504">
                      <a:extLst>
                        <a:ext uri="{9D8B030D-6E8A-4147-A177-3AD203B41FA5}">
                          <a16:colId xmlns:a16="http://schemas.microsoft.com/office/drawing/2014/main" val="4198891805"/>
                        </a:ext>
                      </a:extLst>
                    </a:gridCol>
                    <a:gridCol w="1095504">
                      <a:extLst>
                        <a:ext uri="{9D8B030D-6E8A-4147-A177-3AD203B41FA5}">
                          <a16:colId xmlns:a16="http://schemas.microsoft.com/office/drawing/2014/main" val="3012453069"/>
                        </a:ext>
                      </a:extLst>
                    </a:gridCol>
                    <a:gridCol w="1095504">
                      <a:extLst>
                        <a:ext uri="{9D8B030D-6E8A-4147-A177-3AD203B41FA5}">
                          <a16:colId xmlns:a16="http://schemas.microsoft.com/office/drawing/2014/main" val="42546813"/>
                        </a:ext>
                      </a:extLst>
                    </a:gridCol>
                    <a:gridCol w="1095504">
                      <a:extLst>
                        <a:ext uri="{9D8B030D-6E8A-4147-A177-3AD203B41FA5}">
                          <a16:colId xmlns:a16="http://schemas.microsoft.com/office/drawing/2014/main" val="2268887018"/>
                        </a:ext>
                      </a:extLst>
                    </a:gridCol>
                    <a:gridCol w="1095504">
                      <a:extLst>
                        <a:ext uri="{9D8B030D-6E8A-4147-A177-3AD203B41FA5}">
                          <a16:colId xmlns:a16="http://schemas.microsoft.com/office/drawing/2014/main" val="2007231670"/>
                        </a:ext>
                      </a:extLst>
                    </a:gridCol>
                    <a:gridCol w="1095504">
                      <a:extLst>
                        <a:ext uri="{9D8B030D-6E8A-4147-A177-3AD203B41FA5}">
                          <a16:colId xmlns:a16="http://schemas.microsoft.com/office/drawing/2014/main" val="2880813213"/>
                        </a:ext>
                      </a:extLst>
                    </a:gridCol>
                    <a:gridCol w="1095504">
                      <a:extLst>
                        <a:ext uri="{9D8B030D-6E8A-4147-A177-3AD203B41FA5}">
                          <a16:colId xmlns:a16="http://schemas.microsoft.com/office/drawing/2014/main" val="3379214602"/>
                        </a:ext>
                      </a:extLst>
                    </a:gridCol>
                    <a:gridCol w="1095504">
                      <a:extLst>
                        <a:ext uri="{9D8B030D-6E8A-4147-A177-3AD203B41FA5}">
                          <a16:colId xmlns:a16="http://schemas.microsoft.com/office/drawing/2014/main" val="1305411748"/>
                        </a:ext>
                      </a:extLst>
                    </a:gridCol>
                    <a:gridCol w="1095504">
                      <a:extLst>
                        <a:ext uri="{9D8B030D-6E8A-4147-A177-3AD203B41FA5}">
                          <a16:colId xmlns:a16="http://schemas.microsoft.com/office/drawing/2014/main" val="2842801981"/>
                        </a:ext>
                      </a:extLst>
                    </a:gridCol>
                  </a:tblGrid>
                  <a:tr h="304800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PSU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 gridSpan="6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Running</a:t>
                          </a:r>
                          <a:r>
                            <a:rPr lang="zh-CN" altLang="en-US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Time</a:t>
                          </a:r>
                          <a:r>
                            <a:rPr lang="zh-CN" altLang="en-US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(s)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Communication</a:t>
                          </a:r>
                          <a:r>
                            <a:rPr lang="zh-CN" altLang="en-US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(MB)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76994161"/>
                      </a:ext>
                    </a:extLst>
                  </a:tr>
                  <a:tr h="304800">
                    <a:tc vMerge="1">
                      <a:txBody>
                        <a:bodyPr/>
                        <a:lstStyle/>
                        <a:p>
                          <a:endParaRPr lang="zh-CN" alt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LAN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WAN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Total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63997796"/>
                      </a:ext>
                    </a:extLst>
                  </a:tr>
                  <a:tr h="304800">
                    <a:tc vMerge="1">
                      <a:txBody>
                        <a:bodyPr/>
                        <a:lstStyle/>
                        <a:p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163218" t="-204167" r="-795402" b="-729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266279" t="-204167" r="-704651" b="-729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362069" t="-204167" r="-596552" b="-729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467442" t="-204167" r="-503488" b="-729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567442" t="-204167" r="-403488" b="-729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659770" t="-204167" r="-298851" b="-729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768605" t="-204167" r="-202326" b="-729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858621" t="-204167" r="-100000" b="-729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969767" t="-204167" r="-1163" b="-7291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79584179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[GMR+21]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1.16</a:t>
                          </a:r>
                          <a:endParaRPr lang="zh-CN" altLang="en-US" sz="14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10.06</a:t>
                          </a:r>
                          <a:endParaRPr lang="zh-CN" altLang="en-US" sz="14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151.34</a:t>
                          </a:r>
                          <a:endParaRPr lang="zh-CN" altLang="en-US" sz="14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10.34</a:t>
                          </a:r>
                          <a:endParaRPr lang="zh-CN" altLang="en-US" sz="14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38.52</a:t>
                          </a:r>
                          <a:endParaRPr lang="zh-CN" altLang="en-US" sz="14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349.43</a:t>
                          </a:r>
                          <a:endParaRPr lang="zh-CN" altLang="en-US" sz="14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3.85</a:t>
                          </a:r>
                          <a:endParaRPr lang="zh-CN" altLang="en-US" sz="14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67.38</a:t>
                          </a:r>
                          <a:endParaRPr lang="zh-CN" altLang="en-US" sz="14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1155</a:t>
                          </a:r>
                          <a:endParaRPr lang="zh-CN" altLang="en-US" sz="14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10450120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[ZCL+23]</a:t>
                          </a:r>
                          <a:r>
                            <a:rPr lang="zh-CN" altLang="en-US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zh-CN" altLang="en-US" sz="1400" dirty="0"/>
                            <a:t>▲</a:t>
                          </a:r>
                          <a:r>
                            <a:rPr lang="en-US" altLang="zh-CN" sz="1400" dirty="0"/>
                            <a:t>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4.87</a:t>
                          </a:r>
                          <a:endParaRPr lang="zh-CN" altLang="en-US" sz="14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12.19</a:t>
                          </a:r>
                          <a:endParaRPr lang="zh-CN" altLang="en-US" sz="14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141.38</a:t>
                          </a:r>
                          <a:endParaRPr lang="zh-CN" altLang="en-US" sz="14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5.78</a:t>
                          </a:r>
                          <a:endParaRPr lang="zh-CN" altLang="en-US" sz="14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15.75</a:t>
                          </a:r>
                          <a:endParaRPr lang="zh-CN" altLang="en-US" sz="14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182.88</a:t>
                          </a:r>
                          <a:endParaRPr lang="zh-CN" altLang="en-US" sz="14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1.35</a:t>
                          </a:r>
                          <a:endParaRPr lang="zh-CN" altLang="en-US" sz="14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21.41</a:t>
                          </a:r>
                          <a:endParaRPr lang="zh-CN" altLang="en-US" sz="14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342.38</a:t>
                          </a:r>
                          <a:endParaRPr lang="zh-CN" altLang="en-US" sz="14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24786687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[ZCL+23]</a:t>
                          </a:r>
                          <a:r>
                            <a:rPr lang="zh-CN" altLang="en-US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zh-CN" altLang="en-US" sz="1400" dirty="0"/>
                            <a:t>▼</a:t>
                          </a:r>
                          <a:r>
                            <a:rPr lang="en-US" altLang="zh-CN" sz="1400" dirty="0"/>
                            <a:t>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5.10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15.13</a:t>
                          </a:r>
                          <a:endParaRPr lang="zh-CN" altLang="en-US" sz="14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187.29</a:t>
                          </a:r>
                          <a:endParaRPr lang="zh-CN" altLang="en-US" sz="14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5.82</a:t>
                          </a:r>
                          <a:endParaRPr lang="zh-CN" altLang="en-US" sz="14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17.37</a:t>
                          </a:r>
                          <a:endParaRPr lang="zh-CN" altLang="en-US" sz="14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210.06</a:t>
                          </a:r>
                          <a:endParaRPr lang="zh-CN" altLang="en-US" sz="14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0.77</a:t>
                          </a:r>
                          <a:endParaRPr lang="zh-CN" altLang="en-US" sz="14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12.20</a:t>
                          </a:r>
                          <a:endParaRPr lang="zh-CN" altLang="en-US" sz="14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195.17</a:t>
                          </a:r>
                          <a:endParaRPr lang="zh-CN" altLang="en-US" sz="14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91371333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[JSZ+22]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2.29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8.50</a:t>
                          </a:r>
                          <a:endParaRPr lang="zh-CN" altLang="en-US" sz="14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516.04</a:t>
                          </a:r>
                          <a:endParaRPr lang="zh-CN" altLang="en-US" sz="14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5.33</a:t>
                          </a:r>
                          <a:endParaRPr lang="zh-CN" altLang="en-US" sz="14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27.00</a:t>
                          </a:r>
                          <a:endParaRPr lang="zh-CN" altLang="en-US" sz="14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736.30</a:t>
                          </a:r>
                          <a:endParaRPr lang="zh-CN" altLang="en-US" sz="14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3.59</a:t>
                          </a:r>
                          <a:endParaRPr lang="zh-CN" altLang="en-US" sz="14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70.37</a:t>
                          </a:r>
                          <a:endParaRPr lang="zh-CN" altLang="en-US" sz="14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1341.55</a:t>
                          </a:r>
                          <a:endParaRPr lang="zh-CN" altLang="en-US" sz="140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49479575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Our</a:t>
                          </a:r>
                          <a:r>
                            <a:rPr lang="zh-CN" altLang="en-US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PSU</a:t>
                          </a:r>
                          <a:r>
                            <a:rPr lang="zh-CN" altLang="en-US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zh-CN" altLang="en-US" sz="1400" dirty="0"/>
                            <a:t>▲</a:t>
                          </a:r>
                          <a:r>
                            <a:rPr lang="en-US" altLang="zh-CN" sz="1400" dirty="0"/>
                            <a:t>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b="1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0.52</a:t>
                          </a:r>
                          <a:endParaRPr lang="zh-CN" altLang="en-US" sz="1400" b="1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b="1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7.27 </a:t>
                          </a:r>
                          <a:endParaRPr lang="zh-CN" altLang="en-US" sz="1400" b="1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b="1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114.44</a:t>
                          </a:r>
                          <a:endParaRPr lang="zh-CN" altLang="en-US" sz="1400" b="1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b="1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1.70</a:t>
                          </a:r>
                          <a:endParaRPr lang="zh-CN" altLang="en-US" sz="1400" b="1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b="1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10.56</a:t>
                          </a:r>
                          <a:endParaRPr lang="zh-CN" altLang="en-US" sz="1400" b="1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b="1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143.29</a:t>
                          </a:r>
                          <a:endParaRPr lang="zh-CN" altLang="en-US" sz="1400" b="1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b="1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0.69</a:t>
                          </a:r>
                          <a:endParaRPr lang="zh-CN" altLang="en-US" sz="1400" b="1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b="1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10.61</a:t>
                          </a:r>
                          <a:endParaRPr lang="zh-CN" altLang="en-US" sz="1400" b="1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b="1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169.37</a:t>
                          </a:r>
                          <a:endParaRPr lang="zh-CN" altLang="en-US" sz="1400" b="1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26084220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Our</a:t>
                          </a:r>
                          <a:r>
                            <a:rPr lang="zh-CN" altLang="en-US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PSU</a:t>
                          </a:r>
                          <a:r>
                            <a:rPr lang="zh-CN" altLang="en-US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zh-CN" altLang="en-US" sz="1400" dirty="0"/>
                            <a:t>▼</a:t>
                          </a: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b="1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0.57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b="1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8.04</a:t>
                          </a:r>
                          <a:endParaRPr lang="zh-CN" altLang="en-US" sz="1400" b="1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b="1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128.20</a:t>
                          </a:r>
                          <a:endParaRPr lang="zh-CN" altLang="en-US" sz="1400" b="1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b="1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1.76</a:t>
                          </a:r>
                          <a:endParaRPr lang="zh-CN" altLang="en-US" sz="1400" b="1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b="1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10.92</a:t>
                          </a:r>
                          <a:endParaRPr lang="zh-CN" altLang="en-US" sz="1400" b="1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b="1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148.15</a:t>
                          </a:r>
                          <a:endParaRPr lang="zh-CN" altLang="en-US" sz="1400" b="1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b="1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0.42</a:t>
                          </a:r>
                          <a:endParaRPr lang="zh-CN" altLang="en-US" sz="1400" b="1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b="1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6.61</a:t>
                          </a:r>
                          <a:endParaRPr lang="zh-CN" altLang="en-US" sz="1400" b="1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b="1" kern="12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105.23</a:t>
                          </a:r>
                          <a:endParaRPr lang="zh-CN" altLang="en-US" sz="1400" b="1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89952017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Our</a:t>
                          </a:r>
                          <a:r>
                            <a:rPr lang="zh-CN" altLang="en-US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PSU</a:t>
                          </a:r>
                          <a:r>
                            <a:rPr lang="zh-CN" altLang="en-US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:r>
                            <a:rPr lang="zh-CN" altLang="en-US" sz="1400" dirty="0"/>
                            <a:t>★</a:t>
                          </a: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zh-CN" alt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b="1" kern="1200" dirty="0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0.30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b="1" kern="1200" dirty="0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3.55</a:t>
                          </a:r>
                          <a:endParaRPr lang="zh-CN" altLang="en-US" sz="1400" b="1" kern="1200" dirty="0">
                            <a:solidFill>
                              <a:srgbClr val="00B050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b="1" kern="1200" dirty="0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55.48</a:t>
                          </a:r>
                          <a:endParaRPr lang="zh-CN" altLang="en-US" sz="1400" b="1" kern="1200" dirty="0">
                            <a:solidFill>
                              <a:srgbClr val="00B050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b="1" kern="1200" dirty="0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1.19</a:t>
                          </a:r>
                          <a:endParaRPr lang="zh-CN" altLang="en-US" sz="1400" b="1" kern="1200" dirty="0">
                            <a:solidFill>
                              <a:srgbClr val="00B050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b="1" kern="1200" dirty="0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6.38</a:t>
                          </a:r>
                          <a:endParaRPr lang="zh-CN" altLang="en-US" sz="1400" b="1" kern="1200" dirty="0">
                            <a:solidFill>
                              <a:srgbClr val="00B050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b="1" kern="1200" dirty="0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74.96</a:t>
                          </a:r>
                          <a:endParaRPr lang="zh-CN" altLang="en-US" sz="1400" b="1" kern="1200" dirty="0">
                            <a:solidFill>
                              <a:srgbClr val="00B050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b="1" kern="1200" dirty="0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0.41</a:t>
                          </a:r>
                          <a:endParaRPr lang="zh-CN" altLang="en-US" sz="1400" b="1" kern="1200" dirty="0">
                            <a:solidFill>
                              <a:srgbClr val="00B050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b="1" kern="1200" dirty="0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6.48</a:t>
                          </a:r>
                          <a:endParaRPr lang="zh-CN" altLang="en-US" sz="1400" b="1" kern="1200" dirty="0">
                            <a:solidFill>
                              <a:srgbClr val="00B050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b="1" kern="1200" dirty="0">
                              <a:solidFill>
                                <a:srgbClr val="00B050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103.31</a:t>
                          </a:r>
                          <a:endParaRPr lang="zh-CN" altLang="en-US" sz="1400" b="1" kern="1200" dirty="0">
                            <a:solidFill>
                              <a:srgbClr val="00B050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3849547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矩形 5">
            <a:extLst>
              <a:ext uri="{FF2B5EF4-FFF2-40B4-BE49-F238E27FC236}">
                <a16:creationId xmlns:a16="http://schemas.microsoft.com/office/drawing/2014/main" id="{76EA17FB-4B0B-AB50-2CC0-03E2C5369040}"/>
              </a:ext>
            </a:extLst>
          </p:cNvPr>
          <p:cNvSpPr/>
          <p:nvPr/>
        </p:nvSpPr>
        <p:spPr>
          <a:xfrm>
            <a:off x="266953" y="5474866"/>
            <a:ext cx="11659144" cy="1014834"/>
          </a:xfrm>
          <a:prstGeom prst="rect">
            <a:avLst/>
          </a:prstGeom>
        </p:spPr>
        <p:txBody>
          <a:bodyPr wrap="square" anchor="t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dirty="0"/>
              <a:t>Compared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state-of-the-art</a:t>
            </a:r>
            <a:r>
              <a:rPr lang="zh-CN" altLang="en-US" dirty="0"/>
              <a:t> </a:t>
            </a:r>
            <a:r>
              <a:rPr lang="en-US" altLang="zh-CN" dirty="0"/>
              <a:t>PSU:</a:t>
            </a:r>
            <a:r>
              <a:rPr lang="zh-CN" altLang="en-US" dirty="0"/>
              <a:t> </a:t>
            </a:r>
            <a:r>
              <a:rPr lang="en-US" altLang="zh-CN" dirty="0"/>
              <a:t>first</a:t>
            </a:r>
            <a:r>
              <a:rPr lang="zh-CN" altLang="en-US" dirty="0"/>
              <a:t> </a:t>
            </a:r>
            <a:r>
              <a:rPr lang="en-US" altLang="zh-CN" dirty="0"/>
              <a:t>achieves</a:t>
            </a:r>
            <a:r>
              <a:rPr lang="zh-CN" altLang="en-US" dirty="0"/>
              <a:t> </a:t>
            </a:r>
            <a:r>
              <a:rPr lang="en-US" altLang="zh-CN" dirty="0"/>
              <a:t>strict</a:t>
            </a:r>
            <a:r>
              <a:rPr lang="zh-CN" altLang="en-US" dirty="0"/>
              <a:t> </a:t>
            </a:r>
            <a:r>
              <a:rPr lang="en-US" altLang="zh-CN" dirty="0"/>
              <a:t>linear</a:t>
            </a:r>
            <a:r>
              <a:rPr lang="zh-CN" altLang="en-US" dirty="0"/>
              <a:t> </a:t>
            </a:r>
            <a:r>
              <a:rPr lang="en-US" altLang="zh-CN" dirty="0"/>
              <a:t>complexity</a:t>
            </a:r>
          </a:p>
          <a:p>
            <a:pPr algn="ctr">
              <a:lnSpc>
                <a:spcPct val="150000"/>
              </a:lnSpc>
            </a:pPr>
            <a:r>
              <a:rPr lang="zh-CN" altLang="en-US" dirty="0"/>
              <a:t> </a:t>
            </a:r>
            <a:r>
              <a:rPr lang="en-US" altLang="zh-CN" dirty="0"/>
              <a:t>#time</a:t>
            </a:r>
            <a:r>
              <a:rPr lang="zh-CN" altLang="en-US" dirty="0"/>
              <a:t> </a:t>
            </a:r>
            <a:r>
              <a:rPr lang="en-US" altLang="zh-CN" dirty="0"/>
              <a:t>speeds</a:t>
            </a:r>
            <a:r>
              <a:rPr lang="zh-CN" altLang="en-US" dirty="0"/>
              <a:t> </a:t>
            </a:r>
            <a:r>
              <a:rPr lang="en-US" altLang="zh-CN" dirty="0"/>
              <a:t>up</a:t>
            </a:r>
            <a:r>
              <a:rPr lang="zh-CN" altLang="en-US" dirty="0"/>
              <a:t> </a:t>
            </a:r>
            <a:r>
              <a:rPr lang="en-US" altLang="zh-CN" dirty="0">
                <a:solidFill>
                  <a:srgbClr val="FF0000"/>
                </a:solidFill>
              </a:rPr>
              <a:t>2.4-17x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r>
              <a:rPr lang="en-US" altLang="zh-CN" dirty="0"/>
              <a:t>#communication</a:t>
            </a:r>
            <a:r>
              <a:rPr lang="zh-CN" altLang="en-US" dirty="0"/>
              <a:t> </a:t>
            </a:r>
            <a:r>
              <a:rPr lang="en-US" altLang="zh-CN" dirty="0"/>
              <a:t>reduces</a:t>
            </a:r>
            <a:r>
              <a:rPr lang="zh-CN" altLang="en-US" dirty="0"/>
              <a:t> </a:t>
            </a:r>
            <a:r>
              <a:rPr lang="en-US" altLang="zh-CN" dirty="0">
                <a:solidFill>
                  <a:srgbClr val="FF0000"/>
                </a:solidFill>
              </a:rPr>
              <a:t>2x</a:t>
            </a:r>
          </a:p>
        </p:txBody>
      </p:sp>
    </p:spTree>
    <p:extLst>
      <p:ext uri="{BB962C8B-B14F-4D97-AF65-F5344CB8AC3E}">
        <p14:creationId xmlns:p14="http://schemas.microsoft.com/office/powerpoint/2010/main" val="5402126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DDB93A50-8534-1E41-83AB-7305D11CEB66}"/>
              </a:ext>
            </a:extLst>
          </p:cNvPr>
          <p:cNvSpPr txBox="1"/>
          <p:nvPr/>
        </p:nvSpPr>
        <p:spPr>
          <a:xfrm>
            <a:off x="0" y="-1"/>
            <a:ext cx="8050306" cy="1089025"/>
          </a:xfrm>
          <a:prstGeom prst="rect">
            <a:avLst/>
          </a:prstGeom>
          <a:noFill/>
        </p:spPr>
        <p:txBody>
          <a:bodyPr wrap="none" lIns="360000" rIns="360000" rtlCol="0" anchor="ctr" anchorCtr="0">
            <a:noAutofit/>
          </a:bodyPr>
          <a:lstStyle/>
          <a:p>
            <a:r>
              <a:rPr kumimoji="1" lang="en-US" altLang="zh-CN" sz="2800" b="1" dirty="0"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Outline</a:t>
            </a:r>
            <a:endParaRPr kumimoji="1" lang="zh-CN" altLang="en-US" sz="2800" b="1" dirty="0">
              <a:latin typeface="Times New Roman" panose="02020603050405020304" pitchFamily="18" charset="0"/>
              <a:ea typeface="Microsoft YaHei" charset="-122"/>
              <a:cs typeface="Times New Roman" panose="02020603050405020304" pitchFamily="18" charset="0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696040ED-EA39-625E-CB6F-E1675A4C87F9}"/>
              </a:ext>
            </a:extLst>
          </p:cNvPr>
          <p:cNvGrpSpPr/>
          <p:nvPr/>
        </p:nvGrpSpPr>
        <p:grpSpPr>
          <a:xfrm>
            <a:off x="1974249" y="3213317"/>
            <a:ext cx="8250166" cy="1149166"/>
            <a:chOff x="2238540" y="915506"/>
            <a:chExt cx="8250166" cy="1149166"/>
          </a:xfrm>
        </p:grpSpPr>
        <p:sp>
          <p:nvSpPr>
            <p:cNvPr id="10" name="前言">
              <a:extLst>
                <a:ext uri="{FF2B5EF4-FFF2-40B4-BE49-F238E27FC236}">
                  <a16:creationId xmlns:a16="http://schemas.microsoft.com/office/drawing/2014/main" id="{D277AF7D-13AB-899D-4B35-128890C67473}"/>
                </a:ext>
              </a:extLst>
            </p:cNvPr>
            <p:cNvSpPr txBox="1"/>
            <p:nvPr/>
          </p:nvSpPr>
          <p:spPr>
            <a:xfrm>
              <a:off x="4412784" y="915506"/>
              <a:ext cx="6075922" cy="114916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50800" tIns="50800" rIns="50800" bIns="50800" anchor="ctr">
              <a:normAutofit/>
            </a:bodyPr>
            <a:lstStyle>
              <a:lvl1pPr algn="l">
                <a:defRPr sz="4800" b="0">
                  <a:solidFill>
                    <a:srgbClr val="5E5E5E"/>
                  </a:solidFill>
                  <a:latin typeface="Microsoft YaHei"/>
                  <a:ea typeface="Microsoft YaHei"/>
                  <a:cs typeface="Microsoft YaHei"/>
                  <a:sym typeface="Microsoft YaHei"/>
                </a:defRPr>
              </a:lvl1pPr>
            </a:lstStyle>
            <a:p>
              <a:r>
                <a:rPr lang="en-US" altLang="zh-CN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Summary</a:t>
              </a:r>
              <a:r>
                <a:rPr lang="zh-CN" alt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of</a:t>
              </a:r>
              <a:r>
                <a:rPr lang="zh-CN" alt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our</a:t>
              </a:r>
              <a:r>
                <a:rPr lang="zh-CN" alt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Work</a:t>
              </a:r>
            </a:p>
          </p:txBody>
        </p:sp>
        <p:sp>
          <p:nvSpPr>
            <p:cNvPr id="11" name="00">
              <a:extLst>
                <a:ext uri="{FF2B5EF4-FFF2-40B4-BE49-F238E27FC236}">
                  <a16:creationId xmlns:a16="http://schemas.microsoft.com/office/drawing/2014/main" id="{814005AF-1B06-A823-4565-E17FCD21D1ED}"/>
                </a:ext>
              </a:extLst>
            </p:cNvPr>
            <p:cNvSpPr txBox="1"/>
            <p:nvPr/>
          </p:nvSpPr>
          <p:spPr>
            <a:xfrm>
              <a:off x="2238540" y="1168598"/>
              <a:ext cx="1322094" cy="64298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50800" tIns="50800" rIns="50800" bIns="50800" anchor="ctr">
              <a:normAutofit/>
            </a:bodyPr>
            <a:lstStyle>
              <a:lvl1pPr>
                <a:defRPr sz="6900" b="0">
                  <a:solidFill>
                    <a:srgbClr val="F66901"/>
                  </a:solidFill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rPr lang="en-US" altLang="zh-CN" sz="3200" dirty="0">
                  <a:solidFill>
                    <a:schemeClr val="tx1"/>
                  </a:solidFill>
                </a:rPr>
                <a:t>05</a:t>
              </a:r>
              <a:endParaRPr sz="3200" dirty="0">
                <a:solidFill>
                  <a:schemeClr val="tx1"/>
                </a:solidFill>
              </a:endParaRPr>
            </a:p>
          </p:txBody>
        </p:sp>
        <p:cxnSp>
          <p:nvCxnSpPr>
            <p:cNvPr id="12" name="直线连接符 11">
              <a:extLst>
                <a:ext uri="{FF2B5EF4-FFF2-40B4-BE49-F238E27FC236}">
                  <a16:creationId xmlns:a16="http://schemas.microsoft.com/office/drawing/2014/main" id="{93355D20-9D23-B615-469C-F7E74EBB02DB}"/>
                </a:ext>
              </a:extLst>
            </p:cNvPr>
            <p:cNvCxnSpPr>
              <a:cxnSpLocks/>
            </p:cNvCxnSpPr>
            <p:nvPr/>
          </p:nvCxnSpPr>
          <p:spPr>
            <a:xfrm>
              <a:off x="3532100" y="1337335"/>
              <a:ext cx="0" cy="30550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89106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B6958D6C-18C7-98ED-3F55-5A345186E067}"/>
              </a:ext>
            </a:extLst>
          </p:cNvPr>
          <p:cNvSpPr txBox="1"/>
          <p:nvPr/>
        </p:nvSpPr>
        <p:spPr>
          <a:xfrm>
            <a:off x="0" y="-1"/>
            <a:ext cx="8050306" cy="1089025"/>
          </a:xfrm>
          <a:prstGeom prst="rect">
            <a:avLst/>
          </a:prstGeom>
          <a:noFill/>
        </p:spPr>
        <p:txBody>
          <a:bodyPr wrap="none" lIns="360000" rIns="360000" rtlCol="0" anchor="ctr" anchorCtr="0">
            <a:noAutofit/>
          </a:bodyPr>
          <a:lstStyle/>
          <a:p>
            <a:r>
              <a:rPr kumimoji="1" lang="en-US" altLang="zh-CN" sz="2800" b="1" dirty="0"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5</a:t>
            </a:r>
            <a:r>
              <a:rPr kumimoji="1" lang="zh-CN" altLang="en-US" sz="2800" b="1" dirty="0"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b="1" dirty="0"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Summary</a:t>
            </a:r>
            <a:r>
              <a:rPr kumimoji="1" lang="zh-CN" altLang="en-US" sz="2800" b="1" dirty="0"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b="1" dirty="0"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of</a:t>
            </a:r>
            <a:r>
              <a:rPr kumimoji="1" lang="zh-CN" altLang="en-US" sz="2800" b="1" dirty="0"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b="1" dirty="0"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This</a:t>
            </a:r>
            <a:r>
              <a:rPr kumimoji="1" lang="zh-CN" altLang="en-US" sz="2800" b="1" dirty="0"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b="1" dirty="0"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Work</a:t>
            </a:r>
            <a:endParaRPr kumimoji="1" lang="zh-CN" altLang="en-US" sz="2800" b="1" dirty="0">
              <a:latin typeface="Times New Roman" panose="02020603050405020304" pitchFamily="18" charset="0"/>
              <a:ea typeface="Microsoft YaHei" charset="-122"/>
              <a:cs typeface="Times New Roman" panose="02020603050405020304" pitchFamily="18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C017A860-54C9-8010-BD86-38FB41914044}"/>
              </a:ext>
            </a:extLst>
          </p:cNvPr>
          <p:cNvSpPr/>
          <p:nvPr/>
        </p:nvSpPr>
        <p:spPr>
          <a:xfrm>
            <a:off x="269331" y="1098261"/>
            <a:ext cx="11659144" cy="906030"/>
          </a:xfrm>
          <a:prstGeom prst="rect">
            <a:avLst/>
          </a:prstGeom>
        </p:spPr>
        <p:txBody>
          <a:bodyPr wrap="square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/>
              <a:t>Unified</a:t>
            </a:r>
            <a:r>
              <a:rPr lang="zh-CN" altLang="en-US" b="1" dirty="0"/>
              <a:t> </a:t>
            </a:r>
            <a:r>
              <a:rPr lang="en-US" altLang="zh-CN" b="1" dirty="0"/>
              <a:t>PSO</a:t>
            </a:r>
            <a:r>
              <a:rPr lang="zh-CN" altLang="en-US" b="1" dirty="0"/>
              <a:t> </a:t>
            </a:r>
            <a:r>
              <a:rPr lang="en-US" altLang="zh-CN" b="1" dirty="0"/>
              <a:t>framework</a:t>
            </a:r>
            <a:r>
              <a:rPr lang="zh-CN" altLang="en-US" b="1" dirty="0"/>
              <a:t> </a:t>
            </a:r>
            <a:r>
              <a:rPr lang="en-US" altLang="zh-CN" b="1" dirty="0"/>
              <a:t>from</a:t>
            </a:r>
            <a:r>
              <a:rPr lang="zh-CN" altLang="en-US" b="1" dirty="0"/>
              <a:t> </a:t>
            </a:r>
            <a:r>
              <a:rPr lang="en-US" altLang="zh-CN" b="1" dirty="0" err="1"/>
              <a:t>mqRPMT</a:t>
            </a:r>
            <a:endParaRPr lang="en-US" altLang="zh-CN" b="1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show</a:t>
            </a:r>
            <a:r>
              <a:rPr lang="zh-CN" altLang="en-US" dirty="0"/>
              <a:t> </a:t>
            </a:r>
            <a:r>
              <a:rPr lang="en-US" altLang="zh-CN" dirty="0" err="1"/>
              <a:t>mqRPMT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>
                <a:solidFill>
                  <a:srgbClr val="0432FF"/>
                </a:solidFill>
              </a:rPr>
              <a:t>complete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all</a:t>
            </a:r>
            <a:r>
              <a:rPr lang="zh-CN" altLang="en-US" dirty="0"/>
              <a:t> </a:t>
            </a:r>
            <a:r>
              <a:rPr lang="en-US" altLang="zh-CN" dirty="0"/>
              <a:t>PSO</a:t>
            </a:r>
            <a:r>
              <a:rPr lang="zh-CN" altLang="en-US" dirty="0"/>
              <a:t> </a:t>
            </a:r>
            <a:r>
              <a:rPr lang="en-US" altLang="zh-CN" dirty="0"/>
              <a:t>protocols.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sym typeface="Wingdings" pitchFamily="2" charset="2"/>
              </a:rPr>
              <a:t>greatly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reduce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the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deployment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and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maintaining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costs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of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PSO.</a:t>
            </a:r>
          </a:p>
          <a:p>
            <a:pPr>
              <a:lnSpc>
                <a:spcPct val="150000"/>
              </a:lnSpc>
            </a:pPr>
            <a:r>
              <a:rPr lang="en-US" altLang="zh-CN" b="1" dirty="0">
                <a:sym typeface="Wingdings" pitchFamily="2" charset="2"/>
              </a:rPr>
              <a:t>Generic</a:t>
            </a:r>
            <a:r>
              <a:rPr lang="zh-CN" altLang="en-US" b="1" dirty="0">
                <a:sym typeface="Wingdings" pitchFamily="2" charset="2"/>
              </a:rPr>
              <a:t> </a:t>
            </a:r>
            <a:r>
              <a:rPr lang="en-US" altLang="zh-CN" b="1" dirty="0">
                <a:sym typeface="Wingdings" pitchFamily="2" charset="2"/>
              </a:rPr>
              <a:t>construction</a:t>
            </a:r>
            <a:r>
              <a:rPr lang="zh-CN" altLang="en-US" b="1" dirty="0">
                <a:sym typeface="Wingdings" pitchFamily="2" charset="2"/>
              </a:rPr>
              <a:t> </a:t>
            </a:r>
            <a:r>
              <a:rPr lang="en-US" altLang="zh-CN" b="1" dirty="0">
                <a:sym typeface="Wingdings" pitchFamily="2" charset="2"/>
              </a:rPr>
              <a:t>of</a:t>
            </a:r>
            <a:r>
              <a:rPr lang="zh-CN" altLang="en-US" b="1" dirty="0">
                <a:sym typeface="Wingdings" pitchFamily="2" charset="2"/>
              </a:rPr>
              <a:t> </a:t>
            </a:r>
            <a:r>
              <a:rPr lang="en-US" altLang="zh-CN" b="1" dirty="0" err="1">
                <a:sym typeface="Wingdings" pitchFamily="2" charset="2"/>
              </a:rPr>
              <a:t>mqRPMT</a:t>
            </a:r>
            <a:endParaRPr lang="en-US" altLang="zh-CN" b="1" dirty="0">
              <a:sym typeface="Wingdings" pitchFamily="2" charset="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 err="1">
                <a:sym typeface="Wingdings" pitchFamily="2" charset="2"/>
              </a:rPr>
              <a:t>cwPRF</a:t>
            </a:r>
            <a:r>
              <a:rPr lang="en-US" altLang="zh-CN" dirty="0">
                <a:sym typeface="Wingdings" pitchFamily="2" charset="2"/>
              </a:rPr>
              <a:t>: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demonstrate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that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DDH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assumption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is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truly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a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golden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goose.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sym typeface="Wingdings" pitchFamily="2" charset="2"/>
              </a:rPr>
              <a:t>permuted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OPRF: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make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the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concept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of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OPRF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more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useful;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somewhat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explain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inefficiency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of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PSU/PCSI.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 err="1">
                <a:sym typeface="Wingdings" pitchFamily="2" charset="2"/>
              </a:rPr>
              <a:t>mqRPMT</a:t>
            </a:r>
            <a:r>
              <a:rPr lang="zh-CN" altLang="en-US" dirty="0">
                <a:sym typeface="Wingdings" pitchFamily="2" charset="2"/>
              </a:rPr>
              <a:t>* </a:t>
            </a:r>
            <a:r>
              <a:rPr lang="en-US" altLang="zh-CN" dirty="0">
                <a:sym typeface="Wingdings" pitchFamily="2" charset="2"/>
              </a:rPr>
              <a:t>from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Sigma-</a:t>
            </a:r>
            <a:r>
              <a:rPr lang="en-US" altLang="zh-CN" dirty="0" err="1">
                <a:sym typeface="Wingdings" pitchFamily="2" charset="2"/>
              </a:rPr>
              <a:t>mqPMT</a:t>
            </a:r>
            <a:r>
              <a:rPr lang="en-US" altLang="zh-CN" dirty="0">
                <a:sym typeface="Wingdings" pitchFamily="2" charset="2"/>
              </a:rPr>
              <a:t>: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an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initial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step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towards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the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connection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to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 err="1">
                <a:sym typeface="Wingdings" pitchFamily="2" charset="2"/>
              </a:rPr>
              <a:t>mqPMT</a:t>
            </a:r>
            <a:r>
              <a:rPr lang="en-US" altLang="zh-CN" dirty="0">
                <a:sym typeface="Wingdings" pitchFamily="2" charset="2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zh-CN" b="1" dirty="0">
                <a:sym typeface="Wingdings" pitchFamily="2" charset="2"/>
              </a:rPr>
              <a:t>Efficient</a:t>
            </a:r>
            <a:r>
              <a:rPr lang="zh-CN" altLang="en-US" b="1" dirty="0">
                <a:sym typeface="Wingdings" pitchFamily="2" charset="2"/>
              </a:rPr>
              <a:t> </a:t>
            </a:r>
            <a:r>
              <a:rPr lang="en-US" altLang="zh-CN" b="1" dirty="0">
                <a:sym typeface="Wingdings" pitchFamily="2" charset="2"/>
              </a:rPr>
              <a:t>implementation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sym typeface="Wingdings" pitchFamily="2" charset="2"/>
              </a:rPr>
              <a:t>identify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expensive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ECC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operations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in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cheap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disguise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sym typeface="Wingdings" pitchFamily="2" charset="2"/>
              </a:rPr>
              <a:t>find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the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perfect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match: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Curve25519</a:t>
            </a:r>
          </a:p>
        </p:txBody>
      </p:sp>
      <p:sp>
        <p:nvSpPr>
          <p:cNvPr id="6" name="圆角矩形 5">
            <a:extLst>
              <a:ext uri="{FF2B5EF4-FFF2-40B4-BE49-F238E27FC236}">
                <a16:creationId xmlns:a16="http://schemas.microsoft.com/office/drawing/2014/main" id="{7B3AB641-D7DA-9248-2761-A6ECEC130B9B}"/>
              </a:ext>
            </a:extLst>
          </p:cNvPr>
          <p:cNvSpPr/>
          <p:nvPr/>
        </p:nvSpPr>
        <p:spPr>
          <a:xfrm>
            <a:off x="263525" y="5519947"/>
            <a:ext cx="11664948" cy="906030"/>
          </a:xfrm>
          <a:prstGeom prst="roundRect">
            <a:avLst>
              <a:gd name="adj" fmla="val 19906"/>
            </a:avLst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chemeClr val="tx1"/>
                </a:solidFill>
              </a:rPr>
              <a:t>We</a:t>
            </a:r>
            <a:r>
              <a:rPr kumimoji="1" lang="zh-CN" altLang="en-US" dirty="0">
                <a:solidFill>
                  <a:schemeClr val="tx1"/>
                </a:solidFill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</a:rPr>
              <a:t>do</a:t>
            </a:r>
            <a:r>
              <a:rPr kumimoji="1" lang="zh-CN" altLang="en-US" dirty="0">
                <a:solidFill>
                  <a:schemeClr val="tx1"/>
                </a:solidFill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</a:rPr>
              <a:t>not</a:t>
            </a:r>
            <a:r>
              <a:rPr kumimoji="1" lang="zh-CN" altLang="en-US" dirty="0">
                <a:solidFill>
                  <a:schemeClr val="tx1"/>
                </a:solidFill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</a:rPr>
              <a:t>take</a:t>
            </a:r>
            <a:r>
              <a:rPr kumimoji="1" lang="zh-CN" altLang="en-US" dirty="0">
                <a:solidFill>
                  <a:schemeClr val="tx1"/>
                </a:solidFill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</a:rPr>
              <a:t>shame</a:t>
            </a:r>
            <a:r>
              <a:rPr kumimoji="1" lang="zh-CN" altLang="en-US" dirty="0">
                <a:solidFill>
                  <a:schemeClr val="tx1"/>
                </a:solidFill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</a:rPr>
              <a:t>in</a:t>
            </a:r>
            <a:r>
              <a:rPr kumimoji="1" lang="zh-CN" altLang="en-US" dirty="0">
                <a:solidFill>
                  <a:schemeClr val="tx1"/>
                </a:solidFill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</a:rPr>
              <a:t>the</a:t>
            </a:r>
            <a:r>
              <a:rPr kumimoji="1" lang="zh-CN" altLang="en-US" dirty="0">
                <a:solidFill>
                  <a:schemeClr val="tx1"/>
                </a:solidFill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</a:rPr>
              <a:t>simplicity</a:t>
            </a:r>
            <a:r>
              <a:rPr kumimoji="1" lang="zh-CN" altLang="en-US" dirty="0">
                <a:solidFill>
                  <a:schemeClr val="tx1"/>
                </a:solidFill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</a:rPr>
              <a:t>of</a:t>
            </a:r>
            <a:r>
              <a:rPr kumimoji="1" lang="zh-CN" altLang="en-US" dirty="0">
                <a:solidFill>
                  <a:schemeClr val="tx1"/>
                </a:solidFill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</a:rPr>
              <a:t>our</a:t>
            </a:r>
            <a:r>
              <a:rPr kumimoji="1" lang="zh-CN" altLang="en-US" dirty="0">
                <a:solidFill>
                  <a:schemeClr val="tx1"/>
                </a:solidFill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</a:rPr>
              <a:t>construction</a:t>
            </a:r>
            <a:r>
              <a:rPr kumimoji="1" lang="zh-CN" altLang="en-US" dirty="0">
                <a:solidFill>
                  <a:schemeClr val="tx1"/>
                </a:solidFill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</a:rPr>
              <a:t>:-)</a:t>
            </a:r>
          </a:p>
          <a:p>
            <a:pPr algn="ctr"/>
            <a:r>
              <a:rPr kumimoji="1" lang="en-US" altLang="zh-CN" dirty="0">
                <a:solidFill>
                  <a:srgbClr val="FF0000"/>
                </a:solidFill>
              </a:rPr>
              <a:t>Simple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is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elegant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and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extremely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efficient.</a:t>
            </a:r>
          </a:p>
        </p:txBody>
      </p:sp>
    </p:spTree>
    <p:extLst>
      <p:ext uri="{BB962C8B-B14F-4D97-AF65-F5344CB8AC3E}">
        <p14:creationId xmlns:p14="http://schemas.microsoft.com/office/powerpoint/2010/main" val="1877228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798689A-9FB2-14FE-1C43-F5F62E573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9899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endParaRPr lang="en-US" altLang="zh-CN" dirty="0"/>
          </a:p>
          <a:p>
            <a:pPr marL="0" indent="0" algn="ctr">
              <a:buNone/>
            </a:pPr>
            <a:r>
              <a:rPr lang="en-US" altLang="zh-CN" sz="3200" dirty="0"/>
              <a:t>Thanks</a:t>
            </a:r>
            <a:r>
              <a:rPr lang="zh-CN" altLang="en-US" sz="3200" dirty="0"/>
              <a:t> </a:t>
            </a:r>
            <a:r>
              <a:rPr lang="en-US" altLang="zh-CN" sz="3200" dirty="0"/>
              <a:t>for You</a:t>
            </a:r>
            <a:r>
              <a:rPr lang="zh-CN" altLang="en-US" sz="3200" dirty="0"/>
              <a:t> </a:t>
            </a:r>
            <a:r>
              <a:rPr lang="en-US" altLang="zh-CN" sz="3200" dirty="0"/>
              <a:t>Attention! </a:t>
            </a:r>
          </a:p>
          <a:p>
            <a:pPr marL="0" indent="0" algn="ctr">
              <a:buNone/>
            </a:pPr>
            <a:endParaRPr lang="en-US" altLang="zh-CN" sz="3200" dirty="0"/>
          </a:p>
          <a:p>
            <a:pPr marL="0" indent="0" algn="ctr">
              <a:buNone/>
            </a:pPr>
            <a:r>
              <a:rPr lang="en-US" altLang="zh-CN" sz="3200" dirty="0"/>
              <a:t>Any</a:t>
            </a:r>
            <a:r>
              <a:rPr lang="zh-CN" altLang="en-US" sz="3200" dirty="0"/>
              <a:t> </a:t>
            </a:r>
            <a:r>
              <a:rPr lang="en-US" altLang="zh-CN" sz="3200" dirty="0"/>
              <a:t>Questions?</a:t>
            </a:r>
            <a:endParaRPr lang="zh-CN" altLang="en-US" sz="3200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33119C2-E825-2054-0FD8-9F740FF54899}"/>
              </a:ext>
            </a:extLst>
          </p:cNvPr>
          <p:cNvSpPr txBox="1"/>
          <p:nvPr/>
        </p:nvSpPr>
        <p:spPr>
          <a:xfrm>
            <a:off x="3048000" y="4012866"/>
            <a:ext cx="6096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hlinkClick r:id="rId3"/>
              </a:rPr>
              <a:t>http://eprint.iacr.org/2022/652</a:t>
            </a:r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r>
              <a:rPr lang="en-US" altLang="zh-CN" dirty="0" err="1"/>
              <a:t>Weiran</a:t>
            </a:r>
            <a:r>
              <a:rPr lang="zh-CN" altLang="en-US" dirty="0"/>
              <a:t> </a:t>
            </a:r>
            <a:r>
              <a:rPr lang="en-US" altLang="zh-CN" dirty="0"/>
              <a:t>Liu</a:t>
            </a:r>
          </a:p>
          <a:p>
            <a:pPr algn="ctr"/>
            <a:r>
              <a:rPr lang="en-US" altLang="zh-CN" dirty="0">
                <a:hlinkClick r:id="rId4"/>
              </a:rPr>
              <a:t>weiran.lwr@alibaba-inc.com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69003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3B32D7E8-A7B8-D393-4F78-89FC72FA6398}"/>
              </a:ext>
            </a:extLst>
          </p:cNvPr>
          <p:cNvSpPr txBox="1"/>
          <p:nvPr/>
        </p:nvSpPr>
        <p:spPr>
          <a:xfrm>
            <a:off x="0" y="7206"/>
            <a:ext cx="8050306" cy="1089025"/>
          </a:xfrm>
          <a:prstGeom prst="rect">
            <a:avLst/>
          </a:prstGeom>
          <a:noFill/>
        </p:spPr>
        <p:txBody>
          <a:bodyPr wrap="none" lIns="360000" rIns="360000" rtlCol="0" anchor="ctr" anchorCtr="0">
            <a:noAutofit/>
          </a:bodyPr>
          <a:lstStyle/>
          <a:p>
            <a:r>
              <a:rPr kumimoji="1" lang="en-US" altLang="zh-CN" sz="2800" b="1" dirty="0"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1.1</a:t>
            </a:r>
            <a:r>
              <a:rPr kumimoji="1" lang="zh-CN" altLang="en-US" sz="2800" b="1" dirty="0"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b="1" dirty="0"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Private</a:t>
            </a:r>
            <a:r>
              <a:rPr kumimoji="1" lang="zh-CN" altLang="en-US" sz="2800" b="1" dirty="0"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b="1" dirty="0"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Set</a:t>
            </a:r>
            <a:r>
              <a:rPr kumimoji="1" lang="zh-CN" altLang="en-US" sz="2800" b="1" dirty="0"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b="1" dirty="0"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Operations</a:t>
            </a:r>
            <a:endParaRPr kumimoji="1" lang="zh-CN" altLang="en-US" sz="2800" b="1" dirty="0">
              <a:latin typeface="Times New Roman" panose="02020603050405020304" pitchFamily="18" charset="0"/>
              <a:ea typeface="Microsoft YaHei" charset="-122"/>
              <a:cs typeface="Times New Roman" panose="02020603050405020304" pitchFamily="18" charset="0"/>
            </a:endParaRPr>
          </a:p>
        </p:txBody>
      </p:sp>
      <p:cxnSp>
        <p:nvCxnSpPr>
          <p:cNvPr id="9" name="直线箭头连接符 8">
            <a:extLst>
              <a:ext uri="{FF2B5EF4-FFF2-40B4-BE49-F238E27FC236}">
                <a16:creationId xmlns:a16="http://schemas.microsoft.com/office/drawing/2014/main" id="{E584CBA0-3985-7DE4-DFBA-9409362841C8}"/>
              </a:ext>
            </a:extLst>
          </p:cNvPr>
          <p:cNvCxnSpPr>
            <a:cxnSpLocks/>
          </p:cNvCxnSpPr>
          <p:nvPr/>
        </p:nvCxnSpPr>
        <p:spPr>
          <a:xfrm>
            <a:off x="1598429" y="2145282"/>
            <a:ext cx="2941492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AAB99675-7AFA-7F67-7871-DEA743AB4B06}"/>
              </a:ext>
            </a:extLst>
          </p:cNvPr>
          <p:cNvGrpSpPr/>
          <p:nvPr/>
        </p:nvGrpSpPr>
        <p:grpSpPr>
          <a:xfrm>
            <a:off x="277087" y="1594835"/>
            <a:ext cx="1089025" cy="1468583"/>
            <a:chOff x="277087" y="1581727"/>
            <a:chExt cx="1089025" cy="1468583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EC5A822F-0F42-C008-B70E-1525583DC3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7087" y="1581727"/>
              <a:ext cx="1089025" cy="1089025"/>
            </a:xfrm>
            <a:prstGeom prst="rect">
              <a:avLst/>
            </a:prstGeom>
          </p:spPr>
        </p:pic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4ED47E6E-6E01-FB09-B64B-2DB801AB0797}"/>
                </a:ext>
              </a:extLst>
            </p:cNvPr>
            <p:cNvSpPr txBox="1"/>
            <p:nvPr/>
          </p:nvSpPr>
          <p:spPr>
            <a:xfrm>
              <a:off x="277087" y="2581438"/>
              <a:ext cx="1089025" cy="468872"/>
            </a:xfrm>
            <a:prstGeom prst="rect">
              <a:avLst/>
            </a:prstGeom>
            <a:noFill/>
          </p:spPr>
          <p:txBody>
            <a:bodyPr wrap="square" anchor="ctr" anchorCtr="1">
              <a:noAutofit/>
            </a:bodyPr>
            <a:lstStyle/>
            <a:p>
              <a:pPr algn="ctr"/>
              <a:r>
                <a:rPr lang="en-US" altLang="zh-CN" dirty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Sender</a:t>
              </a:r>
              <a:endParaRPr lang="zh-CN" altLang="en-US" dirty="0"/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0453133E-A4C7-AA7D-7AD3-7519162E85A9}"/>
              </a:ext>
            </a:extLst>
          </p:cNvPr>
          <p:cNvGrpSpPr/>
          <p:nvPr/>
        </p:nvGrpSpPr>
        <p:grpSpPr>
          <a:xfrm>
            <a:off x="10835984" y="1602647"/>
            <a:ext cx="1089025" cy="1460768"/>
            <a:chOff x="10835984" y="1584181"/>
            <a:chExt cx="1089025" cy="1460768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18C672D-D744-3928-5063-1F985D50B2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838438" y="1584181"/>
              <a:ext cx="1086571" cy="1086571"/>
            </a:xfrm>
            <a:prstGeom prst="rect">
              <a:avLst/>
            </a:prstGeom>
          </p:spPr>
        </p:pic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58808F92-4007-D606-A4C1-207B7A975E7F}"/>
                </a:ext>
              </a:extLst>
            </p:cNvPr>
            <p:cNvSpPr txBox="1"/>
            <p:nvPr/>
          </p:nvSpPr>
          <p:spPr>
            <a:xfrm>
              <a:off x="10835984" y="2576077"/>
              <a:ext cx="1089025" cy="468872"/>
            </a:xfrm>
            <a:prstGeom prst="rect">
              <a:avLst/>
            </a:prstGeom>
            <a:noFill/>
          </p:spPr>
          <p:txBody>
            <a:bodyPr wrap="square" anchor="ctr" anchorCtr="1">
              <a:noAutofit/>
            </a:bodyPr>
            <a:lstStyle/>
            <a:p>
              <a:pPr algn="ctr"/>
              <a:r>
                <a:rPr lang="en-US" altLang="zh-CN" dirty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Receiver</a:t>
              </a:r>
              <a:endParaRPr lang="zh-CN" altLang="en-US" dirty="0"/>
            </a:p>
          </p:txBody>
        </p:sp>
      </p:grpSp>
      <p:sp>
        <p:nvSpPr>
          <p:cNvPr id="14" name="矩形 13">
            <a:extLst>
              <a:ext uri="{FF2B5EF4-FFF2-40B4-BE49-F238E27FC236}">
                <a16:creationId xmlns:a16="http://schemas.microsoft.com/office/drawing/2014/main" id="{961C5D47-68DB-009C-8278-8DFEAFDE6A1F}"/>
              </a:ext>
            </a:extLst>
          </p:cNvPr>
          <p:cNvSpPr/>
          <p:nvPr/>
        </p:nvSpPr>
        <p:spPr>
          <a:xfrm>
            <a:off x="4772238" y="1923464"/>
            <a:ext cx="2657619" cy="1089025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chemeClr val="tx1"/>
                </a:solidFill>
              </a:rPr>
              <a:t>PSO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cxnSp>
        <p:nvCxnSpPr>
          <p:cNvPr id="16" name="直线箭头连接符 15">
            <a:extLst>
              <a:ext uri="{FF2B5EF4-FFF2-40B4-BE49-F238E27FC236}">
                <a16:creationId xmlns:a16="http://schemas.microsoft.com/office/drawing/2014/main" id="{9D7DC261-3CAD-3BAC-719C-9B053E975FA5}"/>
              </a:ext>
            </a:extLst>
          </p:cNvPr>
          <p:cNvCxnSpPr>
            <a:cxnSpLocks/>
          </p:cNvCxnSpPr>
          <p:nvPr/>
        </p:nvCxnSpPr>
        <p:spPr>
          <a:xfrm flipH="1">
            <a:off x="7662174" y="2145282"/>
            <a:ext cx="2941492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线箭头连接符 31">
            <a:extLst>
              <a:ext uri="{FF2B5EF4-FFF2-40B4-BE49-F238E27FC236}">
                <a16:creationId xmlns:a16="http://schemas.microsoft.com/office/drawing/2014/main" id="{6BEBF03F-AFBD-E0F4-7BFC-7D1846E6DF6F}"/>
              </a:ext>
            </a:extLst>
          </p:cNvPr>
          <p:cNvCxnSpPr>
            <a:cxnSpLocks/>
          </p:cNvCxnSpPr>
          <p:nvPr/>
        </p:nvCxnSpPr>
        <p:spPr>
          <a:xfrm flipH="1">
            <a:off x="1598429" y="2759500"/>
            <a:ext cx="2941492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3C2D4C0D-03DB-7FB3-57D4-BABAA9CF883B}"/>
                  </a:ext>
                </a:extLst>
              </p:cNvPr>
              <p:cNvSpPr txBox="1"/>
              <p:nvPr/>
            </p:nvSpPr>
            <p:spPr>
              <a:xfrm>
                <a:off x="7662174" y="1725863"/>
                <a:ext cx="2941492" cy="4233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kumimoji="1"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kumimoji="1"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3C2D4C0D-03DB-7FB3-57D4-BABAA9CF88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2174" y="1725863"/>
                <a:ext cx="2941492" cy="42332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BD799F38-427E-C579-092A-1DE7F4DF5AF5}"/>
                  </a:ext>
                </a:extLst>
              </p:cNvPr>
              <p:cNvSpPr txBox="1"/>
              <p:nvPr/>
            </p:nvSpPr>
            <p:spPr>
              <a:xfrm>
                <a:off x="1598428" y="1721227"/>
                <a:ext cx="2931399" cy="4233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kumimoji="1"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kumimoji="1"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BD799F38-427E-C579-092A-1DE7F4DF5A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428" y="1721227"/>
                <a:ext cx="2931399" cy="42332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46FC4E27-0344-646F-1E23-B6E7F3A8BB94}"/>
                  </a:ext>
                </a:extLst>
              </p:cNvPr>
              <p:cNvSpPr txBox="1"/>
              <p:nvPr/>
            </p:nvSpPr>
            <p:spPr>
              <a:xfrm>
                <a:off x="1608524" y="2150719"/>
                <a:ext cx="2931398" cy="4233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kumimoji="1"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kumimoji="1"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kumimoji="1" lang="en-US" altLang="zh-CN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kumimoji="1" lang="en-US" altLang="zh-CN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</m:oMath>
                  </m:oMathPara>
                </a14:m>
                <a:endParaRPr kumimoji="1"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46FC4E27-0344-646F-1E23-B6E7F3A8BB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8524" y="2150719"/>
                <a:ext cx="2931398" cy="42332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任意形状 6">
            <a:extLst>
              <a:ext uri="{FF2B5EF4-FFF2-40B4-BE49-F238E27FC236}">
                <a16:creationId xmlns:a16="http://schemas.microsoft.com/office/drawing/2014/main" id="{1BACDB15-8B5D-5F45-C811-70DD912B16E4}"/>
              </a:ext>
            </a:extLst>
          </p:cNvPr>
          <p:cNvSpPr/>
          <p:nvPr/>
        </p:nvSpPr>
        <p:spPr>
          <a:xfrm>
            <a:off x="2563427" y="3038928"/>
            <a:ext cx="387119" cy="937293"/>
          </a:xfrm>
          <a:custGeom>
            <a:avLst/>
            <a:gdLst>
              <a:gd name="connsiteX0" fmla="*/ 228627 w 457254"/>
              <a:gd name="connsiteY0" fmla="*/ 0 h 1107103"/>
              <a:gd name="connsiteX1" fmla="*/ 323168 w 457254"/>
              <a:gd name="connsiteY1" fmla="*/ 114585 h 1107103"/>
              <a:gd name="connsiteX2" fmla="*/ 457254 w 457254"/>
              <a:gd name="connsiteY2" fmla="*/ 553552 h 1107103"/>
              <a:gd name="connsiteX3" fmla="*/ 323168 w 457254"/>
              <a:gd name="connsiteY3" fmla="*/ 992519 h 1107103"/>
              <a:gd name="connsiteX4" fmla="*/ 228628 w 457254"/>
              <a:gd name="connsiteY4" fmla="*/ 1107103 h 1107103"/>
              <a:gd name="connsiteX5" fmla="*/ 134086 w 457254"/>
              <a:gd name="connsiteY5" fmla="*/ 992518 h 1107103"/>
              <a:gd name="connsiteX6" fmla="*/ 0 w 457254"/>
              <a:gd name="connsiteY6" fmla="*/ 553551 h 1107103"/>
              <a:gd name="connsiteX7" fmla="*/ 134086 w 457254"/>
              <a:gd name="connsiteY7" fmla="*/ 114584 h 1107103"/>
              <a:gd name="connsiteX8" fmla="*/ 228627 w 457254"/>
              <a:gd name="connsiteY8" fmla="*/ 0 h 1107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7254" h="1107103">
                <a:moveTo>
                  <a:pt x="228627" y="0"/>
                </a:moveTo>
                <a:lnTo>
                  <a:pt x="323168" y="114585"/>
                </a:lnTo>
                <a:cubicBezTo>
                  <a:pt x="407823" y="239891"/>
                  <a:pt x="457254" y="390949"/>
                  <a:pt x="457254" y="553552"/>
                </a:cubicBezTo>
                <a:cubicBezTo>
                  <a:pt x="457254" y="716156"/>
                  <a:pt x="407823" y="867214"/>
                  <a:pt x="323168" y="992519"/>
                </a:cubicBezTo>
                <a:lnTo>
                  <a:pt x="228628" y="1107103"/>
                </a:lnTo>
                <a:lnTo>
                  <a:pt x="134086" y="992518"/>
                </a:lnTo>
                <a:cubicBezTo>
                  <a:pt x="49431" y="867213"/>
                  <a:pt x="0" y="716155"/>
                  <a:pt x="0" y="553551"/>
                </a:cubicBezTo>
                <a:cubicBezTo>
                  <a:pt x="0" y="390948"/>
                  <a:pt x="49431" y="239890"/>
                  <a:pt x="134086" y="114584"/>
                </a:cubicBezTo>
                <a:lnTo>
                  <a:pt x="228627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sz="2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任意形状 7">
                <a:extLst>
                  <a:ext uri="{FF2B5EF4-FFF2-40B4-BE49-F238E27FC236}">
                    <a16:creationId xmlns:a16="http://schemas.microsoft.com/office/drawing/2014/main" id="{8D897BAA-6581-F8FD-62AB-E31605A00725}"/>
                  </a:ext>
                </a:extLst>
              </p:cNvPr>
              <p:cNvSpPr/>
              <p:nvPr/>
            </p:nvSpPr>
            <p:spPr>
              <a:xfrm>
                <a:off x="2756987" y="2817736"/>
                <a:ext cx="1135830" cy="1329390"/>
              </a:xfrm>
              <a:custGeom>
                <a:avLst/>
                <a:gdLst>
                  <a:gd name="connsiteX0" fmla="*/ 556491 w 1341609"/>
                  <a:gd name="connsiteY0" fmla="*/ 0 h 1570236"/>
                  <a:gd name="connsiteX1" fmla="*/ 1341609 w 1341609"/>
                  <a:gd name="connsiteY1" fmla="*/ 785118 h 1570236"/>
                  <a:gd name="connsiteX2" fmla="*/ 556491 w 1341609"/>
                  <a:gd name="connsiteY2" fmla="*/ 1570236 h 1570236"/>
                  <a:gd name="connsiteX3" fmla="*/ 1329 w 1341609"/>
                  <a:gd name="connsiteY3" fmla="*/ 1340280 h 1570236"/>
                  <a:gd name="connsiteX4" fmla="*/ 1 w 1341609"/>
                  <a:gd name="connsiteY4" fmla="*/ 1338670 h 1570236"/>
                  <a:gd name="connsiteX5" fmla="*/ 94541 w 1341609"/>
                  <a:gd name="connsiteY5" fmla="*/ 1224086 h 1570236"/>
                  <a:gd name="connsiteX6" fmla="*/ 228627 w 1341609"/>
                  <a:gd name="connsiteY6" fmla="*/ 785119 h 1570236"/>
                  <a:gd name="connsiteX7" fmla="*/ 94541 w 1341609"/>
                  <a:gd name="connsiteY7" fmla="*/ 346152 h 1570236"/>
                  <a:gd name="connsiteX8" fmla="*/ 0 w 1341609"/>
                  <a:gd name="connsiteY8" fmla="*/ 231567 h 1570236"/>
                  <a:gd name="connsiteX9" fmla="*/ 1329 w 1341609"/>
                  <a:gd name="connsiteY9" fmla="*/ 229956 h 1570236"/>
                  <a:gd name="connsiteX10" fmla="*/ 556491 w 1341609"/>
                  <a:gd name="connsiteY10" fmla="*/ 0 h 1570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41609" h="1570236">
                    <a:moveTo>
                      <a:pt x="556491" y="0"/>
                    </a:moveTo>
                    <a:cubicBezTo>
                      <a:pt x="990100" y="0"/>
                      <a:pt x="1341609" y="351509"/>
                      <a:pt x="1341609" y="785118"/>
                    </a:cubicBezTo>
                    <a:cubicBezTo>
                      <a:pt x="1341609" y="1218727"/>
                      <a:pt x="990100" y="1570236"/>
                      <a:pt x="556491" y="1570236"/>
                    </a:cubicBezTo>
                    <a:cubicBezTo>
                      <a:pt x="339687" y="1570236"/>
                      <a:pt x="143407" y="1482359"/>
                      <a:pt x="1329" y="1340280"/>
                    </a:cubicBezTo>
                    <a:lnTo>
                      <a:pt x="1" y="1338670"/>
                    </a:lnTo>
                    <a:lnTo>
                      <a:pt x="94541" y="1224086"/>
                    </a:lnTo>
                    <a:cubicBezTo>
                      <a:pt x="179196" y="1098781"/>
                      <a:pt x="228627" y="947723"/>
                      <a:pt x="228627" y="785119"/>
                    </a:cubicBezTo>
                    <a:cubicBezTo>
                      <a:pt x="228627" y="622516"/>
                      <a:pt x="179196" y="471458"/>
                      <a:pt x="94541" y="346152"/>
                    </a:cubicBezTo>
                    <a:lnTo>
                      <a:pt x="0" y="231567"/>
                    </a:lnTo>
                    <a:lnTo>
                      <a:pt x="1329" y="229956"/>
                    </a:lnTo>
                    <a:cubicBezTo>
                      <a:pt x="143407" y="87877"/>
                      <a:pt x="339687" y="0"/>
                      <a:pt x="556491" y="0"/>
                    </a:cubicBezTo>
                    <a:close/>
                  </a:path>
                </a:pathLst>
              </a:custGeom>
              <a:noFill/>
              <a:ln w="254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kumimoji="1" lang="zh-CN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任意形状 7">
                <a:extLst>
                  <a:ext uri="{FF2B5EF4-FFF2-40B4-BE49-F238E27FC236}">
                    <a16:creationId xmlns:a16="http://schemas.microsoft.com/office/drawing/2014/main" id="{8D897BAA-6581-F8FD-62AB-E31605A007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6987" y="2817736"/>
                <a:ext cx="1135830" cy="1329390"/>
              </a:xfrm>
              <a:custGeom>
                <a:avLst/>
                <a:gdLst>
                  <a:gd name="connsiteX0" fmla="*/ 556491 w 1341609"/>
                  <a:gd name="connsiteY0" fmla="*/ 0 h 1570236"/>
                  <a:gd name="connsiteX1" fmla="*/ 1341609 w 1341609"/>
                  <a:gd name="connsiteY1" fmla="*/ 785118 h 1570236"/>
                  <a:gd name="connsiteX2" fmla="*/ 556491 w 1341609"/>
                  <a:gd name="connsiteY2" fmla="*/ 1570236 h 1570236"/>
                  <a:gd name="connsiteX3" fmla="*/ 1329 w 1341609"/>
                  <a:gd name="connsiteY3" fmla="*/ 1340280 h 1570236"/>
                  <a:gd name="connsiteX4" fmla="*/ 1 w 1341609"/>
                  <a:gd name="connsiteY4" fmla="*/ 1338670 h 1570236"/>
                  <a:gd name="connsiteX5" fmla="*/ 94541 w 1341609"/>
                  <a:gd name="connsiteY5" fmla="*/ 1224086 h 1570236"/>
                  <a:gd name="connsiteX6" fmla="*/ 228627 w 1341609"/>
                  <a:gd name="connsiteY6" fmla="*/ 785119 h 1570236"/>
                  <a:gd name="connsiteX7" fmla="*/ 94541 w 1341609"/>
                  <a:gd name="connsiteY7" fmla="*/ 346152 h 1570236"/>
                  <a:gd name="connsiteX8" fmla="*/ 0 w 1341609"/>
                  <a:gd name="connsiteY8" fmla="*/ 231567 h 1570236"/>
                  <a:gd name="connsiteX9" fmla="*/ 1329 w 1341609"/>
                  <a:gd name="connsiteY9" fmla="*/ 229956 h 1570236"/>
                  <a:gd name="connsiteX10" fmla="*/ 556491 w 1341609"/>
                  <a:gd name="connsiteY10" fmla="*/ 0 h 1570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41609" h="1570236">
                    <a:moveTo>
                      <a:pt x="556491" y="0"/>
                    </a:moveTo>
                    <a:cubicBezTo>
                      <a:pt x="990100" y="0"/>
                      <a:pt x="1341609" y="351509"/>
                      <a:pt x="1341609" y="785118"/>
                    </a:cubicBezTo>
                    <a:cubicBezTo>
                      <a:pt x="1341609" y="1218727"/>
                      <a:pt x="990100" y="1570236"/>
                      <a:pt x="556491" y="1570236"/>
                    </a:cubicBezTo>
                    <a:cubicBezTo>
                      <a:pt x="339687" y="1570236"/>
                      <a:pt x="143407" y="1482359"/>
                      <a:pt x="1329" y="1340280"/>
                    </a:cubicBezTo>
                    <a:lnTo>
                      <a:pt x="1" y="1338670"/>
                    </a:lnTo>
                    <a:lnTo>
                      <a:pt x="94541" y="1224086"/>
                    </a:lnTo>
                    <a:cubicBezTo>
                      <a:pt x="179196" y="1098781"/>
                      <a:pt x="228627" y="947723"/>
                      <a:pt x="228627" y="785119"/>
                    </a:cubicBezTo>
                    <a:cubicBezTo>
                      <a:pt x="228627" y="622516"/>
                      <a:pt x="179196" y="471458"/>
                      <a:pt x="94541" y="346152"/>
                    </a:cubicBezTo>
                    <a:lnTo>
                      <a:pt x="0" y="231567"/>
                    </a:lnTo>
                    <a:lnTo>
                      <a:pt x="1329" y="229956"/>
                    </a:lnTo>
                    <a:cubicBezTo>
                      <a:pt x="143407" y="87877"/>
                      <a:pt x="339687" y="0"/>
                      <a:pt x="556491" y="0"/>
                    </a:cubicBez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  <a:ln w="25400"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任意形状 11">
                <a:extLst>
                  <a:ext uri="{FF2B5EF4-FFF2-40B4-BE49-F238E27FC236}">
                    <a16:creationId xmlns:a16="http://schemas.microsoft.com/office/drawing/2014/main" id="{D54957E7-C57C-197A-DDC0-8C1780B3D3D4}"/>
                  </a:ext>
                </a:extLst>
              </p:cNvPr>
              <p:cNvSpPr/>
              <p:nvPr/>
            </p:nvSpPr>
            <p:spPr>
              <a:xfrm>
                <a:off x="1621156" y="2817736"/>
                <a:ext cx="1135831" cy="1329390"/>
              </a:xfrm>
              <a:custGeom>
                <a:avLst/>
                <a:gdLst>
                  <a:gd name="connsiteX0" fmla="*/ 785118 w 1341610"/>
                  <a:gd name="connsiteY0" fmla="*/ 0 h 1570236"/>
                  <a:gd name="connsiteX1" fmla="*/ 1340280 w 1341610"/>
                  <a:gd name="connsiteY1" fmla="*/ 229956 h 1570236"/>
                  <a:gd name="connsiteX2" fmla="*/ 1341609 w 1341610"/>
                  <a:gd name="connsiteY2" fmla="*/ 231566 h 1570236"/>
                  <a:gd name="connsiteX3" fmla="*/ 1247068 w 1341610"/>
                  <a:gd name="connsiteY3" fmla="*/ 346150 h 1570236"/>
                  <a:gd name="connsiteX4" fmla="*/ 1112982 w 1341610"/>
                  <a:gd name="connsiteY4" fmla="*/ 785117 h 1570236"/>
                  <a:gd name="connsiteX5" fmla="*/ 1247068 w 1341610"/>
                  <a:gd name="connsiteY5" fmla="*/ 1224084 h 1570236"/>
                  <a:gd name="connsiteX6" fmla="*/ 1341610 w 1341610"/>
                  <a:gd name="connsiteY6" fmla="*/ 1338669 h 1570236"/>
                  <a:gd name="connsiteX7" fmla="*/ 1340280 w 1341610"/>
                  <a:gd name="connsiteY7" fmla="*/ 1340280 h 1570236"/>
                  <a:gd name="connsiteX8" fmla="*/ 785118 w 1341610"/>
                  <a:gd name="connsiteY8" fmla="*/ 1570236 h 1570236"/>
                  <a:gd name="connsiteX9" fmla="*/ 0 w 1341610"/>
                  <a:gd name="connsiteY9" fmla="*/ 785118 h 1570236"/>
                  <a:gd name="connsiteX10" fmla="*/ 785118 w 1341610"/>
                  <a:gd name="connsiteY10" fmla="*/ 0 h 1570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41610" h="1570236">
                    <a:moveTo>
                      <a:pt x="785118" y="0"/>
                    </a:moveTo>
                    <a:cubicBezTo>
                      <a:pt x="1001922" y="0"/>
                      <a:pt x="1198202" y="87877"/>
                      <a:pt x="1340280" y="229956"/>
                    </a:cubicBezTo>
                    <a:lnTo>
                      <a:pt x="1341609" y="231566"/>
                    </a:lnTo>
                    <a:lnTo>
                      <a:pt x="1247068" y="346150"/>
                    </a:lnTo>
                    <a:cubicBezTo>
                      <a:pt x="1162413" y="471456"/>
                      <a:pt x="1112982" y="622514"/>
                      <a:pt x="1112982" y="785117"/>
                    </a:cubicBezTo>
                    <a:cubicBezTo>
                      <a:pt x="1112982" y="947721"/>
                      <a:pt x="1162413" y="1098779"/>
                      <a:pt x="1247068" y="1224084"/>
                    </a:cubicBezTo>
                    <a:lnTo>
                      <a:pt x="1341610" y="1338669"/>
                    </a:lnTo>
                    <a:lnTo>
                      <a:pt x="1340280" y="1340280"/>
                    </a:lnTo>
                    <a:cubicBezTo>
                      <a:pt x="1198202" y="1482359"/>
                      <a:pt x="1001922" y="1570236"/>
                      <a:pt x="785118" y="1570236"/>
                    </a:cubicBezTo>
                    <a:cubicBezTo>
                      <a:pt x="351509" y="1570236"/>
                      <a:pt x="0" y="1218727"/>
                      <a:pt x="0" y="785118"/>
                    </a:cubicBezTo>
                    <a:cubicBezTo>
                      <a:pt x="0" y="351509"/>
                      <a:pt x="351509" y="0"/>
                      <a:pt x="785118" y="0"/>
                    </a:cubicBezTo>
                    <a:close/>
                  </a:path>
                </a:pathLst>
              </a:custGeom>
              <a:noFill/>
              <a:ln w="254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kumimoji="1" lang="zh-CN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任意形状 11">
                <a:extLst>
                  <a:ext uri="{FF2B5EF4-FFF2-40B4-BE49-F238E27FC236}">
                    <a16:creationId xmlns:a16="http://schemas.microsoft.com/office/drawing/2014/main" id="{D54957E7-C57C-197A-DDC0-8C1780B3D3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1156" y="2817736"/>
                <a:ext cx="1135831" cy="1329390"/>
              </a:xfrm>
              <a:custGeom>
                <a:avLst/>
                <a:gdLst>
                  <a:gd name="connsiteX0" fmla="*/ 785118 w 1341610"/>
                  <a:gd name="connsiteY0" fmla="*/ 0 h 1570236"/>
                  <a:gd name="connsiteX1" fmla="*/ 1340280 w 1341610"/>
                  <a:gd name="connsiteY1" fmla="*/ 229956 h 1570236"/>
                  <a:gd name="connsiteX2" fmla="*/ 1341609 w 1341610"/>
                  <a:gd name="connsiteY2" fmla="*/ 231566 h 1570236"/>
                  <a:gd name="connsiteX3" fmla="*/ 1247068 w 1341610"/>
                  <a:gd name="connsiteY3" fmla="*/ 346150 h 1570236"/>
                  <a:gd name="connsiteX4" fmla="*/ 1112982 w 1341610"/>
                  <a:gd name="connsiteY4" fmla="*/ 785117 h 1570236"/>
                  <a:gd name="connsiteX5" fmla="*/ 1247068 w 1341610"/>
                  <a:gd name="connsiteY5" fmla="*/ 1224084 h 1570236"/>
                  <a:gd name="connsiteX6" fmla="*/ 1341610 w 1341610"/>
                  <a:gd name="connsiteY6" fmla="*/ 1338669 h 1570236"/>
                  <a:gd name="connsiteX7" fmla="*/ 1340280 w 1341610"/>
                  <a:gd name="connsiteY7" fmla="*/ 1340280 h 1570236"/>
                  <a:gd name="connsiteX8" fmla="*/ 785118 w 1341610"/>
                  <a:gd name="connsiteY8" fmla="*/ 1570236 h 1570236"/>
                  <a:gd name="connsiteX9" fmla="*/ 0 w 1341610"/>
                  <a:gd name="connsiteY9" fmla="*/ 785118 h 1570236"/>
                  <a:gd name="connsiteX10" fmla="*/ 785118 w 1341610"/>
                  <a:gd name="connsiteY10" fmla="*/ 0 h 1570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41610" h="1570236">
                    <a:moveTo>
                      <a:pt x="785118" y="0"/>
                    </a:moveTo>
                    <a:cubicBezTo>
                      <a:pt x="1001922" y="0"/>
                      <a:pt x="1198202" y="87877"/>
                      <a:pt x="1340280" y="229956"/>
                    </a:cubicBezTo>
                    <a:lnTo>
                      <a:pt x="1341609" y="231566"/>
                    </a:lnTo>
                    <a:lnTo>
                      <a:pt x="1247068" y="346150"/>
                    </a:lnTo>
                    <a:cubicBezTo>
                      <a:pt x="1162413" y="471456"/>
                      <a:pt x="1112982" y="622514"/>
                      <a:pt x="1112982" y="785117"/>
                    </a:cubicBezTo>
                    <a:cubicBezTo>
                      <a:pt x="1112982" y="947721"/>
                      <a:pt x="1162413" y="1098779"/>
                      <a:pt x="1247068" y="1224084"/>
                    </a:cubicBezTo>
                    <a:lnTo>
                      <a:pt x="1341610" y="1338669"/>
                    </a:lnTo>
                    <a:lnTo>
                      <a:pt x="1340280" y="1340280"/>
                    </a:lnTo>
                    <a:cubicBezTo>
                      <a:pt x="1198202" y="1482359"/>
                      <a:pt x="1001922" y="1570236"/>
                      <a:pt x="785118" y="1570236"/>
                    </a:cubicBezTo>
                    <a:cubicBezTo>
                      <a:pt x="351509" y="1570236"/>
                      <a:pt x="0" y="1218727"/>
                      <a:pt x="0" y="785118"/>
                    </a:cubicBezTo>
                    <a:cubicBezTo>
                      <a:pt x="0" y="351509"/>
                      <a:pt x="351509" y="0"/>
                      <a:pt x="785118" y="0"/>
                    </a:cubicBezTo>
                    <a:close/>
                  </a:path>
                </a:pathLst>
              </a:custGeom>
              <a:blipFill>
                <a:blip r:embed="rId9"/>
                <a:stretch>
                  <a:fillRect/>
                </a:stretch>
              </a:blipFill>
              <a:ln w="25400"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任意形状 20">
                <a:extLst>
                  <a:ext uri="{FF2B5EF4-FFF2-40B4-BE49-F238E27FC236}">
                    <a16:creationId xmlns:a16="http://schemas.microsoft.com/office/drawing/2014/main" id="{478D7465-2CE5-140E-7D70-B9A3BC5324EE}"/>
                  </a:ext>
                </a:extLst>
              </p:cNvPr>
              <p:cNvSpPr/>
              <p:nvPr/>
            </p:nvSpPr>
            <p:spPr>
              <a:xfrm>
                <a:off x="2558496" y="5732858"/>
                <a:ext cx="387119" cy="937293"/>
              </a:xfrm>
              <a:custGeom>
                <a:avLst/>
                <a:gdLst>
                  <a:gd name="connsiteX0" fmla="*/ 228627 w 457254"/>
                  <a:gd name="connsiteY0" fmla="*/ 0 h 1107103"/>
                  <a:gd name="connsiteX1" fmla="*/ 323168 w 457254"/>
                  <a:gd name="connsiteY1" fmla="*/ 114585 h 1107103"/>
                  <a:gd name="connsiteX2" fmla="*/ 457254 w 457254"/>
                  <a:gd name="connsiteY2" fmla="*/ 553552 h 1107103"/>
                  <a:gd name="connsiteX3" fmla="*/ 323168 w 457254"/>
                  <a:gd name="connsiteY3" fmla="*/ 992519 h 1107103"/>
                  <a:gd name="connsiteX4" fmla="*/ 228628 w 457254"/>
                  <a:gd name="connsiteY4" fmla="*/ 1107103 h 1107103"/>
                  <a:gd name="connsiteX5" fmla="*/ 134086 w 457254"/>
                  <a:gd name="connsiteY5" fmla="*/ 992518 h 1107103"/>
                  <a:gd name="connsiteX6" fmla="*/ 0 w 457254"/>
                  <a:gd name="connsiteY6" fmla="*/ 553551 h 1107103"/>
                  <a:gd name="connsiteX7" fmla="*/ 134086 w 457254"/>
                  <a:gd name="connsiteY7" fmla="*/ 114584 h 1107103"/>
                  <a:gd name="connsiteX8" fmla="*/ 228627 w 457254"/>
                  <a:gd name="connsiteY8" fmla="*/ 0 h 1107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7254" h="1107103">
                    <a:moveTo>
                      <a:pt x="228627" y="0"/>
                    </a:moveTo>
                    <a:lnTo>
                      <a:pt x="323168" y="114585"/>
                    </a:lnTo>
                    <a:cubicBezTo>
                      <a:pt x="407823" y="239891"/>
                      <a:pt x="457254" y="390949"/>
                      <a:pt x="457254" y="553552"/>
                    </a:cubicBezTo>
                    <a:cubicBezTo>
                      <a:pt x="457254" y="716156"/>
                      <a:pt x="407823" y="867214"/>
                      <a:pt x="323168" y="992519"/>
                    </a:cubicBezTo>
                    <a:lnTo>
                      <a:pt x="228628" y="1107103"/>
                    </a:lnTo>
                    <a:lnTo>
                      <a:pt x="134086" y="992518"/>
                    </a:lnTo>
                    <a:cubicBezTo>
                      <a:pt x="49431" y="867213"/>
                      <a:pt x="0" y="716155"/>
                      <a:pt x="0" y="553551"/>
                    </a:cubicBezTo>
                    <a:cubicBezTo>
                      <a:pt x="0" y="390948"/>
                      <a:pt x="49431" y="239890"/>
                      <a:pt x="134086" y="114584"/>
                    </a:cubicBezTo>
                    <a:lnTo>
                      <a:pt x="228627" y="0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tIns="0" rIns="0" bIns="72000" rtlCol="0" anchor="ctr" anchorCtr="1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kumimoji="1" lang="zh-CN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1" name="任意形状 20">
                <a:extLst>
                  <a:ext uri="{FF2B5EF4-FFF2-40B4-BE49-F238E27FC236}">
                    <a16:creationId xmlns:a16="http://schemas.microsoft.com/office/drawing/2014/main" id="{478D7465-2CE5-140E-7D70-B9A3BC5324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8496" y="5732858"/>
                <a:ext cx="387119" cy="937293"/>
              </a:xfrm>
              <a:custGeom>
                <a:avLst/>
                <a:gdLst>
                  <a:gd name="connsiteX0" fmla="*/ 228627 w 457254"/>
                  <a:gd name="connsiteY0" fmla="*/ 0 h 1107103"/>
                  <a:gd name="connsiteX1" fmla="*/ 323168 w 457254"/>
                  <a:gd name="connsiteY1" fmla="*/ 114585 h 1107103"/>
                  <a:gd name="connsiteX2" fmla="*/ 457254 w 457254"/>
                  <a:gd name="connsiteY2" fmla="*/ 553552 h 1107103"/>
                  <a:gd name="connsiteX3" fmla="*/ 323168 w 457254"/>
                  <a:gd name="connsiteY3" fmla="*/ 992519 h 1107103"/>
                  <a:gd name="connsiteX4" fmla="*/ 228628 w 457254"/>
                  <a:gd name="connsiteY4" fmla="*/ 1107103 h 1107103"/>
                  <a:gd name="connsiteX5" fmla="*/ 134086 w 457254"/>
                  <a:gd name="connsiteY5" fmla="*/ 992518 h 1107103"/>
                  <a:gd name="connsiteX6" fmla="*/ 0 w 457254"/>
                  <a:gd name="connsiteY6" fmla="*/ 553551 h 1107103"/>
                  <a:gd name="connsiteX7" fmla="*/ 134086 w 457254"/>
                  <a:gd name="connsiteY7" fmla="*/ 114584 h 1107103"/>
                  <a:gd name="connsiteX8" fmla="*/ 228627 w 457254"/>
                  <a:gd name="connsiteY8" fmla="*/ 0 h 1107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7254" h="1107103">
                    <a:moveTo>
                      <a:pt x="228627" y="0"/>
                    </a:moveTo>
                    <a:lnTo>
                      <a:pt x="323168" y="114585"/>
                    </a:lnTo>
                    <a:cubicBezTo>
                      <a:pt x="407823" y="239891"/>
                      <a:pt x="457254" y="390949"/>
                      <a:pt x="457254" y="553552"/>
                    </a:cubicBezTo>
                    <a:cubicBezTo>
                      <a:pt x="457254" y="716156"/>
                      <a:pt x="407823" y="867214"/>
                      <a:pt x="323168" y="992519"/>
                    </a:cubicBezTo>
                    <a:lnTo>
                      <a:pt x="228628" y="1107103"/>
                    </a:lnTo>
                    <a:lnTo>
                      <a:pt x="134086" y="992518"/>
                    </a:lnTo>
                    <a:cubicBezTo>
                      <a:pt x="49431" y="867213"/>
                      <a:pt x="0" y="716155"/>
                      <a:pt x="0" y="553551"/>
                    </a:cubicBezTo>
                    <a:cubicBezTo>
                      <a:pt x="0" y="390948"/>
                      <a:pt x="49431" y="239890"/>
                      <a:pt x="134086" y="114584"/>
                    </a:cubicBezTo>
                    <a:lnTo>
                      <a:pt x="228627" y="0"/>
                    </a:lnTo>
                    <a:close/>
                  </a:path>
                </a:pathLst>
              </a:custGeom>
              <a:blipFill>
                <a:blip r:embed="rId10"/>
                <a:stretch>
                  <a:fillRect r="-322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任意形状 21">
                <a:extLst>
                  <a:ext uri="{FF2B5EF4-FFF2-40B4-BE49-F238E27FC236}">
                    <a16:creationId xmlns:a16="http://schemas.microsoft.com/office/drawing/2014/main" id="{BC83E4B6-E039-6E52-3947-2AD1D6EABDAA}"/>
                  </a:ext>
                </a:extLst>
              </p:cNvPr>
              <p:cNvSpPr/>
              <p:nvPr/>
            </p:nvSpPr>
            <p:spPr>
              <a:xfrm>
                <a:off x="2752056" y="5511666"/>
                <a:ext cx="1135830" cy="1329390"/>
              </a:xfrm>
              <a:custGeom>
                <a:avLst/>
                <a:gdLst>
                  <a:gd name="connsiteX0" fmla="*/ 556491 w 1341609"/>
                  <a:gd name="connsiteY0" fmla="*/ 0 h 1570236"/>
                  <a:gd name="connsiteX1" fmla="*/ 1341609 w 1341609"/>
                  <a:gd name="connsiteY1" fmla="*/ 785118 h 1570236"/>
                  <a:gd name="connsiteX2" fmla="*/ 556491 w 1341609"/>
                  <a:gd name="connsiteY2" fmla="*/ 1570236 h 1570236"/>
                  <a:gd name="connsiteX3" fmla="*/ 1329 w 1341609"/>
                  <a:gd name="connsiteY3" fmla="*/ 1340280 h 1570236"/>
                  <a:gd name="connsiteX4" fmla="*/ 1 w 1341609"/>
                  <a:gd name="connsiteY4" fmla="*/ 1338670 h 1570236"/>
                  <a:gd name="connsiteX5" fmla="*/ 94541 w 1341609"/>
                  <a:gd name="connsiteY5" fmla="*/ 1224086 h 1570236"/>
                  <a:gd name="connsiteX6" fmla="*/ 228627 w 1341609"/>
                  <a:gd name="connsiteY6" fmla="*/ 785119 h 1570236"/>
                  <a:gd name="connsiteX7" fmla="*/ 94541 w 1341609"/>
                  <a:gd name="connsiteY7" fmla="*/ 346152 h 1570236"/>
                  <a:gd name="connsiteX8" fmla="*/ 0 w 1341609"/>
                  <a:gd name="connsiteY8" fmla="*/ 231567 h 1570236"/>
                  <a:gd name="connsiteX9" fmla="*/ 1329 w 1341609"/>
                  <a:gd name="connsiteY9" fmla="*/ 229956 h 1570236"/>
                  <a:gd name="connsiteX10" fmla="*/ 556491 w 1341609"/>
                  <a:gd name="connsiteY10" fmla="*/ 0 h 1570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41609" h="1570236">
                    <a:moveTo>
                      <a:pt x="556491" y="0"/>
                    </a:moveTo>
                    <a:cubicBezTo>
                      <a:pt x="990100" y="0"/>
                      <a:pt x="1341609" y="351509"/>
                      <a:pt x="1341609" y="785118"/>
                    </a:cubicBezTo>
                    <a:cubicBezTo>
                      <a:pt x="1341609" y="1218727"/>
                      <a:pt x="990100" y="1570236"/>
                      <a:pt x="556491" y="1570236"/>
                    </a:cubicBezTo>
                    <a:cubicBezTo>
                      <a:pt x="339687" y="1570236"/>
                      <a:pt x="143407" y="1482359"/>
                      <a:pt x="1329" y="1340280"/>
                    </a:cubicBezTo>
                    <a:lnTo>
                      <a:pt x="1" y="1338670"/>
                    </a:lnTo>
                    <a:lnTo>
                      <a:pt x="94541" y="1224086"/>
                    </a:lnTo>
                    <a:cubicBezTo>
                      <a:pt x="179196" y="1098781"/>
                      <a:pt x="228627" y="947723"/>
                      <a:pt x="228627" y="785119"/>
                    </a:cubicBezTo>
                    <a:cubicBezTo>
                      <a:pt x="228627" y="622516"/>
                      <a:pt x="179196" y="471458"/>
                      <a:pt x="94541" y="346152"/>
                    </a:cubicBezTo>
                    <a:lnTo>
                      <a:pt x="0" y="231567"/>
                    </a:lnTo>
                    <a:lnTo>
                      <a:pt x="1329" y="229956"/>
                    </a:lnTo>
                    <a:cubicBezTo>
                      <a:pt x="143407" y="87877"/>
                      <a:pt x="339687" y="0"/>
                      <a:pt x="556491" y="0"/>
                    </a:cubicBezTo>
                    <a:close/>
                  </a:path>
                </a:pathLst>
              </a:custGeom>
              <a:noFill/>
              <a:ln w="254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kumimoji="1" lang="zh-CN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2" name="任意形状 21">
                <a:extLst>
                  <a:ext uri="{FF2B5EF4-FFF2-40B4-BE49-F238E27FC236}">
                    <a16:creationId xmlns:a16="http://schemas.microsoft.com/office/drawing/2014/main" id="{BC83E4B6-E039-6E52-3947-2AD1D6EABD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2056" y="5511666"/>
                <a:ext cx="1135830" cy="1329390"/>
              </a:xfrm>
              <a:custGeom>
                <a:avLst/>
                <a:gdLst>
                  <a:gd name="connsiteX0" fmla="*/ 556491 w 1341609"/>
                  <a:gd name="connsiteY0" fmla="*/ 0 h 1570236"/>
                  <a:gd name="connsiteX1" fmla="*/ 1341609 w 1341609"/>
                  <a:gd name="connsiteY1" fmla="*/ 785118 h 1570236"/>
                  <a:gd name="connsiteX2" fmla="*/ 556491 w 1341609"/>
                  <a:gd name="connsiteY2" fmla="*/ 1570236 h 1570236"/>
                  <a:gd name="connsiteX3" fmla="*/ 1329 w 1341609"/>
                  <a:gd name="connsiteY3" fmla="*/ 1340280 h 1570236"/>
                  <a:gd name="connsiteX4" fmla="*/ 1 w 1341609"/>
                  <a:gd name="connsiteY4" fmla="*/ 1338670 h 1570236"/>
                  <a:gd name="connsiteX5" fmla="*/ 94541 w 1341609"/>
                  <a:gd name="connsiteY5" fmla="*/ 1224086 h 1570236"/>
                  <a:gd name="connsiteX6" fmla="*/ 228627 w 1341609"/>
                  <a:gd name="connsiteY6" fmla="*/ 785119 h 1570236"/>
                  <a:gd name="connsiteX7" fmla="*/ 94541 w 1341609"/>
                  <a:gd name="connsiteY7" fmla="*/ 346152 h 1570236"/>
                  <a:gd name="connsiteX8" fmla="*/ 0 w 1341609"/>
                  <a:gd name="connsiteY8" fmla="*/ 231567 h 1570236"/>
                  <a:gd name="connsiteX9" fmla="*/ 1329 w 1341609"/>
                  <a:gd name="connsiteY9" fmla="*/ 229956 h 1570236"/>
                  <a:gd name="connsiteX10" fmla="*/ 556491 w 1341609"/>
                  <a:gd name="connsiteY10" fmla="*/ 0 h 1570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41609" h="1570236">
                    <a:moveTo>
                      <a:pt x="556491" y="0"/>
                    </a:moveTo>
                    <a:cubicBezTo>
                      <a:pt x="990100" y="0"/>
                      <a:pt x="1341609" y="351509"/>
                      <a:pt x="1341609" y="785118"/>
                    </a:cubicBezTo>
                    <a:cubicBezTo>
                      <a:pt x="1341609" y="1218727"/>
                      <a:pt x="990100" y="1570236"/>
                      <a:pt x="556491" y="1570236"/>
                    </a:cubicBezTo>
                    <a:cubicBezTo>
                      <a:pt x="339687" y="1570236"/>
                      <a:pt x="143407" y="1482359"/>
                      <a:pt x="1329" y="1340280"/>
                    </a:cubicBezTo>
                    <a:lnTo>
                      <a:pt x="1" y="1338670"/>
                    </a:lnTo>
                    <a:lnTo>
                      <a:pt x="94541" y="1224086"/>
                    </a:lnTo>
                    <a:cubicBezTo>
                      <a:pt x="179196" y="1098781"/>
                      <a:pt x="228627" y="947723"/>
                      <a:pt x="228627" y="785119"/>
                    </a:cubicBezTo>
                    <a:cubicBezTo>
                      <a:pt x="228627" y="622516"/>
                      <a:pt x="179196" y="471458"/>
                      <a:pt x="94541" y="346152"/>
                    </a:cubicBezTo>
                    <a:lnTo>
                      <a:pt x="0" y="231567"/>
                    </a:lnTo>
                    <a:lnTo>
                      <a:pt x="1329" y="229956"/>
                    </a:lnTo>
                    <a:cubicBezTo>
                      <a:pt x="143407" y="87877"/>
                      <a:pt x="339687" y="0"/>
                      <a:pt x="556491" y="0"/>
                    </a:cubicBezTo>
                    <a:close/>
                  </a:path>
                </a:pathLst>
              </a:custGeom>
              <a:blipFill>
                <a:blip r:embed="rId11"/>
                <a:stretch>
                  <a:fillRect/>
                </a:stretch>
              </a:blipFill>
              <a:ln w="25400"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任意形状 22">
                <a:extLst>
                  <a:ext uri="{FF2B5EF4-FFF2-40B4-BE49-F238E27FC236}">
                    <a16:creationId xmlns:a16="http://schemas.microsoft.com/office/drawing/2014/main" id="{2BA0CEFB-5569-7D96-E5A9-46DD197B0067}"/>
                  </a:ext>
                </a:extLst>
              </p:cNvPr>
              <p:cNvSpPr/>
              <p:nvPr/>
            </p:nvSpPr>
            <p:spPr>
              <a:xfrm>
                <a:off x="1616225" y="5511666"/>
                <a:ext cx="1135831" cy="1329390"/>
              </a:xfrm>
              <a:custGeom>
                <a:avLst/>
                <a:gdLst>
                  <a:gd name="connsiteX0" fmla="*/ 785118 w 1341610"/>
                  <a:gd name="connsiteY0" fmla="*/ 0 h 1570236"/>
                  <a:gd name="connsiteX1" fmla="*/ 1340280 w 1341610"/>
                  <a:gd name="connsiteY1" fmla="*/ 229956 h 1570236"/>
                  <a:gd name="connsiteX2" fmla="*/ 1341609 w 1341610"/>
                  <a:gd name="connsiteY2" fmla="*/ 231566 h 1570236"/>
                  <a:gd name="connsiteX3" fmla="*/ 1247068 w 1341610"/>
                  <a:gd name="connsiteY3" fmla="*/ 346150 h 1570236"/>
                  <a:gd name="connsiteX4" fmla="*/ 1112982 w 1341610"/>
                  <a:gd name="connsiteY4" fmla="*/ 785117 h 1570236"/>
                  <a:gd name="connsiteX5" fmla="*/ 1247068 w 1341610"/>
                  <a:gd name="connsiteY5" fmla="*/ 1224084 h 1570236"/>
                  <a:gd name="connsiteX6" fmla="*/ 1341610 w 1341610"/>
                  <a:gd name="connsiteY6" fmla="*/ 1338669 h 1570236"/>
                  <a:gd name="connsiteX7" fmla="*/ 1340280 w 1341610"/>
                  <a:gd name="connsiteY7" fmla="*/ 1340280 h 1570236"/>
                  <a:gd name="connsiteX8" fmla="*/ 785118 w 1341610"/>
                  <a:gd name="connsiteY8" fmla="*/ 1570236 h 1570236"/>
                  <a:gd name="connsiteX9" fmla="*/ 0 w 1341610"/>
                  <a:gd name="connsiteY9" fmla="*/ 785118 h 1570236"/>
                  <a:gd name="connsiteX10" fmla="*/ 785118 w 1341610"/>
                  <a:gd name="connsiteY10" fmla="*/ 0 h 1570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41610" h="1570236">
                    <a:moveTo>
                      <a:pt x="785118" y="0"/>
                    </a:moveTo>
                    <a:cubicBezTo>
                      <a:pt x="1001922" y="0"/>
                      <a:pt x="1198202" y="87877"/>
                      <a:pt x="1340280" y="229956"/>
                    </a:cubicBezTo>
                    <a:lnTo>
                      <a:pt x="1341609" y="231566"/>
                    </a:lnTo>
                    <a:lnTo>
                      <a:pt x="1247068" y="346150"/>
                    </a:lnTo>
                    <a:cubicBezTo>
                      <a:pt x="1162413" y="471456"/>
                      <a:pt x="1112982" y="622514"/>
                      <a:pt x="1112982" y="785117"/>
                    </a:cubicBezTo>
                    <a:cubicBezTo>
                      <a:pt x="1112982" y="947721"/>
                      <a:pt x="1162413" y="1098779"/>
                      <a:pt x="1247068" y="1224084"/>
                    </a:cubicBezTo>
                    <a:lnTo>
                      <a:pt x="1341610" y="1338669"/>
                    </a:lnTo>
                    <a:lnTo>
                      <a:pt x="1340280" y="1340280"/>
                    </a:lnTo>
                    <a:cubicBezTo>
                      <a:pt x="1198202" y="1482359"/>
                      <a:pt x="1001922" y="1570236"/>
                      <a:pt x="785118" y="1570236"/>
                    </a:cubicBezTo>
                    <a:cubicBezTo>
                      <a:pt x="351509" y="1570236"/>
                      <a:pt x="0" y="1218727"/>
                      <a:pt x="0" y="785118"/>
                    </a:cubicBezTo>
                    <a:cubicBezTo>
                      <a:pt x="0" y="351509"/>
                      <a:pt x="351509" y="0"/>
                      <a:pt x="785118" y="0"/>
                    </a:cubicBezTo>
                    <a:close/>
                  </a:path>
                </a:pathLst>
              </a:custGeom>
              <a:noFill/>
              <a:ln w="254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kumimoji="1" lang="zh-CN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3" name="任意形状 22">
                <a:extLst>
                  <a:ext uri="{FF2B5EF4-FFF2-40B4-BE49-F238E27FC236}">
                    <a16:creationId xmlns:a16="http://schemas.microsoft.com/office/drawing/2014/main" id="{2BA0CEFB-5569-7D96-E5A9-46DD197B00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6225" y="5511666"/>
                <a:ext cx="1135831" cy="1329390"/>
              </a:xfrm>
              <a:custGeom>
                <a:avLst/>
                <a:gdLst>
                  <a:gd name="connsiteX0" fmla="*/ 785118 w 1341610"/>
                  <a:gd name="connsiteY0" fmla="*/ 0 h 1570236"/>
                  <a:gd name="connsiteX1" fmla="*/ 1340280 w 1341610"/>
                  <a:gd name="connsiteY1" fmla="*/ 229956 h 1570236"/>
                  <a:gd name="connsiteX2" fmla="*/ 1341609 w 1341610"/>
                  <a:gd name="connsiteY2" fmla="*/ 231566 h 1570236"/>
                  <a:gd name="connsiteX3" fmla="*/ 1247068 w 1341610"/>
                  <a:gd name="connsiteY3" fmla="*/ 346150 h 1570236"/>
                  <a:gd name="connsiteX4" fmla="*/ 1112982 w 1341610"/>
                  <a:gd name="connsiteY4" fmla="*/ 785117 h 1570236"/>
                  <a:gd name="connsiteX5" fmla="*/ 1247068 w 1341610"/>
                  <a:gd name="connsiteY5" fmla="*/ 1224084 h 1570236"/>
                  <a:gd name="connsiteX6" fmla="*/ 1341610 w 1341610"/>
                  <a:gd name="connsiteY6" fmla="*/ 1338669 h 1570236"/>
                  <a:gd name="connsiteX7" fmla="*/ 1340280 w 1341610"/>
                  <a:gd name="connsiteY7" fmla="*/ 1340280 h 1570236"/>
                  <a:gd name="connsiteX8" fmla="*/ 785118 w 1341610"/>
                  <a:gd name="connsiteY8" fmla="*/ 1570236 h 1570236"/>
                  <a:gd name="connsiteX9" fmla="*/ 0 w 1341610"/>
                  <a:gd name="connsiteY9" fmla="*/ 785118 h 1570236"/>
                  <a:gd name="connsiteX10" fmla="*/ 785118 w 1341610"/>
                  <a:gd name="connsiteY10" fmla="*/ 0 h 1570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41610" h="1570236">
                    <a:moveTo>
                      <a:pt x="785118" y="0"/>
                    </a:moveTo>
                    <a:cubicBezTo>
                      <a:pt x="1001922" y="0"/>
                      <a:pt x="1198202" y="87877"/>
                      <a:pt x="1340280" y="229956"/>
                    </a:cubicBezTo>
                    <a:lnTo>
                      <a:pt x="1341609" y="231566"/>
                    </a:lnTo>
                    <a:lnTo>
                      <a:pt x="1247068" y="346150"/>
                    </a:lnTo>
                    <a:cubicBezTo>
                      <a:pt x="1162413" y="471456"/>
                      <a:pt x="1112982" y="622514"/>
                      <a:pt x="1112982" y="785117"/>
                    </a:cubicBezTo>
                    <a:cubicBezTo>
                      <a:pt x="1112982" y="947721"/>
                      <a:pt x="1162413" y="1098779"/>
                      <a:pt x="1247068" y="1224084"/>
                    </a:cubicBezTo>
                    <a:lnTo>
                      <a:pt x="1341610" y="1338669"/>
                    </a:lnTo>
                    <a:lnTo>
                      <a:pt x="1340280" y="1340280"/>
                    </a:lnTo>
                    <a:cubicBezTo>
                      <a:pt x="1198202" y="1482359"/>
                      <a:pt x="1001922" y="1570236"/>
                      <a:pt x="785118" y="1570236"/>
                    </a:cubicBezTo>
                    <a:cubicBezTo>
                      <a:pt x="351509" y="1570236"/>
                      <a:pt x="0" y="1218727"/>
                      <a:pt x="0" y="785118"/>
                    </a:cubicBezTo>
                    <a:cubicBezTo>
                      <a:pt x="0" y="351509"/>
                      <a:pt x="351509" y="0"/>
                      <a:pt x="785118" y="0"/>
                    </a:cubicBezTo>
                    <a:close/>
                  </a:path>
                </a:pathLst>
              </a:custGeom>
              <a:blipFill>
                <a:blip r:embed="rId12"/>
                <a:stretch>
                  <a:fillRect/>
                </a:stretch>
              </a:blipFill>
              <a:ln w="25400"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任意形状 23">
            <a:extLst>
              <a:ext uri="{FF2B5EF4-FFF2-40B4-BE49-F238E27FC236}">
                <a16:creationId xmlns:a16="http://schemas.microsoft.com/office/drawing/2014/main" id="{F481DD20-FEF1-D56C-B154-71D6E05545B9}"/>
              </a:ext>
            </a:extLst>
          </p:cNvPr>
          <p:cNvSpPr/>
          <p:nvPr/>
        </p:nvSpPr>
        <p:spPr>
          <a:xfrm>
            <a:off x="2561333" y="4390483"/>
            <a:ext cx="387119" cy="937293"/>
          </a:xfrm>
          <a:custGeom>
            <a:avLst/>
            <a:gdLst>
              <a:gd name="connsiteX0" fmla="*/ 228627 w 457254"/>
              <a:gd name="connsiteY0" fmla="*/ 0 h 1107103"/>
              <a:gd name="connsiteX1" fmla="*/ 323168 w 457254"/>
              <a:gd name="connsiteY1" fmla="*/ 114585 h 1107103"/>
              <a:gd name="connsiteX2" fmla="*/ 457254 w 457254"/>
              <a:gd name="connsiteY2" fmla="*/ 553552 h 1107103"/>
              <a:gd name="connsiteX3" fmla="*/ 323168 w 457254"/>
              <a:gd name="connsiteY3" fmla="*/ 992519 h 1107103"/>
              <a:gd name="connsiteX4" fmla="*/ 228628 w 457254"/>
              <a:gd name="connsiteY4" fmla="*/ 1107103 h 1107103"/>
              <a:gd name="connsiteX5" fmla="*/ 134086 w 457254"/>
              <a:gd name="connsiteY5" fmla="*/ 992518 h 1107103"/>
              <a:gd name="connsiteX6" fmla="*/ 0 w 457254"/>
              <a:gd name="connsiteY6" fmla="*/ 553551 h 1107103"/>
              <a:gd name="connsiteX7" fmla="*/ 134086 w 457254"/>
              <a:gd name="connsiteY7" fmla="*/ 114584 h 1107103"/>
              <a:gd name="connsiteX8" fmla="*/ 228627 w 457254"/>
              <a:gd name="connsiteY8" fmla="*/ 0 h 1107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7254" h="1107103">
                <a:moveTo>
                  <a:pt x="228627" y="0"/>
                </a:moveTo>
                <a:lnTo>
                  <a:pt x="323168" y="114585"/>
                </a:lnTo>
                <a:cubicBezTo>
                  <a:pt x="407823" y="239891"/>
                  <a:pt x="457254" y="390949"/>
                  <a:pt x="457254" y="553552"/>
                </a:cubicBezTo>
                <a:cubicBezTo>
                  <a:pt x="457254" y="716156"/>
                  <a:pt x="407823" y="867214"/>
                  <a:pt x="323168" y="992519"/>
                </a:cubicBezTo>
                <a:lnTo>
                  <a:pt x="228628" y="1107103"/>
                </a:lnTo>
                <a:lnTo>
                  <a:pt x="134086" y="992518"/>
                </a:lnTo>
                <a:cubicBezTo>
                  <a:pt x="49431" y="867213"/>
                  <a:pt x="0" y="716155"/>
                  <a:pt x="0" y="553551"/>
                </a:cubicBezTo>
                <a:cubicBezTo>
                  <a:pt x="0" y="390948"/>
                  <a:pt x="49431" y="239890"/>
                  <a:pt x="134086" y="114584"/>
                </a:cubicBezTo>
                <a:lnTo>
                  <a:pt x="228627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sz="2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任意形状 24">
                <a:extLst>
                  <a:ext uri="{FF2B5EF4-FFF2-40B4-BE49-F238E27FC236}">
                    <a16:creationId xmlns:a16="http://schemas.microsoft.com/office/drawing/2014/main" id="{440708D6-34B9-C247-35B0-CB5F1AC2A37A}"/>
                  </a:ext>
                </a:extLst>
              </p:cNvPr>
              <p:cNvSpPr/>
              <p:nvPr/>
            </p:nvSpPr>
            <p:spPr>
              <a:xfrm>
                <a:off x="2754893" y="4169291"/>
                <a:ext cx="1135830" cy="1329390"/>
              </a:xfrm>
              <a:custGeom>
                <a:avLst/>
                <a:gdLst>
                  <a:gd name="connsiteX0" fmla="*/ 556491 w 1341609"/>
                  <a:gd name="connsiteY0" fmla="*/ 0 h 1570236"/>
                  <a:gd name="connsiteX1" fmla="*/ 1341609 w 1341609"/>
                  <a:gd name="connsiteY1" fmla="*/ 785118 h 1570236"/>
                  <a:gd name="connsiteX2" fmla="*/ 556491 w 1341609"/>
                  <a:gd name="connsiteY2" fmla="*/ 1570236 h 1570236"/>
                  <a:gd name="connsiteX3" fmla="*/ 1329 w 1341609"/>
                  <a:gd name="connsiteY3" fmla="*/ 1340280 h 1570236"/>
                  <a:gd name="connsiteX4" fmla="*/ 1 w 1341609"/>
                  <a:gd name="connsiteY4" fmla="*/ 1338670 h 1570236"/>
                  <a:gd name="connsiteX5" fmla="*/ 94541 w 1341609"/>
                  <a:gd name="connsiteY5" fmla="*/ 1224086 h 1570236"/>
                  <a:gd name="connsiteX6" fmla="*/ 228627 w 1341609"/>
                  <a:gd name="connsiteY6" fmla="*/ 785119 h 1570236"/>
                  <a:gd name="connsiteX7" fmla="*/ 94541 w 1341609"/>
                  <a:gd name="connsiteY7" fmla="*/ 346152 h 1570236"/>
                  <a:gd name="connsiteX8" fmla="*/ 0 w 1341609"/>
                  <a:gd name="connsiteY8" fmla="*/ 231567 h 1570236"/>
                  <a:gd name="connsiteX9" fmla="*/ 1329 w 1341609"/>
                  <a:gd name="connsiteY9" fmla="*/ 229956 h 1570236"/>
                  <a:gd name="connsiteX10" fmla="*/ 556491 w 1341609"/>
                  <a:gd name="connsiteY10" fmla="*/ 0 h 1570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41609" h="1570236">
                    <a:moveTo>
                      <a:pt x="556491" y="0"/>
                    </a:moveTo>
                    <a:cubicBezTo>
                      <a:pt x="990100" y="0"/>
                      <a:pt x="1341609" y="351509"/>
                      <a:pt x="1341609" y="785118"/>
                    </a:cubicBezTo>
                    <a:cubicBezTo>
                      <a:pt x="1341609" y="1218727"/>
                      <a:pt x="990100" y="1570236"/>
                      <a:pt x="556491" y="1570236"/>
                    </a:cubicBezTo>
                    <a:cubicBezTo>
                      <a:pt x="339687" y="1570236"/>
                      <a:pt x="143407" y="1482359"/>
                      <a:pt x="1329" y="1340280"/>
                    </a:cubicBezTo>
                    <a:lnTo>
                      <a:pt x="1" y="1338670"/>
                    </a:lnTo>
                    <a:lnTo>
                      <a:pt x="94541" y="1224086"/>
                    </a:lnTo>
                    <a:cubicBezTo>
                      <a:pt x="179196" y="1098781"/>
                      <a:pt x="228627" y="947723"/>
                      <a:pt x="228627" y="785119"/>
                    </a:cubicBezTo>
                    <a:cubicBezTo>
                      <a:pt x="228627" y="622516"/>
                      <a:pt x="179196" y="471458"/>
                      <a:pt x="94541" y="346152"/>
                    </a:cubicBezTo>
                    <a:lnTo>
                      <a:pt x="0" y="231567"/>
                    </a:lnTo>
                    <a:lnTo>
                      <a:pt x="1329" y="229956"/>
                    </a:lnTo>
                    <a:cubicBezTo>
                      <a:pt x="143407" y="87877"/>
                      <a:pt x="339687" y="0"/>
                      <a:pt x="556491" y="0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254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kumimoji="1" lang="zh-CN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5" name="任意形状 24">
                <a:extLst>
                  <a:ext uri="{FF2B5EF4-FFF2-40B4-BE49-F238E27FC236}">
                    <a16:creationId xmlns:a16="http://schemas.microsoft.com/office/drawing/2014/main" id="{440708D6-34B9-C247-35B0-CB5F1AC2A3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4893" y="4169291"/>
                <a:ext cx="1135830" cy="1329390"/>
              </a:xfrm>
              <a:custGeom>
                <a:avLst/>
                <a:gdLst>
                  <a:gd name="connsiteX0" fmla="*/ 556491 w 1341609"/>
                  <a:gd name="connsiteY0" fmla="*/ 0 h 1570236"/>
                  <a:gd name="connsiteX1" fmla="*/ 1341609 w 1341609"/>
                  <a:gd name="connsiteY1" fmla="*/ 785118 h 1570236"/>
                  <a:gd name="connsiteX2" fmla="*/ 556491 w 1341609"/>
                  <a:gd name="connsiteY2" fmla="*/ 1570236 h 1570236"/>
                  <a:gd name="connsiteX3" fmla="*/ 1329 w 1341609"/>
                  <a:gd name="connsiteY3" fmla="*/ 1340280 h 1570236"/>
                  <a:gd name="connsiteX4" fmla="*/ 1 w 1341609"/>
                  <a:gd name="connsiteY4" fmla="*/ 1338670 h 1570236"/>
                  <a:gd name="connsiteX5" fmla="*/ 94541 w 1341609"/>
                  <a:gd name="connsiteY5" fmla="*/ 1224086 h 1570236"/>
                  <a:gd name="connsiteX6" fmla="*/ 228627 w 1341609"/>
                  <a:gd name="connsiteY6" fmla="*/ 785119 h 1570236"/>
                  <a:gd name="connsiteX7" fmla="*/ 94541 w 1341609"/>
                  <a:gd name="connsiteY7" fmla="*/ 346152 h 1570236"/>
                  <a:gd name="connsiteX8" fmla="*/ 0 w 1341609"/>
                  <a:gd name="connsiteY8" fmla="*/ 231567 h 1570236"/>
                  <a:gd name="connsiteX9" fmla="*/ 1329 w 1341609"/>
                  <a:gd name="connsiteY9" fmla="*/ 229956 h 1570236"/>
                  <a:gd name="connsiteX10" fmla="*/ 556491 w 1341609"/>
                  <a:gd name="connsiteY10" fmla="*/ 0 h 1570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41609" h="1570236">
                    <a:moveTo>
                      <a:pt x="556491" y="0"/>
                    </a:moveTo>
                    <a:cubicBezTo>
                      <a:pt x="990100" y="0"/>
                      <a:pt x="1341609" y="351509"/>
                      <a:pt x="1341609" y="785118"/>
                    </a:cubicBezTo>
                    <a:cubicBezTo>
                      <a:pt x="1341609" y="1218727"/>
                      <a:pt x="990100" y="1570236"/>
                      <a:pt x="556491" y="1570236"/>
                    </a:cubicBezTo>
                    <a:cubicBezTo>
                      <a:pt x="339687" y="1570236"/>
                      <a:pt x="143407" y="1482359"/>
                      <a:pt x="1329" y="1340280"/>
                    </a:cubicBezTo>
                    <a:lnTo>
                      <a:pt x="1" y="1338670"/>
                    </a:lnTo>
                    <a:lnTo>
                      <a:pt x="94541" y="1224086"/>
                    </a:lnTo>
                    <a:cubicBezTo>
                      <a:pt x="179196" y="1098781"/>
                      <a:pt x="228627" y="947723"/>
                      <a:pt x="228627" y="785119"/>
                    </a:cubicBezTo>
                    <a:cubicBezTo>
                      <a:pt x="228627" y="622516"/>
                      <a:pt x="179196" y="471458"/>
                      <a:pt x="94541" y="346152"/>
                    </a:cubicBezTo>
                    <a:lnTo>
                      <a:pt x="0" y="231567"/>
                    </a:lnTo>
                    <a:lnTo>
                      <a:pt x="1329" y="229956"/>
                    </a:lnTo>
                    <a:cubicBezTo>
                      <a:pt x="143407" y="87877"/>
                      <a:pt x="339687" y="0"/>
                      <a:pt x="556491" y="0"/>
                    </a:cubicBezTo>
                    <a:close/>
                  </a:path>
                </a:pathLst>
              </a:custGeom>
              <a:blipFill>
                <a:blip r:embed="rId13"/>
                <a:stretch>
                  <a:fillRect/>
                </a:stretch>
              </a:blipFill>
              <a:ln w="25400"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任意形状 25">
                <a:extLst>
                  <a:ext uri="{FF2B5EF4-FFF2-40B4-BE49-F238E27FC236}">
                    <a16:creationId xmlns:a16="http://schemas.microsoft.com/office/drawing/2014/main" id="{07232C84-DDDC-9A22-2DEB-E04B024A70FE}"/>
                  </a:ext>
                </a:extLst>
              </p:cNvPr>
              <p:cNvSpPr/>
              <p:nvPr/>
            </p:nvSpPr>
            <p:spPr>
              <a:xfrm>
                <a:off x="1619062" y="4169291"/>
                <a:ext cx="1135831" cy="1329390"/>
              </a:xfrm>
              <a:custGeom>
                <a:avLst/>
                <a:gdLst>
                  <a:gd name="connsiteX0" fmla="*/ 785118 w 1341610"/>
                  <a:gd name="connsiteY0" fmla="*/ 0 h 1570236"/>
                  <a:gd name="connsiteX1" fmla="*/ 1340280 w 1341610"/>
                  <a:gd name="connsiteY1" fmla="*/ 229956 h 1570236"/>
                  <a:gd name="connsiteX2" fmla="*/ 1341609 w 1341610"/>
                  <a:gd name="connsiteY2" fmla="*/ 231566 h 1570236"/>
                  <a:gd name="connsiteX3" fmla="*/ 1247068 w 1341610"/>
                  <a:gd name="connsiteY3" fmla="*/ 346150 h 1570236"/>
                  <a:gd name="connsiteX4" fmla="*/ 1112982 w 1341610"/>
                  <a:gd name="connsiteY4" fmla="*/ 785117 h 1570236"/>
                  <a:gd name="connsiteX5" fmla="*/ 1247068 w 1341610"/>
                  <a:gd name="connsiteY5" fmla="*/ 1224084 h 1570236"/>
                  <a:gd name="connsiteX6" fmla="*/ 1341610 w 1341610"/>
                  <a:gd name="connsiteY6" fmla="*/ 1338669 h 1570236"/>
                  <a:gd name="connsiteX7" fmla="*/ 1340280 w 1341610"/>
                  <a:gd name="connsiteY7" fmla="*/ 1340280 h 1570236"/>
                  <a:gd name="connsiteX8" fmla="*/ 785118 w 1341610"/>
                  <a:gd name="connsiteY8" fmla="*/ 1570236 h 1570236"/>
                  <a:gd name="connsiteX9" fmla="*/ 0 w 1341610"/>
                  <a:gd name="connsiteY9" fmla="*/ 785118 h 1570236"/>
                  <a:gd name="connsiteX10" fmla="*/ 785118 w 1341610"/>
                  <a:gd name="connsiteY10" fmla="*/ 0 h 1570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41610" h="1570236">
                    <a:moveTo>
                      <a:pt x="785118" y="0"/>
                    </a:moveTo>
                    <a:cubicBezTo>
                      <a:pt x="1001922" y="0"/>
                      <a:pt x="1198202" y="87877"/>
                      <a:pt x="1340280" y="229956"/>
                    </a:cubicBezTo>
                    <a:lnTo>
                      <a:pt x="1341609" y="231566"/>
                    </a:lnTo>
                    <a:lnTo>
                      <a:pt x="1247068" y="346150"/>
                    </a:lnTo>
                    <a:cubicBezTo>
                      <a:pt x="1162413" y="471456"/>
                      <a:pt x="1112982" y="622514"/>
                      <a:pt x="1112982" y="785117"/>
                    </a:cubicBezTo>
                    <a:cubicBezTo>
                      <a:pt x="1112982" y="947721"/>
                      <a:pt x="1162413" y="1098779"/>
                      <a:pt x="1247068" y="1224084"/>
                    </a:cubicBezTo>
                    <a:lnTo>
                      <a:pt x="1341610" y="1338669"/>
                    </a:lnTo>
                    <a:lnTo>
                      <a:pt x="1340280" y="1340280"/>
                    </a:lnTo>
                    <a:cubicBezTo>
                      <a:pt x="1198202" y="1482359"/>
                      <a:pt x="1001922" y="1570236"/>
                      <a:pt x="785118" y="1570236"/>
                    </a:cubicBezTo>
                    <a:cubicBezTo>
                      <a:pt x="351509" y="1570236"/>
                      <a:pt x="0" y="1218727"/>
                      <a:pt x="0" y="785118"/>
                    </a:cubicBezTo>
                    <a:cubicBezTo>
                      <a:pt x="0" y="351509"/>
                      <a:pt x="351509" y="0"/>
                      <a:pt x="785118" y="0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254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kumimoji="1" lang="zh-CN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6" name="任意形状 25">
                <a:extLst>
                  <a:ext uri="{FF2B5EF4-FFF2-40B4-BE49-F238E27FC236}">
                    <a16:creationId xmlns:a16="http://schemas.microsoft.com/office/drawing/2014/main" id="{07232C84-DDDC-9A22-2DEB-E04B024A70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062" y="4169291"/>
                <a:ext cx="1135831" cy="1329390"/>
              </a:xfrm>
              <a:custGeom>
                <a:avLst/>
                <a:gdLst>
                  <a:gd name="connsiteX0" fmla="*/ 785118 w 1341610"/>
                  <a:gd name="connsiteY0" fmla="*/ 0 h 1570236"/>
                  <a:gd name="connsiteX1" fmla="*/ 1340280 w 1341610"/>
                  <a:gd name="connsiteY1" fmla="*/ 229956 h 1570236"/>
                  <a:gd name="connsiteX2" fmla="*/ 1341609 w 1341610"/>
                  <a:gd name="connsiteY2" fmla="*/ 231566 h 1570236"/>
                  <a:gd name="connsiteX3" fmla="*/ 1247068 w 1341610"/>
                  <a:gd name="connsiteY3" fmla="*/ 346150 h 1570236"/>
                  <a:gd name="connsiteX4" fmla="*/ 1112982 w 1341610"/>
                  <a:gd name="connsiteY4" fmla="*/ 785117 h 1570236"/>
                  <a:gd name="connsiteX5" fmla="*/ 1247068 w 1341610"/>
                  <a:gd name="connsiteY5" fmla="*/ 1224084 h 1570236"/>
                  <a:gd name="connsiteX6" fmla="*/ 1341610 w 1341610"/>
                  <a:gd name="connsiteY6" fmla="*/ 1338669 h 1570236"/>
                  <a:gd name="connsiteX7" fmla="*/ 1340280 w 1341610"/>
                  <a:gd name="connsiteY7" fmla="*/ 1340280 h 1570236"/>
                  <a:gd name="connsiteX8" fmla="*/ 785118 w 1341610"/>
                  <a:gd name="connsiteY8" fmla="*/ 1570236 h 1570236"/>
                  <a:gd name="connsiteX9" fmla="*/ 0 w 1341610"/>
                  <a:gd name="connsiteY9" fmla="*/ 785118 h 1570236"/>
                  <a:gd name="connsiteX10" fmla="*/ 785118 w 1341610"/>
                  <a:gd name="connsiteY10" fmla="*/ 0 h 1570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41610" h="1570236">
                    <a:moveTo>
                      <a:pt x="785118" y="0"/>
                    </a:moveTo>
                    <a:cubicBezTo>
                      <a:pt x="1001922" y="0"/>
                      <a:pt x="1198202" y="87877"/>
                      <a:pt x="1340280" y="229956"/>
                    </a:cubicBezTo>
                    <a:lnTo>
                      <a:pt x="1341609" y="231566"/>
                    </a:lnTo>
                    <a:lnTo>
                      <a:pt x="1247068" y="346150"/>
                    </a:lnTo>
                    <a:cubicBezTo>
                      <a:pt x="1162413" y="471456"/>
                      <a:pt x="1112982" y="622514"/>
                      <a:pt x="1112982" y="785117"/>
                    </a:cubicBezTo>
                    <a:cubicBezTo>
                      <a:pt x="1112982" y="947721"/>
                      <a:pt x="1162413" y="1098779"/>
                      <a:pt x="1247068" y="1224084"/>
                    </a:cubicBezTo>
                    <a:lnTo>
                      <a:pt x="1341610" y="1338669"/>
                    </a:lnTo>
                    <a:lnTo>
                      <a:pt x="1340280" y="1340280"/>
                    </a:lnTo>
                    <a:cubicBezTo>
                      <a:pt x="1198202" y="1482359"/>
                      <a:pt x="1001922" y="1570236"/>
                      <a:pt x="785118" y="1570236"/>
                    </a:cubicBezTo>
                    <a:cubicBezTo>
                      <a:pt x="351509" y="1570236"/>
                      <a:pt x="0" y="1218727"/>
                      <a:pt x="0" y="785118"/>
                    </a:cubicBezTo>
                    <a:cubicBezTo>
                      <a:pt x="0" y="351509"/>
                      <a:pt x="351509" y="0"/>
                      <a:pt x="785118" y="0"/>
                    </a:cubicBezTo>
                    <a:close/>
                  </a:path>
                </a:pathLst>
              </a:custGeom>
              <a:blipFill>
                <a:blip r:embed="rId14"/>
                <a:stretch>
                  <a:fillRect/>
                </a:stretch>
              </a:blipFill>
              <a:ln w="25400"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277A34F8-2E48-CD75-B8EE-255158B031EF}"/>
                  </a:ext>
                </a:extLst>
              </p:cNvPr>
              <p:cNvSpPr txBox="1"/>
              <p:nvPr/>
            </p:nvSpPr>
            <p:spPr>
              <a:xfrm>
                <a:off x="4809182" y="3276316"/>
                <a:ext cx="2941492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1" lang="en-US" altLang="zh-CN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PSI</m:t>
                      </m:r>
                      <m:r>
                        <a:rPr kumimoji="1" lang="en-US" altLang="zh-C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kumimoji="1" lang="en-US" altLang="zh-C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∩</m:t>
                      </m:r>
                      <m:r>
                        <a:rPr kumimoji="1" lang="en-US" altLang="zh-C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kumimoji="1" lang="zh-CN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277A34F8-2E48-CD75-B8EE-255158B031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9182" y="3276316"/>
                <a:ext cx="2941492" cy="40011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33092A43-A34F-5126-842B-E389494F7AF1}"/>
                  </a:ext>
                </a:extLst>
              </p:cNvPr>
              <p:cNvSpPr txBox="1"/>
              <p:nvPr/>
            </p:nvSpPr>
            <p:spPr>
              <a:xfrm>
                <a:off x="4775704" y="5451572"/>
                <a:ext cx="7152771" cy="14797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1" lang="en-US" altLang="zh-CN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PCSI</m:t>
                      </m:r>
                      <m:r>
                        <a:rPr kumimoji="1" lang="en-US" altLang="zh-C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kumimoji="1"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kumimoji="1" lang="en-US" altLang="zh-CN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kumimoji="1"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  <m:r>
                                      <a:rPr kumimoji="1"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∩</m:t>
                                    </m:r>
                                    <m:r>
                                      <a:rPr kumimoji="1"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</m:d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kumimoji="1" lang="en-US" altLang="zh-CN" sz="2000" b="0" i="0" smtClean="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cardinality</m:t>
                                </m:r>
                              </m:e>
                            </m:mr>
                            <m:m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kumimoji="1" lang="en-US" altLang="zh-C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zh-CN" sz="2000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  <m:r>
                                      <a:rPr kumimoji="1" lang="en-US" altLang="zh-CN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∩</m:t>
                                    </m:r>
                                    <m:r>
                                      <a:rPr kumimoji="1" lang="en-US" altLang="zh-CN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</m:d>
                                <m:r>
                                  <a:rPr kumimoji="1" lang="en-US" altLang="zh-CN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nary>
                                  <m:naryPr>
                                    <m:chr m:val="∑"/>
                                    <m:limLoc m:val="subSup"/>
                                    <m:supHide m:val="on"/>
                                    <m:ctrlPr>
                                      <a:rPr kumimoji="1" lang="en-US" altLang="zh-CN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sSub>
                                      <m:sSubPr>
                                        <m:ctrlPr>
                                          <a:rPr kumimoji="1" lang="en-US" altLang="zh-CN" sz="20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9"/>
                                          </m:rPr>
                                          <a:rPr kumimoji="1" lang="en-US" altLang="zh-CN" sz="20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9"/>
                                          </m:rPr>
                                          <a:rPr kumimoji="1" lang="en-US" altLang="zh-CN" sz="20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m:rPr>
                                        <m:brk m:alnAt="9"/>
                                      </m:rPr>
                                      <a:rPr kumimoji="1" lang="en-US" altLang="zh-CN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kumimoji="1" lang="en-US" altLang="zh-CN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𝑋</m:t>
                                    </m:r>
                                    <m:r>
                                      <a:rPr kumimoji="1" lang="en-US" altLang="zh-CN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∩</m:t>
                                    </m:r>
                                    <m:r>
                                      <a:rPr kumimoji="1" lang="en-US" altLang="zh-CN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𝑌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kumimoji="1" lang="en-US" altLang="zh-CN" sz="20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zh-CN" sz="20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kumimoji="1" lang="en-US" altLang="zh-CN" sz="20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nary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kumimoji="1" lang="en-US" altLang="zh-CN" sz="2000" b="0" i="0" smtClean="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cardinality</m:t>
                                </m:r>
                                <m:r>
                                  <m:rPr>
                                    <m:nor/>
                                  </m:rPr>
                                  <a:rPr kumimoji="1" lang="en-US" altLang="zh-CN" sz="2000" b="0" i="0" smtClean="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nor/>
                                  </m:rPr>
                                  <a:rPr kumimoji="1" lang="en-US" altLang="zh-CN" sz="2000" b="0" i="0" smtClean="0">
                                    <a:solidFill>
                                      <a:schemeClr val="tx1"/>
                                    </a:solidFill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sum</m:t>
                                </m:r>
                              </m:e>
                            </m:mr>
                            <m:mr>
                              <m:e>
                                <m:r>
                                  <a:rPr kumimoji="1" lang="en-US" altLang="zh-CN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kumimoji="1"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kumimoji="1" lang="en-US" altLang="zh-CN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1" lang="en-US" altLang="zh-CN" sz="2000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  <m:r>
                                          <a:rPr kumimoji="1" lang="en-US" altLang="zh-CN" sz="2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∩</m:t>
                                        </m:r>
                                        <m:r>
                                          <a:rPr kumimoji="1" lang="en-US" altLang="zh-CN" sz="2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kumimoji="1" lang="en-US" altLang="zh-CN" sz="2000" b="0" i="0" smtClean="0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general</m:t>
                                </m:r>
                                <m:r>
                                  <m:rPr>
                                    <m:nor/>
                                  </m:rPr>
                                  <a:rPr kumimoji="1" lang="zh-CN" altLang="en-US" sz="2000" b="0" i="0" smtClean="0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kumimoji="1" lang="en-US" altLang="zh-CN" sz="2000" b="0" i="0" smtClean="0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computation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1" lang="zh-CN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33092A43-A34F-5126-842B-E389494F7A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5704" y="5451572"/>
                <a:ext cx="7152771" cy="1479764"/>
              </a:xfrm>
              <a:prstGeom prst="rect">
                <a:avLst/>
              </a:prstGeom>
              <a:blipFill>
                <a:blip r:embed="rId16"/>
                <a:stretch>
                  <a:fillRect t="-50427" b="-777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85E50101-FF5C-AD0E-EAE8-F47269A289C2}"/>
                  </a:ext>
                </a:extLst>
              </p:cNvPr>
              <p:cNvSpPr txBox="1"/>
              <p:nvPr/>
            </p:nvSpPr>
            <p:spPr>
              <a:xfrm>
                <a:off x="4809182" y="4633931"/>
                <a:ext cx="2941492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1" lang="en-US" altLang="zh-CN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PSU</m:t>
                      </m:r>
                      <m:r>
                        <a:rPr kumimoji="1" lang="en-US" altLang="zh-C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kumimoji="1" lang="en-US" altLang="zh-C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  <m:r>
                        <a:rPr kumimoji="1" lang="en-US" altLang="zh-C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kumimoji="1" lang="zh-CN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85E50101-FF5C-AD0E-EAE8-F47269A289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9182" y="4633931"/>
                <a:ext cx="2941492" cy="40011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矩形 12">
            <a:extLst>
              <a:ext uri="{FF2B5EF4-FFF2-40B4-BE49-F238E27FC236}">
                <a16:creationId xmlns:a16="http://schemas.microsoft.com/office/drawing/2014/main" id="{AB116F61-47EF-51AC-49E1-87C37CC8FA2F}"/>
              </a:ext>
            </a:extLst>
          </p:cNvPr>
          <p:cNvSpPr/>
          <p:nvPr/>
        </p:nvSpPr>
        <p:spPr>
          <a:xfrm>
            <a:off x="263525" y="1089025"/>
            <a:ext cx="11664948" cy="468872"/>
          </a:xfrm>
          <a:prstGeom prst="rect">
            <a:avLst/>
          </a:prstGeom>
        </p:spPr>
        <p:txBody>
          <a:bodyPr wrap="square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Private</a:t>
            </a:r>
            <a:r>
              <a:rPr lang="zh-CN" altLang="en-US" dirty="0"/>
              <a:t> </a:t>
            </a:r>
            <a:r>
              <a:rPr lang="en-US" altLang="zh-CN" dirty="0"/>
              <a:t>set</a:t>
            </a:r>
            <a:r>
              <a:rPr lang="zh-CN" altLang="en-US" dirty="0"/>
              <a:t> </a:t>
            </a:r>
            <a:r>
              <a:rPr lang="en-US" altLang="zh-CN" dirty="0"/>
              <a:t>operations</a:t>
            </a:r>
            <a:r>
              <a:rPr lang="zh-CN" altLang="en-US" dirty="0"/>
              <a:t> </a:t>
            </a:r>
            <a:r>
              <a:rPr lang="en-US" altLang="zh-CN" dirty="0"/>
              <a:t>allow</a:t>
            </a:r>
            <a:r>
              <a:rPr lang="zh-CN" altLang="en-US" dirty="0"/>
              <a:t> </a:t>
            </a:r>
            <a:r>
              <a:rPr lang="en-US" altLang="zh-CN" dirty="0"/>
              <a:t>two</a:t>
            </a:r>
            <a:r>
              <a:rPr lang="zh-CN" altLang="en-US" dirty="0"/>
              <a:t> </a:t>
            </a:r>
            <a:r>
              <a:rPr lang="en-US" altLang="zh-CN" dirty="0"/>
              <a:t>parties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perform</a:t>
            </a:r>
            <a:r>
              <a:rPr lang="zh-CN" altLang="en-US" dirty="0"/>
              <a:t> </a:t>
            </a:r>
            <a:r>
              <a:rPr lang="en-US" altLang="zh-CN" dirty="0"/>
              <a:t>secure</a:t>
            </a:r>
            <a:r>
              <a:rPr lang="zh-CN" altLang="en-US" dirty="0"/>
              <a:t> </a:t>
            </a:r>
            <a:r>
              <a:rPr lang="en-US" altLang="zh-CN" dirty="0"/>
              <a:t>computation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their</a:t>
            </a:r>
            <a:r>
              <a:rPr lang="zh-CN" altLang="en-US" dirty="0"/>
              <a:t> </a:t>
            </a:r>
            <a:r>
              <a:rPr lang="en-US" altLang="zh-CN" dirty="0"/>
              <a:t>private</a:t>
            </a:r>
            <a:r>
              <a:rPr lang="zh-CN" altLang="en-US" dirty="0"/>
              <a:t> </a:t>
            </a:r>
            <a:r>
              <a:rPr lang="en-US" altLang="zh-CN" dirty="0"/>
              <a:t>sets.</a:t>
            </a:r>
          </a:p>
        </p:txBody>
      </p:sp>
    </p:spTree>
    <p:extLst>
      <p:ext uri="{BB962C8B-B14F-4D97-AF65-F5344CB8AC3E}">
        <p14:creationId xmlns:p14="http://schemas.microsoft.com/office/powerpoint/2010/main" val="2837113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415CD1BA-6005-7C65-F929-E16DCBF4DA1F}"/>
              </a:ext>
            </a:extLst>
          </p:cNvPr>
          <p:cNvSpPr txBox="1"/>
          <p:nvPr/>
        </p:nvSpPr>
        <p:spPr>
          <a:xfrm>
            <a:off x="0" y="1"/>
            <a:ext cx="8050306" cy="1089025"/>
          </a:xfrm>
          <a:prstGeom prst="rect">
            <a:avLst/>
          </a:prstGeom>
          <a:noFill/>
        </p:spPr>
        <p:txBody>
          <a:bodyPr wrap="none" lIns="360000" rIns="360000" rtlCol="0" anchor="ctr" anchorCtr="0">
            <a:noAutofit/>
          </a:bodyPr>
          <a:lstStyle/>
          <a:p>
            <a:r>
              <a:rPr kumimoji="1" lang="en-US" altLang="zh-CN" sz="2800" b="1" dirty="0"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1.2</a:t>
            </a:r>
            <a:r>
              <a:rPr kumimoji="1" lang="zh-CN" altLang="en-US" sz="2800" b="1" dirty="0"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b="1" dirty="0"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Wide</a:t>
            </a:r>
            <a:r>
              <a:rPr kumimoji="1" lang="zh-CN" altLang="en-US" sz="2800" b="1" dirty="0"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b="1" dirty="0"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Applications</a:t>
            </a:r>
            <a:r>
              <a:rPr kumimoji="1" lang="zh-CN" altLang="en-US" sz="2800" b="1" dirty="0"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b="1" dirty="0"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of</a:t>
            </a:r>
            <a:r>
              <a:rPr kumimoji="1" lang="zh-CN" altLang="en-US" sz="2800" b="1" dirty="0"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b="1" dirty="0"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PSO</a:t>
            </a:r>
            <a:endParaRPr kumimoji="1" lang="zh-CN" altLang="en-US" sz="2800" b="1" dirty="0">
              <a:latin typeface="Times New Roman" panose="02020603050405020304" pitchFamily="18" charset="0"/>
              <a:ea typeface="Microsoft YaHei" charset="-122"/>
              <a:cs typeface="Times New Roman" panose="02020603050405020304" pitchFamily="18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2CEA26BA-13EC-07FE-2A36-8F01DB01BD1C}"/>
              </a:ext>
            </a:extLst>
          </p:cNvPr>
          <p:cNvSpPr/>
          <p:nvPr/>
        </p:nvSpPr>
        <p:spPr>
          <a:xfrm>
            <a:off x="997527" y="1089026"/>
            <a:ext cx="9966037" cy="5435600"/>
          </a:xfrm>
          <a:prstGeom prst="rect">
            <a:avLst/>
          </a:prstGeom>
        </p:spPr>
        <p:txBody>
          <a:bodyPr wrap="square" anchor="ctr" anchorCtr="0">
            <a:noAutofit/>
          </a:bodyPr>
          <a:lstStyle/>
          <a:p>
            <a:pPr>
              <a:lnSpc>
                <a:spcPct val="200000"/>
              </a:lnSpc>
            </a:pPr>
            <a:r>
              <a:rPr lang="en-US" altLang="zh-CN" sz="2000" b="1" dirty="0"/>
              <a:t>PSI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Privacy-preserving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location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sharing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Private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contact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discovery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DNA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testing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pattern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matching</a:t>
            </a:r>
          </a:p>
          <a:p>
            <a:pPr>
              <a:lnSpc>
                <a:spcPct val="200000"/>
              </a:lnSpc>
            </a:pPr>
            <a:r>
              <a:rPr lang="en-US" altLang="zh-CN" sz="2000" b="1" dirty="0"/>
              <a:t>PCSI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measuring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effectiveness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online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advertising</a:t>
            </a:r>
          </a:p>
          <a:p>
            <a:pPr>
              <a:lnSpc>
                <a:spcPct val="200000"/>
              </a:lnSpc>
            </a:pPr>
            <a:r>
              <a:rPr lang="en-US" altLang="zh-CN" b="1" dirty="0"/>
              <a:t>PSU</a:t>
            </a:r>
            <a:endParaRPr lang="en-US" altLang="zh-CN" sz="1800" b="1" dirty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IP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blacklist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vulnerability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aggregation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private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DB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supporting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full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join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Private-ID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EA22685E-D6AB-172E-A1C1-33F5DF82322B}"/>
              </a:ext>
            </a:extLst>
          </p:cNvPr>
          <p:cNvSpPr/>
          <p:nvPr/>
        </p:nvSpPr>
        <p:spPr>
          <a:xfrm>
            <a:off x="263527" y="3107604"/>
            <a:ext cx="11664948" cy="1774248"/>
          </a:xfrm>
          <a:prstGeom prst="rect">
            <a:avLst/>
          </a:prstGeom>
        </p:spPr>
        <p:txBody>
          <a:bodyPr wrap="square" anchor="ctr" anchorCtr="0">
            <a:noAutofit/>
          </a:bodyPr>
          <a:lstStyle/>
          <a:p>
            <a:pPr>
              <a:lnSpc>
                <a:spcPct val="150000"/>
              </a:lnSpc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任意形状 2">
            <a:extLst>
              <a:ext uri="{FF2B5EF4-FFF2-40B4-BE49-F238E27FC236}">
                <a16:creationId xmlns:a16="http://schemas.microsoft.com/office/drawing/2014/main" id="{31B8AC1D-093D-845E-E98D-83275B205495}"/>
              </a:ext>
            </a:extLst>
          </p:cNvPr>
          <p:cNvSpPr/>
          <p:nvPr/>
        </p:nvSpPr>
        <p:spPr>
          <a:xfrm>
            <a:off x="8834939" y="1921339"/>
            <a:ext cx="387119" cy="937293"/>
          </a:xfrm>
          <a:custGeom>
            <a:avLst/>
            <a:gdLst>
              <a:gd name="connsiteX0" fmla="*/ 228627 w 457254"/>
              <a:gd name="connsiteY0" fmla="*/ 0 h 1107103"/>
              <a:gd name="connsiteX1" fmla="*/ 323168 w 457254"/>
              <a:gd name="connsiteY1" fmla="*/ 114585 h 1107103"/>
              <a:gd name="connsiteX2" fmla="*/ 457254 w 457254"/>
              <a:gd name="connsiteY2" fmla="*/ 553552 h 1107103"/>
              <a:gd name="connsiteX3" fmla="*/ 323168 w 457254"/>
              <a:gd name="connsiteY3" fmla="*/ 992519 h 1107103"/>
              <a:gd name="connsiteX4" fmla="*/ 228628 w 457254"/>
              <a:gd name="connsiteY4" fmla="*/ 1107103 h 1107103"/>
              <a:gd name="connsiteX5" fmla="*/ 134086 w 457254"/>
              <a:gd name="connsiteY5" fmla="*/ 992518 h 1107103"/>
              <a:gd name="connsiteX6" fmla="*/ 0 w 457254"/>
              <a:gd name="connsiteY6" fmla="*/ 553551 h 1107103"/>
              <a:gd name="connsiteX7" fmla="*/ 134086 w 457254"/>
              <a:gd name="connsiteY7" fmla="*/ 114584 h 1107103"/>
              <a:gd name="connsiteX8" fmla="*/ 228627 w 457254"/>
              <a:gd name="connsiteY8" fmla="*/ 0 h 1107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7254" h="1107103">
                <a:moveTo>
                  <a:pt x="228627" y="0"/>
                </a:moveTo>
                <a:lnTo>
                  <a:pt x="323168" y="114585"/>
                </a:lnTo>
                <a:cubicBezTo>
                  <a:pt x="407823" y="239891"/>
                  <a:pt x="457254" y="390949"/>
                  <a:pt x="457254" y="553552"/>
                </a:cubicBezTo>
                <a:cubicBezTo>
                  <a:pt x="457254" y="716156"/>
                  <a:pt x="407823" y="867214"/>
                  <a:pt x="323168" y="992519"/>
                </a:cubicBezTo>
                <a:lnTo>
                  <a:pt x="228628" y="1107103"/>
                </a:lnTo>
                <a:lnTo>
                  <a:pt x="134086" y="992518"/>
                </a:lnTo>
                <a:cubicBezTo>
                  <a:pt x="49431" y="867213"/>
                  <a:pt x="0" y="716155"/>
                  <a:pt x="0" y="553551"/>
                </a:cubicBezTo>
                <a:cubicBezTo>
                  <a:pt x="0" y="390948"/>
                  <a:pt x="49431" y="239890"/>
                  <a:pt x="134086" y="114584"/>
                </a:cubicBezTo>
                <a:lnTo>
                  <a:pt x="228627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sz="2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任意形状 6">
                <a:extLst>
                  <a:ext uri="{FF2B5EF4-FFF2-40B4-BE49-F238E27FC236}">
                    <a16:creationId xmlns:a16="http://schemas.microsoft.com/office/drawing/2014/main" id="{2ECEA212-7467-000C-443A-E7F6F4449B61}"/>
                  </a:ext>
                </a:extLst>
              </p:cNvPr>
              <p:cNvSpPr/>
              <p:nvPr/>
            </p:nvSpPr>
            <p:spPr>
              <a:xfrm>
                <a:off x="9028499" y="1700147"/>
                <a:ext cx="1135830" cy="1329390"/>
              </a:xfrm>
              <a:custGeom>
                <a:avLst/>
                <a:gdLst>
                  <a:gd name="connsiteX0" fmla="*/ 556491 w 1341609"/>
                  <a:gd name="connsiteY0" fmla="*/ 0 h 1570236"/>
                  <a:gd name="connsiteX1" fmla="*/ 1341609 w 1341609"/>
                  <a:gd name="connsiteY1" fmla="*/ 785118 h 1570236"/>
                  <a:gd name="connsiteX2" fmla="*/ 556491 w 1341609"/>
                  <a:gd name="connsiteY2" fmla="*/ 1570236 h 1570236"/>
                  <a:gd name="connsiteX3" fmla="*/ 1329 w 1341609"/>
                  <a:gd name="connsiteY3" fmla="*/ 1340280 h 1570236"/>
                  <a:gd name="connsiteX4" fmla="*/ 1 w 1341609"/>
                  <a:gd name="connsiteY4" fmla="*/ 1338670 h 1570236"/>
                  <a:gd name="connsiteX5" fmla="*/ 94541 w 1341609"/>
                  <a:gd name="connsiteY5" fmla="*/ 1224086 h 1570236"/>
                  <a:gd name="connsiteX6" fmla="*/ 228627 w 1341609"/>
                  <a:gd name="connsiteY6" fmla="*/ 785119 h 1570236"/>
                  <a:gd name="connsiteX7" fmla="*/ 94541 w 1341609"/>
                  <a:gd name="connsiteY7" fmla="*/ 346152 h 1570236"/>
                  <a:gd name="connsiteX8" fmla="*/ 0 w 1341609"/>
                  <a:gd name="connsiteY8" fmla="*/ 231567 h 1570236"/>
                  <a:gd name="connsiteX9" fmla="*/ 1329 w 1341609"/>
                  <a:gd name="connsiteY9" fmla="*/ 229956 h 1570236"/>
                  <a:gd name="connsiteX10" fmla="*/ 556491 w 1341609"/>
                  <a:gd name="connsiteY10" fmla="*/ 0 h 1570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41609" h="1570236">
                    <a:moveTo>
                      <a:pt x="556491" y="0"/>
                    </a:moveTo>
                    <a:cubicBezTo>
                      <a:pt x="990100" y="0"/>
                      <a:pt x="1341609" y="351509"/>
                      <a:pt x="1341609" y="785118"/>
                    </a:cubicBezTo>
                    <a:cubicBezTo>
                      <a:pt x="1341609" y="1218727"/>
                      <a:pt x="990100" y="1570236"/>
                      <a:pt x="556491" y="1570236"/>
                    </a:cubicBezTo>
                    <a:cubicBezTo>
                      <a:pt x="339687" y="1570236"/>
                      <a:pt x="143407" y="1482359"/>
                      <a:pt x="1329" y="1340280"/>
                    </a:cubicBezTo>
                    <a:lnTo>
                      <a:pt x="1" y="1338670"/>
                    </a:lnTo>
                    <a:lnTo>
                      <a:pt x="94541" y="1224086"/>
                    </a:lnTo>
                    <a:cubicBezTo>
                      <a:pt x="179196" y="1098781"/>
                      <a:pt x="228627" y="947723"/>
                      <a:pt x="228627" y="785119"/>
                    </a:cubicBezTo>
                    <a:cubicBezTo>
                      <a:pt x="228627" y="622516"/>
                      <a:pt x="179196" y="471458"/>
                      <a:pt x="94541" y="346152"/>
                    </a:cubicBezTo>
                    <a:lnTo>
                      <a:pt x="0" y="231567"/>
                    </a:lnTo>
                    <a:lnTo>
                      <a:pt x="1329" y="229956"/>
                    </a:lnTo>
                    <a:cubicBezTo>
                      <a:pt x="143407" y="87877"/>
                      <a:pt x="339687" y="0"/>
                      <a:pt x="556491" y="0"/>
                    </a:cubicBezTo>
                    <a:close/>
                  </a:path>
                </a:pathLst>
              </a:custGeom>
              <a:noFill/>
              <a:ln w="254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kumimoji="1" lang="zh-CN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任意形状 6">
                <a:extLst>
                  <a:ext uri="{FF2B5EF4-FFF2-40B4-BE49-F238E27FC236}">
                    <a16:creationId xmlns:a16="http://schemas.microsoft.com/office/drawing/2014/main" id="{2ECEA212-7467-000C-443A-E7F6F4449B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8499" y="1700147"/>
                <a:ext cx="1135830" cy="1329390"/>
              </a:xfrm>
              <a:custGeom>
                <a:avLst/>
                <a:gdLst>
                  <a:gd name="connsiteX0" fmla="*/ 556491 w 1341609"/>
                  <a:gd name="connsiteY0" fmla="*/ 0 h 1570236"/>
                  <a:gd name="connsiteX1" fmla="*/ 1341609 w 1341609"/>
                  <a:gd name="connsiteY1" fmla="*/ 785118 h 1570236"/>
                  <a:gd name="connsiteX2" fmla="*/ 556491 w 1341609"/>
                  <a:gd name="connsiteY2" fmla="*/ 1570236 h 1570236"/>
                  <a:gd name="connsiteX3" fmla="*/ 1329 w 1341609"/>
                  <a:gd name="connsiteY3" fmla="*/ 1340280 h 1570236"/>
                  <a:gd name="connsiteX4" fmla="*/ 1 w 1341609"/>
                  <a:gd name="connsiteY4" fmla="*/ 1338670 h 1570236"/>
                  <a:gd name="connsiteX5" fmla="*/ 94541 w 1341609"/>
                  <a:gd name="connsiteY5" fmla="*/ 1224086 h 1570236"/>
                  <a:gd name="connsiteX6" fmla="*/ 228627 w 1341609"/>
                  <a:gd name="connsiteY6" fmla="*/ 785119 h 1570236"/>
                  <a:gd name="connsiteX7" fmla="*/ 94541 w 1341609"/>
                  <a:gd name="connsiteY7" fmla="*/ 346152 h 1570236"/>
                  <a:gd name="connsiteX8" fmla="*/ 0 w 1341609"/>
                  <a:gd name="connsiteY8" fmla="*/ 231567 h 1570236"/>
                  <a:gd name="connsiteX9" fmla="*/ 1329 w 1341609"/>
                  <a:gd name="connsiteY9" fmla="*/ 229956 h 1570236"/>
                  <a:gd name="connsiteX10" fmla="*/ 556491 w 1341609"/>
                  <a:gd name="connsiteY10" fmla="*/ 0 h 1570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41609" h="1570236">
                    <a:moveTo>
                      <a:pt x="556491" y="0"/>
                    </a:moveTo>
                    <a:cubicBezTo>
                      <a:pt x="990100" y="0"/>
                      <a:pt x="1341609" y="351509"/>
                      <a:pt x="1341609" y="785118"/>
                    </a:cubicBezTo>
                    <a:cubicBezTo>
                      <a:pt x="1341609" y="1218727"/>
                      <a:pt x="990100" y="1570236"/>
                      <a:pt x="556491" y="1570236"/>
                    </a:cubicBezTo>
                    <a:cubicBezTo>
                      <a:pt x="339687" y="1570236"/>
                      <a:pt x="143407" y="1482359"/>
                      <a:pt x="1329" y="1340280"/>
                    </a:cubicBezTo>
                    <a:lnTo>
                      <a:pt x="1" y="1338670"/>
                    </a:lnTo>
                    <a:lnTo>
                      <a:pt x="94541" y="1224086"/>
                    </a:lnTo>
                    <a:cubicBezTo>
                      <a:pt x="179196" y="1098781"/>
                      <a:pt x="228627" y="947723"/>
                      <a:pt x="228627" y="785119"/>
                    </a:cubicBezTo>
                    <a:cubicBezTo>
                      <a:pt x="228627" y="622516"/>
                      <a:pt x="179196" y="471458"/>
                      <a:pt x="94541" y="346152"/>
                    </a:cubicBezTo>
                    <a:lnTo>
                      <a:pt x="0" y="231567"/>
                    </a:lnTo>
                    <a:lnTo>
                      <a:pt x="1329" y="229956"/>
                    </a:lnTo>
                    <a:cubicBezTo>
                      <a:pt x="143407" y="87877"/>
                      <a:pt x="339687" y="0"/>
                      <a:pt x="556491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25400"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任意形状 8">
                <a:extLst>
                  <a:ext uri="{FF2B5EF4-FFF2-40B4-BE49-F238E27FC236}">
                    <a16:creationId xmlns:a16="http://schemas.microsoft.com/office/drawing/2014/main" id="{48ECAA6D-1774-4AAA-BDB6-902452484AB9}"/>
                  </a:ext>
                </a:extLst>
              </p:cNvPr>
              <p:cNvSpPr/>
              <p:nvPr/>
            </p:nvSpPr>
            <p:spPr>
              <a:xfrm>
                <a:off x="7892668" y="1700147"/>
                <a:ext cx="1135831" cy="1329390"/>
              </a:xfrm>
              <a:custGeom>
                <a:avLst/>
                <a:gdLst>
                  <a:gd name="connsiteX0" fmla="*/ 785118 w 1341610"/>
                  <a:gd name="connsiteY0" fmla="*/ 0 h 1570236"/>
                  <a:gd name="connsiteX1" fmla="*/ 1340280 w 1341610"/>
                  <a:gd name="connsiteY1" fmla="*/ 229956 h 1570236"/>
                  <a:gd name="connsiteX2" fmla="*/ 1341609 w 1341610"/>
                  <a:gd name="connsiteY2" fmla="*/ 231566 h 1570236"/>
                  <a:gd name="connsiteX3" fmla="*/ 1247068 w 1341610"/>
                  <a:gd name="connsiteY3" fmla="*/ 346150 h 1570236"/>
                  <a:gd name="connsiteX4" fmla="*/ 1112982 w 1341610"/>
                  <a:gd name="connsiteY4" fmla="*/ 785117 h 1570236"/>
                  <a:gd name="connsiteX5" fmla="*/ 1247068 w 1341610"/>
                  <a:gd name="connsiteY5" fmla="*/ 1224084 h 1570236"/>
                  <a:gd name="connsiteX6" fmla="*/ 1341610 w 1341610"/>
                  <a:gd name="connsiteY6" fmla="*/ 1338669 h 1570236"/>
                  <a:gd name="connsiteX7" fmla="*/ 1340280 w 1341610"/>
                  <a:gd name="connsiteY7" fmla="*/ 1340280 h 1570236"/>
                  <a:gd name="connsiteX8" fmla="*/ 785118 w 1341610"/>
                  <a:gd name="connsiteY8" fmla="*/ 1570236 h 1570236"/>
                  <a:gd name="connsiteX9" fmla="*/ 0 w 1341610"/>
                  <a:gd name="connsiteY9" fmla="*/ 785118 h 1570236"/>
                  <a:gd name="connsiteX10" fmla="*/ 785118 w 1341610"/>
                  <a:gd name="connsiteY10" fmla="*/ 0 h 1570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41610" h="1570236">
                    <a:moveTo>
                      <a:pt x="785118" y="0"/>
                    </a:moveTo>
                    <a:cubicBezTo>
                      <a:pt x="1001922" y="0"/>
                      <a:pt x="1198202" y="87877"/>
                      <a:pt x="1340280" y="229956"/>
                    </a:cubicBezTo>
                    <a:lnTo>
                      <a:pt x="1341609" y="231566"/>
                    </a:lnTo>
                    <a:lnTo>
                      <a:pt x="1247068" y="346150"/>
                    </a:lnTo>
                    <a:cubicBezTo>
                      <a:pt x="1162413" y="471456"/>
                      <a:pt x="1112982" y="622514"/>
                      <a:pt x="1112982" y="785117"/>
                    </a:cubicBezTo>
                    <a:cubicBezTo>
                      <a:pt x="1112982" y="947721"/>
                      <a:pt x="1162413" y="1098779"/>
                      <a:pt x="1247068" y="1224084"/>
                    </a:cubicBezTo>
                    <a:lnTo>
                      <a:pt x="1341610" y="1338669"/>
                    </a:lnTo>
                    <a:lnTo>
                      <a:pt x="1340280" y="1340280"/>
                    </a:lnTo>
                    <a:cubicBezTo>
                      <a:pt x="1198202" y="1482359"/>
                      <a:pt x="1001922" y="1570236"/>
                      <a:pt x="785118" y="1570236"/>
                    </a:cubicBezTo>
                    <a:cubicBezTo>
                      <a:pt x="351509" y="1570236"/>
                      <a:pt x="0" y="1218727"/>
                      <a:pt x="0" y="785118"/>
                    </a:cubicBezTo>
                    <a:cubicBezTo>
                      <a:pt x="0" y="351509"/>
                      <a:pt x="351509" y="0"/>
                      <a:pt x="785118" y="0"/>
                    </a:cubicBezTo>
                    <a:close/>
                  </a:path>
                </a:pathLst>
              </a:custGeom>
              <a:noFill/>
              <a:ln w="254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kumimoji="1" lang="zh-CN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任意形状 8">
                <a:extLst>
                  <a:ext uri="{FF2B5EF4-FFF2-40B4-BE49-F238E27FC236}">
                    <a16:creationId xmlns:a16="http://schemas.microsoft.com/office/drawing/2014/main" id="{48ECAA6D-1774-4AAA-BDB6-902452484A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2668" y="1700147"/>
                <a:ext cx="1135831" cy="1329390"/>
              </a:xfrm>
              <a:custGeom>
                <a:avLst/>
                <a:gdLst>
                  <a:gd name="connsiteX0" fmla="*/ 785118 w 1341610"/>
                  <a:gd name="connsiteY0" fmla="*/ 0 h 1570236"/>
                  <a:gd name="connsiteX1" fmla="*/ 1340280 w 1341610"/>
                  <a:gd name="connsiteY1" fmla="*/ 229956 h 1570236"/>
                  <a:gd name="connsiteX2" fmla="*/ 1341609 w 1341610"/>
                  <a:gd name="connsiteY2" fmla="*/ 231566 h 1570236"/>
                  <a:gd name="connsiteX3" fmla="*/ 1247068 w 1341610"/>
                  <a:gd name="connsiteY3" fmla="*/ 346150 h 1570236"/>
                  <a:gd name="connsiteX4" fmla="*/ 1112982 w 1341610"/>
                  <a:gd name="connsiteY4" fmla="*/ 785117 h 1570236"/>
                  <a:gd name="connsiteX5" fmla="*/ 1247068 w 1341610"/>
                  <a:gd name="connsiteY5" fmla="*/ 1224084 h 1570236"/>
                  <a:gd name="connsiteX6" fmla="*/ 1341610 w 1341610"/>
                  <a:gd name="connsiteY6" fmla="*/ 1338669 h 1570236"/>
                  <a:gd name="connsiteX7" fmla="*/ 1340280 w 1341610"/>
                  <a:gd name="connsiteY7" fmla="*/ 1340280 h 1570236"/>
                  <a:gd name="connsiteX8" fmla="*/ 785118 w 1341610"/>
                  <a:gd name="connsiteY8" fmla="*/ 1570236 h 1570236"/>
                  <a:gd name="connsiteX9" fmla="*/ 0 w 1341610"/>
                  <a:gd name="connsiteY9" fmla="*/ 785118 h 1570236"/>
                  <a:gd name="connsiteX10" fmla="*/ 785118 w 1341610"/>
                  <a:gd name="connsiteY10" fmla="*/ 0 h 1570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41610" h="1570236">
                    <a:moveTo>
                      <a:pt x="785118" y="0"/>
                    </a:moveTo>
                    <a:cubicBezTo>
                      <a:pt x="1001922" y="0"/>
                      <a:pt x="1198202" y="87877"/>
                      <a:pt x="1340280" y="229956"/>
                    </a:cubicBezTo>
                    <a:lnTo>
                      <a:pt x="1341609" y="231566"/>
                    </a:lnTo>
                    <a:lnTo>
                      <a:pt x="1247068" y="346150"/>
                    </a:lnTo>
                    <a:cubicBezTo>
                      <a:pt x="1162413" y="471456"/>
                      <a:pt x="1112982" y="622514"/>
                      <a:pt x="1112982" y="785117"/>
                    </a:cubicBezTo>
                    <a:cubicBezTo>
                      <a:pt x="1112982" y="947721"/>
                      <a:pt x="1162413" y="1098779"/>
                      <a:pt x="1247068" y="1224084"/>
                    </a:cubicBezTo>
                    <a:lnTo>
                      <a:pt x="1341610" y="1338669"/>
                    </a:lnTo>
                    <a:lnTo>
                      <a:pt x="1340280" y="1340280"/>
                    </a:lnTo>
                    <a:cubicBezTo>
                      <a:pt x="1198202" y="1482359"/>
                      <a:pt x="1001922" y="1570236"/>
                      <a:pt x="785118" y="1570236"/>
                    </a:cubicBezTo>
                    <a:cubicBezTo>
                      <a:pt x="351509" y="1570236"/>
                      <a:pt x="0" y="1218727"/>
                      <a:pt x="0" y="785118"/>
                    </a:cubicBezTo>
                    <a:cubicBezTo>
                      <a:pt x="0" y="351509"/>
                      <a:pt x="351509" y="0"/>
                      <a:pt x="785118" y="0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  <a:ln w="25400"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任意形状 9">
                <a:extLst>
                  <a:ext uri="{FF2B5EF4-FFF2-40B4-BE49-F238E27FC236}">
                    <a16:creationId xmlns:a16="http://schemas.microsoft.com/office/drawing/2014/main" id="{1B39A46A-3F0B-4B0C-7679-514E8ABC3480}"/>
                  </a:ext>
                </a:extLst>
              </p:cNvPr>
              <p:cNvSpPr/>
              <p:nvPr/>
            </p:nvSpPr>
            <p:spPr>
              <a:xfrm>
                <a:off x="8830008" y="3497655"/>
                <a:ext cx="387119" cy="937293"/>
              </a:xfrm>
              <a:custGeom>
                <a:avLst/>
                <a:gdLst>
                  <a:gd name="connsiteX0" fmla="*/ 228627 w 457254"/>
                  <a:gd name="connsiteY0" fmla="*/ 0 h 1107103"/>
                  <a:gd name="connsiteX1" fmla="*/ 323168 w 457254"/>
                  <a:gd name="connsiteY1" fmla="*/ 114585 h 1107103"/>
                  <a:gd name="connsiteX2" fmla="*/ 457254 w 457254"/>
                  <a:gd name="connsiteY2" fmla="*/ 553552 h 1107103"/>
                  <a:gd name="connsiteX3" fmla="*/ 323168 w 457254"/>
                  <a:gd name="connsiteY3" fmla="*/ 992519 h 1107103"/>
                  <a:gd name="connsiteX4" fmla="*/ 228628 w 457254"/>
                  <a:gd name="connsiteY4" fmla="*/ 1107103 h 1107103"/>
                  <a:gd name="connsiteX5" fmla="*/ 134086 w 457254"/>
                  <a:gd name="connsiteY5" fmla="*/ 992518 h 1107103"/>
                  <a:gd name="connsiteX6" fmla="*/ 0 w 457254"/>
                  <a:gd name="connsiteY6" fmla="*/ 553551 h 1107103"/>
                  <a:gd name="connsiteX7" fmla="*/ 134086 w 457254"/>
                  <a:gd name="connsiteY7" fmla="*/ 114584 h 1107103"/>
                  <a:gd name="connsiteX8" fmla="*/ 228627 w 457254"/>
                  <a:gd name="connsiteY8" fmla="*/ 0 h 1107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7254" h="1107103">
                    <a:moveTo>
                      <a:pt x="228627" y="0"/>
                    </a:moveTo>
                    <a:lnTo>
                      <a:pt x="323168" y="114585"/>
                    </a:lnTo>
                    <a:cubicBezTo>
                      <a:pt x="407823" y="239891"/>
                      <a:pt x="457254" y="390949"/>
                      <a:pt x="457254" y="553552"/>
                    </a:cubicBezTo>
                    <a:cubicBezTo>
                      <a:pt x="457254" y="716156"/>
                      <a:pt x="407823" y="867214"/>
                      <a:pt x="323168" y="992519"/>
                    </a:cubicBezTo>
                    <a:lnTo>
                      <a:pt x="228628" y="1107103"/>
                    </a:lnTo>
                    <a:lnTo>
                      <a:pt x="134086" y="992518"/>
                    </a:lnTo>
                    <a:cubicBezTo>
                      <a:pt x="49431" y="867213"/>
                      <a:pt x="0" y="716155"/>
                      <a:pt x="0" y="553551"/>
                    </a:cubicBezTo>
                    <a:cubicBezTo>
                      <a:pt x="0" y="390948"/>
                      <a:pt x="49431" y="239890"/>
                      <a:pt x="134086" y="114584"/>
                    </a:cubicBezTo>
                    <a:lnTo>
                      <a:pt x="228627" y="0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tIns="0" rIns="0" bIns="72000" rtlCol="0" anchor="ctr" anchorCtr="1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kumimoji="1" lang="zh-CN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任意形状 9">
                <a:extLst>
                  <a:ext uri="{FF2B5EF4-FFF2-40B4-BE49-F238E27FC236}">
                    <a16:creationId xmlns:a16="http://schemas.microsoft.com/office/drawing/2014/main" id="{1B39A46A-3F0B-4B0C-7679-514E8ABC34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0008" y="3497655"/>
                <a:ext cx="387119" cy="937293"/>
              </a:xfrm>
              <a:custGeom>
                <a:avLst/>
                <a:gdLst>
                  <a:gd name="connsiteX0" fmla="*/ 228627 w 457254"/>
                  <a:gd name="connsiteY0" fmla="*/ 0 h 1107103"/>
                  <a:gd name="connsiteX1" fmla="*/ 323168 w 457254"/>
                  <a:gd name="connsiteY1" fmla="*/ 114585 h 1107103"/>
                  <a:gd name="connsiteX2" fmla="*/ 457254 w 457254"/>
                  <a:gd name="connsiteY2" fmla="*/ 553552 h 1107103"/>
                  <a:gd name="connsiteX3" fmla="*/ 323168 w 457254"/>
                  <a:gd name="connsiteY3" fmla="*/ 992519 h 1107103"/>
                  <a:gd name="connsiteX4" fmla="*/ 228628 w 457254"/>
                  <a:gd name="connsiteY4" fmla="*/ 1107103 h 1107103"/>
                  <a:gd name="connsiteX5" fmla="*/ 134086 w 457254"/>
                  <a:gd name="connsiteY5" fmla="*/ 992518 h 1107103"/>
                  <a:gd name="connsiteX6" fmla="*/ 0 w 457254"/>
                  <a:gd name="connsiteY6" fmla="*/ 553551 h 1107103"/>
                  <a:gd name="connsiteX7" fmla="*/ 134086 w 457254"/>
                  <a:gd name="connsiteY7" fmla="*/ 114584 h 1107103"/>
                  <a:gd name="connsiteX8" fmla="*/ 228627 w 457254"/>
                  <a:gd name="connsiteY8" fmla="*/ 0 h 1107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7254" h="1107103">
                    <a:moveTo>
                      <a:pt x="228627" y="0"/>
                    </a:moveTo>
                    <a:lnTo>
                      <a:pt x="323168" y="114585"/>
                    </a:lnTo>
                    <a:cubicBezTo>
                      <a:pt x="407823" y="239891"/>
                      <a:pt x="457254" y="390949"/>
                      <a:pt x="457254" y="553552"/>
                    </a:cubicBezTo>
                    <a:cubicBezTo>
                      <a:pt x="457254" y="716156"/>
                      <a:pt x="407823" y="867214"/>
                      <a:pt x="323168" y="992519"/>
                    </a:cubicBezTo>
                    <a:lnTo>
                      <a:pt x="228628" y="1107103"/>
                    </a:lnTo>
                    <a:lnTo>
                      <a:pt x="134086" y="992518"/>
                    </a:lnTo>
                    <a:cubicBezTo>
                      <a:pt x="49431" y="867213"/>
                      <a:pt x="0" y="716155"/>
                      <a:pt x="0" y="553551"/>
                    </a:cubicBezTo>
                    <a:cubicBezTo>
                      <a:pt x="0" y="390948"/>
                      <a:pt x="49431" y="239890"/>
                      <a:pt x="134086" y="114584"/>
                    </a:cubicBezTo>
                    <a:lnTo>
                      <a:pt x="228627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 r="-322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任意形状 10">
                <a:extLst>
                  <a:ext uri="{FF2B5EF4-FFF2-40B4-BE49-F238E27FC236}">
                    <a16:creationId xmlns:a16="http://schemas.microsoft.com/office/drawing/2014/main" id="{463A4E18-3FB4-D4D2-1E23-256EBC751F4A}"/>
                  </a:ext>
                </a:extLst>
              </p:cNvPr>
              <p:cNvSpPr/>
              <p:nvPr/>
            </p:nvSpPr>
            <p:spPr>
              <a:xfrm>
                <a:off x="9023568" y="3276463"/>
                <a:ext cx="1135830" cy="1329390"/>
              </a:xfrm>
              <a:custGeom>
                <a:avLst/>
                <a:gdLst>
                  <a:gd name="connsiteX0" fmla="*/ 556491 w 1341609"/>
                  <a:gd name="connsiteY0" fmla="*/ 0 h 1570236"/>
                  <a:gd name="connsiteX1" fmla="*/ 1341609 w 1341609"/>
                  <a:gd name="connsiteY1" fmla="*/ 785118 h 1570236"/>
                  <a:gd name="connsiteX2" fmla="*/ 556491 w 1341609"/>
                  <a:gd name="connsiteY2" fmla="*/ 1570236 h 1570236"/>
                  <a:gd name="connsiteX3" fmla="*/ 1329 w 1341609"/>
                  <a:gd name="connsiteY3" fmla="*/ 1340280 h 1570236"/>
                  <a:gd name="connsiteX4" fmla="*/ 1 w 1341609"/>
                  <a:gd name="connsiteY4" fmla="*/ 1338670 h 1570236"/>
                  <a:gd name="connsiteX5" fmla="*/ 94541 w 1341609"/>
                  <a:gd name="connsiteY5" fmla="*/ 1224086 h 1570236"/>
                  <a:gd name="connsiteX6" fmla="*/ 228627 w 1341609"/>
                  <a:gd name="connsiteY6" fmla="*/ 785119 h 1570236"/>
                  <a:gd name="connsiteX7" fmla="*/ 94541 w 1341609"/>
                  <a:gd name="connsiteY7" fmla="*/ 346152 h 1570236"/>
                  <a:gd name="connsiteX8" fmla="*/ 0 w 1341609"/>
                  <a:gd name="connsiteY8" fmla="*/ 231567 h 1570236"/>
                  <a:gd name="connsiteX9" fmla="*/ 1329 w 1341609"/>
                  <a:gd name="connsiteY9" fmla="*/ 229956 h 1570236"/>
                  <a:gd name="connsiteX10" fmla="*/ 556491 w 1341609"/>
                  <a:gd name="connsiteY10" fmla="*/ 0 h 1570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41609" h="1570236">
                    <a:moveTo>
                      <a:pt x="556491" y="0"/>
                    </a:moveTo>
                    <a:cubicBezTo>
                      <a:pt x="990100" y="0"/>
                      <a:pt x="1341609" y="351509"/>
                      <a:pt x="1341609" y="785118"/>
                    </a:cubicBezTo>
                    <a:cubicBezTo>
                      <a:pt x="1341609" y="1218727"/>
                      <a:pt x="990100" y="1570236"/>
                      <a:pt x="556491" y="1570236"/>
                    </a:cubicBezTo>
                    <a:cubicBezTo>
                      <a:pt x="339687" y="1570236"/>
                      <a:pt x="143407" y="1482359"/>
                      <a:pt x="1329" y="1340280"/>
                    </a:cubicBezTo>
                    <a:lnTo>
                      <a:pt x="1" y="1338670"/>
                    </a:lnTo>
                    <a:lnTo>
                      <a:pt x="94541" y="1224086"/>
                    </a:lnTo>
                    <a:cubicBezTo>
                      <a:pt x="179196" y="1098781"/>
                      <a:pt x="228627" y="947723"/>
                      <a:pt x="228627" y="785119"/>
                    </a:cubicBezTo>
                    <a:cubicBezTo>
                      <a:pt x="228627" y="622516"/>
                      <a:pt x="179196" y="471458"/>
                      <a:pt x="94541" y="346152"/>
                    </a:cubicBezTo>
                    <a:lnTo>
                      <a:pt x="0" y="231567"/>
                    </a:lnTo>
                    <a:lnTo>
                      <a:pt x="1329" y="229956"/>
                    </a:lnTo>
                    <a:cubicBezTo>
                      <a:pt x="143407" y="87877"/>
                      <a:pt x="339687" y="0"/>
                      <a:pt x="556491" y="0"/>
                    </a:cubicBezTo>
                    <a:close/>
                  </a:path>
                </a:pathLst>
              </a:custGeom>
              <a:noFill/>
              <a:ln w="254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kumimoji="1" lang="zh-CN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任意形状 10">
                <a:extLst>
                  <a:ext uri="{FF2B5EF4-FFF2-40B4-BE49-F238E27FC236}">
                    <a16:creationId xmlns:a16="http://schemas.microsoft.com/office/drawing/2014/main" id="{463A4E18-3FB4-D4D2-1E23-256EBC751F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3568" y="3276463"/>
                <a:ext cx="1135830" cy="1329390"/>
              </a:xfrm>
              <a:custGeom>
                <a:avLst/>
                <a:gdLst>
                  <a:gd name="connsiteX0" fmla="*/ 556491 w 1341609"/>
                  <a:gd name="connsiteY0" fmla="*/ 0 h 1570236"/>
                  <a:gd name="connsiteX1" fmla="*/ 1341609 w 1341609"/>
                  <a:gd name="connsiteY1" fmla="*/ 785118 h 1570236"/>
                  <a:gd name="connsiteX2" fmla="*/ 556491 w 1341609"/>
                  <a:gd name="connsiteY2" fmla="*/ 1570236 h 1570236"/>
                  <a:gd name="connsiteX3" fmla="*/ 1329 w 1341609"/>
                  <a:gd name="connsiteY3" fmla="*/ 1340280 h 1570236"/>
                  <a:gd name="connsiteX4" fmla="*/ 1 w 1341609"/>
                  <a:gd name="connsiteY4" fmla="*/ 1338670 h 1570236"/>
                  <a:gd name="connsiteX5" fmla="*/ 94541 w 1341609"/>
                  <a:gd name="connsiteY5" fmla="*/ 1224086 h 1570236"/>
                  <a:gd name="connsiteX6" fmla="*/ 228627 w 1341609"/>
                  <a:gd name="connsiteY6" fmla="*/ 785119 h 1570236"/>
                  <a:gd name="connsiteX7" fmla="*/ 94541 w 1341609"/>
                  <a:gd name="connsiteY7" fmla="*/ 346152 h 1570236"/>
                  <a:gd name="connsiteX8" fmla="*/ 0 w 1341609"/>
                  <a:gd name="connsiteY8" fmla="*/ 231567 h 1570236"/>
                  <a:gd name="connsiteX9" fmla="*/ 1329 w 1341609"/>
                  <a:gd name="connsiteY9" fmla="*/ 229956 h 1570236"/>
                  <a:gd name="connsiteX10" fmla="*/ 556491 w 1341609"/>
                  <a:gd name="connsiteY10" fmla="*/ 0 h 1570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41609" h="1570236">
                    <a:moveTo>
                      <a:pt x="556491" y="0"/>
                    </a:moveTo>
                    <a:cubicBezTo>
                      <a:pt x="990100" y="0"/>
                      <a:pt x="1341609" y="351509"/>
                      <a:pt x="1341609" y="785118"/>
                    </a:cubicBezTo>
                    <a:cubicBezTo>
                      <a:pt x="1341609" y="1218727"/>
                      <a:pt x="990100" y="1570236"/>
                      <a:pt x="556491" y="1570236"/>
                    </a:cubicBezTo>
                    <a:cubicBezTo>
                      <a:pt x="339687" y="1570236"/>
                      <a:pt x="143407" y="1482359"/>
                      <a:pt x="1329" y="1340280"/>
                    </a:cubicBezTo>
                    <a:lnTo>
                      <a:pt x="1" y="1338670"/>
                    </a:lnTo>
                    <a:lnTo>
                      <a:pt x="94541" y="1224086"/>
                    </a:lnTo>
                    <a:cubicBezTo>
                      <a:pt x="179196" y="1098781"/>
                      <a:pt x="228627" y="947723"/>
                      <a:pt x="228627" y="785119"/>
                    </a:cubicBezTo>
                    <a:cubicBezTo>
                      <a:pt x="228627" y="622516"/>
                      <a:pt x="179196" y="471458"/>
                      <a:pt x="94541" y="346152"/>
                    </a:cubicBezTo>
                    <a:lnTo>
                      <a:pt x="0" y="231567"/>
                    </a:lnTo>
                    <a:lnTo>
                      <a:pt x="1329" y="229956"/>
                    </a:lnTo>
                    <a:cubicBezTo>
                      <a:pt x="143407" y="87877"/>
                      <a:pt x="339687" y="0"/>
                      <a:pt x="556491" y="0"/>
                    </a:cubicBez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  <a:ln w="25400"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任意形状 11">
                <a:extLst>
                  <a:ext uri="{FF2B5EF4-FFF2-40B4-BE49-F238E27FC236}">
                    <a16:creationId xmlns:a16="http://schemas.microsoft.com/office/drawing/2014/main" id="{16142168-14DB-9C5F-1FD0-EAAED71CBE37}"/>
                  </a:ext>
                </a:extLst>
              </p:cNvPr>
              <p:cNvSpPr/>
              <p:nvPr/>
            </p:nvSpPr>
            <p:spPr>
              <a:xfrm>
                <a:off x="7887737" y="3276463"/>
                <a:ext cx="1135831" cy="1329390"/>
              </a:xfrm>
              <a:custGeom>
                <a:avLst/>
                <a:gdLst>
                  <a:gd name="connsiteX0" fmla="*/ 785118 w 1341610"/>
                  <a:gd name="connsiteY0" fmla="*/ 0 h 1570236"/>
                  <a:gd name="connsiteX1" fmla="*/ 1340280 w 1341610"/>
                  <a:gd name="connsiteY1" fmla="*/ 229956 h 1570236"/>
                  <a:gd name="connsiteX2" fmla="*/ 1341609 w 1341610"/>
                  <a:gd name="connsiteY2" fmla="*/ 231566 h 1570236"/>
                  <a:gd name="connsiteX3" fmla="*/ 1247068 w 1341610"/>
                  <a:gd name="connsiteY3" fmla="*/ 346150 h 1570236"/>
                  <a:gd name="connsiteX4" fmla="*/ 1112982 w 1341610"/>
                  <a:gd name="connsiteY4" fmla="*/ 785117 h 1570236"/>
                  <a:gd name="connsiteX5" fmla="*/ 1247068 w 1341610"/>
                  <a:gd name="connsiteY5" fmla="*/ 1224084 h 1570236"/>
                  <a:gd name="connsiteX6" fmla="*/ 1341610 w 1341610"/>
                  <a:gd name="connsiteY6" fmla="*/ 1338669 h 1570236"/>
                  <a:gd name="connsiteX7" fmla="*/ 1340280 w 1341610"/>
                  <a:gd name="connsiteY7" fmla="*/ 1340280 h 1570236"/>
                  <a:gd name="connsiteX8" fmla="*/ 785118 w 1341610"/>
                  <a:gd name="connsiteY8" fmla="*/ 1570236 h 1570236"/>
                  <a:gd name="connsiteX9" fmla="*/ 0 w 1341610"/>
                  <a:gd name="connsiteY9" fmla="*/ 785118 h 1570236"/>
                  <a:gd name="connsiteX10" fmla="*/ 785118 w 1341610"/>
                  <a:gd name="connsiteY10" fmla="*/ 0 h 1570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41610" h="1570236">
                    <a:moveTo>
                      <a:pt x="785118" y="0"/>
                    </a:moveTo>
                    <a:cubicBezTo>
                      <a:pt x="1001922" y="0"/>
                      <a:pt x="1198202" y="87877"/>
                      <a:pt x="1340280" y="229956"/>
                    </a:cubicBezTo>
                    <a:lnTo>
                      <a:pt x="1341609" y="231566"/>
                    </a:lnTo>
                    <a:lnTo>
                      <a:pt x="1247068" y="346150"/>
                    </a:lnTo>
                    <a:cubicBezTo>
                      <a:pt x="1162413" y="471456"/>
                      <a:pt x="1112982" y="622514"/>
                      <a:pt x="1112982" y="785117"/>
                    </a:cubicBezTo>
                    <a:cubicBezTo>
                      <a:pt x="1112982" y="947721"/>
                      <a:pt x="1162413" y="1098779"/>
                      <a:pt x="1247068" y="1224084"/>
                    </a:cubicBezTo>
                    <a:lnTo>
                      <a:pt x="1341610" y="1338669"/>
                    </a:lnTo>
                    <a:lnTo>
                      <a:pt x="1340280" y="1340280"/>
                    </a:lnTo>
                    <a:cubicBezTo>
                      <a:pt x="1198202" y="1482359"/>
                      <a:pt x="1001922" y="1570236"/>
                      <a:pt x="785118" y="1570236"/>
                    </a:cubicBezTo>
                    <a:cubicBezTo>
                      <a:pt x="351509" y="1570236"/>
                      <a:pt x="0" y="1218727"/>
                      <a:pt x="0" y="785118"/>
                    </a:cubicBezTo>
                    <a:cubicBezTo>
                      <a:pt x="0" y="351509"/>
                      <a:pt x="351509" y="0"/>
                      <a:pt x="785118" y="0"/>
                    </a:cubicBezTo>
                    <a:close/>
                  </a:path>
                </a:pathLst>
              </a:custGeom>
              <a:noFill/>
              <a:ln w="254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kumimoji="1" lang="zh-CN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任意形状 11">
                <a:extLst>
                  <a:ext uri="{FF2B5EF4-FFF2-40B4-BE49-F238E27FC236}">
                    <a16:creationId xmlns:a16="http://schemas.microsoft.com/office/drawing/2014/main" id="{16142168-14DB-9C5F-1FD0-EAAED71CBE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7737" y="3276463"/>
                <a:ext cx="1135831" cy="1329390"/>
              </a:xfrm>
              <a:custGeom>
                <a:avLst/>
                <a:gdLst>
                  <a:gd name="connsiteX0" fmla="*/ 785118 w 1341610"/>
                  <a:gd name="connsiteY0" fmla="*/ 0 h 1570236"/>
                  <a:gd name="connsiteX1" fmla="*/ 1340280 w 1341610"/>
                  <a:gd name="connsiteY1" fmla="*/ 229956 h 1570236"/>
                  <a:gd name="connsiteX2" fmla="*/ 1341609 w 1341610"/>
                  <a:gd name="connsiteY2" fmla="*/ 231566 h 1570236"/>
                  <a:gd name="connsiteX3" fmla="*/ 1247068 w 1341610"/>
                  <a:gd name="connsiteY3" fmla="*/ 346150 h 1570236"/>
                  <a:gd name="connsiteX4" fmla="*/ 1112982 w 1341610"/>
                  <a:gd name="connsiteY4" fmla="*/ 785117 h 1570236"/>
                  <a:gd name="connsiteX5" fmla="*/ 1247068 w 1341610"/>
                  <a:gd name="connsiteY5" fmla="*/ 1224084 h 1570236"/>
                  <a:gd name="connsiteX6" fmla="*/ 1341610 w 1341610"/>
                  <a:gd name="connsiteY6" fmla="*/ 1338669 h 1570236"/>
                  <a:gd name="connsiteX7" fmla="*/ 1340280 w 1341610"/>
                  <a:gd name="connsiteY7" fmla="*/ 1340280 h 1570236"/>
                  <a:gd name="connsiteX8" fmla="*/ 785118 w 1341610"/>
                  <a:gd name="connsiteY8" fmla="*/ 1570236 h 1570236"/>
                  <a:gd name="connsiteX9" fmla="*/ 0 w 1341610"/>
                  <a:gd name="connsiteY9" fmla="*/ 785118 h 1570236"/>
                  <a:gd name="connsiteX10" fmla="*/ 785118 w 1341610"/>
                  <a:gd name="connsiteY10" fmla="*/ 0 h 1570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41610" h="1570236">
                    <a:moveTo>
                      <a:pt x="785118" y="0"/>
                    </a:moveTo>
                    <a:cubicBezTo>
                      <a:pt x="1001922" y="0"/>
                      <a:pt x="1198202" y="87877"/>
                      <a:pt x="1340280" y="229956"/>
                    </a:cubicBezTo>
                    <a:lnTo>
                      <a:pt x="1341609" y="231566"/>
                    </a:lnTo>
                    <a:lnTo>
                      <a:pt x="1247068" y="346150"/>
                    </a:lnTo>
                    <a:cubicBezTo>
                      <a:pt x="1162413" y="471456"/>
                      <a:pt x="1112982" y="622514"/>
                      <a:pt x="1112982" y="785117"/>
                    </a:cubicBezTo>
                    <a:cubicBezTo>
                      <a:pt x="1112982" y="947721"/>
                      <a:pt x="1162413" y="1098779"/>
                      <a:pt x="1247068" y="1224084"/>
                    </a:cubicBezTo>
                    <a:lnTo>
                      <a:pt x="1341610" y="1338669"/>
                    </a:lnTo>
                    <a:lnTo>
                      <a:pt x="1340280" y="1340280"/>
                    </a:lnTo>
                    <a:cubicBezTo>
                      <a:pt x="1198202" y="1482359"/>
                      <a:pt x="1001922" y="1570236"/>
                      <a:pt x="785118" y="1570236"/>
                    </a:cubicBezTo>
                    <a:cubicBezTo>
                      <a:pt x="351509" y="1570236"/>
                      <a:pt x="0" y="1218727"/>
                      <a:pt x="0" y="785118"/>
                    </a:cubicBezTo>
                    <a:cubicBezTo>
                      <a:pt x="0" y="351509"/>
                      <a:pt x="351509" y="0"/>
                      <a:pt x="785118" y="0"/>
                    </a:cubicBez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  <a:ln w="25400"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任意形状 15">
            <a:extLst>
              <a:ext uri="{FF2B5EF4-FFF2-40B4-BE49-F238E27FC236}">
                <a16:creationId xmlns:a16="http://schemas.microsoft.com/office/drawing/2014/main" id="{1A392F9D-8FB0-8CEC-ECB3-36828D54E3E4}"/>
              </a:ext>
            </a:extLst>
          </p:cNvPr>
          <p:cNvSpPr/>
          <p:nvPr/>
        </p:nvSpPr>
        <p:spPr>
          <a:xfrm>
            <a:off x="8832845" y="5055495"/>
            <a:ext cx="387119" cy="937293"/>
          </a:xfrm>
          <a:custGeom>
            <a:avLst/>
            <a:gdLst>
              <a:gd name="connsiteX0" fmla="*/ 228627 w 457254"/>
              <a:gd name="connsiteY0" fmla="*/ 0 h 1107103"/>
              <a:gd name="connsiteX1" fmla="*/ 323168 w 457254"/>
              <a:gd name="connsiteY1" fmla="*/ 114585 h 1107103"/>
              <a:gd name="connsiteX2" fmla="*/ 457254 w 457254"/>
              <a:gd name="connsiteY2" fmla="*/ 553552 h 1107103"/>
              <a:gd name="connsiteX3" fmla="*/ 323168 w 457254"/>
              <a:gd name="connsiteY3" fmla="*/ 992519 h 1107103"/>
              <a:gd name="connsiteX4" fmla="*/ 228628 w 457254"/>
              <a:gd name="connsiteY4" fmla="*/ 1107103 h 1107103"/>
              <a:gd name="connsiteX5" fmla="*/ 134086 w 457254"/>
              <a:gd name="connsiteY5" fmla="*/ 992518 h 1107103"/>
              <a:gd name="connsiteX6" fmla="*/ 0 w 457254"/>
              <a:gd name="connsiteY6" fmla="*/ 553551 h 1107103"/>
              <a:gd name="connsiteX7" fmla="*/ 134086 w 457254"/>
              <a:gd name="connsiteY7" fmla="*/ 114584 h 1107103"/>
              <a:gd name="connsiteX8" fmla="*/ 228627 w 457254"/>
              <a:gd name="connsiteY8" fmla="*/ 0 h 1107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7254" h="1107103">
                <a:moveTo>
                  <a:pt x="228627" y="0"/>
                </a:moveTo>
                <a:lnTo>
                  <a:pt x="323168" y="114585"/>
                </a:lnTo>
                <a:cubicBezTo>
                  <a:pt x="407823" y="239891"/>
                  <a:pt x="457254" y="390949"/>
                  <a:pt x="457254" y="553552"/>
                </a:cubicBezTo>
                <a:cubicBezTo>
                  <a:pt x="457254" y="716156"/>
                  <a:pt x="407823" y="867214"/>
                  <a:pt x="323168" y="992519"/>
                </a:cubicBezTo>
                <a:lnTo>
                  <a:pt x="228628" y="1107103"/>
                </a:lnTo>
                <a:lnTo>
                  <a:pt x="134086" y="992518"/>
                </a:lnTo>
                <a:cubicBezTo>
                  <a:pt x="49431" y="867213"/>
                  <a:pt x="0" y="716155"/>
                  <a:pt x="0" y="553551"/>
                </a:cubicBezTo>
                <a:cubicBezTo>
                  <a:pt x="0" y="390948"/>
                  <a:pt x="49431" y="239890"/>
                  <a:pt x="134086" y="114584"/>
                </a:cubicBezTo>
                <a:lnTo>
                  <a:pt x="228627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sz="2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任意形状 27">
                <a:extLst>
                  <a:ext uri="{FF2B5EF4-FFF2-40B4-BE49-F238E27FC236}">
                    <a16:creationId xmlns:a16="http://schemas.microsoft.com/office/drawing/2014/main" id="{F4747024-EABB-9939-D933-06F063B09C03}"/>
                  </a:ext>
                </a:extLst>
              </p:cNvPr>
              <p:cNvSpPr/>
              <p:nvPr/>
            </p:nvSpPr>
            <p:spPr>
              <a:xfrm>
                <a:off x="9026405" y="4834303"/>
                <a:ext cx="1135830" cy="1329390"/>
              </a:xfrm>
              <a:custGeom>
                <a:avLst/>
                <a:gdLst>
                  <a:gd name="connsiteX0" fmla="*/ 556491 w 1341609"/>
                  <a:gd name="connsiteY0" fmla="*/ 0 h 1570236"/>
                  <a:gd name="connsiteX1" fmla="*/ 1341609 w 1341609"/>
                  <a:gd name="connsiteY1" fmla="*/ 785118 h 1570236"/>
                  <a:gd name="connsiteX2" fmla="*/ 556491 w 1341609"/>
                  <a:gd name="connsiteY2" fmla="*/ 1570236 h 1570236"/>
                  <a:gd name="connsiteX3" fmla="*/ 1329 w 1341609"/>
                  <a:gd name="connsiteY3" fmla="*/ 1340280 h 1570236"/>
                  <a:gd name="connsiteX4" fmla="*/ 1 w 1341609"/>
                  <a:gd name="connsiteY4" fmla="*/ 1338670 h 1570236"/>
                  <a:gd name="connsiteX5" fmla="*/ 94541 w 1341609"/>
                  <a:gd name="connsiteY5" fmla="*/ 1224086 h 1570236"/>
                  <a:gd name="connsiteX6" fmla="*/ 228627 w 1341609"/>
                  <a:gd name="connsiteY6" fmla="*/ 785119 h 1570236"/>
                  <a:gd name="connsiteX7" fmla="*/ 94541 w 1341609"/>
                  <a:gd name="connsiteY7" fmla="*/ 346152 h 1570236"/>
                  <a:gd name="connsiteX8" fmla="*/ 0 w 1341609"/>
                  <a:gd name="connsiteY8" fmla="*/ 231567 h 1570236"/>
                  <a:gd name="connsiteX9" fmla="*/ 1329 w 1341609"/>
                  <a:gd name="connsiteY9" fmla="*/ 229956 h 1570236"/>
                  <a:gd name="connsiteX10" fmla="*/ 556491 w 1341609"/>
                  <a:gd name="connsiteY10" fmla="*/ 0 h 1570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41609" h="1570236">
                    <a:moveTo>
                      <a:pt x="556491" y="0"/>
                    </a:moveTo>
                    <a:cubicBezTo>
                      <a:pt x="990100" y="0"/>
                      <a:pt x="1341609" y="351509"/>
                      <a:pt x="1341609" y="785118"/>
                    </a:cubicBezTo>
                    <a:cubicBezTo>
                      <a:pt x="1341609" y="1218727"/>
                      <a:pt x="990100" y="1570236"/>
                      <a:pt x="556491" y="1570236"/>
                    </a:cubicBezTo>
                    <a:cubicBezTo>
                      <a:pt x="339687" y="1570236"/>
                      <a:pt x="143407" y="1482359"/>
                      <a:pt x="1329" y="1340280"/>
                    </a:cubicBezTo>
                    <a:lnTo>
                      <a:pt x="1" y="1338670"/>
                    </a:lnTo>
                    <a:lnTo>
                      <a:pt x="94541" y="1224086"/>
                    </a:lnTo>
                    <a:cubicBezTo>
                      <a:pt x="179196" y="1098781"/>
                      <a:pt x="228627" y="947723"/>
                      <a:pt x="228627" y="785119"/>
                    </a:cubicBezTo>
                    <a:cubicBezTo>
                      <a:pt x="228627" y="622516"/>
                      <a:pt x="179196" y="471458"/>
                      <a:pt x="94541" y="346152"/>
                    </a:cubicBezTo>
                    <a:lnTo>
                      <a:pt x="0" y="231567"/>
                    </a:lnTo>
                    <a:lnTo>
                      <a:pt x="1329" y="229956"/>
                    </a:lnTo>
                    <a:cubicBezTo>
                      <a:pt x="143407" y="87877"/>
                      <a:pt x="339687" y="0"/>
                      <a:pt x="556491" y="0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254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kumimoji="1" lang="zh-CN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任意形状 27">
                <a:extLst>
                  <a:ext uri="{FF2B5EF4-FFF2-40B4-BE49-F238E27FC236}">
                    <a16:creationId xmlns:a16="http://schemas.microsoft.com/office/drawing/2014/main" id="{F4747024-EABB-9939-D933-06F063B09C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6405" y="4834303"/>
                <a:ext cx="1135830" cy="1329390"/>
              </a:xfrm>
              <a:custGeom>
                <a:avLst/>
                <a:gdLst>
                  <a:gd name="connsiteX0" fmla="*/ 556491 w 1341609"/>
                  <a:gd name="connsiteY0" fmla="*/ 0 h 1570236"/>
                  <a:gd name="connsiteX1" fmla="*/ 1341609 w 1341609"/>
                  <a:gd name="connsiteY1" fmla="*/ 785118 h 1570236"/>
                  <a:gd name="connsiteX2" fmla="*/ 556491 w 1341609"/>
                  <a:gd name="connsiteY2" fmla="*/ 1570236 h 1570236"/>
                  <a:gd name="connsiteX3" fmla="*/ 1329 w 1341609"/>
                  <a:gd name="connsiteY3" fmla="*/ 1340280 h 1570236"/>
                  <a:gd name="connsiteX4" fmla="*/ 1 w 1341609"/>
                  <a:gd name="connsiteY4" fmla="*/ 1338670 h 1570236"/>
                  <a:gd name="connsiteX5" fmla="*/ 94541 w 1341609"/>
                  <a:gd name="connsiteY5" fmla="*/ 1224086 h 1570236"/>
                  <a:gd name="connsiteX6" fmla="*/ 228627 w 1341609"/>
                  <a:gd name="connsiteY6" fmla="*/ 785119 h 1570236"/>
                  <a:gd name="connsiteX7" fmla="*/ 94541 w 1341609"/>
                  <a:gd name="connsiteY7" fmla="*/ 346152 h 1570236"/>
                  <a:gd name="connsiteX8" fmla="*/ 0 w 1341609"/>
                  <a:gd name="connsiteY8" fmla="*/ 231567 h 1570236"/>
                  <a:gd name="connsiteX9" fmla="*/ 1329 w 1341609"/>
                  <a:gd name="connsiteY9" fmla="*/ 229956 h 1570236"/>
                  <a:gd name="connsiteX10" fmla="*/ 556491 w 1341609"/>
                  <a:gd name="connsiteY10" fmla="*/ 0 h 1570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41609" h="1570236">
                    <a:moveTo>
                      <a:pt x="556491" y="0"/>
                    </a:moveTo>
                    <a:cubicBezTo>
                      <a:pt x="990100" y="0"/>
                      <a:pt x="1341609" y="351509"/>
                      <a:pt x="1341609" y="785118"/>
                    </a:cubicBezTo>
                    <a:cubicBezTo>
                      <a:pt x="1341609" y="1218727"/>
                      <a:pt x="990100" y="1570236"/>
                      <a:pt x="556491" y="1570236"/>
                    </a:cubicBezTo>
                    <a:cubicBezTo>
                      <a:pt x="339687" y="1570236"/>
                      <a:pt x="143407" y="1482359"/>
                      <a:pt x="1329" y="1340280"/>
                    </a:cubicBezTo>
                    <a:lnTo>
                      <a:pt x="1" y="1338670"/>
                    </a:lnTo>
                    <a:lnTo>
                      <a:pt x="94541" y="1224086"/>
                    </a:lnTo>
                    <a:cubicBezTo>
                      <a:pt x="179196" y="1098781"/>
                      <a:pt x="228627" y="947723"/>
                      <a:pt x="228627" y="785119"/>
                    </a:cubicBezTo>
                    <a:cubicBezTo>
                      <a:pt x="228627" y="622516"/>
                      <a:pt x="179196" y="471458"/>
                      <a:pt x="94541" y="346152"/>
                    </a:cubicBezTo>
                    <a:lnTo>
                      <a:pt x="0" y="231567"/>
                    </a:lnTo>
                    <a:lnTo>
                      <a:pt x="1329" y="229956"/>
                    </a:lnTo>
                    <a:cubicBezTo>
                      <a:pt x="143407" y="87877"/>
                      <a:pt x="339687" y="0"/>
                      <a:pt x="556491" y="0"/>
                    </a:cubicBez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  <a:ln w="25400"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任意形状 28">
                <a:extLst>
                  <a:ext uri="{FF2B5EF4-FFF2-40B4-BE49-F238E27FC236}">
                    <a16:creationId xmlns:a16="http://schemas.microsoft.com/office/drawing/2014/main" id="{6C7AFC93-9FC4-5843-5F4B-67A6F12A8D66}"/>
                  </a:ext>
                </a:extLst>
              </p:cNvPr>
              <p:cNvSpPr/>
              <p:nvPr/>
            </p:nvSpPr>
            <p:spPr>
              <a:xfrm>
                <a:off x="7890574" y="4834303"/>
                <a:ext cx="1135831" cy="1329390"/>
              </a:xfrm>
              <a:custGeom>
                <a:avLst/>
                <a:gdLst>
                  <a:gd name="connsiteX0" fmla="*/ 785118 w 1341610"/>
                  <a:gd name="connsiteY0" fmla="*/ 0 h 1570236"/>
                  <a:gd name="connsiteX1" fmla="*/ 1340280 w 1341610"/>
                  <a:gd name="connsiteY1" fmla="*/ 229956 h 1570236"/>
                  <a:gd name="connsiteX2" fmla="*/ 1341609 w 1341610"/>
                  <a:gd name="connsiteY2" fmla="*/ 231566 h 1570236"/>
                  <a:gd name="connsiteX3" fmla="*/ 1247068 w 1341610"/>
                  <a:gd name="connsiteY3" fmla="*/ 346150 h 1570236"/>
                  <a:gd name="connsiteX4" fmla="*/ 1112982 w 1341610"/>
                  <a:gd name="connsiteY4" fmla="*/ 785117 h 1570236"/>
                  <a:gd name="connsiteX5" fmla="*/ 1247068 w 1341610"/>
                  <a:gd name="connsiteY5" fmla="*/ 1224084 h 1570236"/>
                  <a:gd name="connsiteX6" fmla="*/ 1341610 w 1341610"/>
                  <a:gd name="connsiteY6" fmla="*/ 1338669 h 1570236"/>
                  <a:gd name="connsiteX7" fmla="*/ 1340280 w 1341610"/>
                  <a:gd name="connsiteY7" fmla="*/ 1340280 h 1570236"/>
                  <a:gd name="connsiteX8" fmla="*/ 785118 w 1341610"/>
                  <a:gd name="connsiteY8" fmla="*/ 1570236 h 1570236"/>
                  <a:gd name="connsiteX9" fmla="*/ 0 w 1341610"/>
                  <a:gd name="connsiteY9" fmla="*/ 785118 h 1570236"/>
                  <a:gd name="connsiteX10" fmla="*/ 785118 w 1341610"/>
                  <a:gd name="connsiteY10" fmla="*/ 0 h 1570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41610" h="1570236">
                    <a:moveTo>
                      <a:pt x="785118" y="0"/>
                    </a:moveTo>
                    <a:cubicBezTo>
                      <a:pt x="1001922" y="0"/>
                      <a:pt x="1198202" y="87877"/>
                      <a:pt x="1340280" y="229956"/>
                    </a:cubicBezTo>
                    <a:lnTo>
                      <a:pt x="1341609" y="231566"/>
                    </a:lnTo>
                    <a:lnTo>
                      <a:pt x="1247068" y="346150"/>
                    </a:lnTo>
                    <a:cubicBezTo>
                      <a:pt x="1162413" y="471456"/>
                      <a:pt x="1112982" y="622514"/>
                      <a:pt x="1112982" y="785117"/>
                    </a:cubicBezTo>
                    <a:cubicBezTo>
                      <a:pt x="1112982" y="947721"/>
                      <a:pt x="1162413" y="1098779"/>
                      <a:pt x="1247068" y="1224084"/>
                    </a:cubicBezTo>
                    <a:lnTo>
                      <a:pt x="1341610" y="1338669"/>
                    </a:lnTo>
                    <a:lnTo>
                      <a:pt x="1340280" y="1340280"/>
                    </a:lnTo>
                    <a:cubicBezTo>
                      <a:pt x="1198202" y="1482359"/>
                      <a:pt x="1001922" y="1570236"/>
                      <a:pt x="785118" y="1570236"/>
                    </a:cubicBezTo>
                    <a:cubicBezTo>
                      <a:pt x="351509" y="1570236"/>
                      <a:pt x="0" y="1218727"/>
                      <a:pt x="0" y="785118"/>
                    </a:cubicBezTo>
                    <a:cubicBezTo>
                      <a:pt x="0" y="351509"/>
                      <a:pt x="351509" y="0"/>
                      <a:pt x="785118" y="0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254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kumimoji="1" lang="zh-CN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任意形状 28">
                <a:extLst>
                  <a:ext uri="{FF2B5EF4-FFF2-40B4-BE49-F238E27FC236}">
                    <a16:creationId xmlns:a16="http://schemas.microsoft.com/office/drawing/2014/main" id="{6C7AFC93-9FC4-5843-5F4B-67A6F12A8D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0574" y="4834303"/>
                <a:ext cx="1135831" cy="1329390"/>
              </a:xfrm>
              <a:custGeom>
                <a:avLst/>
                <a:gdLst>
                  <a:gd name="connsiteX0" fmla="*/ 785118 w 1341610"/>
                  <a:gd name="connsiteY0" fmla="*/ 0 h 1570236"/>
                  <a:gd name="connsiteX1" fmla="*/ 1340280 w 1341610"/>
                  <a:gd name="connsiteY1" fmla="*/ 229956 h 1570236"/>
                  <a:gd name="connsiteX2" fmla="*/ 1341609 w 1341610"/>
                  <a:gd name="connsiteY2" fmla="*/ 231566 h 1570236"/>
                  <a:gd name="connsiteX3" fmla="*/ 1247068 w 1341610"/>
                  <a:gd name="connsiteY3" fmla="*/ 346150 h 1570236"/>
                  <a:gd name="connsiteX4" fmla="*/ 1112982 w 1341610"/>
                  <a:gd name="connsiteY4" fmla="*/ 785117 h 1570236"/>
                  <a:gd name="connsiteX5" fmla="*/ 1247068 w 1341610"/>
                  <a:gd name="connsiteY5" fmla="*/ 1224084 h 1570236"/>
                  <a:gd name="connsiteX6" fmla="*/ 1341610 w 1341610"/>
                  <a:gd name="connsiteY6" fmla="*/ 1338669 h 1570236"/>
                  <a:gd name="connsiteX7" fmla="*/ 1340280 w 1341610"/>
                  <a:gd name="connsiteY7" fmla="*/ 1340280 h 1570236"/>
                  <a:gd name="connsiteX8" fmla="*/ 785118 w 1341610"/>
                  <a:gd name="connsiteY8" fmla="*/ 1570236 h 1570236"/>
                  <a:gd name="connsiteX9" fmla="*/ 0 w 1341610"/>
                  <a:gd name="connsiteY9" fmla="*/ 785118 h 1570236"/>
                  <a:gd name="connsiteX10" fmla="*/ 785118 w 1341610"/>
                  <a:gd name="connsiteY10" fmla="*/ 0 h 1570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41610" h="1570236">
                    <a:moveTo>
                      <a:pt x="785118" y="0"/>
                    </a:moveTo>
                    <a:cubicBezTo>
                      <a:pt x="1001922" y="0"/>
                      <a:pt x="1198202" y="87877"/>
                      <a:pt x="1340280" y="229956"/>
                    </a:cubicBezTo>
                    <a:lnTo>
                      <a:pt x="1341609" y="231566"/>
                    </a:lnTo>
                    <a:lnTo>
                      <a:pt x="1247068" y="346150"/>
                    </a:lnTo>
                    <a:cubicBezTo>
                      <a:pt x="1162413" y="471456"/>
                      <a:pt x="1112982" y="622514"/>
                      <a:pt x="1112982" y="785117"/>
                    </a:cubicBezTo>
                    <a:cubicBezTo>
                      <a:pt x="1112982" y="947721"/>
                      <a:pt x="1162413" y="1098779"/>
                      <a:pt x="1247068" y="1224084"/>
                    </a:cubicBezTo>
                    <a:lnTo>
                      <a:pt x="1341610" y="1338669"/>
                    </a:lnTo>
                    <a:lnTo>
                      <a:pt x="1340280" y="1340280"/>
                    </a:lnTo>
                    <a:cubicBezTo>
                      <a:pt x="1198202" y="1482359"/>
                      <a:pt x="1001922" y="1570236"/>
                      <a:pt x="785118" y="1570236"/>
                    </a:cubicBezTo>
                    <a:cubicBezTo>
                      <a:pt x="351509" y="1570236"/>
                      <a:pt x="0" y="1218727"/>
                      <a:pt x="0" y="785118"/>
                    </a:cubicBezTo>
                    <a:cubicBezTo>
                      <a:pt x="0" y="351509"/>
                      <a:pt x="351509" y="0"/>
                      <a:pt x="785118" y="0"/>
                    </a:cubicBezTo>
                    <a:close/>
                  </a:path>
                </a:pathLst>
              </a:custGeom>
              <a:blipFill>
                <a:blip r:embed="rId9"/>
                <a:stretch>
                  <a:fillRect/>
                </a:stretch>
              </a:blipFill>
              <a:ln w="25400"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253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>
            <a:extLst>
              <a:ext uri="{FF2B5EF4-FFF2-40B4-BE49-F238E27FC236}">
                <a16:creationId xmlns:a16="http://schemas.microsoft.com/office/drawing/2014/main" id="{86395A20-A9AB-CC29-40CD-85B4597AE5EE}"/>
              </a:ext>
            </a:extLst>
          </p:cNvPr>
          <p:cNvSpPr txBox="1"/>
          <p:nvPr/>
        </p:nvSpPr>
        <p:spPr>
          <a:xfrm>
            <a:off x="0" y="-1"/>
            <a:ext cx="8050306" cy="1089025"/>
          </a:xfrm>
          <a:prstGeom prst="rect">
            <a:avLst/>
          </a:prstGeom>
          <a:noFill/>
        </p:spPr>
        <p:txBody>
          <a:bodyPr wrap="none" lIns="360000" rIns="360000" rtlCol="0" anchor="ctr" anchorCtr="0">
            <a:noAutofit/>
          </a:bodyPr>
          <a:lstStyle/>
          <a:p>
            <a:r>
              <a:rPr kumimoji="1" lang="en-US" altLang="zh-CN" sz="2800" b="1" dirty="0"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1.3</a:t>
            </a:r>
            <a:r>
              <a:rPr kumimoji="1" lang="zh-CN" altLang="en-US" sz="2800" b="1" dirty="0"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b="1" dirty="0"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State-of-the-art</a:t>
            </a:r>
            <a:r>
              <a:rPr kumimoji="1" lang="zh-CN" altLang="en-US" sz="2800" b="1" dirty="0"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b="1" dirty="0"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PSO</a:t>
            </a:r>
            <a:endParaRPr kumimoji="1" lang="zh-CN" altLang="en-US" sz="2800" b="1" dirty="0">
              <a:latin typeface="Times New Roman" panose="02020603050405020304" pitchFamily="18" charset="0"/>
              <a:ea typeface="Microsoft YaHei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A32EF5C2-5DF1-1BD9-7D85-C9EB2585F3A6}"/>
              </a:ext>
            </a:extLst>
          </p:cNvPr>
          <p:cNvSpPr/>
          <p:nvPr/>
        </p:nvSpPr>
        <p:spPr>
          <a:xfrm>
            <a:off x="263525" y="1089025"/>
            <a:ext cx="11664948" cy="1377084"/>
          </a:xfrm>
          <a:prstGeom prst="rect">
            <a:avLst/>
          </a:prstGeom>
        </p:spPr>
        <p:txBody>
          <a:bodyPr wrap="square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PSI</a:t>
            </a:r>
            <a:r>
              <a:rPr lang="zh-CN" altLang="en-US" dirty="0"/>
              <a:t> </a:t>
            </a:r>
            <a:r>
              <a:rPr lang="en-US" altLang="zh-CN" dirty="0"/>
              <a:t>has</a:t>
            </a:r>
            <a:r>
              <a:rPr lang="zh-CN" altLang="en-US" dirty="0"/>
              <a:t> </a:t>
            </a:r>
            <a:r>
              <a:rPr lang="en-US" altLang="zh-CN" dirty="0"/>
              <a:t>been</a:t>
            </a:r>
            <a:r>
              <a:rPr lang="zh-CN" altLang="en-US" dirty="0"/>
              <a:t> </a:t>
            </a:r>
            <a:r>
              <a:rPr lang="en-US" altLang="zh-CN" dirty="0"/>
              <a:t>extensively</a:t>
            </a:r>
            <a:r>
              <a:rPr lang="zh-CN" altLang="en-US" dirty="0"/>
              <a:t> </a:t>
            </a:r>
            <a:r>
              <a:rPr lang="en-US" altLang="zh-CN" dirty="0"/>
              <a:t>studied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last</a:t>
            </a:r>
            <a:r>
              <a:rPr lang="zh-CN" altLang="en-US" dirty="0"/>
              <a:t> </a:t>
            </a:r>
            <a:r>
              <a:rPr lang="en-US" altLang="zh-CN" dirty="0"/>
              <a:t>two</a:t>
            </a:r>
            <a:r>
              <a:rPr lang="zh-CN" altLang="en-US" dirty="0"/>
              <a:t> </a:t>
            </a:r>
            <a:r>
              <a:rPr lang="en-US" altLang="zh-CN" dirty="0"/>
              <a:t>decades.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balanced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setting: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[KKRT16,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CM20,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RR22]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achieves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linear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complexity,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almost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efficient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insecure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hash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protocol.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unbalanced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setting: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[CLR17,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CHLR18,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CMdG+21]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achieves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sub-linear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complexity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large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set.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4484F50D-8BAB-ED74-01CB-E0D68123C171}"/>
              </a:ext>
            </a:extLst>
          </p:cNvPr>
          <p:cNvSpPr/>
          <p:nvPr/>
        </p:nvSpPr>
        <p:spPr>
          <a:xfrm>
            <a:off x="263525" y="3157197"/>
            <a:ext cx="11664948" cy="1377857"/>
          </a:xfrm>
          <a:prstGeom prst="rect">
            <a:avLst/>
          </a:prstGeom>
        </p:spPr>
        <p:txBody>
          <a:bodyPr wrap="square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/>
              <a:t>PCSI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80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[HFH99,</a:t>
            </a:r>
            <a:r>
              <a:rPr lang="zh-CN" altLang="en-US" sz="180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80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IKN+20,</a:t>
            </a:r>
            <a:r>
              <a:rPr lang="zh-CN" altLang="en-US" sz="180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80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PSTY19]</a:t>
            </a:r>
            <a:r>
              <a:rPr lang="zh-CN" altLang="en-US" sz="180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80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achieve</a:t>
            </a:r>
            <a:r>
              <a:rPr lang="zh-CN" altLang="en-US" sz="180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80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linear</a:t>
            </a:r>
            <a:r>
              <a:rPr lang="zh-CN" altLang="en-US" sz="180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80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complexity</a:t>
            </a:r>
          </a:p>
          <a:p>
            <a:pPr algn="ctr">
              <a:lnSpc>
                <a:spcPct val="150000"/>
              </a:lnSpc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concretely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20×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slower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timing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30×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PSI</a:t>
            </a:r>
          </a:p>
        </p:txBody>
      </p:sp>
      <p:sp>
        <p:nvSpPr>
          <p:cNvPr id="4" name="圆角矩形 3">
            <a:extLst>
              <a:ext uri="{FF2B5EF4-FFF2-40B4-BE49-F238E27FC236}">
                <a16:creationId xmlns:a16="http://schemas.microsoft.com/office/drawing/2014/main" id="{9CA27264-86D5-465F-DF11-7354FF8E1A9D}"/>
              </a:ext>
            </a:extLst>
          </p:cNvPr>
          <p:cNvSpPr/>
          <p:nvPr/>
        </p:nvSpPr>
        <p:spPr>
          <a:xfrm>
            <a:off x="263525" y="2568417"/>
            <a:ext cx="11664948" cy="479583"/>
          </a:xfrm>
          <a:prstGeom prst="roundRect">
            <a:avLst>
              <a:gd name="adj" fmla="val 19906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chemeClr val="tx1"/>
                </a:solidFill>
              </a:rPr>
              <a:t>In</a:t>
            </a:r>
            <a:r>
              <a:rPr kumimoji="1" lang="zh-CN" altLang="en-US" dirty="0">
                <a:solidFill>
                  <a:schemeClr val="tx1"/>
                </a:solidFill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</a:rPr>
              <a:t>sharp</a:t>
            </a:r>
            <a:r>
              <a:rPr kumimoji="1" lang="zh-CN" altLang="en-US" dirty="0">
                <a:solidFill>
                  <a:schemeClr val="tx1"/>
                </a:solidFill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</a:rPr>
              <a:t>contract,</a:t>
            </a:r>
            <a:r>
              <a:rPr kumimoji="1" lang="zh-CN" altLang="en-US" dirty="0">
                <a:solidFill>
                  <a:schemeClr val="tx1"/>
                </a:solidFill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</a:rPr>
              <a:t>the</a:t>
            </a:r>
            <a:r>
              <a:rPr kumimoji="1" lang="zh-CN" altLang="en-US" dirty="0">
                <a:solidFill>
                  <a:schemeClr val="tx1"/>
                </a:solidFill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</a:rPr>
              <a:t>study</a:t>
            </a:r>
            <a:r>
              <a:rPr kumimoji="1" lang="zh-CN" altLang="en-US" dirty="0">
                <a:solidFill>
                  <a:schemeClr val="tx1"/>
                </a:solidFill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</a:rPr>
              <a:t>of</a:t>
            </a:r>
            <a:r>
              <a:rPr kumimoji="1" lang="zh-CN" altLang="en-US" dirty="0">
                <a:solidFill>
                  <a:schemeClr val="tx1"/>
                </a:solidFill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</a:rPr>
              <a:t>PCSI</a:t>
            </a:r>
            <a:r>
              <a:rPr kumimoji="1" lang="zh-CN" altLang="en-US" dirty="0">
                <a:solidFill>
                  <a:schemeClr val="tx1"/>
                </a:solidFill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</a:rPr>
              <a:t>and</a:t>
            </a:r>
            <a:r>
              <a:rPr kumimoji="1" lang="zh-CN" altLang="en-US" dirty="0">
                <a:solidFill>
                  <a:schemeClr val="tx1"/>
                </a:solidFill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</a:rPr>
              <a:t>PSU</a:t>
            </a:r>
            <a:r>
              <a:rPr kumimoji="1" lang="zh-CN" altLang="en-US" dirty="0">
                <a:solidFill>
                  <a:schemeClr val="tx1"/>
                </a:solidFill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</a:rPr>
              <a:t>are</a:t>
            </a:r>
            <a:r>
              <a:rPr kumimoji="1" lang="zh-CN" altLang="en-US" dirty="0">
                <a:solidFill>
                  <a:schemeClr val="tx1"/>
                </a:solidFill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</a:rPr>
              <a:t>not</a:t>
            </a:r>
            <a:r>
              <a:rPr kumimoji="1" lang="zh-CN" altLang="en-US" dirty="0">
                <a:solidFill>
                  <a:schemeClr val="tx1"/>
                </a:solidFill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</a:rPr>
              <a:t>satisfying.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4B198B46-4172-4A43-0A39-67AFA0E273BF}"/>
              </a:ext>
            </a:extLst>
          </p:cNvPr>
          <p:cNvSpPr/>
          <p:nvPr/>
        </p:nvSpPr>
        <p:spPr>
          <a:xfrm>
            <a:off x="263525" y="4165390"/>
            <a:ext cx="11664948" cy="471263"/>
          </a:xfrm>
          <a:prstGeom prst="rect">
            <a:avLst/>
          </a:prstGeom>
        </p:spPr>
        <p:txBody>
          <a:bodyPr wrap="square" anchor="t" anchorCtr="0">
            <a:noAutofit/>
          </a:bodyPr>
          <a:lstStyle/>
          <a:p>
            <a:pPr algn="ctr">
              <a:lnSpc>
                <a:spcPct val="150000"/>
              </a:lnSpc>
            </a:pPr>
            <a:endParaRPr lang="en-US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3B117BA7-ABB1-4F18-A938-6979F6EEC29A}"/>
                  </a:ext>
                </a:extLst>
              </p:cNvPr>
              <p:cNvSpPr/>
              <p:nvPr/>
            </p:nvSpPr>
            <p:spPr>
              <a:xfrm>
                <a:off x="263527" y="4590473"/>
                <a:ext cx="11664948" cy="2207491"/>
              </a:xfrm>
              <a:prstGeom prst="rect">
                <a:avLst/>
              </a:prstGeom>
            </p:spPr>
            <p:txBody>
              <a:bodyPr wrap="square" anchor="t" anchorCtr="0">
                <a:no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b="1" dirty="0"/>
                  <a:t>PSU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800" i="0" u="none" strike="noStrike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[KS05,</a:t>
                </a:r>
                <a:r>
                  <a:rPr lang="zh-CN" altLang="en-US" sz="1800" i="0" u="none" strike="noStrike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i="0" u="none" strike="noStrike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Fri07,</a:t>
                </a:r>
                <a:r>
                  <a:rPr lang="zh-CN" altLang="en-US" sz="1800" i="0" u="none" strike="noStrike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i="0" u="none" strike="noStrike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HN10,</a:t>
                </a:r>
                <a:r>
                  <a:rPr lang="zh-CN" altLang="en-US" sz="1800" i="0" u="none" strike="noStrike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i="0" u="none" strike="noStrike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KRtW19,</a:t>
                </a:r>
                <a:r>
                  <a:rPr lang="zh-CN" altLang="en-US" sz="1800" i="0" u="none" strike="noStrike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i="0" u="none" strike="noStrike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JSZ+22]</a:t>
                </a:r>
                <a:r>
                  <a:rPr lang="zh-CN" altLang="en-US" sz="1800" i="0" u="none" strike="noStrike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i="0" u="none" strike="noStrike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have</a:t>
                </a:r>
                <a:r>
                  <a:rPr lang="zh-CN" altLang="en-US" sz="1800" i="0" u="none" strike="noStrike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i="0" u="none" strike="noStrike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super-linear</a:t>
                </a:r>
                <a:r>
                  <a:rPr lang="zh-CN" altLang="en-US" sz="1800" i="0" u="none" strike="noStrike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i="0" u="none" strike="noStrike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complexity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800" i="0" u="none" strike="noStrike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[DC17,</a:t>
                </a:r>
                <a:r>
                  <a:rPr lang="zh-CN" altLang="en-US" sz="1800" i="0" u="none" strike="noStrike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i="0" u="none" strike="noStrike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ZCL+23]</a:t>
                </a:r>
                <a:r>
                  <a:rPr lang="zh-CN" altLang="en-US" sz="1800" i="0" u="none" strike="noStrike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i="0" u="none" strike="noStrike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achieve</a:t>
                </a:r>
                <a:r>
                  <a:rPr lang="zh-CN" altLang="en-US" sz="1800" i="0" u="none" strike="noStrike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i="0" u="none" strike="noStrike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linear</a:t>
                </a:r>
                <a:r>
                  <a:rPr lang="zh-CN" altLang="en-US" sz="1800" i="0" u="none" strike="noStrike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i="0" u="none" strike="noStrike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complexity,</a:t>
                </a:r>
                <a:r>
                  <a:rPr lang="zh-CN" altLang="en-US" sz="1800" i="0" u="none" strike="noStrike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i="0" u="none" strike="noStrike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but</a:t>
                </a:r>
                <a:r>
                  <a:rPr lang="zh-CN" altLang="en-US" sz="1800" i="0" u="none" strike="noStrike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i="0" u="none" strike="noStrike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not</a:t>
                </a:r>
                <a:r>
                  <a:rPr lang="zh-CN" altLang="en-US" sz="1800" i="0" u="none" strike="noStrike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i="0" u="none" strike="noStrike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strict</a:t>
                </a:r>
                <a:r>
                  <a:rPr lang="zh-CN" altLang="en-US" sz="1800" i="0" u="none" strike="noStrike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i="0" u="none" strike="noStrike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(communication</a:t>
                </a:r>
                <a:r>
                  <a:rPr lang="zh-CN" altLang="en-US" sz="1800" i="0" u="none" strike="noStrike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i="0" u="none" strike="noStrike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</a:t>
                </a:r>
                <a:r>
                  <a:rPr lang="zh-CN" altLang="en-US" sz="1800" i="0" u="none" strike="noStrike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i="0" u="none" strike="noStrike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computation</a:t>
                </a:r>
                <a:r>
                  <a:rPr lang="zh-CN" altLang="en-US" sz="1800" i="0" u="none" strike="noStrike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i="0" u="none" strike="noStrike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complexity</a:t>
                </a:r>
                <a:r>
                  <a:rPr lang="zh-CN" altLang="en-US" sz="1800" i="0" u="none" strike="noStrike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i="0" u="none" strike="noStrike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additionally</a:t>
                </a:r>
                <a:r>
                  <a:rPr lang="zh-CN" altLang="en-US" sz="1800" i="0" u="none" strike="noStrike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i="0" u="none" strike="noStrike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depends</a:t>
                </a:r>
                <a:r>
                  <a:rPr lang="zh-CN" altLang="en-US" sz="1800" i="0" u="none" strike="noStrike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i="0" u="none" strike="noStrike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</a:t>
                </a:r>
                <a:r>
                  <a:rPr lang="zh-CN" altLang="en-US" sz="1800" i="0" u="none" strike="noStrike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i="0" u="none" strike="noStrike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statistical</a:t>
                </a:r>
                <a:r>
                  <a:rPr lang="zh-CN" altLang="en-US" sz="1800" i="0" u="none" strike="noStrike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i="0" u="none" strike="noStrike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parameter</a:t>
                </a:r>
                <a:r>
                  <a:rPr lang="zh-CN" altLang="en-US" sz="1800" i="0" u="none" strike="noStrike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zh-CN" altLang="en-US" sz="1800" i="1" u="none" strike="noStrike" baseline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𝜆</m:t>
                    </m:r>
                    <m:r>
                      <a:rPr lang="zh-CN" altLang="en-US" sz="1800" i="1" u="none" strike="noStrike" baseline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≈</m:t>
                    </m:r>
                    <m:r>
                      <a:rPr lang="en-US" altLang="zh-CN" sz="1800" b="0" i="1" u="none" strike="noStrike" baseline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40</m:t>
                    </m:r>
                  </m:oMath>
                </a14:m>
                <a:r>
                  <a:rPr lang="en-US" altLang="zh-CN" sz="1800" i="0" u="none" strike="noStrike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altLang="zh-CN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concretely</a:t>
                </a:r>
                <a:r>
                  <a:rPr lang="zh-CN" alt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20×</a:t>
                </a:r>
                <a:r>
                  <a:rPr lang="zh-CN" alt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slower</a:t>
                </a:r>
                <a:r>
                  <a:rPr lang="zh-CN" alt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</a:t>
                </a:r>
                <a:r>
                  <a:rPr lang="zh-CN" alt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timing</a:t>
                </a:r>
                <a:r>
                  <a:rPr lang="zh-CN" alt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</a:t>
                </a:r>
                <a:r>
                  <a:rPr lang="zh-CN" alt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35×</a:t>
                </a:r>
                <a:r>
                  <a:rPr lang="zh-CN" alt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more</a:t>
                </a:r>
                <a:r>
                  <a:rPr lang="zh-CN" alt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communication</a:t>
                </a:r>
                <a:r>
                  <a:rPr lang="zh-CN" alt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than</a:t>
                </a:r>
                <a:r>
                  <a:rPr lang="zh-CN" alt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PSI</a:t>
                </a:r>
              </a:p>
            </p:txBody>
          </p:sp>
        </mc:Choice>
        <mc:Fallback xmlns="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3B117BA7-ABB1-4F18-A938-6979F6EEC2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527" y="4590473"/>
                <a:ext cx="11664948" cy="2207491"/>
              </a:xfrm>
              <a:prstGeom prst="rect">
                <a:avLst/>
              </a:prstGeom>
              <a:blipFill>
                <a:blip r:embed="rId3"/>
                <a:stretch>
                  <a:fillRect l="-4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1217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>
            <a:extLst>
              <a:ext uri="{FF2B5EF4-FFF2-40B4-BE49-F238E27FC236}">
                <a16:creationId xmlns:a16="http://schemas.microsoft.com/office/drawing/2014/main" id="{86395A20-A9AB-CC29-40CD-85B4597AE5EE}"/>
              </a:ext>
            </a:extLst>
          </p:cNvPr>
          <p:cNvSpPr txBox="1"/>
          <p:nvPr/>
        </p:nvSpPr>
        <p:spPr>
          <a:xfrm>
            <a:off x="0" y="-1"/>
            <a:ext cx="8050306" cy="1089025"/>
          </a:xfrm>
          <a:prstGeom prst="rect">
            <a:avLst/>
          </a:prstGeom>
          <a:noFill/>
        </p:spPr>
        <p:txBody>
          <a:bodyPr wrap="none" lIns="360000" rIns="360000" rtlCol="0" anchor="ctr" anchorCtr="0">
            <a:noAutofit/>
          </a:bodyPr>
          <a:lstStyle/>
          <a:p>
            <a:r>
              <a:rPr kumimoji="1" lang="en-US" altLang="zh-CN" sz="2800" b="1" dirty="0"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1.4</a:t>
            </a:r>
            <a:r>
              <a:rPr kumimoji="1" lang="zh-CN" altLang="en-US" sz="2800" b="1" dirty="0"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b="1" dirty="0"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Motivation</a:t>
            </a:r>
            <a:endParaRPr kumimoji="1" lang="zh-CN" altLang="en-US" sz="2800" b="1" dirty="0">
              <a:latin typeface="Times New Roman" panose="02020603050405020304" pitchFamily="18" charset="0"/>
              <a:ea typeface="Microsoft YaHei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A32EF5C2-5DF1-1BD9-7D85-C9EB2585F3A6}"/>
              </a:ext>
            </a:extLst>
          </p:cNvPr>
          <p:cNvSpPr/>
          <p:nvPr/>
        </p:nvSpPr>
        <p:spPr>
          <a:xfrm>
            <a:off x="263525" y="1089025"/>
            <a:ext cx="11664948" cy="915054"/>
          </a:xfrm>
          <a:prstGeom prst="rect">
            <a:avLst/>
          </a:prstGeom>
        </p:spPr>
        <p:txBody>
          <a:bodyPr wrap="square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Different</a:t>
            </a:r>
            <a:r>
              <a:rPr lang="zh-CN" altLang="en-US" dirty="0"/>
              <a:t> </a:t>
            </a:r>
            <a:r>
              <a:rPr lang="en-US" altLang="zh-CN" dirty="0"/>
              <a:t>PSO</a:t>
            </a:r>
            <a:r>
              <a:rPr lang="zh-CN" altLang="en-US" dirty="0"/>
              <a:t> </a:t>
            </a:r>
            <a:r>
              <a:rPr lang="en-US" altLang="zh-CN" dirty="0"/>
              <a:t>protocols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based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different</a:t>
            </a:r>
            <a:r>
              <a:rPr lang="zh-CN" altLang="en-US" dirty="0"/>
              <a:t> </a:t>
            </a:r>
            <a:r>
              <a:rPr lang="en-US" altLang="zh-CN" dirty="0"/>
              <a:t>approaches,</a:t>
            </a:r>
            <a:r>
              <a:rPr lang="zh-CN" altLang="en-US" dirty="0"/>
              <a:t> </a:t>
            </a:r>
            <a:r>
              <a:rPr lang="en-US" altLang="zh-CN" dirty="0"/>
              <a:t>require</a:t>
            </a:r>
            <a:r>
              <a:rPr lang="zh-CN" altLang="en-US" dirty="0"/>
              <a:t> </a:t>
            </a:r>
            <a:r>
              <a:rPr lang="en-US" altLang="zh-CN" dirty="0"/>
              <a:t>much</a:t>
            </a:r>
            <a:r>
              <a:rPr lang="zh-CN" altLang="en-US" dirty="0"/>
              <a:t> </a:t>
            </a:r>
            <a:r>
              <a:rPr lang="en-US" altLang="zh-CN" dirty="0"/>
              <a:t>more</a:t>
            </a:r>
            <a:r>
              <a:rPr lang="zh-CN" altLang="en-US" dirty="0"/>
              <a:t> </a:t>
            </a:r>
            <a:r>
              <a:rPr lang="en-US" altLang="zh-CN" dirty="0"/>
              <a:t>engineering</a:t>
            </a:r>
            <a:r>
              <a:rPr lang="zh-CN" altLang="en-US" dirty="0"/>
              <a:t> </a:t>
            </a:r>
            <a:r>
              <a:rPr lang="en-US" altLang="zh-CN" dirty="0"/>
              <a:t>effort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maintaining</a:t>
            </a:r>
            <a:r>
              <a:rPr lang="zh-CN" altLang="en-US" dirty="0"/>
              <a:t> </a:t>
            </a:r>
            <a:r>
              <a:rPr lang="en-US" altLang="zh-CN" dirty="0"/>
              <a:t>cost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Goal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unified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framework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PSO</a:t>
            </a:r>
          </a:p>
        </p:txBody>
      </p:sp>
      <p:sp>
        <p:nvSpPr>
          <p:cNvPr id="4" name="圆角矩形 3">
            <a:extLst>
              <a:ext uri="{FF2B5EF4-FFF2-40B4-BE49-F238E27FC236}">
                <a16:creationId xmlns:a16="http://schemas.microsoft.com/office/drawing/2014/main" id="{9CA27264-86D5-465F-DF11-7354FF8E1A9D}"/>
              </a:ext>
            </a:extLst>
          </p:cNvPr>
          <p:cNvSpPr/>
          <p:nvPr/>
        </p:nvSpPr>
        <p:spPr>
          <a:xfrm>
            <a:off x="272892" y="5056444"/>
            <a:ext cx="11664948" cy="1210585"/>
          </a:xfrm>
          <a:prstGeom prst="roundRect">
            <a:avLst>
              <a:gd name="adj" fmla="val 19906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kumimoji="1" lang="en-US" altLang="zh-CN" dirty="0">
                <a:solidFill>
                  <a:schemeClr val="tx1"/>
                </a:solidFill>
              </a:rPr>
              <a:t>Is</a:t>
            </a:r>
            <a:r>
              <a:rPr kumimoji="1" lang="zh-CN" altLang="en-US" dirty="0">
                <a:solidFill>
                  <a:schemeClr val="tx1"/>
                </a:solidFill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</a:rPr>
              <a:t>there</a:t>
            </a:r>
            <a:r>
              <a:rPr kumimoji="1" lang="zh-CN" altLang="en-US" dirty="0">
                <a:solidFill>
                  <a:schemeClr val="tx1"/>
                </a:solidFill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</a:rPr>
              <a:t>a</a:t>
            </a:r>
            <a:r>
              <a:rPr kumimoji="1" lang="zh-CN" altLang="en-US" dirty="0">
                <a:solidFill>
                  <a:schemeClr val="tx1"/>
                </a:solidFill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</a:rPr>
              <a:t>central</a:t>
            </a:r>
            <a:r>
              <a:rPr kumimoji="1" lang="zh-CN" altLang="en-US" dirty="0">
                <a:solidFill>
                  <a:schemeClr val="tx1"/>
                </a:solidFill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</a:rPr>
              <a:t>building</a:t>
            </a:r>
            <a:r>
              <a:rPr kumimoji="1" lang="zh-CN" altLang="en-US" dirty="0">
                <a:solidFill>
                  <a:schemeClr val="tx1"/>
                </a:solidFill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</a:rPr>
              <a:t>block</a:t>
            </a:r>
            <a:r>
              <a:rPr kumimoji="1" lang="zh-CN" altLang="en-US" dirty="0">
                <a:solidFill>
                  <a:schemeClr val="tx1"/>
                </a:solidFill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</a:rPr>
              <a:t>that</a:t>
            </a:r>
            <a:r>
              <a:rPr kumimoji="1" lang="zh-CN" altLang="en-US" dirty="0">
                <a:solidFill>
                  <a:schemeClr val="tx1"/>
                </a:solidFill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</a:rPr>
              <a:t>enables</a:t>
            </a:r>
            <a:r>
              <a:rPr kumimoji="1" lang="zh-CN" altLang="en-US" dirty="0">
                <a:solidFill>
                  <a:schemeClr val="tx1"/>
                </a:solidFill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</a:rPr>
              <a:t>a</a:t>
            </a:r>
            <a:r>
              <a:rPr kumimoji="1" lang="zh-CN" altLang="en-US" dirty="0">
                <a:solidFill>
                  <a:schemeClr val="tx1"/>
                </a:solidFill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</a:rPr>
              <a:t>unified</a:t>
            </a:r>
            <a:r>
              <a:rPr kumimoji="1" lang="zh-CN" altLang="en-US" dirty="0">
                <a:solidFill>
                  <a:schemeClr val="tx1"/>
                </a:solidFill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</a:rPr>
              <a:t>framework</a:t>
            </a:r>
            <a:r>
              <a:rPr kumimoji="1" lang="zh-CN" altLang="en-US" dirty="0">
                <a:solidFill>
                  <a:schemeClr val="tx1"/>
                </a:solidFill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</a:rPr>
              <a:t>for</a:t>
            </a:r>
            <a:r>
              <a:rPr kumimoji="1" lang="zh-CN" altLang="en-US" dirty="0">
                <a:solidFill>
                  <a:schemeClr val="tx1"/>
                </a:solidFill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</a:rPr>
              <a:t>PSO?</a:t>
            </a:r>
          </a:p>
          <a:p>
            <a:pPr algn="ctr">
              <a:lnSpc>
                <a:spcPct val="120000"/>
              </a:lnSpc>
            </a:pPr>
            <a:r>
              <a:rPr kumimoji="1" lang="en-US" altLang="zh-CN" dirty="0">
                <a:solidFill>
                  <a:schemeClr val="tx1"/>
                </a:solidFill>
              </a:rPr>
              <a:t>How</a:t>
            </a:r>
            <a:r>
              <a:rPr kumimoji="1" lang="zh-CN" altLang="en-US" dirty="0">
                <a:solidFill>
                  <a:schemeClr val="tx1"/>
                </a:solidFill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</a:rPr>
              <a:t>to</a:t>
            </a:r>
            <a:r>
              <a:rPr kumimoji="1" lang="zh-CN" altLang="en-US" dirty="0">
                <a:solidFill>
                  <a:schemeClr val="tx1"/>
                </a:solidFill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</a:rPr>
              <a:t>give</a:t>
            </a:r>
            <a:r>
              <a:rPr kumimoji="1" lang="zh-CN" altLang="en-US" dirty="0">
                <a:solidFill>
                  <a:schemeClr val="tx1"/>
                </a:solidFill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</a:rPr>
              <a:t>instantiations</a:t>
            </a:r>
            <a:r>
              <a:rPr kumimoji="1" lang="zh-CN" altLang="en-US" dirty="0">
                <a:solidFill>
                  <a:schemeClr val="tx1"/>
                </a:solidFill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</a:rPr>
              <a:t>with</a:t>
            </a:r>
            <a:r>
              <a:rPr kumimoji="1" lang="zh-CN" altLang="en-US" dirty="0">
                <a:solidFill>
                  <a:schemeClr val="tx1"/>
                </a:solidFill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</a:rPr>
              <a:t>optimal</a:t>
            </a:r>
            <a:r>
              <a:rPr kumimoji="1" lang="zh-CN" altLang="en-US" dirty="0">
                <a:solidFill>
                  <a:schemeClr val="tx1"/>
                </a:solidFill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</a:rPr>
              <a:t>asymptotic</a:t>
            </a:r>
            <a:r>
              <a:rPr kumimoji="1" lang="zh-CN" altLang="en-US" dirty="0">
                <a:solidFill>
                  <a:schemeClr val="tx1"/>
                </a:solidFill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</a:rPr>
              <a:t>complexity</a:t>
            </a:r>
            <a:r>
              <a:rPr kumimoji="1" lang="zh-CN" altLang="en-US" dirty="0">
                <a:solidFill>
                  <a:schemeClr val="tx1"/>
                </a:solidFill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</a:rPr>
              <a:t>and</a:t>
            </a:r>
            <a:r>
              <a:rPr kumimoji="1" lang="zh-CN" altLang="en-US" dirty="0">
                <a:solidFill>
                  <a:schemeClr val="tx1"/>
                </a:solidFill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</a:rPr>
              <a:t>good</a:t>
            </a:r>
            <a:r>
              <a:rPr kumimoji="1" lang="zh-CN" altLang="en-US" dirty="0">
                <a:solidFill>
                  <a:schemeClr val="tx1"/>
                </a:solidFill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</a:rPr>
              <a:t>concrete</a:t>
            </a:r>
            <a:r>
              <a:rPr kumimoji="1" lang="zh-CN" altLang="en-US" dirty="0">
                <a:solidFill>
                  <a:schemeClr val="tx1"/>
                </a:solidFill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</a:rPr>
              <a:t>efficiency?</a:t>
            </a:r>
          </a:p>
          <a:p>
            <a:pPr algn="ctr">
              <a:lnSpc>
                <a:spcPct val="120000"/>
              </a:lnSpc>
            </a:pPr>
            <a:r>
              <a:rPr kumimoji="1" lang="en-US" altLang="zh-CN" dirty="0">
                <a:solidFill>
                  <a:schemeClr val="tx1"/>
                </a:solidFill>
              </a:rPr>
              <a:t>Can</a:t>
            </a:r>
            <a:r>
              <a:rPr kumimoji="1" lang="zh-CN" altLang="en-US" dirty="0">
                <a:solidFill>
                  <a:schemeClr val="tx1"/>
                </a:solidFill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</a:rPr>
              <a:t>the</a:t>
            </a:r>
            <a:r>
              <a:rPr kumimoji="1" lang="zh-CN" altLang="en-US" dirty="0">
                <a:solidFill>
                  <a:schemeClr val="tx1"/>
                </a:solidFill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</a:rPr>
              <a:t>DDH</a:t>
            </a:r>
            <a:r>
              <a:rPr kumimoji="1" lang="zh-CN" altLang="en-US" dirty="0">
                <a:solidFill>
                  <a:schemeClr val="tx1"/>
                </a:solidFill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</a:rPr>
              <a:t>assumption</a:t>
            </a:r>
            <a:r>
              <a:rPr kumimoji="1" lang="zh-CN" altLang="en-US" dirty="0">
                <a:solidFill>
                  <a:schemeClr val="tx1"/>
                </a:solidFill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</a:rPr>
              <a:t>strike</a:t>
            </a:r>
            <a:r>
              <a:rPr kumimoji="1" lang="zh-CN" altLang="en-US" dirty="0">
                <a:solidFill>
                  <a:schemeClr val="tx1"/>
                </a:solidFill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</a:rPr>
              <a:t>back</a:t>
            </a:r>
            <a:r>
              <a:rPr kumimoji="1" lang="zh-CN" altLang="en-US" dirty="0">
                <a:solidFill>
                  <a:schemeClr val="tx1"/>
                </a:solidFill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</a:rPr>
              <a:t>with</a:t>
            </a:r>
            <a:r>
              <a:rPr kumimoji="1" lang="zh-CN" altLang="en-US" dirty="0">
                <a:solidFill>
                  <a:schemeClr val="tx1"/>
                </a:solidFill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</a:rPr>
              <a:t>efficient</a:t>
            </a:r>
            <a:r>
              <a:rPr kumimoji="1" lang="zh-CN" altLang="en-US" dirty="0">
                <a:solidFill>
                  <a:schemeClr val="tx1"/>
                </a:solidFill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</a:rPr>
              <a:t>PSU</a:t>
            </a:r>
            <a:r>
              <a:rPr kumimoji="1" lang="zh-CN" altLang="en-US" dirty="0">
                <a:solidFill>
                  <a:schemeClr val="tx1"/>
                </a:solidFill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</a:rPr>
              <a:t>protocol?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FBD18AED-3DEF-0D92-0AF4-844C811C0440}"/>
              </a:ext>
            </a:extLst>
          </p:cNvPr>
          <p:cNvSpPr/>
          <p:nvPr/>
        </p:nvSpPr>
        <p:spPr>
          <a:xfrm>
            <a:off x="263527" y="2251767"/>
            <a:ext cx="11664948" cy="915054"/>
          </a:xfrm>
          <a:prstGeom prst="rect">
            <a:avLst/>
          </a:prstGeom>
        </p:spPr>
        <p:txBody>
          <a:bodyPr wrap="square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There</a:t>
            </a:r>
            <a:r>
              <a:rPr lang="zh-CN" altLang="en-US" dirty="0"/>
              <a:t> </a:t>
            </a:r>
            <a:r>
              <a:rPr lang="en-US" altLang="zh-CN" dirty="0"/>
              <a:t>exists</a:t>
            </a:r>
            <a:r>
              <a:rPr lang="zh-CN" altLang="en-US" dirty="0"/>
              <a:t> </a:t>
            </a:r>
            <a:r>
              <a:rPr lang="en-US" altLang="zh-CN" dirty="0"/>
              <a:t>huge</a:t>
            </a:r>
            <a:r>
              <a:rPr lang="zh-CN" altLang="en-US" dirty="0"/>
              <a:t> </a:t>
            </a:r>
            <a:r>
              <a:rPr lang="en-US" altLang="zh-CN" dirty="0"/>
              <a:t>efficiency</a:t>
            </a:r>
            <a:r>
              <a:rPr lang="zh-CN" altLang="en-US" dirty="0"/>
              <a:t> </a:t>
            </a:r>
            <a:r>
              <a:rPr lang="en-US" altLang="zh-CN" dirty="0"/>
              <a:t>gap</a:t>
            </a:r>
            <a:r>
              <a:rPr lang="zh-CN" altLang="en-US" dirty="0"/>
              <a:t> </a:t>
            </a:r>
            <a:r>
              <a:rPr lang="en-US" altLang="zh-CN" dirty="0"/>
              <a:t>between</a:t>
            </a:r>
            <a:r>
              <a:rPr lang="zh-CN" altLang="en-US" dirty="0"/>
              <a:t> </a:t>
            </a:r>
            <a:r>
              <a:rPr lang="en-US" altLang="zh-CN" dirty="0"/>
              <a:t>PSI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other</a:t>
            </a:r>
            <a:r>
              <a:rPr lang="zh-CN" altLang="en-US" dirty="0"/>
              <a:t> </a:t>
            </a:r>
            <a:r>
              <a:rPr lang="en-US" altLang="zh-CN" dirty="0"/>
              <a:t>PSO</a:t>
            </a:r>
            <a:r>
              <a:rPr lang="zh-CN" altLang="en-US" dirty="0"/>
              <a:t> </a:t>
            </a:r>
            <a:r>
              <a:rPr lang="en-US" altLang="zh-CN" dirty="0"/>
              <a:t>protocols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Goal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efficient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instantiations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close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gap</a:t>
            </a:r>
            <a:r>
              <a:rPr lang="en-US" altLang="zh-CN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F507764-B612-DCC8-673B-81AB2447F335}"/>
              </a:ext>
            </a:extLst>
          </p:cNvPr>
          <p:cNvSpPr txBox="1"/>
          <p:nvPr/>
        </p:nvSpPr>
        <p:spPr>
          <a:xfrm>
            <a:off x="272889" y="6495080"/>
            <a:ext cx="11664951" cy="376770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aseline="30000" dirty="0"/>
              <a:t>1</a:t>
            </a:r>
            <a:r>
              <a:rPr lang="en-US" altLang="zh-CN" sz="1400" dirty="0"/>
              <a:t>[GMR+21]</a:t>
            </a:r>
            <a:r>
              <a:rPr lang="zh-CN" altLang="en-US" sz="1400" dirty="0"/>
              <a:t> </a:t>
            </a:r>
            <a:r>
              <a:rPr lang="en-US" altLang="zh-CN" sz="1400" dirty="0"/>
              <a:t>presented</a:t>
            </a:r>
            <a:r>
              <a:rPr lang="zh-CN" altLang="en-US" sz="1400" dirty="0"/>
              <a:t> </a:t>
            </a:r>
            <a:r>
              <a:rPr lang="en-US" altLang="zh-CN" sz="1400" dirty="0"/>
              <a:t>a</a:t>
            </a:r>
            <a:r>
              <a:rPr lang="zh-CN" altLang="en-US" sz="1400" dirty="0"/>
              <a:t> </a:t>
            </a:r>
            <a:r>
              <a:rPr lang="en-US" altLang="zh-CN" sz="1400" dirty="0"/>
              <a:t>PSO</a:t>
            </a:r>
            <a:r>
              <a:rPr lang="zh-CN" altLang="en-US" sz="1400" dirty="0"/>
              <a:t> </a:t>
            </a:r>
            <a:r>
              <a:rPr lang="en-US" altLang="zh-CN" sz="1400" dirty="0"/>
              <a:t>framework</a:t>
            </a:r>
            <a:r>
              <a:rPr lang="zh-CN" altLang="en-US" sz="1400" dirty="0"/>
              <a:t> </a:t>
            </a:r>
            <a:r>
              <a:rPr lang="en-US" altLang="zh-CN" sz="1400" dirty="0"/>
              <a:t>from</a:t>
            </a:r>
            <a:r>
              <a:rPr lang="zh-CN" altLang="en-US" sz="1400" dirty="0"/>
              <a:t> </a:t>
            </a:r>
            <a:r>
              <a:rPr lang="en-US" altLang="zh-CN" sz="1400" dirty="0"/>
              <a:t>permuted</a:t>
            </a:r>
            <a:r>
              <a:rPr lang="zh-CN" altLang="en-US" sz="1400" dirty="0"/>
              <a:t> </a:t>
            </a:r>
            <a:r>
              <a:rPr lang="en-US" altLang="zh-CN" sz="1400" dirty="0"/>
              <a:t>characteristic.</a:t>
            </a:r>
            <a:r>
              <a:rPr lang="zh-CN" altLang="en-US" sz="1400" dirty="0"/>
              <a:t> </a:t>
            </a:r>
            <a:r>
              <a:rPr lang="en-US" altLang="zh-CN" sz="1400" dirty="0"/>
              <a:t>However,</a:t>
            </a:r>
            <a:r>
              <a:rPr lang="zh-CN" altLang="en-US" sz="1400" dirty="0"/>
              <a:t> </a:t>
            </a:r>
            <a:r>
              <a:rPr lang="en-US" altLang="zh-CN" sz="1400" dirty="0"/>
              <a:t>oblivious</a:t>
            </a:r>
            <a:r>
              <a:rPr lang="zh-CN" altLang="en-US" sz="1400" dirty="0"/>
              <a:t> </a:t>
            </a:r>
            <a:r>
              <a:rPr lang="en-US" altLang="zh-CN" sz="1400" dirty="0"/>
              <a:t>shuffle</a:t>
            </a:r>
            <a:r>
              <a:rPr lang="zh-CN" altLang="en-US" sz="1400" dirty="0"/>
              <a:t> </a:t>
            </a:r>
            <a:r>
              <a:rPr lang="en-US" altLang="zh-CN" sz="1400" dirty="0"/>
              <a:t>is</a:t>
            </a:r>
            <a:r>
              <a:rPr lang="zh-CN" altLang="en-US" sz="1400" dirty="0"/>
              <a:t> </a:t>
            </a:r>
            <a:r>
              <a:rPr lang="en-US" altLang="zh-CN" sz="1400" dirty="0"/>
              <a:t>not</a:t>
            </a:r>
            <a:r>
              <a:rPr lang="zh-CN" altLang="en-US" sz="1400" dirty="0"/>
              <a:t> </a:t>
            </a:r>
            <a:r>
              <a:rPr lang="en-US" altLang="zh-CN" sz="1400" dirty="0"/>
              <a:t>necessary</a:t>
            </a:r>
            <a:r>
              <a:rPr lang="zh-CN" altLang="en-US" sz="1400" dirty="0"/>
              <a:t> </a:t>
            </a:r>
            <a:r>
              <a:rPr lang="en-US" altLang="zh-CN" sz="1400" dirty="0"/>
              <a:t>for</a:t>
            </a:r>
            <a:r>
              <a:rPr lang="zh-CN" altLang="en-US" sz="1400" dirty="0"/>
              <a:t> </a:t>
            </a:r>
            <a:r>
              <a:rPr lang="en-US" altLang="zh-CN" sz="1400" dirty="0"/>
              <a:t>PSO,</a:t>
            </a:r>
            <a:r>
              <a:rPr lang="zh-CN" altLang="en-US" sz="1400" dirty="0"/>
              <a:t> </a:t>
            </a:r>
            <a:r>
              <a:rPr lang="en-US" altLang="zh-CN" sz="1400" dirty="0"/>
              <a:t>and</a:t>
            </a:r>
            <a:r>
              <a:rPr lang="zh-CN" altLang="en-US" sz="1400" dirty="0"/>
              <a:t> </a:t>
            </a:r>
            <a:r>
              <a:rPr lang="en-US" altLang="zh-CN" sz="1400" dirty="0"/>
              <a:t>incurs</a:t>
            </a:r>
            <a:r>
              <a:rPr lang="zh-CN" altLang="en-US" sz="1400" dirty="0"/>
              <a:t> </a:t>
            </a:r>
            <a:r>
              <a:rPr lang="en-US" altLang="zh-CN" sz="1400" dirty="0"/>
              <a:t>supe-linear</a:t>
            </a:r>
            <a:r>
              <a:rPr lang="zh-CN" altLang="en-US" sz="1400" dirty="0"/>
              <a:t> </a:t>
            </a:r>
            <a:r>
              <a:rPr lang="en-US" altLang="zh-CN" sz="1400" dirty="0"/>
              <a:t>complexity.</a:t>
            </a:r>
            <a:endParaRPr lang="zh-CN" altLang="en-US" sz="1400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10B350AA-D3B6-3DD9-2D49-FBA535200CE5}"/>
              </a:ext>
            </a:extLst>
          </p:cNvPr>
          <p:cNvSpPr/>
          <p:nvPr/>
        </p:nvSpPr>
        <p:spPr>
          <a:xfrm>
            <a:off x="272892" y="3414508"/>
            <a:ext cx="11664948" cy="1394249"/>
          </a:xfrm>
          <a:prstGeom prst="rect">
            <a:avLst/>
          </a:prstGeom>
        </p:spPr>
        <p:txBody>
          <a:bodyPr wrap="square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After</a:t>
            </a:r>
            <a:r>
              <a:rPr lang="zh-CN" altLang="en-US" dirty="0"/>
              <a:t> ≈ </a:t>
            </a:r>
            <a:r>
              <a:rPr lang="en-US" altLang="zh-CN" dirty="0"/>
              <a:t>40</a:t>
            </a:r>
            <a:r>
              <a:rPr lang="zh-CN" altLang="en-US" dirty="0"/>
              <a:t> </a:t>
            </a:r>
            <a:r>
              <a:rPr lang="en-US" altLang="zh-CN" dirty="0"/>
              <a:t>years,</a:t>
            </a:r>
            <a:r>
              <a:rPr lang="zh-CN" altLang="en-US" dirty="0"/>
              <a:t> </a:t>
            </a:r>
            <a:r>
              <a:rPr lang="en-US" altLang="zh-CN" dirty="0"/>
              <a:t>DH-PSI</a:t>
            </a:r>
            <a:r>
              <a:rPr lang="zh-CN" altLang="en-US" dirty="0"/>
              <a:t> </a:t>
            </a:r>
            <a:r>
              <a:rPr lang="en-US" altLang="zh-CN" dirty="0"/>
              <a:t>[Mea86]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still</a:t>
            </a:r>
            <a:r>
              <a:rPr lang="zh-CN" altLang="en-US" dirty="0"/>
              <a:t> </a:t>
            </a:r>
            <a:r>
              <a:rPr lang="en-US" altLang="zh-CN" dirty="0">
                <a:solidFill>
                  <a:schemeClr val="accent6"/>
                </a:solidFill>
              </a:rPr>
              <a:t>the</a:t>
            </a:r>
            <a:r>
              <a:rPr lang="zh-CN" altLang="en-US" dirty="0">
                <a:solidFill>
                  <a:schemeClr val="accent6"/>
                </a:solidFill>
              </a:rPr>
              <a:t> </a:t>
            </a:r>
            <a:r>
              <a:rPr lang="en-US" altLang="zh-CN" dirty="0">
                <a:solidFill>
                  <a:schemeClr val="accent6"/>
                </a:solidFill>
              </a:rPr>
              <a:t>most</a:t>
            </a:r>
            <a:r>
              <a:rPr lang="zh-CN" altLang="en-US" dirty="0">
                <a:solidFill>
                  <a:schemeClr val="accent6"/>
                </a:solidFill>
              </a:rPr>
              <a:t> </a:t>
            </a:r>
            <a:r>
              <a:rPr lang="en-US" altLang="zh-CN" dirty="0">
                <a:solidFill>
                  <a:schemeClr val="accent6"/>
                </a:solidFill>
              </a:rPr>
              <a:t>easily</a:t>
            </a:r>
            <a:r>
              <a:rPr lang="zh-CN" altLang="en-US" dirty="0">
                <a:solidFill>
                  <a:schemeClr val="accent6"/>
                </a:solidFill>
              </a:rPr>
              <a:t> </a:t>
            </a:r>
            <a:r>
              <a:rPr lang="en-US" altLang="zh-CN" dirty="0">
                <a:solidFill>
                  <a:schemeClr val="accent6"/>
                </a:solidFill>
              </a:rPr>
              <a:t>understood</a:t>
            </a:r>
            <a:r>
              <a:rPr lang="zh-CN" altLang="en-US" dirty="0">
                <a:solidFill>
                  <a:schemeClr val="accent6"/>
                </a:solidFill>
              </a:rPr>
              <a:t> </a:t>
            </a:r>
            <a:r>
              <a:rPr lang="en-US" altLang="zh-CN" dirty="0">
                <a:solidFill>
                  <a:schemeClr val="accent6"/>
                </a:solidFill>
              </a:rPr>
              <a:t>and</a:t>
            </a:r>
            <a:r>
              <a:rPr lang="zh-CN" altLang="en-US" dirty="0">
                <a:solidFill>
                  <a:schemeClr val="accent6"/>
                </a:solidFill>
              </a:rPr>
              <a:t> </a:t>
            </a:r>
            <a:r>
              <a:rPr lang="en-US" altLang="zh-CN" dirty="0">
                <a:solidFill>
                  <a:schemeClr val="accent6"/>
                </a:solidFill>
              </a:rPr>
              <a:t>implemented</a:t>
            </a:r>
            <a:r>
              <a:rPr lang="zh-CN" altLang="en-US" dirty="0"/>
              <a:t> </a:t>
            </a:r>
            <a:r>
              <a:rPr lang="en-US" altLang="zh-CN" dirty="0"/>
              <a:t>one</a:t>
            </a:r>
            <a:r>
              <a:rPr lang="zh-CN" altLang="en-US" dirty="0"/>
              <a:t> </a:t>
            </a:r>
            <a:r>
              <a:rPr lang="en-US" altLang="zh-CN" dirty="0"/>
              <a:t>among</a:t>
            </a:r>
            <a:r>
              <a:rPr lang="zh-CN" altLang="en-US" dirty="0"/>
              <a:t> </a:t>
            </a:r>
            <a:r>
              <a:rPr lang="en-US" altLang="zh-CN" dirty="0"/>
              <a:t>other</a:t>
            </a:r>
            <a:r>
              <a:rPr lang="zh-CN" altLang="en-US" dirty="0"/>
              <a:t> </a:t>
            </a:r>
            <a:r>
              <a:rPr lang="en-US" altLang="zh-CN" dirty="0"/>
              <a:t>PSI</a:t>
            </a:r>
            <a:r>
              <a:rPr lang="zh-CN" altLang="en-US" dirty="0"/>
              <a:t> </a:t>
            </a:r>
            <a:r>
              <a:rPr lang="en-US" altLang="zh-CN" dirty="0"/>
              <a:t>protocols.</a:t>
            </a:r>
            <a:r>
              <a:rPr lang="zh-CN" altLang="en-US" dirty="0"/>
              <a:t> </a:t>
            </a:r>
            <a:r>
              <a:rPr lang="en-US" altLang="zh-CN" dirty="0"/>
              <a:t>Surprisingly,</a:t>
            </a:r>
            <a:r>
              <a:rPr lang="zh-CN" altLang="en-US" dirty="0"/>
              <a:t> </a:t>
            </a:r>
            <a:r>
              <a:rPr lang="en-US" altLang="zh-CN" dirty="0"/>
              <a:t>no</a:t>
            </a:r>
            <a:r>
              <a:rPr lang="zh-CN" altLang="en-US" dirty="0"/>
              <a:t> </a:t>
            </a:r>
            <a:r>
              <a:rPr lang="en-US" altLang="zh-CN" dirty="0"/>
              <a:t>counterpart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known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PSU</a:t>
            </a:r>
            <a:r>
              <a:rPr lang="zh-CN" altLang="en-US" dirty="0"/>
              <a:t> </a:t>
            </a:r>
            <a:r>
              <a:rPr lang="en-US" altLang="zh-CN" dirty="0"/>
              <a:t>setting</a:t>
            </a:r>
            <a:r>
              <a:rPr lang="zh-CN" altLang="en-US" dirty="0"/>
              <a:t> </a:t>
            </a:r>
            <a:r>
              <a:rPr lang="en-US" altLang="zh-CN" dirty="0"/>
              <a:t>yet.</a:t>
            </a:r>
            <a:r>
              <a:rPr lang="zh-CN" altLang="en-US" dirty="0"/>
              <a:t> </a:t>
            </a:r>
            <a:r>
              <a:rPr lang="en-US" altLang="zh-CN" dirty="0"/>
              <a:t>Existing</a:t>
            </a:r>
            <a:r>
              <a:rPr lang="zh-CN" altLang="en-US" dirty="0"/>
              <a:t> </a:t>
            </a:r>
            <a:r>
              <a:rPr lang="en-US" altLang="zh-CN" dirty="0"/>
              <a:t>protocols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very</a:t>
            </a:r>
            <a:r>
              <a:rPr lang="zh-CN" altLang="en-US" dirty="0"/>
              <a:t> </a:t>
            </a:r>
            <a:r>
              <a:rPr lang="en-US" altLang="zh-CN" dirty="0">
                <a:solidFill>
                  <a:srgbClr val="FF0000"/>
                </a:solidFill>
              </a:rPr>
              <a:t>complicated</a:t>
            </a:r>
            <a:r>
              <a:rPr lang="en-US" altLang="zh-CN" dirty="0"/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Goal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build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PSU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based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DDH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simple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DH-PSI</a:t>
            </a:r>
            <a:endParaRPr lang="en-US" altLang="zh-CN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766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DDB93A50-8534-1E41-83AB-7305D11CEB66}"/>
              </a:ext>
            </a:extLst>
          </p:cNvPr>
          <p:cNvSpPr txBox="1"/>
          <p:nvPr/>
        </p:nvSpPr>
        <p:spPr>
          <a:xfrm>
            <a:off x="0" y="-1"/>
            <a:ext cx="8050306" cy="1089025"/>
          </a:xfrm>
          <a:prstGeom prst="rect">
            <a:avLst/>
          </a:prstGeom>
          <a:noFill/>
        </p:spPr>
        <p:txBody>
          <a:bodyPr wrap="none" lIns="360000" rIns="360000" rtlCol="0" anchor="ctr" anchorCtr="0">
            <a:noAutofit/>
          </a:bodyPr>
          <a:lstStyle/>
          <a:p>
            <a:r>
              <a:rPr kumimoji="1" lang="en-US" altLang="zh-CN" sz="2800" b="1" dirty="0"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Outline</a:t>
            </a:r>
            <a:endParaRPr kumimoji="1" lang="zh-CN" altLang="en-US" sz="2800" b="1" dirty="0">
              <a:latin typeface="Times New Roman" panose="02020603050405020304" pitchFamily="18" charset="0"/>
              <a:ea typeface="Microsoft YaHei" charset="-122"/>
              <a:cs typeface="Times New Roman" panose="02020603050405020304" pitchFamily="18" charset="0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696040ED-EA39-625E-CB6F-E1675A4C87F9}"/>
              </a:ext>
            </a:extLst>
          </p:cNvPr>
          <p:cNvGrpSpPr/>
          <p:nvPr/>
        </p:nvGrpSpPr>
        <p:grpSpPr>
          <a:xfrm>
            <a:off x="1974249" y="3213317"/>
            <a:ext cx="8250166" cy="1149166"/>
            <a:chOff x="2238540" y="915506"/>
            <a:chExt cx="8250166" cy="1149166"/>
          </a:xfrm>
        </p:grpSpPr>
        <p:sp>
          <p:nvSpPr>
            <p:cNvPr id="10" name="前言">
              <a:extLst>
                <a:ext uri="{FF2B5EF4-FFF2-40B4-BE49-F238E27FC236}">
                  <a16:creationId xmlns:a16="http://schemas.microsoft.com/office/drawing/2014/main" id="{D277AF7D-13AB-899D-4B35-128890C67473}"/>
                </a:ext>
              </a:extLst>
            </p:cNvPr>
            <p:cNvSpPr txBox="1"/>
            <p:nvPr/>
          </p:nvSpPr>
          <p:spPr>
            <a:xfrm>
              <a:off x="4412784" y="915506"/>
              <a:ext cx="6075922" cy="114916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50800" tIns="50800" rIns="50800" bIns="50800" anchor="ctr">
              <a:normAutofit/>
            </a:bodyPr>
            <a:lstStyle>
              <a:lvl1pPr algn="l">
                <a:defRPr sz="4800" b="0">
                  <a:solidFill>
                    <a:srgbClr val="5E5E5E"/>
                  </a:solidFill>
                  <a:latin typeface="Microsoft YaHei"/>
                  <a:ea typeface="Microsoft YaHei"/>
                  <a:cs typeface="Microsoft YaHei"/>
                  <a:sym typeface="Microsoft YaHei"/>
                </a:defRPr>
              </a:lvl1pPr>
            </a:lstStyle>
            <a:p>
              <a:r>
                <a:rPr lang="en-US" altLang="zh-CN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PSO Framework from </a:t>
              </a:r>
              <a:r>
                <a:rPr lang="en-US" altLang="zh-CN" sz="28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mqRPMT</a:t>
              </a:r>
              <a:endPara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00">
              <a:extLst>
                <a:ext uri="{FF2B5EF4-FFF2-40B4-BE49-F238E27FC236}">
                  <a16:creationId xmlns:a16="http://schemas.microsoft.com/office/drawing/2014/main" id="{814005AF-1B06-A823-4565-E17FCD21D1ED}"/>
                </a:ext>
              </a:extLst>
            </p:cNvPr>
            <p:cNvSpPr txBox="1"/>
            <p:nvPr/>
          </p:nvSpPr>
          <p:spPr>
            <a:xfrm>
              <a:off x="2238540" y="1168598"/>
              <a:ext cx="1322094" cy="64298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50800" tIns="50800" rIns="50800" bIns="50800" anchor="ctr">
              <a:normAutofit/>
            </a:bodyPr>
            <a:lstStyle>
              <a:lvl1pPr>
                <a:defRPr sz="6900" b="0">
                  <a:solidFill>
                    <a:srgbClr val="F66901"/>
                  </a:solidFill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r>
                <a:rPr lang="en-US" altLang="zh-CN" sz="3200" dirty="0">
                  <a:solidFill>
                    <a:schemeClr val="tx1"/>
                  </a:solidFill>
                </a:rPr>
                <a:t>02</a:t>
              </a:r>
              <a:endParaRPr sz="3200" dirty="0">
                <a:solidFill>
                  <a:schemeClr val="tx1"/>
                </a:solidFill>
              </a:endParaRPr>
            </a:p>
          </p:txBody>
        </p:sp>
        <p:cxnSp>
          <p:nvCxnSpPr>
            <p:cNvPr id="12" name="直线连接符 11">
              <a:extLst>
                <a:ext uri="{FF2B5EF4-FFF2-40B4-BE49-F238E27FC236}">
                  <a16:creationId xmlns:a16="http://schemas.microsoft.com/office/drawing/2014/main" id="{93355D20-9D23-B615-469C-F7E74EBB02DB}"/>
                </a:ext>
              </a:extLst>
            </p:cNvPr>
            <p:cNvCxnSpPr>
              <a:cxnSpLocks/>
            </p:cNvCxnSpPr>
            <p:nvPr/>
          </p:nvCxnSpPr>
          <p:spPr>
            <a:xfrm>
              <a:off x="3532100" y="1337335"/>
              <a:ext cx="0" cy="30550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09080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ADCB192C-DE23-7A35-3E42-D44B01F44246}"/>
              </a:ext>
            </a:extLst>
          </p:cNvPr>
          <p:cNvSpPr txBox="1"/>
          <p:nvPr/>
        </p:nvSpPr>
        <p:spPr>
          <a:xfrm>
            <a:off x="0" y="-1"/>
            <a:ext cx="8050306" cy="1089025"/>
          </a:xfrm>
          <a:prstGeom prst="rect">
            <a:avLst/>
          </a:prstGeom>
          <a:noFill/>
        </p:spPr>
        <p:txBody>
          <a:bodyPr wrap="none" lIns="360000" rIns="360000" rtlCol="0" anchor="ctr" anchorCtr="0">
            <a:noAutofit/>
          </a:bodyPr>
          <a:lstStyle/>
          <a:p>
            <a:r>
              <a:rPr kumimoji="1" lang="en-US" altLang="zh-CN" sz="2800" b="1" dirty="0"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2.1</a:t>
            </a:r>
            <a:r>
              <a:rPr kumimoji="1" lang="zh-CN" altLang="en-US" sz="2800" b="1" dirty="0"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b="1" dirty="0"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From</a:t>
            </a:r>
            <a:r>
              <a:rPr kumimoji="1" lang="zh-CN" altLang="en-US" sz="2800" b="1" dirty="0"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b="1" dirty="0" err="1"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mqPMT</a:t>
            </a:r>
            <a:r>
              <a:rPr kumimoji="1" lang="zh-CN" altLang="en-US" sz="2800" b="1" dirty="0"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b="1" dirty="0"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for</a:t>
            </a:r>
            <a:r>
              <a:rPr kumimoji="1" lang="zh-CN" altLang="en-US" sz="2800" b="1" dirty="0"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b="1" dirty="0"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PSI</a:t>
            </a:r>
            <a:r>
              <a:rPr kumimoji="1" lang="zh-CN" altLang="en-US" sz="2800" b="1" dirty="0"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b="1" dirty="0"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to</a:t>
            </a:r>
            <a:r>
              <a:rPr kumimoji="1" lang="zh-CN" altLang="en-US" sz="2800" b="1" dirty="0"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b="1" dirty="0" err="1"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mqRPMT</a:t>
            </a:r>
            <a:r>
              <a:rPr kumimoji="1" lang="zh-CN" altLang="en-US" sz="2800" b="1" dirty="0"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b="1" dirty="0"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for</a:t>
            </a:r>
            <a:r>
              <a:rPr kumimoji="1" lang="zh-CN" altLang="en-US" sz="2800" b="1" dirty="0"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b="1" dirty="0"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PSO</a:t>
            </a:r>
            <a:r>
              <a:rPr kumimoji="1" lang="zh-CN" altLang="en-US" sz="2800" b="1" dirty="0">
                <a:latin typeface="Times New Roman" panose="02020603050405020304" pitchFamily="18" charset="0"/>
                <a:ea typeface="Microsoft YaHei" charset="-122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F0131F8-C586-8E46-DC1D-AE5BBC72B2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691" y="1271493"/>
            <a:ext cx="1004866" cy="1004869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6B960411-A487-F048-FF17-C0BD9A316F36}"/>
              </a:ext>
            </a:extLst>
          </p:cNvPr>
          <p:cNvSpPr txBox="1"/>
          <p:nvPr/>
        </p:nvSpPr>
        <p:spPr>
          <a:xfrm>
            <a:off x="-5098" y="2313096"/>
            <a:ext cx="1004864" cy="432639"/>
          </a:xfrm>
          <a:prstGeom prst="rect">
            <a:avLst/>
          </a:prstGeom>
          <a:noFill/>
        </p:spPr>
        <p:txBody>
          <a:bodyPr wrap="square" anchor="ctr" anchorCtr="1">
            <a:noAutofit/>
          </a:bodyPr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Sender</a:t>
            </a:r>
            <a:endParaRPr lang="zh-CN" altLang="en-US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BC5038CF-894A-CF2F-DFC3-4BECD07D22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83749" y="1271493"/>
            <a:ext cx="1002604" cy="1002605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1C14C6D3-D808-6C34-6D63-C43AF3D85B3E}"/>
              </a:ext>
            </a:extLst>
          </p:cNvPr>
          <p:cNvSpPr txBox="1"/>
          <p:nvPr/>
        </p:nvSpPr>
        <p:spPr>
          <a:xfrm>
            <a:off x="11182617" y="2313096"/>
            <a:ext cx="1004868" cy="432639"/>
          </a:xfrm>
          <a:prstGeom prst="rect">
            <a:avLst/>
          </a:prstGeom>
          <a:noFill/>
        </p:spPr>
        <p:txBody>
          <a:bodyPr wrap="square" anchor="ctr" anchorCtr="1">
            <a:noAutofit/>
          </a:bodyPr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Receiver</a:t>
            </a:r>
            <a:endParaRPr lang="zh-CN" altLang="en-US" dirty="0"/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9F42A07C-8FCD-5484-B7CC-67425857F9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1549" y="1271493"/>
            <a:ext cx="1197917" cy="1004869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B2F53A8B-3A44-E9E7-C7C8-96220495D47D}"/>
              </a:ext>
            </a:extLst>
          </p:cNvPr>
          <p:cNvSpPr txBox="1"/>
          <p:nvPr/>
        </p:nvSpPr>
        <p:spPr>
          <a:xfrm>
            <a:off x="1366599" y="2313096"/>
            <a:ext cx="1004865" cy="432639"/>
          </a:xfrm>
          <a:prstGeom prst="rect">
            <a:avLst/>
          </a:prstGeom>
          <a:noFill/>
        </p:spPr>
        <p:txBody>
          <a:bodyPr wrap="square" anchor="ctr" anchorCtr="1">
            <a:noAutofit/>
          </a:bodyPr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Server</a:t>
            </a:r>
            <a:endParaRPr lang="zh-CN" altLang="en-US" dirty="0"/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AB28F2ED-AB61-9B84-E475-43673A6B71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64425" y="1271493"/>
            <a:ext cx="1197917" cy="1002604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625E04A2-C404-7882-2787-50DE2522E4EF}"/>
              </a:ext>
            </a:extLst>
          </p:cNvPr>
          <p:cNvSpPr txBox="1"/>
          <p:nvPr/>
        </p:nvSpPr>
        <p:spPr>
          <a:xfrm>
            <a:off x="9760950" y="2313096"/>
            <a:ext cx="1004865" cy="432639"/>
          </a:xfrm>
          <a:prstGeom prst="rect">
            <a:avLst/>
          </a:prstGeom>
          <a:noFill/>
        </p:spPr>
        <p:txBody>
          <a:bodyPr wrap="square" anchor="ctr" anchorCtr="1">
            <a:noAutofit/>
          </a:bodyPr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Client</a:t>
            </a:r>
            <a:endParaRPr lang="zh-CN" altLang="en-US" dirty="0"/>
          </a:p>
        </p:txBody>
      </p:sp>
      <p:cxnSp>
        <p:nvCxnSpPr>
          <p:cNvPr id="24" name="直线箭头连接符 23">
            <a:extLst>
              <a:ext uri="{FF2B5EF4-FFF2-40B4-BE49-F238E27FC236}">
                <a16:creationId xmlns:a16="http://schemas.microsoft.com/office/drawing/2014/main" id="{E55AAB92-8108-534D-E9A6-793DD606622B}"/>
              </a:ext>
            </a:extLst>
          </p:cNvPr>
          <p:cNvCxnSpPr>
            <a:cxnSpLocks/>
            <a:stCxn id="4" idx="3"/>
            <a:endCxn id="17" idx="1"/>
          </p:cNvCxnSpPr>
          <p:nvPr/>
        </p:nvCxnSpPr>
        <p:spPr>
          <a:xfrm>
            <a:off x="995175" y="1773928"/>
            <a:ext cx="326374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线箭头连接符 26">
            <a:extLst>
              <a:ext uri="{FF2B5EF4-FFF2-40B4-BE49-F238E27FC236}">
                <a16:creationId xmlns:a16="http://schemas.microsoft.com/office/drawing/2014/main" id="{C97ADB43-0A1F-7442-44F2-9AB2F396105C}"/>
              </a:ext>
            </a:extLst>
          </p:cNvPr>
          <p:cNvCxnSpPr>
            <a:cxnSpLocks/>
            <a:stCxn id="11" idx="1"/>
            <a:endCxn id="18" idx="3"/>
          </p:cNvCxnSpPr>
          <p:nvPr/>
        </p:nvCxnSpPr>
        <p:spPr>
          <a:xfrm flipH="1" flipV="1">
            <a:off x="10862342" y="1772795"/>
            <a:ext cx="321407" cy="1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>
            <a:extLst>
              <a:ext uri="{FF2B5EF4-FFF2-40B4-BE49-F238E27FC236}">
                <a16:creationId xmlns:a16="http://schemas.microsoft.com/office/drawing/2014/main" id="{7F90AED4-D462-8E5D-F844-5BD5E7C13CA8}"/>
              </a:ext>
            </a:extLst>
          </p:cNvPr>
          <p:cNvSpPr/>
          <p:nvPr/>
        </p:nvSpPr>
        <p:spPr>
          <a:xfrm>
            <a:off x="5096994" y="1423055"/>
            <a:ext cx="2016483" cy="690830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err="1">
                <a:solidFill>
                  <a:schemeClr val="tx1"/>
                </a:solidFill>
              </a:rPr>
              <a:t>mqPMT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cxnSp>
        <p:nvCxnSpPr>
          <p:cNvPr id="31" name="直线箭头连接符 30">
            <a:extLst>
              <a:ext uri="{FF2B5EF4-FFF2-40B4-BE49-F238E27FC236}">
                <a16:creationId xmlns:a16="http://schemas.microsoft.com/office/drawing/2014/main" id="{6E20B037-86A8-95F2-2B22-33F39DBC0753}"/>
              </a:ext>
            </a:extLst>
          </p:cNvPr>
          <p:cNvCxnSpPr>
            <a:cxnSpLocks/>
          </p:cNvCxnSpPr>
          <p:nvPr/>
        </p:nvCxnSpPr>
        <p:spPr>
          <a:xfrm>
            <a:off x="2597106" y="1764545"/>
            <a:ext cx="2415675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401FACCF-CC7F-71A5-5A5F-D623175DC33D}"/>
                  </a:ext>
                </a:extLst>
              </p:cNvPr>
              <p:cNvSpPr txBox="1"/>
              <p:nvPr/>
            </p:nvSpPr>
            <p:spPr>
              <a:xfrm>
                <a:off x="2595301" y="1386670"/>
                <a:ext cx="240738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401FACCF-CC7F-71A5-5A5F-D623175DC3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5301" y="1386670"/>
                <a:ext cx="2407386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直线箭头连接符 32">
            <a:extLst>
              <a:ext uri="{FF2B5EF4-FFF2-40B4-BE49-F238E27FC236}">
                <a16:creationId xmlns:a16="http://schemas.microsoft.com/office/drawing/2014/main" id="{254FCBB0-D0A0-E5A9-4C60-E766E30FF13F}"/>
              </a:ext>
            </a:extLst>
          </p:cNvPr>
          <p:cNvCxnSpPr>
            <a:cxnSpLocks/>
          </p:cNvCxnSpPr>
          <p:nvPr/>
        </p:nvCxnSpPr>
        <p:spPr>
          <a:xfrm flipH="1">
            <a:off x="7189313" y="1765279"/>
            <a:ext cx="2397022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0A3381E5-0B97-2389-0831-DF8B2774D776}"/>
                  </a:ext>
                </a:extLst>
              </p:cNvPr>
              <p:cNvSpPr txBox="1"/>
              <p:nvPr/>
            </p:nvSpPr>
            <p:spPr>
              <a:xfrm flipH="1">
                <a:off x="7207783" y="1341224"/>
                <a:ext cx="2370325" cy="4122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kumimoji="1"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kumimoji="1"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kumimoji="1"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0A3381E5-0B97-2389-0831-DF8B2774D7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207783" y="1341224"/>
                <a:ext cx="2370325" cy="41222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B60CFEDC-9163-2D3D-1DCE-1738830EFA42}"/>
                  </a:ext>
                </a:extLst>
              </p:cNvPr>
              <p:cNvSpPr txBox="1"/>
              <p:nvPr/>
            </p:nvSpPr>
            <p:spPr>
              <a:xfrm>
                <a:off x="7188919" y="2689900"/>
                <a:ext cx="3673030" cy="7101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acc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kumimoji="1"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kumimoji="1"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kumimoji="1" lang="en-US" altLang="zh-CN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kumimoji="1" lang="en-US" altLang="zh-CN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kumimoji="1" lang="en-US" altLang="zh-CN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kumimoji="1"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kumimoji="1"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kumimoji="1" lang="en-US" altLang="zh-CN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CN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kumimoji="1" lang="en-US" altLang="zh-CN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kumimoji="1"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1" lang="en-US" altLang="zh-CN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CN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kumimoji="1" lang="en-US" altLang="zh-CN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kumimoji="1"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kumimoji="1" lang="en-US" altLang="zh-CN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CN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kumimoji="1" lang="en-US" altLang="zh-CN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kumimoji="1"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∉</m:t>
                                </m:r>
                                <m:r>
                                  <a:rPr kumimoji="1"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1"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B60CFEDC-9163-2D3D-1DCE-1738830EFA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8919" y="2689900"/>
                <a:ext cx="3673030" cy="710194"/>
              </a:xfrm>
              <a:prstGeom prst="rect">
                <a:avLst/>
              </a:prstGeom>
              <a:blipFill>
                <a:blip r:embed="rId9"/>
                <a:stretch>
                  <a:fillRect t="-189474" b="-2771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肘形连接符 44">
            <a:extLst>
              <a:ext uri="{FF2B5EF4-FFF2-40B4-BE49-F238E27FC236}">
                <a16:creationId xmlns:a16="http://schemas.microsoft.com/office/drawing/2014/main" id="{CB4E4ABA-D267-32EB-4833-3EC9ECE82C84}"/>
              </a:ext>
            </a:extLst>
          </p:cNvPr>
          <p:cNvCxnSpPr>
            <a:cxnSpLocks/>
            <a:stCxn id="30" idx="2"/>
            <a:endCxn id="41" idx="1"/>
          </p:cNvCxnSpPr>
          <p:nvPr/>
        </p:nvCxnSpPr>
        <p:spPr>
          <a:xfrm rot="16200000" flipH="1">
            <a:off x="6181521" y="2037599"/>
            <a:ext cx="931112" cy="1083683"/>
          </a:xfrm>
          <a:prstGeom prst="bentConnector2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矩形 48">
                <a:extLst>
                  <a:ext uri="{FF2B5EF4-FFF2-40B4-BE49-F238E27FC236}">
                    <a16:creationId xmlns:a16="http://schemas.microsoft.com/office/drawing/2014/main" id="{599E0474-0809-E4F7-FD28-CD3E7AC522E0}"/>
                  </a:ext>
                </a:extLst>
              </p:cNvPr>
              <p:cNvSpPr/>
              <p:nvPr/>
            </p:nvSpPr>
            <p:spPr>
              <a:xfrm>
                <a:off x="-1" y="3251655"/>
                <a:ext cx="12185959" cy="526932"/>
              </a:xfrm>
              <a:prstGeom prst="rect">
                <a:avLst/>
              </a:prstGeom>
            </p:spPr>
            <p:txBody>
              <a:bodyPr wrap="square" anchor="t" anchorCtr="0">
                <a:no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dirty="0">
                    <a:solidFill>
                      <a:srgbClr val="FF0000"/>
                    </a:solidFill>
                  </a:rPr>
                  <a:t>Problem</a:t>
                </a:r>
                <a:r>
                  <a:rPr lang="en-US" altLang="zh-CN" dirty="0"/>
                  <a:t>: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the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client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learns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both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dirty="0"/>
                  <a:t> → </a:t>
                </a:r>
                <a:r>
                  <a:rPr lang="en-US" altLang="zh-CN" dirty="0"/>
                  <a:t>not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suitable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for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protocols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that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should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hide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intersection,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such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PCSI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and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PSU.</a:t>
                </a:r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9" name="矩形 48">
                <a:extLst>
                  <a:ext uri="{FF2B5EF4-FFF2-40B4-BE49-F238E27FC236}">
                    <a16:creationId xmlns:a16="http://schemas.microsoft.com/office/drawing/2014/main" id="{599E0474-0809-E4F7-FD28-CD3E7AC522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3251655"/>
                <a:ext cx="12185959" cy="526932"/>
              </a:xfrm>
              <a:prstGeom prst="rect">
                <a:avLst/>
              </a:prstGeom>
              <a:blipFill>
                <a:blip r:embed="rId10"/>
                <a:stretch>
                  <a:fillRect l="-417" b="-46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组合 2">
            <a:extLst>
              <a:ext uri="{FF2B5EF4-FFF2-40B4-BE49-F238E27FC236}">
                <a16:creationId xmlns:a16="http://schemas.microsoft.com/office/drawing/2014/main" id="{533CD544-4CB5-602D-45C3-2F0029191BCA}"/>
              </a:ext>
            </a:extLst>
          </p:cNvPr>
          <p:cNvGrpSpPr/>
          <p:nvPr/>
        </p:nvGrpSpPr>
        <p:grpSpPr>
          <a:xfrm>
            <a:off x="1321155" y="4082173"/>
            <a:ext cx="9540793" cy="2193255"/>
            <a:chOff x="1321155" y="4082173"/>
            <a:chExt cx="9540793" cy="2193255"/>
          </a:xfrm>
        </p:grpSpPr>
        <p:pic>
          <p:nvPicPr>
            <p:cNvPr id="74" name="图片 73">
              <a:extLst>
                <a:ext uri="{FF2B5EF4-FFF2-40B4-BE49-F238E27FC236}">
                  <a16:creationId xmlns:a16="http://schemas.microsoft.com/office/drawing/2014/main" id="{36361DFB-7C37-9AFC-21BF-59EA9F3C753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21155" y="4082173"/>
              <a:ext cx="1197917" cy="1004869"/>
            </a:xfrm>
            <a:prstGeom prst="rect">
              <a:avLst/>
            </a:prstGeom>
          </p:spPr>
        </p:pic>
        <p:sp>
          <p:nvSpPr>
            <p:cNvPr id="75" name="文本框 74">
              <a:extLst>
                <a:ext uri="{FF2B5EF4-FFF2-40B4-BE49-F238E27FC236}">
                  <a16:creationId xmlns:a16="http://schemas.microsoft.com/office/drawing/2014/main" id="{C99A93A5-457A-FBF3-3A4A-BD624DC5F136}"/>
                </a:ext>
              </a:extLst>
            </p:cNvPr>
            <p:cNvSpPr txBox="1"/>
            <p:nvPr/>
          </p:nvSpPr>
          <p:spPr>
            <a:xfrm>
              <a:off x="1366205" y="5123776"/>
              <a:ext cx="1004865" cy="432639"/>
            </a:xfrm>
            <a:prstGeom prst="rect">
              <a:avLst/>
            </a:prstGeom>
            <a:noFill/>
          </p:spPr>
          <p:txBody>
            <a:bodyPr wrap="square" anchor="ctr" anchorCtr="1">
              <a:noAutofit/>
            </a:bodyPr>
            <a:lstStyle/>
            <a:p>
              <a:pPr algn="ctr"/>
              <a:r>
                <a:rPr lang="en-US" altLang="zh-CN" dirty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Server</a:t>
              </a:r>
              <a:endParaRPr lang="zh-CN" altLang="en-US" dirty="0"/>
            </a:p>
          </p:txBody>
        </p:sp>
        <p:pic>
          <p:nvPicPr>
            <p:cNvPr id="76" name="图片 75">
              <a:extLst>
                <a:ext uri="{FF2B5EF4-FFF2-40B4-BE49-F238E27FC236}">
                  <a16:creationId xmlns:a16="http://schemas.microsoft.com/office/drawing/2014/main" id="{045112B3-9E74-FCA5-73B3-C307B3C124D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664031" y="4082173"/>
              <a:ext cx="1197917" cy="1002604"/>
            </a:xfrm>
            <a:prstGeom prst="rect">
              <a:avLst/>
            </a:prstGeom>
          </p:spPr>
        </p:pic>
        <p:sp>
          <p:nvSpPr>
            <p:cNvPr id="77" name="文本框 76">
              <a:extLst>
                <a:ext uri="{FF2B5EF4-FFF2-40B4-BE49-F238E27FC236}">
                  <a16:creationId xmlns:a16="http://schemas.microsoft.com/office/drawing/2014/main" id="{FDA7B6CC-69B8-7A69-8279-1C11E8414E3C}"/>
                </a:ext>
              </a:extLst>
            </p:cNvPr>
            <p:cNvSpPr txBox="1"/>
            <p:nvPr/>
          </p:nvSpPr>
          <p:spPr>
            <a:xfrm>
              <a:off x="9760556" y="5123776"/>
              <a:ext cx="1004865" cy="432639"/>
            </a:xfrm>
            <a:prstGeom prst="rect">
              <a:avLst/>
            </a:prstGeom>
            <a:noFill/>
          </p:spPr>
          <p:txBody>
            <a:bodyPr wrap="square" anchor="ctr" anchorCtr="1">
              <a:noAutofit/>
            </a:bodyPr>
            <a:lstStyle/>
            <a:p>
              <a:pPr algn="ctr"/>
              <a:r>
                <a:rPr lang="en-US" altLang="zh-CN" dirty="0"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Client</a:t>
              </a:r>
              <a:endParaRPr lang="zh-CN" altLang="en-US" dirty="0"/>
            </a:p>
          </p:txBody>
        </p:sp>
        <p:sp>
          <p:nvSpPr>
            <p:cNvPr id="80" name="矩形 79">
              <a:extLst>
                <a:ext uri="{FF2B5EF4-FFF2-40B4-BE49-F238E27FC236}">
                  <a16:creationId xmlns:a16="http://schemas.microsoft.com/office/drawing/2014/main" id="{64A97613-6ABD-19BF-F978-3B70C9A6F222}"/>
                </a:ext>
              </a:extLst>
            </p:cNvPr>
            <p:cNvSpPr/>
            <p:nvPr/>
          </p:nvSpPr>
          <p:spPr>
            <a:xfrm>
              <a:off x="5096600" y="4233735"/>
              <a:ext cx="2016483" cy="690830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 err="1">
                  <a:solidFill>
                    <a:schemeClr val="tx1"/>
                  </a:solidFill>
                </a:rPr>
                <a:t>mq</a:t>
              </a:r>
              <a:r>
                <a:rPr kumimoji="1" lang="en-US" altLang="zh-CN" dirty="0" err="1">
                  <a:solidFill>
                    <a:srgbClr val="FF0000"/>
                  </a:solidFill>
                </a:rPr>
                <a:t>R</a:t>
              </a:r>
              <a:r>
                <a:rPr kumimoji="1" lang="en-US" altLang="zh-CN" dirty="0" err="1">
                  <a:solidFill>
                    <a:schemeClr val="tx1"/>
                  </a:solidFill>
                </a:rPr>
                <a:t>PMT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81" name="直线箭头连接符 80">
              <a:extLst>
                <a:ext uri="{FF2B5EF4-FFF2-40B4-BE49-F238E27FC236}">
                  <a16:creationId xmlns:a16="http://schemas.microsoft.com/office/drawing/2014/main" id="{FBF2F38E-7733-58FF-DACF-DC7CD92CF1AE}"/>
                </a:ext>
              </a:extLst>
            </p:cNvPr>
            <p:cNvCxnSpPr>
              <a:cxnSpLocks/>
            </p:cNvCxnSpPr>
            <p:nvPr/>
          </p:nvCxnSpPr>
          <p:spPr>
            <a:xfrm>
              <a:off x="2596712" y="4575225"/>
              <a:ext cx="241567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文本框 81">
                  <a:extLst>
                    <a:ext uri="{FF2B5EF4-FFF2-40B4-BE49-F238E27FC236}">
                      <a16:creationId xmlns:a16="http://schemas.microsoft.com/office/drawing/2014/main" id="{B519C79C-4BF3-0006-BCFB-4BCA4FB8065D}"/>
                    </a:ext>
                  </a:extLst>
                </p:cNvPr>
                <p:cNvSpPr txBox="1"/>
                <p:nvPr/>
              </p:nvSpPr>
              <p:spPr>
                <a:xfrm>
                  <a:off x="2594907" y="4197350"/>
                  <a:ext cx="2407386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oMath>
                    </m:oMathPara>
                  </a14:m>
                  <a:endParaRPr kumimoji="1"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2" name="文本框 81">
                  <a:extLst>
                    <a:ext uri="{FF2B5EF4-FFF2-40B4-BE49-F238E27FC236}">
                      <a16:creationId xmlns:a16="http://schemas.microsoft.com/office/drawing/2014/main" id="{B519C79C-4BF3-0006-BCFB-4BCA4FB8065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94907" y="4197350"/>
                  <a:ext cx="2407386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3" name="直线箭头连接符 82">
              <a:extLst>
                <a:ext uri="{FF2B5EF4-FFF2-40B4-BE49-F238E27FC236}">
                  <a16:creationId xmlns:a16="http://schemas.microsoft.com/office/drawing/2014/main" id="{7FBDDBE2-9898-30EA-4EB8-29C67CB2539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88919" y="4575959"/>
              <a:ext cx="239702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文本框 83">
                  <a:extLst>
                    <a:ext uri="{FF2B5EF4-FFF2-40B4-BE49-F238E27FC236}">
                      <a16:creationId xmlns:a16="http://schemas.microsoft.com/office/drawing/2014/main" id="{D7D15281-1DBD-AEE8-D1B3-C7DD5F680E42}"/>
                    </a:ext>
                  </a:extLst>
                </p:cNvPr>
                <p:cNvSpPr txBox="1"/>
                <p:nvPr/>
              </p:nvSpPr>
              <p:spPr>
                <a:xfrm flipH="1">
                  <a:off x="7207389" y="4151904"/>
                  <a:ext cx="2370325" cy="41222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kumimoji="1"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{"/>
                            <m:endChr m:val="}"/>
                            <m:ctrlPr>
                              <a:rPr kumimoji="1"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kumimoji="1"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kumimoji="1"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kumimoji="1"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kumimoji="1" lang="en-US" altLang="zh-CN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CN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1" lang="en-US" altLang="zh-CN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sub>
                            </m:sSub>
                          </m:e>
                        </m:d>
                      </m:oMath>
                    </m:oMathPara>
                  </a14:m>
                  <a:endParaRPr kumimoji="1"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4" name="文本框 83">
                  <a:extLst>
                    <a:ext uri="{FF2B5EF4-FFF2-40B4-BE49-F238E27FC236}">
                      <a16:creationId xmlns:a16="http://schemas.microsoft.com/office/drawing/2014/main" id="{D7D15281-1DBD-AEE8-D1B3-C7DD5F680E4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7207389" y="4151904"/>
                  <a:ext cx="2370325" cy="412229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文本框 84">
                  <a:extLst>
                    <a:ext uri="{FF2B5EF4-FFF2-40B4-BE49-F238E27FC236}">
                      <a16:creationId xmlns:a16="http://schemas.microsoft.com/office/drawing/2014/main" id="{F38B501B-1204-9CB2-57AB-2E63EDE89060}"/>
                    </a:ext>
                  </a:extLst>
                </p:cNvPr>
                <p:cNvSpPr txBox="1"/>
                <p:nvPr/>
              </p:nvSpPr>
              <p:spPr>
                <a:xfrm>
                  <a:off x="1321155" y="5565234"/>
                  <a:ext cx="3681138" cy="71019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kumimoji="1"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1"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acc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kumimoji="1"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sSub>
                              <m:sSubPr>
                                <m:ctrlPr>
                                  <a:rPr kumimoji="1"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p>
                        </m:s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{"/>
                            <m:endChr m:val=""/>
                            <m:ctrlPr>
                              <a:rPr kumimoji="1"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kumimoji="1" lang="en-US" altLang="zh-CN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kumimoji="1" lang="en-US" altLang="zh-CN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kumimoji="1" lang="en-US" altLang="zh-CN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b>
                                      <m:r>
                                        <a:rPr kumimoji="1" lang="en-US" altLang="zh-CN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m:rPr>
                                      <m:brk m:alnAt="7"/>
                                    </m:rPr>
                                    <a:rPr kumimoji="1"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kumimoji="1"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kumimoji="1" lang="en-US" altLang="zh-CN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CN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kumimoji="1" lang="en-US" altLang="zh-CN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kumimoji="1"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kumimoji="1" lang="en-US" altLang="zh-CN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CN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b>
                                      <m:r>
                                        <a:rPr kumimoji="1" lang="en-US" altLang="zh-CN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kumimoji="1"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=0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kumimoji="1" lang="en-US" altLang="zh-CN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CN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kumimoji="1" lang="en-US" altLang="zh-CN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kumimoji="1"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∉</m:t>
                                  </m:r>
                                  <m:r>
                                    <a:rPr kumimoji="1"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kumimoji="1" lang="zh-CN" alt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5" name="文本框 84">
                  <a:extLst>
                    <a:ext uri="{FF2B5EF4-FFF2-40B4-BE49-F238E27FC236}">
                      <a16:creationId xmlns:a16="http://schemas.microsoft.com/office/drawing/2014/main" id="{F38B501B-1204-9CB2-57AB-2E63EDE8906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1155" y="5565234"/>
                  <a:ext cx="3681138" cy="710194"/>
                </a:xfrm>
                <a:prstGeom prst="rect">
                  <a:avLst/>
                </a:prstGeom>
                <a:blipFill>
                  <a:blip r:embed="rId13"/>
                  <a:stretch>
                    <a:fillRect t="-194643" b="-28214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6" name="肘形连接符 85">
              <a:extLst>
                <a:ext uri="{FF2B5EF4-FFF2-40B4-BE49-F238E27FC236}">
                  <a16:creationId xmlns:a16="http://schemas.microsoft.com/office/drawing/2014/main" id="{61126128-6CE3-5ADD-795D-FC189591E303}"/>
                </a:ext>
              </a:extLst>
            </p:cNvPr>
            <p:cNvCxnSpPr>
              <a:cxnSpLocks/>
              <a:stCxn id="80" idx="2"/>
              <a:endCxn id="85" idx="3"/>
            </p:cNvCxnSpPr>
            <p:nvPr/>
          </p:nvCxnSpPr>
          <p:spPr>
            <a:xfrm rot="5400000">
              <a:off x="5055685" y="4871174"/>
              <a:ext cx="995766" cy="1102549"/>
            </a:xfrm>
            <a:prstGeom prst="bentConnector2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矩形 91">
                <a:extLst>
                  <a:ext uri="{FF2B5EF4-FFF2-40B4-BE49-F238E27FC236}">
                    <a16:creationId xmlns:a16="http://schemas.microsoft.com/office/drawing/2014/main" id="{6EB0AC44-7DEB-EA25-B754-E008517288E7}"/>
                  </a:ext>
                </a:extLst>
              </p:cNvPr>
              <p:cNvSpPr/>
              <p:nvPr/>
            </p:nvSpPr>
            <p:spPr>
              <a:xfrm>
                <a:off x="0" y="6320363"/>
                <a:ext cx="12191999" cy="526932"/>
              </a:xfrm>
              <a:prstGeom prst="rect">
                <a:avLst/>
              </a:prstGeom>
            </p:spPr>
            <p:txBody>
              <a:bodyPr wrap="square" anchor="t" anchorCtr="0">
                <a:no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dirty="0">
                    <a:solidFill>
                      <a:srgbClr val="FF0000"/>
                    </a:solidFill>
                  </a:rPr>
                  <a:t>Solution</a:t>
                </a:r>
                <a:r>
                  <a:rPr lang="en-US" altLang="zh-CN" dirty="0"/>
                  <a:t>: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The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server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learns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while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the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client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learns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intersection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information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shared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zh-CN" altLang="en-US" dirty="0"/>
                  <a:t>→ </a:t>
                </a:r>
                <a:r>
                  <a:rPr lang="en-US" altLang="zh-CN" dirty="0"/>
                  <a:t>suitable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for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all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PSO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protocols.</a:t>
                </a:r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2" name="矩形 91">
                <a:extLst>
                  <a:ext uri="{FF2B5EF4-FFF2-40B4-BE49-F238E27FC236}">
                    <a16:creationId xmlns:a16="http://schemas.microsoft.com/office/drawing/2014/main" id="{6EB0AC44-7DEB-EA25-B754-E008517288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320363"/>
                <a:ext cx="12191999" cy="526932"/>
              </a:xfrm>
              <a:prstGeom prst="rect">
                <a:avLst/>
              </a:prstGeom>
              <a:blipFill>
                <a:blip r:embed="rId14"/>
                <a:stretch>
                  <a:fillRect l="-416" b="-23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" name="直线连接符 1">
            <a:extLst>
              <a:ext uri="{FF2B5EF4-FFF2-40B4-BE49-F238E27FC236}">
                <a16:creationId xmlns:a16="http://schemas.microsoft.com/office/drawing/2014/main" id="{65645C50-AB5C-88D9-0D7A-4B9E154E7EE4}"/>
              </a:ext>
            </a:extLst>
          </p:cNvPr>
          <p:cNvCxnSpPr/>
          <p:nvPr/>
        </p:nvCxnSpPr>
        <p:spPr>
          <a:xfrm>
            <a:off x="27708" y="3787818"/>
            <a:ext cx="12177115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2734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nference_slides">
      <a:majorFont>
        <a:latin typeface="Times New Roman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10580</TotalTime>
  <Words>4393</Words>
  <Application>Microsoft Macintosh PowerPoint</Application>
  <PresentationFormat>宽屏</PresentationFormat>
  <Paragraphs>912</Paragraphs>
  <Slides>33</Slides>
  <Notes>22</Notes>
  <HiddenSlides>3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38" baseType="lpstr">
      <vt:lpstr>等线</vt:lpstr>
      <vt:lpstr>Arial</vt:lpstr>
      <vt:lpstr>Cambria Math</vt:lpstr>
      <vt:lpstr>Times New Roman</vt:lpstr>
      <vt:lpstr>Office 主题​​</vt:lpstr>
      <vt:lpstr>Private Set Operations from  Multi-Query Reverse Private Membership Test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OpBoost: A Vertical Federated Tree Boosting Framework Based on Order-Preserving Desensitization</dc:title>
  <dc:creator>li xiaochen</dc:creator>
  <cp:lastModifiedBy>学酥</cp:lastModifiedBy>
  <cp:revision>524</cp:revision>
  <dcterms:created xsi:type="dcterms:W3CDTF">2023-08-09T19:45:07Z</dcterms:created>
  <dcterms:modified xsi:type="dcterms:W3CDTF">2024-04-12T00:34:20Z</dcterms:modified>
</cp:coreProperties>
</file>