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7" r:id="rId2"/>
    <p:sldId id="292" r:id="rId3"/>
    <p:sldId id="301" r:id="rId4"/>
    <p:sldId id="299" r:id="rId5"/>
    <p:sldId id="286" r:id="rId6"/>
    <p:sldId id="287" r:id="rId7"/>
    <p:sldId id="293" r:id="rId8"/>
    <p:sldId id="294" r:id="rId9"/>
    <p:sldId id="296" r:id="rId10"/>
    <p:sldId id="295" r:id="rId11"/>
    <p:sldId id="303" r:id="rId12"/>
    <p:sldId id="281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6E8"/>
    <a:srgbClr val="EFE5F7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14AC1-3BDF-4B4B-B47C-C54757984198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83591-6CED-4A04-8976-453F9CD2D3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180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Sync vertical boxes alignment</a:t>
            </a:r>
          </a:p>
          <a:p>
            <a:r>
              <a:rPr lang="en-IN" dirty="0"/>
              <a:t>Condition for </a:t>
            </a:r>
            <a:r>
              <a:rPr lang="en-IN" dirty="0" err="1"/>
              <a:t>bobw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83591-6CED-4A04-8976-453F9CD2D3F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5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Reduce framework size and increase </a:t>
            </a:r>
            <a:r>
              <a:rPr lang="en-IN"/>
              <a:t>graph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83591-6CED-4A04-8976-453F9CD2D3F9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26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83591-6CED-4A04-8976-453F9CD2D3F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4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663E-E65A-872A-E29D-0E39DE936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71F92-8F6C-B107-605C-C896350B2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BCD89-A2CB-AEAF-4D4D-598536B3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4B51D-2929-9855-AAA7-A72C5C95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656B9-AA50-C03B-F043-D8ECCA7A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22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154A-D695-8093-04BD-0EE089FA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62DD2-B96E-5244-8441-30C64A5A6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F4B0-C682-23CF-FADF-C8EFB8AE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5918E-4AFF-21DF-EFFA-C28232A8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02DE-6966-4772-D8B0-F774F367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0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A191B-D783-1000-4266-505ADCECA8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C1780-9D9E-5E25-FD50-F3EE831E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76FA5-3D02-33F8-FE6E-9C106616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B956-4E10-5BEE-B8E0-24D7D6B7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021E8-395E-2785-8268-A3E3A0E6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42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6FCF-66A2-CD71-5948-C4F5402D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A5A1F-7EC0-194F-90DB-C7A7837EF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211E-A097-936D-3301-C0FE7556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51BB-4EDE-ACC1-6F39-01CA40A4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D45BD-EDC9-B4A9-D8C1-DA9CDC71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3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2BFB-EE44-002F-E319-F1B9BECE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DF074-D7DE-C760-14F5-C3FFDF9E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B87-C415-11BC-17E9-468AFDA2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C96B9-9EB2-685B-5EBD-24883575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2A01E-061F-BCDE-9782-3643F5D4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781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6B4D-8585-271E-C0CB-36D8D869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4365B-722A-9C99-5353-3502986CC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47848-ABEE-20F0-CC53-FE2F31BEA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FA4D3-7A61-8E4C-977D-34E101F0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81EC0-ED60-E027-3FB0-EAE840DF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E2905-4CDA-CABE-971E-EEA94104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23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8733-600C-8690-7C29-D13E5FBE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34E1F-8814-439C-C92D-2CE5A185F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8EBD2-2A1F-2669-3FFB-80E0476EE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8BC80-2A68-F02C-384E-0A951B7DF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56396-A691-A056-0141-4347AEF18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C524A-8A49-9038-2043-20DF00F9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3AD6A-9689-EBF4-EB2F-9F3F32CE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C3384-37D6-F27D-E924-C9D82EB5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2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FFAD-1F79-9B4C-087F-FF0AB6AD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17A0D-415E-4DDF-A7E7-6ED22DEA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33BD7-F348-73E9-4729-AD2A3E5B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55292-712F-4545-014C-3DE36CB9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90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AC8C9-58A5-D93B-358A-48FA74F4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922F5-1280-45CD-27C1-1D5EC3A7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00F19-C751-706D-42DD-9F5C285A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39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EFA9-6943-B1E4-07BF-CBA92FEA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55ABE-C31E-074A-C48A-AD3726DE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DFCE2-396C-9DCF-45AC-5DD59F85A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C35DB-E1F2-D551-94B8-189ED017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864BE-5D02-5EB3-0B1C-0024AEE2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65AD1-098B-83DA-6D1B-405F28A3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469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CC9F-0ED0-700F-5B8C-FFEE8DB3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34288-7725-F3FA-F5F6-9346F7D46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21282-C06E-22CB-7BE2-20B212A7E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13EE8-2B3C-7CE5-BFAA-6FD8AD13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82931-EBA0-6871-9997-D208C0E8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7EF56-9277-01FD-B64D-9212103F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81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02D05-27BF-A900-A797-1C961596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3FC77-4D9E-E3A1-8A74-8B57474C6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7C8D8-4025-847D-E280-3C4298B83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239A-BD09-4224-81E2-F8B157E3BF7A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3242-5FA5-9E12-C2F1-0789C2F88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B306-86EC-ACF2-B19C-102FFBDB3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7B52-4D25-43F0-B455-D57AE49BB7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1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26" Type="http://schemas.openxmlformats.org/officeDocument/2006/relationships/image" Target="../media/image1870.png"/><Relationship Id="rId3" Type="http://schemas.openxmlformats.org/officeDocument/2006/relationships/image" Target="../media/image2050.png"/><Relationship Id="rId21" Type="http://schemas.openxmlformats.org/officeDocument/2006/relationships/image" Target="../media/image1940.png"/><Relationship Id="rId34" Type="http://schemas.openxmlformats.org/officeDocument/2006/relationships/image" Target="../media/image223.png"/><Relationship Id="rId7" Type="http://schemas.openxmlformats.org/officeDocument/2006/relationships/image" Target="../media/image1850.png"/><Relationship Id="rId12" Type="http://schemas.openxmlformats.org/officeDocument/2006/relationships/image" Target="../media/image1660.png"/><Relationship Id="rId25" Type="http://schemas.openxmlformats.org/officeDocument/2006/relationships/image" Target="../media/image1860.png"/><Relationship Id="rId33" Type="http://schemas.openxmlformats.org/officeDocument/2006/relationships/image" Target="../media/image222.png"/><Relationship Id="rId38" Type="http://schemas.openxmlformats.org/officeDocument/2006/relationships/image" Target="../media/image2040.png"/><Relationship Id="rId2" Type="http://schemas.openxmlformats.org/officeDocument/2006/relationships/image" Target="../media/image64.gif"/><Relationship Id="rId29" Type="http://schemas.openxmlformats.org/officeDocument/2006/relationships/image" Target="../media/image2001.png"/><Relationship Id="rId41" Type="http://schemas.openxmlformats.org/officeDocument/2006/relationships/image" Target="../media/image19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1770.png"/><Relationship Id="rId24" Type="http://schemas.openxmlformats.org/officeDocument/2006/relationships/image" Target="../media/image1960.png"/><Relationship Id="rId32" Type="http://schemas.openxmlformats.org/officeDocument/2006/relationships/image" Target="../media/image221.png"/><Relationship Id="rId37" Type="http://schemas.openxmlformats.org/officeDocument/2006/relationships/image" Target="../media/image2030.png"/><Relationship Id="rId40" Type="http://schemas.openxmlformats.org/officeDocument/2006/relationships/image" Target="../media/image191.png"/><Relationship Id="rId5" Type="http://schemas.openxmlformats.org/officeDocument/2006/relationships/image" Target="../media/image69.png"/><Relationship Id="rId15" Type="http://schemas.openxmlformats.org/officeDocument/2006/relationships/image" Target="../media/image92.jpeg"/><Relationship Id="rId23" Type="http://schemas.openxmlformats.org/officeDocument/2006/relationships/image" Target="../media/image89.png"/><Relationship Id="rId28" Type="http://schemas.openxmlformats.org/officeDocument/2006/relationships/image" Target="../media/image1980.png"/><Relationship Id="rId36" Type="http://schemas.openxmlformats.org/officeDocument/2006/relationships/image" Target="../media/image2020.png"/><Relationship Id="rId10" Type="http://schemas.microsoft.com/office/2007/relationships/hdphoto" Target="../media/hdphoto2.wdp"/><Relationship Id="rId31" Type="http://schemas.openxmlformats.org/officeDocument/2006/relationships/image" Target="../media/image212.png"/><Relationship Id="rId4" Type="http://schemas.openxmlformats.org/officeDocument/2006/relationships/image" Target="../media/image68.png"/><Relationship Id="rId9" Type="http://schemas.openxmlformats.org/officeDocument/2006/relationships/image" Target="../media/image70.png"/><Relationship Id="rId14" Type="http://schemas.openxmlformats.org/officeDocument/2006/relationships/image" Target="../media/image57.jpeg"/><Relationship Id="rId22" Type="http://schemas.openxmlformats.org/officeDocument/2006/relationships/image" Target="../media/image1950.png"/><Relationship Id="rId27" Type="http://schemas.openxmlformats.org/officeDocument/2006/relationships/image" Target="../media/image1970.png"/><Relationship Id="rId30" Type="http://schemas.openxmlformats.org/officeDocument/2006/relationships/image" Target="../media/image211.png"/><Relationship Id="rId35" Type="http://schemas.openxmlformats.org/officeDocument/2006/relationships/image" Target="../media/image2010.png"/><Relationship Id="rId8" Type="http://schemas.openxmlformats.org/officeDocument/2006/relationships/image" Target="../media/image19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5.png"/><Relationship Id="rId3" Type="http://schemas.openxmlformats.org/officeDocument/2006/relationships/image" Target="../media/image23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30.png"/><Relationship Id="rId31" Type="http://schemas.openxmlformats.org/officeDocument/2006/relationships/image" Target="../media/image5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9.png"/><Relationship Id="rId39" Type="http://schemas.openxmlformats.org/officeDocument/2006/relationships/image" Target="../media/image74.png"/><Relationship Id="rId21" Type="http://schemas.openxmlformats.org/officeDocument/2006/relationships/image" Target="../media/image73.png"/><Relationship Id="rId34" Type="http://schemas.openxmlformats.org/officeDocument/2006/relationships/image" Target="../media/image300.png"/><Relationship Id="rId42" Type="http://schemas.openxmlformats.org/officeDocument/2006/relationships/image" Target="../media/image390.png"/><Relationship Id="rId47" Type="http://schemas.openxmlformats.org/officeDocument/2006/relationships/image" Target="../media/image440.png"/><Relationship Id="rId50" Type="http://schemas.openxmlformats.org/officeDocument/2006/relationships/image" Target="../media/image79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7.png"/><Relationship Id="rId29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32" Type="http://schemas.openxmlformats.org/officeDocument/2006/relationships/image" Target="../media/image280.png"/><Relationship Id="rId37" Type="http://schemas.openxmlformats.org/officeDocument/2006/relationships/image" Target="../media/image330.png"/><Relationship Id="rId40" Type="http://schemas.openxmlformats.org/officeDocument/2006/relationships/image" Target="../media/image71.png"/><Relationship Id="rId45" Type="http://schemas.openxmlformats.org/officeDocument/2006/relationships/image" Target="../media/image420.png"/><Relationship Id="rId5" Type="http://schemas.openxmlformats.org/officeDocument/2006/relationships/image" Target="../media/image57.jpeg"/><Relationship Id="rId15" Type="http://schemas.openxmlformats.org/officeDocument/2006/relationships/image" Target="../media/image64.gif"/><Relationship Id="rId28" Type="http://schemas.openxmlformats.org/officeDocument/2006/relationships/image" Target="../media/image240.png"/><Relationship Id="rId36" Type="http://schemas.openxmlformats.org/officeDocument/2006/relationships/image" Target="../media/image320.png"/><Relationship Id="rId49" Type="http://schemas.openxmlformats.org/officeDocument/2006/relationships/image" Target="../media/image78.png"/><Relationship Id="rId10" Type="http://schemas.openxmlformats.org/officeDocument/2006/relationships/image" Target="../media/image64.png"/><Relationship Id="rId19" Type="http://schemas.openxmlformats.org/officeDocument/2006/relationships/image" Target="../media/image70.png"/><Relationship Id="rId31" Type="http://schemas.openxmlformats.org/officeDocument/2006/relationships/image" Target="../media/image270.png"/><Relationship Id="rId44" Type="http://schemas.openxmlformats.org/officeDocument/2006/relationships/image" Target="../media/image72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microsoft.com/office/2007/relationships/hdphoto" Target="../media/hdphoto1.wdp"/><Relationship Id="rId30" Type="http://schemas.openxmlformats.org/officeDocument/2006/relationships/image" Target="../media/image260.png"/><Relationship Id="rId35" Type="http://schemas.openxmlformats.org/officeDocument/2006/relationships/image" Target="../media/image310.png"/><Relationship Id="rId43" Type="http://schemas.openxmlformats.org/officeDocument/2006/relationships/image" Target="../media/image400.png"/><Relationship Id="rId48" Type="http://schemas.openxmlformats.org/officeDocument/2006/relationships/image" Target="../media/image77.png"/><Relationship Id="rId8" Type="http://schemas.openxmlformats.org/officeDocument/2006/relationships/image" Target="../media/image59.png"/><Relationship Id="rId51" Type="http://schemas.openxmlformats.org/officeDocument/2006/relationships/image" Target="../media/image56.png"/><Relationship Id="rId3" Type="http://schemas.openxmlformats.org/officeDocument/2006/relationships/image" Target="../media/image57.png"/><Relationship Id="rId12" Type="http://schemas.openxmlformats.org/officeDocument/2006/relationships/image" Target="../media/image66.png"/><Relationship Id="rId17" Type="http://schemas.openxmlformats.org/officeDocument/2006/relationships/image" Target="../media/image68.png"/><Relationship Id="rId33" Type="http://schemas.openxmlformats.org/officeDocument/2006/relationships/image" Target="../media/image290.png"/><Relationship Id="rId38" Type="http://schemas.openxmlformats.org/officeDocument/2006/relationships/image" Target="../media/image340.png"/><Relationship Id="rId46" Type="http://schemas.openxmlformats.org/officeDocument/2006/relationships/image" Target="../media/image75.png"/><Relationship Id="rId20" Type="http://schemas.microsoft.com/office/2007/relationships/hdphoto" Target="../media/hdphoto2.wdp"/><Relationship Id="rId41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jpeg"/><Relationship Id="rId18" Type="http://schemas.microsoft.com/office/2007/relationships/hdphoto" Target="../media/hdphoto3.wdp"/><Relationship Id="rId39" Type="http://schemas.openxmlformats.org/officeDocument/2006/relationships/image" Target="../media/image871.png"/><Relationship Id="rId3" Type="http://schemas.openxmlformats.org/officeDocument/2006/relationships/image" Target="../media/image530.png"/><Relationship Id="rId42" Type="http://schemas.openxmlformats.org/officeDocument/2006/relationships/image" Target="../media/image912.png"/><Relationship Id="rId7" Type="http://schemas.openxmlformats.org/officeDocument/2006/relationships/image" Target="../media/image570.png"/><Relationship Id="rId12" Type="http://schemas.openxmlformats.org/officeDocument/2006/relationships/image" Target="../media/image600.png"/><Relationship Id="rId17" Type="http://schemas.openxmlformats.org/officeDocument/2006/relationships/image" Target="../media/image83.png"/><Relationship Id="rId38" Type="http://schemas.openxmlformats.org/officeDocument/2006/relationships/image" Target="../media/image21.png"/><Relationship Id="rId2" Type="http://schemas.openxmlformats.org/officeDocument/2006/relationships/image" Target="../media/image79.png"/><Relationship Id="rId16" Type="http://schemas.openxmlformats.org/officeDocument/2006/relationships/image" Target="../media/image641.png"/><Relationship Id="rId29" Type="http://schemas.openxmlformats.org/officeDocument/2006/relationships/image" Target="../media/image85.png"/><Relationship Id="rId41" Type="http://schemas.openxmlformats.org/officeDocument/2006/relationships/image" Target="../media/image9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590.png"/><Relationship Id="rId32" Type="http://schemas.openxmlformats.org/officeDocument/2006/relationships/image" Target="../media/image56.png"/><Relationship Id="rId37" Type="http://schemas.openxmlformats.org/officeDocument/2006/relationships/image" Target="../media/image860.png"/><Relationship Id="rId40" Type="http://schemas.openxmlformats.org/officeDocument/2006/relationships/image" Target="../media/image88.png"/><Relationship Id="rId5" Type="http://schemas.openxmlformats.org/officeDocument/2006/relationships/image" Target="../media/image550.png"/><Relationship Id="rId15" Type="http://schemas.openxmlformats.org/officeDocument/2006/relationships/image" Target="../media/image630.png"/><Relationship Id="rId28" Type="http://schemas.openxmlformats.org/officeDocument/2006/relationships/image" Target="../media/image671.png"/><Relationship Id="rId36" Type="http://schemas.openxmlformats.org/officeDocument/2006/relationships/image" Target="../media/image750.png"/><Relationship Id="rId10" Type="http://schemas.openxmlformats.org/officeDocument/2006/relationships/image" Target="../media/image81.jpeg"/><Relationship Id="rId19" Type="http://schemas.openxmlformats.org/officeDocument/2006/relationships/image" Target="../media/image84.png"/><Relationship Id="rId31" Type="http://schemas.openxmlformats.org/officeDocument/2006/relationships/image" Target="../media/image57.jpeg"/><Relationship Id="rId44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500.png"/><Relationship Id="rId14" Type="http://schemas.openxmlformats.org/officeDocument/2006/relationships/image" Target="../media/image620.png"/><Relationship Id="rId30" Type="http://schemas.openxmlformats.org/officeDocument/2006/relationships/image" Target="../media/image720.png"/><Relationship Id="rId35" Type="http://schemas.openxmlformats.org/officeDocument/2006/relationships/image" Target="../media/image740.png"/><Relationship Id="rId43" Type="http://schemas.openxmlformats.org/officeDocument/2006/relationships/image" Target="../media/image92.png"/><Relationship Id="rId8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0.png"/><Relationship Id="rId39" Type="http://schemas.openxmlformats.org/officeDocument/2006/relationships/image" Target="../media/image911.png"/><Relationship Id="rId34" Type="http://schemas.openxmlformats.org/officeDocument/2006/relationships/image" Target="../media/image840.png"/><Relationship Id="rId42" Type="http://schemas.openxmlformats.org/officeDocument/2006/relationships/image" Target="../media/image870.png"/><Relationship Id="rId63" Type="http://schemas.openxmlformats.org/officeDocument/2006/relationships/image" Target="../media/image93.png"/><Relationship Id="rId84" Type="http://schemas.openxmlformats.org/officeDocument/2006/relationships/image" Target="../media/image69.png"/><Relationship Id="rId89" Type="http://schemas.openxmlformats.org/officeDocument/2006/relationships/image" Target="../media/image400.png"/><Relationship Id="rId47" Type="http://schemas.openxmlformats.org/officeDocument/2006/relationships/image" Target="../media/image440.png"/><Relationship Id="rId92" Type="http://schemas.openxmlformats.org/officeDocument/2006/relationships/image" Target="../media/image102.png"/><Relationship Id="rId2" Type="http://schemas.openxmlformats.org/officeDocument/2006/relationships/image" Target="../media/image86.jpeg"/><Relationship Id="rId29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2.png"/><Relationship Id="rId32" Type="http://schemas.openxmlformats.org/officeDocument/2006/relationships/image" Target="../media/image851.png"/><Relationship Id="rId37" Type="http://schemas.microsoft.com/office/2007/relationships/hdphoto" Target="../media/hdphoto4.wdp"/><Relationship Id="rId40" Type="http://schemas.openxmlformats.org/officeDocument/2006/relationships/image" Target="../media/image920.png"/><Relationship Id="rId53" Type="http://schemas.openxmlformats.org/officeDocument/2006/relationships/image" Target="../media/image910.png"/><Relationship Id="rId87" Type="http://schemas.openxmlformats.org/officeDocument/2006/relationships/image" Target="../media/image67.png"/><Relationship Id="rId45" Type="http://schemas.openxmlformats.org/officeDocument/2006/relationships/image" Target="../media/image420.png"/><Relationship Id="rId5" Type="http://schemas.openxmlformats.org/officeDocument/2006/relationships/image" Target="../media/image670.png"/><Relationship Id="rId28" Type="http://schemas.openxmlformats.org/officeDocument/2006/relationships/image" Target="../media/image690.png"/><Relationship Id="rId36" Type="http://schemas.openxmlformats.org/officeDocument/2006/relationships/image" Target="../media/image90.png"/><Relationship Id="rId61" Type="http://schemas.openxmlformats.org/officeDocument/2006/relationships/image" Target="../media/image960.png"/><Relationship Id="rId82" Type="http://schemas.openxmlformats.org/officeDocument/2006/relationships/image" Target="../media/image64.gif"/><Relationship Id="rId90" Type="http://schemas.openxmlformats.org/officeDocument/2006/relationships/image" Target="../media/image97.png"/><Relationship Id="rId31" Type="http://schemas.openxmlformats.org/officeDocument/2006/relationships/image" Target="../media/image810.png"/><Relationship Id="rId44" Type="http://schemas.microsoft.com/office/2007/relationships/hdphoto" Target="../media/hdphoto5.wdp"/><Relationship Id="rId52" Type="http://schemas.openxmlformats.org/officeDocument/2006/relationships/image" Target="../media/image92.jpeg"/><Relationship Id="rId81" Type="http://schemas.openxmlformats.org/officeDocument/2006/relationships/image" Target="../media/image100.png"/><Relationship Id="rId86" Type="http://schemas.microsoft.com/office/2007/relationships/hdphoto" Target="../media/hdphoto2.wdp"/><Relationship Id="rId27" Type="http://schemas.openxmlformats.org/officeDocument/2006/relationships/image" Target="../media/image790.png"/><Relationship Id="rId30" Type="http://schemas.openxmlformats.org/officeDocument/2006/relationships/image" Target="../media/image800.png"/><Relationship Id="rId35" Type="http://schemas.openxmlformats.org/officeDocument/2006/relationships/image" Target="../media/image850.png"/><Relationship Id="rId43" Type="http://schemas.openxmlformats.org/officeDocument/2006/relationships/image" Target="../media/image91.png"/><Relationship Id="rId51" Type="http://schemas.openxmlformats.org/officeDocument/2006/relationships/image" Target="../media/image164.png"/><Relationship Id="rId80" Type="http://schemas.openxmlformats.org/officeDocument/2006/relationships/image" Target="../media/image99.png"/><Relationship Id="rId85" Type="http://schemas.openxmlformats.org/officeDocument/2006/relationships/image" Target="../media/image70.png"/><Relationship Id="rId93" Type="http://schemas.openxmlformats.org/officeDocument/2006/relationships/image" Target="../media/image103.png"/><Relationship Id="rId25" Type="http://schemas.openxmlformats.org/officeDocument/2006/relationships/image" Target="../media/image770.png"/><Relationship Id="rId33" Type="http://schemas.openxmlformats.org/officeDocument/2006/relationships/image" Target="../media/image89.png"/><Relationship Id="rId41" Type="http://schemas.openxmlformats.org/officeDocument/2006/relationships/image" Target="../media/image930.png"/><Relationship Id="rId54" Type="http://schemas.openxmlformats.org/officeDocument/2006/relationships/image" Target="../media/image94.png"/><Relationship Id="rId62" Type="http://schemas.openxmlformats.org/officeDocument/2006/relationships/image" Target="../media/image95.png"/><Relationship Id="rId83" Type="http://schemas.openxmlformats.org/officeDocument/2006/relationships/image" Target="../media/image68.png"/><Relationship Id="rId88" Type="http://schemas.openxmlformats.org/officeDocument/2006/relationships/image" Target="../media/image96.png"/><Relationship Id="rId91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4" Type="http://schemas.microsoft.com/office/2007/relationships/hdphoto" Target="../media/hdphoto5.wdp"/><Relationship Id="rId42" Type="http://schemas.openxmlformats.org/officeDocument/2006/relationships/image" Target="../media/image67.png"/><Relationship Id="rId47" Type="http://schemas.openxmlformats.org/officeDocument/2006/relationships/image" Target="../media/image110.png"/><Relationship Id="rId50" Type="http://schemas.openxmlformats.org/officeDocument/2006/relationships/image" Target="../media/image113.png"/><Relationship Id="rId63" Type="http://schemas.openxmlformats.org/officeDocument/2006/relationships/image" Target="../media/image137.png"/><Relationship Id="rId68" Type="http://schemas.openxmlformats.org/officeDocument/2006/relationships/image" Target="../media/image123.png"/><Relationship Id="rId76" Type="http://schemas.openxmlformats.org/officeDocument/2006/relationships/image" Target="../media/image152.png"/><Relationship Id="rId84" Type="http://schemas.openxmlformats.org/officeDocument/2006/relationships/image" Target="../media/image162.png"/><Relationship Id="rId7" Type="http://schemas.openxmlformats.org/officeDocument/2006/relationships/image" Target="../media/image104.png"/><Relationship Id="rId71" Type="http://schemas.openxmlformats.org/officeDocument/2006/relationships/image" Target="../media/image146.png"/><Relationship Id="rId2" Type="http://schemas.openxmlformats.org/officeDocument/2006/relationships/image" Target="../media/image92.jpeg"/><Relationship Id="rId16" Type="http://schemas.openxmlformats.org/officeDocument/2006/relationships/image" Target="../media/image98.png"/><Relationship Id="rId32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70.png"/><Relationship Id="rId58" Type="http://schemas.openxmlformats.org/officeDocument/2006/relationships/image" Target="../media/image132.png"/><Relationship Id="rId66" Type="http://schemas.openxmlformats.org/officeDocument/2006/relationships/image" Target="../media/image138.png"/><Relationship Id="rId74" Type="http://schemas.openxmlformats.org/officeDocument/2006/relationships/image" Target="../media/image149.png"/><Relationship Id="rId79" Type="http://schemas.openxmlformats.org/officeDocument/2006/relationships/image" Target="../media/image155.png"/><Relationship Id="rId5" Type="http://schemas.openxmlformats.org/officeDocument/2006/relationships/image" Target="../media/image1020.png"/><Relationship Id="rId61" Type="http://schemas.openxmlformats.org/officeDocument/2006/relationships/image" Target="../media/image135.png"/><Relationship Id="rId82" Type="http://schemas.openxmlformats.org/officeDocument/2006/relationships/image" Target="../media/image160.png"/><Relationship Id="rId14" Type="http://schemas.openxmlformats.org/officeDocument/2006/relationships/image" Target="../media/image118.png"/><Relationship Id="rId35" Type="http://schemas.openxmlformats.org/officeDocument/2006/relationships/image" Target="../media/image124.png"/><Relationship Id="rId43" Type="http://schemas.openxmlformats.org/officeDocument/2006/relationships/image" Target="../media/image68.png"/><Relationship Id="rId48" Type="http://schemas.openxmlformats.org/officeDocument/2006/relationships/image" Target="../media/image111.png"/><Relationship Id="rId56" Type="http://schemas.openxmlformats.org/officeDocument/2006/relationships/image" Target="../media/image150.png"/><Relationship Id="rId64" Type="http://schemas.openxmlformats.org/officeDocument/2006/relationships/image" Target="../media/image158.png"/><Relationship Id="rId69" Type="http://schemas.openxmlformats.org/officeDocument/2006/relationships/image" Target="../media/image144.png"/><Relationship Id="rId77" Type="http://schemas.openxmlformats.org/officeDocument/2006/relationships/image" Target="../media/image153.png"/><Relationship Id="rId8" Type="http://schemas.openxmlformats.org/officeDocument/2006/relationships/image" Target="../media/image105.png"/><Relationship Id="rId51" Type="http://schemas.openxmlformats.org/officeDocument/2006/relationships/image" Target="../media/image114.png"/><Relationship Id="rId72" Type="http://schemas.openxmlformats.org/officeDocument/2006/relationships/image" Target="../media/image147.png"/><Relationship Id="rId80" Type="http://schemas.openxmlformats.org/officeDocument/2006/relationships/image" Target="../media/image156.png"/><Relationship Id="rId85" Type="http://schemas.openxmlformats.org/officeDocument/2006/relationships/image" Target="../media/image163.png"/><Relationship Id="rId3" Type="http://schemas.openxmlformats.org/officeDocument/2006/relationships/image" Target="../media/image122.png"/><Relationship Id="rId12" Type="http://schemas.openxmlformats.org/officeDocument/2006/relationships/image" Target="../media/image108.png"/><Relationship Id="rId17" Type="http://schemas.openxmlformats.org/officeDocument/2006/relationships/image" Target="../media/image121.png"/><Relationship Id="rId33" Type="http://schemas.openxmlformats.org/officeDocument/2006/relationships/image" Target="../media/image107.png"/><Relationship Id="rId46" Type="http://schemas.microsoft.com/office/2007/relationships/hdphoto" Target="../media/hdphoto2.wdp"/><Relationship Id="rId59" Type="http://schemas.openxmlformats.org/officeDocument/2006/relationships/image" Target="../media/image133.png"/><Relationship Id="rId67" Type="http://schemas.openxmlformats.org/officeDocument/2006/relationships/image" Target="../media/image141.png"/><Relationship Id="rId41" Type="http://schemas.openxmlformats.org/officeDocument/2006/relationships/image" Target="../media/image64.gif"/><Relationship Id="rId62" Type="http://schemas.openxmlformats.org/officeDocument/2006/relationships/image" Target="../media/image136.png"/><Relationship Id="rId70" Type="http://schemas.openxmlformats.org/officeDocument/2006/relationships/image" Target="../media/image145.png"/><Relationship Id="rId75" Type="http://schemas.openxmlformats.org/officeDocument/2006/relationships/image" Target="../media/image151.png"/><Relationship Id="rId83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15" Type="http://schemas.openxmlformats.org/officeDocument/2006/relationships/image" Target="../media/image119.png"/><Relationship Id="rId36" Type="http://schemas.openxmlformats.org/officeDocument/2006/relationships/image" Target="../media/image125.png"/><Relationship Id="rId49" Type="http://schemas.openxmlformats.org/officeDocument/2006/relationships/image" Target="../media/image112.png"/><Relationship Id="rId57" Type="http://schemas.openxmlformats.org/officeDocument/2006/relationships/image" Target="../media/image131.png"/><Relationship Id="rId10" Type="http://schemas.openxmlformats.org/officeDocument/2006/relationships/image" Target="../media/image89.png"/><Relationship Id="rId31" Type="http://schemas.openxmlformats.org/officeDocument/2006/relationships/image" Target="../media/image139.png"/><Relationship Id="rId44" Type="http://schemas.openxmlformats.org/officeDocument/2006/relationships/image" Target="../media/image69.png"/><Relationship Id="rId60" Type="http://schemas.openxmlformats.org/officeDocument/2006/relationships/image" Target="../media/image134.png"/><Relationship Id="rId65" Type="http://schemas.openxmlformats.org/officeDocument/2006/relationships/image" Target="../media/image159.png"/><Relationship Id="rId73" Type="http://schemas.openxmlformats.org/officeDocument/2006/relationships/image" Target="../media/image148.png"/><Relationship Id="rId78" Type="http://schemas.openxmlformats.org/officeDocument/2006/relationships/image" Target="../media/image154.png"/><Relationship Id="rId81" Type="http://schemas.openxmlformats.org/officeDocument/2006/relationships/image" Target="../media/image157.png"/><Relationship Id="rId4" Type="http://schemas.openxmlformats.org/officeDocument/2006/relationships/image" Target="../media/image1011.png"/><Relationship Id="rId9" Type="http://schemas.openxmlformats.org/officeDocument/2006/relationships/image" Target="../media/image106.png"/><Relationship Id="rId13" Type="http://schemas.openxmlformats.org/officeDocument/2006/relationships/image" Target="../media/image109.png"/><Relationship Id="rId39" Type="http://schemas.openxmlformats.org/officeDocument/2006/relationships/image" Target="../media/image142.png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3.png"/><Relationship Id="rId42" Type="http://schemas.openxmlformats.org/officeDocument/2006/relationships/image" Target="../media/image71.png"/><Relationship Id="rId50" Type="http://schemas.openxmlformats.org/officeDocument/2006/relationships/image" Target="../media/image92.jpeg"/><Relationship Id="rId55" Type="http://schemas.openxmlformats.org/officeDocument/2006/relationships/image" Target="../media/image1510.png"/><Relationship Id="rId68" Type="http://schemas.openxmlformats.org/officeDocument/2006/relationships/image" Target="../media/image189.png"/><Relationship Id="rId76" Type="http://schemas.openxmlformats.org/officeDocument/2006/relationships/image" Target="../media/image1620.png"/><Relationship Id="rId7" Type="http://schemas.openxmlformats.org/officeDocument/2006/relationships/image" Target="../media/image1460.png"/><Relationship Id="rId71" Type="http://schemas.openxmlformats.org/officeDocument/2006/relationships/image" Target="../media/image1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67.png"/><Relationship Id="rId24" Type="http://schemas.openxmlformats.org/officeDocument/2006/relationships/image" Target="../media/image89.png"/><Relationship Id="rId45" Type="http://schemas.openxmlformats.org/officeDocument/2006/relationships/image" Target="../media/image172.png"/><Relationship Id="rId53" Type="http://schemas.microsoft.com/office/2007/relationships/hdphoto" Target="../media/hdphoto2.wdp"/><Relationship Id="rId58" Type="http://schemas.openxmlformats.org/officeDocument/2006/relationships/image" Target="../media/image130.png"/><Relationship Id="rId74" Type="http://schemas.openxmlformats.org/officeDocument/2006/relationships/image" Target="../media/image1600.png"/><Relationship Id="rId79" Type="http://schemas.openxmlformats.org/officeDocument/2006/relationships/image" Target="../media/image165.png"/><Relationship Id="rId5" Type="http://schemas.openxmlformats.org/officeDocument/2006/relationships/image" Target="../media/image1440.png"/><Relationship Id="rId23" Type="http://schemas.openxmlformats.org/officeDocument/2006/relationships/image" Target="../media/image1480.png"/><Relationship Id="rId49" Type="http://schemas.openxmlformats.org/officeDocument/2006/relationships/image" Target="../media/image164.png"/><Relationship Id="rId57" Type="http://schemas.openxmlformats.org/officeDocument/2006/relationships/image" Target="../media/image117.png"/><Relationship Id="rId82" Type="http://schemas.openxmlformats.org/officeDocument/2006/relationships/image" Target="../media/image168.png"/><Relationship Id="rId10" Type="http://schemas.openxmlformats.org/officeDocument/2006/relationships/image" Target="../media/image69.png"/><Relationship Id="rId44" Type="http://schemas.openxmlformats.org/officeDocument/2006/relationships/image" Target="../media/image1540.png"/><Relationship Id="rId52" Type="http://schemas.openxmlformats.org/officeDocument/2006/relationships/image" Target="../media/image70.png"/><Relationship Id="rId73" Type="http://schemas.openxmlformats.org/officeDocument/2006/relationships/image" Target="../media/image1570.png"/><Relationship Id="rId78" Type="http://schemas.openxmlformats.org/officeDocument/2006/relationships/image" Target="../media/image1640.png"/><Relationship Id="rId81" Type="http://schemas.openxmlformats.org/officeDocument/2006/relationships/image" Target="../media/image167.png"/><Relationship Id="rId4" Type="http://schemas.openxmlformats.org/officeDocument/2006/relationships/image" Target="../media/image670.png"/><Relationship Id="rId9" Type="http://schemas.openxmlformats.org/officeDocument/2006/relationships/image" Target="../media/image68.png"/><Relationship Id="rId22" Type="http://schemas.openxmlformats.org/officeDocument/2006/relationships/image" Target="../media/image174.png"/><Relationship Id="rId43" Type="http://schemas.openxmlformats.org/officeDocument/2006/relationships/image" Target="../media/image1530.png"/><Relationship Id="rId56" Type="http://schemas.openxmlformats.org/officeDocument/2006/relationships/image" Target="../media/image128.png"/><Relationship Id="rId69" Type="http://schemas.openxmlformats.org/officeDocument/2006/relationships/image" Target="../media/image120.png"/><Relationship Id="rId77" Type="http://schemas.openxmlformats.org/officeDocument/2006/relationships/image" Target="../media/image1630.png"/><Relationship Id="rId8" Type="http://schemas.openxmlformats.org/officeDocument/2006/relationships/image" Target="../media/image108.jpeg"/><Relationship Id="rId51" Type="http://schemas.openxmlformats.org/officeDocument/2006/relationships/image" Target="../media/image64.gif"/><Relationship Id="rId72" Type="http://schemas.openxmlformats.org/officeDocument/2006/relationships/image" Target="../media/image1560.png"/><Relationship Id="rId80" Type="http://schemas.openxmlformats.org/officeDocument/2006/relationships/image" Target="../media/image166.png"/><Relationship Id="rId46" Type="http://schemas.openxmlformats.org/officeDocument/2006/relationships/image" Target="../media/image176.png"/><Relationship Id="rId67" Type="http://schemas.openxmlformats.org/officeDocument/2006/relationships/image" Target="../media/image188.png"/><Relationship Id="rId41" Type="http://schemas.openxmlformats.org/officeDocument/2006/relationships/image" Target="../media/image175.png"/><Relationship Id="rId54" Type="http://schemas.openxmlformats.org/officeDocument/2006/relationships/image" Target="../media/image116.png"/><Relationship Id="rId70" Type="http://schemas.openxmlformats.org/officeDocument/2006/relationships/image" Target="../media/image1520.png"/><Relationship Id="rId75" Type="http://schemas.openxmlformats.org/officeDocument/2006/relationships/image" Target="../media/image161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image" Target="../media/image85.png"/><Relationship Id="rId47" Type="http://schemas.openxmlformats.org/officeDocument/2006/relationships/image" Target="../media/image1671.png"/><Relationship Id="rId68" Type="http://schemas.openxmlformats.org/officeDocument/2006/relationships/image" Target="../media/image70.png"/><Relationship Id="rId76" Type="http://schemas.openxmlformats.org/officeDocument/2006/relationships/image" Target="../media/image242.png"/><Relationship Id="rId84" Type="http://schemas.openxmlformats.org/officeDocument/2006/relationships/image" Target="../media/image250.png"/><Relationship Id="rId89" Type="http://schemas.openxmlformats.org/officeDocument/2006/relationships/image" Target="../media/image201.png"/><Relationship Id="rId97" Type="http://schemas.openxmlformats.org/officeDocument/2006/relationships/image" Target="../media/image181.png"/><Relationship Id="rId104" Type="http://schemas.openxmlformats.org/officeDocument/2006/relationships/image" Target="../media/image197.png"/><Relationship Id="rId7" Type="http://schemas.openxmlformats.org/officeDocument/2006/relationships/image" Target="../media/image1660.png"/><Relationship Id="rId71" Type="http://schemas.openxmlformats.org/officeDocument/2006/relationships/image" Target="../media/image1680.png"/><Relationship Id="rId92" Type="http://schemas.openxmlformats.org/officeDocument/2006/relationships/image" Target="../media/image204.png"/><Relationship Id="rId2" Type="http://schemas.openxmlformats.org/officeDocument/2006/relationships/image" Target="../media/image68.png"/><Relationship Id="rId107" Type="http://schemas.openxmlformats.org/officeDocument/2006/relationships/image" Target="../media/image205.png"/><Relationship Id="rId11" Type="http://schemas.openxmlformats.org/officeDocument/2006/relationships/image" Target="../media/image193.png"/><Relationship Id="rId24" Type="http://schemas.openxmlformats.org/officeDocument/2006/relationships/image" Target="../media/image208.png"/><Relationship Id="rId66" Type="http://schemas.openxmlformats.org/officeDocument/2006/relationships/image" Target="../media/image92.jpeg"/><Relationship Id="rId74" Type="http://schemas.openxmlformats.org/officeDocument/2006/relationships/image" Target="../media/image171.png"/><Relationship Id="rId87" Type="http://schemas.openxmlformats.org/officeDocument/2006/relationships/image" Target="../media/image183.png"/><Relationship Id="rId102" Type="http://schemas.openxmlformats.org/officeDocument/2006/relationships/image" Target="../media/image195.png"/><Relationship Id="rId5" Type="http://schemas.openxmlformats.org/officeDocument/2006/relationships/image" Target="../media/image206.png"/><Relationship Id="rId82" Type="http://schemas.openxmlformats.org/officeDocument/2006/relationships/image" Target="../media/image179.png"/><Relationship Id="rId90" Type="http://schemas.openxmlformats.org/officeDocument/2006/relationships/image" Target="../media/image202.png"/><Relationship Id="rId95" Type="http://schemas.openxmlformats.org/officeDocument/2006/relationships/image" Target="../media/image170.png"/><Relationship Id="rId19" Type="http://schemas.openxmlformats.org/officeDocument/2006/relationships/image" Target="../media/image2000.png"/><Relationship Id="rId22" Type="http://schemas.openxmlformats.org/officeDocument/2006/relationships/image" Target="../media/image207.png"/><Relationship Id="rId27" Type="http://schemas.openxmlformats.org/officeDocument/2006/relationships/image" Target="../media/image91.png"/><Relationship Id="rId48" Type="http://schemas.openxmlformats.org/officeDocument/2006/relationships/image" Target="../media/image126.png"/><Relationship Id="rId69" Type="http://schemas.microsoft.com/office/2007/relationships/hdphoto" Target="../media/hdphoto2.wdp"/><Relationship Id="rId77" Type="http://schemas.openxmlformats.org/officeDocument/2006/relationships/image" Target="../media/image243.png"/><Relationship Id="rId100" Type="http://schemas.openxmlformats.org/officeDocument/2006/relationships/image" Target="../media/image187.png"/><Relationship Id="rId105" Type="http://schemas.openxmlformats.org/officeDocument/2006/relationships/image" Target="../media/image198.png"/><Relationship Id="rId8" Type="http://schemas.openxmlformats.org/officeDocument/2006/relationships/image" Target="../media/image71.png"/><Relationship Id="rId72" Type="http://schemas.openxmlformats.org/officeDocument/2006/relationships/image" Target="../media/image1690.png"/><Relationship Id="rId80" Type="http://schemas.openxmlformats.org/officeDocument/2006/relationships/image" Target="../media/image1771.png"/><Relationship Id="rId93" Type="http://schemas.openxmlformats.org/officeDocument/2006/relationships/image" Target="../media/image185.png"/><Relationship Id="rId98" Type="http://schemas.openxmlformats.org/officeDocument/2006/relationships/image" Target="../media/image184.png"/><Relationship Id="rId3" Type="http://schemas.openxmlformats.org/officeDocument/2006/relationships/image" Target="../media/image69.png"/><Relationship Id="rId12" Type="http://schemas.openxmlformats.org/officeDocument/2006/relationships/image" Target="../media/image194.png"/><Relationship Id="rId25" Type="http://schemas.openxmlformats.org/officeDocument/2006/relationships/image" Target="../media/image209.png"/><Relationship Id="rId67" Type="http://schemas.openxmlformats.org/officeDocument/2006/relationships/image" Target="../media/image64.gif"/><Relationship Id="rId103" Type="http://schemas.openxmlformats.org/officeDocument/2006/relationships/image" Target="../media/image196.png"/><Relationship Id="rId108" Type="http://schemas.openxmlformats.org/officeDocument/2006/relationships/image" Target="../media/image210.png"/><Relationship Id="rId20" Type="http://schemas.openxmlformats.org/officeDocument/2006/relationships/image" Target="../media/image21.png"/><Relationship Id="rId70" Type="http://schemas.openxmlformats.org/officeDocument/2006/relationships/image" Target="../media/image1260.png"/><Relationship Id="rId75" Type="http://schemas.openxmlformats.org/officeDocument/2006/relationships/image" Target="../media/image199.png"/><Relationship Id="rId88" Type="http://schemas.openxmlformats.org/officeDocument/2006/relationships/image" Target="../media/image55.png"/><Relationship Id="rId91" Type="http://schemas.openxmlformats.org/officeDocument/2006/relationships/image" Target="../media/image203.png"/><Relationship Id="rId9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0.png"/><Relationship Id="rId23" Type="http://schemas.openxmlformats.org/officeDocument/2006/relationships/image" Target="../media/image89.png"/><Relationship Id="rId28" Type="http://schemas.microsoft.com/office/2007/relationships/hdphoto" Target="../media/hdphoto5.wdp"/><Relationship Id="rId49" Type="http://schemas.openxmlformats.org/officeDocument/2006/relationships/image" Target="../media/image169.png"/><Relationship Id="rId106" Type="http://schemas.openxmlformats.org/officeDocument/2006/relationships/image" Target="../media/image200.png"/><Relationship Id="rId10" Type="http://schemas.openxmlformats.org/officeDocument/2006/relationships/image" Target="../media/image192.png"/><Relationship Id="rId65" Type="http://schemas.openxmlformats.org/officeDocument/2006/relationships/image" Target="../media/image235.png"/><Relationship Id="rId73" Type="http://schemas.openxmlformats.org/officeDocument/2006/relationships/image" Target="../media/image127.png"/><Relationship Id="rId78" Type="http://schemas.openxmlformats.org/officeDocument/2006/relationships/image" Target="../media/image177.png"/><Relationship Id="rId81" Type="http://schemas.openxmlformats.org/officeDocument/2006/relationships/image" Target="../media/image178.png"/><Relationship Id="rId86" Type="http://schemas.openxmlformats.org/officeDocument/2006/relationships/image" Target="../media/image182.png"/><Relationship Id="rId94" Type="http://schemas.openxmlformats.org/officeDocument/2006/relationships/image" Target="../media/image129.png"/><Relationship Id="rId99" Type="http://schemas.openxmlformats.org/officeDocument/2006/relationships/image" Target="../media/image186.png"/><Relationship Id="rId101" Type="http://schemas.openxmlformats.org/officeDocument/2006/relationships/image" Target="../media/image190.png"/><Relationship Id="rId4" Type="http://schemas.openxmlformats.org/officeDocument/2006/relationships/image" Target="../media/image67.png"/><Relationship Id="rId9" Type="http://schemas.openxmlformats.org/officeDocument/2006/relationships/image" Target="../media/image1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30FD-DF8A-4EFA-BAC8-6EB176183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5132"/>
            <a:ext cx="9144000" cy="2387600"/>
          </a:xfrm>
        </p:spPr>
        <p:txBody>
          <a:bodyPr>
            <a:normAutofit/>
          </a:bodyPr>
          <a:lstStyle/>
          <a:p>
            <a:r>
              <a:rPr lang="en-IN" sz="3200" b="1" dirty="0"/>
              <a:t>Network-Agnostic</a:t>
            </a:r>
            <a:r>
              <a:rPr lang="en-IN" sz="3200" b="1" i="1" dirty="0"/>
              <a:t> Multi-Party Computation </a:t>
            </a:r>
            <a:r>
              <a:rPr lang="en-IN" sz="3200" b="1" dirty="0"/>
              <a:t>Revisited</a:t>
            </a: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5CE95-1A80-421E-8477-9EA79E984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067" y="3539394"/>
            <a:ext cx="7909035" cy="278031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schemeClr val="accent1"/>
                </a:solidFill>
              </a:rPr>
              <a:t>Nidhish Bhimrajka </a:t>
            </a:r>
            <a:r>
              <a:rPr lang="en-IN" sz="2000" dirty="0"/>
              <a:t>	Ashish Choudhury 	Supreeth Varadarajan</a:t>
            </a:r>
            <a:endParaRPr lang="en-US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951347-7512-46C8-8E31-79E35FBC99B9}"/>
              </a:ext>
            </a:extLst>
          </p:cNvPr>
          <p:cNvCxnSpPr>
            <a:cxnSpLocks/>
          </p:cNvCxnSpPr>
          <p:nvPr/>
        </p:nvCxnSpPr>
        <p:spPr>
          <a:xfrm>
            <a:off x="2137103" y="3515261"/>
            <a:ext cx="7847725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F0121C-198A-4B2B-A64B-F4FE9FEEB1D3}"/>
              </a:ext>
            </a:extLst>
          </p:cNvPr>
          <p:cNvSpPr txBox="1"/>
          <p:nvPr/>
        </p:nvSpPr>
        <p:spPr>
          <a:xfrm>
            <a:off x="8251453" y="6057781"/>
            <a:ext cx="39405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dirty="0"/>
              <a:t>Public Key Cryptography (PKC) 2024</a:t>
            </a:r>
          </a:p>
          <a:p>
            <a:pPr algn="r"/>
            <a:r>
              <a:rPr lang="en-IN" sz="1400" dirty="0">
                <a:solidFill>
                  <a:schemeClr val="bg1">
                    <a:lumMod val="50000"/>
                  </a:schemeClr>
                </a:solidFill>
              </a:rPr>
              <a:t>Conference Registration and Travel Supported by PKC 2024, ACM IARCS, Silence Laboratories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48C98-26D5-4DA8-911B-108477D608DC}"/>
              </a:ext>
            </a:extLst>
          </p:cNvPr>
          <p:cNvSpPr txBox="1"/>
          <p:nvPr/>
        </p:nvSpPr>
        <p:spPr>
          <a:xfrm>
            <a:off x="2400738" y="3817425"/>
            <a:ext cx="146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IIIT Bangalore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A6B04-FC37-49A7-BD48-509AF0B84DE4}"/>
              </a:ext>
            </a:extLst>
          </p:cNvPr>
          <p:cNvSpPr txBox="1"/>
          <p:nvPr/>
        </p:nvSpPr>
        <p:spPr>
          <a:xfrm>
            <a:off x="5159261" y="3817425"/>
            <a:ext cx="146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IIIT Bangalore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D8C75-5CDA-4545-96AF-7E4388D65DFA}"/>
              </a:ext>
            </a:extLst>
          </p:cNvPr>
          <p:cNvSpPr txBox="1"/>
          <p:nvPr/>
        </p:nvSpPr>
        <p:spPr>
          <a:xfrm>
            <a:off x="8026835" y="3817425"/>
            <a:ext cx="146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IIIT Bangalore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3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25B4143-DD0C-AF54-25ED-0414A6E0B698}"/>
              </a:ext>
            </a:extLst>
          </p:cNvPr>
          <p:cNvGrpSpPr/>
          <p:nvPr/>
        </p:nvGrpSpPr>
        <p:grpSpPr>
          <a:xfrm>
            <a:off x="7967581" y="5284479"/>
            <a:ext cx="1968298" cy="1356085"/>
            <a:chOff x="7967581" y="5284479"/>
            <a:chExt cx="1968298" cy="1356085"/>
          </a:xfrm>
        </p:grpSpPr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3BAA4FC7-B677-8F56-1D94-4541EE92ACAD}"/>
                </a:ext>
              </a:extLst>
            </p:cNvPr>
            <p:cNvSpPr/>
            <p:nvPr/>
          </p:nvSpPr>
          <p:spPr>
            <a:xfrm>
              <a:off x="7967581" y="5316932"/>
              <a:ext cx="1968298" cy="13236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64" name="Picture 2063">
              <a:extLst>
                <a:ext uri="{FF2B5EF4-FFF2-40B4-BE49-F238E27FC236}">
                  <a16:creationId xmlns:a16="http://schemas.microsoft.com/office/drawing/2014/main" id="{4B329251-68EC-18FF-035F-5DE7334C5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9168" y="5899145"/>
              <a:ext cx="571620" cy="4012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6" name="TextBox 2095">
                  <a:extLst>
                    <a:ext uri="{FF2B5EF4-FFF2-40B4-BE49-F238E27FC236}">
                      <a16:creationId xmlns:a16="http://schemas.microsoft.com/office/drawing/2014/main" id="{D33E87B6-8078-97A3-4B84-98C00CFE44CA}"/>
                    </a:ext>
                  </a:extLst>
                </p:cNvPr>
                <p:cNvSpPr txBox="1"/>
                <p:nvPr/>
              </p:nvSpPr>
              <p:spPr>
                <a:xfrm>
                  <a:off x="8108463" y="5284479"/>
                  <a:ext cx="17494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𝑁𝑂𝑁</m:t>
                        </m:r>
                        <m:r>
                          <m:rPr>
                            <m:lit/>
                          </m:rPr>
                          <a:rPr lang="en-I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2096" name="TextBox 2095">
                  <a:extLst>
                    <a:ext uri="{FF2B5EF4-FFF2-40B4-BE49-F238E27FC236}">
                      <a16:creationId xmlns:a16="http://schemas.microsoft.com/office/drawing/2014/main" id="{D33E87B6-8078-97A3-4B84-98C00CFE4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8463" y="5284479"/>
                  <a:ext cx="1749411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93F66F-5CEE-35B6-81F1-15D881DC24BD}"/>
              </a:ext>
            </a:extLst>
          </p:cNvPr>
          <p:cNvGrpSpPr/>
          <p:nvPr/>
        </p:nvGrpSpPr>
        <p:grpSpPr>
          <a:xfrm>
            <a:off x="3089253" y="3880918"/>
            <a:ext cx="2768302" cy="2841065"/>
            <a:chOff x="3089253" y="3880918"/>
            <a:chExt cx="2768302" cy="2841065"/>
          </a:xfrm>
        </p:grpSpPr>
        <p:sp>
          <p:nvSpPr>
            <p:cNvPr id="2055" name="Oval 2054">
              <a:extLst>
                <a:ext uri="{FF2B5EF4-FFF2-40B4-BE49-F238E27FC236}">
                  <a16:creationId xmlns:a16="http://schemas.microsoft.com/office/drawing/2014/main" id="{DA11A5C3-30C7-2D0F-69D4-C57DCC97BC52}"/>
                </a:ext>
              </a:extLst>
            </p:cNvPr>
            <p:cNvSpPr/>
            <p:nvPr/>
          </p:nvSpPr>
          <p:spPr>
            <a:xfrm>
              <a:off x="3089253" y="4324723"/>
              <a:ext cx="2733588" cy="23972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6" name="Picture 2055">
              <a:extLst>
                <a:ext uri="{FF2B5EF4-FFF2-40B4-BE49-F238E27FC236}">
                  <a16:creationId xmlns:a16="http://schemas.microsoft.com/office/drawing/2014/main" id="{7F6C2E2F-06E3-6FDA-0C19-EC79DB05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4848" y="5603249"/>
              <a:ext cx="421604" cy="463207"/>
            </a:xfrm>
            <a:prstGeom prst="rect">
              <a:avLst/>
            </a:prstGeom>
          </p:spPr>
        </p:pic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B9619DC0-B966-25C8-E9D3-F18A8AA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7894" y="5422292"/>
              <a:ext cx="733147" cy="456538"/>
            </a:xfrm>
            <a:prstGeom prst="rect">
              <a:avLst/>
            </a:prstGeom>
          </p:spPr>
        </p:pic>
        <p:pic>
          <p:nvPicPr>
            <p:cNvPr id="2058" name="Picture 2057">
              <a:extLst>
                <a:ext uri="{FF2B5EF4-FFF2-40B4-BE49-F238E27FC236}">
                  <a16:creationId xmlns:a16="http://schemas.microsoft.com/office/drawing/2014/main" id="{C6E15AD9-4A91-E667-A648-A752E3CEE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56825" y="5996289"/>
              <a:ext cx="688052" cy="4565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9" name="TextBox 2058">
                  <a:extLst>
                    <a:ext uri="{FF2B5EF4-FFF2-40B4-BE49-F238E27FC236}">
                      <a16:creationId xmlns:a16="http://schemas.microsoft.com/office/drawing/2014/main" id="{7D2A4C4B-20F3-D6FB-9DFD-B41CB1A1B9E6}"/>
                    </a:ext>
                  </a:extLst>
                </p:cNvPr>
                <p:cNvSpPr txBox="1"/>
                <p:nvPr/>
              </p:nvSpPr>
              <p:spPr>
                <a:xfrm>
                  <a:off x="3697706" y="4445446"/>
                  <a:ext cx="15805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 smtClean="0">
                            <a:latin typeface="Cambria Math" panose="02040503050406030204" pitchFamily="18" charset="0"/>
                          </a:rPr>
                          <m:t>𝑁𝐸𝑊</m:t>
                        </m:r>
                        <m:r>
                          <m:rPr>
                            <m:lit/>
                          </m:rPr>
                          <a:rPr lang="en-I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2059" name="TextBox 2058">
                  <a:extLst>
                    <a:ext uri="{FF2B5EF4-FFF2-40B4-BE49-F238E27FC236}">
                      <a16:creationId xmlns:a16="http://schemas.microsoft.com/office/drawing/2014/main" id="{7D2A4C4B-20F3-D6FB-9DFD-B41CB1A1B9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7706" y="4445446"/>
                  <a:ext cx="1580550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0" name="TextBox 2059">
                  <a:extLst>
                    <a:ext uri="{FF2B5EF4-FFF2-40B4-BE49-F238E27FC236}">
                      <a16:creationId xmlns:a16="http://schemas.microsoft.com/office/drawing/2014/main" id="{EE9214F2-C0DB-004E-D46B-12300E3DF67D}"/>
                    </a:ext>
                  </a:extLst>
                </p:cNvPr>
                <p:cNvSpPr txBox="1"/>
                <p:nvPr/>
              </p:nvSpPr>
              <p:spPr>
                <a:xfrm>
                  <a:off x="3202291" y="3880918"/>
                  <a:ext cx="26552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𝑁𝐸𝑊</m:t>
                            </m:r>
                            <m:r>
                              <m:rPr>
                                <m:lit/>
                              </m:r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𝐶𝑂𝑅𝐸</m:t>
                            </m:r>
                          </m:e>
                        </m:d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2060" name="TextBox 2059">
                  <a:extLst>
                    <a:ext uri="{FF2B5EF4-FFF2-40B4-BE49-F238E27FC236}">
                      <a16:creationId xmlns:a16="http://schemas.microsoft.com/office/drawing/2014/main" id="{EE9214F2-C0DB-004E-D46B-12300E3DF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291" y="3880918"/>
                  <a:ext cx="2655264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2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7212BFC9-3C3B-140D-13FF-3C7A178BB4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4203104" y="4755182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u="sng" dirty="0"/>
              <a:t>Network-Agnostic VSS (</a:t>
            </a:r>
            <a:r>
              <a:rPr lang="en-IN" sz="3400" b="1" u="sng" dirty="0" err="1"/>
              <a:t>naVSS</a:t>
            </a:r>
            <a:r>
              <a:rPr lang="en-IN" sz="3400" b="1" u="sng" dirty="0"/>
              <a:t>)</a:t>
            </a:r>
            <a:endParaRPr lang="en-US" sz="3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8ED42F1-30F3-2E56-6AF2-E5249E35FED3}"/>
                  </a:ext>
                </a:extLst>
              </p:cNvPr>
              <p:cNvSpPr/>
              <p:nvPr/>
            </p:nvSpPr>
            <p:spPr>
              <a:xfrm>
                <a:off x="3781134" y="1901472"/>
                <a:ext cx="1314272" cy="787741"/>
              </a:xfrm>
              <a:prstGeom prst="roundRect">
                <a:avLst/>
              </a:prstGeom>
              <a:solidFill>
                <a:srgbClr val="EFE5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8ED42F1-30F3-2E56-6AF2-E5249E35F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34" y="1901472"/>
                <a:ext cx="1314272" cy="78774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77713A9-202A-2085-E9DA-5091CFADE183}"/>
              </a:ext>
            </a:extLst>
          </p:cNvPr>
          <p:cNvCxnSpPr>
            <a:cxnSpLocks/>
            <a:stCxn id="8" idx="3"/>
            <a:endCxn id="61" idx="1"/>
          </p:cNvCxnSpPr>
          <p:nvPr/>
        </p:nvCxnSpPr>
        <p:spPr>
          <a:xfrm flipV="1">
            <a:off x="5095406" y="2295342"/>
            <a:ext cx="166972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F629B51-DCB3-555E-1A5E-657AF548F3D9}"/>
              </a:ext>
            </a:extLst>
          </p:cNvPr>
          <p:cNvSpPr/>
          <p:nvPr/>
        </p:nvSpPr>
        <p:spPr>
          <a:xfrm>
            <a:off x="6765134" y="2098117"/>
            <a:ext cx="1645621" cy="3944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/>
              <a:t>CORE Not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8B13D3-8EEA-DE0A-6A80-7948D7370606}"/>
                  </a:ext>
                </a:extLst>
              </p:cNvPr>
              <p:cNvSpPr txBox="1"/>
              <p:nvPr/>
            </p:nvSpPr>
            <p:spPr>
              <a:xfrm>
                <a:off x="163096" y="1776158"/>
                <a:ext cx="167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8B13D3-8EEA-DE0A-6A80-7948D737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96" y="1776158"/>
                <a:ext cx="167821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row: Right 61">
            <a:extLst>
              <a:ext uri="{FF2B5EF4-FFF2-40B4-BE49-F238E27FC236}">
                <a16:creationId xmlns:a16="http://schemas.microsoft.com/office/drawing/2014/main" id="{204DBA30-A539-D16C-512A-CEE03971C99F}"/>
              </a:ext>
            </a:extLst>
          </p:cNvPr>
          <p:cNvSpPr/>
          <p:nvPr/>
        </p:nvSpPr>
        <p:spPr>
          <a:xfrm>
            <a:off x="457206" y="1155940"/>
            <a:ext cx="11188454" cy="23762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4" name="Picture 36">
            <a:extLst>
              <a:ext uri="{FF2B5EF4-FFF2-40B4-BE49-F238E27FC236}">
                <a16:creationId xmlns:a16="http://schemas.microsoft.com/office/drawing/2014/main" id="{C84F3A5E-E59F-EEDE-7ACC-87ADCE6599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2" y="887775"/>
            <a:ext cx="299551" cy="299551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2A1BCF2-9FFD-39FA-4DE8-21B3E93EA680}"/>
              </a:ext>
            </a:extLst>
          </p:cNvPr>
          <p:cNvSpPr/>
          <p:nvPr/>
        </p:nvSpPr>
        <p:spPr>
          <a:xfrm>
            <a:off x="457205" y="1225460"/>
            <a:ext cx="1244043" cy="10047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7C14A94-9C7F-8E4F-F5C7-3E55A1A02FE6}"/>
              </a:ext>
            </a:extLst>
          </p:cNvPr>
          <p:cNvSpPr/>
          <p:nvPr/>
        </p:nvSpPr>
        <p:spPr>
          <a:xfrm>
            <a:off x="1704861" y="1213422"/>
            <a:ext cx="1244043" cy="11505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9F8B670-C73E-3CF7-5274-86896B04EB53}"/>
              </a:ext>
            </a:extLst>
          </p:cNvPr>
          <p:cNvSpPr/>
          <p:nvPr/>
        </p:nvSpPr>
        <p:spPr>
          <a:xfrm>
            <a:off x="2952298" y="1223559"/>
            <a:ext cx="1244043" cy="10204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791987B-30B5-5128-D16F-8C99310F5D7D}"/>
              </a:ext>
            </a:extLst>
          </p:cNvPr>
          <p:cNvSpPr/>
          <p:nvPr/>
        </p:nvSpPr>
        <p:spPr>
          <a:xfrm>
            <a:off x="4208879" y="1216097"/>
            <a:ext cx="1478563" cy="11505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93D69F-0C22-D124-CBE5-E1304A4A9705}"/>
              </a:ext>
            </a:extLst>
          </p:cNvPr>
          <p:cNvSpPr txBox="1"/>
          <p:nvPr/>
        </p:nvSpPr>
        <p:spPr>
          <a:xfrm>
            <a:off x="5819962" y="200818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2E72B8-200B-E32E-839C-0F2D84056D0C}"/>
              </a:ext>
            </a:extLst>
          </p:cNvPr>
          <p:cNvGrpSpPr/>
          <p:nvPr/>
        </p:nvGrpSpPr>
        <p:grpSpPr>
          <a:xfrm>
            <a:off x="7587945" y="2492566"/>
            <a:ext cx="2090894" cy="1139163"/>
            <a:chOff x="7587945" y="2492566"/>
            <a:chExt cx="2090894" cy="1139163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3324D27-AF85-E723-6DA6-39FD1BFA4C4C}"/>
                </a:ext>
              </a:extLst>
            </p:cNvPr>
            <p:cNvCxnSpPr>
              <a:cxnSpLocks/>
              <a:stCxn id="61" idx="2"/>
              <a:endCxn id="125" idx="0"/>
            </p:cNvCxnSpPr>
            <p:nvPr/>
          </p:nvCxnSpPr>
          <p:spPr>
            <a:xfrm>
              <a:off x="7587945" y="2492566"/>
              <a:ext cx="1456852" cy="6560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C029632B-9AB7-7AE8-E6B4-29A1EAF8701B}"/>
                </a:ext>
              </a:extLst>
            </p:cNvPr>
            <p:cNvSpPr/>
            <p:nvPr/>
          </p:nvSpPr>
          <p:spPr>
            <a:xfrm>
              <a:off x="8410755" y="3148650"/>
              <a:ext cx="1268084" cy="4830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Asynchronous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6A1175-D72D-5045-6EAE-42F50D37D33A}"/>
              </a:ext>
            </a:extLst>
          </p:cNvPr>
          <p:cNvGrpSpPr/>
          <p:nvPr/>
        </p:nvGrpSpPr>
        <p:grpSpPr>
          <a:xfrm>
            <a:off x="4916214" y="2492566"/>
            <a:ext cx="2671731" cy="1288198"/>
            <a:chOff x="4916214" y="2492566"/>
            <a:chExt cx="2671731" cy="1288198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64581CD-99B4-3F3C-AB8D-AB6AA0570EE5}"/>
                </a:ext>
              </a:extLst>
            </p:cNvPr>
            <p:cNvCxnSpPr>
              <a:cxnSpLocks/>
              <a:stCxn id="61" idx="2"/>
              <a:endCxn id="120" idx="0"/>
            </p:cNvCxnSpPr>
            <p:nvPr/>
          </p:nvCxnSpPr>
          <p:spPr>
            <a:xfrm flipH="1">
              <a:off x="6131092" y="2492566"/>
              <a:ext cx="1456853" cy="656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3D282E66-71A6-47CE-973B-3BB92D68119E}"/>
                </a:ext>
              </a:extLst>
            </p:cNvPr>
            <p:cNvSpPr/>
            <p:nvPr/>
          </p:nvSpPr>
          <p:spPr>
            <a:xfrm>
              <a:off x="5497050" y="3148651"/>
              <a:ext cx="1268084" cy="48307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Synchronous</a:t>
              </a:r>
            </a:p>
          </p:txBody>
        </p:sp>
        <p:pic>
          <p:nvPicPr>
            <p:cNvPr id="2051" name="Picture 2050">
              <a:extLst>
                <a:ext uri="{FF2B5EF4-FFF2-40B4-BE49-F238E27FC236}">
                  <a16:creationId xmlns:a16="http://schemas.microsoft.com/office/drawing/2014/main" id="{1773E593-A2A4-9065-EFDC-3EA34AF58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16214" y="2948109"/>
              <a:ext cx="558651" cy="83265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441DE1-712F-E03E-F9A1-1ACA13AAA2F8}"/>
              </a:ext>
            </a:extLst>
          </p:cNvPr>
          <p:cNvGrpSpPr/>
          <p:nvPr/>
        </p:nvGrpSpPr>
        <p:grpSpPr>
          <a:xfrm>
            <a:off x="877708" y="4324723"/>
            <a:ext cx="1152713" cy="1537007"/>
            <a:chOff x="877708" y="4324723"/>
            <a:chExt cx="1152713" cy="1537007"/>
          </a:xfrm>
        </p:grpSpPr>
        <p:pic>
          <p:nvPicPr>
            <p:cNvPr id="2052" name="Picture 2051">
              <a:extLst>
                <a:ext uri="{FF2B5EF4-FFF2-40B4-BE49-F238E27FC236}">
                  <a16:creationId xmlns:a16="http://schemas.microsoft.com/office/drawing/2014/main" id="{0549BA01-53E3-4A32-DFF6-1F8FA5B83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877708" y="4723201"/>
              <a:ext cx="1152713" cy="6923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3" name="TextBox 2052">
                  <a:extLst>
                    <a:ext uri="{FF2B5EF4-FFF2-40B4-BE49-F238E27FC236}">
                      <a16:creationId xmlns:a16="http://schemas.microsoft.com/office/drawing/2014/main" id="{DE064523-E683-8D1B-8C2C-F19F69CC3BAF}"/>
                    </a:ext>
                  </a:extLst>
                </p:cNvPr>
                <p:cNvSpPr txBox="1"/>
                <p:nvPr/>
              </p:nvSpPr>
              <p:spPr>
                <a:xfrm>
                  <a:off x="1146332" y="4324723"/>
                  <a:ext cx="615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𝒟</m:t>
                        </m:r>
                      </m:oMath>
                    </m:oMathPara>
                  </a14:m>
                  <a:endParaRPr lang="en-IN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53" name="TextBox 2052">
                  <a:extLst>
                    <a:ext uri="{FF2B5EF4-FFF2-40B4-BE49-F238E27FC236}">
                      <a16:creationId xmlns:a16="http://schemas.microsoft.com/office/drawing/2014/main" id="{DE064523-E683-8D1B-8C2C-F19F69CC3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2" y="4324723"/>
                  <a:ext cx="615464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4" name="Text Box 8">
                  <a:extLst>
                    <a:ext uri="{FF2B5EF4-FFF2-40B4-BE49-F238E27FC236}">
                      <a16:creationId xmlns:a16="http://schemas.microsoft.com/office/drawing/2014/main" id="{A8C884A7-033B-E495-5E05-BC28B4BF84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5550" y="5538396"/>
                  <a:ext cx="357027" cy="323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4450" rIns="92075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54" name="Text Box 8">
                  <a:extLst>
                    <a:ext uri="{FF2B5EF4-FFF2-40B4-BE49-F238E27FC236}">
                      <a16:creationId xmlns:a16="http://schemas.microsoft.com/office/drawing/2014/main" id="{A8C884A7-033B-E495-5E05-BC28B4BF84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5550" y="5538396"/>
                  <a:ext cx="357027" cy="32333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E99477-FFDF-F475-1187-4643FC90CCC2}"/>
              </a:ext>
            </a:extLst>
          </p:cNvPr>
          <p:cNvGrpSpPr/>
          <p:nvPr/>
        </p:nvGrpSpPr>
        <p:grpSpPr>
          <a:xfrm>
            <a:off x="809952" y="5978881"/>
            <a:ext cx="2059789" cy="487401"/>
            <a:chOff x="809952" y="5978881"/>
            <a:chExt cx="2059789" cy="487401"/>
          </a:xfrm>
        </p:grpSpPr>
        <p:pic>
          <p:nvPicPr>
            <p:cNvPr id="2061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6BE16902-E7B1-E707-DBFF-349A8E1F5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52" y="5978881"/>
              <a:ext cx="483964" cy="48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2" name="TextBox 2061">
                  <a:extLst>
                    <a:ext uri="{FF2B5EF4-FFF2-40B4-BE49-F238E27FC236}">
                      <a16:creationId xmlns:a16="http://schemas.microsoft.com/office/drawing/2014/main" id="{9FCE6705-1D37-1255-B09C-5C3EBABD2E42}"/>
                    </a:ext>
                  </a:extLst>
                </p:cNvPr>
                <p:cNvSpPr txBox="1"/>
                <p:nvPr/>
              </p:nvSpPr>
              <p:spPr>
                <a:xfrm>
                  <a:off x="1334864" y="6066456"/>
                  <a:ext cx="15348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𝑁𝐸𝑊</m:t>
                        </m:r>
                        <m:r>
                          <m:rPr>
                            <m:lit/>
                          </m:rPr>
                          <a:rPr lang="en-I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2062" name="TextBox 2061">
                  <a:extLst>
                    <a:ext uri="{FF2B5EF4-FFF2-40B4-BE49-F238E27FC236}">
                      <a16:creationId xmlns:a16="http://schemas.microsoft.com/office/drawing/2014/main" id="{9FCE6705-1D37-1255-B09C-5C3EBABD2E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864" y="6066456"/>
                  <a:ext cx="1534877" cy="33855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8E0656F1-64CB-51E4-CC8B-404F5AA84EE9}"/>
              </a:ext>
            </a:extLst>
          </p:cNvPr>
          <p:cNvGrpSpPr/>
          <p:nvPr/>
        </p:nvGrpSpPr>
        <p:grpSpPr>
          <a:xfrm>
            <a:off x="9276241" y="4468876"/>
            <a:ext cx="2749913" cy="636790"/>
            <a:chOff x="7320436" y="4744263"/>
            <a:chExt cx="3397065" cy="662420"/>
          </a:xfrm>
        </p:grpSpPr>
        <p:sp>
          <p:nvSpPr>
            <p:cNvPr id="2070" name="Thought Bubble: Cloud 2069">
              <a:extLst>
                <a:ext uri="{FF2B5EF4-FFF2-40B4-BE49-F238E27FC236}">
                  <a16:creationId xmlns:a16="http://schemas.microsoft.com/office/drawing/2014/main" id="{808AA25C-1757-B718-3A71-B58636B01069}"/>
                </a:ext>
              </a:extLst>
            </p:cNvPr>
            <p:cNvSpPr/>
            <p:nvPr/>
          </p:nvSpPr>
          <p:spPr>
            <a:xfrm>
              <a:off x="7683415" y="4744263"/>
              <a:ext cx="2906340" cy="662420"/>
            </a:xfrm>
            <a:prstGeom prst="cloudCallout">
              <a:avLst>
                <a:gd name="adj1" fmla="val -59415"/>
                <a:gd name="adj2" fmla="val 182666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1" name="TextBox 2070">
                  <a:extLst>
                    <a:ext uri="{FF2B5EF4-FFF2-40B4-BE49-F238E27FC236}">
                      <a16:creationId xmlns:a16="http://schemas.microsoft.com/office/drawing/2014/main" id="{621EB9DE-3C8B-F915-957F-0550F978306E}"/>
                    </a:ext>
                  </a:extLst>
                </p:cNvPr>
                <p:cNvSpPr txBox="1"/>
                <p:nvPr/>
              </p:nvSpPr>
              <p:spPr>
                <a:xfrm>
                  <a:off x="7320436" y="4876051"/>
                  <a:ext cx="3397065" cy="32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i="1" smtClean="0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IN" sz="1400" b="1" i="1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2071" name="TextBox 2070">
                  <a:extLst>
                    <a:ext uri="{FF2B5EF4-FFF2-40B4-BE49-F238E27FC236}">
                      <a16:creationId xmlns:a16="http://schemas.microsoft.com/office/drawing/2014/main" id="{621EB9DE-3C8B-F915-957F-0550F9783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0436" y="4876051"/>
                  <a:ext cx="3397065" cy="320165"/>
                </a:xfrm>
                <a:prstGeom prst="rect">
                  <a:avLst/>
                </a:prstGeom>
                <a:blipFill>
                  <a:blip r:embed="rId2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94" name="TextBox 2093">
                <a:extLst>
                  <a:ext uri="{FF2B5EF4-FFF2-40B4-BE49-F238E27FC236}">
                    <a16:creationId xmlns:a16="http://schemas.microsoft.com/office/drawing/2014/main" id="{D56246C3-2863-301D-095F-3C14C7E4D71B}"/>
                  </a:ext>
                </a:extLst>
              </p:cNvPr>
              <p:cNvSpPr txBox="1"/>
              <p:nvPr/>
            </p:nvSpPr>
            <p:spPr>
              <a:xfrm>
                <a:off x="8543403" y="6294061"/>
                <a:ext cx="97347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094" name="TextBox 2093">
                <a:extLst>
                  <a:ext uri="{FF2B5EF4-FFF2-40B4-BE49-F238E27FC236}">
                    <a16:creationId xmlns:a16="http://schemas.microsoft.com/office/drawing/2014/main" id="{D56246C3-2863-301D-095F-3C14C7E4D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03" y="6294061"/>
                <a:ext cx="973470" cy="276999"/>
              </a:xfrm>
              <a:prstGeom prst="rect">
                <a:avLst/>
              </a:prstGeom>
              <a:blipFill>
                <a:blip r:embed="rId2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BC88C12-1F38-0952-63AB-3703B450DA4D}"/>
              </a:ext>
            </a:extLst>
          </p:cNvPr>
          <p:cNvGrpSpPr/>
          <p:nvPr/>
        </p:nvGrpSpPr>
        <p:grpSpPr>
          <a:xfrm>
            <a:off x="3086702" y="4893468"/>
            <a:ext cx="2691607" cy="1757940"/>
            <a:chOff x="3086702" y="4893468"/>
            <a:chExt cx="2691607" cy="1757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2" name="TextBox 2081">
                  <a:extLst>
                    <a:ext uri="{FF2B5EF4-FFF2-40B4-BE49-F238E27FC236}">
                      <a16:creationId xmlns:a16="http://schemas.microsoft.com/office/drawing/2014/main" id="{A68BA617-7DD9-B27E-EB94-A3DA42B3927D}"/>
                    </a:ext>
                  </a:extLst>
                </p:cNvPr>
                <p:cNvSpPr txBox="1"/>
                <p:nvPr/>
              </p:nvSpPr>
              <p:spPr>
                <a:xfrm>
                  <a:off x="4083426" y="6374409"/>
                  <a:ext cx="97347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2082" name="TextBox 2081">
                  <a:extLst>
                    <a:ext uri="{FF2B5EF4-FFF2-40B4-BE49-F238E27FC236}">
                      <a16:creationId xmlns:a16="http://schemas.microsoft.com/office/drawing/2014/main" id="{A68BA617-7DD9-B27E-EB94-A3DA42B39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3426" y="6374409"/>
                  <a:ext cx="973470" cy="276999"/>
                </a:xfrm>
                <a:prstGeom prst="rect">
                  <a:avLst/>
                </a:prstGeom>
                <a:blipFill>
                  <a:blip r:embed="rId27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5" name="TextBox 2084">
                  <a:extLst>
                    <a:ext uri="{FF2B5EF4-FFF2-40B4-BE49-F238E27FC236}">
                      <a16:creationId xmlns:a16="http://schemas.microsoft.com/office/drawing/2014/main" id="{3D650A33-0DFA-8F3C-D866-FE70BEFCC682}"/>
                    </a:ext>
                  </a:extLst>
                </p:cNvPr>
                <p:cNvSpPr txBox="1"/>
                <p:nvPr/>
              </p:nvSpPr>
              <p:spPr>
                <a:xfrm>
                  <a:off x="3086702" y="5666547"/>
                  <a:ext cx="92895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2085" name="TextBox 2084">
                  <a:extLst>
                    <a:ext uri="{FF2B5EF4-FFF2-40B4-BE49-F238E27FC236}">
                      <a16:creationId xmlns:a16="http://schemas.microsoft.com/office/drawing/2014/main" id="{3D650A33-0DFA-8F3C-D866-FE70BEFCC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702" y="5666547"/>
                  <a:ext cx="928953" cy="276999"/>
                </a:xfrm>
                <a:prstGeom prst="rect">
                  <a:avLst/>
                </a:prstGeom>
                <a:blipFill>
                  <a:blip r:embed="rId28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6" name="TextBox 2085">
                  <a:extLst>
                    <a:ext uri="{FF2B5EF4-FFF2-40B4-BE49-F238E27FC236}">
                      <a16:creationId xmlns:a16="http://schemas.microsoft.com/office/drawing/2014/main" id="{D546343F-D7A1-D134-37ED-884ECB0BEB8E}"/>
                    </a:ext>
                  </a:extLst>
                </p:cNvPr>
                <p:cNvSpPr txBox="1"/>
                <p:nvPr/>
              </p:nvSpPr>
              <p:spPr>
                <a:xfrm>
                  <a:off x="4760851" y="5146468"/>
                  <a:ext cx="101745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2086" name="TextBox 2085">
                  <a:extLst>
                    <a:ext uri="{FF2B5EF4-FFF2-40B4-BE49-F238E27FC236}">
                      <a16:creationId xmlns:a16="http://schemas.microsoft.com/office/drawing/2014/main" id="{D546343F-D7A1-D134-37ED-884ECB0BEB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0851" y="5146468"/>
                  <a:ext cx="1017458" cy="276999"/>
                </a:xfrm>
                <a:prstGeom prst="rect">
                  <a:avLst/>
                </a:prstGeom>
                <a:blipFill>
                  <a:blip r:embed="rId2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9BA02E-9B5D-49E6-EDF7-FA51E392963E}"/>
                    </a:ext>
                  </a:extLst>
                </p:cNvPr>
                <p:cNvSpPr txBox="1"/>
                <p:nvPr/>
              </p:nvSpPr>
              <p:spPr>
                <a:xfrm>
                  <a:off x="3576768" y="4893468"/>
                  <a:ext cx="928953" cy="2918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9BA02E-9B5D-49E6-EDF7-FA51E39296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768" y="4893468"/>
                  <a:ext cx="928953" cy="291875"/>
                </a:xfrm>
                <a:prstGeom prst="rect">
                  <a:avLst/>
                </a:prstGeom>
                <a:blipFill>
                  <a:blip r:embed="rId30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513F12-5DDC-9878-C035-BF63AE07CE54}"/>
              </a:ext>
            </a:extLst>
          </p:cNvPr>
          <p:cNvGrpSpPr/>
          <p:nvPr/>
        </p:nvGrpSpPr>
        <p:grpSpPr>
          <a:xfrm>
            <a:off x="3088571" y="4899050"/>
            <a:ext cx="2680049" cy="1746717"/>
            <a:chOff x="5397862" y="4703150"/>
            <a:chExt cx="2680049" cy="1746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1" name="TextBox 2090">
                  <a:extLst>
                    <a:ext uri="{FF2B5EF4-FFF2-40B4-BE49-F238E27FC236}">
                      <a16:creationId xmlns:a16="http://schemas.microsoft.com/office/drawing/2014/main" id="{4CFF6B68-D116-615E-6AB9-316849DAC2F3}"/>
                    </a:ext>
                  </a:extLst>
                </p:cNvPr>
                <p:cNvSpPr txBox="1"/>
                <p:nvPr/>
              </p:nvSpPr>
              <p:spPr>
                <a:xfrm>
                  <a:off x="6401553" y="6172868"/>
                  <a:ext cx="97347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2091" name="TextBox 2090">
                  <a:extLst>
                    <a:ext uri="{FF2B5EF4-FFF2-40B4-BE49-F238E27FC236}">
                      <a16:creationId xmlns:a16="http://schemas.microsoft.com/office/drawing/2014/main" id="{4CFF6B68-D116-615E-6AB9-316849DAC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553" y="6172868"/>
                  <a:ext cx="973470" cy="276999"/>
                </a:xfrm>
                <a:prstGeom prst="rect">
                  <a:avLst/>
                </a:prstGeom>
                <a:blipFill>
                  <a:blip r:embed="rId31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2" name="TextBox 2091">
                  <a:extLst>
                    <a:ext uri="{FF2B5EF4-FFF2-40B4-BE49-F238E27FC236}">
                      <a16:creationId xmlns:a16="http://schemas.microsoft.com/office/drawing/2014/main" id="{8B254AF0-0BE6-AF40-BE96-033B78C5F9C5}"/>
                    </a:ext>
                  </a:extLst>
                </p:cNvPr>
                <p:cNvSpPr txBox="1"/>
                <p:nvPr/>
              </p:nvSpPr>
              <p:spPr>
                <a:xfrm>
                  <a:off x="5397862" y="5462260"/>
                  <a:ext cx="92895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2092" name="TextBox 2091">
                  <a:extLst>
                    <a:ext uri="{FF2B5EF4-FFF2-40B4-BE49-F238E27FC236}">
                      <a16:creationId xmlns:a16="http://schemas.microsoft.com/office/drawing/2014/main" id="{8B254AF0-0BE6-AF40-BE96-033B78C5F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862" y="5462260"/>
                  <a:ext cx="928953" cy="276999"/>
                </a:xfrm>
                <a:prstGeom prst="rect">
                  <a:avLst/>
                </a:prstGeom>
                <a:blipFill>
                  <a:blip r:embed="rId32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3" name="TextBox 2092">
                  <a:extLst>
                    <a:ext uri="{FF2B5EF4-FFF2-40B4-BE49-F238E27FC236}">
                      <a16:creationId xmlns:a16="http://schemas.microsoft.com/office/drawing/2014/main" id="{31119010-EE5D-6F65-C1CA-D2CF026764F4}"/>
                    </a:ext>
                  </a:extLst>
                </p:cNvPr>
                <p:cNvSpPr txBox="1"/>
                <p:nvPr/>
              </p:nvSpPr>
              <p:spPr>
                <a:xfrm>
                  <a:off x="7060453" y="4938278"/>
                  <a:ext cx="101745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2093" name="TextBox 2092">
                  <a:extLst>
                    <a:ext uri="{FF2B5EF4-FFF2-40B4-BE49-F238E27FC236}">
                      <a16:creationId xmlns:a16="http://schemas.microsoft.com/office/drawing/2014/main" id="{31119010-EE5D-6F65-C1CA-D2CF02676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453" y="4938278"/>
                  <a:ext cx="1017458" cy="276999"/>
                </a:xfrm>
                <a:prstGeom prst="rect">
                  <a:avLst/>
                </a:prstGeom>
                <a:blipFill>
                  <a:blip r:embed="rId33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BE62C04-EED7-6A44-E94B-7F43712B2150}"/>
                    </a:ext>
                  </a:extLst>
                </p:cNvPr>
                <p:cNvSpPr txBox="1"/>
                <p:nvPr/>
              </p:nvSpPr>
              <p:spPr>
                <a:xfrm>
                  <a:off x="5881892" y="4703150"/>
                  <a:ext cx="928953" cy="2918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BE62C04-EED7-6A44-E94B-7F43712B2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1892" y="4703150"/>
                  <a:ext cx="928953" cy="291875"/>
                </a:xfrm>
                <a:prstGeom prst="rect">
                  <a:avLst/>
                </a:prstGeom>
                <a:blipFill>
                  <a:blip r:embed="rId34"/>
                  <a:stretch>
                    <a:fillRect b="-208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C01A4F-ECF9-5380-6FD3-C12953930751}"/>
              </a:ext>
            </a:extLst>
          </p:cNvPr>
          <p:cNvGrpSpPr/>
          <p:nvPr/>
        </p:nvGrpSpPr>
        <p:grpSpPr>
          <a:xfrm>
            <a:off x="4176452" y="4999042"/>
            <a:ext cx="4452716" cy="1225516"/>
            <a:chOff x="4176452" y="4999042"/>
            <a:chExt cx="4452716" cy="1225516"/>
          </a:xfrm>
        </p:grpSpPr>
        <p:cxnSp>
          <p:nvCxnSpPr>
            <p:cNvPr id="2065" name="Straight Arrow Connector 2064">
              <a:extLst>
                <a:ext uri="{FF2B5EF4-FFF2-40B4-BE49-F238E27FC236}">
                  <a16:creationId xmlns:a16="http://schemas.microsoft.com/office/drawing/2014/main" id="{4AE5EB24-E624-C760-D463-A0CEFC9B691B}"/>
                </a:ext>
              </a:extLst>
            </p:cNvPr>
            <p:cNvCxnSpPr>
              <a:cxnSpLocks/>
              <a:stCxn id="2058" idx="3"/>
              <a:endCxn id="2064" idx="1"/>
            </p:cNvCxnSpPr>
            <p:nvPr/>
          </p:nvCxnSpPr>
          <p:spPr>
            <a:xfrm flipV="1">
              <a:off x="4944877" y="6099759"/>
              <a:ext cx="3684291" cy="124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6" name="Straight Arrow Connector 2065">
              <a:extLst>
                <a:ext uri="{FF2B5EF4-FFF2-40B4-BE49-F238E27FC236}">
                  <a16:creationId xmlns:a16="http://schemas.microsoft.com/office/drawing/2014/main" id="{127A0227-D865-B4E0-3FF1-439B5763F038}"/>
                </a:ext>
              </a:extLst>
            </p:cNvPr>
            <p:cNvCxnSpPr>
              <a:cxnSpLocks/>
              <a:stCxn id="2056" idx="3"/>
              <a:endCxn id="2064" idx="1"/>
            </p:cNvCxnSpPr>
            <p:nvPr/>
          </p:nvCxnSpPr>
          <p:spPr>
            <a:xfrm>
              <a:off x="4176452" y="5834853"/>
              <a:ext cx="4452716" cy="264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7" name="Straight Arrow Connector 2066">
              <a:extLst>
                <a:ext uri="{FF2B5EF4-FFF2-40B4-BE49-F238E27FC236}">
                  <a16:creationId xmlns:a16="http://schemas.microsoft.com/office/drawing/2014/main" id="{15558D80-927D-B4CA-7950-517577B0EA1A}"/>
                </a:ext>
              </a:extLst>
            </p:cNvPr>
            <p:cNvCxnSpPr>
              <a:cxnSpLocks/>
              <a:stCxn id="2057" idx="3"/>
              <a:endCxn id="2064" idx="1"/>
            </p:cNvCxnSpPr>
            <p:nvPr/>
          </p:nvCxnSpPr>
          <p:spPr>
            <a:xfrm>
              <a:off x="5601041" y="5650561"/>
              <a:ext cx="3028127" cy="449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9AD9E02-A7BC-F5F4-2431-E9BA480F6756}"/>
                </a:ext>
              </a:extLst>
            </p:cNvPr>
            <p:cNvCxnSpPr>
              <a:cxnSpLocks/>
              <a:stCxn id="2" idx="3"/>
              <a:endCxn id="2064" idx="1"/>
            </p:cNvCxnSpPr>
            <p:nvPr/>
          </p:nvCxnSpPr>
          <p:spPr>
            <a:xfrm>
              <a:off x="4706838" y="4999042"/>
              <a:ext cx="3922330" cy="1100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8CA2E-C02F-3200-30AC-C0F0694FDB93}"/>
              </a:ext>
            </a:extLst>
          </p:cNvPr>
          <p:cNvSpPr/>
          <p:nvPr/>
        </p:nvSpPr>
        <p:spPr>
          <a:xfrm>
            <a:off x="5687790" y="1221581"/>
            <a:ext cx="1244043" cy="11217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7CE8B2-D2D0-79CC-6C19-5A760DBFE3A8}"/>
              </a:ext>
            </a:extLst>
          </p:cNvPr>
          <p:cNvSpPr/>
          <p:nvPr/>
        </p:nvSpPr>
        <p:spPr>
          <a:xfrm>
            <a:off x="6927620" y="1221580"/>
            <a:ext cx="1244043" cy="11217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4D3E76-EC82-6869-DA9B-0C3E4446E42A}"/>
              </a:ext>
            </a:extLst>
          </p:cNvPr>
          <p:cNvSpPr/>
          <p:nvPr/>
        </p:nvSpPr>
        <p:spPr>
          <a:xfrm>
            <a:off x="8170411" y="1220954"/>
            <a:ext cx="1244043" cy="11217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39354-E58C-9D88-939D-1B1E2ED0A1AE}"/>
                  </a:ext>
                </a:extLst>
              </p:cNvPr>
              <p:cNvSpPr txBox="1"/>
              <p:nvPr/>
            </p:nvSpPr>
            <p:spPr>
              <a:xfrm>
                <a:off x="6379196" y="920325"/>
                <a:ext cx="10797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39354-E58C-9D88-939D-1B1E2ED0A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96" y="920325"/>
                <a:ext cx="1079719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BC9079-D7FA-60C4-EDC5-620803FCEC85}"/>
                  </a:ext>
                </a:extLst>
              </p:cNvPr>
              <p:cNvSpPr txBox="1"/>
              <p:nvPr/>
            </p:nvSpPr>
            <p:spPr>
              <a:xfrm>
                <a:off x="7622531" y="912304"/>
                <a:ext cx="10797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BC9079-D7FA-60C4-EDC5-620803FCE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31" y="912304"/>
                <a:ext cx="1079719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44C6F-4B88-1144-22F5-7D82FA83E030}"/>
                  </a:ext>
                </a:extLst>
              </p:cNvPr>
              <p:cNvSpPr txBox="1"/>
              <p:nvPr/>
            </p:nvSpPr>
            <p:spPr>
              <a:xfrm>
                <a:off x="8874595" y="912386"/>
                <a:ext cx="10797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44C6F-4B88-1144-22F5-7D82FA83E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595" y="912386"/>
                <a:ext cx="1079719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1A31A6BA-07F1-6F52-F9DB-7B974D2DA55B}"/>
              </a:ext>
            </a:extLst>
          </p:cNvPr>
          <p:cNvSpPr/>
          <p:nvPr/>
        </p:nvSpPr>
        <p:spPr>
          <a:xfrm>
            <a:off x="9410241" y="1213422"/>
            <a:ext cx="1350777" cy="12004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A4B70D-F946-EF61-3A83-EE65931E2276}"/>
                  </a:ext>
                </a:extLst>
              </p:cNvPr>
              <p:cNvSpPr txBox="1"/>
              <p:nvPr/>
            </p:nvSpPr>
            <p:spPr>
              <a:xfrm>
                <a:off x="10061229" y="887355"/>
                <a:ext cx="1401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1400" b="0" i="1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IN" sz="14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A4B70D-F946-EF61-3A83-EE65931E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229" y="887355"/>
                <a:ext cx="1401538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D9D302-E519-4FA2-8E10-1D5EC9825CEF}"/>
                  </a:ext>
                </a:extLst>
              </p:cNvPr>
              <p:cNvSpPr txBox="1"/>
              <p:nvPr/>
            </p:nvSpPr>
            <p:spPr>
              <a:xfrm>
                <a:off x="1454065" y="891892"/>
                <a:ext cx="4943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D9D302-E519-4FA2-8E10-1D5EC9825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065" y="891892"/>
                <a:ext cx="494366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7C7840-336A-4FFF-B31E-6A22514ACB5E}"/>
                  </a:ext>
                </a:extLst>
              </p:cNvPr>
              <p:cNvSpPr txBox="1"/>
              <p:nvPr/>
            </p:nvSpPr>
            <p:spPr>
              <a:xfrm>
                <a:off x="2670409" y="897550"/>
                <a:ext cx="593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7C7840-336A-4FFF-B31E-6A22514AC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409" y="897550"/>
                <a:ext cx="593752" cy="3077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EC2A98-8F03-1674-CD95-2BBBBC1CE94A}"/>
                  </a:ext>
                </a:extLst>
              </p:cNvPr>
              <p:cNvSpPr txBox="1"/>
              <p:nvPr/>
            </p:nvSpPr>
            <p:spPr>
              <a:xfrm>
                <a:off x="3915328" y="891161"/>
                <a:ext cx="593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EC2A98-8F03-1674-CD95-2BBBBC1CE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28" y="891161"/>
                <a:ext cx="5937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B23641-C22B-DBDD-3F9C-A2D6F88BAEDD}"/>
                  </a:ext>
                </a:extLst>
              </p:cNvPr>
              <p:cNvSpPr txBox="1"/>
              <p:nvPr/>
            </p:nvSpPr>
            <p:spPr>
              <a:xfrm>
                <a:off x="5135511" y="897549"/>
                <a:ext cx="10797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B23641-C22B-DBDD-3F9C-A2D6F88BA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511" y="897549"/>
                <a:ext cx="1079718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8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u="sng" dirty="0"/>
              <a:t>Open Problems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2A0506F-0155-FCE7-5AF0-C30ED878B611}"/>
              </a:ext>
            </a:extLst>
          </p:cNvPr>
          <p:cNvSpPr/>
          <p:nvPr/>
        </p:nvSpPr>
        <p:spPr>
          <a:xfrm>
            <a:off x="659877" y="2486319"/>
            <a:ext cx="2809187" cy="18853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Packed Network-Agnostic VSS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44F4E8-5AEB-7A2E-1FCC-0B56D3DF8E01}"/>
              </a:ext>
            </a:extLst>
          </p:cNvPr>
          <p:cNvSpPr/>
          <p:nvPr/>
        </p:nvSpPr>
        <p:spPr>
          <a:xfrm>
            <a:off x="4631996" y="2486318"/>
            <a:ext cx="2809187" cy="18853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Utilizing</a:t>
            </a:r>
          </a:p>
          <a:p>
            <a:pPr algn="ctr"/>
            <a:r>
              <a:rPr lang="en-US" sz="1600" dirty="0"/>
              <a:t>Trusted Setup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18F7BFE-C458-9637-CB6C-C6AC0D898AE6}"/>
              </a:ext>
            </a:extLst>
          </p:cNvPr>
          <p:cNvSpPr/>
          <p:nvPr/>
        </p:nvSpPr>
        <p:spPr>
          <a:xfrm>
            <a:off x="8604115" y="2486317"/>
            <a:ext cx="2809187" cy="18853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Improving the communication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12415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6494-3304-47AC-85B2-7D3BC68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35" y="2081814"/>
            <a:ext cx="3619937" cy="2104807"/>
          </a:xfrm>
        </p:spPr>
        <p:txBody>
          <a:bodyPr>
            <a:normAutofit/>
          </a:bodyPr>
          <a:lstStyle/>
          <a:p>
            <a:r>
              <a:rPr lang="en-IN" sz="6000"/>
              <a:t>Thank you!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03775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u="sng" dirty="0"/>
              <a:t>Secure Multi-Party Computation</a:t>
            </a:r>
            <a:endParaRPr lang="en-US" sz="3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3E2E93-50D0-986B-D8DC-4DA79D877875}"/>
                  </a:ext>
                </a:extLst>
              </p:cNvPr>
              <p:cNvSpPr txBox="1"/>
              <p:nvPr/>
            </p:nvSpPr>
            <p:spPr>
              <a:xfrm>
                <a:off x="1580345" y="1303311"/>
                <a:ext cx="432729" cy="30777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r>
                        <a:rPr lang="en-US" sz="1400" i="1" baseline="-25000" dirty="0">
                          <a:latin typeface="Cambria Math" panose="02040503050406030204" pitchFamily="18" charset="0"/>
                          <a:cs typeface="Calibri"/>
                        </a:rPr>
                        <m:t>1</m:t>
                      </m:r>
                    </m:oMath>
                  </m:oMathPara>
                </a14:m>
                <a:endParaRPr lang="en-US" sz="1400" dirty="0">
                  <a:cs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3E2E93-50D0-986B-D8DC-4DA79D877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45" y="1303311"/>
                <a:ext cx="43272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E07063-BDAA-D995-3B2F-F151A3D35D71}"/>
                  </a:ext>
                </a:extLst>
              </p:cNvPr>
              <p:cNvSpPr txBox="1"/>
              <p:nvPr/>
            </p:nvSpPr>
            <p:spPr>
              <a:xfrm>
                <a:off x="3657802" y="1313337"/>
                <a:ext cx="432729" cy="30777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r>
                        <a:rPr lang="en-US" sz="1400" i="1" baseline="-25000" dirty="0">
                          <a:latin typeface="Cambria Math" panose="02040503050406030204" pitchFamily="18" charset="0"/>
                          <a:cs typeface="Calibri"/>
                        </a:rPr>
                        <m:t>𝑡</m:t>
                      </m:r>
                    </m:oMath>
                  </m:oMathPara>
                </a14:m>
                <a:endParaRPr lang="en-US" sz="1400" dirty="0"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E07063-BDAA-D995-3B2F-F151A3D35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802" y="1313337"/>
                <a:ext cx="43272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52ACB-501A-9EAB-AE2E-C2D5834B85D8}"/>
                  </a:ext>
                </a:extLst>
              </p:cNvPr>
              <p:cNvSpPr txBox="1"/>
              <p:nvPr/>
            </p:nvSpPr>
            <p:spPr>
              <a:xfrm>
                <a:off x="4473951" y="1294684"/>
                <a:ext cx="526966" cy="30777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cs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452ACB-501A-9EAB-AE2E-C2D5834B8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51" y="1294684"/>
                <a:ext cx="52696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F774AF-8723-2AF3-B1A9-4568D206F00C}"/>
                  </a:ext>
                </a:extLst>
              </p:cNvPr>
              <p:cNvSpPr txBox="1"/>
              <p:nvPr/>
            </p:nvSpPr>
            <p:spPr>
              <a:xfrm>
                <a:off x="6860223" y="1294685"/>
                <a:ext cx="432729" cy="30777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</m:e>
                        <m:sub>
                          <m: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cs typeface="Calibri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F774AF-8723-2AF3-B1A9-4568D206F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223" y="1294685"/>
                <a:ext cx="43272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672A9C5-FE2A-CBFB-8660-2442CFFD9CB3}"/>
              </a:ext>
            </a:extLst>
          </p:cNvPr>
          <p:cNvSpPr txBox="1"/>
          <p:nvPr/>
        </p:nvSpPr>
        <p:spPr>
          <a:xfrm>
            <a:off x="2508934" y="1313337"/>
            <a:ext cx="480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cs typeface="Calibri"/>
              </a:rPr>
              <a:t>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7A587-D081-7A64-DB07-89B61A4E3F43}"/>
              </a:ext>
            </a:extLst>
          </p:cNvPr>
          <p:cNvSpPr txBox="1"/>
          <p:nvPr/>
        </p:nvSpPr>
        <p:spPr>
          <a:xfrm>
            <a:off x="5608996" y="1245503"/>
            <a:ext cx="480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cs typeface="Calibri"/>
              </a:rPr>
              <a:t>….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4BD0A94-E96D-5CFF-D15F-C383D20FF4AC}"/>
              </a:ext>
            </a:extLst>
          </p:cNvPr>
          <p:cNvSpPr/>
          <p:nvPr/>
        </p:nvSpPr>
        <p:spPr>
          <a:xfrm rot="16200000">
            <a:off x="2572954" y="779661"/>
            <a:ext cx="350922" cy="2795370"/>
          </a:xfrm>
          <a:prstGeom prst="leftBrace">
            <a:avLst>
              <a:gd name="adj1" fmla="val 5258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Icon&#10;&#10;Description automatically generated">
            <a:extLst>
              <a:ext uri="{FF2B5EF4-FFF2-40B4-BE49-F238E27FC236}">
                <a16:creationId xmlns:a16="http://schemas.microsoft.com/office/drawing/2014/main" id="{F10A9C76-65E0-D236-BDD2-A24A5ABB3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669" y="2359728"/>
            <a:ext cx="649204" cy="639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BB32B0-0EE2-92AC-6CF2-D54322DE874D}"/>
              </a:ext>
            </a:extLst>
          </p:cNvPr>
          <p:cNvSpPr txBox="1"/>
          <p:nvPr/>
        </p:nvSpPr>
        <p:spPr>
          <a:xfrm>
            <a:off x="2089958" y="2511334"/>
            <a:ext cx="5408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Adv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49A947-FB2D-98F6-1E6D-17D7771D6D82}"/>
                  </a:ext>
                </a:extLst>
              </p:cNvPr>
              <p:cNvSpPr txBox="1"/>
              <p:nvPr/>
            </p:nvSpPr>
            <p:spPr>
              <a:xfrm>
                <a:off x="8132079" y="1463499"/>
                <a:ext cx="2072737" cy="40312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>
                  <a:defRPr sz="2400" i="1">
                    <a:cs typeface="Calibri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I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49A947-FB2D-98F6-1E6D-17D7771D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079" y="1463499"/>
                <a:ext cx="2072737" cy="403124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895DDD-8B94-AD95-4B47-18CB61602005}"/>
                  </a:ext>
                </a:extLst>
              </p:cNvPr>
              <p:cNvSpPr txBox="1"/>
              <p:nvPr/>
            </p:nvSpPr>
            <p:spPr>
              <a:xfrm>
                <a:off x="1597057" y="1749488"/>
                <a:ext cx="400326" cy="30284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895DDD-8B94-AD95-4B47-18CB6160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57" y="1749488"/>
                <a:ext cx="400326" cy="3028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5838EC-4B4C-C2FC-A024-D79AD6BC4B3C}"/>
                  </a:ext>
                </a:extLst>
              </p:cNvPr>
              <p:cNvSpPr txBox="1"/>
              <p:nvPr/>
            </p:nvSpPr>
            <p:spPr>
              <a:xfrm>
                <a:off x="3674515" y="1709382"/>
                <a:ext cx="400326" cy="30284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5838EC-4B4C-C2FC-A024-D79AD6BC4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15" y="1709382"/>
                <a:ext cx="400326" cy="302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009C3E-6CF0-54F4-483A-4C5D4572BF3F}"/>
                  </a:ext>
                </a:extLst>
              </p:cNvPr>
              <p:cNvSpPr txBox="1"/>
              <p:nvPr/>
            </p:nvSpPr>
            <p:spPr>
              <a:xfrm>
                <a:off x="4520742" y="1740861"/>
                <a:ext cx="580799" cy="30284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𝑡</m:t>
                          </m:r>
                          <m: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009C3E-6CF0-54F4-483A-4C5D4572B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742" y="1740861"/>
                <a:ext cx="580799" cy="3028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87ABF-B7FB-790E-9507-70D93BAA8090}"/>
                  </a:ext>
                </a:extLst>
              </p:cNvPr>
              <p:cNvSpPr txBox="1"/>
              <p:nvPr/>
            </p:nvSpPr>
            <p:spPr>
              <a:xfrm>
                <a:off x="6876936" y="1740862"/>
                <a:ext cx="400326" cy="30284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87ABF-B7FB-790E-9507-70D93BAA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936" y="1740862"/>
                <a:ext cx="400326" cy="3028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0E939F35-16A2-2BBF-0D5C-63DD99C4AF98}"/>
              </a:ext>
            </a:extLst>
          </p:cNvPr>
          <p:cNvSpPr/>
          <p:nvPr/>
        </p:nvSpPr>
        <p:spPr>
          <a:xfrm>
            <a:off x="2089412" y="3591680"/>
            <a:ext cx="280737" cy="684830"/>
          </a:xfrm>
          <a:prstGeom prst="rect">
            <a:avLst/>
          </a:prstGeom>
          <a:solidFill>
            <a:srgbClr val="ED9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21EE4C-C64C-F64B-FD10-7EFDC16E297A}"/>
              </a:ext>
            </a:extLst>
          </p:cNvPr>
          <p:cNvSpPr/>
          <p:nvPr/>
        </p:nvSpPr>
        <p:spPr>
          <a:xfrm>
            <a:off x="2089958" y="2911352"/>
            <a:ext cx="280737" cy="6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5E6681-868C-27CA-71F7-D30FE32C584A}"/>
                  </a:ext>
                </a:extLst>
              </p:cNvPr>
              <p:cNvSpPr txBox="1"/>
              <p:nvPr/>
            </p:nvSpPr>
            <p:spPr>
              <a:xfrm>
                <a:off x="2062526" y="3733975"/>
                <a:ext cx="289891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5E6681-868C-27CA-71F7-D30FE32C5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526" y="3733975"/>
                <a:ext cx="289891" cy="369332"/>
              </a:xfrm>
              <a:prstGeom prst="rect">
                <a:avLst/>
              </a:prstGeom>
              <a:blipFill>
                <a:blip r:embed="rId13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03A0FFB-6296-5D4E-4D33-ACC536C9F3C7}"/>
              </a:ext>
            </a:extLst>
          </p:cNvPr>
          <p:cNvSpPr/>
          <p:nvPr/>
        </p:nvSpPr>
        <p:spPr>
          <a:xfrm>
            <a:off x="9457027" y="3858254"/>
            <a:ext cx="270330" cy="419449"/>
          </a:xfrm>
          <a:prstGeom prst="rect">
            <a:avLst/>
          </a:prstGeom>
          <a:solidFill>
            <a:srgbClr val="ED9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05E4743-9FA4-645E-21BF-9C9761B54E19}"/>
              </a:ext>
            </a:extLst>
          </p:cNvPr>
          <p:cNvSpPr/>
          <p:nvPr/>
        </p:nvSpPr>
        <p:spPr>
          <a:xfrm>
            <a:off x="9457027" y="2904514"/>
            <a:ext cx="270711" cy="9537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CA87CE0-2979-AA42-E6E0-C62DA5DAB021}"/>
                  </a:ext>
                </a:extLst>
              </p:cNvPr>
              <p:cNvSpPr txBox="1"/>
              <p:nvPr/>
            </p:nvSpPr>
            <p:spPr>
              <a:xfrm>
                <a:off x="9415505" y="3871770"/>
                <a:ext cx="289891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CA87CE0-2979-AA42-E6E0-C62DA5DAB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505" y="3871770"/>
                <a:ext cx="289891" cy="369332"/>
              </a:xfrm>
              <a:prstGeom prst="rect">
                <a:avLst/>
              </a:prstGeom>
              <a:blipFill>
                <a:blip r:embed="rId1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27EF63A-72DD-6DCE-8C47-6502DA214E06}"/>
                  </a:ext>
                </a:extLst>
              </p:cNvPr>
              <p:cNvSpPr txBox="1"/>
              <p:nvPr/>
            </p:nvSpPr>
            <p:spPr>
              <a:xfrm>
                <a:off x="1796709" y="2437596"/>
                <a:ext cx="853090" cy="46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N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IN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27EF63A-72DD-6DCE-8C47-6502DA214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709" y="2437596"/>
                <a:ext cx="853090" cy="4612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CE46236-C69D-BC16-7746-E4E69A7E3C49}"/>
                  </a:ext>
                </a:extLst>
              </p:cNvPr>
              <p:cNvSpPr txBox="1"/>
              <p:nvPr/>
            </p:nvSpPr>
            <p:spPr>
              <a:xfrm>
                <a:off x="9141926" y="2435440"/>
                <a:ext cx="853090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IN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IN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N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CE46236-C69D-BC16-7746-E4E69A7E3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926" y="2435440"/>
                <a:ext cx="853090" cy="459869"/>
              </a:xfrm>
              <a:prstGeom prst="rect">
                <a:avLst/>
              </a:prstGeom>
              <a:blipFill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A6B41236-2C23-8755-E6E5-B2460B7365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98259" y="2905656"/>
            <a:ext cx="1755256" cy="137204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2660362-3B24-F1E7-6D55-41E091A0C041}"/>
              </a:ext>
            </a:extLst>
          </p:cNvPr>
          <p:cNvSpPr txBox="1"/>
          <p:nvPr/>
        </p:nvSpPr>
        <p:spPr>
          <a:xfrm>
            <a:off x="2623529" y="2483985"/>
            <a:ext cx="23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Synchronous Network</a:t>
            </a: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2EC85AC-BD13-7B5C-1B1E-ECB2808D4B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06070" y="2910121"/>
            <a:ext cx="1755256" cy="136859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84FB793-12B6-1D1A-685E-9D29142F0BF3}"/>
              </a:ext>
            </a:extLst>
          </p:cNvPr>
          <p:cNvSpPr txBox="1"/>
          <p:nvPr/>
        </p:nvSpPr>
        <p:spPr>
          <a:xfrm>
            <a:off x="6876936" y="2460011"/>
            <a:ext cx="241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Asynchronous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708AB6-81F1-9E14-5C1C-06D5EBCBA13F}"/>
                  </a:ext>
                </a:extLst>
              </p:cNvPr>
              <p:cNvSpPr txBox="1"/>
              <p:nvPr/>
            </p:nvSpPr>
            <p:spPr>
              <a:xfrm>
                <a:off x="1341130" y="4481303"/>
                <a:ext cx="94976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600" i="1" dirty="0">
                    <a:solidFill>
                      <a:srgbClr val="0070C0"/>
                    </a:solidFill>
                  </a:rPr>
                  <a:t>Does there exist an efficient MPC protocol that tolerates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IN" sz="1600" i="1" dirty="0">
                    <a:solidFill>
                      <a:srgbClr val="0070C0"/>
                    </a:solidFill>
                  </a:rPr>
                  <a:t> corrupt parties when the network is synchronous and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IN" sz="1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1600" i="1" dirty="0">
                    <a:solidFill>
                      <a:srgbClr val="0070C0"/>
                    </a:solidFill>
                  </a:rPr>
                  <a:t>corrupt parties when the network is asynchronous?</a:t>
                </a:r>
                <a:endParaRPr lang="en-US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708AB6-81F1-9E14-5C1C-06D5EBCBA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30" y="4481303"/>
                <a:ext cx="9497678" cy="584775"/>
              </a:xfrm>
              <a:prstGeom prst="rect">
                <a:avLst/>
              </a:prstGeom>
              <a:blipFill>
                <a:blip r:embed="rId19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Laptop with solid fill">
            <a:extLst>
              <a:ext uri="{FF2B5EF4-FFF2-40B4-BE49-F238E27FC236}">
                <a16:creationId xmlns:a16="http://schemas.microsoft.com/office/drawing/2014/main" id="{1D3EE716-5473-C76C-FD31-B7512ECC4C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92560" y="1174681"/>
            <a:ext cx="646777" cy="646777"/>
          </a:xfrm>
          <a:prstGeom prst="rect">
            <a:avLst/>
          </a:prstGeom>
        </p:spPr>
      </p:pic>
      <p:pic>
        <p:nvPicPr>
          <p:cNvPr id="26" name="Graphic 25" descr="Laptop with solid fill">
            <a:extLst>
              <a:ext uri="{FF2B5EF4-FFF2-40B4-BE49-F238E27FC236}">
                <a16:creationId xmlns:a16="http://schemas.microsoft.com/office/drawing/2014/main" id="{D7384BDB-0DB7-3208-FD55-0826C01A75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50777" y="1177044"/>
            <a:ext cx="646777" cy="646777"/>
          </a:xfrm>
          <a:prstGeom prst="rect">
            <a:avLst/>
          </a:prstGeom>
        </p:spPr>
      </p:pic>
      <p:pic>
        <p:nvPicPr>
          <p:cNvPr id="27" name="Graphic 26" descr="Laptop with solid fill">
            <a:extLst>
              <a:ext uri="{FF2B5EF4-FFF2-40B4-BE49-F238E27FC236}">
                <a16:creationId xmlns:a16="http://schemas.microsoft.com/office/drawing/2014/main" id="{6ED87F63-11F9-1F9D-ABF6-735B4B45384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04830" y="1174680"/>
            <a:ext cx="646777" cy="646777"/>
          </a:xfrm>
          <a:prstGeom prst="rect">
            <a:avLst/>
          </a:prstGeom>
        </p:spPr>
      </p:pic>
      <p:pic>
        <p:nvPicPr>
          <p:cNvPr id="28" name="Graphic 27" descr="Laptop with solid fill">
            <a:extLst>
              <a:ext uri="{FF2B5EF4-FFF2-40B4-BE49-F238E27FC236}">
                <a16:creationId xmlns:a16="http://schemas.microsoft.com/office/drawing/2014/main" id="{9B7794BA-916E-4F66-B28D-3723E03DA18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57446" y="1179730"/>
            <a:ext cx="646777" cy="6467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EE1CD40-4E67-15F2-77FA-059EF6FC40DA}"/>
              </a:ext>
            </a:extLst>
          </p:cNvPr>
          <p:cNvSpPr txBox="1"/>
          <p:nvPr/>
        </p:nvSpPr>
        <p:spPr>
          <a:xfrm>
            <a:off x="244915" y="736421"/>
            <a:ext cx="4071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[Yao86, GMW87, BGW88, RB89]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8ECB89-8FF4-35A6-D765-77E3EA40F1C1}"/>
              </a:ext>
            </a:extLst>
          </p:cNvPr>
          <p:cNvSpPr/>
          <p:nvPr/>
        </p:nvSpPr>
        <p:spPr>
          <a:xfrm>
            <a:off x="4520742" y="5101783"/>
            <a:ext cx="2626290" cy="4922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 err="1"/>
              <a:t>Deligios</a:t>
            </a:r>
            <a:r>
              <a:rPr lang="en-IN" sz="1400" dirty="0"/>
              <a:t> et al. (TCC 2021)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0EA225-D9CE-4DFC-DC9E-CE1A6C2B0104}"/>
              </a:ext>
            </a:extLst>
          </p:cNvPr>
          <p:cNvSpPr/>
          <p:nvPr/>
        </p:nvSpPr>
        <p:spPr>
          <a:xfrm>
            <a:off x="1448551" y="5090321"/>
            <a:ext cx="2626290" cy="4953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/>
              <a:t>Blum et al. (CRYPTO 2020)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DD404A-2955-05BB-3094-E5D5149564E6}"/>
              </a:ext>
            </a:extLst>
          </p:cNvPr>
          <p:cNvSpPr/>
          <p:nvPr/>
        </p:nvSpPr>
        <p:spPr>
          <a:xfrm>
            <a:off x="7578526" y="5098606"/>
            <a:ext cx="2626290" cy="4922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 err="1"/>
              <a:t>Bacho</a:t>
            </a:r>
            <a:r>
              <a:rPr lang="en-IN" sz="1400" dirty="0"/>
              <a:t> et al. (CRYPTO 2020)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476E95-AB10-7BB1-D81D-92C8AC32668C}"/>
              </a:ext>
            </a:extLst>
          </p:cNvPr>
          <p:cNvSpPr/>
          <p:nvPr/>
        </p:nvSpPr>
        <p:spPr>
          <a:xfrm>
            <a:off x="6541417" y="5932899"/>
            <a:ext cx="4977442" cy="58477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Without computationally heavy cryptographic primitives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91BC581-9247-7032-932D-80E94E36EB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04" y="5823529"/>
            <a:ext cx="803513" cy="80351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C0B474-93A9-026A-C9E8-E547CB92DD4C}"/>
              </a:ext>
            </a:extLst>
          </p:cNvPr>
          <p:cNvSpPr/>
          <p:nvPr/>
        </p:nvSpPr>
        <p:spPr>
          <a:xfrm>
            <a:off x="1341130" y="5932899"/>
            <a:ext cx="3659787" cy="584775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</a:rPr>
              <a:t>CRS, ZK Proofs, Threshold Encryption</a:t>
            </a:r>
          </a:p>
        </p:txBody>
      </p:sp>
      <p:pic>
        <p:nvPicPr>
          <p:cNvPr id="30" name="Picture 22">
            <a:extLst>
              <a:ext uri="{FF2B5EF4-FFF2-40B4-BE49-F238E27FC236}">
                <a16:creationId xmlns:a16="http://schemas.microsoft.com/office/drawing/2014/main" id="{76D60DA8-8922-267F-0F74-6648962A216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1" y="5933867"/>
            <a:ext cx="596285" cy="596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6B17AD-E8FF-D3D2-7AC2-3F3F40D3AD22}"/>
                  </a:ext>
                </a:extLst>
              </p:cNvPr>
              <p:cNvSpPr txBox="1"/>
              <p:nvPr/>
            </p:nvSpPr>
            <p:spPr>
              <a:xfrm>
                <a:off x="10204816" y="4699377"/>
                <a:ext cx="1888217" cy="47607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IN" sz="16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N" sz="1600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IN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IN" sz="16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 </m:t>
                    </m:r>
                    <m:r>
                      <a:rPr lang="en-IN" sz="16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IN" sz="16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6B17AD-E8FF-D3D2-7AC2-3F3F40D3A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816" y="4699377"/>
                <a:ext cx="1888217" cy="476071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2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  <p:bldP spid="13" grpId="0" animBg="1"/>
      <p:bldP spid="15" grpId="0"/>
      <p:bldP spid="15" grpId="1"/>
      <p:bldP spid="16" grpId="0"/>
      <p:bldP spid="17" grpId="0"/>
      <p:bldP spid="18" grpId="0"/>
      <p:bldP spid="19" grpId="0"/>
      <p:bldP spid="20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/>
      <p:bldP spid="60" grpId="0"/>
      <p:bldP spid="62" grpId="0"/>
      <p:bldP spid="64" grpId="0"/>
      <p:bldP spid="21" grpId="0"/>
      <p:bldP spid="2" grpId="0" animBg="1"/>
      <p:bldP spid="3" grpId="0" animBg="1"/>
      <p:bldP spid="4" grpId="0" animBg="1"/>
      <p:bldP spid="5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u="sng" dirty="0"/>
              <a:t>Shared Circuit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8B250-15C6-7825-4C74-63389A50BFB2}"/>
                  </a:ext>
                </a:extLst>
              </p:cNvPr>
              <p:cNvSpPr txBox="1"/>
              <p:nvPr/>
            </p:nvSpPr>
            <p:spPr>
              <a:xfrm>
                <a:off x="616462" y="2477159"/>
                <a:ext cx="269790" cy="270034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8B250-15C6-7825-4C74-63389A50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62" y="2477159"/>
                <a:ext cx="269790" cy="270034"/>
              </a:xfrm>
              <a:prstGeom prst="roundRect">
                <a:avLst/>
              </a:prstGeom>
              <a:blipFill>
                <a:blip r:embed="rId3"/>
                <a:stretch>
                  <a:fillRect l="-2174" b="-6383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916C44-BA06-9EDC-6B73-DABBFC4C2BE7}"/>
                  </a:ext>
                </a:extLst>
              </p:cNvPr>
              <p:cNvSpPr txBox="1"/>
              <p:nvPr/>
            </p:nvSpPr>
            <p:spPr>
              <a:xfrm>
                <a:off x="1988283" y="2477159"/>
                <a:ext cx="272635" cy="27241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916C44-BA06-9EDC-6B73-DABBFC4C2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83" y="2477159"/>
                <a:ext cx="272635" cy="272415"/>
              </a:xfrm>
              <a:prstGeom prst="roundRect">
                <a:avLst/>
              </a:prstGeom>
              <a:blipFill>
                <a:blip r:embed="rId4"/>
                <a:stretch>
                  <a:fillRect l="-2128" b="-6383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B7357D-5E67-EB74-8ECD-7FCAB9C5A26A}"/>
                  </a:ext>
                </a:extLst>
              </p:cNvPr>
              <p:cNvSpPr txBox="1"/>
              <p:nvPr/>
            </p:nvSpPr>
            <p:spPr>
              <a:xfrm>
                <a:off x="3362090" y="2477159"/>
                <a:ext cx="272635" cy="27241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B7357D-5E67-EB74-8ECD-7FCAB9C5A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090" y="2477159"/>
                <a:ext cx="272635" cy="272415"/>
              </a:xfrm>
              <a:prstGeom prst="roundRect">
                <a:avLst/>
              </a:prstGeom>
              <a:blipFill>
                <a:blip r:embed="rId5"/>
                <a:stretch>
                  <a:fillRect l="-4348" r="-2174" b="-6383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F27F8B-8BF1-B2A5-1F54-FD29043C5714}"/>
                  </a:ext>
                </a:extLst>
              </p:cNvPr>
              <p:cNvSpPr txBox="1"/>
              <p:nvPr/>
            </p:nvSpPr>
            <p:spPr>
              <a:xfrm>
                <a:off x="4730320" y="2477159"/>
                <a:ext cx="272635" cy="27241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F27F8B-8BF1-B2A5-1F54-FD29043C5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320" y="2477159"/>
                <a:ext cx="272635" cy="272415"/>
              </a:xfrm>
              <a:prstGeom prst="roundRect">
                <a:avLst/>
              </a:prstGeom>
              <a:blipFill>
                <a:blip r:embed="rId6"/>
                <a:stretch>
                  <a:fillRect l="-2128" b="-6383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F9C2C-4003-4D05-1482-C5AF89585C0D}"/>
                  </a:ext>
                </a:extLst>
              </p:cNvPr>
              <p:cNvSpPr txBox="1"/>
              <p:nvPr/>
            </p:nvSpPr>
            <p:spPr>
              <a:xfrm>
                <a:off x="1236378" y="3252205"/>
                <a:ext cx="371951" cy="346234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F9C2C-4003-4D05-1482-C5AF89585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78" y="3252205"/>
                <a:ext cx="371951" cy="3462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1D09E1-A237-EFE7-A6B1-9C71AC9607A7}"/>
                  </a:ext>
                </a:extLst>
              </p:cNvPr>
              <p:cNvSpPr txBox="1"/>
              <p:nvPr/>
            </p:nvSpPr>
            <p:spPr>
              <a:xfrm>
                <a:off x="1949015" y="3960857"/>
                <a:ext cx="371951" cy="346234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1D09E1-A237-EFE7-A6B1-9C71AC960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15" y="3960857"/>
                <a:ext cx="371951" cy="3462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6BE93B-55C0-2990-5389-32CE2DFD93B0}"/>
                  </a:ext>
                </a:extLst>
              </p:cNvPr>
              <p:cNvSpPr txBox="1"/>
              <p:nvPr/>
            </p:nvSpPr>
            <p:spPr>
              <a:xfrm>
                <a:off x="2656405" y="4661334"/>
                <a:ext cx="371951" cy="346234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6BE93B-55C0-2990-5389-32CE2DFD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405" y="4661334"/>
                <a:ext cx="371951" cy="3462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4354F6-B1A0-1512-E038-27756AC9DBA0}"/>
                  </a:ext>
                </a:extLst>
              </p:cNvPr>
              <p:cNvSpPr txBox="1"/>
              <p:nvPr/>
            </p:nvSpPr>
            <p:spPr>
              <a:xfrm>
                <a:off x="511496" y="2857442"/>
                <a:ext cx="4381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4354F6-B1A0-1512-E038-27756AC9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6" y="2857442"/>
                <a:ext cx="438150" cy="307777"/>
              </a:xfrm>
              <a:prstGeom prst="rect">
                <a:avLst/>
              </a:prstGeom>
              <a:blipFill>
                <a:blip r:embed="rId10"/>
                <a:stretch>
                  <a:fillRect r="-6944"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B91496-D236-8366-69C2-616B62433952}"/>
                  </a:ext>
                </a:extLst>
              </p:cNvPr>
              <p:cNvSpPr txBox="1"/>
              <p:nvPr/>
            </p:nvSpPr>
            <p:spPr>
              <a:xfrm>
                <a:off x="1921940" y="2860540"/>
                <a:ext cx="4381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B91496-D236-8366-69C2-616B6243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40" y="2860540"/>
                <a:ext cx="438150" cy="307777"/>
              </a:xfrm>
              <a:prstGeom prst="rect">
                <a:avLst/>
              </a:prstGeom>
              <a:blipFill>
                <a:blip r:embed="rId11"/>
                <a:stretch>
                  <a:fillRect r="-8333" b="-7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F70689-DAC7-0BF8-3DB5-17E70FBE9E34}"/>
                  </a:ext>
                </a:extLst>
              </p:cNvPr>
              <p:cNvSpPr txBox="1"/>
              <p:nvPr/>
            </p:nvSpPr>
            <p:spPr>
              <a:xfrm>
                <a:off x="3292715" y="2860539"/>
                <a:ext cx="4381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F70689-DAC7-0BF8-3DB5-17E70FBE9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15" y="2860539"/>
                <a:ext cx="438150" cy="307777"/>
              </a:xfrm>
              <a:prstGeom prst="rect">
                <a:avLst/>
              </a:prstGeom>
              <a:blipFill>
                <a:blip r:embed="rId12"/>
                <a:stretch>
                  <a:fillRect r="-8333" b="-7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E34EFF-F39A-BC35-9651-4847DE41BCE8}"/>
                  </a:ext>
                </a:extLst>
              </p:cNvPr>
              <p:cNvSpPr txBox="1"/>
              <p:nvPr/>
            </p:nvSpPr>
            <p:spPr>
              <a:xfrm>
                <a:off x="4812578" y="2860538"/>
                <a:ext cx="4381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E34EFF-F39A-BC35-9651-4847DE41B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78" y="2860538"/>
                <a:ext cx="438150" cy="307777"/>
              </a:xfrm>
              <a:prstGeom prst="rect">
                <a:avLst/>
              </a:prstGeom>
              <a:blipFill>
                <a:blip r:embed="rId13"/>
                <a:stretch>
                  <a:fillRect r="-8333" b="-7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95E6D7-ACB1-A04F-78DC-76E335F00357}"/>
                  </a:ext>
                </a:extLst>
              </p:cNvPr>
              <p:cNvSpPr txBox="1"/>
              <p:nvPr/>
            </p:nvSpPr>
            <p:spPr>
              <a:xfrm>
                <a:off x="996132" y="3685013"/>
                <a:ext cx="10037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I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95E6D7-ACB1-A04F-78DC-76E335F0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32" y="3685013"/>
                <a:ext cx="1003751" cy="307777"/>
              </a:xfrm>
              <a:prstGeom prst="rect">
                <a:avLst/>
              </a:prstGeom>
              <a:blipFill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D8DCA-7A17-F25A-6C98-5B757CC29322}"/>
                  </a:ext>
                </a:extLst>
              </p:cNvPr>
              <p:cNvSpPr txBox="1"/>
              <p:nvPr/>
            </p:nvSpPr>
            <p:spPr>
              <a:xfrm>
                <a:off x="1422227" y="4325661"/>
                <a:ext cx="12573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FD8DCA-7A17-F25A-6C98-5B757CC29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27" y="4325661"/>
                <a:ext cx="1257300" cy="307777"/>
              </a:xfrm>
              <a:prstGeom prst="rect">
                <a:avLst/>
              </a:prstGeom>
              <a:blipFill>
                <a:blip r:embed="rId1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C879F8-FA16-6BD9-2B41-505F8104AFD0}"/>
                  </a:ext>
                </a:extLst>
              </p:cNvPr>
              <p:cNvSpPr txBox="1"/>
              <p:nvPr/>
            </p:nvSpPr>
            <p:spPr>
              <a:xfrm>
                <a:off x="2573633" y="5560288"/>
                <a:ext cx="53749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C879F8-FA16-6BD9-2B41-505F8104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633" y="5560288"/>
                <a:ext cx="53749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A237E2-5DA8-92E4-5AD6-6742A41C24E0}"/>
                  </a:ext>
                </a:extLst>
              </p:cNvPr>
              <p:cNvSpPr txBox="1"/>
              <p:nvPr/>
            </p:nvSpPr>
            <p:spPr>
              <a:xfrm>
                <a:off x="2028749" y="1615183"/>
                <a:ext cx="166738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A237E2-5DA8-92E4-5AD6-6742A41C2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49" y="1615183"/>
                <a:ext cx="1667388" cy="338554"/>
              </a:xfrm>
              <a:prstGeom prst="rect">
                <a:avLst/>
              </a:prstGeom>
              <a:blipFill>
                <a:blip r:embed="rId1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8A543F-7F0C-B64D-8C93-DAAF73E1E212}"/>
              </a:ext>
            </a:extLst>
          </p:cNvPr>
          <p:cNvCxnSpPr>
            <a:cxnSpLocks/>
            <a:stCxn id="5" idx="2"/>
            <a:endCxn id="10" idx="1"/>
          </p:cNvCxnSpPr>
          <p:nvPr/>
        </p:nvCxnSpPr>
        <p:spPr>
          <a:xfrm>
            <a:off x="751357" y="2747193"/>
            <a:ext cx="539492" cy="5557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FA74C1-0802-CBD4-CD62-28A9371BE39B}"/>
              </a:ext>
            </a:extLst>
          </p:cNvPr>
          <p:cNvCxnSpPr>
            <a:cxnSpLocks/>
            <a:stCxn id="7" idx="2"/>
            <a:endCxn id="10" idx="7"/>
          </p:cNvCxnSpPr>
          <p:nvPr/>
        </p:nvCxnSpPr>
        <p:spPr>
          <a:xfrm flipH="1">
            <a:off x="1553858" y="2749574"/>
            <a:ext cx="570743" cy="553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372336-4352-B494-2163-7FE557AB4119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>
            <a:off x="1553858" y="3547734"/>
            <a:ext cx="449628" cy="463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E9F687-84AC-227D-90CD-26E0BBC62239}"/>
              </a:ext>
            </a:extLst>
          </p:cNvPr>
          <p:cNvCxnSpPr>
            <a:cxnSpLocks/>
            <a:stCxn id="11" idx="5"/>
            <a:endCxn id="12" idx="1"/>
          </p:cNvCxnSpPr>
          <p:nvPr/>
        </p:nvCxnSpPr>
        <p:spPr>
          <a:xfrm>
            <a:off x="2266495" y="4256386"/>
            <a:ext cx="444381" cy="455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0F5525-C55A-76AB-7A47-89606C3FFA63}"/>
              </a:ext>
            </a:extLst>
          </p:cNvPr>
          <p:cNvCxnSpPr>
            <a:cxnSpLocks/>
            <a:stCxn id="8" idx="2"/>
            <a:endCxn id="11" idx="7"/>
          </p:cNvCxnSpPr>
          <p:nvPr/>
        </p:nvCxnSpPr>
        <p:spPr>
          <a:xfrm flipH="1">
            <a:off x="2266495" y="2749574"/>
            <a:ext cx="1231913" cy="1261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B64C1CB-82C3-E96D-87AC-362EC62ED3A4}"/>
              </a:ext>
            </a:extLst>
          </p:cNvPr>
          <p:cNvCxnSpPr>
            <a:cxnSpLocks/>
            <a:stCxn id="9" idx="2"/>
            <a:endCxn id="12" idx="7"/>
          </p:cNvCxnSpPr>
          <p:nvPr/>
        </p:nvCxnSpPr>
        <p:spPr>
          <a:xfrm flipH="1">
            <a:off x="2973885" y="2749574"/>
            <a:ext cx="1892753" cy="1962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185465-3D53-2FDE-B878-E4AE3E5B3813}"/>
              </a:ext>
            </a:extLst>
          </p:cNvPr>
          <p:cNvCxnSpPr>
            <a:cxnSpLocks/>
            <a:stCxn id="26" idx="0"/>
            <a:endCxn id="12" idx="4"/>
          </p:cNvCxnSpPr>
          <p:nvPr/>
        </p:nvCxnSpPr>
        <p:spPr>
          <a:xfrm flipV="1">
            <a:off x="2842380" y="5007568"/>
            <a:ext cx="1" cy="552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86D7147-3F41-7CF8-1BEE-15350D973711}"/>
                  </a:ext>
                </a:extLst>
              </p:cNvPr>
              <p:cNvSpPr txBox="1"/>
              <p:nvPr/>
            </p:nvSpPr>
            <p:spPr>
              <a:xfrm>
                <a:off x="2427728" y="5008761"/>
                <a:ext cx="45472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1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86D7147-3F41-7CF8-1BEE-15350D97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28" y="5008761"/>
                <a:ext cx="454723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63DD040-E50F-3B24-FE75-533BC5FF5D42}"/>
              </a:ext>
            </a:extLst>
          </p:cNvPr>
          <p:cNvSpPr txBox="1"/>
          <p:nvPr/>
        </p:nvSpPr>
        <p:spPr>
          <a:xfrm>
            <a:off x="2862443" y="5229418"/>
            <a:ext cx="18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Robust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2">
                <a:extLst>
                  <a:ext uri="{FF2B5EF4-FFF2-40B4-BE49-F238E27FC236}">
                    <a16:creationId xmlns:a16="http://schemas.microsoft.com/office/drawing/2014/main" id="{40B3CE95-BB97-1622-D4F2-F5209F991A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3754" y="3266762"/>
                <a:ext cx="239369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1" name="Rectangle 2">
                <a:extLst>
                  <a:ext uri="{FF2B5EF4-FFF2-40B4-BE49-F238E27FC236}">
                    <a16:creationId xmlns:a16="http://schemas.microsoft.com/office/drawing/2014/main" id="{40B3CE95-BB97-1622-D4F2-F5209F99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3754" y="3266762"/>
                <a:ext cx="239369" cy="220376"/>
              </a:xfrm>
              <a:prstGeom prst="rect">
                <a:avLst/>
              </a:prstGeom>
              <a:blipFill>
                <a:blip r:embed="rId20"/>
                <a:stretch>
                  <a:fillRect r="-33333" b="-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2">
                <a:extLst>
                  <a:ext uri="{FF2B5EF4-FFF2-40B4-BE49-F238E27FC236}">
                    <a16:creationId xmlns:a16="http://schemas.microsoft.com/office/drawing/2014/main" id="{3FE98E77-A642-EA25-5136-E6E1CF339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036" y="3265295"/>
                <a:ext cx="239368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2" name="Rectangle 2">
                <a:extLst>
                  <a:ext uri="{FF2B5EF4-FFF2-40B4-BE49-F238E27FC236}">
                    <a16:creationId xmlns:a16="http://schemas.microsoft.com/office/drawing/2014/main" id="{3FE98E77-A642-EA25-5136-E6E1CF33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1036" y="3265295"/>
                <a:ext cx="239368" cy="220376"/>
              </a:xfrm>
              <a:prstGeom prst="rect">
                <a:avLst/>
              </a:prstGeom>
              <a:blipFill>
                <a:blip r:embed="rId21"/>
                <a:stretch>
                  <a:fillRect r="-35897" b="-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2">
                <a:extLst>
                  <a:ext uri="{FF2B5EF4-FFF2-40B4-BE49-F238E27FC236}">
                    <a16:creationId xmlns:a16="http://schemas.microsoft.com/office/drawing/2014/main" id="{B40229C7-BDD1-0836-5637-56C2DAEFF3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999" y="3264981"/>
                <a:ext cx="239368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3" name="Rectangle 2">
                <a:extLst>
                  <a:ext uri="{FF2B5EF4-FFF2-40B4-BE49-F238E27FC236}">
                    <a16:creationId xmlns:a16="http://schemas.microsoft.com/office/drawing/2014/main" id="{B40229C7-BDD1-0836-5637-56C2DAEFF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999" y="3264981"/>
                <a:ext cx="239368" cy="220376"/>
              </a:xfrm>
              <a:prstGeom prst="rect">
                <a:avLst/>
              </a:prstGeom>
              <a:blipFill>
                <a:blip r:embed="rId22"/>
                <a:stretch>
                  <a:fillRect r="-25641" b="-5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2">
                <a:extLst>
                  <a:ext uri="{FF2B5EF4-FFF2-40B4-BE49-F238E27FC236}">
                    <a16:creationId xmlns:a16="http://schemas.microsoft.com/office/drawing/2014/main" id="{4F70D8CC-4807-7F3D-2F05-52E35EA58A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658" y="3266761"/>
                <a:ext cx="239368" cy="220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N" sz="16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4" name="Rectangle 2">
                <a:extLst>
                  <a:ext uri="{FF2B5EF4-FFF2-40B4-BE49-F238E27FC236}">
                    <a16:creationId xmlns:a16="http://schemas.microsoft.com/office/drawing/2014/main" id="{4F70D8CC-4807-7F3D-2F05-52E35EA58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658" y="3266761"/>
                <a:ext cx="239368" cy="220377"/>
              </a:xfrm>
              <a:prstGeom prst="rect">
                <a:avLst/>
              </a:prstGeom>
              <a:blipFill>
                <a:blip r:embed="rId23"/>
                <a:stretch>
                  <a:fillRect r="-30769" b="-47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2">
                <a:extLst>
                  <a:ext uri="{FF2B5EF4-FFF2-40B4-BE49-F238E27FC236}">
                    <a16:creationId xmlns:a16="http://schemas.microsoft.com/office/drawing/2014/main" id="{A754B031-749B-D98A-19FC-95A80F880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81004" y="3252838"/>
                <a:ext cx="371951" cy="353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6" name="Rectangle 2">
                <a:extLst>
                  <a:ext uri="{FF2B5EF4-FFF2-40B4-BE49-F238E27FC236}">
                    <a16:creationId xmlns:a16="http://schemas.microsoft.com/office/drawing/2014/main" id="{A754B031-749B-D98A-19FC-95A80F880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1004" y="3252838"/>
                <a:ext cx="371951" cy="353537"/>
              </a:xfrm>
              <a:prstGeom prst="rect">
                <a:avLst/>
              </a:prstGeom>
              <a:blipFill>
                <a:blip r:embed="rId24"/>
                <a:stretch>
                  <a:fillRect l="-1639" r="-14754" b="-68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 Box 8">
                <a:extLst>
                  <a:ext uri="{FF2B5EF4-FFF2-40B4-BE49-F238E27FC236}">
                    <a16:creationId xmlns:a16="http://schemas.microsoft.com/office/drawing/2014/main" id="{8EB61427-683B-D6EA-ABA0-001870826A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5207" y="934871"/>
                <a:ext cx="2586866" cy="283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7" name="Text Box 8">
                <a:extLst>
                  <a:ext uri="{FF2B5EF4-FFF2-40B4-BE49-F238E27FC236}">
                    <a16:creationId xmlns:a16="http://schemas.microsoft.com/office/drawing/2014/main" id="{8EB61427-683B-D6EA-ABA0-00187082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5207" y="934871"/>
                <a:ext cx="2586866" cy="283667"/>
              </a:xfrm>
              <a:prstGeom prst="rect">
                <a:avLst/>
              </a:prstGeom>
              <a:blipFill>
                <a:blip r:embed="rId25"/>
                <a:stretch>
                  <a:fillRect b="-85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45">
            <a:extLst>
              <a:ext uri="{FF2B5EF4-FFF2-40B4-BE49-F238E27FC236}">
                <a16:creationId xmlns:a16="http://schemas.microsoft.com/office/drawing/2014/main" id="{9B908CFA-B76E-ADCA-3532-30158E2EEB24}"/>
              </a:ext>
            </a:extLst>
          </p:cNvPr>
          <p:cNvSpPr/>
          <p:nvPr/>
        </p:nvSpPr>
        <p:spPr>
          <a:xfrm>
            <a:off x="6985844" y="1809642"/>
            <a:ext cx="2991277" cy="444567"/>
          </a:xfrm>
          <a:custGeom>
            <a:avLst/>
            <a:gdLst>
              <a:gd name="connsiteX0" fmla="*/ 0 w 3552093"/>
              <a:gd name="connsiteY0" fmla="*/ 724869 h 1008788"/>
              <a:gd name="connsiteX1" fmla="*/ 861646 w 3552093"/>
              <a:gd name="connsiteY1" fmla="*/ 3900 h 1008788"/>
              <a:gd name="connsiteX2" fmla="*/ 1406770 w 3552093"/>
              <a:gd name="connsiteY2" fmla="*/ 1006223 h 1008788"/>
              <a:gd name="connsiteX3" fmla="*/ 2145323 w 3552093"/>
              <a:gd name="connsiteY3" fmla="*/ 302839 h 1008788"/>
              <a:gd name="connsiteX4" fmla="*/ 2778370 w 3552093"/>
              <a:gd name="connsiteY4" fmla="*/ 636946 h 1008788"/>
              <a:gd name="connsiteX5" fmla="*/ 3552093 w 3552093"/>
              <a:gd name="connsiteY5" fmla="*/ 390762 h 100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093" h="1008788">
                <a:moveTo>
                  <a:pt x="0" y="724869"/>
                </a:moveTo>
                <a:cubicBezTo>
                  <a:pt x="313592" y="340938"/>
                  <a:pt x="627184" y="-42992"/>
                  <a:pt x="861646" y="3900"/>
                </a:cubicBezTo>
                <a:cubicBezTo>
                  <a:pt x="1096108" y="50792"/>
                  <a:pt x="1192824" y="956400"/>
                  <a:pt x="1406770" y="1006223"/>
                </a:cubicBezTo>
                <a:cubicBezTo>
                  <a:pt x="1620716" y="1056046"/>
                  <a:pt x="1916723" y="364385"/>
                  <a:pt x="2145323" y="302839"/>
                </a:cubicBezTo>
                <a:cubicBezTo>
                  <a:pt x="2373923" y="241293"/>
                  <a:pt x="2543908" y="622292"/>
                  <a:pt x="2778370" y="636946"/>
                </a:cubicBezTo>
                <a:cubicBezTo>
                  <a:pt x="3012832" y="651600"/>
                  <a:pt x="3282462" y="521181"/>
                  <a:pt x="3552093" y="390762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997DE4-85A6-10F1-A1B5-B3FCBE5B0A34}"/>
              </a:ext>
            </a:extLst>
          </p:cNvPr>
          <p:cNvCxnSpPr>
            <a:cxnSpLocks/>
          </p:cNvCxnSpPr>
          <p:nvPr/>
        </p:nvCxnSpPr>
        <p:spPr>
          <a:xfrm>
            <a:off x="7209250" y="1535430"/>
            <a:ext cx="0" cy="1645438"/>
          </a:xfrm>
          <a:prstGeom prst="line">
            <a:avLst/>
          </a:prstGeom>
          <a:ln w="317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6476E1-285A-AAC8-2B7B-C9703AB4C41C}"/>
              </a:ext>
            </a:extLst>
          </p:cNvPr>
          <p:cNvCxnSpPr>
            <a:cxnSpLocks/>
          </p:cNvCxnSpPr>
          <p:nvPr/>
        </p:nvCxnSpPr>
        <p:spPr>
          <a:xfrm>
            <a:off x="6926789" y="2886387"/>
            <a:ext cx="3161583" cy="232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1EB863-C414-901F-72BF-8533D85AF3B1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7674166" y="1866607"/>
            <a:ext cx="0" cy="1041936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2E85D5-1EC3-6989-A469-4D7C055A579C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8240647" y="2290402"/>
            <a:ext cx="1" cy="595985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9A2CE-97C0-C068-07C8-D4D55E39F1AC}"/>
              </a:ext>
            </a:extLst>
          </p:cNvPr>
          <p:cNvCxnSpPr>
            <a:cxnSpLocks/>
            <a:stCxn id="44" idx="4"/>
          </p:cNvCxnSpPr>
          <p:nvPr/>
        </p:nvCxnSpPr>
        <p:spPr>
          <a:xfrm>
            <a:off x="8841459" y="1993111"/>
            <a:ext cx="0" cy="915432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DF3A6F-C366-7D25-D2BC-496BCD22B9E4}"/>
              </a:ext>
            </a:extLst>
          </p:cNvPr>
          <p:cNvCxnSpPr>
            <a:cxnSpLocks/>
            <a:stCxn id="45" idx="4"/>
          </p:cNvCxnSpPr>
          <p:nvPr/>
        </p:nvCxnSpPr>
        <p:spPr>
          <a:xfrm>
            <a:off x="9455743" y="2134476"/>
            <a:ext cx="0" cy="775111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ED05249-94A7-B8A2-DE90-D16900C83A7C}"/>
              </a:ext>
            </a:extLst>
          </p:cNvPr>
          <p:cNvSpPr/>
          <p:nvPr/>
        </p:nvSpPr>
        <p:spPr>
          <a:xfrm>
            <a:off x="7600442" y="1760762"/>
            <a:ext cx="147448" cy="105845"/>
          </a:xfrm>
          <a:prstGeom prst="ellipse">
            <a:avLst/>
          </a:prstGeom>
          <a:solidFill>
            <a:srgbClr val="4037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C8908A0-9290-2B51-077B-0310CDFFC724}"/>
              </a:ext>
            </a:extLst>
          </p:cNvPr>
          <p:cNvSpPr/>
          <p:nvPr/>
        </p:nvSpPr>
        <p:spPr>
          <a:xfrm>
            <a:off x="8162818" y="2198363"/>
            <a:ext cx="155659" cy="920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0FD8F9F-1C71-809F-C8EA-31E4553B2F9D}"/>
              </a:ext>
            </a:extLst>
          </p:cNvPr>
          <p:cNvSpPr/>
          <p:nvPr/>
        </p:nvSpPr>
        <p:spPr>
          <a:xfrm>
            <a:off x="8763629" y="1901072"/>
            <a:ext cx="155659" cy="9203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CD84923-6C82-0EC0-62C8-8CA25FF38F8C}"/>
              </a:ext>
            </a:extLst>
          </p:cNvPr>
          <p:cNvSpPr/>
          <p:nvPr/>
        </p:nvSpPr>
        <p:spPr>
          <a:xfrm>
            <a:off x="9377913" y="2042436"/>
            <a:ext cx="155659" cy="920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2">
                <a:extLst>
                  <a:ext uri="{FF2B5EF4-FFF2-40B4-BE49-F238E27FC236}">
                    <a16:creationId xmlns:a16="http://schemas.microsoft.com/office/drawing/2014/main" id="{EF9C3981-25E8-C240-8CAA-F1961922D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79539" y="1729551"/>
                <a:ext cx="239368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kern="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46" name="Rectangle 2">
                <a:extLst>
                  <a:ext uri="{FF2B5EF4-FFF2-40B4-BE49-F238E27FC236}">
                    <a16:creationId xmlns:a16="http://schemas.microsoft.com/office/drawing/2014/main" id="{EF9C3981-25E8-C240-8CAA-F1961922D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9539" y="1729551"/>
                <a:ext cx="239368" cy="220376"/>
              </a:xfrm>
              <a:prstGeom prst="rect">
                <a:avLst/>
              </a:prstGeom>
              <a:blipFill>
                <a:blip r:embed="rId26"/>
                <a:stretch>
                  <a:fillRect r="-30000" b="-47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">
                <a:extLst>
                  <a:ext uri="{FF2B5EF4-FFF2-40B4-BE49-F238E27FC236}">
                    <a16:creationId xmlns:a16="http://schemas.microsoft.com/office/drawing/2014/main" id="{9663287C-CE45-C00E-3649-64597CE7A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5504" y="1473422"/>
                <a:ext cx="239369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kern="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2">
                <a:extLst>
                  <a:ext uri="{FF2B5EF4-FFF2-40B4-BE49-F238E27FC236}">
                    <a16:creationId xmlns:a16="http://schemas.microsoft.com/office/drawing/2014/main" id="{9663287C-CE45-C00E-3649-64597CE7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5504" y="1473422"/>
                <a:ext cx="239369" cy="220376"/>
              </a:xfrm>
              <a:prstGeom prst="rect">
                <a:avLst/>
              </a:prstGeom>
              <a:blipFill>
                <a:blip r:embed="rId27"/>
                <a:stretch>
                  <a:fillRect r="-28205" b="-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2">
                <a:extLst>
                  <a:ext uri="{FF2B5EF4-FFF2-40B4-BE49-F238E27FC236}">
                    <a16:creationId xmlns:a16="http://schemas.microsoft.com/office/drawing/2014/main" id="{897CDF34-0F17-C086-FC35-424EA740C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54420" y="1874565"/>
                <a:ext cx="239368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kern="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48" name="Rectangle 2">
                <a:extLst>
                  <a:ext uri="{FF2B5EF4-FFF2-40B4-BE49-F238E27FC236}">
                    <a16:creationId xmlns:a16="http://schemas.microsoft.com/office/drawing/2014/main" id="{897CDF34-0F17-C086-FC35-424EA740C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4420" y="1874565"/>
                <a:ext cx="239368" cy="220376"/>
              </a:xfrm>
              <a:prstGeom prst="rect">
                <a:avLst/>
              </a:prstGeom>
              <a:blipFill>
                <a:blip r:embed="rId28"/>
                <a:stretch>
                  <a:fillRect r="-27500" b="-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2">
                <a:extLst>
                  <a:ext uri="{FF2B5EF4-FFF2-40B4-BE49-F238E27FC236}">
                    <a16:creationId xmlns:a16="http://schemas.microsoft.com/office/drawing/2014/main" id="{99837F2A-4A8B-DD4D-5F8D-A895D7CE8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9915" y="1608282"/>
                <a:ext cx="239368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kern="0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2">
                <a:extLst>
                  <a:ext uri="{FF2B5EF4-FFF2-40B4-BE49-F238E27FC236}">
                    <a16:creationId xmlns:a16="http://schemas.microsoft.com/office/drawing/2014/main" id="{99837F2A-4A8B-DD4D-5F8D-A895D7CE8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9915" y="1608282"/>
                <a:ext cx="239368" cy="220376"/>
              </a:xfrm>
              <a:prstGeom prst="rect">
                <a:avLst/>
              </a:prstGeom>
              <a:blipFill>
                <a:blip r:embed="rId29"/>
                <a:stretch>
                  <a:fillRect r="-17949" b="-5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2">
                <a:extLst>
                  <a:ext uri="{FF2B5EF4-FFF2-40B4-BE49-F238E27FC236}">
                    <a16:creationId xmlns:a16="http://schemas.microsoft.com/office/drawing/2014/main" id="{B6B43F26-988F-782C-6E1F-9F3656F75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7317" y="2857307"/>
                <a:ext cx="239369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5" name="Rectangle 2">
                <a:extLst>
                  <a:ext uri="{FF2B5EF4-FFF2-40B4-BE49-F238E27FC236}">
                    <a16:creationId xmlns:a16="http://schemas.microsoft.com/office/drawing/2014/main" id="{B6B43F26-988F-782C-6E1F-9F3656F7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7317" y="2857307"/>
                <a:ext cx="239369" cy="220376"/>
              </a:xfrm>
              <a:prstGeom prst="rect">
                <a:avLst/>
              </a:prstGeom>
              <a:blipFill>
                <a:blip r:embed="rId30"/>
                <a:stretch>
                  <a:fillRect r="-12500" b="-4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2">
                <a:extLst>
                  <a:ext uri="{FF2B5EF4-FFF2-40B4-BE49-F238E27FC236}">
                    <a16:creationId xmlns:a16="http://schemas.microsoft.com/office/drawing/2014/main" id="{F8A167C8-3A6A-BB27-93C4-34BBDEFD1E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1356" y="2857307"/>
                <a:ext cx="239368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2" name="Rectangle 2">
                <a:extLst>
                  <a:ext uri="{FF2B5EF4-FFF2-40B4-BE49-F238E27FC236}">
                    <a16:creationId xmlns:a16="http://schemas.microsoft.com/office/drawing/2014/main" id="{F8A167C8-3A6A-BB27-93C4-34BBDEFD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1356" y="2857307"/>
                <a:ext cx="239368" cy="220376"/>
              </a:xfrm>
              <a:prstGeom prst="rect">
                <a:avLst/>
              </a:prstGeom>
              <a:blipFill>
                <a:blip r:embed="rId31"/>
                <a:stretch>
                  <a:fillRect r="-12821" b="-4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685DEC91-BAE5-AAC0-8D67-6A9F2213D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1774" y="2852417"/>
                <a:ext cx="239368" cy="220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685DEC91-BAE5-AAC0-8D67-6A9F2213D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1774" y="2852417"/>
                <a:ext cx="239368" cy="220376"/>
              </a:xfrm>
              <a:prstGeom prst="rect">
                <a:avLst/>
              </a:prstGeom>
              <a:blipFill>
                <a:blip r:embed="rId32"/>
                <a:stretch>
                  <a:fillRect b="-4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2">
                <a:extLst>
                  <a:ext uri="{FF2B5EF4-FFF2-40B4-BE49-F238E27FC236}">
                    <a16:creationId xmlns:a16="http://schemas.microsoft.com/office/drawing/2014/main" id="{9B53F90D-DBDE-693B-B2EB-53F225F1F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9826" y="2862305"/>
                <a:ext cx="239368" cy="220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0" lang="en-IN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4" name="Rectangle 2">
                <a:extLst>
                  <a:ext uri="{FF2B5EF4-FFF2-40B4-BE49-F238E27FC236}">
                    <a16:creationId xmlns:a16="http://schemas.microsoft.com/office/drawing/2014/main" id="{9B53F90D-DBDE-693B-B2EB-53F225F1F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9826" y="2862305"/>
                <a:ext cx="239368" cy="220377"/>
              </a:xfrm>
              <a:prstGeom prst="rect">
                <a:avLst/>
              </a:prstGeom>
              <a:blipFill>
                <a:blip r:embed="rId33"/>
                <a:stretch>
                  <a:fillRect r="-7692" b="-3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8">
                <a:extLst>
                  <a:ext uri="{FF2B5EF4-FFF2-40B4-BE49-F238E27FC236}">
                    <a16:creationId xmlns:a16="http://schemas.microsoft.com/office/drawing/2014/main" id="{EBB775D2-7007-51E1-DE16-7107C5672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90202" y="2084516"/>
                <a:ext cx="455256" cy="311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Text Box 8">
                <a:extLst>
                  <a:ext uri="{FF2B5EF4-FFF2-40B4-BE49-F238E27FC236}">
                    <a16:creationId xmlns:a16="http://schemas.microsoft.com/office/drawing/2014/main" id="{EBB775D2-7007-51E1-DE16-7107C5672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0202" y="2084516"/>
                <a:ext cx="455256" cy="311367"/>
              </a:xfrm>
              <a:prstGeom prst="rect">
                <a:avLst/>
              </a:prstGeom>
              <a:blipFill>
                <a:blip r:embed="rId34"/>
                <a:stretch>
                  <a:fillRect r="-9333" b="-117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30138C52-33B7-5806-4B89-36D89D94D9BD}"/>
              </a:ext>
            </a:extLst>
          </p:cNvPr>
          <p:cNvSpPr/>
          <p:nvPr/>
        </p:nvSpPr>
        <p:spPr>
          <a:xfrm>
            <a:off x="7149129" y="1923127"/>
            <a:ext cx="120241" cy="909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8">
                <a:extLst>
                  <a:ext uri="{FF2B5EF4-FFF2-40B4-BE49-F238E27FC236}">
                    <a16:creationId xmlns:a16="http://schemas.microsoft.com/office/drawing/2014/main" id="{6F0D28CE-57D9-A562-53CB-C43B80473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9471" y="1798054"/>
                <a:ext cx="230523" cy="311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Text Box 8">
                <a:extLst>
                  <a:ext uri="{FF2B5EF4-FFF2-40B4-BE49-F238E27FC236}">
                    <a16:creationId xmlns:a16="http://schemas.microsoft.com/office/drawing/2014/main" id="{6F0D28CE-57D9-A562-53CB-C43B8047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9471" y="1798054"/>
                <a:ext cx="230523" cy="31136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ectangle 126">
            <a:extLst>
              <a:ext uri="{FF2B5EF4-FFF2-40B4-BE49-F238E27FC236}">
                <a16:creationId xmlns:a16="http://schemas.microsoft.com/office/drawing/2014/main" id="{130765C4-96C2-8587-981B-37D228BDDFE9}"/>
              </a:ext>
            </a:extLst>
          </p:cNvPr>
          <p:cNvSpPr/>
          <p:nvPr/>
        </p:nvSpPr>
        <p:spPr>
          <a:xfrm>
            <a:off x="5689600" y="3911574"/>
            <a:ext cx="5837490" cy="269892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37DBD68-CFD5-7100-3C47-89D2C3C7C99F}"/>
              </a:ext>
            </a:extLst>
          </p:cNvPr>
          <p:cNvSpPr/>
          <p:nvPr/>
        </p:nvSpPr>
        <p:spPr>
          <a:xfrm>
            <a:off x="5899134" y="5105400"/>
            <a:ext cx="1297530" cy="4717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/>
              <a:t>Multiplication Gates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B5AE263-FE65-7CDB-362A-B80E4CA0F6A9}"/>
              </a:ext>
            </a:extLst>
          </p:cNvPr>
          <p:cNvSpPr/>
          <p:nvPr/>
        </p:nvSpPr>
        <p:spPr>
          <a:xfrm>
            <a:off x="7940870" y="4739424"/>
            <a:ext cx="1608941" cy="483921"/>
          </a:xfrm>
          <a:prstGeom prst="roundRect">
            <a:avLst/>
          </a:prstGeom>
          <a:solidFill>
            <a:srgbClr val="EFE5F7"/>
          </a:solidFill>
          <a:ln>
            <a:solidFill>
              <a:srgbClr val="D1B6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Network-Agnostic VSS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7B141273-E275-BD9C-E876-B2FEA69BC812}"/>
              </a:ext>
            </a:extLst>
          </p:cNvPr>
          <p:cNvSpPr/>
          <p:nvPr/>
        </p:nvSpPr>
        <p:spPr>
          <a:xfrm>
            <a:off x="7941798" y="5657073"/>
            <a:ext cx="1608013" cy="48103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Network-Agnostic </a:t>
            </a:r>
          </a:p>
          <a:p>
            <a:pPr algn="ctr"/>
            <a:r>
              <a:rPr lang="en-IN" sz="1400" dirty="0">
                <a:solidFill>
                  <a:schemeClr val="tx1"/>
                </a:solidFill>
              </a:rPr>
              <a:t>BA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9B8C542-FF02-15B0-D24B-9DB15839508B}"/>
              </a:ext>
            </a:extLst>
          </p:cNvPr>
          <p:cNvCxnSpPr>
            <a:cxnSpLocks/>
            <a:stCxn id="109" idx="3"/>
            <a:endCxn id="110" idx="1"/>
          </p:cNvCxnSpPr>
          <p:nvPr/>
        </p:nvCxnSpPr>
        <p:spPr>
          <a:xfrm flipV="1">
            <a:off x="7196664" y="4981385"/>
            <a:ext cx="744206" cy="35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380109D-87ED-985A-C807-C06AA01D0757}"/>
              </a:ext>
            </a:extLst>
          </p:cNvPr>
          <p:cNvCxnSpPr>
            <a:cxnSpLocks/>
            <a:stCxn id="109" idx="3"/>
            <a:endCxn id="115" idx="1"/>
          </p:cNvCxnSpPr>
          <p:nvPr/>
        </p:nvCxnSpPr>
        <p:spPr>
          <a:xfrm>
            <a:off x="7196664" y="5341290"/>
            <a:ext cx="745134" cy="55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0" name="Picture 2" descr="Green Tick Mark Free Download Clip Art On Clipart Png - Green Tick -  (2098x2400) Png Clipart Download">
            <a:extLst>
              <a:ext uri="{FF2B5EF4-FFF2-40B4-BE49-F238E27FC236}">
                <a16:creationId xmlns:a16="http://schemas.microsoft.com/office/drawing/2014/main" id="{1A5EC843-76A5-C530-A2CF-1F2D129A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56" y="6000718"/>
            <a:ext cx="485213" cy="3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Cartoon Question Mark PNG Transparent Images Free Download | Vector Files |  Pngtree">
            <a:extLst>
              <a:ext uri="{FF2B5EF4-FFF2-40B4-BE49-F238E27FC236}">
                <a16:creationId xmlns:a16="http://schemas.microsoft.com/office/drawing/2014/main" id="{7E80B28F-F3D5-F9B2-7C42-EE83FFC7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98" y="5194811"/>
            <a:ext cx="312054" cy="3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97992413-EF96-A45D-8E74-1EA2EF18EB53}"/>
              </a:ext>
            </a:extLst>
          </p:cNvPr>
          <p:cNvSpPr txBox="1"/>
          <p:nvPr/>
        </p:nvSpPr>
        <p:spPr>
          <a:xfrm>
            <a:off x="9602815" y="4458783"/>
            <a:ext cx="1526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Perfect </a:t>
            </a:r>
            <a:r>
              <a:rPr lang="en-IN" sz="1200" dirty="0">
                <a:solidFill>
                  <a:schemeClr val="bg1">
                    <a:lumMod val="50000"/>
                  </a:schemeClr>
                </a:solidFill>
              </a:rPr>
              <a:t>[ACC22]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Statistical </a:t>
            </a:r>
            <a:r>
              <a:rPr lang="en-IN" sz="1200" dirty="0">
                <a:solidFill>
                  <a:schemeClr val="bg1">
                    <a:lumMod val="50000"/>
                  </a:schemeClr>
                </a:solidFill>
              </a:rPr>
              <a:t>[AC23]</a:t>
            </a:r>
            <a:endParaRPr lang="en-I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Computational</a:t>
            </a:r>
          </a:p>
        </p:txBody>
      </p:sp>
      <p:pic>
        <p:nvPicPr>
          <p:cNvPr id="123" name="Picture 2" descr="Green Tick Mark Free Download Clip Art On Clipart Png - Green Tick -  (2098x2400) Png Clipart Download">
            <a:extLst>
              <a:ext uri="{FF2B5EF4-FFF2-40B4-BE49-F238E27FC236}">
                <a16:creationId xmlns:a16="http://schemas.microsoft.com/office/drawing/2014/main" id="{1429348E-72D6-963E-67C3-EE8AD245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928" y="4823229"/>
            <a:ext cx="352680" cy="2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Green Tick Mark Free Download Clip Art On Clipart Png - Green Tick -  (2098x2400) Png Clipart Download">
            <a:extLst>
              <a:ext uri="{FF2B5EF4-FFF2-40B4-BE49-F238E27FC236}">
                <a16:creationId xmlns:a16="http://schemas.microsoft.com/office/drawing/2014/main" id="{4F0BD515-8B3E-E729-86F4-7CB6B726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928" y="4460375"/>
            <a:ext cx="352680" cy="2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3EE54795-74B2-F626-0501-E272FB1AB172}"/>
              </a:ext>
            </a:extLst>
          </p:cNvPr>
          <p:cNvSpPr txBox="1"/>
          <p:nvPr/>
        </p:nvSpPr>
        <p:spPr>
          <a:xfrm>
            <a:off x="7013184" y="4011020"/>
            <a:ext cx="324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/>
              <a:t>Framework of [CP17]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C8A4E3B-A47F-90B0-69DF-CD42F5632325}"/>
              </a:ext>
            </a:extLst>
          </p:cNvPr>
          <p:cNvSpPr txBox="1"/>
          <p:nvPr/>
        </p:nvSpPr>
        <p:spPr>
          <a:xfrm>
            <a:off x="9580087" y="5689496"/>
            <a:ext cx="836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[BKL19]</a:t>
            </a:r>
          </a:p>
        </p:txBody>
      </p:sp>
    </p:spTree>
    <p:extLst>
      <p:ext uri="{BB962C8B-B14F-4D97-AF65-F5344CB8AC3E}">
        <p14:creationId xmlns:p14="http://schemas.microsoft.com/office/powerpoint/2010/main" val="11915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68" grpId="0"/>
      <p:bldP spid="51" grpId="0"/>
      <p:bldP spid="111" grpId="0"/>
      <p:bldP spid="112" grpId="0"/>
      <p:bldP spid="113" grpId="0"/>
      <p:bldP spid="114" grpId="0"/>
      <p:bldP spid="116" grpId="0"/>
      <p:bldP spid="117" grpId="0"/>
      <p:bldP spid="34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50" grpId="0"/>
      <p:bldP spid="55" grpId="0"/>
      <p:bldP spid="62" grpId="0"/>
      <p:bldP spid="63" grpId="0"/>
      <p:bldP spid="64" grpId="0"/>
      <p:bldP spid="79" grpId="0"/>
      <p:bldP spid="81" grpId="0" animBg="1"/>
      <p:bldP spid="82" grpId="0"/>
      <p:bldP spid="127" grpId="0" animBg="1"/>
      <p:bldP spid="109" grpId="0" animBg="1"/>
      <p:bldP spid="110" grpId="0" animBg="1"/>
      <p:bldP spid="115" grpId="0" animBg="1"/>
      <p:bldP spid="122" grpId="0" uiExpand="1" build="p"/>
      <p:bldP spid="125" grpId="0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0036F72F-00E0-1A90-7132-AE20B110FBE2}"/>
              </a:ext>
            </a:extLst>
          </p:cNvPr>
          <p:cNvSpPr/>
          <p:nvPr/>
        </p:nvSpPr>
        <p:spPr>
          <a:xfrm>
            <a:off x="8274527" y="1333424"/>
            <a:ext cx="3164348" cy="281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E7A729E9-8FBE-41B8-4495-2107AC41CB93}"/>
              </a:ext>
            </a:extLst>
          </p:cNvPr>
          <p:cNvSpPr/>
          <p:nvPr/>
        </p:nvSpPr>
        <p:spPr>
          <a:xfrm>
            <a:off x="242500" y="1323710"/>
            <a:ext cx="7719512" cy="3858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u="sng" dirty="0"/>
              <a:t>Verifiable Secret Sharing (VSS)</a:t>
            </a:r>
            <a:endParaRPr lang="en-US" sz="3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553040C3-AB44-92DE-F3E4-F7E38A10C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06" y="3992633"/>
                <a:ext cx="230523" cy="311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553040C3-AB44-92DE-F3E4-F7E38A10C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306" y="3992633"/>
                <a:ext cx="230523" cy="311367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id="{1FF306F1-3780-8878-16E6-55DB6F0A1A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7067" y="4282905"/>
                <a:ext cx="455256" cy="311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id="{1FF306F1-3780-8878-16E6-55DB6F0A1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7067" y="4282905"/>
                <a:ext cx="455256" cy="311367"/>
              </a:xfrm>
              <a:prstGeom prst="rect">
                <a:avLst/>
              </a:prstGeom>
              <a:blipFill>
                <a:blip r:embed="rId4"/>
                <a:stretch>
                  <a:fillRect r="-9333" b="-98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5911ED0-EAF4-458E-21A9-D17D346F199D}"/>
              </a:ext>
            </a:extLst>
          </p:cNvPr>
          <p:cNvGrpSpPr/>
          <p:nvPr/>
        </p:nvGrpSpPr>
        <p:grpSpPr>
          <a:xfrm>
            <a:off x="3751769" y="1633402"/>
            <a:ext cx="1177658" cy="1934367"/>
            <a:chOff x="3743124" y="1247842"/>
            <a:chExt cx="1177658" cy="1934367"/>
          </a:xfrm>
        </p:grpSpPr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9917C1C3-C50C-6174-71D5-AAABCFAF6351}"/>
                </a:ext>
              </a:extLst>
            </p:cNvPr>
            <p:cNvSpPr/>
            <p:nvPr/>
          </p:nvSpPr>
          <p:spPr>
            <a:xfrm>
              <a:off x="3743124" y="1247842"/>
              <a:ext cx="708877" cy="1934367"/>
            </a:xfrm>
            <a:prstGeom prst="ellipse">
              <a:avLst/>
            </a:prstGeom>
            <a:solidFill>
              <a:srgbClr val="FF9B9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E79084D1-9FF4-4730-F2DA-24A4A0F99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8871" y="1570122"/>
              <a:ext cx="401911" cy="5990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12F9D22-9877-B59C-91C2-C1AED172E36F}"/>
                  </a:ext>
                </a:extLst>
              </p:cNvPr>
              <p:cNvSpPr txBox="1"/>
              <p:nvPr/>
            </p:nvSpPr>
            <p:spPr>
              <a:xfrm>
                <a:off x="1667995" y="2532806"/>
                <a:ext cx="615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𝒟</m:t>
                      </m:r>
                    </m:oMath>
                  </m:oMathPara>
                </a14:m>
                <a:endParaRPr lang="en-IN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12F9D22-9877-B59C-91C2-C1AED172E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95" y="2532806"/>
                <a:ext cx="6154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8">
                <a:extLst>
                  <a:ext uri="{FF2B5EF4-FFF2-40B4-BE49-F238E27FC236}">
                    <a16:creationId xmlns:a16="http://schemas.microsoft.com/office/drawing/2014/main" id="{D4FE9A2B-9554-1DE4-DCA0-66A6FE31A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141" y="3514269"/>
                <a:ext cx="357027" cy="323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 Box 8">
                <a:extLst>
                  <a:ext uri="{FF2B5EF4-FFF2-40B4-BE49-F238E27FC236}">
                    <a16:creationId xmlns:a16="http://schemas.microsoft.com/office/drawing/2014/main" id="{D4FE9A2B-9554-1DE4-DCA0-66A6FE31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7141" y="3514269"/>
                <a:ext cx="357027" cy="323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0" name="Text Box 8">
            <a:extLst>
              <a:ext uri="{FF2B5EF4-FFF2-40B4-BE49-F238E27FC236}">
                <a16:creationId xmlns:a16="http://schemas.microsoft.com/office/drawing/2014/main" id="{CED0B5F8-492E-D6C6-7F18-1A776189D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955" y="1509141"/>
            <a:ext cx="1906223" cy="31136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4450" rIns="92075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600" dirty="0"/>
              <a:t>Polynomial based</a:t>
            </a:r>
            <a:r>
              <a:rPr lang="en-US" sz="1600" dirty="0">
                <a:solidFill>
                  <a:schemeClr val="tx1"/>
                </a:solidFill>
              </a:rPr>
              <a:t> SS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A9E651-0A21-A82C-7C22-78E189ED7112}"/>
              </a:ext>
            </a:extLst>
          </p:cNvPr>
          <p:cNvGrpSpPr/>
          <p:nvPr/>
        </p:nvGrpSpPr>
        <p:grpSpPr>
          <a:xfrm>
            <a:off x="4892849" y="1500515"/>
            <a:ext cx="2634991" cy="2394369"/>
            <a:chOff x="4884204" y="1114955"/>
            <a:chExt cx="2634991" cy="2394369"/>
          </a:xfrm>
        </p:grpSpPr>
        <p:pic>
          <p:nvPicPr>
            <p:cNvPr id="55" name="Picture 2" descr="Magnifying Glass, Check Mark - Magnifying Glass Check Clipart, HD Png  Download , Transparent Png Image - PNGitem">
              <a:extLst>
                <a:ext uri="{FF2B5EF4-FFF2-40B4-BE49-F238E27FC236}">
                  <a16:creationId xmlns:a16="http://schemas.microsoft.com/office/drawing/2014/main" id="{AF9278D6-F0BA-35FE-AAFE-3C5A875D3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25" y="2234952"/>
              <a:ext cx="1374670" cy="127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2" descr="Plus Clip Art - vector clip art online, royalty free ... - ClipArt Best -  ClipArt Best">
              <a:extLst>
                <a:ext uri="{FF2B5EF4-FFF2-40B4-BE49-F238E27FC236}">
                  <a16:creationId xmlns:a16="http://schemas.microsoft.com/office/drawing/2014/main" id="{322CD9E8-2124-8A9C-E1CB-A51CE3CF2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204" y="2531192"/>
              <a:ext cx="684937" cy="68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1" name="Text Box 8">
              <a:extLst>
                <a:ext uri="{FF2B5EF4-FFF2-40B4-BE49-F238E27FC236}">
                  <a16:creationId xmlns:a16="http://schemas.microsoft.com/office/drawing/2014/main" id="{7429CA5F-95FC-D780-C294-06B605C32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513" y="1114955"/>
              <a:ext cx="1184694" cy="31136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4450" rIns="92075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Verification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2" name="Content Placeholder 2">
                <a:extLst>
                  <a:ext uri="{FF2B5EF4-FFF2-40B4-BE49-F238E27FC236}">
                    <a16:creationId xmlns:a16="http://schemas.microsoft.com/office/drawing/2014/main" id="{16ED4E31-28E5-A5C1-2E83-21223B4DB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855" y="5359094"/>
                <a:ext cx="3968868" cy="370120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IN" sz="1600" b="1" dirty="0">
                    <a:solidFill>
                      <a:srgbClr val="0070C0"/>
                    </a:solidFill>
                  </a:rPr>
                  <a:t>Goal</a:t>
                </a:r>
                <a:r>
                  <a:rPr lang="en-IN" sz="1600" dirty="0">
                    <a:solidFill>
                      <a:srgbClr val="0070C0"/>
                    </a:solidFill>
                  </a:rPr>
                  <a:t>:</a:t>
                </a:r>
                <a:r>
                  <a:rPr lang="en-IN" sz="1600" dirty="0"/>
                  <a:t> Allow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𝒟</m:t>
                    </m:r>
                  </m:oMath>
                </a14:m>
                <a:r>
                  <a:rPr lang="en-IN" sz="1600" dirty="0"/>
                  <a:t> to</a:t>
                </a:r>
                <a:r>
                  <a:rPr lang="en-IN" sz="1600" b="1" dirty="0"/>
                  <a:t> </a:t>
                </a:r>
                <a:r>
                  <a:rPr lang="en-IN" sz="1600" i="1" dirty="0"/>
                  <a:t>verifiably</a:t>
                </a:r>
                <a:r>
                  <a:rPr lang="en-IN" sz="1600" dirty="0"/>
                  <a:t> secret-share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42" name="Content Placeholder 2">
                <a:extLst>
                  <a:ext uri="{FF2B5EF4-FFF2-40B4-BE49-F238E27FC236}">
                    <a16:creationId xmlns:a16="http://schemas.microsoft.com/office/drawing/2014/main" id="{16ED4E31-28E5-A5C1-2E83-21223B4DB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855" y="5359094"/>
                <a:ext cx="3968868" cy="370120"/>
              </a:xfrm>
              <a:blipFill>
                <a:blip r:embed="rId10"/>
                <a:stretch>
                  <a:fillRect t="-4918" b="-11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0" name="Quad Arrow 118">
            <a:extLst>
              <a:ext uri="{FF2B5EF4-FFF2-40B4-BE49-F238E27FC236}">
                <a16:creationId xmlns:a16="http://schemas.microsoft.com/office/drawing/2014/main" id="{2D53F2A7-3149-32C8-288B-F18F7EA3725E}"/>
              </a:ext>
            </a:extLst>
          </p:cNvPr>
          <p:cNvSpPr/>
          <p:nvPr/>
        </p:nvSpPr>
        <p:spPr>
          <a:xfrm rot="2700000">
            <a:off x="9457873" y="2484882"/>
            <a:ext cx="909696" cy="868739"/>
          </a:xfrm>
          <a:prstGeom prst="quadArrow">
            <a:avLst>
              <a:gd name="adj1" fmla="val 9842"/>
              <a:gd name="adj2" fmla="val 22500"/>
              <a:gd name="adj3" fmla="val 1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9" name="Text Box 8">
                <a:extLst>
                  <a:ext uri="{FF2B5EF4-FFF2-40B4-BE49-F238E27FC236}">
                    <a16:creationId xmlns:a16="http://schemas.microsoft.com/office/drawing/2014/main" id="{3C89C777-1AE9-A063-C044-730214502E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867" y="1427557"/>
                <a:ext cx="533399" cy="390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sz="2000" b="0" i="0" dirty="0" smtClean="0"/>
                            <m:t>h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9" name="Text Box 8">
                <a:extLst>
                  <a:ext uri="{FF2B5EF4-FFF2-40B4-BE49-F238E27FC236}">
                    <a16:creationId xmlns:a16="http://schemas.microsoft.com/office/drawing/2014/main" id="{3C89C777-1AE9-A063-C044-730214502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867" y="1427557"/>
                <a:ext cx="533399" cy="390748"/>
              </a:xfrm>
              <a:prstGeom prst="rect">
                <a:avLst/>
              </a:prstGeom>
              <a:blipFill>
                <a:blip r:embed="rId11"/>
                <a:stretch>
                  <a:fillRect r="-13636" b="-125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0" name="Text Box 8">
                <a:extLst>
                  <a:ext uri="{FF2B5EF4-FFF2-40B4-BE49-F238E27FC236}">
                    <a16:creationId xmlns:a16="http://schemas.microsoft.com/office/drawing/2014/main" id="{AC223680-B298-2C0F-51F2-325552F1E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65929" y="1428576"/>
                <a:ext cx="533399" cy="373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dirty="0" smtClean="0"/>
                            <m:t>Rec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0" name="Text Box 8">
                <a:extLst>
                  <a:ext uri="{FF2B5EF4-FFF2-40B4-BE49-F238E27FC236}">
                    <a16:creationId xmlns:a16="http://schemas.microsoft.com/office/drawing/2014/main" id="{AC223680-B298-2C0F-51F2-325552F1E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5929" y="1428576"/>
                <a:ext cx="533399" cy="373564"/>
              </a:xfrm>
              <a:prstGeom prst="rect">
                <a:avLst/>
              </a:prstGeom>
              <a:blipFill>
                <a:blip r:embed="rId12"/>
                <a:stretch>
                  <a:fillRect r="-36782" b="-96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C4F6C4A-21AC-60C5-7095-549AC26C7EB3}"/>
              </a:ext>
            </a:extLst>
          </p:cNvPr>
          <p:cNvSpPr/>
          <p:nvPr/>
        </p:nvSpPr>
        <p:spPr>
          <a:xfrm>
            <a:off x="4479134" y="5359365"/>
            <a:ext cx="2743307" cy="1155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0070C0"/>
                </a:solidFill>
              </a:rPr>
              <a:t>Privacy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1600" b="1" dirty="0">
              <a:solidFill>
                <a:srgbClr val="0070C0"/>
              </a:solidFill>
            </a:endParaRPr>
          </a:p>
          <a:p>
            <a:pPr algn="l"/>
            <a:r>
              <a:rPr lang="en-IN" sz="1600" b="1" dirty="0">
                <a:solidFill>
                  <a:srgbClr val="0070C0"/>
                </a:solidFill>
              </a:rPr>
              <a:t>Correctness</a:t>
            </a:r>
            <a:endParaRPr lang="en-IN" sz="1600" i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53FDD3-699C-36D9-79E1-E3ED6DDC9F27}"/>
              </a:ext>
            </a:extLst>
          </p:cNvPr>
          <p:cNvSpPr txBox="1"/>
          <p:nvPr/>
        </p:nvSpPr>
        <p:spPr>
          <a:xfrm>
            <a:off x="5958898" y="5515602"/>
            <a:ext cx="1306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600" b="1" dirty="0">
                <a:solidFill>
                  <a:srgbClr val="00B050"/>
                </a:solidFill>
              </a:rPr>
              <a:t>Termination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IN" sz="1600" b="1" dirty="0">
              <a:solidFill>
                <a:srgbClr val="0070C0"/>
              </a:solidFill>
            </a:endParaRPr>
          </a:p>
          <a:p>
            <a:pPr algn="r"/>
            <a:r>
              <a:rPr lang="en-IN" sz="1600" b="1" dirty="0">
                <a:solidFill>
                  <a:srgbClr val="FF0000"/>
                </a:solidFill>
              </a:rPr>
              <a:t>Commitment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1025">
            <a:extLst>
              <a:ext uri="{FF2B5EF4-FFF2-40B4-BE49-F238E27FC236}">
                <a16:creationId xmlns:a16="http://schemas.microsoft.com/office/drawing/2014/main" id="{DFE91F92-47D6-65B3-AE90-EF8A15E329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19" b="97606" l="9585" r="89617">
                        <a14:foregroundMark x1="52236" y1="89362" x2="53834" y2="92287"/>
                        <a14:foregroundMark x1="41374" y1="89096" x2="40895" y2="94415"/>
                        <a14:foregroundMark x1="38658" y1="93351" x2="35304" y2="97872"/>
                        <a14:foregroundMark x1="40256" y1="96543" x2="54473" y2="91755"/>
                        <a14:foregroundMark x1="52077" y1="92287" x2="55591" y2="93085"/>
                        <a14:foregroundMark x1="53674" y1="94149" x2="59904" y2="95213"/>
                        <a14:foregroundMark x1="54313" y1="92819" x2="51438" y2="92021"/>
                        <a14:foregroundMark x1="51597" y1="88298" x2="57668" y2="91489"/>
                        <a14:foregroundMark x1="48562" y1="89894" x2="42971" y2="88564"/>
                        <a14:foregroundMark x1="45687" y1="86968" x2="53035" y2="85904"/>
                        <a14:foregroundMark x1="47125" y1="5319" x2="41693" y2="14096"/>
                        <a14:foregroundMark x1="51917" y1="10904" x2="53674" y2="132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77575" y="2915223"/>
            <a:ext cx="1152713" cy="6923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D0C576-EA9A-92D1-B396-3EE76F8D7E6B}"/>
              </a:ext>
            </a:extLst>
          </p:cNvPr>
          <p:cNvGrpSpPr/>
          <p:nvPr/>
        </p:nvGrpSpPr>
        <p:grpSpPr>
          <a:xfrm>
            <a:off x="3726901" y="1852105"/>
            <a:ext cx="743982" cy="2835037"/>
            <a:chOff x="3718256" y="1466545"/>
            <a:chExt cx="743982" cy="2835037"/>
          </a:xfrm>
        </p:grpSpPr>
        <p:pic>
          <p:nvPicPr>
            <p:cNvPr id="1027" name="Picture 1026">
              <a:extLst>
                <a:ext uri="{FF2B5EF4-FFF2-40B4-BE49-F238E27FC236}">
                  <a16:creationId xmlns:a16="http://schemas.microsoft.com/office/drawing/2014/main" id="{0485A67F-D6D8-2ECD-6F8C-0C3A7CF3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77628" y="2025621"/>
              <a:ext cx="571620" cy="401228"/>
            </a:xfrm>
            <a:prstGeom prst="rect">
              <a:avLst/>
            </a:prstGeom>
          </p:spPr>
        </p:pic>
        <p:pic>
          <p:nvPicPr>
            <p:cNvPr id="1028" name="Picture 1027">
              <a:extLst>
                <a:ext uri="{FF2B5EF4-FFF2-40B4-BE49-F238E27FC236}">
                  <a16:creationId xmlns:a16="http://schemas.microsoft.com/office/drawing/2014/main" id="{7CB25F1E-1412-57F0-B906-8D06FA2AD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74186" y="1466545"/>
              <a:ext cx="688052" cy="456538"/>
            </a:xfrm>
            <a:prstGeom prst="rect">
              <a:avLst/>
            </a:prstGeom>
          </p:spPr>
        </p:pic>
        <p:pic>
          <p:nvPicPr>
            <p:cNvPr id="1029" name="Picture 1028">
              <a:extLst>
                <a:ext uri="{FF2B5EF4-FFF2-40B4-BE49-F238E27FC236}">
                  <a16:creationId xmlns:a16="http://schemas.microsoft.com/office/drawing/2014/main" id="{25B94F52-337D-6A33-CD73-F2AECE8B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20472" y="2640393"/>
              <a:ext cx="421604" cy="463207"/>
            </a:xfrm>
            <a:prstGeom prst="rect">
              <a:avLst/>
            </a:prstGeom>
          </p:spPr>
        </p:pic>
        <p:pic>
          <p:nvPicPr>
            <p:cNvPr id="1030" name="Picture 1029">
              <a:extLst>
                <a:ext uri="{FF2B5EF4-FFF2-40B4-BE49-F238E27FC236}">
                  <a16:creationId xmlns:a16="http://schemas.microsoft.com/office/drawing/2014/main" id="{26F053D5-0660-E85E-60B3-0186398F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718256" y="3845044"/>
              <a:ext cx="733147" cy="456538"/>
            </a:xfrm>
            <a:prstGeom prst="rect">
              <a:avLst/>
            </a:prstGeom>
          </p:spPr>
        </p:pic>
        <p:pic>
          <p:nvPicPr>
            <p:cNvPr id="1062" name="Picture 2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BD3B0631-85D9-2FC3-11DA-8BFC82C87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3854143" y="3195210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878BD6-7443-8E38-4EFF-BA81049B830C}"/>
              </a:ext>
            </a:extLst>
          </p:cNvPr>
          <p:cNvGrpSpPr/>
          <p:nvPr/>
        </p:nvGrpSpPr>
        <p:grpSpPr>
          <a:xfrm>
            <a:off x="2530288" y="2089518"/>
            <a:ext cx="1398829" cy="2378499"/>
            <a:chOff x="2521643" y="1703958"/>
            <a:chExt cx="1398829" cy="2378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5" name="Rectangle 2">
                  <a:extLst>
                    <a:ext uri="{FF2B5EF4-FFF2-40B4-BE49-F238E27FC236}">
                      <a16:creationId xmlns:a16="http://schemas.microsoft.com/office/drawing/2014/main" id="{A043190A-3137-F58B-B1EE-3B76615A5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0967" y="1843017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35" name="Rectangle 2">
                  <a:extLst>
                    <a:ext uri="{FF2B5EF4-FFF2-40B4-BE49-F238E27FC236}">
                      <a16:creationId xmlns:a16="http://schemas.microsoft.com/office/drawing/2014/main" id="{A043190A-3137-F58B-B1EE-3B76615A5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90967" y="1843017"/>
                  <a:ext cx="239369" cy="220376"/>
                </a:xfrm>
                <a:prstGeom prst="rect">
                  <a:avLst/>
                </a:prstGeom>
                <a:blipFill>
                  <a:blip r:embed="rId21"/>
                  <a:stretch>
                    <a:fillRect r="-12500" b="-3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Rectangle 2">
                  <a:extLst>
                    <a:ext uri="{FF2B5EF4-FFF2-40B4-BE49-F238E27FC236}">
                      <a16:creationId xmlns:a16="http://schemas.microsoft.com/office/drawing/2014/main" id="{7341BA79-F3E5-79C1-B070-31AA698256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71231" y="2182527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36" name="Rectangle 2">
                  <a:extLst>
                    <a:ext uri="{FF2B5EF4-FFF2-40B4-BE49-F238E27FC236}">
                      <a16:creationId xmlns:a16="http://schemas.microsoft.com/office/drawing/2014/main" id="{7341BA79-F3E5-79C1-B070-31AA69825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71231" y="2182527"/>
                  <a:ext cx="239368" cy="220376"/>
                </a:xfrm>
                <a:prstGeom prst="rect">
                  <a:avLst/>
                </a:prstGeom>
                <a:blipFill>
                  <a:blip r:embed="rId28"/>
                  <a:stretch>
                    <a:fillRect r="-17949" b="-3611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7" name="Rectangle 2">
                  <a:extLst>
                    <a:ext uri="{FF2B5EF4-FFF2-40B4-BE49-F238E27FC236}">
                      <a16:creationId xmlns:a16="http://schemas.microsoft.com/office/drawing/2014/main" id="{FFEB0B78-587F-6672-C835-72653DE90B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9187" y="2566255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37" name="Rectangle 2">
                  <a:extLst>
                    <a:ext uri="{FF2B5EF4-FFF2-40B4-BE49-F238E27FC236}">
                      <a16:creationId xmlns:a16="http://schemas.microsoft.com/office/drawing/2014/main" id="{FFEB0B78-587F-6672-C835-72653DE90B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89187" y="2566255"/>
                  <a:ext cx="239368" cy="220376"/>
                </a:xfrm>
                <a:prstGeom prst="rect">
                  <a:avLst/>
                </a:prstGeom>
                <a:blipFill>
                  <a:blip r:embed="rId29"/>
                  <a:stretch>
                    <a:fillRect r="-10256" b="-3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8" name="Rectangle 2">
                  <a:extLst>
                    <a:ext uri="{FF2B5EF4-FFF2-40B4-BE49-F238E27FC236}">
                      <a16:creationId xmlns:a16="http://schemas.microsoft.com/office/drawing/2014/main" id="{31315D76-3197-7F76-8A31-A2A5E646E6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9244" y="2858456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38" name="Rectangle 2">
                  <a:extLst>
                    <a:ext uri="{FF2B5EF4-FFF2-40B4-BE49-F238E27FC236}">
                      <a16:creationId xmlns:a16="http://schemas.microsoft.com/office/drawing/2014/main" id="{31315D76-3197-7F76-8A31-A2A5E646E6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89244" y="2858456"/>
                  <a:ext cx="239368" cy="220376"/>
                </a:xfrm>
                <a:prstGeom prst="rect">
                  <a:avLst/>
                </a:prstGeom>
                <a:blipFill>
                  <a:blip r:embed="rId30"/>
                  <a:stretch>
                    <a:fillRect r="-5128" b="-3611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2">
                  <a:extLst>
                    <a:ext uri="{FF2B5EF4-FFF2-40B4-BE49-F238E27FC236}">
                      <a16:creationId xmlns:a16="http://schemas.microsoft.com/office/drawing/2014/main" id="{4C99FC74-7C80-1104-51B5-553BC2CA3B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3034" y="3225371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Rectangle 2">
                  <a:extLst>
                    <a:ext uri="{FF2B5EF4-FFF2-40B4-BE49-F238E27FC236}">
                      <a16:creationId xmlns:a16="http://schemas.microsoft.com/office/drawing/2014/main" id="{4C99FC74-7C80-1104-51B5-553BC2CA3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63034" y="3225371"/>
                  <a:ext cx="239368" cy="220376"/>
                </a:xfrm>
                <a:prstGeom prst="rect">
                  <a:avLst/>
                </a:prstGeom>
                <a:blipFill>
                  <a:blip r:embed="rId31"/>
                  <a:stretch>
                    <a:fillRect r="-17500" b="-3055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2" name="Straight Arrow Connector 1031">
              <a:extLst>
                <a:ext uri="{FF2B5EF4-FFF2-40B4-BE49-F238E27FC236}">
                  <a16:creationId xmlns:a16="http://schemas.microsoft.com/office/drawing/2014/main" id="{4E3EF369-D370-7A3D-0F1C-39FEDC09B3A7}"/>
                </a:ext>
              </a:extLst>
            </p:cNvPr>
            <p:cNvCxnSpPr>
              <a:cxnSpLocks/>
              <a:stCxn id="1026" idx="1"/>
              <a:endCxn id="1028" idx="1"/>
            </p:cNvCxnSpPr>
            <p:nvPr/>
          </p:nvCxnSpPr>
          <p:spPr>
            <a:xfrm flipV="1">
              <a:off x="2521643" y="1703958"/>
              <a:ext cx="1252543" cy="1181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4" name="Straight Arrow Connector 1033">
              <a:extLst>
                <a:ext uri="{FF2B5EF4-FFF2-40B4-BE49-F238E27FC236}">
                  <a16:creationId xmlns:a16="http://schemas.microsoft.com/office/drawing/2014/main" id="{CD99D607-8B95-5BCF-77C1-0FAA8957FC76}"/>
                </a:ext>
              </a:extLst>
            </p:cNvPr>
            <p:cNvCxnSpPr>
              <a:cxnSpLocks/>
              <a:stCxn id="1026" idx="1"/>
              <a:endCxn id="1027" idx="1"/>
            </p:cNvCxnSpPr>
            <p:nvPr/>
          </p:nvCxnSpPr>
          <p:spPr>
            <a:xfrm flipV="1">
              <a:off x="2521643" y="2235379"/>
              <a:ext cx="1255985" cy="649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3" name="Straight Arrow Connector 1042">
              <a:extLst>
                <a:ext uri="{FF2B5EF4-FFF2-40B4-BE49-F238E27FC236}">
                  <a16:creationId xmlns:a16="http://schemas.microsoft.com/office/drawing/2014/main" id="{D66FF2F0-54E2-129C-B77F-EBEF2271735A}"/>
                </a:ext>
              </a:extLst>
            </p:cNvPr>
            <p:cNvCxnSpPr>
              <a:cxnSpLocks/>
              <a:stCxn id="1026" idx="1"/>
              <a:endCxn id="1029" idx="1"/>
            </p:cNvCxnSpPr>
            <p:nvPr/>
          </p:nvCxnSpPr>
          <p:spPr>
            <a:xfrm flipV="1">
              <a:off x="2521643" y="2881141"/>
              <a:ext cx="1398829" cy="3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9B266D97-4E2F-ED1D-269B-75A71E67875D}"/>
                </a:ext>
              </a:extLst>
            </p:cNvPr>
            <p:cNvCxnSpPr>
              <a:cxnSpLocks/>
              <a:stCxn id="1026" idx="1"/>
              <a:endCxn id="1030" idx="1"/>
            </p:cNvCxnSpPr>
            <p:nvPr/>
          </p:nvCxnSpPr>
          <p:spPr>
            <a:xfrm>
              <a:off x="2521643" y="2884989"/>
              <a:ext cx="1196613" cy="11974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3" name="Straight Arrow Connector 1062">
              <a:extLst>
                <a:ext uri="{FF2B5EF4-FFF2-40B4-BE49-F238E27FC236}">
                  <a16:creationId xmlns:a16="http://schemas.microsoft.com/office/drawing/2014/main" id="{CF309672-9A7A-4945-A8AE-3437B3FFD7DA}"/>
                </a:ext>
              </a:extLst>
            </p:cNvPr>
            <p:cNvCxnSpPr>
              <a:cxnSpLocks/>
              <a:stCxn id="1026" idx="1"/>
              <a:endCxn id="1062" idx="1"/>
            </p:cNvCxnSpPr>
            <p:nvPr/>
          </p:nvCxnSpPr>
          <p:spPr>
            <a:xfrm>
              <a:off x="2521643" y="2884989"/>
              <a:ext cx="1332500" cy="56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85" name="Picture 1084">
            <a:extLst>
              <a:ext uri="{FF2B5EF4-FFF2-40B4-BE49-F238E27FC236}">
                <a16:creationId xmlns:a16="http://schemas.microsoft.com/office/drawing/2014/main" id="{C1733062-4A13-469B-94F0-A8A4197E9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141" y="2911305"/>
            <a:ext cx="482073" cy="71851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858D1-A8C5-D77B-CE11-2CAE7C7213E4}"/>
              </a:ext>
            </a:extLst>
          </p:cNvPr>
          <p:cNvGrpSpPr/>
          <p:nvPr/>
        </p:nvGrpSpPr>
        <p:grpSpPr>
          <a:xfrm>
            <a:off x="496624" y="3982835"/>
            <a:ext cx="2713001" cy="1080192"/>
            <a:chOff x="287139" y="1443297"/>
            <a:chExt cx="2713001" cy="1080192"/>
          </a:xfrm>
        </p:grpSpPr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6D8976B0-2512-7B40-9E32-4FBB90F39F86}"/>
                </a:ext>
              </a:extLst>
            </p:cNvPr>
            <p:cNvSpPr/>
            <p:nvPr/>
          </p:nvSpPr>
          <p:spPr>
            <a:xfrm>
              <a:off x="346194" y="1506593"/>
              <a:ext cx="2080311" cy="444567"/>
            </a:xfrm>
            <a:custGeom>
              <a:avLst/>
              <a:gdLst>
                <a:gd name="connsiteX0" fmla="*/ 0 w 3552093"/>
                <a:gd name="connsiteY0" fmla="*/ 724869 h 1008788"/>
                <a:gd name="connsiteX1" fmla="*/ 861646 w 3552093"/>
                <a:gd name="connsiteY1" fmla="*/ 3900 h 1008788"/>
                <a:gd name="connsiteX2" fmla="*/ 1406770 w 3552093"/>
                <a:gd name="connsiteY2" fmla="*/ 1006223 h 1008788"/>
                <a:gd name="connsiteX3" fmla="*/ 2145323 w 3552093"/>
                <a:gd name="connsiteY3" fmla="*/ 302839 h 1008788"/>
                <a:gd name="connsiteX4" fmla="*/ 2778370 w 3552093"/>
                <a:gd name="connsiteY4" fmla="*/ 636946 h 1008788"/>
                <a:gd name="connsiteX5" fmla="*/ 3552093 w 3552093"/>
                <a:gd name="connsiteY5" fmla="*/ 390762 h 100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093" h="1008788">
                  <a:moveTo>
                    <a:pt x="0" y="724869"/>
                  </a:moveTo>
                  <a:cubicBezTo>
                    <a:pt x="313592" y="340938"/>
                    <a:pt x="627184" y="-42992"/>
                    <a:pt x="861646" y="3900"/>
                  </a:cubicBezTo>
                  <a:cubicBezTo>
                    <a:pt x="1096108" y="50792"/>
                    <a:pt x="1192824" y="956400"/>
                    <a:pt x="1406770" y="1006223"/>
                  </a:cubicBezTo>
                  <a:cubicBezTo>
                    <a:pt x="1620716" y="1056046"/>
                    <a:pt x="1916723" y="364385"/>
                    <a:pt x="2145323" y="302839"/>
                  </a:cubicBezTo>
                  <a:cubicBezTo>
                    <a:pt x="2373923" y="241293"/>
                    <a:pt x="2543908" y="622292"/>
                    <a:pt x="2778370" y="636946"/>
                  </a:cubicBezTo>
                  <a:cubicBezTo>
                    <a:pt x="3012832" y="651600"/>
                    <a:pt x="3282462" y="521181"/>
                    <a:pt x="3552093" y="39076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708B72-7F6F-EB54-049D-075FCC9AE5CC}"/>
                </a:ext>
              </a:extLst>
            </p:cNvPr>
            <p:cNvCxnSpPr/>
            <p:nvPr/>
          </p:nvCxnSpPr>
          <p:spPr>
            <a:xfrm>
              <a:off x="569600" y="1443297"/>
              <a:ext cx="0" cy="1080192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31EC4A-F577-3703-7CD8-AFA4691BF6F9}"/>
                </a:ext>
              </a:extLst>
            </p:cNvPr>
            <p:cNvCxnSpPr/>
            <p:nvPr/>
          </p:nvCxnSpPr>
          <p:spPr>
            <a:xfrm>
              <a:off x="287139" y="2229008"/>
              <a:ext cx="218023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84ED09-8410-C9F0-7CE8-A80712806685}"/>
                </a:ext>
              </a:extLst>
            </p:cNvPr>
            <p:cNvSpPr/>
            <p:nvPr/>
          </p:nvSpPr>
          <p:spPr>
            <a:xfrm>
              <a:off x="509479" y="1578168"/>
              <a:ext cx="120241" cy="909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7" name="Rectangle 1086">
                  <a:extLst>
                    <a:ext uri="{FF2B5EF4-FFF2-40B4-BE49-F238E27FC236}">
                      <a16:creationId xmlns:a16="http://schemas.microsoft.com/office/drawing/2014/main" id="{A96687DF-C16B-47DB-5077-8930C4E21EFD}"/>
                    </a:ext>
                  </a:extLst>
                </p:cNvPr>
                <p:cNvSpPr/>
                <p:nvPr/>
              </p:nvSpPr>
              <p:spPr>
                <a:xfrm>
                  <a:off x="2457235" y="1578168"/>
                  <a:ext cx="542905" cy="174539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IN" sz="105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IN" sz="1050" dirty="0"/>
                    <a:t>-deg</a:t>
                  </a:r>
                </a:p>
              </p:txBody>
            </p:sp>
          </mc:Choice>
          <mc:Fallback xmlns="">
            <p:sp>
              <p:nvSpPr>
                <p:cNvPr id="1087" name="Rectangle 1086">
                  <a:extLst>
                    <a:ext uri="{FF2B5EF4-FFF2-40B4-BE49-F238E27FC236}">
                      <a16:creationId xmlns:a16="http://schemas.microsoft.com/office/drawing/2014/main" id="{A96687DF-C16B-47DB-5077-8930C4E21E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235" y="1578168"/>
                  <a:ext cx="542905" cy="174539"/>
                </a:xfrm>
                <a:prstGeom prst="rect">
                  <a:avLst/>
                </a:prstGeom>
                <a:blipFill>
                  <a:blip r:embed="rId32"/>
                  <a:stretch>
                    <a:fillRect t="-16667" b="-4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8" name="Multiplication Sign 1087">
            <a:extLst>
              <a:ext uri="{FF2B5EF4-FFF2-40B4-BE49-F238E27FC236}">
                <a16:creationId xmlns:a16="http://schemas.microsoft.com/office/drawing/2014/main" id="{1A475BCD-09CF-406C-2054-8BA1EB588B8B}"/>
              </a:ext>
            </a:extLst>
          </p:cNvPr>
          <p:cNvSpPr/>
          <p:nvPr/>
        </p:nvSpPr>
        <p:spPr>
          <a:xfrm>
            <a:off x="2687452" y="4024395"/>
            <a:ext cx="394869" cy="358752"/>
          </a:xfrm>
          <a:prstGeom prst="mathMultiply">
            <a:avLst>
              <a:gd name="adj1" fmla="val 67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F11041-1D34-92F2-DB0A-7C36E550CE3B}"/>
              </a:ext>
            </a:extLst>
          </p:cNvPr>
          <p:cNvGrpSpPr/>
          <p:nvPr/>
        </p:nvGrpSpPr>
        <p:grpSpPr>
          <a:xfrm>
            <a:off x="8778901" y="1980825"/>
            <a:ext cx="2437294" cy="1903854"/>
            <a:chOff x="9050449" y="-143800"/>
            <a:chExt cx="2437294" cy="1903854"/>
          </a:xfrm>
        </p:grpSpPr>
        <p:pic>
          <p:nvPicPr>
            <p:cNvPr id="1046" name="Picture 1045">
              <a:extLst>
                <a:ext uri="{FF2B5EF4-FFF2-40B4-BE49-F238E27FC236}">
                  <a16:creationId xmlns:a16="http://schemas.microsoft.com/office/drawing/2014/main" id="{A41815AF-FA19-1800-8D3D-48333BCE9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91088" y="-106907"/>
              <a:ext cx="571620" cy="401228"/>
            </a:xfrm>
            <a:prstGeom prst="rect">
              <a:avLst/>
            </a:prstGeom>
          </p:spPr>
        </p:pic>
        <p:pic>
          <p:nvPicPr>
            <p:cNvPr id="1047" name="Picture 1046">
              <a:extLst>
                <a:ext uri="{FF2B5EF4-FFF2-40B4-BE49-F238E27FC236}">
                  <a16:creationId xmlns:a16="http://schemas.microsoft.com/office/drawing/2014/main" id="{5B682F3A-DD3A-8592-C343-316F79C01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129422" y="-143800"/>
              <a:ext cx="688052" cy="456538"/>
            </a:xfrm>
            <a:prstGeom prst="rect">
              <a:avLst/>
            </a:prstGeom>
          </p:spPr>
        </p:pic>
        <p:pic>
          <p:nvPicPr>
            <p:cNvPr id="1048" name="Picture 1047">
              <a:extLst>
                <a:ext uri="{FF2B5EF4-FFF2-40B4-BE49-F238E27FC236}">
                  <a16:creationId xmlns:a16="http://schemas.microsoft.com/office/drawing/2014/main" id="{BBD47FB2-82D2-850B-4537-925FA025A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050449" y="731910"/>
              <a:ext cx="421604" cy="463207"/>
            </a:xfrm>
            <a:prstGeom prst="rect">
              <a:avLst/>
            </a:prstGeom>
          </p:spPr>
        </p:pic>
        <p:pic>
          <p:nvPicPr>
            <p:cNvPr id="1049" name="Picture 1048">
              <a:extLst>
                <a:ext uri="{FF2B5EF4-FFF2-40B4-BE49-F238E27FC236}">
                  <a16:creationId xmlns:a16="http://schemas.microsoft.com/office/drawing/2014/main" id="{6E2ECF91-7024-2F7C-53B8-17FBABF5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754596" y="611778"/>
              <a:ext cx="733147" cy="456538"/>
            </a:xfrm>
            <a:prstGeom prst="rect">
              <a:avLst/>
            </a:prstGeom>
          </p:spPr>
        </p:pic>
        <p:pic>
          <p:nvPicPr>
            <p:cNvPr id="1089" name="Picture 2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38951F29-2FCA-3E02-563D-74374C3DB5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9923147" y="1272335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AF8445-A99B-C202-6E6E-A901BE588198}"/>
              </a:ext>
            </a:extLst>
          </p:cNvPr>
          <p:cNvGrpSpPr/>
          <p:nvPr/>
        </p:nvGrpSpPr>
        <p:grpSpPr>
          <a:xfrm>
            <a:off x="8805401" y="1720634"/>
            <a:ext cx="2116450" cy="2084827"/>
            <a:chOff x="8803525" y="1675398"/>
            <a:chExt cx="2116450" cy="2084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5" name="Rectangle 2">
                  <a:extLst>
                    <a:ext uri="{FF2B5EF4-FFF2-40B4-BE49-F238E27FC236}">
                      <a16:creationId xmlns:a16="http://schemas.microsoft.com/office/drawing/2014/main" id="{4563FB19-B95A-3B1C-9A23-20847A99FB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17136" y="1715213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p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5" name="Rectangle 2">
                  <a:extLst>
                    <a:ext uri="{FF2B5EF4-FFF2-40B4-BE49-F238E27FC236}">
                      <a16:creationId xmlns:a16="http://schemas.microsoft.com/office/drawing/2014/main" id="{4563FB19-B95A-3B1C-9A23-20847A99F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7136" y="1715213"/>
                  <a:ext cx="239369" cy="220376"/>
                </a:xfrm>
                <a:prstGeom prst="rect">
                  <a:avLst/>
                </a:prstGeom>
                <a:blipFill>
                  <a:blip r:embed="rId33"/>
                  <a:stretch>
                    <a:fillRect r="-10256" b="-1621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6" name="Rectangle 2">
                  <a:extLst>
                    <a:ext uri="{FF2B5EF4-FFF2-40B4-BE49-F238E27FC236}">
                      <a16:creationId xmlns:a16="http://schemas.microsoft.com/office/drawing/2014/main" id="{7FB35EDC-292F-5C9F-E848-7FE9889F9F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19031" y="1675398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p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6" name="Rectangle 2">
                  <a:extLst>
                    <a:ext uri="{FF2B5EF4-FFF2-40B4-BE49-F238E27FC236}">
                      <a16:creationId xmlns:a16="http://schemas.microsoft.com/office/drawing/2014/main" id="{7FB35EDC-292F-5C9F-E848-7FE9889F9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19031" y="1675398"/>
                  <a:ext cx="239369" cy="220376"/>
                </a:xfrm>
                <a:prstGeom prst="rect">
                  <a:avLst/>
                </a:prstGeom>
                <a:blipFill>
                  <a:blip r:embed="rId34"/>
                  <a:stretch>
                    <a:fillRect r="-10256" b="-1944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7" name="Rectangle 2">
                  <a:extLst>
                    <a:ext uri="{FF2B5EF4-FFF2-40B4-BE49-F238E27FC236}">
                      <a16:creationId xmlns:a16="http://schemas.microsoft.com/office/drawing/2014/main" id="{3AB1DCCE-7F0E-B020-42A9-D528CCFA55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03525" y="2513109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p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7" name="Rectangle 2">
                  <a:extLst>
                    <a:ext uri="{FF2B5EF4-FFF2-40B4-BE49-F238E27FC236}">
                      <a16:creationId xmlns:a16="http://schemas.microsoft.com/office/drawing/2014/main" id="{3AB1DCCE-7F0E-B020-42A9-D528CCFA5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3525" y="2513109"/>
                  <a:ext cx="239369" cy="220376"/>
                </a:xfrm>
                <a:prstGeom prst="rect">
                  <a:avLst/>
                </a:prstGeom>
                <a:blipFill>
                  <a:blip r:embed="rId33"/>
                  <a:stretch>
                    <a:fillRect r="-10256" b="-1944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8" name="Rectangle 2">
                  <a:extLst>
                    <a:ext uri="{FF2B5EF4-FFF2-40B4-BE49-F238E27FC236}">
                      <a16:creationId xmlns:a16="http://schemas.microsoft.com/office/drawing/2014/main" id="{6ECB79C8-99B3-E04A-12E5-B523192690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80606" y="2434844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p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8" name="Rectangle 2">
                  <a:extLst>
                    <a:ext uri="{FF2B5EF4-FFF2-40B4-BE49-F238E27FC236}">
                      <a16:creationId xmlns:a16="http://schemas.microsoft.com/office/drawing/2014/main" id="{6ECB79C8-99B3-E04A-12E5-B52319269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80606" y="2434844"/>
                  <a:ext cx="239369" cy="220376"/>
                </a:xfrm>
                <a:prstGeom prst="rect">
                  <a:avLst/>
                </a:prstGeom>
                <a:blipFill>
                  <a:blip r:embed="rId33"/>
                  <a:stretch>
                    <a:fillRect r="-10256" b="-1621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0" name="Rectangle 2">
                  <a:extLst>
                    <a:ext uri="{FF2B5EF4-FFF2-40B4-BE49-F238E27FC236}">
                      <a16:creationId xmlns:a16="http://schemas.microsoft.com/office/drawing/2014/main" id="{7BD779BB-3C08-23F6-BD88-DEC0D6C27D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86985" y="3539849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p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90" name="Rectangle 2">
                  <a:extLst>
                    <a:ext uri="{FF2B5EF4-FFF2-40B4-BE49-F238E27FC236}">
                      <a16:creationId xmlns:a16="http://schemas.microsoft.com/office/drawing/2014/main" id="{7BD779BB-3C08-23F6-BD88-DEC0D6C27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86985" y="3539849"/>
                  <a:ext cx="239369" cy="220376"/>
                </a:xfrm>
                <a:prstGeom prst="rect">
                  <a:avLst/>
                </a:prstGeom>
                <a:blipFill>
                  <a:blip r:embed="rId34"/>
                  <a:stretch>
                    <a:fillRect r="-10256" b="-1944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489A50-822E-6F5E-C7CD-A45AA717FD01}"/>
              </a:ext>
            </a:extLst>
          </p:cNvPr>
          <p:cNvGrpSpPr/>
          <p:nvPr/>
        </p:nvGrpSpPr>
        <p:grpSpPr>
          <a:xfrm>
            <a:off x="8390811" y="2049393"/>
            <a:ext cx="2849583" cy="2048200"/>
            <a:chOff x="8388935" y="2004157"/>
            <a:chExt cx="2849583" cy="204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1" name="Rectangle 2">
                  <a:extLst>
                    <a:ext uri="{FF2B5EF4-FFF2-40B4-BE49-F238E27FC236}">
                      <a16:creationId xmlns:a16="http://schemas.microsoft.com/office/drawing/2014/main" id="{062F02C7-143A-9656-94AD-5BF421BE9C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01131" y="2004157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1" name="Rectangle 2">
                  <a:extLst>
                    <a:ext uri="{FF2B5EF4-FFF2-40B4-BE49-F238E27FC236}">
                      <a16:creationId xmlns:a16="http://schemas.microsoft.com/office/drawing/2014/main" id="{062F02C7-143A-9656-94AD-5BF421BE9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01131" y="2004157"/>
                  <a:ext cx="239369" cy="220376"/>
                </a:xfrm>
                <a:prstGeom prst="rect">
                  <a:avLst/>
                </a:prstGeom>
                <a:blipFill>
                  <a:blip r:embed="rId35"/>
                  <a:stretch>
                    <a:fillRect r="-15385" b="-3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2" name="Rectangle 2">
                  <a:extLst>
                    <a:ext uri="{FF2B5EF4-FFF2-40B4-BE49-F238E27FC236}">
                      <a16:creationId xmlns:a16="http://schemas.microsoft.com/office/drawing/2014/main" id="{080EF5EF-6B44-C2D2-F9BE-BFBD448548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32434" y="2022090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2" name="Rectangle 2">
                  <a:extLst>
                    <a:ext uri="{FF2B5EF4-FFF2-40B4-BE49-F238E27FC236}">
                      <a16:creationId xmlns:a16="http://schemas.microsoft.com/office/drawing/2014/main" id="{080EF5EF-6B44-C2D2-F9BE-BFBD44854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32434" y="2022090"/>
                  <a:ext cx="239368" cy="220376"/>
                </a:xfrm>
                <a:prstGeom prst="rect">
                  <a:avLst/>
                </a:prstGeom>
                <a:blipFill>
                  <a:blip r:embed="rId36"/>
                  <a:stretch>
                    <a:fillRect r="-17949" b="-3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3" name="Rectangle 2">
                  <a:extLst>
                    <a:ext uri="{FF2B5EF4-FFF2-40B4-BE49-F238E27FC236}">
                      <a16:creationId xmlns:a16="http://schemas.microsoft.com/office/drawing/2014/main" id="{988FDF83-862D-20AF-B540-0FE6E18C46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88935" y="2871106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3" name="Rectangle 2">
                  <a:extLst>
                    <a:ext uri="{FF2B5EF4-FFF2-40B4-BE49-F238E27FC236}">
                      <a16:creationId xmlns:a16="http://schemas.microsoft.com/office/drawing/2014/main" id="{988FDF83-862D-20AF-B540-0FE6E18C4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8935" y="2871106"/>
                  <a:ext cx="239368" cy="220376"/>
                </a:xfrm>
                <a:prstGeom prst="rect">
                  <a:avLst/>
                </a:prstGeom>
                <a:blipFill>
                  <a:blip r:embed="rId29"/>
                  <a:stretch>
                    <a:fillRect r="-10256" b="-3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4" name="Rectangle 2">
                  <a:extLst>
                    <a:ext uri="{FF2B5EF4-FFF2-40B4-BE49-F238E27FC236}">
                      <a16:creationId xmlns:a16="http://schemas.microsoft.com/office/drawing/2014/main" id="{E18E8837-5A30-BD34-902A-3AF43DBCEF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99150" y="2789213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4" name="Rectangle 2">
                  <a:extLst>
                    <a:ext uri="{FF2B5EF4-FFF2-40B4-BE49-F238E27FC236}">
                      <a16:creationId xmlns:a16="http://schemas.microsoft.com/office/drawing/2014/main" id="{E18E8837-5A30-BD34-902A-3AF43DBCEF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99150" y="2789213"/>
                  <a:ext cx="239368" cy="220376"/>
                </a:xfrm>
                <a:prstGeom prst="rect">
                  <a:avLst/>
                </a:prstGeom>
                <a:blipFill>
                  <a:blip r:embed="rId37"/>
                  <a:stretch>
                    <a:fillRect r="-17500" b="-3055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1" name="Rectangle 2">
                  <a:extLst>
                    <a:ext uri="{FF2B5EF4-FFF2-40B4-BE49-F238E27FC236}">
                      <a16:creationId xmlns:a16="http://schemas.microsoft.com/office/drawing/2014/main" id="{A104BF0D-EA56-7DD6-D6D1-AE161FE0F5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80630" y="3831981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91" name="Rectangle 2">
                  <a:extLst>
                    <a:ext uri="{FF2B5EF4-FFF2-40B4-BE49-F238E27FC236}">
                      <a16:creationId xmlns:a16="http://schemas.microsoft.com/office/drawing/2014/main" id="{A104BF0D-EA56-7DD6-D6D1-AE161FE0F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80630" y="3831981"/>
                  <a:ext cx="239368" cy="220376"/>
                </a:xfrm>
                <a:prstGeom prst="rect">
                  <a:avLst/>
                </a:prstGeom>
                <a:blipFill>
                  <a:blip r:embed="rId38"/>
                  <a:stretch>
                    <a:fillRect r="-5000" b="-3611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6" name="Rectangle: Rounded Corners 1095">
                <a:extLst>
                  <a:ext uri="{FF2B5EF4-FFF2-40B4-BE49-F238E27FC236}">
                    <a16:creationId xmlns:a16="http://schemas.microsoft.com/office/drawing/2014/main" id="{90E438D7-8BC5-411A-ECED-21849CDDD9B2}"/>
                  </a:ext>
                </a:extLst>
              </p:cNvPr>
              <p:cNvSpPr/>
              <p:nvPr/>
            </p:nvSpPr>
            <p:spPr>
              <a:xfrm>
                <a:off x="9583067" y="4304922"/>
                <a:ext cx="894208" cy="39136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96" name="Rectangle: Rounded Corners 1095">
                <a:extLst>
                  <a:ext uri="{FF2B5EF4-FFF2-40B4-BE49-F238E27FC236}">
                    <a16:creationId xmlns:a16="http://schemas.microsoft.com/office/drawing/2014/main" id="{90E438D7-8BC5-411A-ECED-21849CDDD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067" y="4304922"/>
                <a:ext cx="894208" cy="391362"/>
              </a:xfrm>
              <a:prstGeom prst="round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7" name="Picture 36">
            <a:extLst>
              <a:ext uri="{FF2B5EF4-FFF2-40B4-BE49-F238E27FC236}">
                <a16:creationId xmlns:a16="http://schemas.microsoft.com/office/drawing/2014/main" id="{FF2DD558-A40E-BCC2-69B0-9ACA73C0450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56" y="5354468"/>
            <a:ext cx="598350" cy="598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00" name="Rectangle: Rounded Corners 1099">
                <a:extLst>
                  <a:ext uri="{FF2B5EF4-FFF2-40B4-BE49-F238E27FC236}">
                    <a16:creationId xmlns:a16="http://schemas.microsoft.com/office/drawing/2014/main" id="{98E7ED57-18DD-4F60-917B-63F12501D77D}"/>
                  </a:ext>
                </a:extLst>
              </p:cNvPr>
              <p:cNvSpPr/>
              <p:nvPr/>
            </p:nvSpPr>
            <p:spPr>
              <a:xfrm>
                <a:off x="9571807" y="4298201"/>
                <a:ext cx="916728" cy="39136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00" name="Rectangle: Rounded Corners 1099">
                <a:extLst>
                  <a:ext uri="{FF2B5EF4-FFF2-40B4-BE49-F238E27FC236}">
                    <a16:creationId xmlns:a16="http://schemas.microsoft.com/office/drawing/2014/main" id="{98E7ED57-18DD-4F60-917B-63F12501D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807" y="4298201"/>
                <a:ext cx="916728" cy="391362"/>
              </a:xfrm>
              <a:prstGeom prst="round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7E915-150E-6CD7-719A-52A56493E9C5}"/>
              </a:ext>
            </a:extLst>
          </p:cNvPr>
          <p:cNvGrpSpPr/>
          <p:nvPr/>
        </p:nvGrpSpPr>
        <p:grpSpPr>
          <a:xfrm>
            <a:off x="922939" y="3728961"/>
            <a:ext cx="1464188" cy="1219496"/>
            <a:chOff x="914294" y="3343401"/>
            <a:chExt cx="1464188" cy="1219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2">
                  <a:extLst>
                    <a:ext uri="{FF2B5EF4-FFF2-40B4-BE49-F238E27FC236}">
                      <a16:creationId xmlns:a16="http://schemas.microsoft.com/office/drawing/2014/main" id="{C0FFBFF2-3120-B80A-8594-7229E8C269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24449" y="3542380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Rectangle 2">
                  <a:extLst>
                    <a:ext uri="{FF2B5EF4-FFF2-40B4-BE49-F238E27FC236}">
                      <a16:creationId xmlns:a16="http://schemas.microsoft.com/office/drawing/2014/main" id="{C0FFBFF2-3120-B80A-8594-7229E8C26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24449" y="3542380"/>
                  <a:ext cx="239368" cy="220376"/>
                </a:xfrm>
                <a:prstGeom prst="rect">
                  <a:avLst/>
                </a:prstGeom>
                <a:blipFill>
                  <a:blip r:embed="rId42"/>
                  <a:stretch>
                    <a:fillRect r="-30000" b="-4722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5982612-95C4-954D-FDE4-F4DE40D7F8F6}"/>
                </a:ext>
              </a:extLst>
            </p:cNvPr>
            <p:cNvCxnSpPr>
              <a:cxnSpLocks/>
            </p:cNvCxnSpPr>
            <p:nvPr/>
          </p:nvCxnSpPr>
          <p:spPr>
            <a:xfrm>
              <a:off x="1082956" y="3762757"/>
              <a:ext cx="0" cy="622906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">
                  <a:extLst>
                    <a:ext uri="{FF2B5EF4-FFF2-40B4-BE49-F238E27FC236}">
                      <a16:creationId xmlns:a16="http://schemas.microsoft.com/office/drawing/2014/main" id="{068F44AF-FF63-B435-59AF-5797E41ABA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294" y="3343401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Rectangle 2">
                  <a:extLst>
                    <a:ext uri="{FF2B5EF4-FFF2-40B4-BE49-F238E27FC236}">
                      <a16:creationId xmlns:a16="http://schemas.microsoft.com/office/drawing/2014/main" id="{068F44AF-FF63-B435-59AF-5797E41AB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294" y="3343401"/>
                  <a:ext cx="239369" cy="220376"/>
                </a:xfrm>
                <a:prstGeom prst="rect">
                  <a:avLst/>
                </a:prstGeom>
                <a:blipFill>
                  <a:blip r:embed="rId43"/>
                  <a:stretch>
                    <a:fillRect r="-28205" b="-4864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">
                  <a:extLst>
                    <a:ext uri="{FF2B5EF4-FFF2-40B4-BE49-F238E27FC236}">
                      <a16:creationId xmlns:a16="http://schemas.microsoft.com/office/drawing/2014/main" id="{6CE385C2-0E9D-04FC-6A3E-FA7D5821B1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3258" y="4342521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9" name="Rectangle 2">
                  <a:extLst>
                    <a:ext uri="{FF2B5EF4-FFF2-40B4-BE49-F238E27FC236}">
                      <a16:creationId xmlns:a16="http://schemas.microsoft.com/office/drawing/2014/main" id="{6CE385C2-0E9D-04FC-6A3E-FA7D5821B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3258" y="4342521"/>
                  <a:ext cx="239369" cy="220376"/>
                </a:xfrm>
                <a:prstGeom prst="rect">
                  <a:avLst/>
                </a:prstGeom>
                <a:blipFill>
                  <a:blip r:embed="rId44"/>
                  <a:stretch>
                    <a:fillRect r="-12821" b="-4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DB59B6-BB7F-8854-9DEB-159E7186E22E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1420838" y="4133711"/>
              <a:ext cx="0" cy="251951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5A701137-B199-27DE-0FC1-67A0720310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4610" y="3717874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5A701137-B199-27DE-0FC1-67A072031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4610" y="3717874"/>
                  <a:ext cx="239368" cy="220376"/>
                </a:xfrm>
                <a:prstGeom prst="rect">
                  <a:avLst/>
                </a:prstGeom>
                <a:blipFill>
                  <a:blip r:embed="rId45"/>
                  <a:stretch>
                    <a:fillRect r="-30769" b="-5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2">
                  <a:extLst>
                    <a:ext uri="{FF2B5EF4-FFF2-40B4-BE49-F238E27FC236}">
                      <a16:creationId xmlns:a16="http://schemas.microsoft.com/office/drawing/2014/main" id="{3193B563-6CC3-BE95-632C-C0B3FC00B8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6480" y="4342521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3" name="Rectangle 2">
                  <a:extLst>
                    <a:ext uri="{FF2B5EF4-FFF2-40B4-BE49-F238E27FC236}">
                      <a16:creationId xmlns:a16="http://schemas.microsoft.com/office/drawing/2014/main" id="{3193B563-6CC3-BE95-632C-C0B3FC00B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66480" y="4342521"/>
                  <a:ext cx="239368" cy="220376"/>
                </a:xfrm>
                <a:prstGeom prst="rect">
                  <a:avLst/>
                </a:prstGeom>
                <a:blipFill>
                  <a:blip r:embed="rId46"/>
                  <a:stretch>
                    <a:fillRect r="-15385" b="-4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A558ADA-0639-A591-3E73-AC6028D9C3AA}"/>
                </a:ext>
              </a:extLst>
            </p:cNvPr>
            <p:cNvCxnSpPr>
              <a:cxnSpLocks/>
              <a:stCxn id="46" idx="4"/>
            </p:cNvCxnSpPr>
            <p:nvPr/>
          </p:nvCxnSpPr>
          <p:spPr>
            <a:xfrm flipH="1">
              <a:off x="1892610" y="3855471"/>
              <a:ext cx="10930" cy="539786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2">
                  <a:extLst>
                    <a:ext uri="{FF2B5EF4-FFF2-40B4-BE49-F238E27FC236}">
                      <a16:creationId xmlns:a16="http://schemas.microsoft.com/office/drawing/2014/main" id="{AF2EA4D9-B4DE-B1D2-7613-18758CA284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1995" y="3470641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" name="Rectangle 2">
                  <a:extLst>
                    <a:ext uri="{FF2B5EF4-FFF2-40B4-BE49-F238E27FC236}">
                      <a16:creationId xmlns:a16="http://schemas.microsoft.com/office/drawing/2014/main" id="{AF2EA4D9-B4DE-B1D2-7613-18758CA28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1995" y="3470641"/>
                  <a:ext cx="239368" cy="220376"/>
                </a:xfrm>
                <a:prstGeom prst="rect">
                  <a:avLst/>
                </a:prstGeom>
                <a:blipFill>
                  <a:blip r:embed="rId47"/>
                  <a:stretch>
                    <a:fillRect r="-17949" b="-5555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2">
                  <a:extLst>
                    <a:ext uri="{FF2B5EF4-FFF2-40B4-BE49-F238E27FC236}">
                      <a16:creationId xmlns:a16="http://schemas.microsoft.com/office/drawing/2014/main" id="{14A581C3-9C14-5589-2027-D3AD44A44D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4033" y="4333377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0" name="Rectangle 2">
                  <a:extLst>
                    <a:ext uri="{FF2B5EF4-FFF2-40B4-BE49-F238E27FC236}">
                      <a16:creationId xmlns:a16="http://schemas.microsoft.com/office/drawing/2014/main" id="{14A581C3-9C14-5589-2027-D3AD44A44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4033" y="4333377"/>
                  <a:ext cx="239368" cy="220376"/>
                </a:xfrm>
                <a:prstGeom prst="rect">
                  <a:avLst/>
                </a:prstGeom>
                <a:blipFill>
                  <a:blip r:embed="rId48"/>
                  <a:stretch>
                    <a:fillRect b="-4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A848C6C-B36D-FFA6-C04C-390D0F6394C0}"/>
                </a:ext>
              </a:extLst>
            </p:cNvPr>
            <p:cNvCxnSpPr>
              <a:cxnSpLocks/>
            </p:cNvCxnSpPr>
            <p:nvPr/>
          </p:nvCxnSpPr>
          <p:spPr>
            <a:xfrm>
              <a:off x="2289723" y="3960595"/>
              <a:ext cx="0" cy="425068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2">
                  <a:extLst>
                    <a:ext uri="{FF2B5EF4-FFF2-40B4-BE49-F238E27FC236}">
                      <a16:creationId xmlns:a16="http://schemas.microsoft.com/office/drawing/2014/main" id="{A35B8E45-7B21-29D3-F9F7-059110E69E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1208" y="4333377"/>
                  <a:ext cx="239368" cy="220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4" name="Rectangle 2">
                  <a:extLst>
                    <a:ext uri="{FF2B5EF4-FFF2-40B4-BE49-F238E27FC236}">
                      <a16:creationId xmlns:a16="http://schemas.microsoft.com/office/drawing/2014/main" id="{A35B8E45-7B21-29D3-F9F7-059110E69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1208" y="4333377"/>
                  <a:ext cx="239368" cy="220377"/>
                </a:xfrm>
                <a:prstGeom prst="rect">
                  <a:avLst/>
                </a:prstGeom>
                <a:blipFill>
                  <a:blip r:embed="rId49"/>
                  <a:stretch>
                    <a:fillRect r="-10256" b="-3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FC2C57F-EC38-1D4E-9C98-1892B3FE3439}"/>
                </a:ext>
              </a:extLst>
            </p:cNvPr>
            <p:cNvSpPr/>
            <p:nvPr/>
          </p:nvSpPr>
          <p:spPr>
            <a:xfrm>
              <a:off x="1009232" y="3630741"/>
              <a:ext cx="147448" cy="105845"/>
            </a:xfrm>
            <a:prstGeom prst="ellipse">
              <a:avLst/>
            </a:prstGeom>
            <a:solidFill>
              <a:srgbClr val="4037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D5D3240-82E8-2AE8-7668-E338E55F5FF3}"/>
                </a:ext>
              </a:extLst>
            </p:cNvPr>
            <p:cNvSpPr/>
            <p:nvPr/>
          </p:nvSpPr>
          <p:spPr>
            <a:xfrm>
              <a:off x="1343008" y="4041672"/>
              <a:ext cx="155659" cy="920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099F15A-F7D7-DA11-DEF7-7223DC0A580A}"/>
                </a:ext>
              </a:extLst>
            </p:cNvPr>
            <p:cNvSpPr/>
            <p:nvPr/>
          </p:nvSpPr>
          <p:spPr>
            <a:xfrm>
              <a:off x="1825709" y="3763431"/>
              <a:ext cx="155659" cy="9203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9DF882E-C9C6-AD57-EED5-D44237328771}"/>
                </a:ext>
              </a:extLst>
            </p:cNvPr>
            <p:cNvSpPr/>
            <p:nvPr/>
          </p:nvSpPr>
          <p:spPr>
            <a:xfrm>
              <a:off x="2222823" y="3855265"/>
              <a:ext cx="155659" cy="9204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DA814C-6A90-87B5-0849-8B62BB536980}"/>
              </a:ext>
            </a:extLst>
          </p:cNvPr>
          <p:cNvGrpSpPr/>
          <p:nvPr/>
        </p:nvGrpSpPr>
        <p:grpSpPr>
          <a:xfrm>
            <a:off x="4987121" y="1774572"/>
            <a:ext cx="852876" cy="681893"/>
            <a:chOff x="4978476" y="1389012"/>
            <a:chExt cx="852876" cy="681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3" name="Text Box 8">
                  <a:extLst>
                    <a:ext uri="{FF2B5EF4-FFF2-40B4-BE49-F238E27FC236}">
                      <a16:creationId xmlns:a16="http://schemas.microsoft.com/office/drawing/2014/main" id="{8612E94A-EA75-551B-AEE9-55C1DB1CA0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8476" y="1693871"/>
                  <a:ext cx="357027" cy="323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4450" rIns="92075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3" name="Text Box 8">
                  <a:extLst>
                    <a:ext uri="{FF2B5EF4-FFF2-40B4-BE49-F238E27FC236}">
                      <a16:creationId xmlns:a16="http://schemas.microsoft.com/office/drawing/2014/main" id="{8612E94A-EA75-551B-AEE9-55C1DB1CA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8476" y="1693871"/>
                  <a:ext cx="357027" cy="323334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" descr="Cartoon Question Mark PNG Transparent Images Free Download | Vector Files |  Pngtree">
              <a:extLst>
                <a:ext uri="{FF2B5EF4-FFF2-40B4-BE49-F238E27FC236}">
                  <a16:creationId xmlns:a16="http://schemas.microsoft.com/office/drawing/2014/main" id="{18B4A41F-C217-277D-5497-559661842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459" y="1389012"/>
              <a:ext cx="681893" cy="681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88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 animBg="1"/>
      <p:bldP spid="1044" grpId="0" animBg="1"/>
      <p:bldP spid="9" grpId="0"/>
      <p:bldP spid="14" grpId="0"/>
      <p:bldP spid="57" grpId="0"/>
      <p:bldP spid="58" grpId="0"/>
      <p:bldP spid="1040" grpId="0" animBg="1"/>
      <p:bldP spid="1042" grpId="0" build="p"/>
      <p:bldP spid="1050" grpId="0" animBg="1"/>
      <p:bldP spid="1050" grpId="1" animBg="1"/>
      <p:bldP spid="1059" grpId="0"/>
      <p:bldP spid="1060" grpId="0"/>
      <p:bldP spid="3" grpId="0" uiExpand="1" build="p" animBg="1"/>
      <p:bldP spid="30" grpId="0" uiExpand="1" build="p"/>
      <p:bldP spid="1088" grpId="0" animBg="1"/>
      <p:bldP spid="1088" grpId="1" animBg="1"/>
      <p:bldP spid="1096" grpId="0" animBg="1"/>
      <p:bldP spid="1096" grpId="1" animBg="1"/>
      <p:bldP spid="1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C98065-216D-4446-2BC9-C615BE1E3A44}"/>
              </a:ext>
            </a:extLst>
          </p:cNvPr>
          <p:cNvSpPr/>
          <p:nvPr/>
        </p:nvSpPr>
        <p:spPr>
          <a:xfrm>
            <a:off x="233855" y="1666875"/>
            <a:ext cx="5433520" cy="2543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u="sng" dirty="0"/>
              <a:t>Commitment Scheme</a:t>
            </a:r>
            <a:endParaRPr lang="en-US" sz="3400" b="1" u="sng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95A61C-E96F-E387-B386-4072CB819B12}"/>
              </a:ext>
            </a:extLst>
          </p:cNvPr>
          <p:cNvGrpSpPr/>
          <p:nvPr/>
        </p:nvGrpSpPr>
        <p:grpSpPr>
          <a:xfrm>
            <a:off x="445236" y="2429096"/>
            <a:ext cx="1238250" cy="1375070"/>
            <a:chOff x="445236" y="2429096"/>
            <a:chExt cx="1238250" cy="1375070"/>
          </a:xfrm>
        </p:grpSpPr>
        <p:pic>
          <p:nvPicPr>
            <p:cNvPr id="2" name="Picture 31">
              <a:extLst>
                <a:ext uri="{FF2B5EF4-FFF2-40B4-BE49-F238E27FC236}">
                  <a16:creationId xmlns:a16="http://schemas.microsoft.com/office/drawing/2014/main" id="{7825527E-7F81-163E-BACD-8F7039F26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72" y="2429096"/>
              <a:ext cx="1033578" cy="10335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DC62BA2-30B0-B427-6EE0-4C39325140D6}"/>
                    </a:ext>
                  </a:extLst>
                </p:cNvPr>
                <p:cNvSpPr txBox="1"/>
                <p:nvPr/>
              </p:nvSpPr>
              <p:spPr>
                <a:xfrm>
                  <a:off x="445236" y="3434834"/>
                  <a:ext cx="1238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DC62BA2-30B0-B427-6EE0-4C3932514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36" y="3434834"/>
                  <a:ext cx="123825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A41783-C64C-BA58-3175-0C2399401F6F}"/>
              </a:ext>
            </a:extLst>
          </p:cNvPr>
          <p:cNvGrpSpPr/>
          <p:nvPr/>
        </p:nvGrpSpPr>
        <p:grpSpPr>
          <a:xfrm>
            <a:off x="4139136" y="2553128"/>
            <a:ext cx="1238250" cy="1251038"/>
            <a:chOff x="4139136" y="2553128"/>
            <a:chExt cx="1238250" cy="1251038"/>
          </a:xfrm>
        </p:grpSpPr>
        <p:pic>
          <p:nvPicPr>
            <p:cNvPr id="3" name="Picture 31">
              <a:extLst>
                <a:ext uri="{FF2B5EF4-FFF2-40B4-BE49-F238E27FC236}">
                  <a16:creationId xmlns:a16="http://schemas.microsoft.com/office/drawing/2014/main" id="{47DA9DAD-6DDC-E93A-3AD3-BDE6609B2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505" y="2553128"/>
              <a:ext cx="785513" cy="7855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FCA9889-0B9E-615B-3922-DA71D12AF582}"/>
                    </a:ext>
                  </a:extLst>
                </p:cNvPr>
                <p:cNvSpPr txBox="1"/>
                <p:nvPr/>
              </p:nvSpPr>
              <p:spPr>
                <a:xfrm>
                  <a:off x="4139136" y="3434834"/>
                  <a:ext cx="1238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FCA9889-0B9E-615B-3922-DA71D12AF5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136" y="3434834"/>
                  <a:ext cx="12382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E11C986-9367-28A2-409D-DAE9AD99FA85}"/>
              </a:ext>
            </a:extLst>
          </p:cNvPr>
          <p:cNvSpPr/>
          <p:nvPr/>
        </p:nvSpPr>
        <p:spPr>
          <a:xfrm>
            <a:off x="6367371" y="1666875"/>
            <a:ext cx="5590773" cy="2543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ADAED4-05CD-511E-B92D-F86A435E42A0}"/>
              </a:ext>
            </a:extLst>
          </p:cNvPr>
          <p:cNvGrpSpPr/>
          <p:nvPr/>
        </p:nvGrpSpPr>
        <p:grpSpPr>
          <a:xfrm>
            <a:off x="6583608" y="2498106"/>
            <a:ext cx="1238250" cy="1375070"/>
            <a:chOff x="6583608" y="2498106"/>
            <a:chExt cx="1238250" cy="1375070"/>
          </a:xfrm>
        </p:grpSpPr>
        <p:pic>
          <p:nvPicPr>
            <p:cNvPr id="9" name="Picture 31">
              <a:extLst>
                <a:ext uri="{FF2B5EF4-FFF2-40B4-BE49-F238E27FC236}">
                  <a16:creationId xmlns:a16="http://schemas.microsoft.com/office/drawing/2014/main" id="{77DDCA25-73FC-79D4-D4C6-EB7DD908E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944" y="2498106"/>
              <a:ext cx="1033578" cy="10335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6DF8209-D664-FD6D-599A-C01455901958}"/>
                    </a:ext>
                  </a:extLst>
                </p:cNvPr>
                <p:cNvSpPr txBox="1"/>
                <p:nvPr/>
              </p:nvSpPr>
              <p:spPr>
                <a:xfrm>
                  <a:off x="6583608" y="3503844"/>
                  <a:ext cx="1238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6DF8209-D664-FD6D-599A-C01455901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608" y="3503844"/>
                  <a:ext cx="123825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A0FA75-C77A-EB8E-CEE8-7A32DC106B43}"/>
              </a:ext>
            </a:extLst>
          </p:cNvPr>
          <p:cNvGrpSpPr/>
          <p:nvPr/>
        </p:nvGrpSpPr>
        <p:grpSpPr>
          <a:xfrm>
            <a:off x="10277508" y="2622138"/>
            <a:ext cx="1238250" cy="1251038"/>
            <a:chOff x="10277508" y="2622138"/>
            <a:chExt cx="1238250" cy="1251038"/>
          </a:xfrm>
        </p:grpSpPr>
        <p:pic>
          <p:nvPicPr>
            <p:cNvPr id="10" name="Picture 31">
              <a:extLst>
                <a:ext uri="{FF2B5EF4-FFF2-40B4-BE49-F238E27FC236}">
                  <a16:creationId xmlns:a16="http://schemas.microsoft.com/office/drawing/2014/main" id="{179FA970-E4B6-ACE4-DDA4-2DA46C879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3877" y="2622138"/>
              <a:ext cx="785513" cy="7855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592470-264D-C3FF-AA56-D8BF67990288}"/>
                    </a:ext>
                  </a:extLst>
                </p:cNvPr>
                <p:cNvSpPr txBox="1"/>
                <p:nvPr/>
              </p:nvSpPr>
              <p:spPr>
                <a:xfrm>
                  <a:off x="10277508" y="3503844"/>
                  <a:ext cx="1238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A592470-264D-C3FF-AA56-D8BF67990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508" y="3503844"/>
                  <a:ext cx="123825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EE9FA4-D1D9-B56B-3636-9A8D5ADE025C}"/>
                  </a:ext>
                </a:extLst>
              </p:cNvPr>
              <p:cNvSpPr txBox="1"/>
              <p:nvPr/>
            </p:nvSpPr>
            <p:spPr>
              <a:xfrm>
                <a:off x="1512511" y="1865449"/>
                <a:ext cx="2602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𝐶𝑜𝑚𝑚𝑖𝑡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EE9FA4-D1D9-B56B-3636-9A8D5ADE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511" y="1865449"/>
                <a:ext cx="26027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9A674A-7012-44C6-BAF4-9874817F25EE}"/>
                  </a:ext>
                </a:extLst>
              </p:cNvPr>
              <p:cNvSpPr txBox="1"/>
              <p:nvPr/>
            </p:nvSpPr>
            <p:spPr>
              <a:xfrm>
                <a:off x="7787605" y="1865544"/>
                <a:ext cx="2602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𝑂𝑝𝑒𝑛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9A674A-7012-44C6-BAF4-9874817F2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05" y="1865544"/>
                <a:ext cx="2602764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761704-FA56-4C0C-04F5-1A43C5190864}"/>
              </a:ext>
            </a:extLst>
          </p:cNvPr>
          <p:cNvCxnSpPr>
            <a:cxnSpLocks/>
          </p:cNvCxnSpPr>
          <p:nvPr/>
        </p:nvCxnSpPr>
        <p:spPr>
          <a:xfrm>
            <a:off x="7655434" y="3186776"/>
            <a:ext cx="2064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61E93CB-A835-CC3E-72C5-F0A45DA77BD3}"/>
              </a:ext>
            </a:extLst>
          </p:cNvPr>
          <p:cNvGrpSpPr/>
          <p:nvPr/>
        </p:nvGrpSpPr>
        <p:grpSpPr>
          <a:xfrm>
            <a:off x="1353825" y="2713904"/>
            <a:ext cx="1604134" cy="946701"/>
            <a:chOff x="1353825" y="2713904"/>
            <a:chExt cx="1604134" cy="946701"/>
          </a:xfrm>
        </p:grpSpPr>
        <p:pic>
          <p:nvPicPr>
            <p:cNvPr id="2052" name="Picture 4" descr="Cartoon Blank Letter and Envelope Stock Vector | Adobe Stock">
              <a:extLst>
                <a:ext uri="{FF2B5EF4-FFF2-40B4-BE49-F238E27FC236}">
                  <a16:creationId xmlns:a16="http://schemas.microsoft.com/office/drawing/2014/main" id="{83218791-6409-01EA-0427-BE2516C080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8" t="11295" r="6739" b="10436"/>
            <a:stretch/>
          </p:blipFill>
          <p:spPr bwMode="auto">
            <a:xfrm>
              <a:off x="1420161" y="2713904"/>
              <a:ext cx="675707" cy="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D29A06-C44C-815D-BBC8-E5844301DD8E}"/>
                    </a:ext>
                  </a:extLst>
                </p:cNvPr>
                <p:cNvSpPr txBox="1"/>
                <p:nvPr/>
              </p:nvSpPr>
              <p:spPr>
                <a:xfrm>
                  <a:off x="1558341" y="2718537"/>
                  <a:ext cx="257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D29A06-C44C-815D-BBC8-E5844301D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8341" y="2718537"/>
                  <a:ext cx="257175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3571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E69FD9-9C35-D9F6-4BB1-69B536A49FFF}"/>
                    </a:ext>
                  </a:extLst>
                </p:cNvPr>
                <p:cNvSpPr txBox="1"/>
                <p:nvPr/>
              </p:nvSpPr>
              <p:spPr>
                <a:xfrm>
                  <a:off x="1353825" y="3352828"/>
                  <a:ext cx="16041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400" dirty="0"/>
                    <a:t>Commitment </a:t>
                  </a:r>
                  <a14:m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</m:oMath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E69FD9-9C35-D9F6-4BB1-69B536A49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825" y="3352828"/>
                  <a:ext cx="1604134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141" t="-4000" b="-22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9D03E8-E68A-C2E7-7167-798B15FBFB38}"/>
              </a:ext>
            </a:extLst>
          </p:cNvPr>
          <p:cNvGrpSpPr/>
          <p:nvPr/>
        </p:nvGrpSpPr>
        <p:grpSpPr>
          <a:xfrm>
            <a:off x="3518958" y="2766753"/>
            <a:ext cx="802334" cy="874553"/>
            <a:chOff x="3518958" y="2766753"/>
            <a:chExt cx="802334" cy="874553"/>
          </a:xfrm>
        </p:grpSpPr>
        <p:pic>
          <p:nvPicPr>
            <p:cNvPr id="21" name="Picture 6" descr="email envelope card sign cartoon in black and white Stock Vector Image &amp;  Art - Alamy">
              <a:extLst>
                <a:ext uri="{FF2B5EF4-FFF2-40B4-BE49-F238E27FC236}">
                  <a16:creationId xmlns:a16="http://schemas.microsoft.com/office/drawing/2014/main" id="{6F6B1E59-413F-436D-1B77-BA59791055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1" t="15602" r="6870" b="21775"/>
            <a:stretch/>
          </p:blipFill>
          <p:spPr bwMode="auto">
            <a:xfrm>
              <a:off x="3527369" y="2766753"/>
              <a:ext cx="785513" cy="602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31BE29-1FA3-8B9A-0743-FBB4A1572D35}"/>
                    </a:ext>
                  </a:extLst>
                </p:cNvPr>
                <p:cNvSpPr txBox="1"/>
                <p:nvPr/>
              </p:nvSpPr>
              <p:spPr>
                <a:xfrm>
                  <a:off x="3518958" y="3333529"/>
                  <a:ext cx="8023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𝐶𝑜𝑚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31BE29-1FA3-8B9A-0743-FBB4A1572D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958" y="3333529"/>
                  <a:ext cx="802334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884ACB-A7A2-4FF0-58F2-DC27736D5D89}"/>
                  </a:ext>
                </a:extLst>
              </p:cNvPr>
              <p:cNvSpPr txBox="1"/>
              <p:nvPr/>
            </p:nvSpPr>
            <p:spPr>
              <a:xfrm>
                <a:off x="7791012" y="2945590"/>
                <a:ext cx="1791834" cy="2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1200" dirty="0"/>
                  <a:t>, Opening information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884ACB-A7A2-4FF0-58F2-DC27736D5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012" y="2945590"/>
                <a:ext cx="1791834" cy="277000"/>
              </a:xfrm>
              <a:prstGeom prst="rect">
                <a:avLst/>
              </a:prstGeom>
              <a:blipFill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12E7FD0B-3319-C4C6-37F6-0271765E983A}"/>
              </a:ext>
            </a:extLst>
          </p:cNvPr>
          <p:cNvGrpSpPr/>
          <p:nvPr/>
        </p:nvGrpSpPr>
        <p:grpSpPr>
          <a:xfrm>
            <a:off x="9801939" y="2782913"/>
            <a:ext cx="675707" cy="619625"/>
            <a:chOff x="9801939" y="2782913"/>
            <a:chExt cx="675707" cy="619625"/>
          </a:xfrm>
        </p:grpSpPr>
        <p:pic>
          <p:nvPicPr>
            <p:cNvPr id="26" name="Picture 4" descr="Cartoon Blank Letter and Envelope Stock Vector | Adobe Stock">
              <a:extLst>
                <a:ext uri="{FF2B5EF4-FFF2-40B4-BE49-F238E27FC236}">
                  <a16:creationId xmlns:a16="http://schemas.microsoft.com/office/drawing/2014/main" id="{0F810BD4-C5AD-02AC-8058-BB28959C3A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8" t="11295" r="6739" b="10436"/>
            <a:stretch/>
          </p:blipFill>
          <p:spPr bwMode="auto">
            <a:xfrm>
              <a:off x="9801939" y="2782913"/>
              <a:ext cx="675707" cy="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9F0DA80-706A-5247-9744-C11CA9592C01}"/>
                    </a:ext>
                  </a:extLst>
                </p:cNvPr>
                <p:cNvSpPr txBox="1"/>
                <p:nvPr/>
              </p:nvSpPr>
              <p:spPr>
                <a:xfrm>
                  <a:off x="9940119" y="2787546"/>
                  <a:ext cx="257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9F0DA80-706A-5247-9744-C11CA9592C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0119" y="2787546"/>
                  <a:ext cx="257175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3571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DC3D679-018E-A62B-528A-F6AFE84E6592}"/>
              </a:ext>
            </a:extLst>
          </p:cNvPr>
          <p:cNvSpPr txBox="1"/>
          <p:nvPr/>
        </p:nvSpPr>
        <p:spPr>
          <a:xfrm>
            <a:off x="3944658" y="4409339"/>
            <a:ext cx="1728976" cy="408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Hiding Property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3FAC1B-B54A-8527-5FD1-E665A88277CA}"/>
              </a:ext>
            </a:extLst>
          </p:cNvPr>
          <p:cNvSpPr txBox="1"/>
          <p:nvPr/>
        </p:nvSpPr>
        <p:spPr>
          <a:xfrm>
            <a:off x="6367372" y="4408719"/>
            <a:ext cx="1798060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Binding Property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549CAD5-1795-EE35-CBA1-F754423A71B8}"/>
              </a:ext>
            </a:extLst>
          </p:cNvPr>
          <p:cNvSpPr/>
          <p:nvPr/>
        </p:nvSpPr>
        <p:spPr>
          <a:xfrm>
            <a:off x="629728" y="5305245"/>
            <a:ext cx="3735777" cy="586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Pedersen’s Commitment Scheme</a:t>
            </a:r>
          </a:p>
        </p:txBody>
      </p:sp>
      <p:pic>
        <p:nvPicPr>
          <p:cNvPr id="31" name="Picture 6" descr="email envelope card sign cartoon in black and white Stock Vector Image &amp;  Art - Alamy">
            <a:extLst>
              <a:ext uri="{FF2B5EF4-FFF2-40B4-BE49-F238E27FC236}">
                <a16:creationId xmlns:a16="http://schemas.microsoft.com/office/drawing/2014/main" id="{82D414E3-355C-589B-CFF2-038A6173F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1" t="15602" r="6870" b="21775"/>
          <a:stretch/>
        </p:blipFill>
        <p:spPr bwMode="auto">
          <a:xfrm>
            <a:off x="7349796" y="5745109"/>
            <a:ext cx="730611" cy="60273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16406E-842B-1E78-DE7D-3C54D9C49824}"/>
              </a:ext>
            </a:extLst>
          </p:cNvPr>
          <p:cNvSpPr txBox="1"/>
          <p:nvPr/>
        </p:nvSpPr>
        <p:spPr>
          <a:xfrm>
            <a:off x="4810350" y="5248689"/>
            <a:ext cx="239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Homomorphic Property</a:t>
            </a:r>
          </a:p>
        </p:txBody>
      </p:sp>
      <p:pic>
        <p:nvPicPr>
          <p:cNvPr id="33" name="Picture 6" descr="email envelope card sign cartoon in black and white Stock Vector Image &amp;  Art - Alamy">
            <a:extLst>
              <a:ext uri="{FF2B5EF4-FFF2-40B4-BE49-F238E27FC236}">
                <a16:creationId xmlns:a16="http://schemas.microsoft.com/office/drawing/2014/main" id="{39B14D0F-3997-ACF1-7B22-E76FC3E40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1" t="15602" r="6870" b="21775"/>
          <a:stretch/>
        </p:blipFill>
        <p:spPr bwMode="auto">
          <a:xfrm>
            <a:off x="8767890" y="5745109"/>
            <a:ext cx="675707" cy="60273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email envelope card sign cartoon in black and white Stock Vector Image &amp;  Art - Alamy">
            <a:extLst>
              <a:ext uri="{FF2B5EF4-FFF2-40B4-BE49-F238E27FC236}">
                <a16:creationId xmlns:a16="http://schemas.microsoft.com/office/drawing/2014/main" id="{4671D600-F046-8BF9-DAB8-2E7E1891A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15602" r="6870" b="21775"/>
          <a:stretch/>
        </p:blipFill>
        <p:spPr bwMode="auto">
          <a:xfrm>
            <a:off x="10352565" y="5710145"/>
            <a:ext cx="730611" cy="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2048">
            <a:extLst>
              <a:ext uri="{FF2B5EF4-FFF2-40B4-BE49-F238E27FC236}">
                <a16:creationId xmlns:a16="http://schemas.microsoft.com/office/drawing/2014/main" id="{A6BC80CD-F954-997B-27DE-487B7BE1CD47}"/>
              </a:ext>
            </a:extLst>
          </p:cNvPr>
          <p:cNvSpPr/>
          <p:nvPr/>
        </p:nvSpPr>
        <p:spPr>
          <a:xfrm>
            <a:off x="11241406" y="2969580"/>
            <a:ext cx="616704" cy="381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B1DD9F-F681-4F31-A70D-86877AE7E34A}"/>
              </a:ext>
            </a:extLst>
          </p:cNvPr>
          <p:cNvSpPr txBox="1"/>
          <p:nvPr/>
        </p:nvSpPr>
        <p:spPr>
          <a:xfrm>
            <a:off x="932338" y="5899847"/>
            <a:ext cx="3130556" cy="37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Discrete Logarithm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0922BF-333F-ED36-6750-EC3515BB9D75}"/>
                  </a:ext>
                </a:extLst>
              </p:cNvPr>
              <p:cNvSpPr txBox="1"/>
              <p:nvPr/>
            </p:nvSpPr>
            <p:spPr>
              <a:xfrm>
                <a:off x="611198" y="2221685"/>
                <a:ext cx="257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0922BF-333F-ED36-6750-EC3515BB9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98" y="2221685"/>
                <a:ext cx="257175" cy="369332"/>
              </a:xfrm>
              <a:prstGeom prst="rect">
                <a:avLst/>
              </a:prstGeom>
              <a:blipFill>
                <a:blip r:embed="rId28"/>
                <a:stretch>
                  <a:fillRect r="-35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5D9FECB-D051-3BD2-1FAF-33B99E2BAE2D}"/>
              </a:ext>
            </a:extLst>
          </p:cNvPr>
          <p:cNvGrpSpPr/>
          <p:nvPr/>
        </p:nvGrpSpPr>
        <p:grpSpPr>
          <a:xfrm>
            <a:off x="11188803" y="2584394"/>
            <a:ext cx="660705" cy="405667"/>
            <a:chOff x="11188803" y="2584394"/>
            <a:chExt cx="660705" cy="405667"/>
          </a:xfrm>
        </p:grpSpPr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83633516-97F8-B51A-2C01-11E71EB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3841" y="2584394"/>
              <a:ext cx="405667" cy="405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43489B7-AC04-5928-07AB-FC89669171F7}"/>
                    </a:ext>
                  </a:extLst>
                </p:cNvPr>
                <p:cNvSpPr txBox="1"/>
                <p:nvPr/>
              </p:nvSpPr>
              <p:spPr>
                <a:xfrm>
                  <a:off x="11188803" y="2602880"/>
                  <a:ext cx="257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43489B7-AC04-5928-07AB-FC8966917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803" y="2602880"/>
                  <a:ext cx="257175" cy="369332"/>
                </a:xfrm>
                <a:prstGeom prst="rect">
                  <a:avLst/>
                </a:prstGeom>
                <a:blipFill>
                  <a:blip r:embed="rId30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846C7E2-3B3F-3BFA-E6B9-6F75984E961A}"/>
              </a:ext>
            </a:extLst>
          </p:cNvPr>
          <p:cNvGrpSpPr/>
          <p:nvPr/>
        </p:nvGrpSpPr>
        <p:grpSpPr>
          <a:xfrm>
            <a:off x="1954885" y="2502014"/>
            <a:ext cx="1801474" cy="602738"/>
            <a:chOff x="1954885" y="2502014"/>
            <a:chExt cx="1801474" cy="602738"/>
          </a:xfrm>
        </p:grpSpPr>
        <p:pic>
          <p:nvPicPr>
            <p:cNvPr id="2054" name="Picture 6" descr="email envelope card sign cartoon in black and white Stock Vector Image &amp;  Art - Alamy">
              <a:extLst>
                <a:ext uri="{FF2B5EF4-FFF2-40B4-BE49-F238E27FC236}">
                  <a16:creationId xmlns:a16="http://schemas.microsoft.com/office/drawing/2014/main" id="{746F35D2-648C-EDDB-F28F-4DD4208152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1" t="15602" r="6870" b="21775"/>
            <a:stretch/>
          </p:blipFill>
          <p:spPr bwMode="auto">
            <a:xfrm>
              <a:off x="2421137" y="2502014"/>
              <a:ext cx="785513" cy="602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53BD1FC-BF24-BAAE-B92E-C7B745DF1884}"/>
                </a:ext>
              </a:extLst>
            </p:cNvPr>
            <p:cNvCxnSpPr>
              <a:cxnSpLocks/>
            </p:cNvCxnSpPr>
            <p:nvPr/>
          </p:nvCxnSpPr>
          <p:spPr>
            <a:xfrm>
              <a:off x="1954885" y="3087869"/>
              <a:ext cx="18014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A6F9E15-5C65-4F9F-337C-ED4A0865924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55569" y="2569507"/>
            <a:ext cx="677125" cy="83265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A5A27973-B700-9021-B426-D49AD3EC95F3}"/>
              </a:ext>
            </a:extLst>
          </p:cNvPr>
          <p:cNvGrpSpPr/>
          <p:nvPr/>
        </p:nvGrpSpPr>
        <p:grpSpPr>
          <a:xfrm>
            <a:off x="4567920" y="1840943"/>
            <a:ext cx="1006148" cy="829192"/>
            <a:chOff x="5552816" y="35964"/>
            <a:chExt cx="1006148" cy="829192"/>
          </a:xfrm>
        </p:grpSpPr>
        <p:pic>
          <p:nvPicPr>
            <p:cNvPr id="59" name="Picture 2" descr="Cartoon Question Mark PNG Transparent Images Free Download | Vector Files |  Pngtree">
              <a:extLst>
                <a:ext uri="{FF2B5EF4-FFF2-40B4-BE49-F238E27FC236}">
                  <a16:creationId xmlns:a16="http://schemas.microsoft.com/office/drawing/2014/main" id="{FE87307A-E49F-DBA2-C114-635E021CC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772" y="35964"/>
              <a:ext cx="829192" cy="829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8077599-2458-7FBB-06EB-B76F4D7808E3}"/>
                    </a:ext>
                  </a:extLst>
                </p:cNvPr>
                <p:cNvSpPr txBox="1"/>
                <p:nvPr/>
              </p:nvSpPr>
              <p:spPr>
                <a:xfrm>
                  <a:off x="5552816" y="404040"/>
                  <a:ext cx="257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8077599-2458-7FBB-06EB-B76F4D780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816" y="404040"/>
                  <a:ext cx="257175" cy="369332"/>
                </a:xfrm>
                <a:prstGeom prst="rect">
                  <a:avLst/>
                </a:prstGeom>
                <a:blipFill>
                  <a:blip r:embed="rId35"/>
                  <a:stretch>
                    <a:fillRect r="-3571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007597AB-DE84-2F33-CBBA-AE6C7FDFCB60}"/>
              </a:ext>
            </a:extLst>
          </p:cNvPr>
          <p:cNvGrpSpPr/>
          <p:nvPr/>
        </p:nvGrpSpPr>
        <p:grpSpPr>
          <a:xfrm>
            <a:off x="6910701" y="2579162"/>
            <a:ext cx="1729948" cy="832655"/>
            <a:chOff x="6910701" y="2579162"/>
            <a:chExt cx="1729948" cy="83265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EFFB315-8044-6919-123D-7F9821723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910701" y="2579162"/>
              <a:ext cx="677125" cy="8326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7789805-91E9-E024-F82D-3CF9CFB9464C}"/>
                    </a:ext>
                  </a:extLst>
                </p:cNvPr>
                <p:cNvSpPr txBox="1"/>
                <p:nvPr/>
              </p:nvSpPr>
              <p:spPr>
                <a:xfrm>
                  <a:off x="8383474" y="2883456"/>
                  <a:ext cx="257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7789805-91E9-E024-F82D-3CF9CFB94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474" y="2883456"/>
                  <a:ext cx="257175" cy="369332"/>
                </a:xfrm>
                <a:prstGeom prst="rect">
                  <a:avLst/>
                </a:prstGeom>
                <a:blipFill>
                  <a:blip r:embed="rId36"/>
                  <a:stretch>
                    <a:fillRect r="-714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56C041-711A-81D4-9738-C28415C68342}"/>
              </a:ext>
            </a:extLst>
          </p:cNvPr>
          <p:cNvGrpSpPr/>
          <p:nvPr/>
        </p:nvGrpSpPr>
        <p:grpSpPr>
          <a:xfrm>
            <a:off x="11190128" y="2965451"/>
            <a:ext cx="661902" cy="408573"/>
            <a:chOff x="11190128" y="2965451"/>
            <a:chExt cx="661902" cy="408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F406818-9CE3-5740-634B-02EC0E1F8FB3}"/>
                    </a:ext>
                  </a:extLst>
                </p:cNvPr>
                <p:cNvSpPr txBox="1"/>
                <p:nvPr/>
              </p:nvSpPr>
              <p:spPr>
                <a:xfrm>
                  <a:off x="11190128" y="3002110"/>
                  <a:ext cx="257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F406818-9CE3-5740-634B-02EC0E1F8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128" y="3002110"/>
                  <a:ext cx="257175" cy="369332"/>
                </a:xfrm>
                <a:prstGeom prst="rect">
                  <a:avLst/>
                </a:prstGeom>
                <a:blipFill>
                  <a:blip r:embed="rId37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Picture 22">
              <a:extLst>
                <a:ext uri="{FF2B5EF4-FFF2-40B4-BE49-F238E27FC236}">
                  <a16:creationId xmlns:a16="http://schemas.microsoft.com/office/drawing/2014/main" id="{BF7BABD4-9213-F416-52D9-DB993CCD6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3457" y="2965451"/>
              <a:ext cx="408573" cy="40857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F99E03-B703-D230-4293-05C907ACC3FD}"/>
                  </a:ext>
                </a:extLst>
              </p:cNvPr>
              <p:cNvSpPr txBox="1"/>
              <p:nvPr/>
            </p:nvSpPr>
            <p:spPr>
              <a:xfrm>
                <a:off x="7525319" y="6379165"/>
                <a:ext cx="3795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F99E03-B703-D230-4293-05C907AC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319" y="6379165"/>
                <a:ext cx="379563" cy="338554"/>
              </a:xfrm>
              <a:prstGeom prst="rect">
                <a:avLst/>
              </a:prstGeom>
              <a:blipFill>
                <a:blip r:embed="rId3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Box 2054">
                <a:extLst>
                  <a:ext uri="{FF2B5EF4-FFF2-40B4-BE49-F238E27FC236}">
                    <a16:creationId xmlns:a16="http://schemas.microsoft.com/office/drawing/2014/main" id="{7C42FF45-018D-47F6-42AF-D5BA3A2299FC}"/>
                  </a:ext>
                </a:extLst>
              </p:cNvPr>
              <p:cNvSpPr txBox="1"/>
              <p:nvPr/>
            </p:nvSpPr>
            <p:spPr>
              <a:xfrm>
                <a:off x="8915961" y="6379165"/>
                <a:ext cx="3795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055" name="TextBox 2054">
                <a:extLst>
                  <a:ext uri="{FF2B5EF4-FFF2-40B4-BE49-F238E27FC236}">
                    <a16:creationId xmlns:a16="http://schemas.microsoft.com/office/drawing/2014/main" id="{7C42FF45-018D-47F6-42AF-D5BA3A22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961" y="6379165"/>
                <a:ext cx="379563" cy="338554"/>
              </a:xfrm>
              <a:prstGeom prst="rect">
                <a:avLst/>
              </a:prstGeom>
              <a:blipFill>
                <a:blip r:embed="rId40"/>
                <a:stretch>
                  <a:fillRect r="-48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TextBox 2055">
                <a:extLst>
                  <a:ext uri="{FF2B5EF4-FFF2-40B4-BE49-F238E27FC236}">
                    <a16:creationId xmlns:a16="http://schemas.microsoft.com/office/drawing/2014/main" id="{E567C051-ADE8-870A-6844-E45CDE54F90B}"/>
                  </a:ext>
                </a:extLst>
              </p:cNvPr>
              <p:cNvSpPr txBox="1"/>
              <p:nvPr/>
            </p:nvSpPr>
            <p:spPr>
              <a:xfrm>
                <a:off x="7294641" y="5387762"/>
                <a:ext cx="860763" cy="36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𝐶𝑜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056" name="TextBox 2055">
                <a:extLst>
                  <a:ext uri="{FF2B5EF4-FFF2-40B4-BE49-F238E27FC236}">
                    <a16:creationId xmlns:a16="http://schemas.microsoft.com/office/drawing/2014/main" id="{E567C051-ADE8-870A-6844-E45CDE54F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641" y="5387762"/>
                <a:ext cx="860763" cy="36253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TextBox 2056">
                <a:extLst>
                  <a:ext uri="{FF2B5EF4-FFF2-40B4-BE49-F238E27FC236}">
                    <a16:creationId xmlns:a16="http://schemas.microsoft.com/office/drawing/2014/main" id="{B19DA40E-99A5-54D0-A969-5E0EA09BAEFB}"/>
                  </a:ext>
                </a:extLst>
              </p:cNvPr>
              <p:cNvSpPr txBox="1"/>
              <p:nvPr/>
            </p:nvSpPr>
            <p:spPr>
              <a:xfrm>
                <a:off x="8679550" y="5383972"/>
                <a:ext cx="860763" cy="36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𝐶𝑜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057" name="TextBox 2056">
                <a:extLst>
                  <a:ext uri="{FF2B5EF4-FFF2-40B4-BE49-F238E27FC236}">
                    <a16:creationId xmlns:a16="http://schemas.microsoft.com/office/drawing/2014/main" id="{B19DA40E-99A5-54D0-A969-5E0EA09BA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550" y="5383972"/>
                <a:ext cx="860763" cy="36253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TextBox 2057">
                <a:extLst>
                  <a:ext uri="{FF2B5EF4-FFF2-40B4-BE49-F238E27FC236}">
                    <a16:creationId xmlns:a16="http://schemas.microsoft.com/office/drawing/2014/main" id="{70B2F20B-E14A-2230-0136-C66DCF56EDED}"/>
                  </a:ext>
                </a:extLst>
              </p:cNvPr>
              <p:cNvSpPr txBox="1"/>
              <p:nvPr/>
            </p:nvSpPr>
            <p:spPr>
              <a:xfrm>
                <a:off x="10168712" y="6373274"/>
                <a:ext cx="10983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058" name="TextBox 2057">
                <a:extLst>
                  <a:ext uri="{FF2B5EF4-FFF2-40B4-BE49-F238E27FC236}">
                    <a16:creationId xmlns:a16="http://schemas.microsoft.com/office/drawing/2014/main" id="{70B2F20B-E14A-2230-0136-C66DCF56E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12" y="6373274"/>
                <a:ext cx="1098316" cy="338554"/>
              </a:xfrm>
              <a:prstGeom prst="rect">
                <a:avLst/>
              </a:prstGeom>
              <a:blipFill>
                <a:blip r:embed="rId4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TextBox 2058">
                <a:extLst>
                  <a:ext uri="{FF2B5EF4-FFF2-40B4-BE49-F238E27FC236}">
                    <a16:creationId xmlns:a16="http://schemas.microsoft.com/office/drawing/2014/main" id="{6E7824E4-5868-CBB8-45A3-5A9381B47EEA}"/>
                  </a:ext>
                </a:extLst>
              </p:cNvPr>
              <p:cNvSpPr txBox="1"/>
              <p:nvPr/>
            </p:nvSpPr>
            <p:spPr>
              <a:xfrm>
                <a:off x="9773109" y="5389014"/>
                <a:ext cx="1889521" cy="33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𝐶𝑜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I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059" name="TextBox 2058">
                <a:extLst>
                  <a:ext uri="{FF2B5EF4-FFF2-40B4-BE49-F238E27FC236}">
                    <a16:creationId xmlns:a16="http://schemas.microsoft.com/office/drawing/2014/main" id="{6E7824E4-5868-CBB8-45A3-5A9381B47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09" y="5389014"/>
                <a:ext cx="1889521" cy="335092"/>
              </a:xfrm>
              <a:prstGeom prst="rect">
                <a:avLst/>
              </a:prstGeom>
              <a:blipFill>
                <a:blip r:embed="rId4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0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/>
      <p:bldP spid="23" grpId="0"/>
      <p:bldP spid="23" grpId="1"/>
      <p:bldP spid="23" grpId="2"/>
      <p:bldP spid="28" grpId="0" animBg="1"/>
      <p:bldP spid="29" grpId="0" animBg="1"/>
      <p:bldP spid="30" grpId="0" animBg="1"/>
      <p:bldP spid="32" grpId="0"/>
      <p:bldP spid="2049" grpId="0" animBg="1"/>
      <p:bldP spid="2049" grpId="1" animBg="1"/>
      <p:bldP spid="43" grpId="0"/>
      <p:bldP spid="16" grpId="0"/>
      <p:bldP spid="55" grpId="0"/>
      <p:bldP spid="2055" grpId="0"/>
      <p:bldP spid="2056" grpId="0"/>
      <p:bldP spid="2057" grpId="0"/>
      <p:bldP spid="2058" grpId="0"/>
      <p:bldP spid="20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04A68C-D275-90CB-4876-AF5637DFFD69}"/>
              </a:ext>
            </a:extLst>
          </p:cNvPr>
          <p:cNvSpPr/>
          <p:nvPr/>
        </p:nvSpPr>
        <p:spPr>
          <a:xfrm>
            <a:off x="5211925" y="4997015"/>
            <a:ext cx="1638046" cy="1531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0" name="Picture 6" descr="Premium Vector | Yellow question mark cartoon character with a confused  expression">
            <a:extLst>
              <a:ext uri="{FF2B5EF4-FFF2-40B4-BE49-F238E27FC236}">
                <a16:creationId xmlns:a16="http://schemas.microsoft.com/office/drawing/2014/main" id="{65947F62-68B7-C73C-B77C-3123F223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17" y="2543337"/>
            <a:ext cx="1032569" cy="175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u="sng" dirty="0"/>
              <a:t>Synchronous VSS (SVSS)</a:t>
            </a:r>
            <a:endParaRPr lang="en-US" sz="3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8">
                <a:extLst>
                  <a:ext uri="{FF2B5EF4-FFF2-40B4-BE49-F238E27FC236}">
                    <a16:creationId xmlns:a16="http://schemas.microsoft.com/office/drawing/2014/main" id="{B8FD2A40-13BF-2BA0-7FBC-95A1B09DB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2444" y="3715903"/>
                <a:ext cx="357027" cy="323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Box 8">
                <a:extLst>
                  <a:ext uri="{FF2B5EF4-FFF2-40B4-BE49-F238E27FC236}">
                    <a16:creationId xmlns:a16="http://schemas.microsoft.com/office/drawing/2014/main" id="{B8FD2A40-13BF-2BA0-7FBC-95A1B09DB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2444" y="3715903"/>
                <a:ext cx="357027" cy="323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3D3A14-06F6-3B71-C915-B7DF239BA63B}"/>
                  </a:ext>
                </a:extLst>
              </p:cNvPr>
              <p:cNvSpPr txBox="1"/>
              <p:nvPr/>
            </p:nvSpPr>
            <p:spPr>
              <a:xfrm>
                <a:off x="448601" y="2480467"/>
                <a:ext cx="26227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3D3A14-06F6-3B71-C915-B7DF239B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1" y="2480467"/>
                <a:ext cx="262272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7512073-CA9F-F366-3802-B96BFAD9B726}"/>
              </a:ext>
            </a:extLst>
          </p:cNvPr>
          <p:cNvGrpSpPr/>
          <p:nvPr/>
        </p:nvGrpSpPr>
        <p:grpSpPr>
          <a:xfrm>
            <a:off x="448601" y="3286912"/>
            <a:ext cx="2772080" cy="1599105"/>
            <a:chOff x="644966" y="3237763"/>
            <a:chExt cx="2772080" cy="1599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8">
                  <a:extLst>
                    <a:ext uri="{FF2B5EF4-FFF2-40B4-BE49-F238E27FC236}">
                      <a16:creationId xmlns:a16="http://schemas.microsoft.com/office/drawing/2014/main" id="{B13404FC-2F2B-B85F-7CD0-93C957C7CC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4966" y="3770133"/>
                  <a:ext cx="230523" cy="311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4450" rIns="92075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Text Box 8">
                  <a:extLst>
                    <a:ext uri="{FF2B5EF4-FFF2-40B4-BE49-F238E27FC236}">
                      <a16:creationId xmlns:a16="http://schemas.microsoft.com/office/drawing/2014/main" id="{B13404FC-2F2B-B85F-7CD0-93C957C7C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4966" y="3770133"/>
                  <a:ext cx="230523" cy="311367"/>
                </a:xfrm>
                <a:prstGeom prst="rect">
                  <a:avLst/>
                </a:prstGeom>
                <a:blipFill>
                  <a:blip r:embed="rId25"/>
                  <a:stretch>
                    <a:fillRect r="-270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1E43F93C-2433-DEA1-9BD9-A0136B5453D2}"/>
                </a:ext>
              </a:extLst>
            </p:cNvPr>
            <p:cNvSpPr/>
            <p:nvPr/>
          </p:nvSpPr>
          <p:spPr>
            <a:xfrm>
              <a:off x="715900" y="3819972"/>
              <a:ext cx="2080311" cy="444567"/>
            </a:xfrm>
            <a:custGeom>
              <a:avLst/>
              <a:gdLst>
                <a:gd name="connsiteX0" fmla="*/ 0 w 3552093"/>
                <a:gd name="connsiteY0" fmla="*/ 724869 h 1008788"/>
                <a:gd name="connsiteX1" fmla="*/ 861646 w 3552093"/>
                <a:gd name="connsiteY1" fmla="*/ 3900 h 1008788"/>
                <a:gd name="connsiteX2" fmla="*/ 1406770 w 3552093"/>
                <a:gd name="connsiteY2" fmla="*/ 1006223 h 1008788"/>
                <a:gd name="connsiteX3" fmla="*/ 2145323 w 3552093"/>
                <a:gd name="connsiteY3" fmla="*/ 302839 h 1008788"/>
                <a:gd name="connsiteX4" fmla="*/ 2778370 w 3552093"/>
                <a:gd name="connsiteY4" fmla="*/ 636946 h 1008788"/>
                <a:gd name="connsiteX5" fmla="*/ 3552093 w 3552093"/>
                <a:gd name="connsiteY5" fmla="*/ 390762 h 100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093" h="1008788">
                  <a:moveTo>
                    <a:pt x="0" y="724869"/>
                  </a:moveTo>
                  <a:cubicBezTo>
                    <a:pt x="313592" y="340938"/>
                    <a:pt x="627184" y="-42992"/>
                    <a:pt x="861646" y="3900"/>
                  </a:cubicBezTo>
                  <a:cubicBezTo>
                    <a:pt x="1096108" y="50792"/>
                    <a:pt x="1192824" y="956400"/>
                    <a:pt x="1406770" y="1006223"/>
                  </a:cubicBezTo>
                  <a:cubicBezTo>
                    <a:pt x="1620716" y="1056046"/>
                    <a:pt x="1916723" y="364385"/>
                    <a:pt x="2145323" y="302839"/>
                  </a:cubicBezTo>
                  <a:cubicBezTo>
                    <a:pt x="2373923" y="241293"/>
                    <a:pt x="2543908" y="622292"/>
                    <a:pt x="2778370" y="636946"/>
                  </a:cubicBezTo>
                  <a:cubicBezTo>
                    <a:pt x="3012832" y="651600"/>
                    <a:pt x="3282462" y="521181"/>
                    <a:pt x="3552093" y="39076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F61D6DE-5C46-2ACA-F948-6B33C3D133E7}"/>
                </a:ext>
              </a:extLst>
            </p:cNvPr>
            <p:cNvCxnSpPr>
              <a:cxnSpLocks/>
            </p:cNvCxnSpPr>
            <p:nvPr/>
          </p:nvCxnSpPr>
          <p:spPr>
            <a:xfrm>
              <a:off x="939306" y="3237763"/>
              <a:ext cx="0" cy="1599105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C125C64-FE00-470D-5FE1-52F75806F978}"/>
                </a:ext>
              </a:extLst>
            </p:cNvPr>
            <p:cNvCxnSpPr>
              <a:cxnSpLocks/>
            </p:cNvCxnSpPr>
            <p:nvPr/>
          </p:nvCxnSpPr>
          <p:spPr>
            <a:xfrm>
              <a:off x="656845" y="4542387"/>
              <a:ext cx="218023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1D81FC-DF5E-C245-E33E-A2FAD6D7EAC4}"/>
                </a:ext>
              </a:extLst>
            </p:cNvPr>
            <p:cNvSpPr/>
            <p:nvPr/>
          </p:nvSpPr>
          <p:spPr>
            <a:xfrm>
              <a:off x="879185" y="3899646"/>
              <a:ext cx="120241" cy="909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8">
                  <a:extLst>
                    <a:ext uri="{FF2B5EF4-FFF2-40B4-BE49-F238E27FC236}">
                      <a16:creationId xmlns:a16="http://schemas.microsoft.com/office/drawing/2014/main" id="{6E85E3B3-624B-A289-83E6-43FB85E95E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2727" y="4060405"/>
                  <a:ext cx="455256" cy="311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4450" rIns="92075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 Box 8">
                  <a:extLst>
                    <a:ext uri="{FF2B5EF4-FFF2-40B4-BE49-F238E27FC236}">
                      <a16:creationId xmlns:a16="http://schemas.microsoft.com/office/drawing/2014/main" id="{6E85E3B3-624B-A289-83E6-43FB85E95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32727" y="4060405"/>
                  <a:ext cx="455256" cy="311367"/>
                </a:xfrm>
                <a:prstGeom prst="rect">
                  <a:avLst/>
                </a:prstGeom>
                <a:blipFill>
                  <a:blip r:embed="rId26"/>
                  <a:stretch>
                    <a:fillRect r="-120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D203D3A-44BD-ED9F-0812-7C397C3BBAE3}"/>
                    </a:ext>
                  </a:extLst>
                </p:cNvPr>
                <p:cNvSpPr/>
                <p:nvPr/>
              </p:nvSpPr>
              <p:spPr>
                <a:xfrm>
                  <a:off x="2874141" y="3854077"/>
                  <a:ext cx="542905" cy="174539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IN" sz="105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IN" sz="1050" dirty="0"/>
                    <a:t>-deg</a:t>
                  </a: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D203D3A-44BD-ED9F-0812-7C397C3BBA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4141" y="3854077"/>
                  <a:ext cx="542905" cy="174539"/>
                </a:xfrm>
                <a:prstGeom prst="rect">
                  <a:avLst/>
                </a:prstGeom>
                <a:blipFill>
                  <a:blip r:embed="rId27"/>
                  <a:stretch>
                    <a:fillRect t="-16667" b="-4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230A67-D00A-3EE2-978B-883BD39F3D43}"/>
              </a:ext>
            </a:extLst>
          </p:cNvPr>
          <p:cNvGrpSpPr/>
          <p:nvPr/>
        </p:nvGrpSpPr>
        <p:grpSpPr>
          <a:xfrm>
            <a:off x="4892758" y="5275513"/>
            <a:ext cx="2210463" cy="1260498"/>
            <a:chOff x="4892758" y="4858421"/>
            <a:chExt cx="2210463" cy="12604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04F0B62-19A4-97F1-284B-F50F8B5E3EDF}"/>
                    </a:ext>
                  </a:extLst>
                </p:cNvPr>
                <p:cNvSpPr txBox="1"/>
                <p:nvPr/>
              </p:nvSpPr>
              <p:spPr>
                <a:xfrm>
                  <a:off x="5038425" y="4858421"/>
                  <a:ext cx="1811547" cy="317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𝐶𝑜𝑚𝑚𝑖𝑡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04F0B62-19A4-97F1-284B-F50F8B5E3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425" y="4858421"/>
                  <a:ext cx="1811547" cy="317203"/>
                </a:xfrm>
                <a:prstGeom prst="rect">
                  <a:avLst/>
                </a:prstGeom>
                <a:blipFill>
                  <a:blip r:embed="rId28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F2EBF90-1895-78E4-81B6-7866520C0304}"/>
                    </a:ext>
                  </a:extLst>
                </p:cNvPr>
                <p:cNvSpPr txBox="1"/>
                <p:nvPr/>
              </p:nvSpPr>
              <p:spPr>
                <a:xfrm>
                  <a:off x="4892758" y="5179509"/>
                  <a:ext cx="22104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𝐶𝑜𝑚𝑚𝑖𝑡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AF2EBF90-1895-78E4-81B6-7866520C03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758" y="5179509"/>
                  <a:ext cx="2210463" cy="307777"/>
                </a:xfrm>
                <a:prstGeom prst="rect">
                  <a:avLst/>
                </a:prstGeom>
                <a:blipFill>
                  <a:blip r:embed="rId29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DE4B5AB-1A4D-C53D-D807-1FC4E249C5E5}"/>
                    </a:ext>
                  </a:extLst>
                </p:cNvPr>
                <p:cNvSpPr txBox="1"/>
                <p:nvPr/>
              </p:nvSpPr>
              <p:spPr>
                <a:xfrm>
                  <a:off x="5083589" y="5811142"/>
                  <a:ext cx="18115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𝐶𝑜𝑚𝑚𝑖𝑡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DE4B5AB-1A4D-C53D-D807-1FC4E249C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3589" y="5811142"/>
                  <a:ext cx="1811547" cy="307777"/>
                </a:xfrm>
                <a:prstGeom prst="rect">
                  <a:avLst/>
                </a:prstGeom>
                <a:blipFill>
                  <a:blip r:embed="rId30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6D4C972-0CBA-D5C9-31CA-B2AFB7115BFE}"/>
                    </a:ext>
                  </a:extLst>
                </p:cNvPr>
                <p:cNvSpPr txBox="1"/>
                <p:nvPr/>
              </p:nvSpPr>
              <p:spPr>
                <a:xfrm>
                  <a:off x="5211925" y="5464548"/>
                  <a:ext cx="3968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6D4C972-0CBA-D5C9-31CA-B2AFB7115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1925" y="5464548"/>
                  <a:ext cx="396815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81C591A-3F5C-B74D-F6F8-9D62ECD7CA0C}"/>
                    </a:ext>
                  </a:extLst>
                </p:cNvPr>
                <p:cNvSpPr txBox="1"/>
                <p:nvPr/>
              </p:nvSpPr>
              <p:spPr>
                <a:xfrm>
                  <a:off x="6202375" y="5465485"/>
                  <a:ext cx="3968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81C591A-3F5C-B74D-F6F8-9D62ECD7CA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75" y="5465485"/>
                  <a:ext cx="396815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8" name="Picture 4" descr="Megaphone PNG Picture, Transparent Png Image - PngNice">
            <a:extLst>
              <a:ext uri="{FF2B5EF4-FFF2-40B4-BE49-F238E27FC236}">
                <a16:creationId xmlns:a16="http://schemas.microsoft.com/office/drawing/2014/main" id="{2BE8F945-DC15-9FED-2376-BBF0A75C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36" y="5175624"/>
            <a:ext cx="867262" cy="8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D67BD-12E6-216D-E584-01087050BC1D}"/>
              </a:ext>
            </a:extLst>
          </p:cNvPr>
          <p:cNvGrpSpPr/>
          <p:nvPr/>
        </p:nvGrpSpPr>
        <p:grpSpPr>
          <a:xfrm>
            <a:off x="4055799" y="4250751"/>
            <a:ext cx="912883" cy="398329"/>
            <a:chOff x="4055799" y="4250751"/>
            <a:chExt cx="912883" cy="398329"/>
          </a:xfrm>
        </p:grpSpPr>
        <p:pic>
          <p:nvPicPr>
            <p:cNvPr id="79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0A6D948C-565A-D226-FDDE-4A1F3DE11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799" y="4250751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0DA2D42-ABBB-9A66-2ECE-BA9C26351F8B}"/>
                    </a:ext>
                  </a:extLst>
                </p:cNvPr>
                <p:cNvSpPr txBox="1"/>
                <p:nvPr/>
              </p:nvSpPr>
              <p:spPr>
                <a:xfrm>
                  <a:off x="4235535" y="4284354"/>
                  <a:ext cx="7331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0DA2D42-ABBB-9A66-2ECE-BA9C26351F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535" y="4284354"/>
                  <a:ext cx="733147" cy="338554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33EA05-1F27-316F-FBB5-1F679FCF28BF}"/>
              </a:ext>
            </a:extLst>
          </p:cNvPr>
          <p:cNvGrpSpPr/>
          <p:nvPr/>
        </p:nvGrpSpPr>
        <p:grpSpPr>
          <a:xfrm>
            <a:off x="7165135" y="711841"/>
            <a:ext cx="3396027" cy="999888"/>
            <a:chOff x="7112985" y="532907"/>
            <a:chExt cx="3396027" cy="999888"/>
          </a:xfrm>
        </p:grpSpPr>
        <p:sp>
          <p:nvSpPr>
            <p:cNvPr id="81" name="Thought Bubble: Cloud 80">
              <a:extLst>
                <a:ext uri="{FF2B5EF4-FFF2-40B4-BE49-F238E27FC236}">
                  <a16:creationId xmlns:a16="http://schemas.microsoft.com/office/drawing/2014/main" id="{E5BC0A03-92BC-6AD5-FCAA-9452034FC9F8}"/>
                </a:ext>
              </a:extLst>
            </p:cNvPr>
            <p:cNvSpPr/>
            <p:nvPr/>
          </p:nvSpPr>
          <p:spPr>
            <a:xfrm>
              <a:off x="7187020" y="781173"/>
              <a:ext cx="2327636" cy="657643"/>
            </a:xfrm>
            <a:prstGeom prst="cloudCallout">
              <a:avLst>
                <a:gd name="adj1" fmla="val -69277"/>
                <a:gd name="adj2" fmla="val 10586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A2D34A31-AFE8-B97C-69F0-A5D6FAC34B89}"/>
                    </a:ext>
                  </a:extLst>
                </p:cNvPr>
                <p:cNvSpPr txBox="1"/>
                <p:nvPr/>
              </p:nvSpPr>
              <p:spPr>
                <a:xfrm>
                  <a:off x="7112985" y="887334"/>
                  <a:ext cx="23961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6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A2D34A31-AFE8-B97C-69F0-A5D6FAC34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985" y="887334"/>
                  <a:ext cx="2396139" cy="338554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2" name="Picture 8" descr="Cross symbol. Blot and ban icon. Against and refusal. Flat cartoon  illustration 11433473 Vector Art at Vecteezy">
              <a:extLst>
                <a:ext uri="{FF2B5EF4-FFF2-40B4-BE49-F238E27FC236}">
                  <a16:creationId xmlns:a16="http://schemas.microsoft.com/office/drawing/2014/main" id="{FDB2B3A4-BCCF-33F0-545B-C3B0B777D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124" y="532907"/>
              <a:ext cx="999888" cy="99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02928-7C64-6E7B-BBC7-BB0BA50861FD}"/>
              </a:ext>
            </a:extLst>
          </p:cNvPr>
          <p:cNvGrpSpPr/>
          <p:nvPr/>
        </p:nvGrpSpPr>
        <p:grpSpPr>
          <a:xfrm>
            <a:off x="6989260" y="3654481"/>
            <a:ext cx="1359989" cy="953500"/>
            <a:chOff x="6989260" y="3654481"/>
            <a:chExt cx="1359989" cy="953500"/>
          </a:xfrm>
        </p:grpSpPr>
        <p:pic>
          <p:nvPicPr>
            <p:cNvPr id="76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B5563F11-6D9E-1DD3-42B2-41CEB60BB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260" y="3654481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2E934D5E-A30F-B0CE-519E-FF7F703A90C4}"/>
                    </a:ext>
                  </a:extLst>
                </p:cNvPr>
                <p:cNvSpPr txBox="1"/>
                <p:nvPr/>
              </p:nvSpPr>
              <p:spPr>
                <a:xfrm>
                  <a:off x="7486892" y="3685477"/>
                  <a:ext cx="8610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𝑁𝑂𝐾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2E934D5E-A30F-B0CE-519E-FF7F703A90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892" y="3685477"/>
                  <a:ext cx="861070" cy="338554"/>
                </a:xfrm>
                <a:prstGeom prst="rect">
                  <a:avLst/>
                </a:prstGeom>
                <a:blipFill>
                  <a:blip r:embed="rId39"/>
                  <a:stretch>
                    <a:fillRect r="-9220" b="-109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3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B16A06FC-571B-E006-084B-BBD5890FF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547" y="4209652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C738E8F-964F-A3FA-5E65-0EEBFE01A55E}"/>
                    </a:ext>
                  </a:extLst>
                </p:cNvPr>
                <p:cNvSpPr txBox="1"/>
                <p:nvPr/>
              </p:nvSpPr>
              <p:spPr>
                <a:xfrm>
                  <a:off x="7488179" y="4240648"/>
                  <a:ext cx="8610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𝑁𝑂𝐾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C738E8F-964F-A3FA-5E65-0EEBFE01A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179" y="4240648"/>
                  <a:ext cx="861070" cy="338554"/>
                </a:xfrm>
                <a:prstGeom prst="rect">
                  <a:avLst/>
                </a:prstGeom>
                <a:blipFill>
                  <a:blip r:embed="rId40"/>
                  <a:stretch>
                    <a:fillRect r="-14085" b="-109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106118-DB5D-E1BF-7980-FD8C73EF3292}"/>
              </a:ext>
            </a:extLst>
          </p:cNvPr>
          <p:cNvGrpSpPr/>
          <p:nvPr/>
        </p:nvGrpSpPr>
        <p:grpSpPr>
          <a:xfrm>
            <a:off x="8818130" y="3270739"/>
            <a:ext cx="2387697" cy="644665"/>
            <a:chOff x="8818130" y="3270739"/>
            <a:chExt cx="2387697" cy="644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17E5C0D-DB0D-E89A-3C7A-555079DE2B60}"/>
                    </a:ext>
                  </a:extLst>
                </p:cNvPr>
                <p:cNvSpPr txBox="1"/>
                <p:nvPr/>
              </p:nvSpPr>
              <p:spPr>
                <a:xfrm>
                  <a:off x="8818130" y="3443488"/>
                  <a:ext cx="18465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IN" dirty="0"/>
                    <a:t> parties, then </a:t>
                  </a: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17E5C0D-DB0D-E89A-3C7A-555079DE2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8130" y="3443488"/>
                  <a:ext cx="1846558" cy="369332"/>
                </a:xfrm>
                <a:prstGeom prst="rect">
                  <a:avLst/>
                </a:prstGeom>
                <a:blipFill>
                  <a:blip r:embed="rId41"/>
                  <a:stretch>
                    <a:fillRect t="-10000" r="-331" b="-26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7" name="Picture 8" descr="Cross symbol. Blot and ban icon. Against and refusal. Flat cartoon  illustration 11433473 Vector Art at Vecteezy">
              <a:extLst>
                <a:ext uri="{FF2B5EF4-FFF2-40B4-BE49-F238E27FC236}">
                  <a16:creationId xmlns:a16="http://schemas.microsoft.com/office/drawing/2014/main" id="{0A5C00A8-7E54-87CE-689B-288C355B0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162" y="3270739"/>
              <a:ext cx="644665" cy="64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E943586-41EC-6F50-3C25-25C3CB4F7DFD}"/>
                  </a:ext>
                </a:extLst>
              </p:cNvPr>
              <p:cNvSpPr txBox="1"/>
              <p:nvPr/>
            </p:nvSpPr>
            <p:spPr>
              <a:xfrm>
                <a:off x="14636" y="1424782"/>
                <a:ext cx="1284418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E943586-41EC-6F50-3C25-25C3CB4F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" y="1424782"/>
                <a:ext cx="1284418" cy="564898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8F8B0B27-4A77-E769-D4AC-C1E83B1D5615}"/>
              </a:ext>
            </a:extLst>
          </p:cNvPr>
          <p:cNvSpPr txBox="1"/>
          <p:nvPr/>
        </p:nvSpPr>
        <p:spPr>
          <a:xfrm>
            <a:off x="244915" y="736421"/>
            <a:ext cx="4071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Pedersen, CRYPTO 1991</a:t>
            </a:r>
          </a:p>
        </p:txBody>
      </p:sp>
      <p:pic>
        <p:nvPicPr>
          <p:cNvPr id="91" name="Picture 2" descr="magnifying glass cartoon doodle hand drawn concept vector kawaii  illustration 2036758 Vector Art at Vecteezy">
            <a:extLst>
              <a:ext uri="{FF2B5EF4-FFF2-40B4-BE49-F238E27FC236}">
                <a16:creationId xmlns:a16="http://schemas.microsoft.com/office/drawing/2014/main" id="{24827BDB-3508-5429-214F-5EAD8919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233" y="3736503"/>
            <a:ext cx="855580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26426B3-DDA9-B73C-322E-074A8B2252AA}"/>
              </a:ext>
            </a:extLst>
          </p:cNvPr>
          <p:cNvGrpSpPr/>
          <p:nvPr/>
        </p:nvGrpSpPr>
        <p:grpSpPr>
          <a:xfrm>
            <a:off x="3944377" y="2502230"/>
            <a:ext cx="1152713" cy="1111456"/>
            <a:chOff x="3944377" y="2502230"/>
            <a:chExt cx="1152713" cy="1111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70E1635-C991-EC31-07E8-8F5A5DB922FC}"/>
                    </a:ext>
                  </a:extLst>
                </p:cNvPr>
                <p:cNvSpPr txBox="1"/>
                <p:nvPr/>
              </p:nvSpPr>
              <p:spPr>
                <a:xfrm>
                  <a:off x="4163226" y="2502230"/>
                  <a:ext cx="615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𝒟</m:t>
                        </m:r>
                      </m:oMath>
                    </m:oMathPara>
                  </a14:m>
                  <a:endParaRPr lang="en-IN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70E1635-C991-EC31-07E8-8F5A5DB92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226" y="2502230"/>
                  <a:ext cx="615464" cy="369332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D17D338B-9651-902A-7FF9-19BFA3652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 flipH="1">
              <a:off x="3944377" y="2921322"/>
              <a:ext cx="1152713" cy="69236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F6AA52-B29A-7962-2E25-00CA23DBDE23}"/>
              </a:ext>
            </a:extLst>
          </p:cNvPr>
          <p:cNvGrpSpPr/>
          <p:nvPr/>
        </p:nvGrpSpPr>
        <p:grpSpPr>
          <a:xfrm>
            <a:off x="5097090" y="2115075"/>
            <a:ext cx="1377570" cy="2397145"/>
            <a:chOff x="5097090" y="2115075"/>
            <a:chExt cx="1377570" cy="2397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2">
                  <a:extLst>
                    <a:ext uri="{FF2B5EF4-FFF2-40B4-BE49-F238E27FC236}">
                      <a16:creationId xmlns:a16="http://schemas.microsoft.com/office/drawing/2014/main" id="{C96D5AFA-93B8-D450-374B-D0B6A89995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8010" y="2115075"/>
                  <a:ext cx="504632" cy="275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Rectangle 2">
                  <a:extLst>
                    <a:ext uri="{FF2B5EF4-FFF2-40B4-BE49-F238E27FC236}">
                      <a16:creationId xmlns:a16="http://schemas.microsoft.com/office/drawing/2014/main" id="{C96D5AFA-93B8-D450-374B-D0B6A8999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28010" y="2115075"/>
                  <a:ext cx="504632" cy="275954"/>
                </a:xfrm>
                <a:prstGeom prst="rect">
                  <a:avLst/>
                </a:prstGeom>
                <a:blipFill>
                  <a:blip r:embed="rId53"/>
                  <a:stretch>
                    <a:fillRect b="-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2">
                  <a:extLst>
                    <a:ext uri="{FF2B5EF4-FFF2-40B4-BE49-F238E27FC236}">
                      <a16:creationId xmlns:a16="http://schemas.microsoft.com/office/drawing/2014/main" id="{48B55CD3-55B7-209E-A137-C360AEC745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36063" y="2552083"/>
                  <a:ext cx="477863" cy="275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Rectangle 2">
                  <a:extLst>
                    <a:ext uri="{FF2B5EF4-FFF2-40B4-BE49-F238E27FC236}">
                      <a16:creationId xmlns:a16="http://schemas.microsoft.com/office/drawing/2014/main" id="{48B55CD3-55B7-209E-A137-C360AEC74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6063" y="2552083"/>
                  <a:ext cx="477863" cy="275953"/>
                </a:xfrm>
                <a:prstGeom prst="rect">
                  <a:avLst/>
                </a:prstGeom>
                <a:blipFill>
                  <a:blip r:embed="rId54"/>
                  <a:stretch>
                    <a:fillRect b="-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9C0ECFC7-95BE-46A8-3635-84C9E4127D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49190" y="2976451"/>
                  <a:ext cx="460904" cy="2957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9C0ECFC7-95BE-46A8-3635-84C9E4127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49190" y="2976451"/>
                  <a:ext cx="460904" cy="295758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77D7F3AE-83FC-21BB-78F4-654B0F5A6E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47093" y="3364913"/>
                  <a:ext cx="477121" cy="284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77D7F3AE-83FC-21BB-78F4-654B0F5A6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47093" y="3364913"/>
                  <a:ext cx="477121" cy="284950"/>
                </a:xfrm>
                <a:prstGeom prst="rect">
                  <a:avLst/>
                </a:prstGeom>
                <a:blipFill>
                  <a:blip r:embed="rId62"/>
                  <a:stretch>
                    <a:fillRect b="-425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EAFFCC1-4A71-ABD1-B7AF-1336BE0F2B12}"/>
                </a:ext>
              </a:extLst>
            </p:cNvPr>
            <p:cNvCxnSpPr>
              <a:cxnSpLocks/>
              <a:stCxn id="100" idx="1"/>
              <a:endCxn id="29" idx="1"/>
            </p:cNvCxnSpPr>
            <p:nvPr/>
          </p:nvCxnSpPr>
          <p:spPr>
            <a:xfrm flipV="1">
              <a:off x="5097090" y="2223227"/>
              <a:ext cx="1216189" cy="10442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5C6C241-7986-3E1D-A43C-0F439C0B7F8F}"/>
                </a:ext>
              </a:extLst>
            </p:cNvPr>
            <p:cNvCxnSpPr>
              <a:cxnSpLocks/>
              <a:stCxn id="100" idx="1"/>
              <a:endCxn id="101" idx="1"/>
            </p:cNvCxnSpPr>
            <p:nvPr/>
          </p:nvCxnSpPr>
          <p:spPr>
            <a:xfrm flipV="1">
              <a:off x="5097090" y="2765333"/>
              <a:ext cx="1208184" cy="502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149422F-CE21-46D4-4A9D-170F96A48FB7}"/>
                </a:ext>
              </a:extLst>
            </p:cNvPr>
            <p:cNvCxnSpPr>
              <a:cxnSpLocks/>
              <a:stCxn id="100" idx="1"/>
              <a:endCxn id="2" idx="1"/>
            </p:cNvCxnSpPr>
            <p:nvPr/>
          </p:nvCxnSpPr>
          <p:spPr>
            <a:xfrm>
              <a:off x="5097090" y="3267504"/>
              <a:ext cx="1377570" cy="4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2E014DA-7063-77E3-79FF-480D5BF24467}"/>
                </a:ext>
              </a:extLst>
            </p:cNvPr>
            <p:cNvCxnSpPr>
              <a:cxnSpLocks/>
              <a:stCxn id="100" idx="1"/>
              <a:endCxn id="7" idx="1"/>
            </p:cNvCxnSpPr>
            <p:nvPr/>
          </p:nvCxnSpPr>
          <p:spPr>
            <a:xfrm>
              <a:off x="5097090" y="3267504"/>
              <a:ext cx="1175354" cy="12447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673CDE7-F8C2-0963-0473-26C87E71AEE5}"/>
                </a:ext>
              </a:extLst>
            </p:cNvPr>
            <p:cNvCxnSpPr>
              <a:cxnSpLocks/>
              <a:stCxn id="100" idx="1"/>
              <a:endCxn id="23" idx="1"/>
            </p:cNvCxnSpPr>
            <p:nvPr/>
          </p:nvCxnSpPr>
          <p:spPr>
            <a:xfrm>
              <a:off x="5097090" y="3267504"/>
              <a:ext cx="1311241" cy="610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2">
                  <a:extLst>
                    <a:ext uri="{FF2B5EF4-FFF2-40B4-BE49-F238E27FC236}">
                      <a16:creationId xmlns:a16="http://schemas.microsoft.com/office/drawing/2014/main" id="{457BFC7F-E239-CBDA-5D25-88AE29E7AA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5363" y="3800954"/>
                  <a:ext cx="477121" cy="284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2" name="Rectangle 2">
                  <a:extLst>
                    <a:ext uri="{FF2B5EF4-FFF2-40B4-BE49-F238E27FC236}">
                      <a16:creationId xmlns:a16="http://schemas.microsoft.com/office/drawing/2014/main" id="{457BFC7F-E239-CBDA-5D25-88AE29E7AA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5363" y="3800954"/>
                  <a:ext cx="477121" cy="284950"/>
                </a:xfrm>
                <a:prstGeom prst="rect">
                  <a:avLst/>
                </a:prstGeom>
                <a:blipFill>
                  <a:blip r:embed="rId63"/>
                  <a:stretch>
                    <a:fillRect b="-217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42A31D-38FB-6A97-6605-3EA327642843}"/>
                  </a:ext>
                </a:extLst>
              </p:cNvPr>
              <p:cNvSpPr txBox="1"/>
              <p:nvPr/>
            </p:nvSpPr>
            <p:spPr>
              <a:xfrm>
                <a:off x="5756237" y="4992530"/>
                <a:ext cx="50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1" i="1" smtClean="0">
                          <a:latin typeface="Cambria Math" panose="02040503050406030204" pitchFamily="18" charset="0"/>
                        </a:rPr>
                        <m:t>𝓒</m:t>
                      </m:r>
                    </m:oMath>
                  </m:oMathPara>
                </a14:m>
                <a:endParaRPr lang="en-IN" sz="1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42A31D-38FB-6A97-6605-3EA32764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37" y="4992530"/>
                <a:ext cx="505296" cy="338554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E743DF1-C393-D98E-FECC-EBF457E9F7E6}"/>
              </a:ext>
            </a:extLst>
          </p:cNvPr>
          <p:cNvGrpSpPr/>
          <p:nvPr/>
        </p:nvGrpSpPr>
        <p:grpSpPr>
          <a:xfrm>
            <a:off x="7156771" y="2782316"/>
            <a:ext cx="2401671" cy="657643"/>
            <a:chOff x="9323309" y="1639894"/>
            <a:chExt cx="2401671" cy="657643"/>
          </a:xfrm>
        </p:grpSpPr>
        <p:sp>
          <p:nvSpPr>
            <p:cNvPr id="68" name="Thought Bubble: Cloud 67">
              <a:extLst>
                <a:ext uri="{FF2B5EF4-FFF2-40B4-BE49-F238E27FC236}">
                  <a16:creationId xmlns:a16="http://schemas.microsoft.com/office/drawing/2014/main" id="{3E76717E-9950-7A57-3BFE-9F4AFEC7CBAF}"/>
                </a:ext>
              </a:extLst>
            </p:cNvPr>
            <p:cNvSpPr/>
            <p:nvPr/>
          </p:nvSpPr>
          <p:spPr>
            <a:xfrm>
              <a:off x="9397344" y="1639894"/>
              <a:ext cx="2327636" cy="657643"/>
            </a:xfrm>
            <a:prstGeom prst="cloudCallout">
              <a:avLst>
                <a:gd name="adj1" fmla="val -64563"/>
                <a:gd name="adj2" fmla="val 10725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C3E5E47-00E5-BBCC-71AB-AEFF5C3FFCC2}"/>
                    </a:ext>
                  </a:extLst>
                </p:cNvPr>
                <p:cNvSpPr txBox="1"/>
                <p:nvPr/>
              </p:nvSpPr>
              <p:spPr>
                <a:xfrm>
                  <a:off x="9323309" y="1746055"/>
                  <a:ext cx="23961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6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C3E5E47-00E5-BBCC-71AB-AEFF5C3FF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3309" y="1746055"/>
                  <a:ext cx="2396139" cy="338554"/>
                </a:xfrm>
                <a:prstGeom prst="rect">
                  <a:avLst/>
                </a:prstGeom>
                <a:blipFill>
                  <a:blip r:embed="rId8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C1FD08B-DA6B-9438-660D-54A04457F42B}"/>
              </a:ext>
            </a:extLst>
          </p:cNvPr>
          <p:cNvGrpSpPr/>
          <p:nvPr/>
        </p:nvGrpSpPr>
        <p:grpSpPr>
          <a:xfrm>
            <a:off x="6272444" y="1994958"/>
            <a:ext cx="733147" cy="2745531"/>
            <a:chOff x="6272444" y="1994958"/>
            <a:chExt cx="733147" cy="2745531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032FADDD-E5CE-8EBE-88AD-F9A246C95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/>
            <a:stretch>
              <a:fillRect/>
            </a:stretch>
          </p:blipFill>
          <p:spPr>
            <a:xfrm>
              <a:off x="6305274" y="2564719"/>
              <a:ext cx="571620" cy="40122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72295ED-CF3F-95C4-00B2-00FBDAC20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/>
            <a:stretch>
              <a:fillRect/>
            </a:stretch>
          </p:blipFill>
          <p:spPr>
            <a:xfrm>
              <a:off x="6474660" y="3079300"/>
              <a:ext cx="421604" cy="4632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31D8E3-7F98-A110-59B9-ACB021BB5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/>
            <a:stretch>
              <a:fillRect/>
            </a:stretch>
          </p:blipFill>
          <p:spPr>
            <a:xfrm>
              <a:off x="6272444" y="4283951"/>
              <a:ext cx="733147" cy="456538"/>
            </a:xfrm>
            <a:prstGeom prst="rect">
              <a:avLst/>
            </a:prstGeom>
          </p:spPr>
        </p:pic>
        <p:pic>
          <p:nvPicPr>
            <p:cNvPr id="23" name="Picture 2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6611F55E-9C43-805B-0C07-6FD61FB7DB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5">
              <a:extLst>
                <a:ext uri="{BEBA8EAE-BF5A-486C-A8C5-ECC9F3942E4B}">
                  <a14:imgProps xmlns:a14="http://schemas.microsoft.com/office/drawing/2010/main">
                    <a14:imgLayer r:embed="rId86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6408331" y="3634117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2A23248-CDAF-26E7-CF6A-80FC1C6DB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/>
            <a:stretch>
              <a:fillRect/>
            </a:stretch>
          </p:blipFill>
          <p:spPr>
            <a:xfrm>
              <a:off x="6313279" y="1994958"/>
              <a:ext cx="688052" cy="45653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7EB81B-B97B-BEB3-2C43-C32E19401464}"/>
              </a:ext>
            </a:extLst>
          </p:cNvPr>
          <p:cNvGrpSpPr/>
          <p:nvPr/>
        </p:nvGrpSpPr>
        <p:grpSpPr>
          <a:xfrm>
            <a:off x="833196" y="3542507"/>
            <a:ext cx="1464188" cy="1228641"/>
            <a:chOff x="914294" y="3343401"/>
            <a:chExt cx="1464188" cy="12286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2">
                  <a:extLst>
                    <a:ext uri="{FF2B5EF4-FFF2-40B4-BE49-F238E27FC236}">
                      <a16:creationId xmlns:a16="http://schemas.microsoft.com/office/drawing/2014/main" id="{30E0FBED-CFA6-06D2-CC2E-7A96241D37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24449" y="3578956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" name="Rectangle 2">
                  <a:extLst>
                    <a:ext uri="{FF2B5EF4-FFF2-40B4-BE49-F238E27FC236}">
                      <a16:creationId xmlns:a16="http://schemas.microsoft.com/office/drawing/2014/main" id="{30E0FBED-CFA6-06D2-CC2E-7A96241D37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24449" y="3578956"/>
                  <a:ext cx="239368" cy="220376"/>
                </a:xfrm>
                <a:prstGeom prst="rect">
                  <a:avLst/>
                </a:prstGeom>
                <a:blipFill>
                  <a:blip r:embed="rId88"/>
                  <a:stretch>
                    <a:fillRect r="-33333" b="-4722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997D35F-A7C2-0EDF-55D9-B507ED4428FB}"/>
                </a:ext>
              </a:extLst>
            </p:cNvPr>
            <p:cNvCxnSpPr>
              <a:cxnSpLocks/>
            </p:cNvCxnSpPr>
            <p:nvPr/>
          </p:nvCxnSpPr>
          <p:spPr>
            <a:xfrm>
              <a:off x="1082956" y="3762757"/>
              <a:ext cx="0" cy="622906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2">
                  <a:extLst>
                    <a:ext uri="{FF2B5EF4-FFF2-40B4-BE49-F238E27FC236}">
                      <a16:creationId xmlns:a16="http://schemas.microsoft.com/office/drawing/2014/main" id="{7751D278-D2F3-BDE3-42E3-0F405A794F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294" y="3343401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Rectangle 2">
                  <a:extLst>
                    <a:ext uri="{FF2B5EF4-FFF2-40B4-BE49-F238E27FC236}">
                      <a16:creationId xmlns:a16="http://schemas.microsoft.com/office/drawing/2014/main" id="{068F44AF-FF63-B435-59AF-5797E41AB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294" y="3343401"/>
                  <a:ext cx="239369" cy="220376"/>
                </a:xfrm>
                <a:prstGeom prst="rect">
                  <a:avLst/>
                </a:prstGeom>
                <a:blipFill>
                  <a:blip r:embed="rId89"/>
                  <a:stretch>
                    <a:fillRect r="-28205" b="-4864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2">
                  <a:extLst>
                    <a:ext uri="{FF2B5EF4-FFF2-40B4-BE49-F238E27FC236}">
                      <a16:creationId xmlns:a16="http://schemas.microsoft.com/office/drawing/2014/main" id="{A6C5904C-6AE9-11B5-BA6B-48B00ACD42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3258" y="4351665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7" name="Rectangle 2">
                  <a:extLst>
                    <a:ext uri="{FF2B5EF4-FFF2-40B4-BE49-F238E27FC236}">
                      <a16:creationId xmlns:a16="http://schemas.microsoft.com/office/drawing/2014/main" id="{A6C5904C-6AE9-11B5-BA6B-48B00ACD42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3258" y="4351665"/>
                  <a:ext cx="239369" cy="220376"/>
                </a:xfrm>
                <a:prstGeom prst="rect">
                  <a:avLst/>
                </a:prstGeom>
                <a:blipFill>
                  <a:blip r:embed="rId90"/>
                  <a:stretch>
                    <a:fillRect r="-12821" b="-4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95061B8-8792-F8A2-7052-A688CF2F6331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>
              <a:off x="1420838" y="4133711"/>
              <a:ext cx="0" cy="251951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2">
                  <a:extLst>
                    <a:ext uri="{FF2B5EF4-FFF2-40B4-BE49-F238E27FC236}">
                      <a16:creationId xmlns:a16="http://schemas.microsoft.com/office/drawing/2014/main" id="{B818925D-AEC0-AB47-9A3D-CA8D201897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4610" y="3717874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5A701137-B199-27DE-0FC1-67A072031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4610" y="3717874"/>
                  <a:ext cx="239368" cy="220376"/>
                </a:xfrm>
                <a:prstGeom prst="rect">
                  <a:avLst/>
                </a:prstGeom>
                <a:blipFill>
                  <a:blip r:embed="rId45"/>
                  <a:stretch>
                    <a:fillRect r="-30769" b="-50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2">
                  <a:extLst>
                    <a:ext uri="{FF2B5EF4-FFF2-40B4-BE49-F238E27FC236}">
                      <a16:creationId xmlns:a16="http://schemas.microsoft.com/office/drawing/2014/main" id="{18396234-84D7-8CD0-A650-27E385C939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66480" y="4351665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0" name="Rectangle 2">
                  <a:extLst>
                    <a:ext uri="{FF2B5EF4-FFF2-40B4-BE49-F238E27FC236}">
                      <a16:creationId xmlns:a16="http://schemas.microsoft.com/office/drawing/2014/main" id="{18396234-84D7-8CD0-A650-27E385C93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66480" y="4351665"/>
                  <a:ext cx="239368" cy="220376"/>
                </a:xfrm>
                <a:prstGeom prst="rect">
                  <a:avLst/>
                </a:prstGeom>
                <a:blipFill>
                  <a:blip r:embed="rId91"/>
                  <a:stretch>
                    <a:fillRect r="-12500" b="-4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49CAE2A-F373-60C3-2795-8214CF0698E7}"/>
                </a:ext>
              </a:extLst>
            </p:cNvPr>
            <p:cNvCxnSpPr>
              <a:cxnSpLocks/>
              <a:stCxn id="58" idx="4"/>
            </p:cNvCxnSpPr>
            <p:nvPr/>
          </p:nvCxnSpPr>
          <p:spPr>
            <a:xfrm flipH="1">
              <a:off x="1892610" y="3855471"/>
              <a:ext cx="10930" cy="539786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2">
                  <a:extLst>
                    <a:ext uri="{FF2B5EF4-FFF2-40B4-BE49-F238E27FC236}">
                      <a16:creationId xmlns:a16="http://schemas.microsoft.com/office/drawing/2014/main" id="{E057A653-9991-D467-0812-9E71C6F2BA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1995" y="3470641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6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" name="Rectangle 2">
                  <a:extLst>
                    <a:ext uri="{FF2B5EF4-FFF2-40B4-BE49-F238E27FC236}">
                      <a16:creationId xmlns:a16="http://schemas.microsoft.com/office/drawing/2014/main" id="{AF2EA4D9-B4DE-B1D2-7613-18758CA28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1995" y="3470641"/>
                  <a:ext cx="239368" cy="220376"/>
                </a:xfrm>
                <a:prstGeom prst="rect">
                  <a:avLst/>
                </a:prstGeom>
                <a:blipFill>
                  <a:blip r:embed="rId47"/>
                  <a:stretch>
                    <a:fillRect r="-17949" b="-5555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2">
                  <a:extLst>
                    <a:ext uri="{FF2B5EF4-FFF2-40B4-BE49-F238E27FC236}">
                      <a16:creationId xmlns:a16="http://schemas.microsoft.com/office/drawing/2014/main" id="{59080912-73AB-BE62-9095-F9E9D49DDC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34889" y="4351665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3" name="Rectangle 2">
                  <a:extLst>
                    <a:ext uri="{FF2B5EF4-FFF2-40B4-BE49-F238E27FC236}">
                      <a16:creationId xmlns:a16="http://schemas.microsoft.com/office/drawing/2014/main" id="{59080912-73AB-BE62-9095-F9E9D49DD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34889" y="4351665"/>
                  <a:ext cx="239368" cy="220376"/>
                </a:xfrm>
                <a:prstGeom prst="rect">
                  <a:avLst/>
                </a:prstGeom>
                <a:blipFill>
                  <a:blip r:embed="rId92"/>
                  <a:stretch>
                    <a:fillRect b="-41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BAFF6FA-BB0D-430F-6453-2BB338C56333}"/>
                </a:ext>
              </a:extLst>
            </p:cNvPr>
            <p:cNvCxnSpPr>
              <a:cxnSpLocks/>
            </p:cNvCxnSpPr>
            <p:nvPr/>
          </p:nvCxnSpPr>
          <p:spPr>
            <a:xfrm>
              <a:off x="2289723" y="3960595"/>
              <a:ext cx="0" cy="425068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2">
                  <a:extLst>
                    <a:ext uri="{FF2B5EF4-FFF2-40B4-BE49-F238E27FC236}">
                      <a16:creationId xmlns:a16="http://schemas.microsoft.com/office/drawing/2014/main" id="{0988DA6B-BA69-B0CD-5A41-9A221D310D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22064" y="4351665"/>
                  <a:ext cx="239368" cy="220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kumimoji="0" lang="en-IN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5" name="Rectangle 2">
                  <a:extLst>
                    <a:ext uri="{FF2B5EF4-FFF2-40B4-BE49-F238E27FC236}">
                      <a16:creationId xmlns:a16="http://schemas.microsoft.com/office/drawing/2014/main" id="{0988DA6B-BA69-B0CD-5A41-9A221D310D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22064" y="4351665"/>
                  <a:ext cx="239368" cy="220377"/>
                </a:xfrm>
                <a:prstGeom prst="rect">
                  <a:avLst/>
                </a:prstGeom>
                <a:blipFill>
                  <a:blip r:embed="rId93"/>
                  <a:stretch>
                    <a:fillRect r="-7692" b="-3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F648AE-04B2-F6A3-9F4D-7308B34F0846}"/>
                </a:ext>
              </a:extLst>
            </p:cNvPr>
            <p:cNvSpPr/>
            <p:nvPr/>
          </p:nvSpPr>
          <p:spPr>
            <a:xfrm>
              <a:off x="1009232" y="3630741"/>
              <a:ext cx="147448" cy="105845"/>
            </a:xfrm>
            <a:prstGeom prst="ellipse">
              <a:avLst/>
            </a:prstGeom>
            <a:solidFill>
              <a:srgbClr val="4037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D5773E9-44EF-F76A-FC97-3FB905B0311E}"/>
                </a:ext>
              </a:extLst>
            </p:cNvPr>
            <p:cNvSpPr/>
            <p:nvPr/>
          </p:nvSpPr>
          <p:spPr>
            <a:xfrm>
              <a:off x="1343008" y="4041672"/>
              <a:ext cx="155659" cy="920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A4125E-98EF-A350-C7D2-946CD2CF5E5A}"/>
                </a:ext>
              </a:extLst>
            </p:cNvPr>
            <p:cNvSpPr/>
            <p:nvPr/>
          </p:nvSpPr>
          <p:spPr>
            <a:xfrm>
              <a:off x="1825709" y="3763431"/>
              <a:ext cx="155659" cy="9203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0E0FDDE-F29C-BBD7-0856-BD61BDA81E90}"/>
                </a:ext>
              </a:extLst>
            </p:cNvPr>
            <p:cNvSpPr/>
            <p:nvPr/>
          </p:nvSpPr>
          <p:spPr>
            <a:xfrm>
              <a:off x="2222823" y="3891841"/>
              <a:ext cx="155659" cy="9204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86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41" grpId="0" uiExpand="1" build="p"/>
      <p:bldP spid="8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A35717A0-8F61-79BB-3FE7-B152BDCFF934}"/>
              </a:ext>
            </a:extLst>
          </p:cNvPr>
          <p:cNvSpPr/>
          <p:nvPr/>
        </p:nvSpPr>
        <p:spPr>
          <a:xfrm>
            <a:off x="1755428" y="4699000"/>
            <a:ext cx="528697" cy="1986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7306889-E05C-3801-8998-87ACF2777594}"/>
              </a:ext>
            </a:extLst>
          </p:cNvPr>
          <p:cNvSpPr/>
          <p:nvPr/>
        </p:nvSpPr>
        <p:spPr>
          <a:xfrm>
            <a:off x="301842" y="5729287"/>
            <a:ext cx="3450318" cy="458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9B823B-FE75-D1A5-0A9A-161105E0D0B2}"/>
              </a:ext>
            </a:extLst>
          </p:cNvPr>
          <p:cNvSpPr/>
          <p:nvPr/>
        </p:nvSpPr>
        <p:spPr>
          <a:xfrm>
            <a:off x="4529782" y="4538220"/>
            <a:ext cx="2020857" cy="1531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u="sng" dirty="0"/>
              <a:t>Asynchronous VSS (AVSS)</a:t>
            </a:r>
            <a:endParaRPr lang="en-US" sz="3400" b="1" u="sn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DF262F-6FEF-1C16-AF69-92FD0B83B7A1}"/>
              </a:ext>
            </a:extLst>
          </p:cNvPr>
          <p:cNvGrpSpPr/>
          <p:nvPr/>
        </p:nvGrpSpPr>
        <p:grpSpPr>
          <a:xfrm>
            <a:off x="3453447" y="2021970"/>
            <a:ext cx="1152713" cy="1090842"/>
            <a:chOff x="3894602" y="2102180"/>
            <a:chExt cx="1152713" cy="10908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BCD9963-8F36-6BEF-B0AF-B002544A8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894602" y="2500658"/>
              <a:ext cx="1152713" cy="6923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70E1635-C991-EC31-07E8-8F5A5DB922FC}"/>
                    </a:ext>
                  </a:extLst>
                </p:cNvPr>
                <p:cNvSpPr txBox="1"/>
                <p:nvPr/>
              </p:nvSpPr>
              <p:spPr>
                <a:xfrm>
                  <a:off x="4163226" y="2102180"/>
                  <a:ext cx="615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𝒟</m:t>
                        </m:r>
                      </m:oMath>
                    </m:oMathPara>
                  </a14:m>
                  <a:endParaRPr lang="en-IN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70E1635-C991-EC31-07E8-8F5A5DB92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226" y="2102180"/>
                  <a:ext cx="61546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8">
                <a:extLst>
                  <a:ext uri="{FF2B5EF4-FFF2-40B4-BE49-F238E27FC236}">
                    <a16:creationId xmlns:a16="http://schemas.microsoft.com/office/drawing/2014/main" id="{B8FD2A40-13BF-2BA0-7FBC-95A1B09DB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289" y="3235643"/>
                <a:ext cx="357027" cy="323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Box 8">
                <a:extLst>
                  <a:ext uri="{FF2B5EF4-FFF2-40B4-BE49-F238E27FC236}">
                    <a16:creationId xmlns:a16="http://schemas.microsoft.com/office/drawing/2014/main" id="{B8FD2A40-13BF-2BA0-7FBC-95A1B09DB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289" y="3235643"/>
                <a:ext cx="357027" cy="323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456D51E-80AC-9FD4-767E-6D94ADCA519F}"/>
              </a:ext>
            </a:extLst>
          </p:cNvPr>
          <p:cNvGrpSpPr/>
          <p:nvPr/>
        </p:nvGrpSpPr>
        <p:grpSpPr>
          <a:xfrm>
            <a:off x="826506" y="3018567"/>
            <a:ext cx="1799304" cy="1412161"/>
            <a:chOff x="986492" y="2612590"/>
            <a:chExt cx="1799304" cy="141216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FC27C53-AF6A-12F3-DA66-09FFE97CDB57}"/>
                </a:ext>
              </a:extLst>
            </p:cNvPr>
            <p:cNvSpPr/>
            <p:nvPr/>
          </p:nvSpPr>
          <p:spPr>
            <a:xfrm>
              <a:off x="986492" y="2612590"/>
              <a:ext cx="1799304" cy="14121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33D3A14-06F6-3B71-C915-B7DF239BA63B}"/>
                    </a:ext>
                  </a:extLst>
                </p:cNvPr>
                <p:cNvSpPr txBox="1"/>
                <p:nvPr/>
              </p:nvSpPr>
              <p:spPr>
                <a:xfrm>
                  <a:off x="1182592" y="2612590"/>
                  <a:ext cx="13319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33D3A14-06F6-3B71-C915-B7DF239BA6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2592" y="2612590"/>
                  <a:ext cx="1331984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EF5551F-BEC2-F4B2-1EE2-36E518121FE3}"/>
                    </a:ext>
                  </a:extLst>
                </p:cNvPr>
                <p:cNvSpPr txBox="1"/>
                <p:nvPr/>
              </p:nvSpPr>
              <p:spPr>
                <a:xfrm>
                  <a:off x="1179841" y="3140926"/>
                  <a:ext cx="13168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EF5551F-BEC2-F4B2-1EE2-36E518121F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9841" y="3140926"/>
                  <a:ext cx="1316854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FDA8C6C-C4E7-713D-5C92-B2F15572C66C}"/>
                    </a:ext>
                  </a:extLst>
                </p:cNvPr>
                <p:cNvSpPr txBox="1"/>
                <p:nvPr/>
              </p:nvSpPr>
              <p:spPr>
                <a:xfrm>
                  <a:off x="1166564" y="3707203"/>
                  <a:ext cx="13674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FDA8C6C-C4E7-713D-5C92-B2F15572C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6564" y="3707203"/>
                  <a:ext cx="1367484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A0B64D9-F948-6A76-AAD3-E96407E21CAA}"/>
                    </a:ext>
                  </a:extLst>
                </p:cNvPr>
                <p:cNvSpPr txBox="1"/>
                <p:nvPr/>
              </p:nvSpPr>
              <p:spPr>
                <a:xfrm>
                  <a:off x="1637231" y="2859094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A0B64D9-F948-6A76-AAD3-E96407E21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231" y="2859094"/>
                  <a:ext cx="39681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D17292A-B926-3D6C-80AC-23C85C16CCF7}"/>
                    </a:ext>
                  </a:extLst>
                </p:cNvPr>
                <p:cNvSpPr txBox="1"/>
                <p:nvPr/>
              </p:nvSpPr>
              <p:spPr>
                <a:xfrm>
                  <a:off x="1649288" y="3452028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D17292A-B926-3D6C-80AC-23C85C16CC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288" y="3452028"/>
                  <a:ext cx="39681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22B4FB-F358-01DE-AA59-66B3EED91368}"/>
                  </a:ext>
                </a:extLst>
              </p:cNvPr>
              <p:cNvSpPr txBox="1"/>
              <p:nvPr/>
            </p:nvSpPr>
            <p:spPr>
              <a:xfrm>
                <a:off x="1307817" y="2500469"/>
                <a:ext cx="905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22B4FB-F358-01DE-AA59-66B3EED91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17" y="2500469"/>
                <a:ext cx="905939" cy="369332"/>
              </a:xfrm>
              <a:prstGeom prst="rect">
                <a:avLst/>
              </a:prstGeom>
              <a:blipFill>
                <a:blip r:embed="rId9"/>
                <a:stretch>
                  <a:fillRect r="-676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4" descr="Megaphone PNG Picture, Transparent Png Image - PngNice">
            <a:extLst>
              <a:ext uri="{FF2B5EF4-FFF2-40B4-BE49-F238E27FC236}">
                <a16:creationId xmlns:a16="http://schemas.microsoft.com/office/drawing/2014/main" id="{9611D1E0-87C2-E26B-792E-D3AA2DD0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20" y="4382498"/>
            <a:ext cx="698871" cy="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834CCBB-191C-D920-5623-88955C34D31A}"/>
              </a:ext>
            </a:extLst>
          </p:cNvPr>
          <p:cNvGrpSpPr/>
          <p:nvPr/>
        </p:nvGrpSpPr>
        <p:grpSpPr>
          <a:xfrm>
            <a:off x="4601998" y="4856836"/>
            <a:ext cx="1862778" cy="1140606"/>
            <a:chOff x="5130997" y="4413657"/>
            <a:chExt cx="1980909" cy="11406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CCEE3B-54CA-311F-3B48-E83E45DCFED6}"/>
                    </a:ext>
                  </a:extLst>
                </p:cNvPr>
                <p:cNvSpPr txBox="1"/>
                <p:nvPr/>
              </p:nvSpPr>
              <p:spPr>
                <a:xfrm>
                  <a:off x="5130997" y="4413657"/>
                  <a:ext cx="19781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CCEE3B-54CA-311F-3B48-E83E45DCF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997" y="4413657"/>
                  <a:ext cx="1978182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892A85-E1AC-EA8E-1DED-32A16A876B6B}"/>
                    </a:ext>
                  </a:extLst>
                </p:cNvPr>
                <p:cNvSpPr txBox="1"/>
                <p:nvPr/>
              </p:nvSpPr>
              <p:spPr>
                <a:xfrm>
                  <a:off x="6143553" y="4968734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892A85-E1AC-EA8E-1DED-32A16A876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553" y="4968734"/>
                  <a:ext cx="396815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7C7E58B-1C93-A424-070E-55851AB25BBD}"/>
                    </a:ext>
                  </a:extLst>
                </p:cNvPr>
                <p:cNvSpPr txBox="1"/>
                <p:nvPr/>
              </p:nvSpPr>
              <p:spPr>
                <a:xfrm>
                  <a:off x="5466386" y="4968734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7C7E58B-1C93-A424-070E-55851AB25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386" y="4968734"/>
                  <a:ext cx="396815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692B1990-CF05-1CDB-C596-A14745498BAF}"/>
                    </a:ext>
                  </a:extLst>
                </p:cNvPr>
                <p:cNvSpPr txBox="1"/>
                <p:nvPr/>
              </p:nvSpPr>
              <p:spPr>
                <a:xfrm>
                  <a:off x="5143608" y="5246486"/>
                  <a:ext cx="19682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1" i="1">
                                    <a:latin typeface="Cambria Math" panose="02040503050406030204" pitchFamily="18" charset="0"/>
                                  </a:rPr>
                                  <m:t>𝓒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𝑛𝑡</m:t>
                            </m:r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692B1990-CF05-1CDB-C596-A14745498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08" y="5246486"/>
                  <a:ext cx="1968298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C4E98436-33D3-A0A5-A57D-B5DA04457D48}"/>
                    </a:ext>
                  </a:extLst>
                </p:cNvPr>
                <p:cNvSpPr txBox="1"/>
                <p:nvPr/>
              </p:nvSpPr>
              <p:spPr>
                <a:xfrm>
                  <a:off x="5149086" y="4682068"/>
                  <a:ext cx="1942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1" i="1">
                                    <a:latin typeface="Cambria Math" panose="02040503050406030204" pitchFamily="18" charset="0"/>
                                  </a:rPr>
                                  <m:t>𝓒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C4E98436-33D3-A0A5-A57D-B5DA04457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086" y="4682068"/>
                  <a:ext cx="1942003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FA8A64-5A76-E7D2-7EAB-890EEDA08CA8}"/>
              </a:ext>
            </a:extLst>
          </p:cNvPr>
          <p:cNvGrpSpPr/>
          <p:nvPr/>
        </p:nvGrpSpPr>
        <p:grpSpPr>
          <a:xfrm>
            <a:off x="6550639" y="1044707"/>
            <a:ext cx="3558814" cy="966881"/>
            <a:chOff x="7701438" y="1141061"/>
            <a:chExt cx="3225681" cy="966881"/>
          </a:xfrm>
        </p:grpSpPr>
        <p:sp>
          <p:nvSpPr>
            <p:cNvPr id="96" name="Thought Bubble: Cloud 95">
              <a:extLst>
                <a:ext uri="{FF2B5EF4-FFF2-40B4-BE49-F238E27FC236}">
                  <a16:creationId xmlns:a16="http://schemas.microsoft.com/office/drawing/2014/main" id="{7AB520F7-2123-7821-DB5D-1EB0603E03E7}"/>
                </a:ext>
              </a:extLst>
            </p:cNvPr>
            <p:cNvSpPr/>
            <p:nvPr/>
          </p:nvSpPr>
          <p:spPr>
            <a:xfrm>
              <a:off x="7885569" y="1141061"/>
              <a:ext cx="3041550" cy="966881"/>
            </a:xfrm>
            <a:prstGeom prst="cloudCallout">
              <a:avLst>
                <a:gd name="adj1" fmla="val -59843"/>
                <a:gd name="adj2" fmla="val 10866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F8BF1CF-D9AC-EFA7-2571-CD7F2D4C0957}"/>
                    </a:ext>
                  </a:extLst>
                </p:cNvPr>
                <p:cNvSpPr txBox="1"/>
                <p:nvPr/>
              </p:nvSpPr>
              <p:spPr>
                <a:xfrm>
                  <a:off x="7746853" y="1268359"/>
                  <a:ext cx="27669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 smtClean="0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F8BF1CF-D9AC-EFA7-2571-CD7F2D4C0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853" y="1268359"/>
                  <a:ext cx="2766935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F3904AD-29B6-2F9B-1BA5-DD8C023A35C3}"/>
                    </a:ext>
                  </a:extLst>
                </p:cNvPr>
                <p:cNvSpPr txBox="1"/>
                <p:nvPr/>
              </p:nvSpPr>
              <p:spPr>
                <a:xfrm>
                  <a:off x="7701438" y="1603962"/>
                  <a:ext cx="3189925" cy="305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 smtClean="0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1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F3904AD-29B6-2F9B-1BA5-DD8C023A35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438" y="1603962"/>
                  <a:ext cx="3189925" cy="305084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F42E0A-B2DB-90CD-AC93-41DFAC619BCC}"/>
              </a:ext>
            </a:extLst>
          </p:cNvPr>
          <p:cNvGrpSpPr/>
          <p:nvPr/>
        </p:nvGrpSpPr>
        <p:grpSpPr>
          <a:xfrm>
            <a:off x="6450764" y="2550392"/>
            <a:ext cx="1404461" cy="1660017"/>
            <a:chOff x="6891919" y="2630602"/>
            <a:chExt cx="1404461" cy="1660017"/>
          </a:xfrm>
        </p:grpSpPr>
        <p:pic>
          <p:nvPicPr>
            <p:cNvPr id="99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FB63522C-3538-9ED3-9158-9EBF204C2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919" y="2630602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10EA6109-7449-9C7A-DB20-A71557798BF1}"/>
                    </a:ext>
                  </a:extLst>
                </p:cNvPr>
                <p:cNvSpPr txBox="1"/>
                <p:nvPr/>
              </p:nvSpPr>
              <p:spPr>
                <a:xfrm>
                  <a:off x="7389551" y="2661598"/>
                  <a:ext cx="8610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10EA6109-7449-9C7A-DB20-A71557798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551" y="2661598"/>
                  <a:ext cx="861070" cy="338554"/>
                </a:xfrm>
                <a:prstGeom prst="rect">
                  <a:avLst/>
                </a:prstGeom>
                <a:blipFill>
                  <a:blip r:embed="rId31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1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C2DB1268-C0E5-0CB0-1E19-C785F89F0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678" y="3892290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54DC39D-AE09-4F33-8E9B-D3F83CFA23D8}"/>
                    </a:ext>
                  </a:extLst>
                </p:cNvPr>
                <p:cNvSpPr txBox="1"/>
                <p:nvPr/>
              </p:nvSpPr>
              <p:spPr>
                <a:xfrm>
                  <a:off x="7435310" y="3923286"/>
                  <a:ext cx="8610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54DC39D-AE09-4F33-8E9B-D3F83CFA2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5310" y="3923286"/>
                  <a:ext cx="861070" cy="338554"/>
                </a:xfrm>
                <a:prstGeom prst="rect">
                  <a:avLst/>
                </a:prstGeom>
                <a:blipFill>
                  <a:blip r:embed="rId32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 descr="magnifying glass cartoon doodle hand drawn concept vector kawaii  illustration 2036758 Vector Art at Vecteezy">
            <a:extLst>
              <a:ext uri="{FF2B5EF4-FFF2-40B4-BE49-F238E27FC236}">
                <a16:creationId xmlns:a16="http://schemas.microsoft.com/office/drawing/2014/main" id="{67ADAA0C-2352-172A-53E9-E14BA6F1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83" y="3018567"/>
            <a:ext cx="855580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4BA605F-7261-3955-A3E8-2C2831C0422F}"/>
                  </a:ext>
                </a:extLst>
              </p:cNvPr>
              <p:cNvSpPr txBox="1"/>
              <p:nvPr/>
            </p:nvSpPr>
            <p:spPr>
              <a:xfrm>
                <a:off x="9216069" y="2074895"/>
                <a:ext cx="2027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𝐶𝑂𝑅𝐸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4BA605F-7261-3955-A3E8-2C2831C04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069" y="2074895"/>
                <a:ext cx="202720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EBA26B5-9175-EA1E-5849-DC0DED8BC542}"/>
                  </a:ext>
                </a:extLst>
              </p:cNvPr>
              <p:cNvSpPr txBox="1"/>
              <p:nvPr/>
            </p:nvSpPr>
            <p:spPr>
              <a:xfrm>
                <a:off x="-22653" y="1940604"/>
                <a:ext cx="1678212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EBA26B5-9175-EA1E-5849-DC0DED8B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53" y="1940604"/>
                <a:ext cx="1678212" cy="56669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132279B-D29D-E139-7C5A-39ED42078B24}"/>
              </a:ext>
            </a:extLst>
          </p:cNvPr>
          <p:cNvGrpSpPr/>
          <p:nvPr/>
        </p:nvGrpSpPr>
        <p:grpSpPr>
          <a:xfrm>
            <a:off x="3385691" y="3676128"/>
            <a:ext cx="1132292" cy="487401"/>
            <a:chOff x="3826846" y="3756338"/>
            <a:chExt cx="1132292" cy="487401"/>
          </a:xfrm>
        </p:grpSpPr>
        <p:pic>
          <p:nvPicPr>
            <p:cNvPr id="111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0DC45716-8908-F8D7-784F-E0322A709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846" y="3756338"/>
              <a:ext cx="483964" cy="48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1FC4DFC-5480-4707-557F-FE96A53EA640}"/>
                    </a:ext>
                  </a:extLst>
                </p:cNvPr>
                <p:cNvSpPr txBox="1"/>
                <p:nvPr/>
              </p:nvSpPr>
              <p:spPr>
                <a:xfrm>
                  <a:off x="4351759" y="3843913"/>
                  <a:ext cx="6073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1FC4DFC-5480-4707-557F-FE96A53EA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759" y="3843913"/>
                  <a:ext cx="607379" cy="369332"/>
                </a:xfrm>
                <a:prstGeom prst="rect">
                  <a:avLst/>
                </a:prstGeom>
                <a:blipFill>
                  <a:blip r:embed="rId39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E43F59-95E6-14D9-0D80-D2E98930D2A9}"/>
              </a:ext>
            </a:extLst>
          </p:cNvPr>
          <p:cNvGrpSpPr/>
          <p:nvPr/>
        </p:nvGrpSpPr>
        <p:grpSpPr>
          <a:xfrm>
            <a:off x="9282276" y="5172385"/>
            <a:ext cx="1968298" cy="1370795"/>
            <a:chOff x="9723431" y="5252595"/>
            <a:chExt cx="1968298" cy="137079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F6FAB4E-F109-91D4-D6E3-04EB78B5DE04}"/>
                </a:ext>
              </a:extLst>
            </p:cNvPr>
            <p:cNvSpPr/>
            <p:nvPr/>
          </p:nvSpPr>
          <p:spPr>
            <a:xfrm>
              <a:off x="9723431" y="5299758"/>
              <a:ext cx="1968298" cy="13236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5142A70-3195-BE80-E089-DD3A144CFA7F}"/>
                    </a:ext>
                  </a:extLst>
                </p:cNvPr>
                <p:cNvSpPr txBox="1"/>
                <p:nvPr/>
              </p:nvSpPr>
              <p:spPr>
                <a:xfrm>
                  <a:off x="9864313" y="5252595"/>
                  <a:ext cx="1686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𝑁𝑂𝑁</m:t>
                        </m:r>
                        <m:r>
                          <m:rPr>
                            <m:lit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5142A70-3195-BE80-E089-DD3A144CF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4313" y="5252595"/>
                  <a:ext cx="1686533" cy="369332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FCDB49C2-FDB6-663B-A4AB-B07C514A4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0421769" y="5892713"/>
              <a:ext cx="571620" cy="40122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A80194-F343-596E-429D-1D3DB01FDA87}"/>
              </a:ext>
            </a:extLst>
          </p:cNvPr>
          <p:cNvGrpSpPr/>
          <p:nvPr/>
        </p:nvGrpSpPr>
        <p:grpSpPr>
          <a:xfrm>
            <a:off x="5714966" y="1440761"/>
            <a:ext cx="747412" cy="2798753"/>
            <a:chOff x="6156121" y="1520971"/>
            <a:chExt cx="747412" cy="279875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769B86B-78A2-F62D-E45C-73344E0C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213751" y="2108316"/>
              <a:ext cx="571620" cy="40122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EBE5E98-94AF-2231-EB0E-A49003501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6215481" y="1520971"/>
              <a:ext cx="688052" cy="45653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80F5C55-0A34-5B88-ADD8-CB22158A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6321276" y="2639738"/>
              <a:ext cx="421604" cy="46320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3EBD842-F267-24F5-0EF9-2F53F5339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6156121" y="3863186"/>
              <a:ext cx="733147" cy="456538"/>
            </a:xfrm>
            <a:prstGeom prst="rect">
              <a:avLst/>
            </a:prstGeom>
          </p:spPr>
        </p:pic>
        <p:pic>
          <p:nvPicPr>
            <p:cNvPr id="12" name="Picture 2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7346C27A-1B08-657A-56D3-697449C535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5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6280211" y="3213060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BABECA-D1AE-B157-BDCE-D4348C3EAC02}"/>
              </a:ext>
            </a:extLst>
          </p:cNvPr>
          <p:cNvGrpSpPr/>
          <p:nvPr/>
        </p:nvGrpSpPr>
        <p:grpSpPr>
          <a:xfrm>
            <a:off x="4606160" y="1534978"/>
            <a:ext cx="1273961" cy="2468246"/>
            <a:chOff x="5047315" y="1615188"/>
            <a:chExt cx="1273961" cy="246824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44218FC-18C9-F8B1-8EA6-5E5FAEED754A}"/>
                </a:ext>
              </a:extLst>
            </p:cNvPr>
            <p:cNvCxnSpPr>
              <a:cxnSpLocks/>
              <a:stCxn id="2" idx="1"/>
              <a:endCxn id="30" idx="1"/>
            </p:cNvCxnSpPr>
            <p:nvPr/>
          </p:nvCxnSpPr>
          <p:spPr>
            <a:xfrm flipV="1">
              <a:off x="5047315" y="1749240"/>
              <a:ext cx="1168166" cy="1097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F4DCB3F-4390-9D25-C40A-1CF807002C25}"/>
                </a:ext>
              </a:extLst>
            </p:cNvPr>
            <p:cNvCxnSpPr>
              <a:cxnSpLocks/>
              <a:stCxn id="2" idx="1"/>
              <a:endCxn id="29" idx="1"/>
            </p:cNvCxnSpPr>
            <p:nvPr/>
          </p:nvCxnSpPr>
          <p:spPr>
            <a:xfrm flipV="1">
              <a:off x="5047315" y="2308930"/>
              <a:ext cx="1166436" cy="537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4CD5A8-4AC6-8994-E080-BC3275ED835D}"/>
                </a:ext>
              </a:extLst>
            </p:cNvPr>
            <p:cNvCxnSpPr>
              <a:cxnSpLocks/>
              <a:stCxn id="2" idx="1"/>
              <a:endCxn id="31" idx="1"/>
            </p:cNvCxnSpPr>
            <p:nvPr/>
          </p:nvCxnSpPr>
          <p:spPr>
            <a:xfrm>
              <a:off x="5047315" y="2838819"/>
              <a:ext cx="1273961" cy="24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E16F0AD-B4F6-59FC-A8BC-0794705102D7}"/>
                </a:ext>
              </a:extLst>
            </p:cNvPr>
            <p:cNvCxnSpPr>
              <a:cxnSpLocks/>
              <a:stCxn id="2" idx="1"/>
              <a:endCxn id="32" idx="1"/>
            </p:cNvCxnSpPr>
            <p:nvPr/>
          </p:nvCxnSpPr>
          <p:spPr>
            <a:xfrm>
              <a:off x="5047315" y="2838819"/>
              <a:ext cx="1108806" cy="1244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2">
                  <a:extLst>
                    <a:ext uri="{FF2B5EF4-FFF2-40B4-BE49-F238E27FC236}">
                      <a16:creationId xmlns:a16="http://schemas.microsoft.com/office/drawing/2014/main" id="{48B55CD3-55B7-209E-A137-C360AEC745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3627" y="1615188"/>
                  <a:ext cx="477863" cy="275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Rectangle 2">
                  <a:extLst>
                    <a:ext uri="{FF2B5EF4-FFF2-40B4-BE49-F238E27FC236}">
                      <a16:creationId xmlns:a16="http://schemas.microsoft.com/office/drawing/2014/main" id="{48B55CD3-55B7-209E-A137-C360AEC74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627" y="1615188"/>
                  <a:ext cx="477863" cy="275953"/>
                </a:xfrm>
                <a:prstGeom prst="rect">
                  <a:avLst/>
                </a:prstGeom>
                <a:blipFill>
                  <a:blip r:embed="rId47"/>
                  <a:stretch>
                    <a:fillRect b="-2222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9C0ECFC7-95BE-46A8-3635-84C9E4127D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8562" y="2514299"/>
                  <a:ext cx="460904" cy="2957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9C0ECFC7-95BE-46A8-3635-84C9E4127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8562" y="2514299"/>
                  <a:ext cx="460904" cy="295758"/>
                </a:xfrm>
                <a:prstGeom prst="rect">
                  <a:avLst/>
                </a:prstGeom>
                <a:blipFill>
                  <a:blip r:embed="rId48"/>
                  <a:stretch>
                    <a:fillRect b="-1224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77D7F3AE-83FC-21BB-78F4-654B0F5A6E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4376" y="3486540"/>
                  <a:ext cx="477121" cy="284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77D7F3AE-83FC-21BB-78F4-654B0F5A6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24376" y="3486540"/>
                  <a:ext cx="477121" cy="284950"/>
                </a:xfrm>
                <a:prstGeom prst="rect">
                  <a:avLst/>
                </a:prstGeom>
                <a:blipFill>
                  <a:blip r:embed="rId49"/>
                  <a:stretch>
                    <a:fillRect b="-1702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2">
                  <a:extLst>
                    <a:ext uri="{FF2B5EF4-FFF2-40B4-BE49-F238E27FC236}">
                      <a16:creationId xmlns:a16="http://schemas.microsoft.com/office/drawing/2014/main" id="{821B1718-F035-738C-8C44-6085473549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3093" y="2067039"/>
                  <a:ext cx="477863" cy="275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" name="Rectangle 2">
                  <a:extLst>
                    <a:ext uri="{FF2B5EF4-FFF2-40B4-BE49-F238E27FC236}">
                      <a16:creationId xmlns:a16="http://schemas.microsoft.com/office/drawing/2014/main" id="{821B1718-F035-738C-8C44-608547354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093" y="2067039"/>
                  <a:ext cx="477863" cy="275953"/>
                </a:xfrm>
                <a:prstGeom prst="rect">
                  <a:avLst/>
                </a:prstGeom>
                <a:blipFill>
                  <a:blip r:embed="rId50"/>
                  <a:stretch>
                    <a:fillRect b="-2222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E7E92B-6647-B331-5375-5BE0AB6B9E2E}"/>
                </a:ext>
              </a:extLst>
            </p:cNvPr>
            <p:cNvCxnSpPr>
              <a:cxnSpLocks/>
              <a:stCxn id="2" idx="1"/>
              <a:endCxn id="12" idx="1"/>
            </p:cNvCxnSpPr>
            <p:nvPr/>
          </p:nvCxnSpPr>
          <p:spPr>
            <a:xfrm>
              <a:off x="5047315" y="2838819"/>
              <a:ext cx="1232896" cy="61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2">
                  <a:extLst>
                    <a:ext uri="{FF2B5EF4-FFF2-40B4-BE49-F238E27FC236}">
                      <a16:creationId xmlns:a16="http://schemas.microsoft.com/office/drawing/2014/main" id="{54EC77B8-3997-5270-9CA4-D12BFC3939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3696" y="2943457"/>
                  <a:ext cx="477121" cy="284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Rectangle 2">
                  <a:extLst>
                    <a:ext uri="{FF2B5EF4-FFF2-40B4-BE49-F238E27FC236}">
                      <a16:creationId xmlns:a16="http://schemas.microsoft.com/office/drawing/2014/main" id="{54EC77B8-3997-5270-9CA4-D12BFC3939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23696" y="2943457"/>
                  <a:ext cx="477121" cy="284950"/>
                </a:xfrm>
                <a:prstGeom prst="rect">
                  <a:avLst/>
                </a:prstGeom>
                <a:blipFill>
                  <a:blip r:embed="rId51"/>
                  <a:stretch>
                    <a:fillRect b="-1956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E9D754-AECD-33DD-6D15-8C8AE5AEB6A4}"/>
              </a:ext>
            </a:extLst>
          </p:cNvPr>
          <p:cNvGrpSpPr/>
          <p:nvPr/>
        </p:nvGrpSpPr>
        <p:grpSpPr>
          <a:xfrm>
            <a:off x="8960068" y="2577771"/>
            <a:ext cx="2505360" cy="2039846"/>
            <a:chOff x="9424211" y="2624035"/>
            <a:chExt cx="2505360" cy="2039846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68CB4B8-1B91-407E-C477-8C2A69FDC319}"/>
                </a:ext>
              </a:extLst>
            </p:cNvPr>
            <p:cNvSpPr/>
            <p:nvPr/>
          </p:nvSpPr>
          <p:spPr>
            <a:xfrm>
              <a:off x="9424211" y="2624035"/>
              <a:ext cx="2505360" cy="20398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69F5F011-19BC-6D21-8AE3-D60548F4B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9648229" y="3384010"/>
              <a:ext cx="421604" cy="46320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64B490ED-6C23-15E4-B7C5-0452CC58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0495349" y="3327520"/>
              <a:ext cx="733147" cy="456538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34C56BC-B0B8-2365-E16B-858B9A03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0009010" y="3997264"/>
              <a:ext cx="688052" cy="4565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F4D85E6-87CC-CE43-AB9B-EF8D8870A0EF}"/>
                    </a:ext>
                  </a:extLst>
                </p:cNvPr>
                <p:cNvSpPr txBox="1"/>
                <p:nvPr/>
              </p:nvSpPr>
              <p:spPr>
                <a:xfrm>
                  <a:off x="10243038" y="2778266"/>
                  <a:ext cx="8555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F4D85E6-87CC-CE43-AB9B-EF8D8870A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3038" y="2778266"/>
                  <a:ext cx="855580" cy="369332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5" name="Picture 2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A97F0FE1-A600-11C5-8E7C-A3EF49EB3B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5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10997525" y="3941043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5F5635-DE02-C134-F0D8-80563861D055}"/>
              </a:ext>
            </a:extLst>
          </p:cNvPr>
          <p:cNvGrpSpPr/>
          <p:nvPr/>
        </p:nvGrpSpPr>
        <p:grpSpPr>
          <a:xfrm>
            <a:off x="8984041" y="3019646"/>
            <a:ext cx="2161450" cy="2144718"/>
            <a:chOff x="9425196" y="3099856"/>
            <a:chExt cx="2161450" cy="21447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87BD165-6551-D69A-53BA-11DB272ADBB8}"/>
                    </a:ext>
                  </a:extLst>
                </p:cNvPr>
                <p:cNvSpPr txBox="1"/>
                <p:nvPr/>
              </p:nvSpPr>
              <p:spPr>
                <a:xfrm>
                  <a:off x="10830210" y="3772953"/>
                  <a:ext cx="756436" cy="275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IN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IN" sz="11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87BD165-6551-D69A-53BA-11DB272AD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0210" y="3772953"/>
                  <a:ext cx="756436" cy="275204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D8DE8A92-C9FC-7976-E69B-AE9D6474AB54}"/>
                    </a:ext>
                  </a:extLst>
                </p:cNvPr>
                <p:cNvSpPr txBox="1"/>
                <p:nvPr/>
              </p:nvSpPr>
              <p:spPr>
                <a:xfrm>
                  <a:off x="9893322" y="3832057"/>
                  <a:ext cx="75698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IN" sz="11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D8DE8A92-C9FC-7976-E69B-AE9D6474A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3322" y="3832057"/>
                  <a:ext cx="756980" cy="261610"/>
                </a:xfrm>
                <a:prstGeom prst="rect">
                  <a:avLst/>
                </a:prstGeom>
                <a:blipFill>
                  <a:blip r:embed="rId58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4" name="TextBox 1023">
                  <a:extLst>
                    <a:ext uri="{FF2B5EF4-FFF2-40B4-BE49-F238E27FC236}">
                      <a16:creationId xmlns:a16="http://schemas.microsoft.com/office/drawing/2014/main" id="{0E7BD22F-C22F-2A72-497A-DC264B0FAEA1}"/>
                    </a:ext>
                  </a:extLst>
                </p:cNvPr>
                <p:cNvSpPr txBox="1"/>
                <p:nvPr/>
              </p:nvSpPr>
              <p:spPr>
                <a:xfrm>
                  <a:off x="10416226" y="3099856"/>
                  <a:ext cx="73314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IN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IN" sz="1100" dirty="0"/>
                </a:p>
              </p:txBody>
            </p:sp>
          </mc:Choice>
          <mc:Fallback xmlns="">
            <p:sp>
              <p:nvSpPr>
                <p:cNvPr id="1024" name="TextBox 1023">
                  <a:extLst>
                    <a:ext uri="{FF2B5EF4-FFF2-40B4-BE49-F238E27FC236}">
                      <a16:creationId xmlns:a16="http://schemas.microsoft.com/office/drawing/2014/main" id="{0E7BD22F-C22F-2A72-497A-DC264B0FA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6226" y="3099856"/>
                  <a:ext cx="733147" cy="261610"/>
                </a:xfrm>
                <a:prstGeom prst="rect">
                  <a:avLst/>
                </a:prstGeom>
                <a:blipFill>
                  <a:blip r:embed="rId59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46C0E890-A075-CA6C-43EC-FAA9636CB4C5}"/>
                    </a:ext>
                  </a:extLst>
                </p:cNvPr>
                <p:cNvSpPr txBox="1"/>
                <p:nvPr/>
              </p:nvSpPr>
              <p:spPr>
                <a:xfrm>
                  <a:off x="9425196" y="3159887"/>
                  <a:ext cx="72606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IN" sz="11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46C0E890-A075-CA6C-43EC-FAA9636CB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5196" y="3159887"/>
                  <a:ext cx="726062" cy="261610"/>
                </a:xfrm>
                <a:prstGeom prst="rect">
                  <a:avLst/>
                </a:prstGeom>
                <a:blipFill>
                  <a:blip r:embed="rId60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4935411-C087-D11B-4FBB-75020E8C905B}"/>
                </a:ext>
              </a:extLst>
            </p:cNvPr>
            <p:cNvCxnSpPr>
              <a:cxnSpLocks/>
              <a:stCxn id="105" idx="2"/>
              <a:endCxn id="114" idx="0"/>
            </p:cNvCxnSpPr>
            <p:nvPr/>
          </p:nvCxnSpPr>
          <p:spPr>
            <a:xfrm>
              <a:off x="9836043" y="3873142"/>
              <a:ext cx="871537" cy="1371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4081F8E9-D4EF-FFA4-B59F-8B6B608827B0}"/>
                </a:ext>
              </a:extLst>
            </p:cNvPr>
            <p:cNvCxnSpPr>
              <a:cxnSpLocks/>
              <a:stCxn id="107" idx="2"/>
              <a:endCxn id="114" idx="0"/>
            </p:cNvCxnSpPr>
            <p:nvPr/>
          </p:nvCxnSpPr>
          <p:spPr>
            <a:xfrm>
              <a:off x="10330048" y="4479727"/>
              <a:ext cx="377532" cy="7648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72DF58B-5D5E-D6C5-F530-E97CE187DD38}"/>
                </a:ext>
              </a:extLst>
            </p:cNvPr>
            <p:cNvCxnSpPr>
              <a:cxnSpLocks/>
              <a:stCxn id="106" idx="2"/>
              <a:endCxn id="114" idx="0"/>
            </p:cNvCxnSpPr>
            <p:nvPr/>
          </p:nvCxnSpPr>
          <p:spPr>
            <a:xfrm flipH="1">
              <a:off x="10707580" y="3809983"/>
              <a:ext cx="131355" cy="14345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6423E7A-56E5-369A-D51E-EEB037E35FA0}"/>
                </a:ext>
              </a:extLst>
            </p:cNvPr>
            <p:cNvCxnSpPr>
              <a:cxnSpLocks/>
              <a:stCxn id="55" idx="2"/>
              <a:endCxn id="114" idx="0"/>
            </p:cNvCxnSpPr>
            <p:nvPr/>
          </p:nvCxnSpPr>
          <p:spPr>
            <a:xfrm flipH="1">
              <a:off x="10707580" y="4454687"/>
              <a:ext cx="518824" cy="78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02508E-F295-74A9-B798-A2BB60C1EA70}"/>
                  </a:ext>
                </a:extLst>
              </p:cNvPr>
              <p:cNvSpPr txBox="1"/>
              <p:nvPr/>
            </p:nvSpPr>
            <p:spPr>
              <a:xfrm>
                <a:off x="10517351" y="5906457"/>
                <a:ext cx="4940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1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IN" sz="1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02508E-F295-74A9-B798-A2BB60C1E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351" y="5906457"/>
                <a:ext cx="494003" cy="261610"/>
              </a:xfrm>
              <a:prstGeom prst="rect">
                <a:avLst/>
              </a:prstGeom>
              <a:blipFill>
                <a:blip r:embed="rId6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120BF8FE-DB62-B9EF-A592-B756ED31EB24}"/>
              </a:ext>
            </a:extLst>
          </p:cNvPr>
          <p:cNvGrpSpPr/>
          <p:nvPr/>
        </p:nvGrpSpPr>
        <p:grpSpPr>
          <a:xfrm>
            <a:off x="9106456" y="3009162"/>
            <a:ext cx="1922625" cy="1009528"/>
            <a:chOff x="9726047" y="143106"/>
            <a:chExt cx="1922625" cy="1009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A9CF801-5021-0F7C-A325-BD2F56A26613}"/>
                    </a:ext>
                  </a:extLst>
                </p:cNvPr>
                <p:cNvSpPr txBox="1"/>
                <p:nvPr/>
              </p:nvSpPr>
              <p:spPr>
                <a:xfrm>
                  <a:off x="11154669" y="833538"/>
                  <a:ext cx="494003" cy="275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1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IN" sz="11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A9CF801-5021-0F7C-A325-BD2F56A26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4669" y="833538"/>
                  <a:ext cx="494003" cy="275204"/>
                </a:xfrm>
                <a:prstGeom prst="rect">
                  <a:avLst/>
                </a:prstGeom>
                <a:blipFill>
                  <a:blip r:embed="rId6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A6E4692-0D9C-CD9E-CFF8-84B26CDE85AF}"/>
                    </a:ext>
                  </a:extLst>
                </p:cNvPr>
                <p:cNvSpPr txBox="1"/>
                <p:nvPr/>
              </p:nvSpPr>
              <p:spPr>
                <a:xfrm>
                  <a:off x="10208263" y="891024"/>
                  <a:ext cx="4940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1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IN" sz="11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A6E4692-0D9C-CD9E-CFF8-84B26CDE8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8263" y="891024"/>
                  <a:ext cx="494003" cy="261610"/>
                </a:xfrm>
                <a:prstGeom prst="rect">
                  <a:avLst/>
                </a:prstGeom>
                <a:blipFill>
                  <a:blip r:embed="rId63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5DDCB0C-4992-4180-A473-346DB9C1697A}"/>
                    </a:ext>
                  </a:extLst>
                </p:cNvPr>
                <p:cNvSpPr txBox="1"/>
                <p:nvPr/>
              </p:nvSpPr>
              <p:spPr>
                <a:xfrm>
                  <a:off x="10736981" y="143106"/>
                  <a:ext cx="4940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1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IN" sz="11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5DDCB0C-4992-4180-A473-346DB9C169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6981" y="143106"/>
                  <a:ext cx="494003" cy="261610"/>
                </a:xfrm>
                <a:prstGeom prst="rect">
                  <a:avLst/>
                </a:prstGeom>
                <a:blipFill>
                  <a:blip r:embed="rId64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412285F-4C64-79DE-94ED-46F06FCC5B59}"/>
                    </a:ext>
                  </a:extLst>
                </p:cNvPr>
                <p:cNvSpPr txBox="1"/>
                <p:nvPr/>
              </p:nvSpPr>
              <p:spPr>
                <a:xfrm>
                  <a:off x="9726047" y="210845"/>
                  <a:ext cx="49400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1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IN" sz="11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412285F-4C64-79DE-94ED-46F06FCC5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6047" y="210845"/>
                  <a:ext cx="494003" cy="261610"/>
                </a:xfrm>
                <a:prstGeom prst="rect">
                  <a:avLst/>
                </a:prstGeom>
                <a:blipFill>
                  <a:blip r:embed="rId65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E74EC3-8DF9-5B80-112B-046053393AB5}"/>
                  </a:ext>
                </a:extLst>
              </p:cNvPr>
              <p:cNvSpPr txBox="1"/>
              <p:nvPr/>
            </p:nvSpPr>
            <p:spPr>
              <a:xfrm>
                <a:off x="5339804" y="4533702"/>
                <a:ext cx="50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1" i="1" smtClean="0">
                          <a:latin typeface="Cambria Math" panose="02040503050406030204" pitchFamily="18" charset="0"/>
                        </a:rPr>
                        <m:t>𝓒</m:t>
                      </m:r>
                    </m:oMath>
                  </m:oMathPara>
                </a14:m>
                <a:endParaRPr lang="en-IN" sz="1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E74EC3-8DF9-5B80-112B-046053393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04" y="4533702"/>
                <a:ext cx="505296" cy="338554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C7EDB47-31F0-EF01-831A-590F20541BE7}"/>
              </a:ext>
            </a:extLst>
          </p:cNvPr>
          <p:cNvGrpSpPr/>
          <p:nvPr/>
        </p:nvGrpSpPr>
        <p:grpSpPr>
          <a:xfrm>
            <a:off x="6419464" y="5993616"/>
            <a:ext cx="2401671" cy="657643"/>
            <a:chOff x="4208316" y="6347291"/>
            <a:chExt cx="2401671" cy="657643"/>
          </a:xfrm>
        </p:grpSpPr>
        <p:sp>
          <p:nvSpPr>
            <p:cNvPr id="57" name="Thought Bubble: Cloud 56">
              <a:extLst>
                <a:ext uri="{FF2B5EF4-FFF2-40B4-BE49-F238E27FC236}">
                  <a16:creationId xmlns:a16="http://schemas.microsoft.com/office/drawing/2014/main" id="{05C9A048-12DF-CE6C-427B-F563E89CC1F0}"/>
                </a:ext>
              </a:extLst>
            </p:cNvPr>
            <p:cNvSpPr/>
            <p:nvPr/>
          </p:nvSpPr>
          <p:spPr>
            <a:xfrm>
              <a:off x="4208316" y="6347291"/>
              <a:ext cx="2401671" cy="657643"/>
            </a:xfrm>
            <a:prstGeom prst="cloudCallout">
              <a:avLst>
                <a:gd name="adj1" fmla="val 102325"/>
                <a:gd name="adj2" fmla="val -56445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35EC14-141C-C0B1-0F6A-5AE474A50491}"/>
                    </a:ext>
                  </a:extLst>
                </p:cNvPr>
                <p:cNvSpPr txBox="1"/>
                <p:nvPr/>
              </p:nvSpPr>
              <p:spPr>
                <a:xfrm>
                  <a:off x="4208316" y="6453452"/>
                  <a:ext cx="23961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600" b="0" i="1" smtClean="0">
                                <a:latin typeface="Cambria Math" panose="02040503050406030204" pitchFamily="18" charset="0"/>
                              </a:rPr>
                              <m:t>(2), </m:t>
                            </m:r>
                            <m:r>
                              <a:rPr lang="en-IN" sz="16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A35EC14-141C-C0B1-0F6A-5AE474A50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316" y="6453452"/>
                  <a:ext cx="2396139" cy="338554"/>
                </a:xfrm>
                <a:prstGeom prst="rect">
                  <a:avLst/>
                </a:prstGeom>
                <a:blipFill>
                  <a:blip r:embed="rId67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A01787-BD62-B72D-80B3-344D640EB365}"/>
              </a:ext>
            </a:extLst>
          </p:cNvPr>
          <p:cNvSpPr txBox="1"/>
          <p:nvPr/>
        </p:nvSpPr>
        <p:spPr>
          <a:xfrm>
            <a:off x="220852" y="736421"/>
            <a:ext cx="3665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[BKP11]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368F27-9F09-F7CF-D627-84A6BE4E9B3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90692" y="5721784"/>
            <a:ext cx="421604" cy="463207"/>
          </a:xfrm>
          <a:prstGeom prst="rect">
            <a:avLst/>
          </a:prstGeom>
        </p:spPr>
      </p:pic>
      <p:pic>
        <p:nvPicPr>
          <p:cNvPr id="69" name="Picture 2" descr="Cartoon Boy Images – Browse 1,299,250 Stock Photos, Vectors, and - Clip Art  Library">
            <a:extLst>
              <a:ext uri="{FF2B5EF4-FFF2-40B4-BE49-F238E27FC236}">
                <a16:creationId xmlns:a16="http://schemas.microsoft.com/office/drawing/2014/main" id="{1658771A-C7C1-3F3E-3B79-6E58E574C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4167" b="90093" l="30600" r="78900">
                        <a14:foregroundMark x1="45600" y1="82500" x2="37200" y2="85370"/>
                        <a14:foregroundMark x1="37200" y1="85370" x2="48400" y2="85000"/>
                        <a14:foregroundMark x1="48400" y1="85000" x2="39700" y2="81019"/>
                        <a14:foregroundMark x1="39700" y1="81019" x2="47000" y2="79352"/>
                        <a14:foregroundMark x1="35900" y1="86389" x2="46100" y2="86389"/>
                        <a14:foregroundMark x1="46100" y1="86389" x2="46900" y2="85926"/>
                        <a14:foregroundMark x1="35500" y1="87315" x2="42700" y2="87315"/>
                        <a14:foregroundMark x1="53500" y1="85370" x2="66200" y2="88056"/>
                        <a14:foregroundMark x1="56200" y1="79907" x2="58300" y2="80093"/>
                        <a14:foregroundMark x1="55600" y1="28796" x2="55200" y2="30278"/>
                        <a14:foregroundMark x1="54300" y1="30833" x2="51300" y2="30833"/>
                        <a14:foregroundMark x1="55000" y1="30000" x2="52100" y2="31759"/>
                        <a14:foregroundMark x1="46900" y1="9722" x2="52600" y2="10463"/>
                        <a14:foregroundMark x1="66700" y1="16481" x2="67700" y2="21574"/>
                        <a14:foregroundMark x1="43000" y1="6296" x2="43000" y2="7500"/>
                        <a14:foregroundMark x1="35500" y1="5556" x2="35500" y2="7685"/>
                        <a14:foregroundMark x1="43600" y1="6204" x2="42300" y2="5093"/>
                        <a14:foregroundMark x1="54900" y1="86204" x2="64500" y2="87870"/>
                        <a14:foregroundMark x1="64500" y1="87870" x2="64800" y2="87685"/>
                        <a14:foregroundMark x1="58100" y1="87315" x2="63000" y2="87685"/>
                        <a14:foregroundMark x1="35200" y1="5093" x2="34900" y2="4259"/>
                        <a14:foregroundMark x1="31100" y1="17870" x2="30800" y2="19167"/>
                        <a14:foregroundMark x1="50700" y1="84444" x2="50900" y2="89074"/>
                        <a14:foregroundMark x1="59700" y1="89537" x2="64900" y2="90093"/>
                        <a14:foregroundMark x1="68600" y1="85741" x2="59700" y2="89074"/>
                        <a14:foregroundMark x1="59700" y1="89074" x2="39200" y2="89074"/>
                        <a14:foregroundMark x1="39200" y1="89074" x2="34500" y2="85926"/>
                        <a14:foregroundMark x1="65200" y1="89630" x2="67000" y2="85000"/>
                        <a14:foregroundMark x1="69900" y1="87407" x2="69200" y2="88056"/>
                        <a14:foregroundMark x1="37600" y1="88519" x2="33700" y2="85463"/>
                        <a14:foregroundMark x1="33000" y1="86204" x2="37900" y2="89537"/>
                        <a14:backgroundMark x1="50600" y1="71389" x2="50600" y2="72315"/>
                        <a14:backgroundMark x1="50400" y1="74444" x2="50400" y2="74444"/>
                        <a14:backgroundMark x1="50100" y1="73333" x2="50100" y2="74722"/>
                        <a14:backgroundMark x1="50600" y1="70648" x2="50400" y2="70093"/>
                        <a14:backgroundMark x1="50300" y1="69167" x2="50400" y2="7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2" t="1578" r="6504" b="8081"/>
          <a:stretch/>
        </p:blipFill>
        <p:spPr bwMode="auto">
          <a:xfrm>
            <a:off x="1775590" y="4762842"/>
            <a:ext cx="503734" cy="4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7CF95E6-60BE-FBA8-4714-DF54917B8A6A}"/>
              </a:ext>
            </a:extLst>
          </p:cNvPr>
          <p:cNvSpPr/>
          <p:nvPr/>
        </p:nvSpPr>
        <p:spPr>
          <a:xfrm>
            <a:off x="1755428" y="5729287"/>
            <a:ext cx="528697" cy="455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A6CE9DF6-7C41-DE2D-E653-0756845440AB}"/>
              </a:ext>
            </a:extLst>
          </p:cNvPr>
          <p:cNvGrpSpPr/>
          <p:nvPr/>
        </p:nvGrpSpPr>
        <p:grpSpPr>
          <a:xfrm>
            <a:off x="3712198" y="5237535"/>
            <a:ext cx="440026" cy="1437786"/>
            <a:chOff x="3925270" y="5237535"/>
            <a:chExt cx="440026" cy="1437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7D9DD85-20A2-90A8-F1A3-F7BFC8F4CD19}"/>
                    </a:ext>
                  </a:extLst>
                </p:cNvPr>
                <p:cNvSpPr txBox="1"/>
                <p:nvPr/>
              </p:nvSpPr>
              <p:spPr>
                <a:xfrm>
                  <a:off x="3925270" y="5237535"/>
                  <a:ext cx="4338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7D9DD85-20A2-90A8-F1A3-F7BFC8F4C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270" y="5237535"/>
                  <a:ext cx="433898" cy="307777"/>
                </a:xfrm>
                <a:prstGeom prst="rect">
                  <a:avLst/>
                </a:prstGeom>
                <a:blipFill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E4F6D56-F10C-69FE-A4AF-2A858F83AD22}"/>
                    </a:ext>
                  </a:extLst>
                </p:cNvPr>
                <p:cNvSpPr txBox="1"/>
                <p:nvPr/>
              </p:nvSpPr>
              <p:spPr>
                <a:xfrm>
                  <a:off x="3933566" y="6367544"/>
                  <a:ext cx="4317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IN" sz="1400" b="1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3E4F6D56-F10C-69FE-A4AF-2A858F83AD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3566" y="6367544"/>
                  <a:ext cx="431730" cy="307777"/>
                </a:xfrm>
                <a:prstGeom prst="rect">
                  <a:avLst/>
                </a:prstGeom>
                <a:blipFill>
                  <a:blip r:embed="rId6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5BDD9629-7904-1EFA-D504-E6DD2853B73B}"/>
                    </a:ext>
                  </a:extLst>
                </p:cNvPr>
                <p:cNvSpPr txBox="1"/>
                <p:nvPr/>
              </p:nvSpPr>
              <p:spPr>
                <a:xfrm>
                  <a:off x="3931658" y="5788546"/>
                  <a:ext cx="4259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IN" sz="1400" b="1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5BDD9629-7904-1EFA-D504-E6DD2853B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658" y="5788546"/>
                  <a:ext cx="425962" cy="307777"/>
                </a:xfrm>
                <a:prstGeom prst="rect">
                  <a:avLst/>
                </a:prstGeom>
                <a:blipFill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59172-D681-B4C8-B2A9-593047A9BCF9}"/>
              </a:ext>
            </a:extLst>
          </p:cNvPr>
          <p:cNvSpPr/>
          <p:nvPr/>
        </p:nvSpPr>
        <p:spPr>
          <a:xfrm>
            <a:off x="3415778" y="5271081"/>
            <a:ext cx="274602" cy="13976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16FBD5F-165C-B27B-0307-C87B6B39BC25}"/>
              </a:ext>
            </a:extLst>
          </p:cNvPr>
          <p:cNvGrpSpPr/>
          <p:nvPr/>
        </p:nvGrpSpPr>
        <p:grpSpPr>
          <a:xfrm>
            <a:off x="863162" y="5218953"/>
            <a:ext cx="2907182" cy="1441184"/>
            <a:chOff x="1076234" y="5218953"/>
            <a:chExt cx="2907182" cy="1441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9D2B8FB-FD7C-924F-9382-BF5F562BDFDC}"/>
                    </a:ext>
                  </a:extLst>
                </p:cNvPr>
                <p:cNvSpPr txBox="1"/>
                <p:nvPr/>
              </p:nvSpPr>
              <p:spPr>
                <a:xfrm>
                  <a:off x="1225376" y="5481215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9D2B8FB-FD7C-924F-9382-BF5F562BDF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5376" y="5481215"/>
                  <a:ext cx="396815" cy="307777"/>
                </a:xfrm>
                <a:prstGeom prst="rect">
                  <a:avLst/>
                </a:prstGeom>
                <a:blipFill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9E97526-5920-9E1D-A299-B1CBF60C85AF}"/>
                    </a:ext>
                  </a:extLst>
                </p:cNvPr>
                <p:cNvSpPr txBox="1"/>
                <p:nvPr/>
              </p:nvSpPr>
              <p:spPr>
                <a:xfrm>
                  <a:off x="2027698" y="5481215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9E97526-5920-9E1D-A299-B1CBF60C8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698" y="5481215"/>
                  <a:ext cx="396815" cy="307777"/>
                </a:xfrm>
                <a:prstGeom prst="rect">
                  <a:avLst/>
                </a:prstGeom>
                <a:blipFill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A476A7D-F58D-5C07-0BE6-60C24A691609}"/>
                    </a:ext>
                  </a:extLst>
                </p:cNvPr>
                <p:cNvSpPr txBox="1"/>
                <p:nvPr/>
              </p:nvSpPr>
              <p:spPr>
                <a:xfrm>
                  <a:off x="2908861" y="5481215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A476A7D-F58D-5C07-0BE6-60C24A6916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861" y="5481215"/>
                  <a:ext cx="396815" cy="307777"/>
                </a:xfrm>
                <a:prstGeom prst="rect">
                  <a:avLst/>
                </a:prstGeom>
                <a:blipFill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6543028-23F2-695B-F493-2019C2F6C9D2}"/>
                    </a:ext>
                  </a:extLst>
                </p:cNvPr>
                <p:cNvSpPr txBox="1"/>
                <p:nvPr/>
              </p:nvSpPr>
              <p:spPr>
                <a:xfrm>
                  <a:off x="3547232" y="5800878"/>
                  <a:ext cx="418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6543028-23F2-695B-F493-2019C2F6C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232" y="5800878"/>
                  <a:ext cx="418000" cy="307777"/>
                </a:xfrm>
                <a:prstGeom prst="rect">
                  <a:avLst/>
                </a:prstGeom>
                <a:blipFill>
                  <a:blip r:embed="rId72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214B5F5-3BD1-D6C2-20E4-E504BFA7F7A5}"/>
                    </a:ext>
                  </a:extLst>
                </p:cNvPr>
                <p:cNvSpPr txBox="1"/>
                <p:nvPr/>
              </p:nvSpPr>
              <p:spPr>
                <a:xfrm>
                  <a:off x="3563865" y="5262533"/>
                  <a:ext cx="418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214B5F5-3BD1-D6C2-20E4-E504BFA7F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65" y="5262533"/>
                  <a:ext cx="418000" cy="307777"/>
                </a:xfrm>
                <a:prstGeom prst="rect">
                  <a:avLst/>
                </a:prstGeom>
                <a:blipFill>
                  <a:blip r:embed="rId7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6F2F481-9854-E755-76CA-3CAB01AFF232}"/>
                    </a:ext>
                  </a:extLst>
                </p:cNvPr>
                <p:cNvSpPr txBox="1"/>
                <p:nvPr/>
              </p:nvSpPr>
              <p:spPr>
                <a:xfrm>
                  <a:off x="3565416" y="6352360"/>
                  <a:ext cx="418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6F2F481-9854-E755-76CA-3CAB01AFF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16" y="6352360"/>
                  <a:ext cx="418000" cy="307777"/>
                </a:xfrm>
                <a:prstGeom prst="rect">
                  <a:avLst/>
                </a:prstGeom>
                <a:blipFill>
                  <a:blip r:embed="rId7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D84DA10-FBE7-BD66-1FDF-80B83693A177}"/>
                    </a:ext>
                  </a:extLst>
                </p:cNvPr>
                <p:cNvSpPr txBox="1"/>
                <p:nvPr/>
              </p:nvSpPr>
              <p:spPr>
                <a:xfrm>
                  <a:off x="1098052" y="5253655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D84DA10-FBE7-BD66-1FDF-80B83693A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52" y="5253655"/>
                  <a:ext cx="688052" cy="307777"/>
                </a:xfrm>
                <a:prstGeom prst="rect">
                  <a:avLst/>
                </a:prstGeom>
                <a:blipFill>
                  <a:blip r:embed="rId7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E3389F8-55CF-F8C6-4128-2A5A9F2D75C9}"/>
                    </a:ext>
                  </a:extLst>
                </p:cNvPr>
                <p:cNvSpPr txBox="1"/>
                <p:nvPr/>
              </p:nvSpPr>
              <p:spPr>
                <a:xfrm>
                  <a:off x="1894397" y="5260395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CE3389F8-55CF-F8C6-4128-2A5A9F2D7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4397" y="5260395"/>
                  <a:ext cx="688052" cy="307777"/>
                </a:xfrm>
                <a:prstGeom prst="rect">
                  <a:avLst/>
                </a:prstGeom>
                <a:blipFill>
                  <a:blip r:embed="rId7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A7C0926-1A0D-008E-0055-B41400832EF9}"/>
                    </a:ext>
                  </a:extLst>
                </p:cNvPr>
                <p:cNvSpPr txBox="1"/>
                <p:nvPr/>
              </p:nvSpPr>
              <p:spPr>
                <a:xfrm>
                  <a:off x="2772898" y="5253654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A7C0926-1A0D-008E-0055-B41400832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898" y="5253654"/>
                  <a:ext cx="688052" cy="307777"/>
                </a:xfrm>
                <a:prstGeom prst="rect">
                  <a:avLst/>
                </a:prstGeom>
                <a:blipFill>
                  <a:blip r:embed="rId77"/>
                  <a:stretch>
                    <a:fillRect r="-1770"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3ADD29E-C283-C7DA-4953-62B592293A59}"/>
                    </a:ext>
                  </a:extLst>
                </p:cNvPr>
                <p:cNvSpPr txBox="1"/>
                <p:nvPr/>
              </p:nvSpPr>
              <p:spPr>
                <a:xfrm>
                  <a:off x="1076234" y="5787916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3ADD29E-C283-C7DA-4953-62B592293A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234" y="5787916"/>
                  <a:ext cx="688052" cy="307777"/>
                </a:xfrm>
                <a:prstGeom prst="rect">
                  <a:avLst/>
                </a:prstGeom>
                <a:blipFill>
                  <a:blip r:embed="rId78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3A49AD1-CB9C-3720-3A1C-AAADD9C56A57}"/>
                    </a:ext>
                  </a:extLst>
                </p:cNvPr>
                <p:cNvSpPr txBox="1"/>
                <p:nvPr/>
              </p:nvSpPr>
              <p:spPr>
                <a:xfrm>
                  <a:off x="1872579" y="5794656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3A49AD1-CB9C-3720-3A1C-AAADD9C56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579" y="5794656"/>
                  <a:ext cx="688052" cy="307777"/>
                </a:xfrm>
                <a:prstGeom prst="rect">
                  <a:avLst/>
                </a:prstGeom>
                <a:blipFill>
                  <a:blip r:embed="rId79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F52DFB2-4FA3-1173-8365-7A3480629842}"/>
                    </a:ext>
                  </a:extLst>
                </p:cNvPr>
                <p:cNvSpPr txBox="1"/>
                <p:nvPr/>
              </p:nvSpPr>
              <p:spPr>
                <a:xfrm>
                  <a:off x="2751080" y="5787915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F52DFB2-4FA3-1173-8365-7A3480629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080" y="5787915"/>
                  <a:ext cx="688052" cy="307777"/>
                </a:xfrm>
                <a:prstGeom prst="rect">
                  <a:avLst/>
                </a:prstGeom>
                <a:blipFill>
                  <a:blip r:embed="rId8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112B370-9533-AC66-B116-22BC7597172E}"/>
                    </a:ext>
                  </a:extLst>
                </p:cNvPr>
                <p:cNvSpPr txBox="1"/>
                <p:nvPr/>
              </p:nvSpPr>
              <p:spPr>
                <a:xfrm>
                  <a:off x="1098052" y="6340358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F112B370-9533-AC66-B116-22BC759717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52" y="6340358"/>
                  <a:ext cx="688052" cy="307777"/>
                </a:xfrm>
                <a:prstGeom prst="rect">
                  <a:avLst/>
                </a:prstGeom>
                <a:blipFill>
                  <a:blip r:embed="rId81"/>
                  <a:stretch>
                    <a:fillRect r="-2655"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42445D3-BEBB-DCF4-61B1-7B7568E03BDE}"/>
                    </a:ext>
                  </a:extLst>
                </p:cNvPr>
                <p:cNvSpPr txBox="1"/>
                <p:nvPr/>
              </p:nvSpPr>
              <p:spPr>
                <a:xfrm>
                  <a:off x="1894397" y="6347098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42445D3-BEBB-DCF4-61B1-7B7568E03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4397" y="6347098"/>
                  <a:ext cx="688052" cy="307777"/>
                </a:xfrm>
                <a:prstGeom prst="rect">
                  <a:avLst/>
                </a:prstGeom>
                <a:blipFill>
                  <a:blip r:embed="rId8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BF434CA-B185-A5B9-C668-39AB8CCE24A2}"/>
                    </a:ext>
                  </a:extLst>
                </p:cNvPr>
                <p:cNvSpPr txBox="1"/>
                <p:nvPr/>
              </p:nvSpPr>
              <p:spPr>
                <a:xfrm>
                  <a:off x="2772898" y="6340357"/>
                  <a:ext cx="688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BF434CA-B185-A5B9-C668-39AB8CCE2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898" y="6340357"/>
                  <a:ext cx="688052" cy="307777"/>
                </a:xfrm>
                <a:prstGeom prst="rect">
                  <a:avLst/>
                </a:prstGeom>
                <a:blipFill>
                  <a:blip r:embed="rId83"/>
                  <a:stretch>
                    <a:fillRect r="-2655"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33375B3-9F7A-03DD-A9A3-86940009849A}"/>
                    </a:ext>
                  </a:extLst>
                </p:cNvPr>
                <p:cNvSpPr txBox="1"/>
                <p:nvPr/>
              </p:nvSpPr>
              <p:spPr>
                <a:xfrm>
                  <a:off x="1223756" y="6102433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33375B3-9F7A-03DD-A9A3-8694000984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756" y="6102433"/>
                  <a:ext cx="396815" cy="307777"/>
                </a:xfrm>
                <a:prstGeom prst="rect">
                  <a:avLst/>
                </a:prstGeom>
                <a:blipFill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430F971-68A3-513A-9F76-8C506C095DFA}"/>
                    </a:ext>
                  </a:extLst>
                </p:cNvPr>
                <p:cNvSpPr txBox="1"/>
                <p:nvPr/>
              </p:nvSpPr>
              <p:spPr>
                <a:xfrm>
                  <a:off x="2035719" y="6122132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430F971-68A3-513A-9F76-8C506C095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719" y="6122132"/>
                  <a:ext cx="396815" cy="307777"/>
                </a:xfrm>
                <a:prstGeom prst="rect">
                  <a:avLst/>
                </a:prstGeom>
                <a:blipFill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EDEA519-7EB4-4888-5632-9FDAE5A2BFA6}"/>
                    </a:ext>
                  </a:extLst>
                </p:cNvPr>
                <p:cNvSpPr txBox="1"/>
                <p:nvPr/>
              </p:nvSpPr>
              <p:spPr>
                <a:xfrm>
                  <a:off x="2900840" y="6122132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EDEA519-7EB4-4888-5632-9FDAE5A2B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0840" y="6122132"/>
                  <a:ext cx="396815" cy="307777"/>
                </a:xfrm>
                <a:prstGeom prst="rect">
                  <a:avLst/>
                </a:prstGeom>
                <a:blipFill>
                  <a:blip r:embed="rId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8DF9A4E-DCC6-E4E6-6D3D-157BD6CF57F1}"/>
                    </a:ext>
                  </a:extLst>
                </p:cNvPr>
                <p:cNvSpPr txBox="1"/>
                <p:nvPr/>
              </p:nvSpPr>
              <p:spPr>
                <a:xfrm>
                  <a:off x="1625120" y="5218953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8DF9A4E-DCC6-E4E6-6D3D-157BD6CF5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120" y="5218953"/>
                  <a:ext cx="396815" cy="307777"/>
                </a:xfrm>
                <a:prstGeom prst="rect">
                  <a:avLst/>
                </a:prstGeom>
                <a:blipFill>
                  <a:blip r:embed="rId8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AA6F8DA-B19B-A28C-4E8E-CE3685142DCC}"/>
                    </a:ext>
                  </a:extLst>
                </p:cNvPr>
                <p:cNvSpPr txBox="1"/>
                <p:nvPr/>
              </p:nvSpPr>
              <p:spPr>
                <a:xfrm>
                  <a:off x="1625120" y="5756359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AA6F8DA-B19B-A28C-4E8E-CE3685142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120" y="5756359"/>
                  <a:ext cx="396815" cy="307777"/>
                </a:xfrm>
                <a:prstGeom prst="rect">
                  <a:avLst/>
                </a:prstGeom>
                <a:blipFill>
                  <a:blip r:embed="rId8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20D0C11-860F-4409-73EF-849ED955C728}"/>
                    </a:ext>
                  </a:extLst>
                </p:cNvPr>
                <p:cNvSpPr txBox="1"/>
                <p:nvPr/>
              </p:nvSpPr>
              <p:spPr>
                <a:xfrm>
                  <a:off x="1633141" y="6308801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20D0C11-860F-4409-73EF-849ED955C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141" y="6308801"/>
                  <a:ext cx="396815" cy="307777"/>
                </a:xfrm>
                <a:prstGeom prst="rect">
                  <a:avLst/>
                </a:prstGeom>
                <a:blipFill>
                  <a:blip r:embed="rId8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6BFF68A-2A98-53FA-523E-BC2EEAC2AADF}"/>
                    </a:ext>
                  </a:extLst>
                </p:cNvPr>
                <p:cNvSpPr txBox="1"/>
                <p:nvPr/>
              </p:nvSpPr>
              <p:spPr>
                <a:xfrm>
                  <a:off x="2467326" y="5218954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6BFF68A-2A98-53FA-523E-BC2EEAC2A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326" y="5218954"/>
                  <a:ext cx="396815" cy="307777"/>
                </a:xfrm>
                <a:prstGeom prst="rect">
                  <a:avLst/>
                </a:prstGeom>
                <a:blipFill>
                  <a:blip r:embed="rId8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1014607-1D37-6E11-829A-773D30F9B1C5}"/>
                    </a:ext>
                  </a:extLst>
                </p:cNvPr>
                <p:cNvSpPr txBox="1"/>
                <p:nvPr/>
              </p:nvSpPr>
              <p:spPr>
                <a:xfrm>
                  <a:off x="2467326" y="5756360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1014607-1D37-6E11-829A-773D30F9B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326" y="5756360"/>
                  <a:ext cx="396815" cy="307777"/>
                </a:xfrm>
                <a:prstGeom prst="rect">
                  <a:avLst/>
                </a:prstGeom>
                <a:blipFill>
                  <a:blip r:embed="rId8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DAA28FB3-B32D-7BBA-0916-3800023D3C72}"/>
                    </a:ext>
                  </a:extLst>
                </p:cNvPr>
                <p:cNvSpPr txBox="1"/>
                <p:nvPr/>
              </p:nvSpPr>
              <p:spPr>
                <a:xfrm>
                  <a:off x="2467326" y="6308802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DAA28FB3-B32D-7BBA-0916-3800023D3C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326" y="6308802"/>
                  <a:ext cx="396815" cy="307777"/>
                </a:xfrm>
                <a:prstGeom prst="rect">
                  <a:avLst/>
                </a:prstGeom>
                <a:blipFill>
                  <a:blip r:embed="rId8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4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3" grpId="0" animBg="1"/>
      <p:bldP spid="93" grpId="1" animBg="1"/>
      <p:bldP spid="54" grpId="0" animBg="1"/>
      <p:bldP spid="4" grpId="0"/>
      <p:bldP spid="45" grpId="0"/>
      <p:bldP spid="109" grpId="0"/>
      <p:bldP spid="110" grpId="0"/>
      <p:bldP spid="25" grpId="0"/>
      <p:bldP spid="56" grpId="0"/>
      <p:bldP spid="95" grpId="0" animBg="1"/>
      <p:bldP spid="95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u="sng" dirty="0"/>
              <a:t>Network-Agnostic VSS (</a:t>
            </a:r>
            <a:r>
              <a:rPr lang="en-IN" sz="3400" b="1" u="sng" dirty="0" err="1"/>
              <a:t>naVSS</a:t>
            </a:r>
            <a:r>
              <a:rPr lang="en-IN" sz="3400" b="1" u="sng" dirty="0"/>
              <a:t>)</a:t>
            </a:r>
            <a:endParaRPr lang="en-US" sz="3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8">
                <a:extLst>
                  <a:ext uri="{FF2B5EF4-FFF2-40B4-BE49-F238E27FC236}">
                    <a16:creationId xmlns:a16="http://schemas.microsoft.com/office/drawing/2014/main" id="{B8FD2A40-13BF-2BA0-7FBC-95A1B09DB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2444" y="3715903"/>
                <a:ext cx="357027" cy="323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4450" rIns="92075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Box 8">
                <a:extLst>
                  <a:ext uri="{FF2B5EF4-FFF2-40B4-BE49-F238E27FC236}">
                    <a16:creationId xmlns:a16="http://schemas.microsoft.com/office/drawing/2014/main" id="{B8FD2A40-13BF-2BA0-7FBC-95A1B09DB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2444" y="3715903"/>
                <a:ext cx="357027" cy="323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22B4FB-F358-01DE-AA59-66B3EED91368}"/>
                  </a:ext>
                </a:extLst>
              </p:cNvPr>
              <p:cNvSpPr txBox="1"/>
              <p:nvPr/>
            </p:nvSpPr>
            <p:spPr>
              <a:xfrm>
                <a:off x="1019664" y="3043367"/>
                <a:ext cx="905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22B4FB-F358-01DE-AA59-66B3EED91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64" y="3043367"/>
                <a:ext cx="90593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1162726-0554-7CFE-7983-9D26B7BCD102}"/>
              </a:ext>
            </a:extLst>
          </p:cNvPr>
          <p:cNvGrpSpPr/>
          <p:nvPr/>
        </p:nvGrpSpPr>
        <p:grpSpPr>
          <a:xfrm>
            <a:off x="7278608" y="1867045"/>
            <a:ext cx="3350169" cy="830698"/>
            <a:chOff x="7701438" y="1554382"/>
            <a:chExt cx="3350169" cy="830698"/>
          </a:xfrm>
        </p:grpSpPr>
        <p:sp>
          <p:nvSpPr>
            <p:cNvPr id="96" name="Thought Bubble: Cloud 95">
              <a:extLst>
                <a:ext uri="{FF2B5EF4-FFF2-40B4-BE49-F238E27FC236}">
                  <a16:creationId xmlns:a16="http://schemas.microsoft.com/office/drawing/2014/main" id="{7AB520F7-2123-7821-DB5D-1EB0603E03E7}"/>
                </a:ext>
              </a:extLst>
            </p:cNvPr>
            <p:cNvSpPr/>
            <p:nvPr/>
          </p:nvSpPr>
          <p:spPr>
            <a:xfrm>
              <a:off x="7810512" y="1554382"/>
              <a:ext cx="3241095" cy="830698"/>
            </a:xfrm>
            <a:prstGeom prst="cloudCallout">
              <a:avLst>
                <a:gd name="adj1" fmla="val -67058"/>
                <a:gd name="adj2" fmla="val 10282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F8BF1CF-D9AC-EFA7-2571-CD7F2D4C0957}"/>
                    </a:ext>
                  </a:extLst>
                </p:cNvPr>
                <p:cNvSpPr txBox="1"/>
                <p:nvPr/>
              </p:nvSpPr>
              <p:spPr>
                <a:xfrm>
                  <a:off x="7746853" y="1668409"/>
                  <a:ext cx="276693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F8BF1CF-D9AC-EFA7-2571-CD7F2D4C0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853" y="1668409"/>
                  <a:ext cx="276693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F3904AD-29B6-2F9B-1BA5-DD8C023A35C3}"/>
                    </a:ext>
                  </a:extLst>
                </p:cNvPr>
                <p:cNvSpPr txBox="1"/>
                <p:nvPr/>
              </p:nvSpPr>
              <p:spPr>
                <a:xfrm>
                  <a:off x="7701438" y="1976580"/>
                  <a:ext cx="3189925" cy="305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F3904AD-29B6-2F9B-1BA5-DD8C023A35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438" y="1976580"/>
                  <a:ext cx="3189925" cy="305084"/>
                </a:xfrm>
                <a:prstGeom prst="rect">
                  <a:avLst/>
                </a:prstGeom>
                <a:blipFill>
                  <a:blip r:embed="rId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 descr="magnifying glass cartoon doodle hand drawn concept vector kawaii  illustration 2036758 Vector Art at Vecteezy">
            <a:extLst>
              <a:ext uri="{FF2B5EF4-FFF2-40B4-BE49-F238E27FC236}">
                <a16:creationId xmlns:a16="http://schemas.microsoft.com/office/drawing/2014/main" id="{67ADAA0C-2352-172A-53E9-E14BA6F1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23" y="3409984"/>
            <a:ext cx="855580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421D006-5916-E2B5-95B5-435E896DEE45}"/>
              </a:ext>
            </a:extLst>
          </p:cNvPr>
          <p:cNvGrpSpPr/>
          <p:nvPr/>
        </p:nvGrpSpPr>
        <p:grpSpPr>
          <a:xfrm>
            <a:off x="8816742" y="2833916"/>
            <a:ext cx="2505360" cy="2528644"/>
            <a:chOff x="9424211" y="3024085"/>
            <a:chExt cx="2505360" cy="252864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68CB4B8-1B91-407E-C477-8C2A69FDC319}"/>
                </a:ext>
              </a:extLst>
            </p:cNvPr>
            <p:cNvSpPr/>
            <p:nvPr/>
          </p:nvSpPr>
          <p:spPr>
            <a:xfrm>
              <a:off x="9424211" y="3024085"/>
              <a:ext cx="2505360" cy="20398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69F5F011-19BC-6D21-8AE3-D60548F4B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02774" y="3724983"/>
              <a:ext cx="421604" cy="46320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64B490ED-6C23-15E4-B7C5-0452CC58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49894" y="3668493"/>
              <a:ext cx="733147" cy="456538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34C56BC-B0B8-2365-E16B-858B9A03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63555" y="4338237"/>
              <a:ext cx="688052" cy="4565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F4D85E6-87CC-CE43-AB9B-EF8D8870A0EF}"/>
                    </a:ext>
                  </a:extLst>
                </p:cNvPr>
                <p:cNvSpPr txBox="1"/>
                <p:nvPr/>
              </p:nvSpPr>
              <p:spPr>
                <a:xfrm>
                  <a:off x="10243038" y="3178316"/>
                  <a:ext cx="8555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F4D85E6-87CC-CE43-AB9B-EF8D8870A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3038" y="3178316"/>
                  <a:ext cx="855580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4BA605F-7261-3955-A3E8-2C2831C0422F}"/>
                    </a:ext>
                  </a:extLst>
                </p:cNvPr>
                <p:cNvSpPr txBox="1"/>
                <p:nvPr/>
              </p:nvSpPr>
              <p:spPr>
                <a:xfrm>
                  <a:off x="9693977" y="5183397"/>
                  <a:ext cx="2027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𝐶𝑂𝑅𝐸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4BA605F-7261-3955-A3E8-2C2831C042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3977" y="5183397"/>
                  <a:ext cx="2027208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EBA26B5-9175-EA1E-5849-DC0DED8BC542}"/>
                  </a:ext>
                </a:extLst>
              </p:cNvPr>
              <p:cNvSpPr txBox="1"/>
              <p:nvPr/>
            </p:nvSpPr>
            <p:spPr>
              <a:xfrm>
                <a:off x="243208" y="2268455"/>
                <a:ext cx="167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EBA26B5-9175-EA1E-5849-DC0DED8B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08" y="2268455"/>
                <a:ext cx="167821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5F3FB275-2742-4FDE-047B-2A91C2D5B25D}"/>
              </a:ext>
            </a:extLst>
          </p:cNvPr>
          <p:cNvGrpSpPr/>
          <p:nvPr/>
        </p:nvGrpSpPr>
        <p:grpSpPr>
          <a:xfrm>
            <a:off x="3826846" y="4156388"/>
            <a:ext cx="1132292" cy="487401"/>
            <a:chOff x="3826846" y="4156388"/>
            <a:chExt cx="1132292" cy="487401"/>
          </a:xfrm>
        </p:grpSpPr>
        <p:pic>
          <p:nvPicPr>
            <p:cNvPr id="111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0DC45716-8908-F8D7-784F-E0322A709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846" y="4156388"/>
              <a:ext cx="483964" cy="48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1FC4DFC-5480-4707-557F-FE96A53EA640}"/>
                    </a:ext>
                  </a:extLst>
                </p:cNvPr>
                <p:cNvSpPr txBox="1"/>
                <p:nvPr/>
              </p:nvSpPr>
              <p:spPr>
                <a:xfrm>
                  <a:off x="4351759" y="4243963"/>
                  <a:ext cx="6073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1FC4DFC-5480-4707-557F-FE96A53EA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759" y="4243963"/>
                  <a:ext cx="607379" cy="369332"/>
                </a:xfrm>
                <a:prstGeom prst="rect">
                  <a:avLst/>
                </a:prstGeom>
                <a:blipFill>
                  <a:blip r:embed="rId41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235E6D25-2D88-4C38-221E-4986A59D6014}"/>
              </a:ext>
            </a:extLst>
          </p:cNvPr>
          <p:cNvSpPr/>
          <p:nvPr/>
        </p:nvSpPr>
        <p:spPr>
          <a:xfrm>
            <a:off x="457206" y="1155940"/>
            <a:ext cx="11188454" cy="23762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9" name="Picture 36">
            <a:extLst>
              <a:ext uri="{FF2B5EF4-FFF2-40B4-BE49-F238E27FC236}">
                <a16:creationId xmlns:a16="http://schemas.microsoft.com/office/drawing/2014/main" id="{5A0E54C7-6962-AB2B-CD9A-902ABFAABD6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2" y="887775"/>
            <a:ext cx="299551" cy="299551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5615883B-CFCD-52AA-CB71-5246F1D6D95C}"/>
              </a:ext>
            </a:extLst>
          </p:cNvPr>
          <p:cNvSpPr/>
          <p:nvPr/>
        </p:nvSpPr>
        <p:spPr>
          <a:xfrm>
            <a:off x="457205" y="1225460"/>
            <a:ext cx="1244043" cy="10047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B5CDE4B-937D-2A4B-00BB-15011E447778}"/>
              </a:ext>
            </a:extLst>
          </p:cNvPr>
          <p:cNvSpPr/>
          <p:nvPr/>
        </p:nvSpPr>
        <p:spPr>
          <a:xfrm>
            <a:off x="1704861" y="1213422"/>
            <a:ext cx="1244043" cy="11505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310D8D-D792-410A-4042-FE4DEDA41BFD}"/>
              </a:ext>
            </a:extLst>
          </p:cNvPr>
          <p:cNvSpPr/>
          <p:nvPr/>
        </p:nvSpPr>
        <p:spPr>
          <a:xfrm>
            <a:off x="2952298" y="1213422"/>
            <a:ext cx="1244043" cy="11217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B6DF3D-752C-65DF-DC02-BD6FE47DEDE8}"/>
              </a:ext>
            </a:extLst>
          </p:cNvPr>
          <p:cNvSpPr/>
          <p:nvPr/>
        </p:nvSpPr>
        <p:spPr>
          <a:xfrm>
            <a:off x="4208879" y="1216097"/>
            <a:ext cx="1478563" cy="11505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DDB0937-13A2-ED06-4E80-456CEE12BF7B}"/>
                  </a:ext>
                </a:extLst>
              </p:cNvPr>
              <p:cNvSpPr txBox="1"/>
              <p:nvPr/>
            </p:nvSpPr>
            <p:spPr>
              <a:xfrm>
                <a:off x="1454065" y="899913"/>
                <a:ext cx="4943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DDB0937-13A2-ED06-4E80-456CEE12B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065" y="899913"/>
                <a:ext cx="494366" cy="3077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2B8F9F9-F389-EF93-ED83-7EF2A15EB025}"/>
                  </a:ext>
                </a:extLst>
              </p:cNvPr>
              <p:cNvSpPr txBox="1"/>
              <p:nvPr/>
            </p:nvSpPr>
            <p:spPr>
              <a:xfrm>
                <a:off x="2662388" y="905571"/>
                <a:ext cx="593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2B8F9F9-F389-EF93-ED83-7EF2A15EB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388" y="905571"/>
                <a:ext cx="593752" cy="30777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389774E-61D0-D460-9555-66ACA1D0DDFF}"/>
                  </a:ext>
                </a:extLst>
              </p:cNvPr>
              <p:cNvSpPr txBox="1"/>
              <p:nvPr/>
            </p:nvSpPr>
            <p:spPr>
              <a:xfrm>
                <a:off x="3915328" y="899182"/>
                <a:ext cx="593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389774E-61D0-D460-9555-66ACA1D0D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28" y="899182"/>
                <a:ext cx="593752" cy="30777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5FF18A5-BDEB-5BA8-F44D-B20FC1B2F270}"/>
                  </a:ext>
                </a:extLst>
              </p:cNvPr>
              <p:cNvSpPr txBox="1"/>
              <p:nvPr/>
            </p:nvSpPr>
            <p:spPr>
              <a:xfrm>
                <a:off x="5159574" y="905570"/>
                <a:ext cx="10797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5FF18A5-BDEB-5BA8-F44D-B20FC1B2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574" y="905570"/>
                <a:ext cx="1079718" cy="307777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422EF14-AA55-2D22-2EDD-9CBB4B417003}"/>
              </a:ext>
            </a:extLst>
          </p:cNvPr>
          <p:cNvGrpSpPr/>
          <p:nvPr/>
        </p:nvGrpSpPr>
        <p:grpSpPr>
          <a:xfrm>
            <a:off x="3911795" y="2502230"/>
            <a:ext cx="1152713" cy="1132822"/>
            <a:chOff x="3911795" y="2502230"/>
            <a:chExt cx="1152713" cy="1132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70E1635-C991-EC31-07E8-8F5A5DB922FC}"/>
                    </a:ext>
                  </a:extLst>
                </p:cNvPr>
                <p:cNvSpPr txBox="1"/>
                <p:nvPr/>
              </p:nvSpPr>
              <p:spPr>
                <a:xfrm>
                  <a:off x="4163226" y="2502230"/>
                  <a:ext cx="615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𝒟</m:t>
                        </m:r>
                      </m:oMath>
                    </m:oMathPara>
                  </a14:m>
                  <a:endParaRPr lang="en-IN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70E1635-C991-EC31-07E8-8F5A5DB92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226" y="2502230"/>
                  <a:ext cx="615464" cy="369332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721374-730C-ADD9-D8F4-2C3735260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 flipH="1">
              <a:off x="3911795" y="2942688"/>
              <a:ext cx="1152713" cy="69236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21D63F-6570-9C09-3FAC-1948D8B6AAC6}"/>
              </a:ext>
            </a:extLst>
          </p:cNvPr>
          <p:cNvGrpSpPr/>
          <p:nvPr/>
        </p:nvGrpSpPr>
        <p:grpSpPr>
          <a:xfrm>
            <a:off x="6173314" y="1898993"/>
            <a:ext cx="747412" cy="2862761"/>
            <a:chOff x="6173314" y="1898993"/>
            <a:chExt cx="747412" cy="286276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CB89486-E101-8785-157D-C70C72CFF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6230944" y="2532058"/>
              <a:ext cx="571620" cy="40122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8D01D21-D394-0529-A0EB-1B1B6CB2B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32674" y="1898993"/>
              <a:ext cx="688052" cy="45653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AF68349-9293-361F-FC46-B17A38868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8469" y="3081768"/>
              <a:ext cx="421604" cy="46320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BF5C0D8-88A1-F3C3-D923-172ACF67B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73314" y="4305216"/>
              <a:ext cx="733147" cy="456538"/>
            </a:xfrm>
            <a:prstGeom prst="rect">
              <a:avLst/>
            </a:prstGeom>
          </p:spPr>
        </p:pic>
        <p:pic>
          <p:nvPicPr>
            <p:cNvPr id="58" name="Picture 2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39F83224-2B0A-78FD-E44C-FC8050893B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2">
              <a:extLst>
                <a:ext uri="{BEBA8EAE-BF5A-486C-A8C5-ECC9F3942E4B}">
                  <a14:imgProps xmlns:a14="http://schemas.microsoft.com/office/drawing/2010/main">
                    <a14:imgLayer r:embed="rId53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6297404" y="3655090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E5566C-E630-FDD4-3B39-06464C939A36}"/>
              </a:ext>
            </a:extLst>
          </p:cNvPr>
          <p:cNvGrpSpPr/>
          <p:nvPr/>
        </p:nvGrpSpPr>
        <p:grpSpPr>
          <a:xfrm>
            <a:off x="5064508" y="2105961"/>
            <a:ext cx="1273961" cy="2427524"/>
            <a:chOff x="5064508" y="2105961"/>
            <a:chExt cx="1273961" cy="2427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2">
                  <a:extLst>
                    <a:ext uri="{FF2B5EF4-FFF2-40B4-BE49-F238E27FC236}">
                      <a16:creationId xmlns:a16="http://schemas.microsoft.com/office/drawing/2014/main" id="{48B55CD3-55B7-209E-A137-C360AEC745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2688" y="2105961"/>
                  <a:ext cx="477863" cy="275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Rectangle 2">
                  <a:extLst>
                    <a:ext uri="{FF2B5EF4-FFF2-40B4-BE49-F238E27FC236}">
                      <a16:creationId xmlns:a16="http://schemas.microsoft.com/office/drawing/2014/main" id="{48B55CD3-55B7-209E-A137-C360AEC74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12688" y="2105961"/>
                  <a:ext cx="477863" cy="275953"/>
                </a:xfrm>
                <a:prstGeom prst="rect">
                  <a:avLst/>
                </a:prstGeom>
                <a:blipFill>
                  <a:blip r:embed="rId54"/>
                  <a:stretch>
                    <a:fillRect b="-1956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9C0ECFC7-95BE-46A8-3635-84C9E4127D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31326" y="3013399"/>
                  <a:ext cx="460904" cy="2957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Rectangle 2">
                  <a:extLst>
                    <a:ext uri="{FF2B5EF4-FFF2-40B4-BE49-F238E27FC236}">
                      <a16:creationId xmlns:a16="http://schemas.microsoft.com/office/drawing/2014/main" id="{9C0ECFC7-95BE-46A8-3635-84C9E4127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1326" y="3013399"/>
                  <a:ext cx="460904" cy="295758"/>
                </a:xfrm>
                <a:prstGeom prst="rect">
                  <a:avLst/>
                </a:prstGeom>
                <a:blipFill>
                  <a:blip r:embed="rId55"/>
                  <a:stretch>
                    <a:fillRect b="-1224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77D7F3AE-83FC-21BB-78F4-654B0F5A6E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8911" y="3769644"/>
                  <a:ext cx="477121" cy="284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Rectangle 2">
                  <a:extLst>
                    <a:ext uri="{FF2B5EF4-FFF2-40B4-BE49-F238E27FC236}">
                      <a16:creationId xmlns:a16="http://schemas.microsoft.com/office/drawing/2014/main" id="{77D7F3AE-83FC-21BB-78F4-654B0F5A6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18911" y="3769644"/>
                  <a:ext cx="477121" cy="284950"/>
                </a:xfrm>
                <a:prstGeom prst="rect">
                  <a:avLst/>
                </a:prstGeom>
                <a:blipFill>
                  <a:blip r:embed="rId56"/>
                  <a:stretch>
                    <a:fillRect b="-1702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2">
                  <a:extLst>
                    <a:ext uri="{FF2B5EF4-FFF2-40B4-BE49-F238E27FC236}">
                      <a16:creationId xmlns:a16="http://schemas.microsoft.com/office/drawing/2014/main" id="{821B1718-F035-738C-8C44-6085473549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6232" y="2587007"/>
                  <a:ext cx="477863" cy="275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" name="Rectangle 2">
                  <a:extLst>
                    <a:ext uri="{FF2B5EF4-FFF2-40B4-BE49-F238E27FC236}">
                      <a16:creationId xmlns:a16="http://schemas.microsoft.com/office/drawing/2014/main" id="{821B1718-F035-738C-8C44-608547354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16232" y="2587007"/>
                  <a:ext cx="477863" cy="275953"/>
                </a:xfrm>
                <a:prstGeom prst="rect">
                  <a:avLst/>
                </a:prstGeom>
                <a:blipFill>
                  <a:blip r:embed="rId57"/>
                  <a:stretch>
                    <a:fillRect b="-1956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4A1ACD2-354C-9653-163D-0CCAE2E0737E}"/>
                </a:ext>
              </a:extLst>
            </p:cNvPr>
            <p:cNvCxnSpPr>
              <a:cxnSpLocks/>
              <a:stCxn id="25" idx="1"/>
              <a:endCxn id="28" idx="1"/>
            </p:cNvCxnSpPr>
            <p:nvPr/>
          </p:nvCxnSpPr>
          <p:spPr>
            <a:xfrm flipV="1">
              <a:off x="5064508" y="2127262"/>
              <a:ext cx="1168166" cy="11616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57997E-A375-3E0B-5741-4C3739D818F7}"/>
                </a:ext>
              </a:extLst>
            </p:cNvPr>
            <p:cNvCxnSpPr>
              <a:cxnSpLocks/>
              <a:stCxn id="25" idx="1"/>
              <a:endCxn id="26" idx="1"/>
            </p:cNvCxnSpPr>
            <p:nvPr/>
          </p:nvCxnSpPr>
          <p:spPr>
            <a:xfrm flipV="1">
              <a:off x="5064508" y="2732672"/>
              <a:ext cx="1166436" cy="55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DF374CB-57FC-5898-79D6-D7841C752E98}"/>
                </a:ext>
              </a:extLst>
            </p:cNvPr>
            <p:cNvCxnSpPr>
              <a:cxnSpLocks/>
              <a:stCxn id="25" idx="1"/>
              <a:endCxn id="51" idx="1"/>
            </p:cNvCxnSpPr>
            <p:nvPr/>
          </p:nvCxnSpPr>
          <p:spPr>
            <a:xfrm>
              <a:off x="5064508" y="3288870"/>
              <a:ext cx="1273961" cy="24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E6C84F5-85D8-D428-2CEB-DB2BEB66FB75}"/>
                </a:ext>
              </a:extLst>
            </p:cNvPr>
            <p:cNvCxnSpPr>
              <a:cxnSpLocks/>
              <a:stCxn id="25" idx="1"/>
              <a:endCxn id="52" idx="1"/>
            </p:cNvCxnSpPr>
            <p:nvPr/>
          </p:nvCxnSpPr>
          <p:spPr>
            <a:xfrm>
              <a:off x="5064508" y="3288870"/>
              <a:ext cx="1108806" cy="1244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4AF250F-857D-DAB7-7E2D-7E9F81D5171B}"/>
                </a:ext>
              </a:extLst>
            </p:cNvPr>
            <p:cNvCxnSpPr>
              <a:cxnSpLocks/>
              <a:stCxn id="25" idx="1"/>
              <a:endCxn id="58" idx="1"/>
            </p:cNvCxnSpPr>
            <p:nvPr/>
          </p:nvCxnSpPr>
          <p:spPr>
            <a:xfrm>
              <a:off x="5064508" y="3288870"/>
              <a:ext cx="1232896" cy="61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2">
                  <a:extLst>
                    <a:ext uri="{FF2B5EF4-FFF2-40B4-BE49-F238E27FC236}">
                      <a16:creationId xmlns:a16="http://schemas.microsoft.com/office/drawing/2014/main" id="{16FC5E0D-B811-1BE3-EBD8-D62C0D3B90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3947" y="3369815"/>
                  <a:ext cx="477121" cy="284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4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en-IN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Rectangle 2">
                  <a:extLst>
                    <a:ext uri="{FF2B5EF4-FFF2-40B4-BE49-F238E27FC236}">
                      <a16:creationId xmlns:a16="http://schemas.microsoft.com/office/drawing/2014/main" id="{16FC5E0D-B811-1BE3-EBD8-D62C0D3B9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13947" y="3369815"/>
                  <a:ext cx="477121" cy="284950"/>
                </a:xfrm>
                <a:prstGeom prst="rect">
                  <a:avLst/>
                </a:prstGeom>
                <a:blipFill>
                  <a:blip r:embed="rId58"/>
                  <a:stretch>
                    <a:fillRect b="-1702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4" descr="Megaphone PNG Picture, Transparent Png Image - PngNice">
            <a:extLst>
              <a:ext uri="{FF2B5EF4-FFF2-40B4-BE49-F238E27FC236}">
                <a16:creationId xmlns:a16="http://schemas.microsoft.com/office/drawing/2014/main" id="{46E08A67-F019-C02D-76CF-FC285FE8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30" y="5500049"/>
            <a:ext cx="868979" cy="8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BEEA0B05-4B6B-6C38-07F1-AB829503A285}"/>
              </a:ext>
            </a:extLst>
          </p:cNvPr>
          <p:cNvGrpSpPr/>
          <p:nvPr/>
        </p:nvGrpSpPr>
        <p:grpSpPr>
          <a:xfrm>
            <a:off x="6893748" y="2604266"/>
            <a:ext cx="617090" cy="2190636"/>
            <a:chOff x="6893748" y="2604266"/>
            <a:chExt cx="617090" cy="219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F810F6E-A403-5826-9C71-BA7B3B2615FF}"/>
                    </a:ext>
                  </a:extLst>
                </p:cNvPr>
                <p:cNvSpPr txBox="1"/>
                <p:nvPr/>
              </p:nvSpPr>
              <p:spPr>
                <a:xfrm>
                  <a:off x="6893748" y="4487125"/>
                  <a:ext cx="6073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F810F6E-A403-5826-9C71-BA7B3B2615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748" y="4487125"/>
                  <a:ext cx="607379" cy="307777"/>
                </a:xfrm>
                <a:prstGeom prst="rect">
                  <a:avLst/>
                </a:prstGeom>
                <a:blipFill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D3A3886-F8F8-D45D-9D67-10EE12F8E023}"/>
                    </a:ext>
                  </a:extLst>
                </p:cNvPr>
                <p:cNvSpPr txBox="1"/>
                <p:nvPr/>
              </p:nvSpPr>
              <p:spPr>
                <a:xfrm>
                  <a:off x="6903459" y="2604266"/>
                  <a:ext cx="6073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D3A3886-F8F8-D45D-9D67-10EE12F8E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459" y="2604266"/>
                  <a:ext cx="607379" cy="307777"/>
                </a:xfrm>
                <a:prstGeom prst="rect">
                  <a:avLst/>
                </a:prstGeom>
                <a:blipFill>
                  <a:blip r:embed="rId6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176BCC8B-F433-D101-096E-9E4E2D292AD4}"/>
              </a:ext>
            </a:extLst>
          </p:cNvPr>
          <p:cNvGrpSpPr/>
          <p:nvPr/>
        </p:nvGrpSpPr>
        <p:grpSpPr>
          <a:xfrm>
            <a:off x="9199771" y="3703027"/>
            <a:ext cx="1429006" cy="1794944"/>
            <a:chOff x="9199771" y="3703027"/>
            <a:chExt cx="1429006" cy="1794944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77713A9-202A-2085-E9DA-5091CFADE183}"/>
                </a:ext>
              </a:extLst>
            </p:cNvPr>
            <p:cNvCxnSpPr>
              <a:cxnSpLocks/>
              <a:stCxn id="117" idx="2"/>
              <a:endCxn id="93" idx="0"/>
            </p:cNvCxnSpPr>
            <p:nvPr/>
          </p:nvCxnSpPr>
          <p:spPr>
            <a:xfrm>
              <a:off x="9199771" y="3703027"/>
              <a:ext cx="894380" cy="1400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F629B51-DCB3-555E-1A5E-657AF548F3D9}"/>
                </a:ext>
              </a:extLst>
            </p:cNvPr>
            <p:cNvSpPr/>
            <p:nvPr/>
          </p:nvSpPr>
          <p:spPr>
            <a:xfrm>
              <a:off x="9559524" y="5103522"/>
              <a:ext cx="1069253" cy="3944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CORE Found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DC1F7D7-B687-B645-EDC4-3C0CA3EFB324}"/>
                </a:ext>
              </a:extLst>
            </p:cNvPr>
            <p:cNvSpPr txBox="1"/>
            <p:nvPr/>
          </p:nvSpPr>
          <p:spPr>
            <a:xfrm>
              <a:off x="9793384" y="438273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dirty="0"/>
                <a:t>1</a:t>
              </a:r>
            </a:p>
          </p:txBody>
        </p: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A29A9EC7-ABDC-6476-ADD3-1F0B08136F6F}"/>
              </a:ext>
            </a:extLst>
          </p:cNvPr>
          <p:cNvGrpSpPr/>
          <p:nvPr/>
        </p:nvGrpSpPr>
        <p:grpSpPr>
          <a:xfrm>
            <a:off x="7849997" y="3703027"/>
            <a:ext cx="1349774" cy="1825450"/>
            <a:chOff x="7849997" y="3703027"/>
            <a:chExt cx="1349774" cy="1825450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35784E7-7FB5-5460-7C93-FC41AAB6FF65}"/>
                </a:ext>
              </a:extLst>
            </p:cNvPr>
            <p:cNvCxnSpPr>
              <a:cxnSpLocks/>
              <a:stCxn id="117" idx="2"/>
              <a:endCxn id="100" idx="0"/>
            </p:cNvCxnSpPr>
            <p:nvPr/>
          </p:nvCxnSpPr>
          <p:spPr>
            <a:xfrm flipH="1">
              <a:off x="8384624" y="3703027"/>
              <a:ext cx="815147" cy="1431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ACC12F0-F4FE-D9E9-D416-07851D3C838F}"/>
                </a:ext>
              </a:extLst>
            </p:cNvPr>
            <p:cNvSpPr/>
            <p:nvPr/>
          </p:nvSpPr>
          <p:spPr>
            <a:xfrm>
              <a:off x="7849997" y="5134028"/>
              <a:ext cx="1069253" cy="39444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400" dirty="0"/>
                <a:t>CORE Not Found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37F7A0A-DFC0-B362-B8D9-B809DF6E8304}"/>
                </a:ext>
              </a:extLst>
            </p:cNvPr>
            <p:cNvSpPr txBox="1"/>
            <p:nvPr/>
          </p:nvSpPr>
          <p:spPr>
            <a:xfrm>
              <a:off x="8435836" y="4377737"/>
              <a:ext cx="276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0</a:t>
              </a:r>
            </a:p>
          </p:txBody>
        </p:sp>
      </p:grp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F7D96D03-7AB7-4421-29EA-45792115559F}"/>
              </a:ext>
            </a:extLst>
          </p:cNvPr>
          <p:cNvGrpSpPr/>
          <p:nvPr/>
        </p:nvGrpSpPr>
        <p:grpSpPr>
          <a:xfrm>
            <a:off x="7534474" y="1839126"/>
            <a:ext cx="279638" cy="2947834"/>
            <a:chOff x="7534474" y="1839126"/>
            <a:chExt cx="279638" cy="2947834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F78B347-ACA1-F572-1C7A-6ABFB9615869}"/>
                </a:ext>
              </a:extLst>
            </p:cNvPr>
            <p:cNvSpPr txBox="1"/>
            <p:nvPr/>
          </p:nvSpPr>
          <p:spPr>
            <a:xfrm>
              <a:off x="7534474" y="25986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dirty="0"/>
                <a:t>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31F7731-953A-F19F-2792-48A79915AB25}"/>
                </a:ext>
              </a:extLst>
            </p:cNvPr>
            <p:cNvSpPr txBox="1"/>
            <p:nvPr/>
          </p:nvSpPr>
          <p:spPr>
            <a:xfrm>
              <a:off x="7536784" y="447918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dirty="0"/>
                <a:t>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A74A159-97AC-B7D1-D4C6-15B27E028C15}"/>
                </a:ext>
              </a:extLst>
            </p:cNvPr>
            <p:cNvSpPr txBox="1"/>
            <p:nvPr/>
          </p:nvSpPr>
          <p:spPr>
            <a:xfrm>
              <a:off x="7536784" y="3161065"/>
              <a:ext cx="276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703A28F-6580-6197-6B28-993B2ED31B51}"/>
                </a:ext>
              </a:extLst>
            </p:cNvPr>
            <p:cNvSpPr txBox="1"/>
            <p:nvPr/>
          </p:nvSpPr>
          <p:spPr>
            <a:xfrm>
              <a:off x="7538074" y="376964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dirty="0"/>
                <a:t>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F20581-156F-B41F-6F0A-30AD9CDB65EC}"/>
                </a:ext>
              </a:extLst>
            </p:cNvPr>
            <p:cNvSpPr txBox="1"/>
            <p:nvPr/>
          </p:nvSpPr>
          <p:spPr>
            <a:xfrm>
              <a:off x="7534474" y="1839126"/>
              <a:ext cx="276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68ED42F1-30F3-2E56-6AF2-E5249E35FED3}"/>
                  </a:ext>
                </a:extLst>
              </p:cNvPr>
              <p:cNvSpPr/>
              <p:nvPr/>
            </p:nvSpPr>
            <p:spPr>
              <a:xfrm>
                <a:off x="8542635" y="2915286"/>
                <a:ext cx="1314272" cy="787741"/>
              </a:xfrm>
              <a:prstGeom prst="roundRect">
                <a:avLst/>
              </a:prstGeom>
              <a:solidFill>
                <a:srgbClr val="EFE5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68ED42F1-30F3-2E56-6AF2-E5249E35F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635" y="2915286"/>
                <a:ext cx="1314272" cy="787741"/>
              </a:xfrm>
              <a:prstGeom prst="roundRect">
                <a:avLst/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9F380-DAA8-0580-8371-16BAD58AE4E2}"/>
              </a:ext>
            </a:extLst>
          </p:cNvPr>
          <p:cNvGrpSpPr/>
          <p:nvPr/>
        </p:nvGrpSpPr>
        <p:grpSpPr>
          <a:xfrm>
            <a:off x="7810512" y="1993015"/>
            <a:ext cx="732123" cy="2640057"/>
            <a:chOff x="7810512" y="1993015"/>
            <a:chExt cx="732123" cy="2640057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DE037683-68B4-9792-A718-234060BCDEC6}"/>
                </a:ext>
              </a:extLst>
            </p:cNvPr>
            <p:cNvCxnSpPr>
              <a:cxnSpLocks/>
              <a:stCxn id="113" idx="3"/>
              <a:endCxn id="117" idx="1"/>
            </p:cNvCxnSpPr>
            <p:nvPr/>
          </p:nvCxnSpPr>
          <p:spPr>
            <a:xfrm>
              <a:off x="7810512" y="2752587"/>
              <a:ext cx="732123" cy="556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EAEA6804-C625-3601-D039-354BAEA6213C}"/>
                </a:ext>
              </a:extLst>
            </p:cNvPr>
            <p:cNvCxnSpPr>
              <a:cxnSpLocks/>
              <a:stCxn id="115" idx="3"/>
              <a:endCxn id="117" idx="1"/>
            </p:cNvCxnSpPr>
            <p:nvPr/>
          </p:nvCxnSpPr>
          <p:spPr>
            <a:xfrm flipV="1">
              <a:off x="7812822" y="3309157"/>
              <a:ext cx="729813" cy="5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C77EB5A5-94C7-4C93-0B25-0DE257A7BACC}"/>
                </a:ext>
              </a:extLst>
            </p:cNvPr>
            <p:cNvCxnSpPr>
              <a:cxnSpLocks/>
              <a:stCxn id="116" idx="3"/>
              <a:endCxn id="117" idx="1"/>
            </p:cNvCxnSpPr>
            <p:nvPr/>
          </p:nvCxnSpPr>
          <p:spPr>
            <a:xfrm flipV="1">
              <a:off x="7814112" y="3309157"/>
              <a:ext cx="728523" cy="614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9042179B-52FE-65CD-4A17-3BA8277FB2E1}"/>
                </a:ext>
              </a:extLst>
            </p:cNvPr>
            <p:cNvCxnSpPr>
              <a:cxnSpLocks/>
              <a:stCxn id="114" idx="3"/>
              <a:endCxn id="117" idx="1"/>
            </p:cNvCxnSpPr>
            <p:nvPr/>
          </p:nvCxnSpPr>
          <p:spPr>
            <a:xfrm flipV="1">
              <a:off x="7812822" y="3309157"/>
              <a:ext cx="729813" cy="13239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27F33DD-F03A-DFD4-FF93-16755329DF7A}"/>
                </a:ext>
              </a:extLst>
            </p:cNvPr>
            <p:cNvCxnSpPr>
              <a:cxnSpLocks/>
              <a:stCxn id="120" idx="3"/>
              <a:endCxn id="117" idx="1"/>
            </p:cNvCxnSpPr>
            <p:nvPr/>
          </p:nvCxnSpPr>
          <p:spPr>
            <a:xfrm>
              <a:off x="7810512" y="1993015"/>
              <a:ext cx="732123" cy="1316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ACCDB0-6A21-66F5-459F-02A846ED194F}"/>
              </a:ext>
            </a:extLst>
          </p:cNvPr>
          <p:cNvGrpSpPr/>
          <p:nvPr/>
        </p:nvGrpSpPr>
        <p:grpSpPr>
          <a:xfrm>
            <a:off x="-147062" y="3497792"/>
            <a:ext cx="3390489" cy="1572313"/>
            <a:chOff x="243292" y="2612590"/>
            <a:chExt cx="3390489" cy="15723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CA99B6-332B-D119-1AED-6FC67D55DA07}"/>
                </a:ext>
              </a:extLst>
            </p:cNvPr>
            <p:cNvSpPr/>
            <p:nvPr/>
          </p:nvSpPr>
          <p:spPr>
            <a:xfrm>
              <a:off x="986492" y="2612590"/>
              <a:ext cx="1799304" cy="15723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693F2D-903E-9F8C-DE81-712C2F7544F4}"/>
                    </a:ext>
                  </a:extLst>
                </p:cNvPr>
                <p:cNvSpPr txBox="1"/>
                <p:nvPr/>
              </p:nvSpPr>
              <p:spPr>
                <a:xfrm>
                  <a:off x="269535" y="2612590"/>
                  <a:ext cx="33024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693F2D-903E-9F8C-DE81-712C2F754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535" y="2612590"/>
                  <a:ext cx="3302476" cy="307777"/>
                </a:xfrm>
                <a:prstGeom prst="rect">
                  <a:avLst/>
                </a:prstGeom>
                <a:blipFill>
                  <a:blip r:embed="rId70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F6813C1-CAE4-D777-F677-6D8F03BF5C62}"/>
                    </a:ext>
                  </a:extLst>
                </p:cNvPr>
                <p:cNvSpPr txBox="1"/>
                <p:nvPr/>
              </p:nvSpPr>
              <p:spPr>
                <a:xfrm>
                  <a:off x="245892" y="3205094"/>
                  <a:ext cx="32649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F6813C1-CAE4-D777-F677-6D8F03BF5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92" y="3205094"/>
                  <a:ext cx="3264962" cy="307777"/>
                </a:xfrm>
                <a:prstGeom prst="rect">
                  <a:avLst/>
                </a:prstGeom>
                <a:blipFill>
                  <a:blip r:embed="rId71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C17B82-4D05-3C48-218B-D3EC8A04CEC0}"/>
                    </a:ext>
                  </a:extLst>
                </p:cNvPr>
                <p:cNvSpPr txBox="1"/>
                <p:nvPr/>
              </p:nvSpPr>
              <p:spPr>
                <a:xfrm>
                  <a:off x="243292" y="3835539"/>
                  <a:ext cx="339048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C17B82-4D05-3C48-218B-D3EC8A04C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92" y="3835539"/>
                  <a:ext cx="3390489" cy="307777"/>
                </a:xfrm>
                <a:prstGeom prst="rect">
                  <a:avLst/>
                </a:prstGeom>
                <a:blipFill>
                  <a:blip r:embed="rId7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5163140-1EC3-BA87-0727-CA443E1E36AE}"/>
                    </a:ext>
                  </a:extLst>
                </p:cNvPr>
                <p:cNvSpPr txBox="1"/>
                <p:nvPr/>
              </p:nvSpPr>
              <p:spPr>
                <a:xfrm>
                  <a:off x="1645252" y="2859094"/>
                  <a:ext cx="3968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5163140-1EC3-BA87-0727-CA443E1E3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252" y="2859094"/>
                  <a:ext cx="396815" cy="369332"/>
                </a:xfrm>
                <a:prstGeom prst="rect">
                  <a:avLst/>
                </a:prstGeom>
                <a:blipFill>
                  <a:blip r:embed="rId7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DC67F13-C3FB-8CE8-3E67-EC2A15D6F3F5}"/>
                    </a:ext>
                  </a:extLst>
                </p:cNvPr>
                <p:cNvSpPr txBox="1"/>
                <p:nvPr/>
              </p:nvSpPr>
              <p:spPr>
                <a:xfrm>
                  <a:off x="1649288" y="3500154"/>
                  <a:ext cx="3968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DC67F13-C3FB-8CE8-3E67-EC2A15D6F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288" y="3500154"/>
                  <a:ext cx="396815" cy="369332"/>
                </a:xfrm>
                <a:prstGeom prst="rect">
                  <a:avLst/>
                </a:prstGeom>
                <a:blipFill>
                  <a:blip r:embed="rId7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E53D759-18E8-BD33-0DA5-4E1C9ED407D6}"/>
              </a:ext>
            </a:extLst>
          </p:cNvPr>
          <p:cNvSpPr/>
          <p:nvPr/>
        </p:nvSpPr>
        <p:spPr>
          <a:xfrm>
            <a:off x="4793584" y="5063931"/>
            <a:ext cx="2020857" cy="1531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5DF84E-0D18-23FA-FA02-8D48B4F60686}"/>
              </a:ext>
            </a:extLst>
          </p:cNvPr>
          <p:cNvGrpSpPr/>
          <p:nvPr/>
        </p:nvGrpSpPr>
        <p:grpSpPr>
          <a:xfrm>
            <a:off x="4865800" y="5382547"/>
            <a:ext cx="1862778" cy="1160163"/>
            <a:chOff x="5130997" y="4413657"/>
            <a:chExt cx="1980909" cy="1160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CDF6991-3CCF-BBFD-6931-290CB014C5BF}"/>
                    </a:ext>
                  </a:extLst>
                </p:cNvPr>
                <p:cNvSpPr txBox="1"/>
                <p:nvPr/>
              </p:nvSpPr>
              <p:spPr>
                <a:xfrm>
                  <a:off x="5130997" y="4413657"/>
                  <a:ext cx="1978182" cy="327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CDF6991-3CCF-BBFD-6931-290CB014C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997" y="4413657"/>
                  <a:ext cx="1978182" cy="327334"/>
                </a:xfrm>
                <a:prstGeom prst="rect">
                  <a:avLst/>
                </a:prstGeom>
                <a:blipFill>
                  <a:blip r:embed="rId7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CBA9937-E7FC-F900-C1A4-442F16B40CE8}"/>
                    </a:ext>
                  </a:extLst>
                </p:cNvPr>
                <p:cNvSpPr txBox="1"/>
                <p:nvPr/>
              </p:nvSpPr>
              <p:spPr>
                <a:xfrm>
                  <a:off x="6143553" y="4968734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CBA9937-E7FC-F900-C1A4-442F16B40C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553" y="4968734"/>
                  <a:ext cx="396815" cy="307777"/>
                </a:xfrm>
                <a:prstGeom prst="rect">
                  <a:avLst/>
                </a:prstGeom>
                <a:blipFill>
                  <a:blip r:embed="rId7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B9E88-87D9-82E0-86D3-BFFC9A46C536}"/>
                    </a:ext>
                  </a:extLst>
                </p:cNvPr>
                <p:cNvSpPr txBox="1"/>
                <p:nvPr/>
              </p:nvSpPr>
              <p:spPr>
                <a:xfrm>
                  <a:off x="5466386" y="4968734"/>
                  <a:ext cx="39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B9E88-87D9-82E0-86D3-BFFC9A46C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386" y="4968734"/>
                  <a:ext cx="396815" cy="307777"/>
                </a:xfrm>
                <a:prstGeom prst="rect">
                  <a:avLst/>
                </a:prstGeom>
                <a:blipFill>
                  <a:blip r:embed="rId7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2124660-3620-1F12-1EC2-4F793D5DADCA}"/>
                    </a:ext>
                  </a:extLst>
                </p:cNvPr>
                <p:cNvSpPr txBox="1"/>
                <p:nvPr/>
              </p:nvSpPr>
              <p:spPr>
                <a:xfrm>
                  <a:off x="5143608" y="5246486"/>
                  <a:ext cx="1968298" cy="327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1" i="1">
                                    <a:latin typeface="Cambria Math" panose="02040503050406030204" pitchFamily="18" charset="0"/>
                                  </a:rPr>
                                  <m:t>𝓒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2124660-3620-1F12-1EC2-4F793D5DA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08" y="5246486"/>
                  <a:ext cx="1968298" cy="327334"/>
                </a:xfrm>
                <a:prstGeom prst="rect">
                  <a:avLst/>
                </a:prstGeom>
                <a:blipFill>
                  <a:blip r:embed="rId7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A2DFC5D-C26D-F0ED-8997-7FD726FF42FA}"/>
                    </a:ext>
                  </a:extLst>
                </p:cNvPr>
                <p:cNvSpPr txBox="1"/>
                <p:nvPr/>
              </p:nvSpPr>
              <p:spPr>
                <a:xfrm>
                  <a:off x="5149086" y="4682068"/>
                  <a:ext cx="1942003" cy="327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1" i="1">
                                    <a:latin typeface="Cambria Math" panose="02040503050406030204" pitchFamily="18" charset="0"/>
                                  </a:rPr>
                                  <m:t>𝓒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A2DFC5D-C26D-F0ED-8997-7FD726FF4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086" y="4682068"/>
                  <a:ext cx="1942003" cy="327334"/>
                </a:xfrm>
                <a:prstGeom prst="rect">
                  <a:avLst/>
                </a:prstGeom>
                <a:blipFill>
                  <a:blip r:embed="rId7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CE783-18EA-5BCC-1C7A-DAF0179E8599}"/>
                  </a:ext>
                </a:extLst>
              </p:cNvPr>
              <p:cNvSpPr txBox="1"/>
              <p:nvPr/>
            </p:nvSpPr>
            <p:spPr>
              <a:xfrm>
                <a:off x="5603606" y="5059413"/>
                <a:ext cx="50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1" i="1" smtClean="0">
                          <a:latin typeface="Cambria Math" panose="02040503050406030204" pitchFamily="18" charset="0"/>
                        </a:rPr>
                        <m:t>𝓒</m:t>
                      </m:r>
                    </m:oMath>
                  </m:oMathPara>
                </a14:m>
                <a:endParaRPr lang="en-IN" sz="1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CE783-18EA-5BCC-1C7A-DAF0179E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606" y="5059413"/>
                <a:ext cx="505296" cy="338554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59323-A654-484C-ACD8-BF9F30F0F233}"/>
              </a:ext>
            </a:extLst>
          </p:cNvPr>
          <p:cNvGrpSpPr/>
          <p:nvPr/>
        </p:nvGrpSpPr>
        <p:grpSpPr>
          <a:xfrm>
            <a:off x="6891626" y="3154413"/>
            <a:ext cx="1358702" cy="1582681"/>
            <a:chOff x="6891626" y="3154413"/>
            <a:chExt cx="1358702" cy="1582681"/>
          </a:xfrm>
        </p:grpSpPr>
        <p:pic>
          <p:nvPicPr>
            <p:cNvPr id="101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C2DB1268-C0E5-0CB0-1E19-C785F89F0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626" y="4338765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54DC39D-AE09-4F33-8E9B-D3F83CFA23D8}"/>
                    </a:ext>
                  </a:extLst>
                </p:cNvPr>
                <p:cNvSpPr txBox="1"/>
                <p:nvPr/>
              </p:nvSpPr>
              <p:spPr>
                <a:xfrm>
                  <a:off x="7389258" y="4369761"/>
                  <a:ext cx="8610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54DC39D-AE09-4F33-8E9B-D3F83CFA2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258" y="4369761"/>
                  <a:ext cx="861070" cy="338554"/>
                </a:xfrm>
                <a:prstGeom prst="rect">
                  <a:avLst/>
                </a:prstGeom>
                <a:blipFill>
                  <a:blip r:embed="rId81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E54F444-1C74-6AA1-917E-41F5F2BF303D}"/>
                    </a:ext>
                  </a:extLst>
                </p:cNvPr>
                <p:cNvSpPr txBox="1"/>
                <p:nvPr/>
              </p:nvSpPr>
              <p:spPr>
                <a:xfrm>
                  <a:off x="7389258" y="3199468"/>
                  <a:ext cx="8610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E54F444-1C74-6AA1-917E-41F5F2BF3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258" y="3199468"/>
                  <a:ext cx="861070" cy="338554"/>
                </a:xfrm>
                <a:prstGeom prst="rect">
                  <a:avLst/>
                </a:prstGeom>
                <a:blipFill>
                  <a:blip r:embed="rId82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C676FDB6-64AC-69AF-70AC-7F57EE9B8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163" y="3154413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31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110" grpId="0"/>
      <p:bldP spid="67" grpId="0" animBg="1"/>
      <p:bldP spid="70" grpId="0" animBg="1"/>
      <p:bldP spid="71" grpId="0" animBg="1"/>
      <p:bldP spid="72" grpId="0" animBg="1"/>
      <p:bldP spid="75" grpId="0" animBg="1"/>
      <p:bldP spid="76" grpId="0"/>
      <p:bldP spid="78" grpId="0"/>
      <p:bldP spid="79" grpId="0"/>
      <p:bldP spid="80" grpId="0"/>
      <p:bldP spid="117" grpId="0" animBg="1"/>
      <p:bldP spid="14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F0C922A-7237-F5CA-D21E-25C0220882B3}"/>
              </a:ext>
            </a:extLst>
          </p:cNvPr>
          <p:cNvSpPr/>
          <p:nvPr/>
        </p:nvSpPr>
        <p:spPr>
          <a:xfrm>
            <a:off x="3119045" y="5060404"/>
            <a:ext cx="1831057" cy="773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A30624-C29C-C554-AF0A-F9117BDF8F3B}"/>
              </a:ext>
            </a:extLst>
          </p:cNvPr>
          <p:cNvGrpSpPr/>
          <p:nvPr/>
        </p:nvGrpSpPr>
        <p:grpSpPr>
          <a:xfrm>
            <a:off x="9079889" y="1766371"/>
            <a:ext cx="2505360" cy="2039846"/>
            <a:chOff x="9086790" y="1539156"/>
            <a:chExt cx="2505360" cy="2039846"/>
          </a:xfrm>
        </p:grpSpPr>
        <p:sp>
          <p:nvSpPr>
            <p:cNvPr id="2055" name="Oval 2054">
              <a:extLst>
                <a:ext uri="{FF2B5EF4-FFF2-40B4-BE49-F238E27FC236}">
                  <a16:creationId xmlns:a16="http://schemas.microsoft.com/office/drawing/2014/main" id="{DA11A5C3-30C7-2D0F-69D4-C57DCC97BC52}"/>
                </a:ext>
              </a:extLst>
            </p:cNvPr>
            <p:cNvSpPr/>
            <p:nvPr/>
          </p:nvSpPr>
          <p:spPr>
            <a:xfrm>
              <a:off x="9086790" y="1539156"/>
              <a:ext cx="2505360" cy="203984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6" name="Picture 2055">
              <a:extLst>
                <a:ext uri="{FF2B5EF4-FFF2-40B4-BE49-F238E27FC236}">
                  <a16:creationId xmlns:a16="http://schemas.microsoft.com/office/drawing/2014/main" id="{7F6C2E2F-06E3-6FDA-0C19-EC79DB05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4157" y="2460268"/>
              <a:ext cx="421604" cy="463207"/>
            </a:xfrm>
            <a:prstGeom prst="rect">
              <a:avLst/>
            </a:prstGeom>
          </p:spPr>
        </p:pic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B9619DC0-B966-25C8-E9D3-F18A8AA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7203" y="2279311"/>
              <a:ext cx="733147" cy="456538"/>
            </a:xfrm>
            <a:prstGeom prst="rect">
              <a:avLst/>
            </a:prstGeom>
          </p:spPr>
        </p:pic>
        <p:pic>
          <p:nvPicPr>
            <p:cNvPr id="2058" name="Picture 2057">
              <a:extLst>
                <a:ext uri="{FF2B5EF4-FFF2-40B4-BE49-F238E27FC236}">
                  <a16:creationId xmlns:a16="http://schemas.microsoft.com/office/drawing/2014/main" id="{C6E15AD9-4A91-E667-A648-A752E3CEE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6134" y="2853308"/>
              <a:ext cx="688052" cy="4565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9" name="TextBox 2058">
                  <a:extLst>
                    <a:ext uri="{FF2B5EF4-FFF2-40B4-BE49-F238E27FC236}">
                      <a16:creationId xmlns:a16="http://schemas.microsoft.com/office/drawing/2014/main" id="{7D2A4C4B-20F3-D6FB-9DFD-B41CB1A1B9E6}"/>
                    </a:ext>
                  </a:extLst>
                </p:cNvPr>
                <p:cNvSpPr txBox="1"/>
                <p:nvPr/>
              </p:nvSpPr>
              <p:spPr>
                <a:xfrm>
                  <a:off x="9596044" y="1704487"/>
                  <a:ext cx="1486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059" name="TextBox 2058">
                  <a:extLst>
                    <a:ext uri="{FF2B5EF4-FFF2-40B4-BE49-F238E27FC236}">
                      <a16:creationId xmlns:a16="http://schemas.microsoft.com/office/drawing/2014/main" id="{7D2A4C4B-20F3-D6FB-9DFD-B41CB1A1B9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6044" y="1704487"/>
                  <a:ext cx="148685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56B2C3C-C725-4A77-BB15-07B6BE288AB1}"/>
              </a:ext>
            </a:extLst>
          </p:cNvPr>
          <p:cNvSpPr txBox="1">
            <a:spLocks/>
          </p:cNvSpPr>
          <p:nvPr/>
        </p:nvSpPr>
        <p:spPr>
          <a:xfrm>
            <a:off x="233855" y="111125"/>
            <a:ext cx="8796283" cy="84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400" b="1" u="sng" dirty="0"/>
              <a:t>Network-Agnostic VSS (</a:t>
            </a:r>
            <a:r>
              <a:rPr lang="en-IN" sz="3400" b="1" u="sng" dirty="0" err="1"/>
              <a:t>naVSS</a:t>
            </a:r>
            <a:r>
              <a:rPr lang="en-IN" sz="3400" b="1" u="sng" dirty="0"/>
              <a:t>)</a:t>
            </a:r>
            <a:endParaRPr lang="en-US" sz="3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8ED42F1-30F3-2E56-6AF2-E5249E35FED3}"/>
                  </a:ext>
                </a:extLst>
              </p:cNvPr>
              <p:cNvSpPr/>
              <p:nvPr/>
            </p:nvSpPr>
            <p:spPr>
              <a:xfrm>
                <a:off x="3781134" y="2091244"/>
                <a:ext cx="1314272" cy="787741"/>
              </a:xfrm>
              <a:prstGeom prst="roundRect">
                <a:avLst/>
              </a:prstGeom>
              <a:solidFill>
                <a:srgbClr val="EFE5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8ED42F1-30F3-2E56-6AF2-E5249E35F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34" y="2091244"/>
                <a:ext cx="1314272" cy="78774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77713A9-202A-2085-E9DA-5091CFADE183}"/>
              </a:ext>
            </a:extLst>
          </p:cNvPr>
          <p:cNvCxnSpPr>
            <a:cxnSpLocks/>
            <a:stCxn id="8" idx="3"/>
            <a:endCxn id="61" idx="1"/>
          </p:cNvCxnSpPr>
          <p:nvPr/>
        </p:nvCxnSpPr>
        <p:spPr>
          <a:xfrm flipV="1">
            <a:off x="5095406" y="2485114"/>
            <a:ext cx="166972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F629B51-DCB3-555E-1A5E-657AF548F3D9}"/>
              </a:ext>
            </a:extLst>
          </p:cNvPr>
          <p:cNvSpPr/>
          <p:nvPr/>
        </p:nvSpPr>
        <p:spPr>
          <a:xfrm>
            <a:off x="6765134" y="2287889"/>
            <a:ext cx="1645621" cy="394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/>
              <a:t>CORE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8B13D3-8EEA-DE0A-6A80-7948D7370606}"/>
                  </a:ext>
                </a:extLst>
              </p:cNvPr>
              <p:cNvSpPr txBox="1"/>
              <p:nvPr/>
            </p:nvSpPr>
            <p:spPr>
              <a:xfrm>
                <a:off x="163096" y="1776158"/>
                <a:ext cx="1678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8B13D3-8EEA-DE0A-6A80-7948D737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96" y="1776158"/>
                <a:ext cx="16782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row: Right 61">
            <a:extLst>
              <a:ext uri="{FF2B5EF4-FFF2-40B4-BE49-F238E27FC236}">
                <a16:creationId xmlns:a16="http://schemas.microsoft.com/office/drawing/2014/main" id="{204DBA30-A539-D16C-512A-CEE03971C99F}"/>
              </a:ext>
            </a:extLst>
          </p:cNvPr>
          <p:cNvSpPr/>
          <p:nvPr/>
        </p:nvSpPr>
        <p:spPr>
          <a:xfrm>
            <a:off x="457206" y="1155940"/>
            <a:ext cx="11188454" cy="23762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4" name="Picture 36">
            <a:extLst>
              <a:ext uri="{FF2B5EF4-FFF2-40B4-BE49-F238E27FC236}">
                <a16:creationId xmlns:a16="http://schemas.microsoft.com/office/drawing/2014/main" id="{C84F3A5E-E59F-EEDE-7ACC-87ADCE6599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2" y="887775"/>
            <a:ext cx="299551" cy="299551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2A1BCF2-9FFD-39FA-4DE8-21B3E93EA680}"/>
              </a:ext>
            </a:extLst>
          </p:cNvPr>
          <p:cNvSpPr/>
          <p:nvPr/>
        </p:nvSpPr>
        <p:spPr>
          <a:xfrm>
            <a:off x="457205" y="1225460"/>
            <a:ext cx="1244043" cy="10047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E048AE-9358-218C-9892-BDBD7BF24C36}"/>
                  </a:ext>
                </a:extLst>
              </p:cNvPr>
              <p:cNvSpPr txBox="1"/>
              <p:nvPr/>
            </p:nvSpPr>
            <p:spPr>
              <a:xfrm>
                <a:off x="1454065" y="891892"/>
                <a:ext cx="4943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E048AE-9358-218C-9892-BDBD7BF24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065" y="891892"/>
                <a:ext cx="49436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908ACA2-B0B5-4104-4D5B-838F3AD5A542}"/>
                  </a:ext>
                </a:extLst>
              </p:cNvPr>
              <p:cNvSpPr txBox="1"/>
              <p:nvPr/>
            </p:nvSpPr>
            <p:spPr>
              <a:xfrm>
                <a:off x="2670409" y="897550"/>
                <a:ext cx="593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908ACA2-B0B5-4104-4D5B-838F3AD5A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409" y="897550"/>
                <a:ext cx="59375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9513240-2998-2D02-8057-456360AA11E5}"/>
                  </a:ext>
                </a:extLst>
              </p:cNvPr>
              <p:cNvSpPr txBox="1"/>
              <p:nvPr/>
            </p:nvSpPr>
            <p:spPr>
              <a:xfrm>
                <a:off x="3915328" y="891161"/>
                <a:ext cx="593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9513240-2998-2D02-8057-456360AA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28" y="891161"/>
                <a:ext cx="59375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79798B-74F4-0427-8BDE-221A56A2BA0D}"/>
                  </a:ext>
                </a:extLst>
              </p:cNvPr>
              <p:cNvSpPr txBox="1"/>
              <p:nvPr/>
            </p:nvSpPr>
            <p:spPr>
              <a:xfrm>
                <a:off x="5135511" y="897549"/>
                <a:ext cx="10797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79798B-74F4-0427-8BDE-221A56A2B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511" y="897549"/>
                <a:ext cx="107971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B7C14A94-9C7F-8E4F-F5C7-3E55A1A02FE6}"/>
              </a:ext>
            </a:extLst>
          </p:cNvPr>
          <p:cNvSpPr/>
          <p:nvPr/>
        </p:nvSpPr>
        <p:spPr>
          <a:xfrm>
            <a:off x="1704861" y="1213422"/>
            <a:ext cx="1244043" cy="11505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9F8B670-C73E-3CF7-5274-86896B04EB53}"/>
              </a:ext>
            </a:extLst>
          </p:cNvPr>
          <p:cNvSpPr/>
          <p:nvPr/>
        </p:nvSpPr>
        <p:spPr>
          <a:xfrm>
            <a:off x="2952298" y="1213422"/>
            <a:ext cx="1244043" cy="11217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791987B-30B5-5128-D16F-8C99310F5D7D}"/>
              </a:ext>
            </a:extLst>
          </p:cNvPr>
          <p:cNvSpPr/>
          <p:nvPr/>
        </p:nvSpPr>
        <p:spPr>
          <a:xfrm>
            <a:off x="4208879" y="1216097"/>
            <a:ext cx="1478563" cy="11505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93D69F-0C22-D124-CBE5-E1304A4A9705}"/>
              </a:ext>
            </a:extLst>
          </p:cNvPr>
          <p:cNvSpPr txBox="1"/>
          <p:nvPr/>
        </p:nvSpPr>
        <p:spPr>
          <a:xfrm>
            <a:off x="5819962" y="219795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1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E969724B-C191-CB8B-CAE5-A29E21B92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53338"/>
              </p:ext>
            </p:extLst>
          </p:nvPr>
        </p:nvGraphicFramePr>
        <p:xfrm>
          <a:off x="7585483" y="4132986"/>
          <a:ext cx="4541466" cy="744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940">
                  <a:extLst>
                    <a:ext uri="{9D8B030D-6E8A-4147-A177-3AD203B41FA5}">
                      <a16:colId xmlns:a16="http://schemas.microsoft.com/office/drawing/2014/main" val="1948177939"/>
                    </a:ext>
                  </a:extLst>
                </a:gridCol>
                <a:gridCol w="1639019">
                  <a:extLst>
                    <a:ext uri="{9D8B030D-6E8A-4147-A177-3AD203B41FA5}">
                      <a16:colId xmlns:a16="http://schemas.microsoft.com/office/drawing/2014/main" val="4286715703"/>
                    </a:ext>
                  </a:extLst>
                </a:gridCol>
                <a:gridCol w="1746507">
                  <a:extLst>
                    <a:ext uri="{9D8B030D-6E8A-4147-A177-3AD203B41FA5}">
                      <a16:colId xmlns:a16="http://schemas.microsoft.com/office/drawing/2014/main" val="992779664"/>
                    </a:ext>
                  </a:extLst>
                </a:gridCol>
              </a:tblGrid>
              <a:tr h="37207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Synchronous Network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Asynchronous Network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43768"/>
                  </a:ext>
                </a:extLst>
              </a:tr>
              <a:tr h="372073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Honest parties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497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44C9CE-DA2C-22F9-7DDE-59F183D700AC}"/>
                  </a:ext>
                </a:extLst>
              </p:cNvPr>
              <p:cNvSpPr txBox="1"/>
              <p:nvPr/>
            </p:nvSpPr>
            <p:spPr>
              <a:xfrm>
                <a:off x="9137732" y="4565647"/>
                <a:ext cx="8530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sz="1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IN" sz="1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IN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44C9CE-DA2C-22F9-7DDE-59F183D70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32" y="4565647"/>
                <a:ext cx="853090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2">
            <a:extLst>
              <a:ext uri="{FF2B5EF4-FFF2-40B4-BE49-F238E27FC236}">
                <a16:creationId xmlns:a16="http://schemas.microsoft.com/office/drawing/2014/main" id="{4D0A3BEA-DC16-2CEF-1400-CF595DDD52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567" y="4488457"/>
            <a:ext cx="408573" cy="4085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CD3CD4-3E62-6379-EB4D-CA46FBFF7790}"/>
              </a:ext>
            </a:extLst>
          </p:cNvPr>
          <p:cNvGrpSpPr/>
          <p:nvPr/>
        </p:nvGrpSpPr>
        <p:grpSpPr>
          <a:xfrm>
            <a:off x="10761018" y="4481134"/>
            <a:ext cx="1057612" cy="405667"/>
            <a:chOff x="10761018" y="4481134"/>
            <a:chExt cx="1057612" cy="405667"/>
          </a:xfrm>
        </p:grpSpPr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2A008ACF-4316-B63C-BA58-C69CCC0F1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2963" y="4481134"/>
              <a:ext cx="405667" cy="405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2967F18-F700-689B-5DF2-B17B83CBC1CB}"/>
                    </a:ext>
                  </a:extLst>
                </p:cNvPr>
                <p:cNvSpPr txBox="1"/>
                <p:nvPr/>
              </p:nvSpPr>
              <p:spPr>
                <a:xfrm>
                  <a:off x="10761018" y="4561980"/>
                  <a:ext cx="85309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1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IN" sz="1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oMath>
                    </m:oMathPara>
                  </a14:m>
                  <a:endParaRPr lang="en-IN" sz="1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2967F18-F700-689B-5DF2-B17B83CBC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1018" y="4561980"/>
                  <a:ext cx="853090" cy="27699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7BE45F-D061-1F1A-D7DB-7D9F5C51000F}"/>
              </a:ext>
            </a:extLst>
          </p:cNvPr>
          <p:cNvGrpSpPr/>
          <p:nvPr/>
        </p:nvGrpSpPr>
        <p:grpSpPr>
          <a:xfrm>
            <a:off x="6487224" y="4137473"/>
            <a:ext cx="1220682" cy="1641806"/>
            <a:chOff x="6487224" y="4137473"/>
            <a:chExt cx="1220682" cy="1641806"/>
          </a:xfrm>
        </p:grpSpPr>
        <p:pic>
          <p:nvPicPr>
            <p:cNvPr id="81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55214DE7-4393-31E2-2BCC-9A9F073BE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224" y="4137473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829CEED-15B2-4435-3965-ABE9AF300CDA}"/>
                    </a:ext>
                  </a:extLst>
                </p:cNvPr>
                <p:cNvSpPr txBox="1"/>
                <p:nvPr/>
              </p:nvSpPr>
              <p:spPr>
                <a:xfrm>
                  <a:off x="6846836" y="4168469"/>
                  <a:ext cx="8610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829CEED-15B2-4435-3965-ABE9AF300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836" y="4168469"/>
                  <a:ext cx="861070" cy="276999"/>
                </a:xfrm>
                <a:prstGeom prst="rect">
                  <a:avLst/>
                </a:prstGeom>
                <a:blipFill>
                  <a:blip r:embed="rId24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9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DECBA32B-7364-5F7C-0A96-0BA1253E5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224" y="5380950"/>
              <a:ext cx="395520" cy="39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6815BBA-84DE-D002-C3FD-E3C19ED029ED}"/>
                    </a:ext>
                  </a:extLst>
                </p:cNvPr>
                <p:cNvSpPr txBox="1"/>
                <p:nvPr/>
              </p:nvSpPr>
              <p:spPr>
                <a:xfrm>
                  <a:off x="6846836" y="5411946"/>
                  <a:ext cx="8610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6815BBA-84DE-D002-C3FD-E3C19ED029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836" y="5411946"/>
                  <a:ext cx="861070" cy="276999"/>
                </a:xfrm>
                <a:prstGeom prst="rect">
                  <a:avLst/>
                </a:prstGeom>
                <a:blipFill>
                  <a:blip r:embed="rId25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5" name="Picture 2" descr="Cartoon Question Mark PNG Transparent Images Free Download | Vector Files |  Pngtree">
            <a:extLst>
              <a:ext uri="{FF2B5EF4-FFF2-40B4-BE49-F238E27FC236}">
                <a16:creationId xmlns:a16="http://schemas.microsoft.com/office/drawing/2014/main" id="{A54254D5-C474-C9FA-398C-640F8687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73" y="5564695"/>
            <a:ext cx="829192" cy="8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2" descr="magnifying glass cartoon doodle hand drawn concept vector kawaii  illustration 2036758 Vector Art at Vecteezy">
            <a:extLst>
              <a:ext uri="{FF2B5EF4-FFF2-40B4-BE49-F238E27FC236}">
                <a16:creationId xmlns:a16="http://schemas.microsoft.com/office/drawing/2014/main" id="{BD3F2D75-17F8-FB1D-6440-4FC342B6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55" y="4830027"/>
            <a:ext cx="855580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0358261-EC25-0FA9-4CF0-53B5456EBD0E}"/>
              </a:ext>
            </a:extLst>
          </p:cNvPr>
          <p:cNvGrpSpPr/>
          <p:nvPr/>
        </p:nvGrpSpPr>
        <p:grpSpPr>
          <a:xfrm>
            <a:off x="6600129" y="3444400"/>
            <a:ext cx="2121008" cy="400072"/>
            <a:chOff x="6468202" y="3122640"/>
            <a:chExt cx="2001937" cy="400072"/>
          </a:xfrm>
        </p:grpSpPr>
        <p:sp>
          <p:nvSpPr>
            <p:cNvPr id="4106" name="Thought Bubble: Cloud 4105">
              <a:extLst>
                <a:ext uri="{FF2B5EF4-FFF2-40B4-BE49-F238E27FC236}">
                  <a16:creationId xmlns:a16="http://schemas.microsoft.com/office/drawing/2014/main" id="{9D312D17-E619-4881-1290-F0D10782E61B}"/>
                </a:ext>
              </a:extLst>
            </p:cNvPr>
            <p:cNvSpPr/>
            <p:nvPr/>
          </p:nvSpPr>
          <p:spPr>
            <a:xfrm>
              <a:off x="6468202" y="3122640"/>
              <a:ext cx="2001937" cy="400072"/>
            </a:xfrm>
            <a:prstGeom prst="cloudCallout">
              <a:avLst>
                <a:gd name="adj1" fmla="val -58735"/>
                <a:gd name="adj2" fmla="val 13607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7" name="TextBox 4106">
                  <a:extLst>
                    <a:ext uri="{FF2B5EF4-FFF2-40B4-BE49-F238E27FC236}">
                      <a16:creationId xmlns:a16="http://schemas.microsoft.com/office/drawing/2014/main" id="{8A4356AF-AE35-87D8-0671-6A5A30E51708}"/>
                    </a:ext>
                  </a:extLst>
                </p:cNvPr>
                <p:cNvSpPr txBox="1"/>
                <p:nvPr/>
              </p:nvSpPr>
              <p:spPr>
                <a:xfrm>
                  <a:off x="6661054" y="3169477"/>
                  <a:ext cx="14391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 smtClean="0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200" b="1" i="1" smtClean="0">
                                <a:latin typeface="Cambria Math" panose="02040503050406030204" pitchFamily="18" charset="0"/>
                              </a:rPr>
                              <m:t>𝓢</m:t>
                            </m:r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</m:d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4107" name="TextBox 4106">
                  <a:extLst>
                    <a:ext uri="{FF2B5EF4-FFF2-40B4-BE49-F238E27FC236}">
                      <a16:creationId xmlns:a16="http://schemas.microsoft.com/office/drawing/2014/main" id="{8A4356AF-AE35-87D8-0671-6A5A30E51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1054" y="3169477"/>
                  <a:ext cx="1439192" cy="276999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AAA004-3D79-ED5D-EF43-5AB4BCE31B07}"/>
              </a:ext>
            </a:extLst>
          </p:cNvPr>
          <p:cNvGrpSpPr/>
          <p:nvPr/>
        </p:nvGrpSpPr>
        <p:grpSpPr>
          <a:xfrm>
            <a:off x="2529680" y="5240738"/>
            <a:ext cx="2659508" cy="614995"/>
            <a:chOff x="3293803" y="5479116"/>
            <a:chExt cx="2659508" cy="61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9" name="TextBox 4108">
                  <a:extLst>
                    <a:ext uri="{FF2B5EF4-FFF2-40B4-BE49-F238E27FC236}">
                      <a16:creationId xmlns:a16="http://schemas.microsoft.com/office/drawing/2014/main" id="{F230543A-01E0-D078-D09D-377E4EE0D278}"/>
                    </a:ext>
                  </a:extLst>
                </p:cNvPr>
                <p:cNvSpPr txBox="1"/>
                <p:nvPr/>
              </p:nvSpPr>
              <p:spPr>
                <a:xfrm>
                  <a:off x="3646907" y="5531778"/>
                  <a:ext cx="2306404" cy="562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1" i="1" smtClean="0">
                            <a:latin typeface="Cambria Math" panose="02040503050406030204" pitchFamily="18" charset="0"/>
                          </a:rPr>
                          <m:t>𝓢</m:t>
                        </m:r>
                        <m:sSub>
                          <m:sSubPr>
                            <m:ctrlP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N" sz="1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1" i="1" smtClean="0">
                            <a:latin typeface="Cambria Math" panose="02040503050406030204" pitchFamily="18" charset="0"/>
                          </a:rPr>
                          <m:t>𝓢</m:t>
                        </m:r>
                        <m:sSub>
                          <m:sSubPr>
                            <m:ctrlP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𝓒</m:t>
                            </m:r>
                          </m:e>
                          <m:sub>
                            <m:r>
                              <a:rPr lang="en-IN" sz="1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4109" name="TextBox 4108">
                  <a:extLst>
                    <a:ext uri="{FF2B5EF4-FFF2-40B4-BE49-F238E27FC236}">
                      <a16:creationId xmlns:a16="http://schemas.microsoft.com/office/drawing/2014/main" id="{F230543A-01E0-D078-D09D-377E4EE0D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907" y="5531778"/>
                  <a:ext cx="2306404" cy="562333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115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A30BDA94-5B8B-51CF-818C-41927F1F2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803" y="5479116"/>
              <a:ext cx="483964" cy="48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1FF53D-C6F7-382B-597B-42EB463731FD}"/>
              </a:ext>
            </a:extLst>
          </p:cNvPr>
          <p:cNvGrpSpPr/>
          <p:nvPr/>
        </p:nvGrpSpPr>
        <p:grpSpPr>
          <a:xfrm>
            <a:off x="407819" y="2809355"/>
            <a:ext cx="2847061" cy="479006"/>
            <a:chOff x="380354" y="2327227"/>
            <a:chExt cx="2847061" cy="4790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9641BB-A626-797A-2299-B43182621ED3}"/>
                </a:ext>
              </a:extLst>
            </p:cNvPr>
            <p:cNvSpPr/>
            <p:nvPr/>
          </p:nvSpPr>
          <p:spPr>
            <a:xfrm>
              <a:off x="380354" y="2338757"/>
              <a:ext cx="2847061" cy="4674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13ACE5B-418A-5BC6-94B5-C52F02D3C791}"/>
                    </a:ext>
                  </a:extLst>
                </p:cNvPr>
                <p:cNvSpPr txBox="1"/>
                <p:nvPr/>
              </p:nvSpPr>
              <p:spPr>
                <a:xfrm>
                  <a:off x="569555" y="2327227"/>
                  <a:ext cx="2476989" cy="4765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sSub>
                          <m:sSub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IN" sz="12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sSub>
                          <m:sSub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13ACE5B-418A-5BC6-94B5-C52F02D3C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55" y="2327227"/>
                  <a:ext cx="2476989" cy="476541"/>
                </a:xfrm>
                <a:prstGeom prst="rect">
                  <a:avLst/>
                </a:prstGeom>
                <a:blipFill>
                  <a:blip r:embed="rId49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5082B-CE83-53DA-E6CB-15FB644ECFDE}"/>
              </a:ext>
            </a:extLst>
          </p:cNvPr>
          <p:cNvGrpSpPr/>
          <p:nvPr/>
        </p:nvGrpSpPr>
        <p:grpSpPr>
          <a:xfrm>
            <a:off x="3529958" y="3528734"/>
            <a:ext cx="1152713" cy="1142646"/>
            <a:chOff x="3529958" y="3528734"/>
            <a:chExt cx="1152713" cy="1142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55EBFE6-563B-0B34-1AC2-F3D4C62DF88E}"/>
                    </a:ext>
                  </a:extLst>
                </p:cNvPr>
                <p:cNvSpPr txBox="1"/>
                <p:nvPr/>
              </p:nvSpPr>
              <p:spPr>
                <a:xfrm>
                  <a:off x="3800600" y="3528734"/>
                  <a:ext cx="6154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𝒟</m:t>
                        </m:r>
                      </m:oMath>
                    </m:oMathPara>
                  </a14:m>
                  <a:endParaRPr lang="en-IN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55EBFE6-563B-0B34-1AC2-F3D4C62DF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600" y="3528734"/>
                  <a:ext cx="615464" cy="369332"/>
                </a:xfrm>
                <a:prstGeom prst="rect">
                  <a:avLst/>
                </a:prstGeom>
                <a:blipFill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7259F46-7B80-3CA0-757C-067B08BC3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 flipH="1">
              <a:off x="3529958" y="3979016"/>
              <a:ext cx="1152713" cy="69236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EA81D5-55EF-902B-1F8D-F619B7AD100F}"/>
              </a:ext>
            </a:extLst>
          </p:cNvPr>
          <p:cNvGrpSpPr/>
          <p:nvPr/>
        </p:nvGrpSpPr>
        <p:grpSpPr>
          <a:xfrm>
            <a:off x="5791477" y="3008473"/>
            <a:ext cx="747412" cy="2789609"/>
            <a:chOff x="5791477" y="3008473"/>
            <a:chExt cx="747412" cy="278960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0BFFDA2-576C-85E9-59BD-2E8EC4CD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/>
            <a:stretch>
              <a:fillRect/>
            </a:stretch>
          </p:blipFill>
          <p:spPr>
            <a:xfrm>
              <a:off x="5849107" y="3577530"/>
              <a:ext cx="571620" cy="4012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8EC521C-788D-15CE-1F13-0B122E78D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0837" y="3008473"/>
              <a:ext cx="688052" cy="45653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F1B37D8-A354-F54F-3F2D-A969AE8F4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6632" y="4118096"/>
              <a:ext cx="421604" cy="46320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63E4BC8-C943-FCCD-26BA-32AB6A915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477" y="5341544"/>
              <a:ext cx="733147" cy="456538"/>
            </a:xfrm>
            <a:prstGeom prst="rect">
              <a:avLst/>
            </a:prstGeom>
          </p:spPr>
        </p:pic>
        <p:pic>
          <p:nvPicPr>
            <p:cNvPr id="56" name="Picture 2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5E4FD242-45BD-1A76-FBAB-0A17E0DB08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8">
              <a:extLst>
                <a:ext uri="{BEBA8EAE-BF5A-486C-A8C5-ECC9F3942E4B}">
                  <a14:imgProps xmlns:a14="http://schemas.microsoft.com/office/drawing/2010/main">
                    <a14:imgLayer r:embed="rId69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5915567" y="4691418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2053AA-F0B6-43BD-BB89-F9DC76C6089A}"/>
              </a:ext>
            </a:extLst>
          </p:cNvPr>
          <p:cNvGrpSpPr/>
          <p:nvPr/>
        </p:nvGrpSpPr>
        <p:grpSpPr>
          <a:xfrm>
            <a:off x="4682671" y="3081037"/>
            <a:ext cx="1318910" cy="2488776"/>
            <a:chOff x="4682671" y="3081037"/>
            <a:chExt cx="1318910" cy="2488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2">
                  <a:extLst>
                    <a:ext uri="{FF2B5EF4-FFF2-40B4-BE49-F238E27FC236}">
                      <a16:creationId xmlns:a16="http://schemas.microsoft.com/office/drawing/2014/main" id="{64AEBD13-7991-460D-6FBF-1943F32425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37798" y="3081037"/>
                  <a:ext cx="718834" cy="275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7" name="Rectangle 2">
                  <a:extLst>
                    <a:ext uri="{FF2B5EF4-FFF2-40B4-BE49-F238E27FC236}">
                      <a16:creationId xmlns:a16="http://schemas.microsoft.com/office/drawing/2014/main" id="{64AEBD13-7991-460D-6FBF-1943F3242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7798" y="3081037"/>
                  <a:ext cx="718834" cy="275953"/>
                </a:xfrm>
                <a:prstGeom prst="rect">
                  <a:avLst/>
                </a:prstGeom>
                <a:blipFill>
                  <a:blip r:embed="rId7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2">
                  <a:extLst>
                    <a:ext uri="{FF2B5EF4-FFF2-40B4-BE49-F238E27FC236}">
                      <a16:creationId xmlns:a16="http://schemas.microsoft.com/office/drawing/2014/main" id="{D3FA1427-EABA-1B6E-4239-8177FBFE42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71876" y="4106382"/>
                  <a:ext cx="639276" cy="2957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2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Rectangle 2">
                  <a:extLst>
                    <a:ext uri="{FF2B5EF4-FFF2-40B4-BE49-F238E27FC236}">
                      <a16:creationId xmlns:a16="http://schemas.microsoft.com/office/drawing/2014/main" id="{D3FA1427-EABA-1B6E-4239-8177FBFE42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1876" y="4106382"/>
                  <a:ext cx="639276" cy="295758"/>
                </a:xfrm>
                <a:prstGeom prst="rect">
                  <a:avLst/>
                </a:prstGeom>
                <a:blipFill>
                  <a:blip r:embed="rId7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2">
                  <a:extLst>
                    <a:ext uri="{FF2B5EF4-FFF2-40B4-BE49-F238E27FC236}">
                      <a16:creationId xmlns:a16="http://schemas.microsoft.com/office/drawing/2014/main" id="{491E3D46-1777-5005-1542-C106C3DC28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5862" y="4548943"/>
                  <a:ext cx="733147" cy="284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2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Rectangle 2">
                  <a:extLst>
                    <a:ext uri="{FF2B5EF4-FFF2-40B4-BE49-F238E27FC236}">
                      <a16:creationId xmlns:a16="http://schemas.microsoft.com/office/drawing/2014/main" id="{491E3D46-1777-5005-1542-C106C3DC2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5862" y="4548943"/>
                  <a:ext cx="733147" cy="284950"/>
                </a:xfrm>
                <a:prstGeom prst="rect">
                  <a:avLst/>
                </a:prstGeom>
                <a:blipFill>
                  <a:blip r:embed="rId72"/>
                  <a:stretch>
                    <a:fillRect b="-638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2">
                  <a:extLst>
                    <a:ext uri="{FF2B5EF4-FFF2-40B4-BE49-F238E27FC236}">
                      <a16:creationId xmlns:a16="http://schemas.microsoft.com/office/drawing/2014/main" id="{335F79D3-1BD9-FC09-A846-6DA73FF338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3323" y="3593711"/>
                  <a:ext cx="693808" cy="275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0" name="Rectangle 2">
                  <a:extLst>
                    <a:ext uri="{FF2B5EF4-FFF2-40B4-BE49-F238E27FC236}">
                      <a16:creationId xmlns:a16="http://schemas.microsoft.com/office/drawing/2014/main" id="{335F79D3-1BD9-FC09-A846-6DA73FF33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3323" y="3593711"/>
                  <a:ext cx="693808" cy="275953"/>
                </a:xfrm>
                <a:prstGeom prst="rect">
                  <a:avLst/>
                </a:prstGeom>
                <a:blipFill>
                  <a:blip r:embed="rId7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2">
                  <a:extLst>
                    <a:ext uri="{FF2B5EF4-FFF2-40B4-BE49-F238E27FC236}">
                      <a16:creationId xmlns:a16="http://schemas.microsoft.com/office/drawing/2014/main" id="{643AF7D1-D619-EB2C-ADD3-254A559933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68434" y="5053028"/>
                  <a:ext cx="733147" cy="284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2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Rectangle 2">
                  <a:extLst>
                    <a:ext uri="{FF2B5EF4-FFF2-40B4-BE49-F238E27FC236}">
                      <a16:creationId xmlns:a16="http://schemas.microsoft.com/office/drawing/2014/main" id="{643AF7D1-D619-EB2C-ADD3-254A55993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68434" y="5053028"/>
                  <a:ext cx="733147" cy="284950"/>
                </a:xfrm>
                <a:prstGeom prst="rect">
                  <a:avLst/>
                </a:prstGeom>
                <a:blipFill>
                  <a:blip r:embed="rId7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B62560C-91DF-D72C-4860-2035DAFA897A}"/>
                </a:ext>
              </a:extLst>
            </p:cNvPr>
            <p:cNvCxnSpPr>
              <a:cxnSpLocks/>
              <a:stCxn id="47" idx="1"/>
              <a:endCxn id="49" idx="1"/>
            </p:cNvCxnSpPr>
            <p:nvPr/>
          </p:nvCxnSpPr>
          <p:spPr>
            <a:xfrm flipV="1">
              <a:off x="4682671" y="3236742"/>
              <a:ext cx="1168166" cy="1088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174C7B9-8D57-7932-0821-0D7BE1954372}"/>
                </a:ext>
              </a:extLst>
            </p:cNvPr>
            <p:cNvCxnSpPr>
              <a:cxnSpLocks/>
              <a:stCxn id="47" idx="1"/>
              <a:endCxn id="48" idx="1"/>
            </p:cNvCxnSpPr>
            <p:nvPr/>
          </p:nvCxnSpPr>
          <p:spPr>
            <a:xfrm flipV="1">
              <a:off x="4682671" y="3778144"/>
              <a:ext cx="1166436" cy="547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58304DE-7762-E2B9-D125-5D2F3B6BFF86}"/>
                </a:ext>
              </a:extLst>
            </p:cNvPr>
            <p:cNvCxnSpPr>
              <a:cxnSpLocks/>
              <a:stCxn id="47" idx="1"/>
              <a:endCxn id="50" idx="1"/>
            </p:cNvCxnSpPr>
            <p:nvPr/>
          </p:nvCxnSpPr>
          <p:spPr>
            <a:xfrm>
              <a:off x="4682671" y="4325198"/>
              <a:ext cx="1273961" cy="24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E9AF268-C937-7B22-7379-586A9D3EA35D}"/>
                </a:ext>
              </a:extLst>
            </p:cNvPr>
            <p:cNvCxnSpPr>
              <a:cxnSpLocks/>
              <a:stCxn id="47" idx="1"/>
              <a:endCxn id="51" idx="1"/>
            </p:cNvCxnSpPr>
            <p:nvPr/>
          </p:nvCxnSpPr>
          <p:spPr>
            <a:xfrm>
              <a:off x="4682671" y="4325198"/>
              <a:ext cx="1108806" cy="1244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2E4D1B6-0A6D-E24D-A93F-EFDBE9DEE7DB}"/>
                </a:ext>
              </a:extLst>
            </p:cNvPr>
            <p:cNvCxnSpPr>
              <a:cxnSpLocks/>
              <a:stCxn id="47" idx="1"/>
              <a:endCxn id="56" idx="1"/>
            </p:cNvCxnSpPr>
            <p:nvPr/>
          </p:nvCxnSpPr>
          <p:spPr>
            <a:xfrm>
              <a:off x="4682671" y="4325198"/>
              <a:ext cx="1232896" cy="61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178D00-2057-A27A-9347-3FC8481608FF}"/>
              </a:ext>
            </a:extLst>
          </p:cNvPr>
          <p:cNvGrpSpPr/>
          <p:nvPr/>
        </p:nvGrpSpPr>
        <p:grpSpPr>
          <a:xfrm>
            <a:off x="9417176" y="5261991"/>
            <a:ext cx="1829944" cy="1423479"/>
            <a:chOff x="9417176" y="5261991"/>
            <a:chExt cx="1829944" cy="142347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560A15-C539-360A-E2C2-1C5EBDFF27B1}"/>
                </a:ext>
              </a:extLst>
            </p:cNvPr>
            <p:cNvSpPr/>
            <p:nvPr/>
          </p:nvSpPr>
          <p:spPr>
            <a:xfrm>
              <a:off x="9417176" y="5261991"/>
              <a:ext cx="1829944" cy="14234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096426-AA16-516D-FF4F-9D78EF679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/>
            <a:stretch>
              <a:fillRect/>
            </a:stretch>
          </p:blipFill>
          <p:spPr>
            <a:xfrm>
              <a:off x="9580950" y="5788938"/>
              <a:ext cx="571620" cy="4012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3442161-F261-859B-B867-1C56D484E494}"/>
                    </a:ext>
                  </a:extLst>
                </p:cNvPr>
                <p:cNvSpPr txBox="1"/>
                <p:nvPr/>
              </p:nvSpPr>
              <p:spPr>
                <a:xfrm>
                  <a:off x="9453538" y="5294920"/>
                  <a:ext cx="17935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𝑁𝑂𝑁</m:t>
                        </m:r>
                        <m:r>
                          <m:rPr>
                            <m:lit/>
                          </m:rPr>
                          <a:rPr lang="en-I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𝐶𝑂𝑅𝐸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3442161-F261-859B-B867-1C56D484E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3538" y="5294920"/>
                  <a:ext cx="1793582" cy="338554"/>
                </a:xfrm>
                <a:prstGeom prst="rect">
                  <a:avLst/>
                </a:prstGeom>
                <a:blipFill>
                  <a:blip r:embed="rId7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" name="Picture 34" descr="Cartoon Boy Images – Browse 1,299,250 Stock Photos, Vectors, and - Clip Art  Library">
              <a:extLst>
                <a:ext uri="{FF2B5EF4-FFF2-40B4-BE49-F238E27FC236}">
                  <a16:creationId xmlns:a16="http://schemas.microsoft.com/office/drawing/2014/main" id="{7A1E0E8A-9D03-A2B5-3206-CA4105CA1F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8">
              <a:extLst>
                <a:ext uri="{BEBA8EAE-BF5A-486C-A8C5-ECC9F3942E4B}">
                  <a14:imgProps xmlns:a14="http://schemas.microsoft.com/office/drawing/2010/main">
                    <a14:imgLayer r:embed="rId69">
                      <a14:imgEffect>
                        <a14:backgroundRemoval t="4167" b="90093" l="30600" r="78900">
                          <a14:foregroundMark x1="45600" y1="82500" x2="37200" y2="85370"/>
                          <a14:foregroundMark x1="37200" y1="85370" x2="48400" y2="85000"/>
                          <a14:foregroundMark x1="48400" y1="85000" x2="39700" y2="81019"/>
                          <a14:foregroundMark x1="39700" y1="81019" x2="47000" y2="79352"/>
                          <a14:foregroundMark x1="35900" y1="86389" x2="46100" y2="86389"/>
                          <a14:foregroundMark x1="46100" y1="86389" x2="46900" y2="85926"/>
                          <a14:foregroundMark x1="35500" y1="87315" x2="42700" y2="87315"/>
                          <a14:foregroundMark x1="53500" y1="85370" x2="66200" y2="88056"/>
                          <a14:foregroundMark x1="56200" y1="79907" x2="58300" y2="80093"/>
                          <a14:foregroundMark x1="55600" y1="28796" x2="55200" y2="30278"/>
                          <a14:foregroundMark x1="54300" y1="30833" x2="51300" y2="30833"/>
                          <a14:foregroundMark x1="55000" y1="30000" x2="52100" y2="31759"/>
                          <a14:foregroundMark x1="46900" y1="9722" x2="52600" y2="10463"/>
                          <a14:foregroundMark x1="66700" y1="16481" x2="67700" y2="21574"/>
                          <a14:foregroundMark x1="43000" y1="6296" x2="43000" y2="7500"/>
                          <a14:foregroundMark x1="35500" y1="5556" x2="35500" y2="7685"/>
                          <a14:foregroundMark x1="43600" y1="6204" x2="42300" y2="5093"/>
                          <a14:foregroundMark x1="54900" y1="86204" x2="64500" y2="87870"/>
                          <a14:foregroundMark x1="64500" y1="87870" x2="64800" y2="87685"/>
                          <a14:foregroundMark x1="58100" y1="87315" x2="63000" y2="87685"/>
                          <a14:foregroundMark x1="35200" y1="5093" x2="34900" y2="4259"/>
                          <a14:foregroundMark x1="31100" y1="17870" x2="30800" y2="19167"/>
                          <a14:foregroundMark x1="50700" y1="84444" x2="50900" y2="89074"/>
                          <a14:foregroundMark x1="59700" y1="89537" x2="64900" y2="90093"/>
                          <a14:foregroundMark x1="68600" y1="85741" x2="59700" y2="89074"/>
                          <a14:foregroundMark x1="59700" y1="89074" x2="39200" y2="89074"/>
                          <a14:foregroundMark x1="39200" y1="89074" x2="34500" y2="85926"/>
                          <a14:foregroundMark x1="65200" y1="89630" x2="67000" y2="85000"/>
                          <a14:foregroundMark x1="69900" y1="87407" x2="69200" y2="88056"/>
                          <a14:foregroundMark x1="37600" y1="88519" x2="33700" y2="85463"/>
                          <a14:foregroundMark x1="33000" y1="86204" x2="37900" y2="89537"/>
                          <a14:backgroundMark x1="50600" y1="71389" x2="50600" y2="72315"/>
                          <a14:backgroundMark x1="50400" y1="74444" x2="50400" y2="74444"/>
                          <a14:backgroundMark x1="50100" y1="73333" x2="50100" y2="74722"/>
                          <a14:backgroundMark x1="50600" y1="70648" x2="50400" y2="70093"/>
                          <a14:backgroundMark x1="50300" y1="69167" x2="504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2" t="1578" r="6504" b="8081"/>
            <a:stretch/>
          </p:blipFill>
          <p:spPr bwMode="auto">
            <a:xfrm>
              <a:off x="10613650" y="5729870"/>
              <a:ext cx="503734" cy="48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5C736D-9864-AD9D-7800-D5EFE1506C5D}"/>
              </a:ext>
            </a:extLst>
          </p:cNvPr>
          <p:cNvGrpSpPr/>
          <p:nvPr/>
        </p:nvGrpSpPr>
        <p:grpSpPr>
          <a:xfrm>
            <a:off x="6600129" y="4674809"/>
            <a:ext cx="2264088" cy="2044509"/>
            <a:chOff x="6600129" y="4674809"/>
            <a:chExt cx="2264088" cy="2044509"/>
          </a:xfrm>
        </p:grpSpPr>
        <p:sp>
          <p:nvSpPr>
            <p:cNvPr id="4105" name="Oval 4104">
              <a:extLst>
                <a:ext uri="{FF2B5EF4-FFF2-40B4-BE49-F238E27FC236}">
                  <a16:creationId xmlns:a16="http://schemas.microsoft.com/office/drawing/2014/main" id="{46712708-03C0-433D-73AE-FEBC53B04DC4}"/>
                </a:ext>
              </a:extLst>
            </p:cNvPr>
            <p:cNvSpPr/>
            <p:nvPr/>
          </p:nvSpPr>
          <p:spPr>
            <a:xfrm>
              <a:off x="6600129" y="4968690"/>
              <a:ext cx="2264088" cy="17506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3866FBA-5DAA-11CC-AABA-DC9AF652E401}"/>
                    </a:ext>
                  </a:extLst>
                </p:cNvPr>
                <p:cNvSpPr txBox="1"/>
                <p:nvPr/>
              </p:nvSpPr>
              <p:spPr>
                <a:xfrm>
                  <a:off x="7041516" y="5050725"/>
                  <a:ext cx="14868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𝑄𝑈𝐴𝐿𝐼𝐹𝐼𝐸𝐷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3866FBA-5DAA-11CC-AABA-DC9AF652E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1516" y="5050725"/>
                  <a:ext cx="1486851" cy="307777"/>
                </a:xfrm>
                <a:prstGeom prst="rect">
                  <a:avLst/>
                </a:prstGeom>
                <a:blipFill>
                  <a:blip r:embed="rId76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9760A64-6246-98D1-C675-FF207D0D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6221" y="5365863"/>
              <a:ext cx="733147" cy="45653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F0EB8BB-D443-6ABD-E8C1-032AE38A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/>
            <a:stretch>
              <a:fillRect/>
            </a:stretch>
          </p:blipFill>
          <p:spPr>
            <a:xfrm>
              <a:off x="7393783" y="6251155"/>
              <a:ext cx="571620" cy="40122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DEAE41-E762-F76C-054D-C970AE884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0005" y="5756582"/>
              <a:ext cx="688052" cy="4565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9DE16C4-45EE-C184-1405-BF8C1C7B5351}"/>
                    </a:ext>
                  </a:extLst>
                </p:cNvPr>
                <p:cNvSpPr txBox="1"/>
                <p:nvPr/>
              </p:nvSpPr>
              <p:spPr>
                <a:xfrm>
                  <a:off x="6765134" y="4674809"/>
                  <a:ext cx="20272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400" i="1" smtClean="0">
                                <a:latin typeface="Cambria Math" panose="02040503050406030204" pitchFamily="18" charset="0"/>
                              </a:rPr>
                              <m:t>𝑄𝑈𝐴𝐿𝐼𝐹𝐼𝐸𝐷</m:t>
                            </m:r>
                          </m:e>
                        </m:d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9DE16C4-45EE-C184-1405-BF8C1C7B5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134" y="4674809"/>
                  <a:ext cx="2027299" cy="307777"/>
                </a:xfrm>
                <a:prstGeom prst="rect">
                  <a:avLst/>
                </a:prstGeom>
                <a:blipFill>
                  <a:blip r:embed="rId77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C18B6B-D42B-F8CE-8446-31E09398BD9A}"/>
              </a:ext>
            </a:extLst>
          </p:cNvPr>
          <p:cNvGrpSpPr/>
          <p:nvPr/>
        </p:nvGrpSpPr>
        <p:grpSpPr>
          <a:xfrm>
            <a:off x="7854519" y="4290765"/>
            <a:ext cx="2876962" cy="406021"/>
            <a:chOff x="7482539" y="4047950"/>
            <a:chExt cx="2876962" cy="406021"/>
          </a:xfrm>
        </p:grpSpPr>
        <p:sp>
          <p:nvSpPr>
            <p:cNvPr id="2070" name="Thought Bubble: Cloud 2069">
              <a:extLst>
                <a:ext uri="{FF2B5EF4-FFF2-40B4-BE49-F238E27FC236}">
                  <a16:creationId xmlns:a16="http://schemas.microsoft.com/office/drawing/2014/main" id="{808AA25C-1757-B718-3A71-B58636B01069}"/>
                </a:ext>
              </a:extLst>
            </p:cNvPr>
            <p:cNvSpPr/>
            <p:nvPr/>
          </p:nvSpPr>
          <p:spPr>
            <a:xfrm>
              <a:off x="7938934" y="4047950"/>
              <a:ext cx="2121009" cy="406021"/>
            </a:xfrm>
            <a:prstGeom prst="cloudCallout">
              <a:avLst>
                <a:gd name="adj1" fmla="val 15824"/>
                <a:gd name="adj2" fmla="val 301678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1" name="TextBox 2070">
                  <a:extLst>
                    <a:ext uri="{FF2B5EF4-FFF2-40B4-BE49-F238E27FC236}">
                      <a16:creationId xmlns:a16="http://schemas.microsoft.com/office/drawing/2014/main" id="{621EB9DE-3C8B-F915-957F-0550F978306E}"/>
                    </a:ext>
                  </a:extLst>
                </p:cNvPr>
                <p:cNvSpPr txBox="1"/>
                <p:nvPr/>
              </p:nvSpPr>
              <p:spPr>
                <a:xfrm>
                  <a:off x="7482539" y="4118096"/>
                  <a:ext cx="28769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𝐶h𝑒𝑐𝑘</m:t>
                        </m:r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IN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12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1200" b="1" i="1">
                                <a:latin typeface="Cambria Math" panose="02040503050406030204" pitchFamily="18" charset="0"/>
                              </a:rPr>
                              <m:t>𝓢𝓒</m:t>
                            </m:r>
                          </m:e>
                        </m:d>
                        <m:r>
                          <a:rPr lang="en-IN" sz="12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2071" name="TextBox 2070">
                  <a:extLst>
                    <a:ext uri="{FF2B5EF4-FFF2-40B4-BE49-F238E27FC236}">
                      <a16:creationId xmlns:a16="http://schemas.microsoft.com/office/drawing/2014/main" id="{621EB9DE-3C8B-F915-957F-0550F9783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2539" y="4118096"/>
                  <a:ext cx="2876962" cy="276999"/>
                </a:xfrm>
                <a:prstGeom prst="rect">
                  <a:avLst/>
                </a:prstGeom>
                <a:blipFill>
                  <a:blip r:embed="rId7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BF508A8-5B32-EF2F-EC21-3866E855F8C7}"/>
              </a:ext>
            </a:extLst>
          </p:cNvPr>
          <p:cNvGrpSpPr/>
          <p:nvPr/>
        </p:nvGrpSpPr>
        <p:grpSpPr>
          <a:xfrm>
            <a:off x="9248485" y="2255358"/>
            <a:ext cx="2272223" cy="1531154"/>
            <a:chOff x="9242232" y="2201353"/>
            <a:chExt cx="2272223" cy="1531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68BA617-7DD9-B27E-EB94-A3DA42B3927D}"/>
                    </a:ext>
                  </a:extLst>
                </p:cNvPr>
                <p:cNvSpPr txBox="1"/>
                <p:nvPr/>
              </p:nvSpPr>
              <p:spPr>
                <a:xfrm>
                  <a:off x="9892047" y="3455508"/>
                  <a:ext cx="97347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68BA617-7DD9-B27E-EB94-A3DA42B39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2047" y="3455508"/>
                  <a:ext cx="973470" cy="276999"/>
                </a:xfrm>
                <a:prstGeom prst="rect">
                  <a:avLst/>
                </a:prstGeom>
                <a:blipFill>
                  <a:blip r:embed="rId80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D650A33-0DFA-8F3C-D866-FE70BEFCC682}"/>
                    </a:ext>
                  </a:extLst>
                </p:cNvPr>
                <p:cNvSpPr txBox="1"/>
                <p:nvPr/>
              </p:nvSpPr>
              <p:spPr>
                <a:xfrm>
                  <a:off x="9242232" y="2365904"/>
                  <a:ext cx="92895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D650A33-0DFA-8F3C-D866-FE70BEFCC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232" y="2365904"/>
                  <a:ext cx="928953" cy="276999"/>
                </a:xfrm>
                <a:prstGeom prst="rect">
                  <a:avLst/>
                </a:prstGeom>
                <a:blipFill>
                  <a:blip r:embed="rId81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546343F-D7A1-D134-37ED-884ECB0BEB8E}"/>
                    </a:ext>
                  </a:extLst>
                </p:cNvPr>
                <p:cNvSpPr txBox="1"/>
                <p:nvPr/>
              </p:nvSpPr>
              <p:spPr>
                <a:xfrm>
                  <a:off x="10496997" y="2201353"/>
                  <a:ext cx="1017458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546343F-D7A1-D134-37ED-884ECB0BEB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6997" y="2201353"/>
                  <a:ext cx="1017458" cy="276999"/>
                </a:xfrm>
                <a:prstGeom prst="rect">
                  <a:avLst/>
                </a:prstGeom>
                <a:blipFill>
                  <a:blip r:embed="rId82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43FE657-06DB-D8EF-D805-3B3BE856AA28}"/>
              </a:ext>
            </a:extLst>
          </p:cNvPr>
          <p:cNvGrpSpPr/>
          <p:nvPr/>
        </p:nvGrpSpPr>
        <p:grpSpPr>
          <a:xfrm>
            <a:off x="3286358" y="5969049"/>
            <a:ext cx="1639911" cy="487401"/>
            <a:chOff x="3473190" y="5701436"/>
            <a:chExt cx="1639911" cy="487401"/>
          </a:xfrm>
        </p:grpSpPr>
        <p:pic>
          <p:nvPicPr>
            <p:cNvPr id="92" name="Picture 4" descr="Megaphone PNG Picture, Transparent Png Image - PngNice">
              <a:extLst>
                <a:ext uri="{FF2B5EF4-FFF2-40B4-BE49-F238E27FC236}">
                  <a16:creationId xmlns:a16="http://schemas.microsoft.com/office/drawing/2014/main" id="{185B6A38-925D-07EA-0954-41A8422A6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190" y="5701436"/>
              <a:ext cx="483964" cy="48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CDE7ADC-7AF5-4534-4854-F85CA5A9BDBD}"/>
                    </a:ext>
                  </a:extLst>
                </p:cNvPr>
                <p:cNvSpPr txBox="1"/>
                <p:nvPr/>
              </p:nvSpPr>
              <p:spPr>
                <a:xfrm>
                  <a:off x="3809061" y="5781434"/>
                  <a:ext cx="13040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𝑄𝑈𝐴𝐿𝐼𝐹𝐼𝐸𝐷</m:t>
                        </m:r>
                      </m:oMath>
                    </m:oMathPara>
                  </a14:m>
                  <a:endParaRPr lang="en-IN" sz="14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CDE7ADC-7AF5-4534-4854-F85CA5A9B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061" y="5781434"/>
                  <a:ext cx="1304040" cy="307777"/>
                </a:xfrm>
                <a:prstGeom prst="rect">
                  <a:avLst/>
                </a:prstGeom>
                <a:blipFill>
                  <a:blip r:embed="rId8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D83531D-4C40-553F-B5C5-9E9A37DC2CDF}"/>
              </a:ext>
            </a:extLst>
          </p:cNvPr>
          <p:cNvGrpSpPr/>
          <p:nvPr/>
        </p:nvGrpSpPr>
        <p:grpSpPr>
          <a:xfrm>
            <a:off x="7689368" y="5594132"/>
            <a:ext cx="1727808" cy="857637"/>
            <a:chOff x="7689368" y="5594132"/>
            <a:chExt cx="1727808" cy="85763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380E936-5E8C-3EC1-D840-27D8A4307F2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7689368" y="5594132"/>
              <a:ext cx="1727808" cy="3795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BA863E-1A86-37DB-71D8-51626479EC2E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 flipV="1">
              <a:off x="8598057" y="5973731"/>
              <a:ext cx="819119" cy="11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C207C57-AD6F-392F-08E1-6C20DD9D7515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V="1">
              <a:off x="7965403" y="5973731"/>
              <a:ext cx="1451773" cy="478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1EB3243-D051-DD86-9ECA-8D7FAC343765}"/>
              </a:ext>
            </a:extLst>
          </p:cNvPr>
          <p:cNvGrpSpPr/>
          <p:nvPr/>
        </p:nvGrpSpPr>
        <p:grpSpPr>
          <a:xfrm>
            <a:off x="9380025" y="6188837"/>
            <a:ext cx="1998947" cy="291875"/>
            <a:chOff x="9380025" y="6188837"/>
            <a:chExt cx="1998947" cy="291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4" name="TextBox 2093">
                  <a:extLst>
                    <a:ext uri="{FF2B5EF4-FFF2-40B4-BE49-F238E27FC236}">
                      <a16:creationId xmlns:a16="http://schemas.microsoft.com/office/drawing/2014/main" id="{D56246C3-2863-301D-095F-3C14C7E4D71B}"/>
                    </a:ext>
                  </a:extLst>
                </p:cNvPr>
                <p:cNvSpPr txBox="1"/>
                <p:nvPr/>
              </p:nvSpPr>
              <p:spPr>
                <a:xfrm>
                  <a:off x="9380025" y="6196314"/>
                  <a:ext cx="97347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2094" name="TextBox 2093">
                  <a:extLst>
                    <a:ext uri="{FF2B5EF4-FFF2-40B4-BE49-F238E27FC236}">
                      <a16:creationId xmlns:a16="http://schemas.microsoft.com/office/drawing/2014/main" id="{D56246C3-2863-301D-095F-3C14C7E4D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025" y="6196314"/>
                  <a:ext cx="973470" cy="276999"/>
                </a:xfrm>
                <a:prstGeom prst="rect">
                  <a:avLst/>
                </a:prstGeom>
                <a:blipFill>
                  <a:blip r:embed="rId86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2DF35A3-F585-E206-D7AD-98AD1F8B1A65}"/>
                    </a:ext>
                  </a:extLst>
                </p:cNvPr>
                <p:cNvSpPr txBox="1"/>
                <p:nvPr/>
              </p:nvSpPr>
              <p:spPr>
                <a:xfrm>
                  <a:off x="10405502" y="6188837"/>
                  <a:ext cx="973470" cy="2918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2DF35A3-F585-E206-D7AD-98AD1F8B1A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5502" y="6188837"/>
                  <a:ext cx="973470" cy="291875"/>
                </a:xfrm>
                <a:prstGeom prst="rect">
                  <a:avLst/>
                </a:prstGeom>
                <a:blipFill>
                  <a:blip r:embed="rId8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34" name="Picture 2" descr="Green Tick Mark Free Download Clip Art On Clipart Png - Green Tick -  (2098x2400) Png Clipart Download">
            <a:extLst>
              <a:ext uri="{FF2B5EF4-FFF2-40B4-BE49-F238E27FC236}">
                <a16:creationId xmlns:a16="http://schemas.microsoft.com/office/drawing/2014/main" id="{D16E5477-47C7-C350-8768-16C8B546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840" y="1663373"/>
            <a:ext cx="825024" cy="5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CAEF0C-D020-E0D9-A075-6F62363868C4}"/>
              </a:ext>
            </a:extLst>
          </p:cNvPr>
          <p:cNvSpPr/>
          <p:nvPr/>
        </p:nvSpPr>
        <p:spPr>
          <a:xfrm>
            <a:off x="5687790" y="1221581"/>
            <a:ext cx="1244043" cy="11217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4CD4D8-3C5C-EFBD-1E89-072F7ED2A80A}"/>
              </a:ext>
            </a:extLst>
          </p:cNvPr>
          <p:cNvSpPr/>
          <p:nvPr/>
        </p:nvSpPr>
        <p:spPr>
          <a:xfrm>
            <a:off x="6927620" y="1221580"/>
            <a:ext cx="1244043" cy="11217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8DE45-B3AE-8242-9098-B5D8FAB56443}"/>
              </a:ext>
            </a:extLst>
          </p:cNvPr>
          <p:cNvSpPr/>
          <p:nvPr/>
        </p:nvSpPr>
        <p:spPr>
          <a:xfrm>
            <a:off x="8170411" y="1220954"/>
            <a:ext cx="1244043" cy="11217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FC45A6-7070-F2FD-8DEC-8F0ECBED960E}"/>
                  </a:ext>
                </a:extLst>
              </p:cNvPr>
              <p:cNvSpPr txBox="1"/>
              <p:nvPr/>
            </p:nvSpPr>
            <p:spPr>
              <a:xfrm>
                <a:off x="6379196" y="920325"/>
                <a:ext cx="10797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FC45A6-7070-F2FD-8DEC-8F0ECBED9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96" y="920325"/>
                <a:ext cx="1079719" cy="307777"/>
              </a:xfrm>
              <a:prstGeom prst="rect">
                <a:avLst/>
              </a:prstGeom>
              <a:blipFill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241D7F-7E72-D368-7781-72958E130A2B}"/>
                  </a:ext>
                </a:extLst>
              </p:cNvPr>
              <p:cNvSpPr txBox="1"/>
              <p:nvPr/>
            </p:nvSpPr>
            <p:spPr>
              <a:xfrm>
                <a:off x="7622531" y="912304"/>
                <a:ext cx="10797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241D7F-7E72-D368-7781-72958E130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31" y="912304"/>
                <a:ext cx="1079719" cy="307777"/>
              </a:xfrm>
              <a:prstGeom prst="rect">
                <a:avLst/>
              </a:prstGeom>
              <a:blipFill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EC19B9-D332-0292-3783-D6DE8E395649}"/>
                  </a:ext>
                </a:extLst>
              </p:cNvPr>
              <p:cNvSpPr txBox="1"/>
              <p:nvPr/>
            </p:nvSpPr>
            <p:spPr>
              <a:xfrm>
                <a:off x="8874595" y="912386"/>
                <a:ext cx="10797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EC19B9-D332-0292-3783-D6DE8E395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595" y="912386"/>
                <a:ext cx="1079719" cy="307777"/>
              </a:xfrm>
              <a:prstGeom prst="rect">
                <a:avLst/>
              </a:prstGeom>
              <a:blipFill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FFC0DE6-021C-7E1C-1905-EE4192438744}"/>
              </a:ext>
            </a:extLst>
          </p:cNvPr>
          <p:cNvSpPr/>
          <p:nvPr/>
        </p:nvSpPr>
        <p:spPr>
          <a:xfrm>
            <a:off x="9410241" y="1213422"/>
            <a:ext cx="1350777" cy="12004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25521F-0E6A-9E16-3A20-3188F08311E4}"/>
                  </a:ext>
                </a:extLst>
              </p:cNvPr>
              <p:cNvSpPr txBox="1"/>
              <p:nvPr/>
            </p:nvSpPr>
            <p:spPr>
              <a:xfrm>
                <a:off x="10061229" y="887355"/>
                <a:ext cx="1401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1400" b="0" i="1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IN" sz="14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25521F-0E6A-9E16-3A20-3188F0831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229" y="887355"/>
                <a:ext cx="1401538" cy="307777"/>
              </a:xfrm>
              <a:prstGeom prst="rect">
                <a:avLst/>
              </a:prstGeom>
              <a:blipFill>
                <a:blip r:embed="rId9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B03C9C-0099-F453-31DA-9AA3290F5207}"/>
                  </a:ext>
                </a:extLst>
              </p:cNvPr>
              <p:cNvSpPr txBox="1"/>
              <p:nvPr/>
            </p:nvSpPr>
            <p:spPr>
              <a:xfrm>
                <a:off x="3821856" y="5067445"/>
                <a:ext cx="4860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1" i="1" smtClean="0">
                          <a:latin typeface="Cambria Math" panose="02040503050406030204" pitchFamily="18" charset="0"/>
                        </a:rPr>
                        <m:t>𝓢𝓒</m:t>
                      </m:r>
                    </m:oMath>
                  </m:oMathPara>
                </a14:m>
                <a:endParaRPr lang="en-IN" sz="16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B03C9C-0099-F453-31DA-9AA3290F5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56" y="5067445"/>
                <a:ext cx="486030" cy="338554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3F4FD6-7B12-CE15-A25D-5DFB70060E12}"/>
              </a:ext>
            </a:extLst>
          </p:cNvPr>
          <p:cNvCxnSpPr>
            <a:cxnSpLocks/>
            <a:stCxn id="2056" idx="2"/>
            <a:endCxn id="34" idx="0"/>
          </p:cNvCxnSpPr>
          <p:nvPr/>
        </p:nvCxnSpPr>
        <p:spPr>
          <a:xfrm>
            <a:off x="9728058" y="3150690"/>
            <a:ext cx="622271" cy="2144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7EC2A50-E8D8-768E-511B-6495D5B78DD3}"/>
              </a:ext>
            </a:extLst>
          </p:cNvPr>
          <p:cNvCxnSpPr>
            <a:cxnSpLocks/>
            <a:stCxn id="2058" idx="2"/>
            <a:endCxn id="34" idx="0"/>
          </p:cNvCxnSpPr>
          <p:nvPr/>
        </p:nvCxnSpPr>
        <p:spPr>
          <a:xfrm flipH="1">
            <a:off x="10350329" y="3537061"/>
            <a:ext cx="12930" cy="1757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6C0BC59-CAFA-5AD6-30AD-E81EF9DE2DC6}"/>
              </a:ext>
            </a:extLst>
          </p:cNvPr>
          <p:cNvCxnSpPr>
            <a:cxnSpLocks/>
            <a:stCxn id="2057" idx="2"/>
            <a:endCxn id="34" idx="0"/>
          </p:cNvCxnSpPr>
          <p:nvPr/>
        </p:nvCxnSpPr>
        <p:spPr>
          <a:xfrm flipH="1">
            <a:off x="10350329" y="2963064"/>
            <a:ext cx="646547" cy="2331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169982E-66BD-D839-E9DB-0B14AAC6729A}"/>
                  </a:ext>
                </a:extLst>
              </p:cNvPr>
              <p:cNvSpPr txBox="1"/>
              <p:nvPr/>
            </p:nvSpPr>
            <p:spPr>
              <a:xfrm>
                <a:off x="10160119" y="2864022"/>
                <a:ext cx="43064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169982E-66BD-D839-E9DB-0B14AAC67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119" y="2864022"/>
                <a:ext cx="430642" cy="276999"/>
              </a:xfrm>
              <a:prstGeom prst="rect">
                <a:avLst/>
              </a:prstGeom>
              <a:blipFill>
                <a:blip r:embed="rId9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5F6CCA7-C2E8-682C-D062-F5B14438A765}"/>
                  </a:ext>
                </a:extLst>
              </p:cNvPr>
              <p:cNvSpPr txBox="1"/>
              <p:nvPr/>
            </p:nvSpPr>
            <p:spPr>
              <a:xfrm>
                <a:off x="9465867" y="2422592"/>
                <a:ext cx="43064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5F6CCA7-C2E8-682C-D062-F5B14438A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867" y="2422592"/>
                <a:ext cx="430642" cy="276999"/>
              </a:xfrm>
              <a:prstGeom prst="rect">
                <a:avLst/>
              </a:prstGeom>
              <a:blipFill>
                <a:blip r:embed="rId9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35858C3F-36C5-3B7E-17EE-D7E93B303BD2}"/>
                  </a:ext>
                </a:extLst>
              </p:cNvPr>
              <p:cNvSpPr txBox="1"/>
              <p:nvPr/>
            </p:nvSpPr>
            <p:spPr>
              <a:xfrm>
                <a:off x="10736434" y="2253534"/>
                <a:ext cx="43064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35858C3F-36C5-3B7E-17EE-D7E93B303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434" y="2253534"/>
                <a:ext cx="430642" cy="276999"/>
              </a:xfrm>
              <a:prstGeom prst="rect">
                <a:avLst/>
              </a:prstGeom>
              <a:blipFill>
                <a:blip r:embed="rId9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0" name="Group 4099">
            <a:extLst>
              <a:ext uri="{FF2B5EF4-FFF2-40B4-BE49-F238E27FC236}">
                <a16:creationId xmlns:a16="http://schemas.microsoft.com/office/drawing/2014/main" id="{0EFCA387-1FF5-C1F6-C711-07603D6A7233}"/>
              </a:ext>
            </a:extLst>
          </p:cNvPr>
          <p:cNvGrpSpPr/>
          <p:nvPr/>
        </p:nvGrpSpPr>
        <p:grpSpPr>
          <a:xfrm>
            <a:off x="142288" y="3513008"/>
            <a:ext cx="3030367" cy="1443027"/>
            <a:chOff x="142288" y="3513008"/>
            <a:chExt cx="3030367" cy="144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 Box 8">
                  <a:extLst>
                    <a:ext uri="{FF2B5EF4-FFF2-40B4-BE49-F238E27FC236}">
                      <a16:creationId xmlns:a16="http://schemas.microsoft.com/office/drawing/2014/main" id="{7E3E34B9-697B-CDF4-9F59-1F1DACE5A9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288" y="3835709"/>
                  <a:ext cx="230523" cy="2559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4450" rIns="92075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8" name="Text Box 8">
                  <a:extLst>
                    <a:ext uri="{FF2B5EF4-FFF2-40B4-BE49-F238E27FC236}">
                      <a16:creationId xmlns:a16="http://schemas.microsoft.com/office/drawing/2014/main" id="{7E3E34B9-697B-CDF4-9F59-1F1DACE5A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288" y="3835709"/>
                  <a:ext cx="230523" cy="255968"/>
                </a:xfrm>
                <a:prstGeom prst="rect">
                  <a:avLst/>
                </a:prstGeom>
                <a:blipFill>
                  <a:blip r:embed="rId97"/>
                  <a:stretch>
                    <a:fillRect r="-121053" b="-952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E420713-9B0B-F6C3-8CDB-87AEF0286F18}"/>
                </a:ext>
              </a:extLst>
            </p:cNvPr>
            <p:cNvGrpSpPr/>
            <p:nvPr/>
          </p:nvGrpSpPr>
          <p:grpSpPr>
            <a:xfrm>
              <a:off x="333761" y="3513008"/>
              <a:ext cx="2180238" cy="1443027"/>
              <a:chOff x="250857" y="3460469"/>
              <a:chExt cx="3722716" cy="3274439"/>
            </a:xfrm>
          </p:grpSpPr>
          <p:sp>
            <p:nvSpPr>
              <p:cNvPr id="100" name="Freeform 45">
                <a:extLst>
                  <a:ext uri="{FF2B5EF4-FFF2-40B4-BE49-F238E27FC236}">
                    <a16:creationId xmlns:a16="http://schemas.microsoft.com/office/drawing/2014/main" id="{7E59602F-12ED-80C5-CB8B-96F8F362704E}"/>
                  </a:ext>
                </a:extLst>
              </p:cNvPr>
              <p:cNvSpPr/>
              <p:nvPr/>
            </p:nvSpPr>
            <p:spPr>
              <a:xfrm>
                <a:off x="351692" y="4427423"/>
                <a:ext cx="3552093" cy="1008788"/>
              </a:xfrm>
              <a:custGeom>
                <a:avLst/>
                <a:gdLst>
                  <a:gd name="connsiteX0" fmla="*/ 0 w 3552093"/>
                  <a:gd name="connsiteY0" fmla="*/ 724869 h 1008788"/>
                  <a:gd name="connsiteX1" fmla="*/ 861646 w 3552093"/>
                  <a:gd name="connsiteY1" fmla="*/ 3900 h 1008788"/>
                  <a:gd name="connsiteX2" fmla="*/ 1406770 w 3552093"/>
                  <a:gd name="connsiteY2" fmla="*/ 1006223 h 1008788"/>
                  <a:gd name="connsiteX3" fmla="*/ 2145323 w 3552093"/>
                  <a:gd name="connsiteY3" fmla="*/ 302839 h 1008788"/>
                  <a:gd name="connsiteX4" fmla="*/ 2778370 w 3552093"/>
                  <a:gd name="connsiteY4" fmla="*/ 636946 h 1008788"/>
                  <a:gd name="connsiteX5" fmla="*/ 3552093 w 3552093"/>
                  <a:gd name="connsiteY5" fmla="*/ 390762 h 1008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2093" h="1008788">
                    <a:moveTo>
                      <a:pt x="0" y="724869"/>
                    </a:moveTo>
                    <a:cubicBezTo>
                      <a:pt x="313592" y="340938"/>
                      <a:pt x="627184" y="-42992"/>
                      <a:pt x="861646" y="3900"/>
                    </a:cubicBezTo>
                    <a:cubicBezTo>
                      <a:pt x="1096108" y="50792"/>
                      <a:pt x="1192824" y="956400"/>
                      <a:pt x="1406770" y="1006223"/>
                    </a:cubicBezTo>
                    <a:cubicBezTo>
                      <a:pt x="1620716" y="1056046"/>
                      <a:pt x="1916723" y="364385"/>
                      <a:pt x="2145323" y="302839"/>
                    </a:cubicBezTo>
                    <a:cubicBezTo>
                      <a:pt x="2373923" y="241293"/>
                      <a:pt x="2543908" y="622292"/>
                      <a:pt x="2778370" y="636946"/>
                    </a:cubicBezTo>
                    <a:cubicBezTo>
                      <a:pt x="3012832" y="651600"/>
                      <a:pt x="3282462" y="521181"/>
                      <a:pt x="3552093" y="390762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F95FA10-E224-02CF-47B9-EB216D4C7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152" y="3460469"/>
                <a:ext cx="2" cy="3274439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F666A487-B281-CAD5-F043-6B51CE450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857" y="6066688"/>
                <a:ext cx="372271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C28CC59-2C56-D075-45CE-BFF2D21B9677}"/>
                  </a:ext>
                </a:extLst>
              </p:cNvPr>
              <p:cNvSpPr/>
              <p:nvPr/>
            </p:nvSpPr>
            <p:spPr>
              <a:xfrm>
                <a:off x="630499" y="4608214"/>
                <a:ext cx="205309" cy="2063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 Box 8">
                  <a:extLst>
                    <a:ext uri="{FF2B5EF4-FFF2-40B4-BE49-F238E27FC236}">
                      <a16:creationId xmlns:a16="http://schemas.microsoft.com/office/drawing/2014/main" id="{DE23EF14-0ECA-DD43-4028-AFBC8FCA8C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9643" y="4179572"/>
                  <a:ext cx="455256" cy="2559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4450" rIns="92075" bIns="44450">
                  <a:spAutoFit/>
                </a:bodyPr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4" name="Text Box 8">
                  <a:extLst>
                    <a:ext uri="{FF2B5EF4-FFF2-40B4-BE49-F238E27FC236}">
                      <a16:creationId xmlns:a16="http://schemas.microsoft.com/office/drawing/2014/main" id="{DE23EF14-0ECA-DD43-4028-AFBC8FCA8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9643" y="4179572"/>
                  <a:ext cx="455256" cy="255968"/>
                </a:xfrm>
                <a:prstGeom prst="rect">
                  <a:avLst/>
                </a:prstGeom>
                <a:blipFill>
                  <a:blip r:embed="rId98"/>
                  <a:stretch>
                    <a:fillRect r="-26667" b="-714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2">
                  <a:extLst>
                    <a:ext uri="{FF2B5EF4-FFF2-40B4-BE49-F238E27FC236}">
                      <a16:creationId xmlns:a16="http://schemas.microsoft.com/office/drawing/2014/main" id="{99868566-C733-34A1-4790-F235D3B601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59792" y="3875778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5" name="Rectangle 2">
                  <a:extLst>
                    <a:ext uri="{FF2B5EF4-FFF2-40B4-BE49-F238E27FC236}">
                      <a16:creationId xmlns:a16="http://schemas.microsoft.com/office/drawing/2014/main" id="{99868566-C733-34A1-4790-F235D3B60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59792" y="3875778"/>
                  <a:ext cx="239368" cy="220376"/>
                </a:xfrm>
                <a:prstGeom prst="rect">
                  <a:avLst/>
                </a:prstGeom>
                <a:blipFill>
                  <a:blip r:embed="rId99"/>
                  <a:stretch>
                    <a:fillRect r="-60000" b="-1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C7C6BAC-FEDB-7911-747F-3494E7543F0F}"/>
                </a:ext>
              </a:extLst>
            </p:cNvPr>
            <p:cNvSpPr/>
            <p:nvPr/>
          </p:nvSpPr>
          <p:spPr>
            <a:xfrm>
              <a:off x="870453" y="3912968"/>
              <a:ext cx="147448" cy="105845"/>
            </a:xfrm>
            <a:prstGeom prst="ellipse">
              <a:avLst/>
            </a:prstGeom>
            <a:solidFill>
              <a:srgbClr val="4037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2">
                  <a:extLst>
                    <a:ext uri="{FF2B5EF4-FFF2-40B4-BE49-F238E27FC236}">
                      <a16:creationId xmlns:a16="http://schemas.microsoft.com/office/drawing/2014/main" id="{51915758-573F-10C7-FB08-1F0B176EE9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9637" y="3660132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7" name="Rectangle 2">
                  <a:extLst>
                    <a:ext uri="{FF2B5EF4-FFF2-40B4-BE49-F238E27FC236}">
                      <a16:creationId xmlns:a16="http://schemas.microsoft.com/office/drawing/2014/main" id="{51915758-573F-10C7-FB08-1F0B176EE9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637" y="3660132"/>
                  <a:ext cx="239369" cy="220376"/>
                </a:xfrm>
                <a:prstGeom prst="rect">
                  <a:avLst/>
                </a:prstGeom>
                <a:blipFill>
                  <a:blip r:embed="rId100"/>
                  <a:stretch>
                    <a:fillRect r="-58974" b="-16216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2">
                  <a:extLst>
                    <a:ext uri="{FF2B5EF4-FFF2-40B4-BE49-F238E27FC236}">
                      <a16:creationId xmlns:a16="http://schemas.microsoft.com/office/drawing/2014/main" id="{F08D37BC-EFE2-BA0D-B0C1-02AF29BBC6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2069" y="4623194"/>
                  <a:ext cx="239369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8" name="Rectangle 2">
                  <a:extLst>
                    <a:ext uri="{FF2B5EF4-FFF2-40B4-BE49-F238E27FC236}">
                      <a16:creationId xmlns:a16="http://schemas.microsoft.com/office/drawing/2014/main" id="{F08D37BC-EFE2-BA0D-B0C1-02AF29BBC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2069" y="4623194"/>
                  <a:ext cx="239369" cy="220376"/>
                </a:xfrm>
                <a:prstGeom prst="rect">
                  <a:avLst/>
                </a:prstGeom>
                <a:blipFill>
                  <a:blip r:embed="rId101"/>
                  <a:stretch>
                    <a:fillRect b="-1081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8F83055-5ACD-45C5-93B1-93A21D4C5395}"/>
                </a:ext>
              </a:extLst>
            </p:cNvPr>
            <p:cNvSpPr/>
            <p:nvPr/>
          </p:nvSpPr>
          <p:spPr>
            <a:xfrm>
              <a:off x="1204229" y="4323899"/>
              <a:ext cx="155659" cy="920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2">
                  <a:extLst>
                    <a:ext uri="{FF2B5EF4-FFF2-40B4-BE49-F238E27FC236}">
                      <a16:creationId xmlns:a16="http://schemas.microsoft.com/office/drawing/2014/main" id="{2CC8A200-1E9C-22E3-99DC-4DEDEF6BCF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9953" y="4034605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2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0" name="Rectangle 2">
                  <a:extLst>
                    <a:ext uri="{FF2B5EF4-FFF2-40B4-BE49-F238E27FC236}">
                      <a16:creationId xmlns:a16="http://schemas.microsoft.com/office/drawing/2014/main" id="{2CC8A200-1E9C-22E3-99DC-4DEDEF6BC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9953" y="4034605"/>
                  <a:ext cx="239368" cy="220376"/>
                </a:xfrm>
                <a:prstGeom prst="rect">
                  <a:avLst/>
                </a:prstGeom>
                <a:blipFill>
                  <a:blip r:embed="rId102"/>
                  <a:stretch>
                    <a:fillRect r="-58974" b="-1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2">
                  <a:extLst>
                    <a:ext uri="{FF2B5EF4-FFF2-40B4-BE49-F238E27FC236}">
                      <a16:creationId xmlns:a16="http://schemas.microsoft.com/office/drawing/2014/main" id="{B48B55D7-8099-82A1-F609-E1BBBB9ABD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4707" y="4623194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1" name="Rectangle 2">
                  <a:extLst>
                    <a:ext uri="{FF2B5EF4-FFF2-40B4-BE49-F238E27FC236}">
                      <a16:creationId xmlns:a16="http://schemas.microsoft.com/office/drawing/2014/main" id="{B48B55D7-8099-82A1-F609-E1BBBB9AB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4707" y="4623194"/>
                  <a:ext cx="239368" cy="220376"/>
                </a:xfrm>
                <a:prstGeom prst="rect">
                  <a:avLst/>
                </a:prstGeom>
                <a:blipFill>
                  <a:blip r:embed="rId103"/>
                  <a:stretch>
                    <a:fillRect b="-1081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649123C-93A8-58CD-AD85-AEFF94B843D1}"/>
                </a:ext>
              </a:extLst>
            </p:cNvPr>
            <p:cNvSpPr/>
            <p:nvPr/>
          </p:nvSpPr>
          <p:spPr>
            <a:xfrm>
              <a:off x="1686930" y="4045658"/>
              <a:ext cx="155659" cy="9203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2">
                  <a:extLst>
                    <a:ext uri="{FF2B5EF4-FFF2-40B4-BE49-F238E27FC236}">
                      <a16:creationId xmlns:a16="http://schemas.microsoft.com/office/drawing/2014/main" id="{103DABCA-DAAF-E026-C8B3-CB5CC1081E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77338" y="3787372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lvl="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120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lang="en-IN" sz="1200" b="0" i="1" kern="0" smtClean="0"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3" name="Rectangle 2">
                  <a:extLst>
                    <a:ext uri="{FF2B5EF4-FFF2-40B4-BE49-F238E27FC236}">
                      <a16:creationId xmlns:a16="http://schemas.microsoft.com/office/drawing/2014/main" id="{103DABCA-DAAF-E026-C8B3-CB5CC1081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7338" y="3787372"/>
                  <a:ext cx="239368" cy="220376"/>
                </a:xfrm>
                <a:prstGeom prst="rect">
                  <a:avLst/>
                </a:prstGeom>
                <a:blipFill>
                  <a:blip r:embed="rId104"/>
                  <a:stretch>
                    <a:fillRect r="-51282" b="-2222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AEDC49FD-3F08-252A-216B-AC249010BC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919" y="4623194"/>
                  <a:ext cx="239368" cy="220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AEDC49FD-3F08-252A-216B-AC249010B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9919" y="4623194"/>
                  <a:ext cx="239368" cy="220376"/>
                </a:xfrm>
                <a:prstGeom prst="rect">
                  <a:avLst/>
                </a:prstGeom>
                <a:blipFill>
                  <a:blip r:embed="rId105"/>
                  <a:stretch>
                    <a:fillRect b="-810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B4C8696-AF19-3700-FD2A-239CAB58C7C5}"/>
                </a:ext>
              </a:extLst>
            </p:cNvPr>
            <p:cNvSpPr/>
            <p:nvPr/>
          </p:nvSpPr>
          <p:spPr>
            <a:xfrm>
              <a:off x="2084044" y="4154159"/>
              <a:ext cx="155659" cy="9204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2">
                  <a:extLst>
                    <a:ext uri="{FF2B5EF4-FFF2-40B4-BE49-F238E27FC236}">
                      <a16:creationId xmlns:a16="http://schemas.microsoft.com/office/drawing/2014/main" id="{13CACBC9-B787-8E6B-3D96-4C9B4953CB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25704" y="4617302"/>
                  <a:ext cx="239368" cy="220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lvl="0" indent="-3429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12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kumimoji="0" lang="en-IN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6" name="Rectangle 2">
                  <a:extLst>
                    <a:ext uri="{FF2B5EF4-FFF2-40B4-BE49-F238E27FC236}">
                      <a16:creationId xmlns:a16="http://schemas.microsoft.com/office/drawing/2014/main" id="{13CACBC9-B787-8E6B-3D96-4C9B4953C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5704" y="4617302"/>
                  <a:ext cx="239368" cy="220377"/>
                </a:xfrm>
                <a:prstGeom prst="rect">
                  <a:avLst/>
                </a:prstGeom>
                <a:blipFill>
                  <a:blip r:embed="rId106"/>
                  <a:stretch>
                    <a:fillRect b="-270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1" name="Rectangle 4100">
                  <a:extLst>
                    <a:ext uri="{FF2B5EF4-FFF2-40B4-BE49-F238E27FC236}">
                      <a16:creationId xmlns:a16="http://schemas.microsoft.com/office/drawing/2014/main" id="{589E588F-2576-12FC-ACB3-3868CC30B034}"/>
                    </a:ext>
                  </a:extLst>
                </p:cNvPr>
                <p:cNvSpPr/>
                <p:nvPr/>
              </p:nvSpPr>
              <p:spPr>
                <a:xfrm>
                  <a:off x="2551057" y="3973245"/>
                  <a:ext cx="621598" cy="16277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05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sz="105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en-IN" sz="1050" dirty="0"/>
                    <a:t>-deg</a:t>
                  </a:r>
                </a:p>
              </p:txBody>
            </p:sp>
          </mc:Choice>
          <mc:Fallback xmlns="">
            <p:sp>
              <p:nvSpPr>
                <p:cNvPr id="4101" name="Rectangle 4100">
                  <a:extLst>
                    <a:ext uri="{FF2B5EF4-FFF2-40B4-BE49-F238E27FC236}">
                      <a16:creationId xmlns:a16="http://schemas.microsoft.com/office/drawing/2014/main" id="{589E588F-2576-12FC-ACB3-3868CC30B0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1057" y="3973245"/>
                  <a:ext cx="621598" cy="162772"/>
                </a:xfrm>
                <a:prstGeom prst="rect">
                  <a:avLst/>
                </a:prstGeom>
                <a:blipFill>
                  <a:blip r:embed="rId107"/>
                  <a:stretch>
                    <a:fillRect t="-22222" b="-5185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39B2B7-DC04-F482-F139-99629DA02F80}"/>
                </a:ext>
              </a:extLst>
            </p:cNvPr>
            <p:cNvCxnSpPr>
              <a:cxnSpLocks/>
              <a:stCxn id="106" idx="4"/>
            </p:cNvCxnSpPr>
            <p:nvPr/>
          </p:nvCxnSpPr>
          <p:spPr>
            <a:xfrm>
              <a:off x="944177" y="4018813"/>
              <a:ext cx="0" cy="652567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1C2719-0244-C755-0199-AAA4AD6B3320}"/>
                </a:ext>
              </a:extLst>
            </p:cNvPr>
            <p:cNvCxnSpPr>
              <a:cxnSpLocks/>
              <a:stCxn id="109" idx="4"/>
            </p:cNvCxnSpPr>
            <p:nvPr/>
          </p:nvCxnSpPr>
          <p:spPr>
            <a:xfrm>
              <a:off x="1282059" y="4415938"/>
              <a:ext cx="0" cy="245616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186A37F-C660-195F-EF61-31286123D062}"/>
                </a:ext>
              </a:extLst>
            </p:cNvPr>
            <p:cNvCxnSpPr>
              <a:cxnSpLocks/>
              <a:stCxn id="112" idx="4"/>
            </p:cNvCxnSpPr>
            <p:nvPr/>
          </p:nvCxnSpPr>
          <p:spPr>
            <a:xfrm>
              <a:off x="1764760" y="4137697"/>
              <a:ext cx="0" cy="533683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2EB587-89E8-491B-05FB-7E6A3CE2FAE2}"/>
                </a:ext>
              </a:extLst>
            </p:cNvPr>
            <p:cNvCxnSpPr>
              <a:cxnSpLocks/>
              <a:stCxn id="115" idx="4"/>
            </p:cNvCxnSpPr>
            <p:nvPr/>
          </p:nvCxnSpPr>
          <p:spPr>
            <a:xfrm flipH="1">
              <a:off x="2160200" y="4246199"/>
              <a:ext cx="1674" cy="415355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Box 4101">
                <a:extLst>
                  <a:ext uri="{FF2B5EF4-FFF2-40B4-BE49-F238E27FC236}">
                    <a16:creationId xmlns:a16="http://schemas.microsoft.com/office/drawing/2014/main" id="{FE026BB6-D679-F68F-7454-453CDDC6EE43}"/>
                  </a:ext>
                </a:extLst>
              </p:cNvPr>
              <p:cNvSpPr txBox="1"/>
              <p:nvPr/>
            </p:nvSpPr>
            <p:spPr>
              <a:xfrm>
                <a:off x="9551743" y="1439082"/>
                <a:ext cx="1509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𝐶𝑂𝑅𝐸</m:t>
                          </m:r>
                        </m:e>
                      </m:d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4102" name="TextBox 4101">
                <a:extLst>
                  <a:ext uri="{FF2B5EF4-FFF2-40B4-BE49-F238E27FC236}">
                    <a16:creationId xmlns:a16="http://schemas.microsoft.com/office/drawing/2014/main" id="{FE026BB6-D679-F68F-7454-453CDDC6E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43" y="1439082"/>
                <a:ext cx="1509075" cy="307777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7" grpId="0"/>
      <p:bldP spid="17" grpId="1"/>
      <p:bldP spid="2" grpId="0" animBg="1"/>
      <p:bldP spid="3" grpId="0" animBg="1"/>
      <p:bldP spid="4" grpId="0" animBg="1"/>
      <p:bldP spid="9" grpId="0"/>
      <p:bldP spid="10" grpId="0"/>
      <p:bldP spid="12" grpId="0"/>
      <p:bldP spid="26" grpId="0" animBg="1"/>
      <p:bldP spid="27" grpId="0"/>
      <p:bldP spid="29" grpId="0"/>
      <p:bldP spid="126" grpId="0"/>
      <p:bldP spid="126" grpId="1"/>
      <p:bldP spid="127" grpId="0"/>
      <p:bldP spid="127" grpId="1"/>
      <p:bldP spid="4096" grpId="0"/>
      <p:bldP spid="4096" grpId="1"/>
      <p:bldP spid="41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1032</Words>
  <Application>Microsoft Office PowerPoint</Application>
  <PresentationFormat>Widescreen</PresentationFormat>
  <Paragraphs>396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Cambria Math</vt:lpstr>
      <vt:lpstr>Calibri Light</vt:lpstr>
      <vt:lpstr>Office Theme</vt:lpstr>
      <vt:lpstr>Network-Agnostic Multi-Party Computation Revisited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Supreeth Varadarajan</dc:creator>
  <cp:lastModifiedBy>Supreeth Varadarajan</cp:lastModifiedBy>
  <cp:revision>107</cp:revision>
  <dcterms:created xsi:type="dcterms:W3CDTF">2024-03-13T10:04:07Z</dcterms:created>
  <dcterms:modified xsi:type="dcterms:W3CDTF">2024-04-12T05:03:01Z</dcterms:modified>
</cp:coreProperties>
</file>